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048" r:id="rId2"/>
    <p:sldId id="1050" r:id="rId3"/>
    <p:sldId id="1051" r:id="rId4"/>
    <p:sldId id="1060" r:id="rId5"/>
    <p:sldId id="1057" r:id="rId6"/>
    <p:sldId id="1059" r:id="rId7"/>
    <p:sldId id="1061" r:id="rId8"/>
    <p:sldId id="1070" r:id="rId9"/>
    <p:sldId id="1052" r:id="rId10"/>
    <p:sldId id="1045" r:id="rId11"/>
    <p:sldId id="1066" r:id="rId12"/>
    <p:sldId id="1065" r:id="rId13"/>
    <p:sldId id="1055" r:id="rId14"/>
    <p:sldId id="1053" r:id="rId15"/>
    <p:sldId id="1067" r:id="rId16"/>
    <p:sldId id="1068" r:id="rId17"/>
    <p:sldId id="1058" r:id="rId18"/>
    <p:sldId id="1062" r:id="rId19"/>
    <p:sldId id="1056" r:id="rId20"/>
    <p:sldId id="1054" r:id="rId21"/>
    <p:sldId id="1063" r:id="rId22"/>
    <p:sldId id="1064" r:id="rId23"/>
    <p:sldId id="1071" r:id="rId24"/>
    <p:sldId id="1069" r:id="rId25"/>
    <p:sldId id="1049" r:id="rId26"/>
  </p:sldIdLst>
  <p:sldSz cx="9144000" cy="5143500" type="screen16x9"/>
  <p:notesSz cx="6858000" cy="9144000"/>
  <p:custDataLst>
    <p:tags r:id="rId28"/>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4" autoAdjust="0"/>
    <p:restoredTop sz="99227" autoAdjust="0"/>
  </p:normalViewPr>
  <p:slideViewPr>
    <p:cSldViewPr>
      <p:cViewPr>
        <p:scale>
          <a:sx n="100" d="100"/>
          <a:sy n="100" d="100"/>
        </p:scale>
        <p:origin x="-564" y="-30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2017/6/8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xmlns=""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pPr/>
              <a:t>10</a:t>
            </a:fld>
            <a:endParaRPr lang="zh-CN" altLang="en-US"/>
          </a:p>
        </p:txBody>
      </p:sp>
    </p:spTree>
    <p:extLst>
      <p:ext uri="{BB962C8B-B14F-4D97-AF65-F5344CB8AC3E}">
        <p14:creationId xmlns="" xmlns:p14="http://schemas.microsoft.com/office/powerpoint/2010/main" val="71121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xmlns="" val="427827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13</a:t>
            </a:fld>
            <a:endParaRPr lang="en-US"/>
          </a:p>
        </p:txBody>
      </p:sp>
    </p:spTree>
    <p:extLst>
      <p:ext uri="{BB962C8B-B14F-4D97-AF65-F5344CB8AC3E}">
        <p14:creationId xmlns:p14="http://schemas.microsoft.com/office/powerpoint/2010/main" xmlns="" val="8618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 xmlns:p14="http://schemas.microsoft.com/office/powerpoint/2010/main" val="196890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extLst>
      <p:ext uri="{BB962C8B-B14F-4D97-AF65-F5344CB8AC3E}">
        <p14:creationId xmlns="" xmlns:p14="http://schemas.microsoft.com/office/powerpoint/2010/main" val="86385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17</a:t>
            </a:fld>
            <a:endParaRPr lang="en-GB"/>
          </a:p>
        </p:txBody>
      </p:sp>
    </p:spTree>
    <p:extLst>
      <p:ext uri="{BB962C8B-B14F-4D97-AF65-F5344CB8AC3E}">
        <p14:creationId xmlns="" xmlns:p14="http://schemas.microsoft.com/office/powerpoint/2010/main" val="43489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xmlns="" val="249830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21</a:t>
            </a:fld>
            <a:endParaRPr lang="zh-CN" altLang="en-US"/>
          </a:p>
        </p:txBody>
      </p:sp>
    </p:spTree>
    <p:extLst>
      <p:ext uri="{BB962C8B-B14F-4D97-AF65-F5344CB8AC3E}">
        <p14:creationId xmlns="" xmlns:p14="http://schemas.microsoft.com/office/powerpoint/2010/main" val="408834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xmlns="" val="265118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22</a:t>
            </a:fld>
            <a:endParaRPr lang="zh-CN" altLang="en-US"/>
          </a:p>
        </p:txBody>
      </p:sp>
    </p:spTree>
    <p:extLst>
      <p:ext uri="{BB962C8B-B14F-4D97-AF65-F5344CB8AC3E}">
        <p14:creationId xmlns="" xmlns:p14="http://schemas.microsoft.com/office/powerpoint/2010/main" val="216819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a:p>
        </p:txBody>
      </p:sp>
    </p:spTree>
    <p:extLst>
      <p:ext uri="{BB962C8B-B14F-4D97-AF65-F5344CB8AC3E}">
        <p14:creationId xmlns="" xmlns:p14="http://schemas.microsoft.com/office/powerpoint/2010/main" val="2061960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a:p>
        </p:txBody>
      </p:sp>
    </p:spTree>
    <p:extLst>
      <p:ext uri="{BB962C8B-B14F-4D97-AF65-F5344CB8AC3E}">
        <p14:creationId xmlns="" xmlns:p14="http://schemas.microsoft.com/office/powerpoint/2010/main" val="296649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4</a:t>
            </a:fld>
            <a:endParaRPr lang="en-GB"/>
          </a:p>
        </p:txBody>
      </p:sp>
    </p:spTree>
    <p:extLst>
      <p:ext uri="{BB962C8B-B14F-4D97-AF65-F5344CB8AC3E}">
        <p14:creationId xmlns="" xmlns:p14="http://schemas.microsoft.com/office/powerpoint/2010/main" val="367361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5</a:t>
            </a:fld>
            <a:endParaRPr lang="zh-CN" altLang="en-US"/>
          </a:p>
        </p:txBody>
      </p:sp>
    </p:spTree>
    <p:extLst>
      <p:ext uri="{BB962C8B-B14F-4D97-AF65-F5344CB8AC3E}">
        <p14:creationId xmlns:p14="http://schemas.microsoft.com/office/powerpoint/2010/main" xmlns="" val="197143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 xmlns:p14="http://schemas.microsoft.com/office/powerpoint/2010/main" val="232043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 xmlns:p14="http://schemas.microsoft.com/office/powerpoint/2010/main" val="145479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a:p>
        </p:txBody>
      </p:sp>
    </p:spTree>
    <p:extLst>
      <p:ext uri="{BB962C8B-B14F-4D97-AF65-F5344CB8AC3E}">
        <p14:creationId xmlns="" xmlns:p14="http://schemas.microsoft.com/office/powerpoint/2010/main" val="415597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pPr/>
              <a:t>2017/6/8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pPr/>
              <a:t>‹#›</a:t>
            </a:fld>
            <a:endParaRPr lang="zh-CN" altLang="en-US"/>
          </a:p>
        </p:txBody>
      </p:sp>
    </p:spTree>
    <p:extLst>
      <p:ext uri="{BB962C8B-B14F-4D97-AF65-F5344CB8AC3E}">
        <p14:creationId xmlns:p14="http://schemas.microsoft.com/office/powerpoint/2010/main" xmlns="" val="4164599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75321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9" name="矩形 3"/>
          <p:cNvSpPr>
            <a:spLocks noChangeArrowheads="1"/>
          </p:cNvSpPr>
          <p:nvPr userDrawn="1"/>
        </p:nvSpPr>
        <p:spPr bwMode="auto">
          <a:xfrm>
            <a:off x="323528" y="509920"/>
            <a:ext cx="2587892" cy="230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lIns="68582" tIns="34292" rIns="68582" bIns="34292">
            <a:spAutoFit/>
          </a:bodyPr>
          <a:lstStyle/>
          <a:p>
            <a:r>
              <a:rPr lang="en-US" altLang="zh-CN" sz="1050" b="0" dirty="0" smtClean="0">
                <a:solidFill>
                  <a:schemeClr val="bg1">
                    <a:lumMod val="50000"/>
                  </a:schemeClr>
                </a:solidFill>
                <a:latin typeface="微软雅黑" pitchFamily="34" charset="-122"/>
                <a:ea typeface="微软雅黑" pitchFamily="34" charset="-122"/>
                <a:sym typeface="Arial" pitchFamily="34" charset="0"/>
              </a:rPr>
              <a:t>Click here to add the title text content</a:t>
            </a:r>
            <a:endParaRPr lang="zh-CN" altLang="en-US" sz="1050" b="0" dirty="0">
              <a:solidFill>
                <a:schemeClr val="bg1">
                  <a:lumMod val="50000"/>
                </a:schemeClr>
              </a:solidFill>
              <a:latin typeface="微软雅黑" pitchFamily="34" charset="-122"/>
              <a:ea typeface="微软雅黑" pitchFamily="34" charset="-122"/>
              <a:sym typeface="Arial" pitchFamily="34" charset="0"/>
            </a:endParaRPr>
          </a:p>
        </p:txBody>
      </p:sp>
      <p:sp>
        <p:nvSpPr>
          <p:cNvPr id="10" name="文本框 12"/>
          <p:cNvSpPr txBox="1">
            <a:spLocks noChangeArrowheads="1"/>
          </p:cNvSpPr>
          <p:nvPr userDrawn="1"/>
        </p:nvSpPr>
        <p:spPr bwMode="auto">
          <a:xfrm>
            <a:off x="323528" y="267494"/>
            <a:ext cx="2160240" cy="2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xmlns="" val="2116808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0" y="0"/>
            <a:ext cx="9143436" cy="5143184"/>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Tree>
    <p:extLst>
      <p:ext uri="{BB962C8B-B14F-4D97-AF65-F5344CB8AC3E}">
        <p14:creationId xmlns="" xmlns:p14="http://schemas.microsoft.com/office/powerpoint/2010/main" val="22403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2017/6/8</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pic>
        <p:nvPicPr>
          <p:cNvPr id="1026" name="Picture 2" descr="C:\Users\Administrator\Desktop\pdfasf.com.jpg"/>
          <p:cNvPicPr>
            <a:picLocks noChangeAspect="1" noChangeArrowheads="1"/>
          </p:cNvPicPr>
          <p:nvPr userDrawn="1"/>
        </p:nvPicPr>
        <p:blipFill>
          <a:blip r:embed="rId6" cstate="print"/>
          <a:srcRect/>
          <a:stretch>
            <a:fillRect/>
          </a:stretch>
        </p:blipFill>
        <p:spPr bwMode="auto">
          <a:xfrm>
            <a:off x="0" y="0"/>
            <a:ext cx="9144000" cy="5148262"/>
          </a:xfrm>
          <a:prstGeom prst="rect">
            <a:avLst/>
          </a:prstGeom>
          <a:noFill/>
        </p:spPr>
      </p:pic>
    </p:spTree>
    <p:extLst>
      <p:ext uri="{BB962C8B-B14F-4D97-AF65-F5344CB8AC3E}">
        <p14:creationId xmlns:p14="http://schemas.microsoft.com/office/powerpoint/2010/main" xmlns="" val="3795072685"/>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 id="2147483671" r:id="rId4"/>
  </p:sldLayoutIdLst>
  <p:transition/>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pic>
        <p:nvPicPr>
          <p:cNvPr id="2052" name="Picture 4" descr="C:\Users\Administrator\Desktop\rr.png"/>
          <p:cNvPicPr>
            <a:picLocks noChangeAspect="1" noChangeArrowheads="1"/>
          </p:cNvPicPr>
          <p:nvPr/>
        </p:nvPicPr>
        <p:blipFill>
          <a:blip r:embed="rId5" cstate="print"/>
          <a:srcRect/>
          <a:stretch>
            <a:fillRect/>
          </a:stretch>
        </p:blipFill>
        <p:spPr bwMode="auto">
          <a:xfrm>
            <a:off x="0" y="0"/>
            <a:ext cx="9144000" cy="5148263"/>
          </a:xfrm>
          <a:prstGeom prst="rect">
            <a:avLst/>
          </a:prstGeom>
          <a:noFill/>
        </p:spPr>
      </p:pic>
      <p:sp>
        <p:nvSpPr>
          <p:cNvPr id="5" name="矩形 259"/>
          <p:cNvSpPr>
            <a:spLocks noChangeArrowheads="1"/>
          </p:cNvSpPr>
          <p:nvPr/>
        </p:nvSpPr>
        <p:spPr bwMode="auto">
          <a:xfrm>
            <a:off x="2987824" y="2024356"/>
            <a:ext cx="507007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cap="all" dirty="0" smtClean="0">
                <a:solidFill>
                  <a:schemeClr val="accent1"/>
                </a:solidFill>
                <a:cs typeface="Arial" panose="020B0604020202020204" pitchFamily="34" charset="0"/>
              </a:rPr>
              <a:t>健康</a:t>
            </a:r>
            <a:r>
              <a:rPr lang="zh-CN" altLang="en-US" sz="4000" cap="all" dirty="0" smtClean="0">
                <a:solidFill>
                  <a:schemeClr val="accent2"/>
                </a:solidFill>
                <a:cs typeface="Arial" panose="020B0604020202020204" pitchFamily="34" charset="0"/>
              </a:rPr>
              <a:t>食品安全</a:t>
            </a:r>
            <a:r>
              <a:rPr lang="en-US" altLang="zh-CN" sz="4000" cap="all" dirty="0" smtClean="0">
                <a:solidFill>
                  <a:schemeClr val="tx1">
                    <a:lumMod val="65000"/>
                    <a:lumOff val="35000"/>
                  </a:schemeClr>
                </a:solidFill>
                <a:cs typeface="Arial" panose="020B0604020202020204" pitchFamily="34" charset="0"/>
              </a:rPr>
              <a:t>PPT</a:t>
            </a:r>
            <a:r>
              <a:rPr lang="zh-CN" altLang="en-US" sz="4000" cap="all" dirty="0" smtClean="0">
                <a:solidFill>
                  <a:schemeClr val="tx1">
                    <a:lumMod val="65000"/>
                    <a:lumOff val="35000"/>
                  </a:schemeClr>
                </a:solidFill>
                <a:cs typeface="Arial" panose="020B0604020202020204" pitchFamily="34" charset="0"/>
              </a:rPr>
              <a:t>模版</a:t>
            </a:r>
            <a:endParaRPr lang="zh-CN" altLang="en-US" sz="4000" cap="all" dirty="0">
              <a:solidFill>
                <a:schemeClr val="tx1">
                  <a:lumMod val="65000"/>
                  <a:lumOff val="35000"/>
                </a:schemeClr>
              </a:solidFill>
              <a:cs typeface="Arial" panose="020B0604020202020204" pitchFamily="34" charset="0"/>
            </a:endParaRPr>
          </a:p>
        </p:txBody>
      </p:sp>
      <p:sp>
        <p:nvSpPr>
          <p:cNvPr id="6" name="矩形 259"/>
          <p:cNvSpPr>
            <a:spLocks noChangeArrowheads="1"/>
          </p:cNvSpPr>
          <p:nvPr/>
        </p:nvSpPr>
        <p:spPr bwMode="auto">
          <a:xfrm>
            <a:off x="3059832" y="2571750"/>
            <a:ext cx="4844765" cy="212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smtClean="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3851920" y="987574"/>
            <a:ext cx="3024336"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smtClean="0">
                <a:solidFill>
                  <a:schemeClr val="tx1">
                    <a:lumMod val="65000"/>
                    <a:lumOff val="35000"/>
                  </a:schemeClr>
                </a:solidFill>
                <a:latin typeface="Dotum" pitchFamily="34" charset="-127"/>
                <a:ea typeface="Dotum" pitchFamily="34" charset="-127"/>
                <a:cs typeface="Arial" panose="020B0604020202020204" pitchFamily="34" charset="0"/>
              </a:rPr>
              <a:t>2018</a:t>
            </a:r>
            <a:endParaRPr lang="zh-CN" altLang="en-US" sz="7200" b="1" cap="all" dirty="0">
              <a:solidFill>
                <a:schemeClr val="tx1">
                  <a:lumMod val="65000"/>
                  <a:lumOff val="35000"/>
                </a:schemeClr>
              </a:solidFill>
              <a:latin typeface="Dotum" pitchFamily="34" charset="-127"/>
              <a:ea typeface="Dotum" pitchFamily="34" charset="-127"/>
              <a:cs typeface="Arial" panose="020B0604020202020204" pitchFamily="34" charset="0"/>
            </a:endParaRPr>
          </a:p>
        </p:txBody>
      </p:sp>
      <p:sp>
        <p:nvSpPr>
          <p:cNvPr id="8" name="矩形 7"/>
          <p:cNvSpPr/>
          <p:nvPr/>
        </p:nvSpPr>
        <p:spPr>
          <a:xfrm>
            <a:off x="3066035" y="3000015"/>
            <a:ext cx="4572794" cy="507839"/>
          </a:xfrm>
          <a:prstGeom prst="rect">
            <a:avLst/>
          </a:prstGeom>
        </p:spPr>
        <p:txBody>
          <a:bodyPr lIns="91448" tIns="45724" rIns="91448" bIns="45724">
            <a:spAutoFit/>
          </a:bodyPr>
          <a:lstStyle/>
          <a:p>
            <a:pPr algn="ctr"/>
            <a:r>
              <a:rPr lang="en-US" altLang="zh-CN" sz="900" dirty="0">
                <a:solidFill>
                  <a:schemeClr val="tx1">
                    <a:lumMod val="65000"/>
                    <a:lumOff val="35000"/>
                  </a:schemeClr>
                </a:solidFill>
              </a:rPr>
              <a:t>Chinese  companies  will no longer remain in the hard stage and they are also promoting a culture Chinese  companies  will no longer remain </a:t>
            </a:r>
          </a:p>
          <a:p>
            <a:pPr algn="ctr"/>
            <a:r>
              <a:rPr lang="en-US" altLang="zh-CN" sz="900" dirty="0">
                <a:solidFill>
                  <a:schemeClr val="tx1">
                    <a:lumMod val="65000"/>
                    <a:lumOff val="35000"/>
                  </a:schemeClr>
                </a:solidFill>
              </a:rPr>
              <a:t>in the hard stage and they are also promoting a culture</a:t>
            </a: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par>
                          <p:cTn id="30" fill="hold">
                            <p:stCondLst>
                              <p:cond delay="16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par>
                          <p:cTn id="34" fill="hold">
                            <p:stCondLst>
                              <p:cond delay="21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gtEl>
                                      </p:cBhvr>
                                    </p:animEffect>
                                  </p:childTnLst>
                                </p:cTn>
                              </p:par>
                            </p:childTnLst>
                          </p:cTn>
                        </p:par>
                        <p:par>
                          <p:cTn id="42" fill="hold">
                            <p:stCondLst>
                              <p:cond delay="31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par>
                          <p:cTn id="46" fill="hold">
                            <p:stCondLst>
                              <p:cond delay="3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 calcmode="lin" valueType="num">
                                      <p:cBhvr>
                                        <p:cTn id="5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
                                        </p:tgtEl>
                                      </p:cBhvr>
                                    </p:animEffect>
                                  </p:childTnLst>
                                </p:cTn>
                              </p:par>
                            </p:childTnLst>
                          </p:cTn>
                        </p:par>
                        <p:par>
                          <p:cTn id="54" fill="hold">
                            <p:stCondLst>
                              <p:cond delay="650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6"/>
                                        </p:tgtEl>
                                      </p:cBhvr>
                                    </p:animEffect>
                                    <p:animScale>
                                      <p:cBhvr>
                                        <p:cTn id="57" dur="250" autoRev="1" fill="hold"/>
                                        <p:tgtEl>
                                          <p:spTgt spid="6"/>
                                        </p:tgtEl>
                                      </p:cBhvr>
                                      <p:by x="105000" y="105000"/>
                                    </p:animScale>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6471526" y="1741410"/>
            <a:ext cx="1903394" cy="1904082"/>
            <a:chOff x="6572264" y="1643056"/>
            <a:chExt cx="1903642" cy="1903642"/>
          </a:xfrm>
        </p:grpSpPr>
        <p:sp>
          <p:nvSpPr>
            <p:cNvPr id="9" name="Arc 10"/>
            <p:cNvSpPr/>
            <p:nvPr/>
          </p:nvSpPr>
          <p:spPr>
            <a:xfrm>
              <a:off x="6572264" y="1643056"/>
              <a:ext cx="1903642" cy="1903642"/>
            </a:xfrm>
            <a:prstGeom prst="arc">
              <a:avLst>
                <a:gd name="adj1" fmla="val 21571566"/>
                <a:gd name="adj2" fmla="val 10822907"/>
              </a:avLst>
            </a:prstGeom>
            <a:solidFill>
              <a:schemeClr val="accent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pc="2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15"/>
            <p:cNvSpPr/>
            <p:nvPr/>
          </p:nvSpPr>
          <p:spPr>
            <a:xfrm>
              <a:off x="6715140" y="1714494"/>
              <a:ext cx="1643074" cy="646182"/>
            </a:xfrm>
            <a:prstGeom prst="rect">
              <a:avLst/>
            </a:prstGeom>
          </p:spPr>
          <p:txBody>
            <a:bodyPr wrap="square">
              <a:spAutoFit/>
            </a:bodyPr>
            <a:lstStyle/>
            <a:p>
              <a:pPr algn="ctr"/>
              <a:r>
                <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900" spc="213" dirty="0" smtClean="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3" name="Group 34"/>
            <p:cNvGrpSpPr/>
            <p:nvPr/>
          </p:nvGrpSpPr>
          <p:grpSpPr>
            <a:xfrm>
              <a:off x="7286644" y="2786064"/>
              <a:ext cx="516256" cy="517136"/>
              <a:chOff x="6998061" y="3496249"/>
              <a:chExt cx="366051" cy="366676"/>
            </a:xfrm>
            <a:solidFill>
              <a:schemeClr val="bg1"/>
            </a:solidFill>
          </p:grpSpPr>
          <p:sp>
            <p:nvSpPr>
              <p:cNvPr id="12"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 name="Group 39"/>
          <p:cNvGrpSpPr/>
          <p:nvPr/>
        </p:nvGrpSpPr>
        <p:grpSpPr>
          <a:xfrm>
            <a:off x="4542950" y="1741410"/>
            <a:ext cx="1903394" cy="1904082"/>
            <a:chOff x="4643438" y="1643056"/>
            <a:chExt cx="1903642" cy="1903642"/>
          </a:xfrm>
        </p:grpSpPr>
        <p:sp>
          <p:nvSpPr>
            <p:cNvPr id="22" name="Arc 9"/>
            <p:cNvSpPr/>
            <p:nvPr/>
          </p:nvSpPr>
          <p:spPr>
            <a:xfrm>
              <a:off x="4643438" y="1643056"/>
              <a:ext cx="1903642" cy="1903642"/>
            </a:xfrm>
            <a:prstGeom prst="arc">
              <a:avLst>
                <a:gd name="adj1" fmla="val 10782369"/>
                <a:gd name="adj2" fmla="val 0"/>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pc="2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2"/>
            <p:cNvSpPr/>
            <p:nvPr/>
          </p:nvSpPr>
          <p:spPr>
            <a:xfrm>
              <a:off x="4786314" y="2786064"/>
              <a:ext cx="1643074" cy="646182"/>
            </a:xfrm>
            <a:prstGeom prst="rect">
              <a:avLst/>
            </a:prstGeom>
          </p:spPr>
          <p:txBody>
            <a:bodyPr wrap="square">
              <a:spAutoFit/>
            </a:bodyPr>
            <a:lstStyle/>
            <a:p>
              <a:pPr algn="ctr"/>
              <a:r>
                <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900" spc="213" dirty="0" smtClean="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5" name="Group 33"/>
            <p:cNvGrpSpPr/>
            <p:nvPr/>
          </p:nvGrpSpPr>
          <p:grpSpPr>
            <a:xfrm>
              <a:off x="5357818" y="1928808"/>
              <a:ext cx="517136" cy="451834"/>
              <a:chOff x="4800505" y="2786674"/>
              <a:chExt cx="366676" cy="320373"/>
            </a:xfrm>
            <a:solidFill>
              <a:schemeClr val="bg1"/>
            </a:solidFill>
          </p:grpSpPr>
          <p:sp>
            <p:nvSpPr>
              <p:cNvPr id="25" name="AutoShape 43"/>
              <p:cNvSpPr>
                <a:spLocks/>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6" name="AutoShape 44"/>
              <p:cNvSpPr>
                <a:spLocks/>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AutoShape 45"/>
              <p:cNvSpPr>
                <a:spLocks/>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6" name="Group 37"/>
          <p:cNvGrpSpPr/>
          <p:nvPr/>
        </p:nvGrpSpPr>
        <p:grpSpPr>
          <a:xfrm>
            <a:off x="685801" y="1741410"/>
            <a:ext cx="1903394" cy="1904082"/>
            <a:chOff x="785786" y="1643056"/>
            <a:chExt cx="1903642" cy="1903642"/>
          </a:xfrm>
        </p:grpSpPr>
        <p:sp>
          <p:nvSpPr>
            <p:cNvPr id="29" name="Arc 7"/>
            <p:cNvSpPr/>
            <p:nvPr/>
          </p:nvSpPr>
          <p:spPr>
            <a:xfrm>
              <a:off x="785786" y="1643056"/>
              <a:ext cx="1903642" cy="1903642"/>
            </a:xfrm>
            <a:prstGeom prst="arc">
              <a:avLst>
                <a:gd name="adj1" fmla="val 10782369"/>
                <a:gd name="adj2" fmla="val 0"/>
              </a:avLst>
            </a:pr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pc="2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13"/>
            <p:cNvSpPr/>
            <p:nvPr/>
          </p:nvSpPr>
          <p:spPr>
            <a:xfrm>
              <a:off x="928662" y="2786064"/>
              <a:ext cx="1643074" cy="646182"/>
            </a:xfrm>
            <a:prstGeom prst="rect">
              <a:avLst/>
            </a:prstGeom>
          </p:spPr>
          <p:txBody>
            <a:bodyPr wrap="square">
              <a:spAutoFit/>
            </a:bodyPr>
            <a:lstStyle/>
            <a:p>
              <a:pPr algn="ctr"/>
              <a:r>
                <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900" spc="213" dirty="0" smtClean="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7" name="Group 35"/>
            <p:cNvGrpSpPr/>
            <p:nvPr/>
          </p:nvGrpSpPr>
          <p:grpSpPr>
            <a:xfrm>
              <a:off x="1571604" y="1857370"/>
              <a:ext cx="387410" cy="517136"/>
              <a:chOff x="1868971" y="2767277"/>
              <a:chExt cx="274694" cy="366676"/>
            </a:xfrm>
            <a:solidFill>
              <a:schemeClr val="bg1"/>
            </a:solidFill>
          </p:grpSpPr>
          <p:sp>
            <p:nvSpPr>
              <p:cNvPr id="32" name="AutoShape 115"/>
              <p:cNvSpPr>
                <a:spLocks/>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AutoShape 116"/>
              <p:cNvSpPr>
                <a:spLocks/>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8" name="Group 38"/>
          <p:cNvGrpSpPr/>
          <p:nvPr/>
        </p:nvGrpSpPr>
        <p:grpSpPr>
          <a:xfrm>
            <a:off x="2614376" y="1741410"/>
            <a:ext cx="1903394" cy="1904082"/>
            <a:chOff x="2714612" y="1643056"/>
            <a:chExt cx="1903642" cy="1903642"/>
          </a:xfrm>
        </p:grpSpPr>
        <p:sp>
          <p:nvSpPr>
            <p:cNvPr id="35" name="Arc 8"/>
            <p:cNvSpPr/>
            <p:nvPr/>
          </p:nvSpPr>
          <p:spPr>
            <a:xfrm>
              <a:off x="2714612" y="1643056"/>
              <a:ext cx="1903642" cy="1903642"/>
            </a:xfrm>
            <a:prstGeom prst="arc">
              <a:avLst>
                <a:gd name="adj1" fmla="val 21571566"/>
                <a:gd name="adj2" fmla="val 10822907"/>
              </a:avLst>
            </a:prstGeom>
            <a:solidFill>
              <a:schemeClr val="accent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pc="21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Rectangle 14"/>
            <p:cNvSpPr/>
            <p:nvPr/>
          </p:nvSpPr>
          <p:spPr>
            <a:xfrm>
              <a:off x="2857488" y="1714494"/>
              <a:ext cx="1643074" cy="646182"/>
            </a:xfrm>
            <a:prstGeom prst="rect">
              <a:avLst/>
            </a:prstGeom>
          </p:spPr>
          <p:txBody>
            <a:bodyPr wrap="square">
              <a:spAutoFit/>
            </a:bodyPr>
            <a:lstStyle/>
            <a:p>
              <a:pPr algn="ctr"/>
              <a:r>
                <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900" spc="213" dirty="0" smtClean="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900" spc="213"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grpSp>
          <p:nvGrpSpPr>
            <p:cNvPr id="11" name="Group 36"/>
            <p:cNvGrpSpPr/>
            <p:nvPr/>
          </p:nvGrpSpPr>
          <p:grpSpPr>
            <a:xfrm>
              <a:off x="3425328" y="2857502"/>
              <a:ext cx="516256" cy="387410"/>
              <a:chOff x="359092" y="2813581"/>
              <a:chExt cx="366051" cy="274694"/>
            </a:xfrm>
            <a:solidFill>
              <a:schemeClr val="bg1"/>
            </a:solidFill>
          </p:grpSpPr>
          <p:sp>
            <p:nvSpPr>
              <p:cNvPr id="38" name="AutoShape 118"/>
              <p:cNvSpPr>
                <a:spLocks/>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9" name="AutoShape 119"/>
              <p:cNvSpPr>
                <a:spLocks/>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143"/>
                <a:endParaRPr lang="en-US" sz="3100" spc="213" dirty="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Tree>
    <p:extLst>
      <p:ext uri="{BB962C8B-B14F-4D97-AF65-F5344CB8AC3E}">
        <p14:creationId xmlns="" xmlns:p14="http://schemas.microsoft.com/office/powerpoint/2010/main" val="246407323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500"/>
                                        <p:tgtEl>
                                          <p:spTgt spid="8"/>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67371" y="1152209"/>
            <a:ext cx="2460058" cy="34800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zh-CN" altLang="en-US"/>
          </a:p>
        </p:txBody>
      </p:sp>
      <p:sp>
        <p:nvSpPr>
          <p:cNvPr id="28" name="矩形 27"/>
          <p:cNvSpPr/>
          <p:nvPr/>
        </p:nvSpPr>
        <p:spPr>
          <a:xfrm>
            <a:off x="808663" y="1152209"/>
            <a:ext cx="2480058" cy="3480084"/>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35" tIns="45717" rIns="91435" bIns="45717" rtlCol="0" anchor="ctr">
            <a:noAutofit/>
          </a:bodyPr>
          <a:lstStyle/>
          <a:p>
            <a:pPr algn="ctr"/>
            <a:endParaRPr lang="zh-CN" altLang="en-US"/>
          </a:p>
        </p:txBody>
      </p:sp>
      <p:sp>
        <p:nvSpPr>
          <p:cNvPr id="29" name="矩形 28"/>
          <p:cNvSpPr/>
          <p:nvPr/>
        </p:nvSpPr>
        <p:spPr>
          <a:xfrm>
            <a:off x="5906081" y="1152209"/>
            <a:ext cx="2480058" cy="3480084"/>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35" tIns="45717" rIns="91435" bIns="45717" rtlCol="0" anchor="ctr">
            <a:noAutofit/>
          </a:bodyPr>
          <a:lstStyle/>
          <a:p>
            <a:pPr algn="ctr"/>
            <a:endParaRPr lang="zh-CN" altLang="en-US"/>
          </a:p>
        </p:txBody>
      </p:sp>
      <p:sp>
        <p:nvSpPr>
          <p:cNvPr id="30" name="矩形 29"/>
          <p:cNvSpPr/>
          <p:nvPr/>
        </p:nvSpPr>
        <p:spPr>
          <a:xfrm>
            <a:off x="1515091" y="1652167"/>
            <a:ext cx="1107986" cy="276993"/>
          </a:xfrm>
          <a:prstGeom prst="rect">
            <a:avLst/>
          </a:prstGeom>
        </p:spPr>
        <p:txBody>
          <a:bodyPr wrap="none" lIns="91435" tIns="45717" rIns="91435" bIns="45717">
            <a:spAutoFit/>
          </a:bodyPr>
          <a:lstStyle/>
          <a:p>
            <a:pPr algn="ctr" fontAlgn="base">
              <a:spcBef>
                <a:spcPct val="0"/>
              </a:spcBef>
              <a:spcAft>
                <a:spcPct val="0"/>
              </a:spcAft>
              <a:defRPr/>
            </a:pPr>
            <a:r>
              <a:rPr lang="zh-CN" altLang="en-US" sz="1200" b="1" dirty="0" smtClean="0">
                <a:solidFill>
                  <a:schemeClr val="accent1"/>
                </a:solidFill>
                <a:latin typeface="微软雅黑" pitchFamily="34" charset="-122"/>
                <a:ea typeface="微软雅黑" pitchFamily="34" charset="-122"/>
              </a:rPr>
              <a:t>国</a:t>
            </a:r>
            <a:r>
              <a:rPr lang="zh-CN" altLang="en-US" sz="1200" b="1" dirty="0">
                <a:solidFill>
                  <a:schemeClr val="accent1"/>
                </a:solidFill>
                <a:latin typeface="微软雅黑" pitchFamily="34" charset="-122"/>
                <a:ea typeface="微软雅黑" pitchFamily="34" charset="-122"/>
              </a:rPr>
              <a:t>内</a:t>
            </a:r>
            <a:r>
              <a:rPr lang="zh-CN" altLang="en-US" sz="1200" b="1" dirty="0" smtClean="0">
                <a:solidFill>
                  <a:schemeClr val="accent1"/>
                </a:solidFill>
                <a:latin typeface="微软雅黑" pitchFamily="34" charset="-122"/>
                <a:ea typeface="微软雅黑" pitchFamily="34" charset="-122"/>
              </a:rPr>
              <a:t>研究</a:t>
            </a:r>
            <a:r>
              <a:rPr lang="zh-CN" altLang="en-US" sz="1200" b="1" dirty="0">
                <a:solidFill>
                  <a:schemeClr val="accent1"/>
                </a:solidFill>
                <a:latin typeface="微软雅黑" pitchFamily="34" charset="-122"/>
                <a:ea typeface="微软雅黑" pitchFamily="34" charset="-122"/>
              </a:rPr>
              <a:t>现状</a:t>
            </a:r>
          </a:p>
        </p:txBody>
      </p:sp>
      <p:sp>
        <p:nvSpPr>
          <p:cNvPr id="31" name="矩形 30"/>
          <p:cNvSpPr/>
          <p:nvPr/>
        </p:nvSpPr>
        <p:spPr>
          <a:xfrm>
            <a:off x="911659" y="2090240"/>
            <a:ext cx="2296962" cy="861768"/>
          </a:xfrm>
          <a:prstGeom prst="rect">
            <a:avLst/>
          </a:prstGeom>
        </p:spPr>
        <p:txBody>
          <a:bodyPr wrap="square" lIns="91435" tIns="45717" rIns="91435" bIns="45717">
            <a:spAutoFit/>
          </a:bodyPr>
          <a:lstStyle/>
          <a:p>
            <a:pPr>
              <a:lnSpc>
                <a:spcPts val="1500"/>
              </a:lnSpc>
            </a:pPr>
            <a:r>
              <a:rPr lang="zh-CN" altLang="da-DK" sz="800" dirty="0">
                <a:solidFill>
                  <a:schemeClr val="bg1">
                    <a:lumMod val="50000"/>
                  </a:schemeClr>
                </a:solidFill>
                <a:latin typeface="微软雅黑" pitchFamily="34" charset="-122"/>
                <a:ea typeface="微软雅黑" pitchFamily="34" charset="-122"/>
              </a:rPr>
              <a:t>单击此处输入文本，</a:t>
            </a:r>
            <a:r>
              <a:rPr lang="zh-CN" altLang="da-DK" sz="800" dirty="0">
                <a:solidFill>
                  <a:schemeClr val="bg1">
                    <a:lumMod val="50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单击此处输入文本，单击此处输入文本，单击此处输入文本，单击此处输入文本，单击此处输入文本，单击此处输入文本，单击此处输入文本，单击此处输入文本</a:t>
            </a:r>
            <a:endParaRPr lang="en-US" altLang="zh-CN" sz="800" dirty="0">
              <a:solidFill>
                <a:schemeClr val="bg1">
                  <a:lumMod val="50000"/>
                </a:schemeClr>
              </a:solidFill>
              <a:latin typeface="微软雅黑" pitchFamily="34" charset="-122"/>
              <a:ea typeface="微软雅黑" pitchFamily="34" charset="-122"/>
              <a:sym typeface="+mn-ea"/>
            </a:endParaRPr>
          </a:p>
        </p:txBody>
      </p:sp>
      <p:sp>
        <p:nvSpPr>
          <p:cNvPr id="36" name="矩形 35"/>
          <p:cNvSpPr/>
          <p:nvPr/>
        </p:nvSpPr>
        <p:spPr>
          <a:xfrm>
            <a:off x="911659" y="3202033"/>
            <a:ext cx="2296962" cy="861768"/>
          </a:xfrm>
          <a:prstGeom prst="rect">
            <a:avLst/>
          </a:prstGeom>
        </p:spPr>
        <p:txBody>
          <a:bodyPr wrap="square" lIns="91435" tIns="45717" rIns="91435" bIns="45717">
            <a:spAutoFit/>
          </a:bodyPr>
          <a:lstStyle/>
          <a:p>
            <a:pPr>
              <a:lnSpc>
                <a:spcPts val="1500"/>
              </a:lnSpc>
            </a:pPr>
            <a:r>
              <a:rPr lang="zh-CN" altLang="da-DK" sz="800" dirty="0">
                <a:solidFill>
                  <a:schemeClr val="bg1">
                    <a:lumMod val="50000"/>
                  </a:schemeClr>
                </a:solidFill>
                <a:latin typeface="微软雅黑" pitchFamily="34" charset="-122"/>
                <a:ea typeface="微软雅黑" pitchFamily="34" charset="-122"/>
              </a:rPr>
              <a:t>单击此处输入文本，</a:t>
            </a:r>
            <a:r>
              <a:rPr lang="zh-CN" altLang="da-DK" sz="800" dirty="0">
                <a:solidFill>
                  <a:schemeClr val="bg1">
                    <a:lumMod val="50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单击此处输入文本，单击此处输入文本，单击此处输入文本，单击此处输入文本，单击此处输入文本，单击此处输入文本，单击此处输入文本，单击此处输入文本</a:t>
            </a:r>
            <a:endParaRPr lang="en-US" altLang="zh-CN" sz="800" dirty="0">
              <a:solidFill>
                <a:schemeClr val="bg1">
                  <a:lumMod val="50000"/>
                </a:schemeClr>
              </a:solidFill>
              <a:latin typeface="微软雅黑" pitchFamily="34" charset="-122"/>
              <a:ea typeface="微软雅黑" pitchFamily="34" charset="-122"/>
              <a:sym typeface="+mn-ea"/>
            </a:endParaRPr>
          </a:p>
        </p:txBody>
      </p:sp>
      <p:sp>
        <p:nvSpPr>
          <p:cNvPr id="52" name="矩形 51"/>
          <p:cNvSpPr/>
          <p:nvPr/>
        </p:nvSpPr>
        <p:spPr>
          <a:xfrm>
            <a:off x="6651387" y="1652167"/>
            <a:ext cx="1107986" cy="276993"/>
          </a:xfrm>
          <a:prstGeom prst="rect">
            <a:avLst/>
          </a:prstGeom>
        </p:spPr>
        <p:txBody>
          <a:bodyPr wrap="none" lIns="91435" tIns="45717" rIns="91435" bIns="45717">
            <a:spAutoFit/>
          </a:bodyPr>
          <a:lstStyle/>
          <a:p>
            <a:pPr algn="ctr" fontAlgn="base">
              <a:spcBef>
                <a:spcPct val="0"/>
              </a:spcBef>
              <a:spcAft>
                <a:spcPct val="0"/>
              </a:spcAft>
              <a:defRPr/>
            </a:pPr>
            <a:r>
              <a:rPr lang="zh-CN" altLang="en-US" sz="1200" b="1" dirty="0" smtClean="0">
                <a:solidFill>
                  <a:schemeClr val="accent1"/>
                </a:solidFill>
                <a:latin typeface="微软雅黑" pitchFamily="34" charset="-122"/>
                <a:ea typeface="微软雅黑" pitchFamily="34" charset="-122"/>
              </a:rPr>
              <a:t>国</a:t>
            </a:r>
            <a:r>
              <a:rPr lang="zh-CN" altLang="en-US" sz="1200" b="1" dirty="0">
                <a:solidFill>
                  <a:schemeClr val="accent1"/>
                </a:solidFill>
                <a:latin typeface="微软雅黑" pitchFamily="34" charset="-122"/>
                <a:ea typeface="微软雅黑" pitchFamily="34" charset="-122"/>
              </a:rPr>
              <a:t>外</a:t>
            </a:r>
            <a:r>
              <a:rPr lang="zh-CN" altLang="en-US" sz="1200" b="1" dirty="0" smtClean="0">
                <a:solidFill>
                  <a:schemeClr val="accent1"/>
                </a:solidFill>
                <a:latin typeface="微软雅黑" pitchFamily="34" charset="-122"/>
                <a:ea typeface="微软雅黑" pitchFamily="34" charset="-122"/>
              </a:rPr>
              <a:t>研究</a:t>
            </a:r>
            <a:r>
              <a:rPr lang="zh-CN" altLang="en-US" sz="1200" b="1" dirty="0">
                <a:solidFill>
                  <a:schemeClr val="accent1"/>
                </a:solidFill>
                <a:latin typeface="微软雅黑" pitchFamily="34" charset="-122"/>
                <a:ea typeface="微软雅黑" pitchFamily="34" charset="-122"/>
              </a:rPr>
              <a:t>现状</a:t>
            </a:r>
          </a:p>
        </p:txBody>
      </p:sp>
      <p:sp>
        <p:nvSpPr>
          <p:cNvPr id="53" name="矩形 52"/>
          <p:cNvSpPr/>
          <p:nvPr/>
        </p:nvSpPr>
        <p:spPr>
          <a:xfrm>
            <a:off x="6047956" y="2090240"/>
            <a:ext cx="2296962" cy="861768"/>
          </a:xfrm>
          <a:prstGeom prst="rect">
            <a:avLst/>
          </a:prstGeom>
        </p:spPr>
        <p:txBody>
          <a:bodyPr wrap="square" lIns="91435" tIns="45717" rIns="91435" bIns="45717">
            <a:spAutoFit/>
          </a:bodyPr>
          <a:lstStyle/>
          <a:p>
            <a:pPr>
              <a:lnSpc>
                <a:spcPts val="1500"/>
              </a:lnSpc>
            </a:pPr>
            <a:r>
              <a:rPr lang="zh-CN" altLang="da-DK" sz="800" dirty="0">
                <a:solidFill>
                  <a:schemeClr val="bg1">
                    <a:lumMod val="50000"/>
                  </a:schemeClr>
                </a:solidFill>
                <a:latin typeface="微软雅黑" pitchFamily="34" charset="-122"/>
                <a:ea typeface="微软雅黑" pitchFamily="34" charset="-122"/>
              </a:rPr>
              <a:t>单击此处输入文本，</a:t>
            </a:r>
            <a:r>
              <a:rPr lang="zh-CN" altLang="da-DK" sz="800" dirty="0">
                <a:solidFill>
                  <a:schemeClr val="bg1">
                    <a:lumMod val="50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单击此处输入文本，单击此处输入文本，单击此处输入文本，单击此处输入文本，单击此处输入文本，单击此处输入文本，单击此处输入文本，单击此处输入文本</a:t>
            </a:r>
            <a:endParaRPr lang="en-US" altLang="zh-CN" sz="800" dirty="0">
              <a:solidFill>
                <a:schemeClr val="bg1">
                  <a:lumMod val="50000"/>
                </a:schemeClr>
              </a:solidFill>
              <a:latin typeface="微软雅黑" pitchFamily="34" charset="-122"/>
              <a:ea typeface="微软雅黑" pitchFamily="34" charset="-122"/>
              <a:sym typeface="+mn-ea"/>
            </a:endParaRPr>
          </a:p>
        </p:txBody>
      </p:sp>
      <p:sp>
        <p:nvSpPr>
          <p:cNvPr id="54" name="矩形 53"/>
          <p:cNvSpPr/>
          <p:nvPr/>
        </p:nvSpPr>
        <p:spPr>
          <a:xfrm>
            <a:off x="6047956" y="3202033"/>
            <a:ext cx="2296962" cy="861768"/>
          </a:xfrm>
          <a:prstGeom prst="rect">
            <a:avLst/>
          </a:prstGeom>
        </p:spPr>
        <p:txBody>
          <a:bodyPr wrap="square" lIns="91435" tIns="45717" rIns="91435" bIns="45717">
            <a:spAutoFit/>
          </a:bodyPr>
          <a:lstStyle/>
          <a:p>
            <a:pPr>
              <a:lnSpc>
                <a:spcPts val="1500"/>
              </a:lnSpc>
            </a:pPr>
            <a:r>
              <a:rPr lang="zh-CN" altLang="da-DK" sz="800" dirty="0">
                <a:solidFill>
                  <a:schemeClr val="bg1">
                    <a:lumMod val="50000"/>
                  </a:schemeClr>
                </a:solidFill>
                <a:latin typeface="微软雅黑" pitchFamily="34" charset="-122"/>
                <a:ea typeface="微软雅黑" pitchFamily="34" charset="-122"/>
              </a:rPr>
              <a:t>单击此处输入文本，</a:t>
            </a:r>
            <a:r>
              <a:rPr lang="zh-CN" altLang="da-DK" sz="800" dirty="0">
                <a:solidFill>
                  <a:schemeClr val="bg1">
                    <a:lumMod val="50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单击此处输入文本，单击此处输入文本，单击此处输入文本，单击此处输入文本，单击此处输入文本，单击此处输入文本，单击此处输入文本，单击此处输入文本</a:t>
            </a:r>
            <a:endParaRPr lang="en-US" altLang="zh-CN" sz="800" dirty="0">
              <a:solidFill>
                <a:schemeClr val="bg1">
                  <a:lumMod val="50000"/>
                </a:schemeClr>
              </a:solidFill>
              <a:latin typeface="微软雅黑" pitchFamily="34" charset="-122"/>
              <a:ea typeface="微软雅黑" pitchFamily="34" charset="-122"/>
              <a:sym typeface="+mn-ea"/>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p:bldP spid="31" grpId="0"/>
      <p:bldP spid="36"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2026231" y="2952934"/>
            <a:ext cx="101944" cy="356805"/>
            <a:chOff x="2752726" y="4344988"/>
            <a:chExt cx="184150" cy="644525"/>
          </a:xfrm>
          <a:solidFill>
            <a:schemeClr val="accent1"/>
          </a:solidFill>
        </p:grpSpPr>
        <p:sp>
          <p:nvSpPr>
            <p:cNvPr id="66"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67"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68"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69"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3" name="组合 69"/>
          <p:cNvGrpSpPr/>
          <p:nvPr/>
        </p:nvGrpSpPr>
        <p:grpSpPr>
          <a:xfrm>
            <a:off x="1688760" y="3277222"/>
            <a:ext cx="783038" cy="853344"/>
            <a:chOff x="2143126" y="4930775"/>
            <a:chExt cx="1414463" cy="1541463"/>
          </a:xfrm>
          <a:solidFill>
            <a:schemeClr val="tx2"/>
          </a:solidFill>
        </p:grpSpPr>
        <p:sp>
          <p:nvSpPr>
            <p:cNvPr id="71"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2"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3"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4"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5"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6"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7"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8"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79"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80"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81"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82"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83"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84"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3"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4"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5"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6"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7"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8"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99"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00"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17"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18"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19"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0"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1"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2"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4"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5"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29"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30"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39"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0"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2"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3"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4"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5"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6"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7"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8"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49"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1"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2"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3"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4"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5"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6"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7"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8"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69"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0"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1"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2"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3"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4"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5"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6"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7"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8"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79"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0"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1"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2"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3"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4"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5"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6"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7"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8"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89"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0"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1"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2"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3"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4"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5"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6"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7"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8"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199"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0"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1"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2"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3"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4"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5"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6"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7"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8"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09"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0"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1"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2"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3"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4"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sp>
          <p:nvSpPr>
            <p:cNvPr id="215"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latin typeface="Calibri" panose="020F0502020204030204"/>
              </a:endParaRPr>
            </a:p>
          </p:txBody>
        </p:sp>
      </p:grpSp>
      <p:grpSp>
        <p:nvGrpSpPr>
          <p:cNvPr id="4" name="组合 215"/>
          <p:cNvGrpSpPr/>
          <p:nvPr/>
        </p:nvGrpSpPr>
        <p:grpSpPr>
          <a:xfrm>
            <a:off x="1917256" y="2950297"/>
            <a:ext cx="112490" cy="333077"/>
            <a:chOff x="2555876" y="4340225"/>
            <a:chExt cx="203200" cy="601663"/>
          </a:xfrm>
          <a:solidFill>
            <a:schemeClr val="accent1"/>
          </a:solidFill>
        </p:grpSpPr>
        <p:sp>
          <p:nvSpPr>
            <p:cNvPr id="217"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18"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19"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0"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5" name="组合 220"/>
          <p:cNvGrpSpPr/>
          <p:nvPr/>
        </p:nvGrpSpPr>
        <p:grpSpPr>
          <a:xfrm>
            <a:off x="2173875" y="2953812"/>
            <a:ext cx="441173" cy="339229"/>
            <a:chOff x="3019426" y="4346575"/>
            <a:chExt cx="796925" cy="612776"/>
          </a:xfrm>
          <a:solidFill>
            <a:schemeClr val="accent1"/>
          </a:solidFill>
        </p:grpSpPr>
        <p:sp>
          <p:nvSpPr>
            <p:cNvPr id="222"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3" name="Rectangle 111"/>
            <p:cNvSpPr>
              <a:spLocks noChangeArrowheads="1"/>
            </p:cNvSpPr>
            <p:nvPr/>
          </p:nvSpPr>
          <p:spPr bwMode="auto">
            <a:xfrm>
              <a:off x="3049588" y="4510088"/>
              <a:ext cx="22225" cy="255588"/>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4"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5"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6"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27"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28" name="Freeform 116"/>
          <p:cNvSpPr>
            <a:spLocks noEditPoints="1"/>
          </p:cNvSpPr>
          <p:nvPr/>
        </p:nvSpPr>
        <p:spPr bwMode="auto">
          <a:xfrm>
            <a:off x="2733690" y="1776180"/>
            <a:ext cx="217071" cy="272437"/>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6" name="组合 228"/>
          <p:cNvGrpSpPr/>
          <p:nvPr/>
        </p:nvGrpSpPr>
        <p:grpSpPr>
          <a:xfrm>
            <a:off x="1167614" y="1683903"/>
            <a:ext cx="224102" cy="338350"/>
            <a:chOff x="1201738" y="2052638"/>
            <a:chExt cx="404813" cy="611188"/>
          </a:xfrm>
          <a:solidFill>
            <a:schemeClr val="accent1"/>
          </a:solidFill>
        </p:grpSpPr>
        <p:sp>
          <p:nvSpPr>
            <p:cNvPr id="230" name="Freeform 117"/>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1" name="Freeform 118"/>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2" name="Freeform 119"/>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3" name="Freeform 120"/>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7" name="组合 233"/>
          <p:cNvGrpSpPr/>
          <p:nvPr/>
        </p:nvGrpSpPr>
        <p:grpSpPr>
          <a:xfrm>
            <a:off x="1671185" y="1495833"/>
            <a:ext cx="333077" cy="333077"/>
            <a:chOff x="2111376" y="1712913"/>
            <a:chExt cx="601663" cy="601663"/>
          </a:xfrm>
          <a:solidFill>
            <a:schemeClr val="accent1"/>
          </a:solidFill>
        </p:grpSpPr>
        <p:sp>
          <p:nvSpPr>
            <p:cNvPr id="235"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6"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7"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8"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39"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8" name="组合 239"/>
          <p:cNvGrpSpPr/>
          <p:nvPr/>
        </p:nvGrpSpPr>
        <p:grpSpPr>
          <a:xfrm>
            <a:off x="1329319" y="1400920"/>
            <a:ext cx="210919" cy="268043"/>
            <a:chOff x="1493838" y="1541463"/>
            <a:chExt cx="381000" cy="484187"/>
          </a:xfrm>
          <a:solidFill>
            <a:schemeClr val="accent1"/>
          </a:solidFill>
        </p:grpSpPr>
        <p:sp>
          <p:nvSpPr>
            <p:cNvPr id="241"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42" name="Rectangle 127"/>
            <p:cNvSpPr>
              <a:spLocks noChangeArrowheads="1"/>
            </p:cNvSpPr>
            <p:nvPr/>
          </p:nvSpPr>
          <p:spPr bwMode="auto">
            <a:xfrm>
              <a:off x="1811338" y="1541463"/>
              <a:ext cx="63500" cy="471488"/>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43" name="Freeform 128"/>
          <p:cNvSpPr>
            <a:spLocks noEditPoints="1"/>
          </p:cNvSpPr>
          <p:nvPr/>
        </p:nvSpPr>
        <p:spPr bwMode="auto">
          <a:xfrm>
            <a:off x="2390067" y="2711255"/>
            <a:ext cx="281226" cy="219708"/>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9" name="组合 243"/>
          <p:cNvGrpSpPr/>
          <p:nvPr/>
        </p:nvGrpSpPr>
        <p:grpSpPr>
          <a:xfrm>
            <a:off x="1550785" y="2930962"/>
            <a:ext cx="274195" cy="356806"/>
            <a:chOff x="1893888" y="4305300"/>
            <a:chExt cx="495300" cy="644526"/>
          </a:xfrm>
          <a:solidFill>
            <a:schemeClr val="accent1"/>
          </a:solidFill>
        </p:grpSpPr>
        <p:sp>
          <p:nvSpPr>
            <p:cNvPr id="245"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46"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47"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48"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49"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50"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51"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52"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10" name="组合 252"/>
          <p:cNvGrpSpPr/>
          <p:nvPr/>
        </p:nvGrpSpPr>
        <p:grpSpPr>
          <a:xfrm>
            <a:off x="2631745" y="1552078"/>
            <a:ext cx="179281" cy="319015"/>
            <a:chOff x="3846513" y="1814513"/>
            <a:chExt cx="323850" cy="576262"/>
          </a:xfrm>
          <a:solidFill>
            <a:schemeClr val="accent1"/>
          </a:solidFill>
        </p:grpSpPr>
        <p:sp>
          <p:nvSpPr>
            <p:cNvPr id="254"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55"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56"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57" name="Freeform 140"/>
          <p:cNvSpPr>
            <a:spLocks/>
          </p:cNvSpPr>
          <p:nvPr/>
        </p:nvSpPr>
        <p:spPr bwMode="auto">
          <a:xfrm>
            <a:off x="1922529" y="1189121"/>
            <a:ext cx="285620" cy="232890"/>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58" name="Freeform 141"/>
          <p:cNvSpPr>
            <a:spLocks noEditPoints="1"/>
          </p:cNvSpPr>
          <p:nvPr/>
        </p:nvSpPr>
        <p:spPr bwMode="auto">
          <a:xfrm>
            <a:off x="1945380" y="2613705"/>
            <a:ext cx="348017" cy="287378"/>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59" name="Freeform 142"/>
          <p:cNvSpPr>
            <a:spLocks noEditPoints="1"/>
          </p:cNvSpPr>
          <p:nvPr/>
        </p:nvSpPr>
        <p:spPr bwMode="auto">
          <a:xfrm>
            <a:off x="1230012" y="2037192"/>
            <a:ext cx="447325" cy="521147"/>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60" name="Freeform 143"/>
          <p:cNvSpPr>
            <a:spLocks noEditPoints="1"/>
          </p:cNvSpPr>
          <p:nvPr/>
        </p:nvSpPr>
        <p:spPr bwMode="auto">
          <a:xfrm>
            <a:off x="1150038" y="2190987"/>
            <a:ext cx="188070" cy="378776"/>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1" name="组合 260"/>
          <p:cNvGrpSpPr/>
          <p:nvPr/>
        </p:nvGrpSpPr>
        <p:grpSpPr>
          <a:xfrm>
            <a:off x="1696671" y="2238444"/>
            <a:ext cx="316379" cy="318137"/>
            <a:chOff x="2157413" y="3054350"/>
            <a:chExt cx="571500" cy="574675"/>
          </a:xfrm>
          <a:solidFill>
            <a:schemeClr val="accent1"/>
          </a:solidFill>
        </p:grpSpPr>
        <p:sp>
          <p:nvSpPr>
            <p:cNvPr id="262"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63"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12" name="组合 263"/>
          <p:cNvGrpSpPr/>
          <p:nvPr/>
        </p:nvGrpSpPr>
        <p:grpSpPr>
          <a:xfrm>
            <a:off x="1637788" y="2647101"/>
            <a:ext cx="247830" cy="233769"/>
            <a:chOff x="2051051" y="3792538"/>
            <a:chExt cx="447675" cy="422275"/>
          </a:xfrm>
          <a:solidFill>
            <a:schemeClr val="accent1"/>
          </a:solidFill>
        </p:grpSpPr>
        <p:sp>
          <p:nvSpPr>
            <p:cNvPr id="265"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66"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grpSp>
        <p:nvGrpSpPr>
          <p:cNvPr id="13" name="组合 266"/>
          <p:cNvGrpSpPr/>
          <p:nvPr/>
        </p:nvGrpSpPr>
        <p:grpSpPr>
          <a:xfrm>
            <a:off x="2268789" y="1228669"/>
            <a:ext cx="374382" cy="307591"/>
            <a:chOff x="3190876" y="1230313"/>
            <a:chExt cx="676275" cy="555625"/>
          </a:xfrm>
          <a:solidFill>
            <a:schemeClr val="accent1"/>
          </a:solidFill>
        </p:grpSpPr>
        <p:sp>
          <p:nvSpPr>
            <p:cNvPr id="268"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69"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70"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71" name="Freeform 151"/>
          <p:cNvSpPr>
            <a:spLocks noEditPoints="1"/>
          </p:cNvSpPr>
          <p:nvPr/>
        </p:nvSpPr>
        <p:spPr bwMode="auto">
          <a:xfrm>
            <a:off x="1361836" y="2558339"/>
            <a:ext cx="210919" cy="365593"/>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72" name="Freeform 152"/>
          <p:cNvSpPr>
            <a:spLocks noEditPoints="1"/>
          </p:cNvSpPr>
          <p:nvPr/>
        </p:nvSpPr>
        <p:spPr bwMode="auto">
          <a:xfrm>
            <a:off x="2674809" y="2080255"/>
            <a:ext cx="303197" cy="329562"/>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73" name="Freeform 153"/>
          <p:cNvSpPr>
            <a:spLocks noEditPoints="1"/>
          </p:cNvSpPr>
          <p:nvPr/>
        </p:nvSpPr>
        <p:spPr bwMode="auto">
          <a:xfrm>
            <a:off x="1570119" y="1225153"/>
            <a:ext cx="285620" cy="279468"/>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74" name="Freeform 154"/>
          <p:cNvSpPr>
            <a:spLocks noEditPoints="1"/>
          </p:cNvSpPr>
          <p:nvPr/>
        </p:nvSpPr>
        <p:spPr bwMode="auto">
          <a:xfrm>
            <a:off x="2573742" y="2416847"/>
            <a:ext cx="270680" cy="28386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4" name="组合 274"/>
          <p:cNvGrpSpPr/>
          <p:nvPr/>
        </p:nvGrpSpPr>
        <p:grpSpPr>
          <a:xfrm>
            <a:off x="1446203" y="1796393"/>
            <a:ext cx="342744" cy="360320"/>
            <a:chOff x="1704976" y="2255838"/>
            <a:chExt cx="619125" cy="650875"/>
          </a:xfrm>
          <a:solidFill>
            <a:schemeClr val="accent1"/>
          </a:solidFill>
        </p:grpSpPr>
        <p:sp>
          <p:nvSpPr>
            <p:cNvPr id="276" name="Rectangle 155"/>
            <p:cNvSpPr>
              <a:spLocks noChangeArrowheads="1"/>
            </p:cNvSpPr>
            <p:nvPr/>
          </p:nvSpPr>
          <p:spPr bwMode="auto">
            <a:xfrm>
              <a:off x="1704976" y="2873375"/>
              <a:ext cx="619125" cy="33338"/>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77" name="Rectangle 156"/>
            <p:cNvSpPr>
              <a:spLocks noChangeArrowheads="1"/>
            </p:cNvSpPr>
            <p:nvPr/>
          </p:nvSpPr>
          <p:spPr bwMode="auto">
            <a:xfrm>
              <a:off x="1730376" y="2811463"/>
              <a:ext cx="568325" cy="33338"/>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78" name="Rectangle 157"/>
            <p:cNvSpPr>
              <a:spLocks noChangeArrowheads="1"/>
            </p:cNvSpPr>
            <p:nvPr/>
          </p:nvSpPr>
          <p:spPr bwMode="auto">
            <a:xfrm>
              <a:off x="1954213" y="2747963"/>
              <a:ext cx="120650"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79" name="Rectangle 158"/>
            <p:cNvSpPr>
              <a:spLocks noChangeArrowheads="1"/>
            </p:cNvSpPr>
            <p:nvPr/>
          </p:nvSpPr>
          <p:spPr bwMode="auto">
            <a:xfrm>
              <a:off x="1976438" y="2517775"/>
              <a:ext cx="77788" cy="250825"/>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0" name="Rectangle 159"/>
            <p:cNvSpPr>
              <a:spLocks noChangeArrowheads="1"/>
            </p:cNvSpPr>
            <p:nvPr/>
          </p:nvSpPr>
          <p:spPr bwMode="auto">
            <a:xfrm>
              <a:off x="1954213" y="2505075"/>
              <a:ext cx="120650"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1" name="Rectangle 160"/>
            <p:cNvSpPr>
              <a:spLocks noChangeArrowheads="1"/>
            </p:cNvSpPr>
            <p:nvPr/>
          </p:nvSpPr>
          <p:spPr bwMode="auto">
            <a:xfrm>
              <a:off x="1774826" y="2747963"/>
              <a:ext cx="119063"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2" name="Rectangle 161"/>
            <p:cNvSpPr>
              <a:spLocks noChangeArrowheads="1"/>
            </p:cNvSpPr>
            <p:nvPr/>
          </p:nvSpPr>
          <p:spPr bwMode="auto">
            <a:xfrm>
              <a:off x="1795463" y="2517775"/>
              <a:ext cx="77788" cy="250825"/>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3" name="Rectangle 162"/>
            <p:cNvSpPr>
              <a:spLocks noChangeArrowheads="1"/>
            </p:cNvSpPr>
            <p:nvPr/>
          </p:nvSpPr>
          <p:spPr bwMode="auto">
            <a:xfrm>
              <a:off x="1774826" y="2505075"/>
              <a:ext cx="119063"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4" name="Rectangle 163"/>
            <p:cNvSpPr>
              <a:spLocks noChangeArrowheads="1"/>
            </p:cNvSpPr>
            <p:nvPr/>
          </p:nvSpPr>
          <p:spPr bwMode="auto">
            <a:xfrm>
              <a:off x="2135188" y="2747963"/>
              <a:ext cx="120650"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5" name="Rectangle 164"/>
            <p:cNvSpPr>
              <a:spLocks noChangeArrowheads="1"/>
            </p:cNvSpPr>
            <p:nvPr/>
          </p:nvSpPr>
          <p:spPr bwMode="auto">
            <a:xfrm>
              <a:off x="2157413" y="2517775"/>
              <a:ext cx="76200" cy="250825"/>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6" name="Rectangle 165"/>
            <p:cNvSpPr>
              <a:spLocks noChangeArrowheads="1"/>
            </p:cNvSpPr>
            <p:nvPr/>
          </p:nvSpPr>
          <p:spPr bwMode="auto">
            <a:xfrm>
              <a:off x="2135188" y="2505075"/>
              <a:ext cx="120650" cy="31750"/>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7" name="Rectangle 166"/>
            <p:cNvSpPr>
              <a:spLocks noChangeArrowheads="1"/>
            </p:cNvSpPr>
            <p:nvPr/>
          </p:nvSpPr>
          <p:spPr bwMode="auto">
            <a:xfrm>
              <a:off x="1730376" y="2435225"/>
              <a:ext cx="568325" cy="33338"/>
            </a:xfrm>
            <a:prstGeom prst="rect">
              <a:avLst/>
            </a:pr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88"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89" name="Freeform 168"/>
          <p:cNvSpPr>
            <a:spLocks noEditPoints="1"/>
          </p:cNvSpPr>
          <p:nvPr/>
        </p:nvSpPr>
        <p:spPr bwMode="auto">
          <a:xfrm>
            <a:off x="2202876" y="1886034"/>
            <a:ext cx="436779" cy="285620"/>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0" name="Freeform 169"/>
          <p:cNvSpPr>
            <a:spLocks noEditPoints="1"/>
          </p:cNvSpPr>
          <p:nvPr/>
        </p:nvSpPr>
        <p:spPr bwMode="auto">
          <a:xfrm>
            <a:off x="1573634" y="2200655"/>
            <a:ext cx="102823" cy="177524"/>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1" name="Freeform 170"/>
          <p:cNvSpPr>
            <a:spLocks noEditPoints="1"/>
          </p:cNvSpPr>
          <p:nvPr/>
        </p:nvSpPr>
        <p:spPr bwMode="auto">
          <a:xfrm>
            <a:off x="2367218" y="1586352"/>
            <a:ext cx="204768" cy="252225"/>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2" name="Freeform 171"/>
          <p:cNvSpPr>
            <a:spLocks noEditPoints="1"/>
          </p:cNvSpPr>
          <p:nvPr/>
        </p:nvSpPr>
        <p:spPr bwMode="auto">
          <a:xfrm>
            <a:off x="1862769" y="1850880"/>
            <a:ext cx="311106" cy="312864"/>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3" name="Freeform 172"/>
          <p:cNvSpPr>
            <a:spLocks noEditPoints="1"/>
          </p:cNvSpPr>
          <p:nvPr/>
        </p:nvSpPr>
        <p:spPr bwMode="auto">
          <a:xfrm>
            <a:off x="2093022" y="2252506"/>
            <a:ext cx="350654" cy="26716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5" name="组合 293"/>
          <p:cNvGrpSpPr/>
          <p:nvPr/>
        </p:nvGrpSpPr>
        <p:grpSpPr>
          <a:xfrm>
            <a:off x="2214301" y="1841213"/>
            <a:ext cx="116006" cy="110733"/>
            <a:chOff x="3092451" y="2336800"/>
            <a:chExt cx="209550" cy="200025"/>
          </a:xfrm>
          <a:solidFill>
            <a:schemeClr val="accent1"/>
          </a:solidFill>
        </p:grpSpPr>
        <p:sp>
          <p:nvSpPr>
            <p:cNvPr id="295"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296"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297" name="Freeform 175"/>
          <p:cNvSpPr>
            <a:spLocks noEditPoints="1"/>
          </p:cNvSpPr>
          <p:nvPr/>
        </p:nvSpPr>
        <p:spPr bwMode="auto">
          <a:xfrm>
            <a:off x="2337337" y="2573279"/>
            <a:ext cx="120400" cy="167857"/>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8" name="Freeform 176"/>
          <p:cNvSpPr>
            <a:spLocks noEditPoints="1"/>
          </p:cNvSpPr>
          <p:nvPr/>
        </p:nvSpPr>
        <p:spPr bwMode="auto">
          <a:xfrm>
            <a:off x="1360956" y="1696206"/>
            <a:ext cx="154674" cy="167857"/>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299" name="Freeform 177"/>
          <p:cNvSpPr>
            <a:spLocks noEditPoints="1"/>
          </p:cNvSpPr>
          <p:nvPr/>
        </p:nvSpPr>
        <p:spPr bwMode="auto">
          <a:xfrm>
            <a:off x="2054355" y="1467711"/>
            <a:ext cx="232011" cy="335713"/>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6" name="组合 299"/>
          <p:cNvGrpSpPr/>
          <p:nvPr/>
        </p:nvGrpSpPr>
        <p:grpSpPr>
          <a:xfrm>
            <a:off x="2242425" y="1421132"/>
            <a:ext cx="201252" cy="122158"/>
            <a:chOff x="3143251" y="1577975"/>
            <a:chExt cx="363538" cy="220663"/>
          </a:xfrm>
          <a:solidFill>
            <a:schemeClr val="accent1"/>
          </a:solidFill>
        </p:grpSpPr>
        <p:sp>
          <p:nvSpPr>
            <p:cNvPr id="301"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02"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03"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304" name="Freeform 181"/>
          <p:cNvSpPr>
            <a:spLocks noEditPoints="1"/>
          </p:cNvSpPr>
          <p:nvPr/>
        </p:nvSpPr>
        <p:spPr bwMode="auto">
          <a:xfrm>
            <a:off x="2249455" y="2131228"/>
            <a:ext cx="241679" cy="86125"/>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7" name="组合 304"/>
          <p:cNvGrpSpPr/>
          <p:nvPr/>
        </p:nvGrpSpPr>
        <p:grpSpPr>
          <a:xfrm>
            <a:off x="1341622" y="2348298"/>
            <a:ext cx="137098" cy="173129"/>
            <a:chOff x="1516063" y="3252788"/>
            <a:chExt cx="247651" cy="312737"/>
          </a:xfrm>
          <a:solidFill>
            <a:schemeClr val="accent1"/>
          </a:solidFill>
        </p:grpSpPr>
        <p:sp>
          <p:nvSpPr>
            <p:cNvPr id="306"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07"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08"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309" name="Freeform 185"/>
          <p:cNvSpPr>
            <a:spLocks noEditPoints="1"/>
          </p:cNvSpPr>
          <p:nvPr/>
        </p:nvSpPr>
        <p:spPr bwMode="auto">
          <a:xfrm>
            <a:off x="1550785" y="1679508"/>
            <a:ext cx="110733" cy="85247"/>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8" name="组合 309"/>
          <p:cNvGrpSpPr/>
          <p:nvPr/>
        </p:nvGrpSpPr>
        <p:grpSpPr>
          <a:xfrm>
            <a:off x="2531560" y="2263932"/>
            <a:ext cx="146765" cy="185433"/>
            <a:chOff x="3665538" y="3100388"/>
            <a:chExt cx="265113" cy="334963"/>
          </a:xfrm>
          <a:solidFill>
            <a:schemeClr val="accent1"/>
          </a:solidFill>
        </p:grpSpPr>
        <p:sp>
          <p:nvSpPr>
            <p:cNvPr id="311"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12"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13"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314" name="Freeform 189"/>
          <p:cNvSpPr>
            <a:spLocks noEditPoints="1"/>
          </p:cNvSpPr>
          <p:nvPr/>
        </p:nvSpPr>
        <p:spPr bwMode="auto">
          <a:xfrm>
            <a:off x="1812675" y="3158580"/>
            <a:ext cx="120400" cy="129188"/>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grpSp>
        <p:nvGrpSpPr>
          <p:cNvPr id="19" name="组合 314"/>
          <p:cNvGrpSpPr/>
          <p:nvPr/>
        </p:nvGrpSpPr>
        <p:grpSpPr>
          <a:xfrm>
            <a:off x="1985805" y="2166379"/>
            <a:ext cx="88762" cy="141492"/>
            <a:chOff x="2679701" y="2924175"/>
            <a:chExt cx="160337" cy="255588"/>
          </a:xfrm>
          <a:solidFill>
            <a:schemeClr val="accent1"/>
          </a:solidFill>
        </p:grpSpPr>
        <p:sp>
          <p:nvSpPr>
            <p:cNvPr id="316"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17"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18"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sp>
          <p:nvSpPr>
            <p:cNvPr id="319"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a:extLst/>
          </p:spPr>
          <p:txBody>
            <a:bodyPr rtlCol="0" anchor="ctr"/>
            <a:lstStyle/>
            <a:p>
              <a:pPr algn="ctr" defTabSz="914353">
                <a:defRPr/>
              </a:pPr>
              <a:endParaRPr lang="zh-CN" altLang="en-US" kern="0" dirty="0">
                <a:solidFill>
                  <a:prstClr val="white"/>
                </a:solidFill>
                <a:latin typeface="Calibri" panose="020F0502020204030204"/>
              </a:endParaRPr>
            </a:p>
          </p:txBody>
        </p:sp>
      </p:grpSp>
      <p:sp>
        <p:nvSpPr>
          <p:cNvPr id="320" name="Freeform 194"/>
          <p:cNvSpPr>
            <a:spLocks noEditPoints="1"/>
          </p:cNvSpPr>
          <p:nvPr/>
        </p:nvSpPr>
        <p:spPr bwMode="auto">
          <a:xfrm>
            <a:off x="1976138" y="1441346"/>
            <a:ext cx="120400" cy="130946"/>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1"/>
          </a:solidFill>
          <a:ln w="12700" cap="flat" cmpd="sng" algn="ctr">
            <a:noFill/>
            <a:prstDash val="solid"/>
            <a:miter lim="800000"/>
          </a:ln>
          <a:effectLst/>
        </p:spPr>
        <p:txBody>
          <a:bodyPr lIns="91435" tIns="45717" rIns="91435" bIns="45717" rtlCol="0" anchor="ctr"/>
          <a:lstStyle/>
          <a:p>
            <a:pPr algn="ctr" defTabSz="914353">
              <a:defRPr/>
            </a:pPr>
            <a:endParaRPr lang="zh-CN" altLang="en-US" kern="0" dirty="0">
              <a:solidFill>
                <a:prstClr val="white"/>
              </a:solidFill>
              <a:latin typeface="Calibri" panose="020F0502020204030204"/>
            </a:endParaRPr>
          </a:p>
        </p:txBody>
      </p:sp>
      <p:sp>
        <p:nvSpPr>
          <p:cNvPr id="321" name="矩形 320"/>
          <p:cNvSpPr/>
          <p:nvPr/>
        </p:nvSpPr>
        <p:spPr>
          <a:xfrm>
            <a:off x="3912203" y="1629909"/>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tx2"/>
                </a:solidFill>
                <a:ea typeface="微软雅黑"/>
                <a:cs typeface="Arial" panose="020B0604020202020204" pitchFamily="34" charset="0"/>
              </a:rPr>
              <a:t>Cum </a:t>
            </a:r>
            <a:r>
              <a:rPr lang="en-US" altLang="zh-CN" sz="1100" dirty="0" err="1">
                <a:solidFill>
                  <a:schemeClr val="tx2"/>
                </a:solidFill>
                <a:ea typeface="微软雅黑"/>
                <a:cs typeface="Arial" panose="020B0604020202020204" pitchFamily="34" charset="0"/>
              </a:rPr>
              <a:t>sociis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natoque</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penatibus</a:t>
            </a:r>
            <a:r>
              <a:rPr lang="en-US" altLang="zh-CN" sz="1100" dirty="0">
                <a:solidFill>
                  <a:schemeClr val="tx2"/>
                </a:solidFill>
                <a:ea typeface="微软雅黑"/>
                <a:cs typeface="Arial" panose="020B0604020202020204" pitchFamily="34" charset="0"/>
              </a:rPr>
              <a:t> et </a:t>
            </a:r>
            <a:r>
              <a:rPr lang="en-US" altLang="zh-CN" sz="1100" dirty="0" err="1">
                <a:solidFill>
                  <a:schemeClr val="tx2"/>
                </a:solidFill>
                <a:ea typeface="微软雅黑"/>
                <a:cs typeface="Arial" panose="020B0604020202020204" pitchFamily="34" charset="0"/>
              </a:rPr>
              <a:t>magnis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dis</a:t>
            </a:r>
            <a:r>
              <a:rPr lang="en-US" altLang="zh-CN" sz="1100" dirty="0">
                <a:solidFill>
                  <a:schemeClr val="tx2"/>
                </a:solidFill>
                <a:ea typeface="微软雅黑"/>
                <a:cs typeface="Arial" panose="020B0604020202020204" pitchFamily="34" charset="0"/>
              </a:rPr>
              <a:t> parturient </a:t>
            </a:r>
            <a:r>
              <a:rPr lang="en-US" altLang="zh-CN" sz="1100" dirty="0" err="1">
                <a:solidFill>
                  <a:schemeClr val="tx2"/>
                </a:solidFill>
                <a:ea typeface="微软雅黑"/>
                <a:cs typeface="Arial" panose="020B0604020202020204" pitchFamily="34" charset="0"/>
              </a:rPr>
              <a:t>montes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nascetur</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ridiculus</a:t>
            </a:r>
            <a:r>
              <a:rPr lang="en-US" altLang="zh-CN" sz="1100" dirty="0">
                <a:solidFill>
                  <a:schemeClr val="tx2"/>
                </a:solidFill>
                <a:ea typeface="微软雅黑"/>
                <a:cs typeface="Arial" panose="020B0604020202020204" pitchFamily="34" charset="0"/>
              </a:rPr>
              <a:t> mus. </a:t>
            </a:r>
            <a:endParaRPr lang="zh-CN" altLang="en-US" dirty="0">
              <a:solidFill>
                <a:schemeClr val="tx2"/>
              </a:solidFill>
              <a:ea typeface="微软雅黑"/>
            </a:endParaRPr>
          </a:p>
        </p:txBody>
      </p:sp>
      <p:sp>
        <p:nvSpPr>
          <p:cNvPr id="322" name="矩形 321"/>
          <p:cNvSpPr/>
          <p:nvPr/>
        </p:nvSpPr>
        <p:spPr>
          <a:xfrm>
            <a:off x="3912203" y="1450981"/>
            <a:ext cx="914204" cy="311209"/>
          </a:xfrm>
          <a:prstGeom prst="rect">
            <a:avLst/>
          </a:prstGeom>
        </p:spPr>
        <p:txBody>
          <a:bodyPr wrap="none" lIns="91435" tIns="45717" rIns="91435" bIns="45717">
            <a:spAutoFit/>
          </a:bodyPr>
          <a:lstStyle/>
          <a:p>
            <a:r>
              <a:rPr lang="zh-CN" altLang="en-US" sz="1400" dirty="0">
                <a:solidFill>
                  <a:schemeClr val="accent1"/>
                </a:solidFill>
                <a:latin typeface="方正兰亭黑_GBK"/>
                <a:ea typeface="方正兰亭黑_GBK"/>
              </a:rPr>
              <a:t>论文总结</a:t>
            </a:r>
            <a:endParaRPr lang="zh-CN" altLang="en-US" sz="1100" dirty="0">
              <a:solidFill>
                <a:schemeClr val="accent1"/>
              </a:solidFill>
              <a:ea typeface="微软雅黑"/>
            </a:endParaRPr>
          </a:p>
        </p:txBody>
      </p:sp>
      <p:sp>
        <p:nvSpPr>
          <p:cNvPr id="323" name="矩形 322"/>
          <p:cNvSpPr/>
          <p:nvPr/>
        </p:nvSpPr>
        <p:spPr>
          <a:xfrm>
            <a:off x="3912203" y="2951863"/>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tx2"/>
                </a:solidFill>
                <a:ea typeface="微软雅黑"/>
                <a:cs typeface="Arial" panose="020B0604020202020204" pitchFamily="34" charset="0"/>
              </a:rPr>
              <a:t>Cum </a:t>
            </a:r>
            <a:r>
              <a:rPr lang="en-US" altLang="zh-CN" sz="1100" dirty="0" err="1">
                <a:solidFill>
                  <a:schemeClr val="tx2"/>
                </a:solidFill>
                <a:ea typeface="微软雅黑"/>
                <a:cs typeface="Arial" panose="020B0604020202020204" pitchFamily="34" charset="0"/>
              </a:rPr>
              <a:t>sociis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natoque</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penatibus</a:t>
            </a:r>
            <a:r>
              <a:rPr lang="en-US" altLang="zh-CN" sz="1100" dirty="0">
                <a:solidFill>
                  <a:schemeClr val="tx2"/>
                </a:solidFill>
                <a:ea typeface="微软雅黑"/>
                <a:cs typeface="Arial" panose="020B0604020202020204" pitchFamily="34" charset="0"/>
              </a:rPr>
              <a:t> et </a:t>
            </a:r>
            <a:r>
              <a:rPr lang="en-US" altLang="zh-CN" sz="1100" dirty="0" err="1">
                <a:solidFill>
                  <a:schemeClr val="tx2"/>
                </a:solidFill>
                <a:ea typeface="微软雅黑"/>
                <a:cs typeface="Arial" panose="020B0604020202020204" pitchFamily="34" charset="0"/>
              </a:rPr>
              <a:t>magnis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dis</a:t>
            </a:r>
            <a:r>
              <a:rPr lang="en-US" altLang="zh-CN" sz="1100" dirty="0">
                <a:solidFill>
                  <a:schemeClr val="tx2"/>
                </a:solidFill>
                <a:ea typeface="微软雅黑"/>
                <a:cs typeface="Arial" panose="020B0604020202020204" pitchFamily="34" charset="0"/>
              </a:rPr>
              <a:t> parturient </a:t>
            </a:r>
            <a:r>
              <a:rPr lang="en-US" altLang="zh-CN" sz="1100" dirty="0" err="1">
                <a:solidFill>
                  <a:schemeClr val="tx2"/>
                </a:solidFill>
                <a:ea typeface="微软雅黑"/>
                <a:cs typeface="Arial" panose="020B0604020202020204" pitchFamily="34" charset="0"/>
              </a:rPr>
              <a:t>montes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nascetur</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ridiculus</a:t>
            </a:r>
            <a:r>
              <a:rPr lang="en-US" altLang="zh-CN" sz="1100" dirty="0">
                <a:solidFill>
                  <a:schemeClr val="tx2"/>
                </a:solidFill>
                <a:ea typeface="微软雅黑"/>
                <a:cs typeface="Arial" panose="020B0604020202020204" pitchFamily="34" charset="0"/>
              </a:rPr>
              <a:t> mus. </a:t>
            </a:r>
            <a:endParaRPr lang="zh-CN" altLang="en-US" dirty="0">
              <a:solidFill>
                <a:schemeClr val="tx2"/>
              </a:solidFill>
              <a:ea typeface="微软雅黑"/>
            </a:endParaRPr>
          </a:p>
        </p:txBody>
      </p:sp>
      <p:sp>
        <p:nvSpPr>
          <p:cNvPr id="324" name="矩形 323"/>
          <p:cNvSpPr/>
          <p:nvPr/>
        </p:nvSpPr>
        <p:spPr>
          <a:xfrm>
            <a:off x="3912203" y="2772934"/>
            <a:ext cx="914204" cy="311209"/>
          </a:xfrm>
          <a:prstGeom prst="rect">
            <a:avLst/>
          </a:prstGeom>
        </p:spPr>
        <p:txBody>
          <a:bodyPr wrap="none" lIns="91435" tIns="45717" rIns="91435" bIns="45717">
            <a:spAutoFit/>
          </a:bodyPr>
          <a:lstStyle/>
          <a:p>
            <a:r>
              <a:rPr lang="zh-CN" altLang="en-US" sz="1400" dirty="0">
                <a:solidFill>
                  <a:schemeClr val="accent2">
                    <a:lumMod val="75000"/>
                  </a:schemeClr>
                </a:solidFill>
                <a:latin typeface="方正兰亭黑_GBK"/>
                <a:ea typeface="方正兰亭黑_GBK"/>
              </a:rPr>
              <a:t>论文总结</a:t>
            </a:r>
            <a:endParaRPr lang="zh-CN" altLang="en-US" sz="1100" dirty="0">
              <a:solidFill>
                <a:schemeClr val="accent2">
                  <a:lumMod val="75000"/>
                </a:schemeClr>
              </a:solidFill>
              <a:ea typeface="微软雅黑"/>
            </a:endParaRPr>
          </a:p>
        </p:txBody>
      </p:sp>
      <p:sp>
        <p:nvSpPr>
          <p:cNvPr id="325" name="矩形 324"/>
          <p:cNvSpPr/>
          <p:nvPr/>
        </p:nvSpPr>
        <p:spPr>
          <a:xfrm>
            <a:off x="6516388" y="1698741"/>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tx2"/>
                </a:solidFill>
                <a:ea typeface="微软雅黑"/>
                <a:cs typeface="Arial" panose="020B0604020202020204" pitchFamily="34" charset="0"/>
              </a:rPr>
              <a:t>Cum </a:t>
            </a:r>
            <a:r>
              <a:rPr lang="en-US" altLang="zh-CN" sz="1100" dirty="0" err="1">
                <a:solidFill>
                  <a:schemeClr val="tx2"/>
                </a:solidFill>
                <a:ea typeface="微软雅黑"/>
                <a:cs typeface="Arial" panose="020B0604020202020204" pitchFamily="34" charset="0"/>
              </a:rPr>
              <a:t>sociis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natoque</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penatibus</a:t>
            </a:r>
            <a:r>
              <a:rPr lang="en-US" altLang="zh-CN" sz="1100" dirty="0">
                <a:solidFill>
                  <a:schemeClr val="tx2"/>
                </a:solidFill>
                <a:ea typeface="微软雅黑"/>
                <a:cs typeface="Arial" panose="020B0604020202020204" pitchFamily="34" charset="0"/>
              </a:rPr>
              <a:t> et </a:t>
            </a:r>
            <a:r>
              <a:rPr lang="en-US" altLang="zh-CN" sz="1100" dirty="0" err="1">
                <a:solidFill>
                  <a:schemeClr val="tx2"/>
                </a:solidFill>
                <a:ea typeface="微软雅黑"/>
                <a:cs typeface="Arial" panose="020B0604020202020204" pitchFamily="34" charset="0"/>
              </a:rPr>
              <a:t>magnis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dis</a:t>
            </a:r>
            <a:r>
              <a:rPr lang="en-US" altLang="zh-CN" sz="1100" dirty="0">
                <a:solidFill>
                  <a:schemeClr val="tx2"/>
                </a:solidFill>
                <a:ea typeface="微软雅黑"/>
                <a:cs typeface="Arial" panose="020B0604020202020204" pitchFamily="34" charset="0"/>
              </a:rPr>
              <a:t> parturient </a:t>
            </a:r>
            <a:r>
              <a:rPr lang="en-US" altLang="zh-CN" sz="1100" dirty="0" err="1">
                <a:solidFill>
                  <a:schemeClr val="tx2"/>
                </a:solidFill>
                <a:ea typeface="微软雅黑"/>
                <a:cs typeface="Arial" panose="020B0604020202020204" pitchFamily="34" charset="0"/>
              </a:rPr>
              <a:t>montes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nascetur</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ridiculus</a:t>
            </a:r>
            <a:r>
              <a:rPr lang="en-US" altLang="zh-CN" sz="1100" dirty="0">
                <a:solidFill>
                  <a:schemeClr val="tx2"/>
                </a:solidFill>
                <a:ea typeface="微软雅黑"/>
                <a:cs typeface="Arial" panose="020B0604020202020204" pitchFamily="34" charset="0"/>
              </a:rPr>
              <a:t> mus. </a:t>
            </a:r>
            <a:endParaRPr lang="zh-CN" altLang="en-US" dirty="0">
              <a:solidFill>
                <a:schemeClr val="tx2"/>
              </a:solidFill>
              <a:ea typeface="微软雅黑"/>
            </a:endParaRPr>
          </a:p>
        </p:txBody>
      </p:sp>
      <p:sp>
        <p:nvSpPr>
          <p:cNvPr id="326" name="矩形 325"/>
          <p:cNvSpPr/>
          <p:nvPr/>
        </p:nvSpPr>
        <p:spPr>
          <a:xfrm>
            <a:off x="6516388" y="1519813"/>
            <a:ext cx="914204" cy="311209"/>
          </a:xfrm>
          <a:prstGeom prst="rect">
            <a:avLst/>
          </a:prstGeom>
        </p:spPr>
        <p:txBody>
          <a:bodyPr wrap="none" lIns="91435" tIns="45717" rIns="91435" bIns="45717">
            <a:spAutoFit/>
          </a:bodyPr>
          <a:lstStyle/>
          <a:p>
            <a:r>
              <a:rPr lang="zh-CN" altLang="en-US" sz="1400" dirty="0">
                <a:solidFill>
                  <a:schemeClr val="accent4"/>
                </a:solidFill>
                <a:latin typeface="方正兰亭黑_GBK"/>
                <a:ea typeface="方正兰亭黑_GBK"/>
              </a:rPr>
              <a:t>论文总结</a:t>
            </a:r>
            <a:endParaRPr lang="zh-CN" altLang="en-US" sz="1100" dirty="0">
              <a:solidFill>
                <a:schemeClr val="accent4"/>
              </a:solidFill>
              <a:ea typeface="微软雅黑"/>
            </a:endParaRPr>
          </a:p>
        </p:txBody>
      </p:sp>
      <p:sp>
        <p:nvSpPr>
          <p:cNvPr id="327" name="矩形 326"/>
          <p:cNvSpPr/>
          <p:nvPr/>
        </p:nvSpPr>
        <p:spPr>
          <a:xfrm>
            <a:off x="6516388" y="3020694"/>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tx2"/>
                </a:solidFill>
                <a:ea typeface="微软雅黑"/>
                <a:cs typeface="Arial" panose="020B0604020202020204" pitchFamily="34" charset="0"/>
              </a:rPr>
              <a:t>Cum </a:t>
            </a:r>
            <a:r>
              <a:rPr lang="en-US" altLang="zh-CN" sz="1100" dirty="0" err="1">
                <a:solidFill>
                  <a:schemeClr val="tx2"/>
                </a:solidFill>
                <a:ea typeface="微软雅黑"/>
                <a:cs typeface="Arial" panose="020B0604020202020204" pitchFamily="34" charset="0"/>
              </a:rPr>
              <a:t>sociis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natoque</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penatibus</a:t>
            </a:r>
            <a:r>
              <a:rPr lang="en-US" altLang="zh-CN" sz="1100" dirty="0">
                <a:solidFill>
                  <a:schemeClr val="tx2"/>
                </a:solidFill>
                <a:ea typeface="微软雅黑"/>
                <a:cs typeface="Arial" panose="020B0604020202020204" pitchFamily="34" charset="0"/>
              </a:rPr>
              <a:t> et </a:t>
            </a:r>
            <a:r>
              <a:rPr lang="en-US" altLang="zh-CN" sz="1100" dirty="0" err="1">
                <a:solidFill>
                  <a:schemeClr val="tx2"/>
                </a:solidFill>
                <a:ea typeface="微软雅黑"/>
                <a:cs typeface="Arial" panose="020B0604020202020204" pitchFamily="34" charset="0"/>
              </a:rPr>
              <a:t>magnis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dis</a:t>
            </a:r>
            <a:r>
              <a:rPr lang="en-US" altLang="zh-CN" sz="1100" dirty="0">
                <a:solidFill>
                  <a:schemeClr val="tx2"/>
                </a:solidFill>
                <a:ea typeface="微软雅黑"/>
                <a:cs typeface="Arial" panose="020B0604020202020204" pitchFamily="34" charset="0"/>
              </a:rPr>
              <a:t> parturient </a:t>
            </a:r>
            <a:r>
              <a:rPr lang="en-US" altLang="zh-CN" sz="1100" dirty="0" err="1">
                <a:solidFill>
                  <a:schemeClr val="tx2"/>
                </a:solidFill>
                <a:ea typeface="微软雅黑"/>
                <a:cs typeface="Arial" panose="020B0604020202020204" pitchFamily="34" charset="0"/>
              </a:rPr>
              <a:t>montes</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nascetur</a:t>
            </a:r>
            <a:r>
              <a:rPr lang="en-US" altLang="zh-CN" sz="1100" dirty="0">
                <a:solidFill>
                  <a:schemeClr val="tx2"/>
                </a:solidFill>
                <a:ea typeface="微软雅黑"/>
                <a:cs typeface="Arial" panose="020B0604020202020204" pitchFamily="34" charset="0"/>
              </a:rPr>
              <a:t> </a:t>
            </a:r>
            <a:r>
              <a:rPr lang="en-US" altLang="zh-CN" sz="1100" dirty="0" err="1">
                <a:solidFill>
                  <a:schemeClr val="tx2"/>
                </a:solidFill>
                <a:ea typeface="微软雅黑"/>
                <a:cs typeface="Arial" panose="020B0604020202020204" pitchFamily="34" charset="0"/>
              </a:rPr>
              <a:t>ridiculus</a:t>
            </a:r>
            <a:r>
              <a:rPr lang="en-US" altLang="zh-CN" sz="1100" dirty="0">
                <a:solidFill>
                  <a:schemeClr val="tx2"/>
                </a:solidFill>
                <a:ea typeface="微软雅黑"/>
                <a:cs typeface="Arial" panose="020B0604020202020204" pitchFamily="34" charset="0"/>
              </a:rPr>
              <a:t> mus. </a:t>
            </a:r>
            <a:endParaRPr lang="zh-CN" altLang="en-US" dirty="0">
              <a:solidFill>
                <a:schemeClr val="tx2"/>
              </a:solidFill>
              <a:ea typeface="微软雅黑"/>
            </a:endParaRPr>
          </a:p>
        </p:txBody>
      </p:sp>
      <p:sp>
        <p:nvSpPr>
          <p:cNvPr id="328" name="矩形 327"/>
          <p:cNvSpPr/>
          <p:nvPr/>
        </p:nvSpPr>
        <p:spPr>
          <a:xfrm>
            <a:off x="6516388" y="2841766"/>
            <a:ext cx="914204" cy="311209"/>
          </a:xfrm>
          <a:prstGeom prst="rect">
            <a:avLst/>
          </a:prstGeom>
        </p:spPr>
        <p:txBody>
          <a:bodyPr wrap="none" lIns="91435" tIns="45717" rIns="91435" bIns="45717">
            <a:spAutoFit/>
          </a:bodyPr>
          <a:lstStyle/>
          <a:p>
            <a:r>
              <a:rPr lang="zh-CN" altLang="en-US" sz="1400" dirty="0">
                <a:solidFill>
                  <a:schemeClr val="accent3"/>
                </a:solidFill>
                <a:latin typeface="方正兰亭黑_GBK"/>
                <a:ea typeface="方正兰亭黑_GBK"/>
              </a:rPr>
              <a:t>论文总结</a:t>
            </a:r>
            <a:endParaRPr lang="zh-CN" altLang="en-US" sz="1100" dirty="0">
              <a:solidFill>
                <a:schemeClr val="accent3"/>
              </a:solidFill>
              <a:ea typeface="微软雅黑"/>
            </a:endParaRPr>
          </a:p>
        </p:txBody>
      </p:sp>
      <p:grpSp>
        <p:nvGrpSpPr>
          <p:cNvPr id="20" name="组合 328"/>
          <p:cNvGrpSpPr/>
          <p:nvPr/>
        </p:nvGrpSpPr>
        <p:grpSpPr>
          <a:xfrm>
            <a:off x="3511457" y="2789381"/>
            <a:ext cx="393757" cy="393757"/>
            <a:chOff x="3564033" y="3063299"/>
            <a:chExt cx="393757" cy="393757"/>
          </a:xfrm>
        </p:grpSpPr>
        <p:sp>
          <p:nvSpPr>
            <p:cNvPr id="330" name="椭圆 329"/>
            <p:cNvSpPr/>
            <p:nvPr/>
          </p:nvSpPr>
          <p:spPr>
            <a:xfrm>
              <a:off x="3564033" y="3063299"/>
              <a:ext cx="393757" cy="393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Freeform 893"/>
            <p:cNvSpPr>
              <a:spLocks noEditPoints="1"/>
            </p:cNvSpPr>
            <p:nvPr/>
          </p:nvSpPr>
          <p:spPr bwMode="auto">
            <a:xfrm>
              <a:off x="3674786" y="3111991"/>
              <a:ext cx="172250" cy="296371"/>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ea typeface="微软雅黑"/>
              </a:endParaRPr>
            </a:p>
          </p:txBody>
        </p:sp>
      </p:grpSp>
      <p:grpSp>
        <p:nvGrpSpPr>
          <p:cNvPr id="21" name="组合 331"/>
          <p:cNvGrpSpPr/>
          <p:nvPr/>
        </p:nvGrpSpPr>
        <p:grpSpPr>
          <a:xfrm>
            <a:off x="6115643" y="2858213"/>
            <a:ext cx="393757" cy="393757"/>
            <a:chOff x="6168219" y="3132131"/>
            <a:chExt cx="393757" cy="393757"/>
          </a:xfrm>
        </p:grpSpPr>
        <p:sp>
          <p:nvSpPr>
            <p:cNvPr id="333" name="椭圆 332"/>
            <p:cNvSpPr/>
            <p:nvPr/>
          </p:nvSpPr>
          <p:spPr>
            <a:xfrm>
              <a:off x="6168219" y="3132131"/>
              <a:ext cx="393757" cy="3937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Freeform 895"/>
            <p:cNvSpPr>
              <a:spLocks noEditPoints="1"/>
            </p:cNvSpPr>
            <p:nvPr/>
          </p:nvSpPr>
          <p:spPr bwMode="auto">
            <a:xfrm>
              <a:off x="6254526" y="3187600"/>
              <a:ext cx="221142" cy="266490"/>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ea typeface="微软雅黑"/>
              </a:endParaRPr>
            </a:p>
          </p:txBody>
        </p:sp>
      </p:grpSp>
      <p:grpSp>
        <p:nvGrpSpPr>
          <p:cNvPr id="22" name="组合 334"/>
          <p:cNvGrpSpPr/>
          <p:nvPr/>
        </p:nvGrpSpPr>
        <p:grpSpPr>
          <a:xfrm>
            <a:off x="3511457" y="1467428"/>
            <a:ext cx="393757" cy="393757"/>
            <a:chOff x="3564033" y="1741346"/>
            <a:chExt cx="393757" cy="393757"/>
          </a:xfrm>
        </p:grpSpPr>
        <p:sp>
          <p:nvSpPr>
            <p:cNvPr id="336" name="椭圆 335"/>
            <p:cNvSpPr/>
            <p:nvPr/>
          </p:nvSpPr>
          <p:spPr>
            <a:xfrm>
              <a:off x="3564033" y="1741346"/>
              <a:ext cx="393757" cy="393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Freeform 898"/>
            <p:cNvSpPr>
              <a:spLocks noEditPoints="1"/>
            </p:cNvSpPr>
            <p:nvPr/>
          </p:nvSpPr>
          <p:spPr bwMode="auto">
            <a:xfrm>
              <a:off x="3683642" y="1812997"/>
              <a:ext cx="154539" cy="237101"/>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ea typeface="微软雅黑"/>
              </a:endParaRPr>
            </a:p>
          </p:txBody>
        </p:sp>
      </p:grpSp>
      <p:grpSp>
        <p:nvGrpSpPr>
          <p:cNvPr id="23" name="组合 337"/>
          <p:cNvGrpSpPr/>
          <p:nvPr/>
        </p:nvGrpSpPr>
        <p:grpSpPr>
          <a:xfrm>
            <a:off x="6115643" y="1536261"/>
            <a:ext cx="393757" cy="393757"/>
            <a:chOff x="6168219" y="1810178"/>
            <a:chExt cx="393757" cy="393757"/>
          </a:xfrm>
        </p:grpSpPr>
        <p:sp>
          <p:nvSpPr>
            <p:cNvPr id="339" name="椭圆 338"/>
            <p:cNvSpPr/>
            <p:nvPr/>
          </p:nvSpPr>
          <p:spPr>
            <a:xfrm>
              <a:off x="6168219" y="1810178"/>
              <a:ext cx="393757" cy="3937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Freeform 911"/>
            <p:cNvSpPr>
              <a:spLocks noEditPoints="1"/>
            </p:cNvSpPr>
            <p:nvPr/>
          </p:nvSpPr>
          <p:spPr bwMode="auto">
            <a:xfrm>
              <a:off x="6226269" y="1918711"/>
              <a:ext cx="277656" cy="176691"/>
            </a:xfrm>
            <a:custGeom>
              <a:avLst/>
              <a:gdLst>
                <a:gd name="T0" fmla="*/ 232 w 232"/>
                <a:gd name="T1" fmla="*/ 54 h 148"/>
                <a:gd name="T2" fmla="*/ 229 w 232"/>
                <a:gd name="T3" fmla="*/ 51 h 148"/>
                <a:gd name="T4" fmla="*/ 6 w 232"/>
                <a:gd name="T5" fmla="*/ 0 h 148"/>
                <a:gd name="T6" fmla="*/ 1 w 232"/>
                <a:gd name="T7" fmla="*/ 2 h 148"/>
                <a:gd name="T8" fmla="*/ 2 w 232"/>
                <a:gd name="T9" fmla="*/ 6 h 148"/>
                <a:gd name="T10" fmla="*/ 120 w 232"/>
                <a:gd name="T11" fmla="*/ 146 h 148"/>
                <a:gd name="T12" fmla="*/ 123 w 232"/>
                <a:gd name="T13" fmla="*/ 148 h 148"/>
                <a:gd name="T14" fmla="*/ 125 w 232"/>
                <a:gd name="T15" fmla="*/ 147 h 148"/>
                <a:gd name="T16" fmla="*/ 231 w 232"/>
                <a:gd name="T17" fmla="*/ 58 h 148"/>
                <a:gd name="T18" fmla="*/ 232 w 232"/>
                <a:gd name="T19" fmla="*/ 54 h 148"/>
                <a:gd name="T20" fmla="*/ 123 w 232"/>
                <a:gd name="T21" fmla="*/ 138 h 148"/>
                <a:gd name="T22" fmla="*/ 112 w 232"/>
                <a:gd name="T23" fmla="*/ 124 h 148"/>
                <a:gd name="T24" fmla="*/ 119 w 232"/>
                <a:gd name="T25" fmla="*/ 118 h 148"/>
                <a:gd name="T26" fmla="*/ 120 w 232"/>
                <a:gd name="T27" fmla="*/ 113 h 148"/>
                <a:gd name="T28" fmla="*/ 115 w 232"/>
                <a:gd name="T29" fmla="*/ 113 h 148"/>
                <a:gd name="T30" fmla="*/ 107 w 232"/>
                <a:gd name="T31" fmla="*/ 119 h 148"/>
                <a:gd name="T32" fmla="*/ 95 w 232"/>
                <a:gd name="T33" fmla="*/ 105 h 148"/>
                <a:gd name="T34" fmla="*/ 99 w 232"/>
                <a:gd name="T35" fmla="*/ 101 h 148"/>
                <a:gd name="T36" fmla="*/ 100 w 232"/>
                <a:gd name="T37" fmla="*/ 97 h 148"/>
                <a:gd name="T38" fmla="*/ 95 w 232"/>
                <a:gd name="T39" fmla="*/ 96 h 148"/>
                <a:gd name="T40" fmla="*/ 91 w 232"/>
                <a:gd name="T41" fmla="*/ 100 h 148"/>
                <a:gd name="T42" fmla="*/ 78 w 232"/>
                <a:gd name="T43" fmla="*/ 85 h 148"/>
                <a:gd name="T44" fmla="*/ 86 w 232"/>
                <a:gd name="T45" fmla="*/ 78 h 148"/>
                <a:gd name="T46" fmla="*/ 86 w 232"/>
                <a:gd name="T47" fmla="*/ 74 h 148"/>
                <a:gd name="T48" fmla="*/ 82 w 232"/>
                <a:gd name="T49" fmla="*/ 74 h 148"/>
                <a:gd name="T50" fmla="*/ 75 w 232"/>
                <a:gd name="T51" fmla="*/ 80 h 148"/>
                <a:gd name="T52" fmla="*/ 62 w 232"/>
                <a:gd name="T53" fmla="*/ 65 h 148"/>
                <a:gd name="T54" fmla="*/ 66 w 232"/>
                <a:gd name="T55" fmla="*/ 62 h 148"/>
                <a:gd name="T56" fmla="*/ 66 w 232"/>
                <a:gd name="T57" fmla="*/ 57 h 148"/>
                <a:gd name="T58" fmla="*/ 62 w 232"/>
                <a:gd name="T59" fmla="*/ 57 h 148"/>
                <a:gd name="T60" fmla="*/ 58 w 232"/>
                <a:gd name="T61" fmla="*/ 60 h 148"/>
                <a:gd name="T62" fmla="*/ 45 w 232"/>
                <a:gd name="T63" fmla="*/ 45 h 148"/>
                <a:gd name="T64" fmla="*/ 53 w 232"/>
                <a:gd name="T65" fmla="*/ 39 h 148"/>
                <a:gd name="T66" fmla="*/ 53 w 232"/>
                <a:gd name="T67" fmla="*/ 35 h 148"/>
                <a:gd name="T68" fmla="*/ 49 w 232"/>
                <a:gd name="T69" fmla="*/ 35 h 148"/>
                <a:gd name="T70" fmla="*/ 41 w 232"/>
                <a:gd name="T71" fmla="*/ 41 h 148"/>
                <a:gd name="T72" fmla="*/ 16 w 232"/>
                <a:gd name="T73" fmla="*/ 10 h 148"/>
                <a:gd name="T74" fmla="*/ 219 w 232"/>
                <a:gd name="T75" fmla="*/ 57 h 148"/>
                <a:gd name="T76" fmla="*/ 123 w 232"/>
                <a:gd name="T77" fmla="*/ 138 h 148"/>
                <a:gd name="T78" fmla="*/ 125 w 232"/>
                <a:gd name="T79" fmla="*/ 100 h 148"/>
                <a:gd name="T80" fmla="*/ 128 w 232"/>
                <a:gd name="T81" fmla="*/ 102 h 148"/>
                <a:gd name="T82" fmla="*/ 131 w 232"/>
                <a:gd name="T83" fmla="*/ 101 h 148"/>
                <a:gd name="T84" fmla="*/ 165 w 232"/>
                <a:gd name="T85" fmla="*/ 72 h 148"/>
                <a:gd name="T86" fmla="*/ 167 w 232"/>
                <a:gd name="T87" fmla="*/ 68 h 148"/>
                <a:gd name="T88" fmla="*/ 164 w 232"/>
                <a:gd name="T89" fmla="*/ 65 h 148"/>
                <a:gd name="T90" fmla="*/ 93 w 232"/>
                <a:gd name="T91" fmla="*/ 51 h 148"/>
                <a:gd name="T92" fmla="*/ 88 w 232"/>
                <a:gd name="T93" fmla="*/ 53 h 148"/>
                <a:gd name="T94" fmla="*/ 89 w 232"/>
                <a:gd name="T95" fmla="*/ 57 h 148"/>
                <a:gd name="T96" fmla="*/ 125 w 232"/>
                <a:gd name="T97" fmla="*/ 100 h 148"/>
                <a:gd name="T98" fmla="*/ 154 w 232"/>
                <a:gd name="T99" fmla="*/ 71 h 148"/>
                <a:gd name="T100" fmla="*/ 128 w 232"/>
                <a:gd name="T101" fmla="*/ 92 h 148"/>
                <a:gd name="T102" fmla="*/ 102 w 232"/>
                <a:gd name="T103" fmla="*/ 61 h 148"/>
                <a:gd name="T104" fmla="*/ 154 w 232"/>
                <a:gd name="T10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48">
                  <a:moveTo>
                    <a:pt x="232" y="54"/>
                  </a:moveTo>
                  <a:cubicBezTo>
                    <a:pt x="232" y="53"/>
                    <a:pt x="230" y="52"/>
                    <a:pt x="229" y="51"/>
                  </a:cubicBezTo>
                  <a:cubicBezTo>
                    <a:pt x="6" y="0"/>
                    <a:pt x="6" y="0"/>
                    <a:pt x="6" y="0"/>
                  </a:cubicBezTo>
                  <a:cubicBezTo>
                    <a:pt x="4" y="0"/>
                    <a:pt x="2" y="0"/>
                    <a:pt x="1" y="2"/>
                  </a:cubicBezTo>
                  <a:cubicBezTo>
                    <a:pt x="0" y="3"/>
                    <a:pt x="1" y="5"/>
                    <a:pt x="2" y="6"/>
                  </a:cubicBezTo>
                  <a:cubicBezTo>
                    <a:pt x="120" y="146"/>
                    <a:pt x="120" y="146"/>
                    <a:pt x="120" y="146"/>
                  </a:cubicBezTo>
                  <a:cubicBezTo>
                    <a:pt x="120" y="147"/>
                    <a:pt x="122" y="148"/>
                    <a:pt x="123" y="148"/>
                  </a:cubicBezTo>
                  <a:cubicBezTo>
                    <a:pt x="124" y="148"/>
                    <a:pt x="124" y="148"/>
                    <a:pt x="125" y="147"/>
                  </a:cubicBezTo>
                  <a:cubicBezTo>
                    <a:pt x="231" y="58"/>
                    <a:pt x="231" y="58"/>
                    <a:pt x="231" y="58"/>
                  </a:cubicBezTo>
                  <a:cubicBezTo>
                    <a:pt x="232" y="57"/>
                    <a:pt x="232" y="56"/>
                    <a:pt x="232" y="54"/>
                  </a:cubicBezTo>
                  <a:close/>
                  <a:moveTo>
                    <a:pt x="123" y="138"/>
                  </a:moveTo>
                  <a:cubicBezTo>
                    <a:pt x="112" y="124"/>
                    <a:pt x="112" y="124"/>
                    <a:pt x="112" y="124"/>
                  </a:cubicBezTo>
                  <a:cubicBezTo>
                    <a:pt x="119" y="118"/>
                    <a:pt x="119" y="118"/>
                    <a:pt x="119" y="118"/>
                  </a:cubicBezTo>
                  <a:cubicBezTo>
                    <a:pt x="121" y="117"/>
                    <a:pt x="121" y="115"/>
                    <a:pt x="120" y="113"/>
                  </a:cubicBezTo>
                  <a:cubicBezTo>
                    <a:pt x="118" y="112"/>
                    <a:pt x="116" y="112"/>
                    <a:pt x="115" y="113"/>
                  </a:cubicBezTo>
                  <a:cubicBezTo>
                    <a:pt x="107" y="119"/>
                    <a:pt x="107" y="119"/>
                    <a:pt x="107" y="119"/>
                  </a:cubicBezTo>
                  <a:cubicBezTo>
                    <a:pt x="95" y="105"/>
                    <a:pt x="95" y="105"/>
                    <a:pt x="95" y="105"/>
                  </a:cubicBezTo>
                  <a:cubicBezTo>
                    <a:pt x="99" y="101"/>
                    <a:pt x="99" y="101"/>
                    <a:pt x="99" y="101"/>
                  </a:cubicBezTo>
                  <a:cubicBezTo>
                    <a:pt x="101" y="100"/>
                    <a:pt x="101" y="98"/>
                    <a:pt x="100" y="97"/>
                  </a:cubicBezTo>
                  <a:cubicBezTo>
                    <a:pt x="98" y="95"/>
                    <a:pt x="96" y="95"/>
                    <a:pt x="95" y="96"/>
                  </a:cubicBezTo>
                  <a:cubicBezTo>
                    <a:pt x="91" y="100"/>
                    <a:pt x="91" y="100"/>
                    <a:pt x="91" y="100"/>
                  </a:cubicBezTo>
                  <a:cubicBezTo>
                    <a:pt x="78" y="85"/>
                    <a:pt x="78" y="85"/>
                    <a:pt x="78" y="85"/>
                  </a:cubicBezTo>
                  <a:cubicBezTo>
                    <a:pt x="86" y="78"/>
                    <a:pt x="86" y="78"/>
                    <a:pt x="86" y="78"/>
                  </a:cubicBezTo>
                  <a:cubicBezTo>
                    <a:pt x="87" y="77"/>
                    <a:pt x="87" y="75"/>
                    <a:pt x="86" y="74"/>
                  </a:cubicBezTo>
                  <a:cubicBezTo>
                    <a:pt x="85" y="73"/>
                    <a:pt x="83" y="73"/>
                    <a:pt x="82" y="74"/>
                  </a:cubicBezTo>
                  <a:cubicBezTo>
                    <a:pt x="75" y="80"/>
                    <a:pt x="75" y="80"/>
                    <a:pt x="75" y="80"/>
                  </a:cubicBezTo>
                  <a:cubicBezTo>
                    <a:pt x="62" y="65"/>
                    <a:pt x="62" y="65"/>
                    <a:pt x="62" y="65"/>
                  </a:cubicBezTo>
                  <a:cubicBezTo>
                    <a:pt x="66" y="62"/>
                    <a:pt x="66" y="62"/>
                    <a:pt x="66" y="62"/>
                  </a:cubicBezTo>
                  <a:cubicBezTo>
                    <a:pt x="67" y="61"/>
                    <a:pt x="68" y="59"/>
                    <a:pt x="66" y="57"/>
                  </a:cubicBezTo>
                  <a:cubicBezTo>
                    <a:pt x="65" y="56"/>
                    <a:pt x="63" y="56"/>
                    <a:pt x="62" y="57"/>
                  </a:cubicBezTo>
                  <a:cubicBezTo>
                    <a:pt x="58" y="60"/>
                    <a:pt x="58" y="60"/>
                    <a:pt x="58" y="60"/>
                  </a:cubicBezTo>
                  <a:cubicBezTo>
                    <a:pt x="45" y="45"/>
                    <a:pt x="45" y="45"/>
                    <a:pt x="45" y="45"/>
                  </a:cubicBezTo>
                  <a:cubicBezTo>
                    <a:pt x="53" y="39"/>
                    <a:pt x="53" y="39"/>
                    <a:pt x="53" y="39"/>
                  </a:cubicBezTo>
                  <a:cubicBezTo>
                    <a:pt x="54" y="38"/>
                    <a:pt x="54" y="36"/>
                    <a:pt x="53" y="35"/>
                  </a:cubicBezTo>
                  <a:cubicBezTo>
                    <a:pt x="52" y="34"/>
                    <a:pt x="50" y="34"/>
                    <a:pt x="49" y="35"/>
                  </a:cubicBezTo>
                  <a:cubicBezTo>
                    <a:pt x="41" y="41"/>
                    <a:pt x="41" y="41"/>
                    <a:pt x="41" y="41"/>
                  </a:cubicBezTo>
                  <a:cubicBezTo>
                    <a:pt x="16" y="10"/>
                    <a:pt x="16" y="10"/>
                    <a:pt x="16" y="10"/>
                  </a:cubicBezTo>
                  <a:cubicBezTo>
                    <a:pt x="219" y="57"/>
                    <a:pt x="219" y="57"/>
                    <a:pt x="219" y="57"/>
                  </a:cubicBezTo>
                  <a:lnTo>
                    <a:pt x="123" y="138"/>
                  </a:lnTo>
                  <a:close/>
                  <a:moveTo>
                    <a:pt x="125" y="100"/>
                  </a:moveTo>
                  <a:cubicBezTo>
                    <a:pt x="126" y="101"/>
                    <a:pt x="127" y="102"/>
                    <a:pt x="128" y="102"/>
                  </a:cubicBezTo>
                  <a:cubicBezTo>
                    <a:pt x="129" y="102"/>
                    <a:pt x="130" y="102"/>
                    <a:pt x="131" y="101"/>
                  </a:cubicBezTo>
                  <a:cubicBezTo>
                    <a:pt x="165" y="72"/>
                    <a:pt x="165" y="72"/>
                    <a:pt x="165" y="72"/>
                  </a:cubicBezTo>
                  <a:cubicBezTo>
                    <a:pt x="167" y="71"/>
                    <a:pt x="167" y="69"/>
                    <a:pt x="167" y="68"/>
                  </a:cubicBezTo>
                  <a:cubicBezTo>
                    <a:pt x="166" y="66"/>
                    <a:pt x="165" y="65"/>
                    <a:pt x="164" y="65"/>
                  </a:cubicBezTo>
                  <a:cubicBezTo>
                    <a:pt x="93" y="51"/>
                    <a:pt x="93" y="51"/>
                    <a:pt x="93" y="51"/>
                  </a:cubicBezTo>
                  <a:cubicBezTo>
                    <a:pt x="91" y="51"/>
                    <a:pt x="89" y="51"/>
                    <a:pt x="88" y="53"/>
                  </a:cubicBezTo>
                  <a:cubicBezTo>
                    <a:pt x="87" y="54"/>
                    <a:pt x="88" y="56"/>
                    <a:pt x="89" y="57"/>
                  </a:cubicBezTo>
                  <a:lnTo>
                    <a:pt x="125" y="100"/>
                  </a:lnTo>
                  <a:close/>
                  <a:moveTo>
                    <a:pt x="154" y="71"/>
                  </a:moveTo>
                  <a:cubicBezTo>
                    <a:pt x="128" y="92"/>
                    <a:pt x="128" y="92"/>
                    <a:pt x="128" y="92"/>
                  </a:cubicBezTo>
                  <a:cubicBezTo>
                    <a:pt x="102" y="61"/>
                    <a:pt x="102" y="61"/>
                    <a:pt x="102" y="61"/>
                  </a:cubicBezTo>
                  <a:lnTo>
                    <a:pt x="154" y="7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353">
                <a:defRPr/>
              </a:pPr>
              <a:endParaRPr lang="zh-CN" altLang="en-US" kern="0" dirty="0">
                <a:solidFill>
                  <a:prstClr val="black"/>
                </a:solidFill>
                <a:ea typeface="微软雅黑"/>
              </a:endParaRPr>
            </a:p>
          </p:txBody>
        </p:sp>
      </p:grpSp>
    </p:spTree>
    <p:extLst>
      <p:ext uri="{BB962C8B-B14F-4D97-AF65-F5344CB8AC3E}">
        <p14:creationId xmlns="" xmlns:p14="http://schemas.microsoft.com/office/powerpoint/2010/main" val="1444700245"/>
      </p:ext>
    </p:extLst>
  </p:cSld>
  <p:clrMapOvr>
    <a:masterClrMapping/>
  </p:clrMapOvr>
  <p:transition spd="med" advClick="0" advTm="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5382734" y="1161222"/>
            <a:ext cx="1525106" cy="3236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662877" y="1161222"/>
            <a:ext cx="1525106" cy="159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sz="3100" dirty="0" smtClean="0">
                <a:latin typeface="Arial" panose="020B0604020202020204" pitchFamily="34" charset="0"/>
                <a:ea typeface="微软雅黑" panose="020B0503020204020204" pitchFamily="34" charset="-122"/>
                <a:sym typeface="Arial" panose="020B0604020202020204" pitchFamily="34" charset="0"/>
              </a:rPr>
              <a:t>2016</a:t>
            </a:r>
            <a:endParaRPr lang="id-ID" sz="31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2236163" y="1161222"/>
            <a:ext cx="1525106" cy="159584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3809450" y="1161222"/>
            <a:ext cx="1525106" cy="159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6956021" y="1161222"/>
            <a:ext cx="1525106" cy="1595840"/>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id-ID" sz="1100" dirty="0">
              <a:blipFill>
                <a:blip r:embed="rId4"/>
                <a:stretch>
                  <a:fillRect/>
                </a:stretch>
              </a:blip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662878" y="2801500"/>
            <a:ext cx="3098391" cy="1595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3809450" y="2801499"/>
            <a:ext cx="1525106" cy="159584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6956021" y="2801499"/>
            <a:ext cx="1525106" cy="159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AU" sz="3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2017</a:t>
            </a:r>
            <a:endParaRPr lang="en-AU" sz="3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006368" y="1592294"/>
            <a:ext cx="1131268" cy="153888"/>
          </a:xfrm>
          <a:prstGeom prst="rect">
            <a:avLst/>
          </a:prstGeom>
          <a:noFill/>
        </p:spPr>
        <p:txBody>
          <a:bodyPr wrap="square" lIns="0" tIns="0" rIns="0" bIns="0" rtlCol="0" anchor="ctr">
            <a:spAutoFit/>
          </a:bodyPr>
          <a:lstStyle/>
          <a:p>
            <a:pPr algn="ctr"/>
            <a:r>
              <a:rPr lang="zh-CN" altLang="en-US" sz="1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a:spLocks/>
          </p:cNvSpPr>
          <p:nvPr/>
        </p:nvSpPr>
        <p:spPr>
          <a:xfrm>
            <a:off x="4006368" y="1822420"/>
            <a:ext cx="1131268" cy="5539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a:spLocks/>
          </p:cNvSpPr>
          <p:nvPr/>
        </p:nvSpPr>
        <p:spPr>
          <a:xfrm>
            <a:off x="1030496" y="3132484"/>
            <a:ext cx="2329096" cy="145167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61" name="Text Placeholder 32"/>
          <p:cNvSpPr txBox="1">
            <a:spLocks/>
          </p:cNvSpPr>
          <p:nvPr/>
        </p:nvSpPr>
        <p:spPr>
          <a:xfrm>
            <a:off x="5551653" y="1959141"/>
            <a:ext cx="1207450" cy="226215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276813513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9" name="TextBox 11"/>
          <p:cNvSpPr txBox="1"/>
          <p:nvPr/>
        </p:nvSpPr>
        <p:spPr>
          <a:xfrm>
            <a:off x="5099883" y="1759920"/>
            <a:ext cx="2431754"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2000" b="1" dirty="0" smtClean="0">
                <a:solidFill>
                  <a:schemeClr val="accent2"/>
                </a:solidFill>
                <a:latin typeface="微软雅黑" panose="020B0503020204020204" pitchFamily="34" charset="-122"/>
                <a:ea typeface="微软雅黑" panose="020B0503020204020204" pitchFamily="34" charset="-122"/>
              </a:rPr>
              <a:t>第三部</a:t>
            </a:r>
            <a:r>
              <a:rPr lang="zh-CN" altLang="en-US" sz="2000" b="1" dirty="0">
                <a:solidFill>
                  <a:schemeClr val="accent2"/>
                </a:solidFill>
                <a:latin typeface="微软雅黑" panose="020B0503020204020204" pitchFamily="34" charset="-122"/>
                <a:ea typeface="微软雅黑" panose="020B0503020204020204" pitchFamily="34" charset="-122"/>
              </a:rPr>
              <a:t>分</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3600" dirty="0">
                <a:solidFill>
                  <a:srgbClr val="F0D04E"/>
                </a:solidFill>
                <a:latin typeface="微软雅黑" panose="020B0503020204020204" pitchFamily="34" charset="-122"/>
                <a:ea typeface="微软雅黑" panose="020B0503020204020204" pitchFamily="34" charset="-122"/>
              </a:rPr>
              <a:t>   </a:t>
            </a:r>
            <a:r>
              <a:rPr lang="zh-CN" altLang="en-US" sz="2300" dirty="0">
                <a:solidFill>
                  <a:srgbClr val="535353"/>
                </a:solidFill>
                <a:latin typeface="微软雅黑" panose="020B0503020204020204" pitchFamily="34" charset="-122"/>
                <a:ea typeface="微软雅黑" panose="020B0503020204020204" pitchFamily="34" charset="-122"/>
              </a:rPr>
              <a:t>标题文字内容</a:t>
            </a:r>
            <a:endParaRPr lang="en-US" altLang="zh-CN" sz="3600" dirty="0">
              <a:solidFill>
                <a:srgbClr val="53535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965157" y="1661805"/>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711373" y="2836051"/>
            <a:ext cx="902574" cy="246174"/>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1600" dirty="0" smtClean="0">
                <a:solidFill>
                  <a:schemeClr val="tx1">
                    <a:lumMod val="65000"/>
                    <a:lumOff val="35000"/>
                  </a:schemeClr>
                </a:solidFill>
                <a:latin typeface="Arial" panose="020B0604020202020204" pitchFamily="34" charset="0"/>
                <a:ea typeface="+mj-ea"/>
                <a:cs typeface="Arial" panose="020B0604020202020204" pitchFamily="34" charset="0"/>
              </a:rPr>
              <a:t>03</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 name="组合 25"/>
          <p:cNvGrpSpPr/>
          <p:nvPr/>
        </p:nvGrpSpPr>
        <p:grpSpPr>
          <a:xfrm>
            <a:off x="3563888" y="1635646"/>
            <a:ext cx="1050058" cy="105011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5" name="TextBox 24"/>
          <p:cNvSpPr txBox="1"/>
          <p:nvPr/>
        </p:nvSpPr>
        <p:spPr>
          <a:xfrm>
            <a:off x="5277759" y="2745038"/>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6330113" y="274503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693140" y="1800556"/>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5277759" y="295101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6330113" y="295101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2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688668" y="3019445"/>
            <a:ext cx="554532" cy="5545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dirty="0" smtClean="0"/>
              <a:t>01</a:t>
            </a:r>
            <a:endParaRPr lang="zh-CN" altLang="en-US" dirty="0"/>
          </a:p>
        </p:txBody>
      </p:sp>
      <p:grpSp>
        <p:nvGrpSpPr>
          <p:cNvPr id="2" name="Group 1"/>
          <p:cNvGrpSpPr/>
          <p:nvPr/>
        </p:nvGrpSpPr>
        <p:grpSpPr>
          <a:xfrm>
            <a:off x="-446157" y="1383814"/>
            <a:ext cx="9741186" cy="1329549"/>
            <a:chOff x="-669892" y="3206745"/>
            <a:chExt cx="11992433" cy="1636725"/>
          </a:xfrm>
        </p:grpSpPr>
        <p:sp>
          <p:nvSpPr>
            <p:cNvPr id="16" name="Color 1"/>
            <p:cNvSpPr>
              <a:spLocks/>
            </p:cNvSpPr>
            <p:nvPr/>
          </p:nvSpPr>
          <p:spPr bwMode="auto">
            <a:xfrm>
              <a:off x="8567812" y="3206757"/>
              <a:ext cx="2754729" cy="1636713"/>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chemeClr val="accent1"/>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17" name="Color 3"/>
            <p:cNvSpPr>
              <a:spLocks/>
            </p:cNvSpPr>
            <p:nvPr/>
          </p:nvSpPr>
          <p:spPr bwMode="auto">
            <a:xfrm>
              <a:off x="5490609" y="3206757"/>
              <a:ext cx="2753207" cy="1636713"/>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chemeClr val="accent1"/>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18" name="Color 2"/>
            <p:cNvSpPr>
              <a:spLocks/>
            </p:cNvSpPr>
            <p:nvPr/>
          </p:nvSpPr>
          <p:spPr bwMode="auto">
            <a:xfrm>
              <a:off x="7028450" y="3206757"/>
              <a:ext cx="2751687" cy="1636713"/>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chemeClr val="accent2"/>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19" name="Color 5"/>
            <p:cNvSpPr>
              <a:spLocks/>
            </p:cNvSpPr>
            <p:nvPr/>
          </p:nvSpPr>
          <p:spPr bwMode="auto">
            <a:xfrm>
              <a:off x="2407320" y="3206757"/>
              <a:ext cx="2754729" cy="1636713"/>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chemeClr val="accent1"/>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20" name="Color 4"/>
            <p:cNvSpPr>
              <a:spLocks/>
            </p:cNvSpPr>
            <p:nvPr/>
          </p:nvSpPr>
          <p:spPr bwMode="auto">
            <a:xfrm>
              <a:off x="3946684" y="3206757"/>
              <a:ext cx="2754729" cy="1636713"/>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chemeClr val="accent2"/>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21" name="Side Color"/>
            <p:cNvSpPr>
              <a:spLocks/>
            </p:cNvSpPr>
            <p:nvPr/>
          </p:nvSpPr>
          <p:spPr bwMode="auto">
            <a:xfrm>
              <a:off x="-669892" y="3206745"/>
              <a:ext cx="2754728" cy="971989"/>
            </a:xfrm>
            <a:custGeom>
              <a:avLst/>
              <a:gdLst>
                <a:gd name="T0" fmla="*/ 766 w 766"/>
                <a:gd name="T1" fmla="*/ 0 h 269"/>
                <a:gd name="T2" fmla="*/ 670 w 766"/>
                <a:gd name="T3" fmla="*/ 50 h 269"/>
                <a:gd name="T4" fmla="*/ 470 w 766"/>
                <a:gd name="T5" fmla="*/ 232 h 269"/>
                <a:gd name="T6" fmla="*/ 337 w 766"/>
                <a:gd name="T7" fmla="*/ 269 h 269"/>
                <a:gd name="T8" fmla="*/ 0 w 766"/>
                <a:gd name="T9" fmla="*/ 269 h 269"/>
                <a:gd name="T10" fmla="*/ 133 w 766"/>
                <a:gd name="T11" fmla="*/ 232 h 269"/>
                <a:gd name="T12" fmla="*/ 332 w 766"/>
                <a:gd name="T13" fmla="*/ 50 h 269"/>
                <a:gd name="T14" fmla="*/ 429 w 766"/>
                <a:gd name="T15" fmla="*/ 0 h 269"/>
                <a:gd name="T16" fmla="*/ 766 w 766"/>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69">
                  <a:moveTo>
                    <a:pt x="766" y="0"/>
                  </a:moveTo>
                  <a:cubicBezTo>
                    <a:pt x="766" y="0"/>
                    <a:pt x="720" y="1"/>
                    <a:pt x="670" y="50"/>
                  </a:cubicBezTo>
                  <a:cubicBezTo>
                    <a:pt x="623" y="96"/>
                    <a:pt x="495" y="212"/>
                    <a:pt x="470" y="232"/>
                  </a:cubicBezTo>
                  <a:cubicBezTo>
                    <a:pt x="442" y="255"/>
                    <a:pt x="406" y="269"/>
                    <a:pt x="337" y="269"/>
                  </a:cubicBezTo>
                  <a:cubicBezTo>
                    <a:pt x="0" y="269"/>
                    <a:pt x="0" y="269"/>
                    <a:pt x="0" y="269"/>
                  </a:cubicBezTo>
                  <a:cubicBezTo>
                    <a:pt x="69" y="269"/>
                    <a:pt x="104" y="255"/>
                    <a:pt x="133" y="232"/>
                  </a:cubicBezTo>
                  <a:cubicBezTo>
                    <a:pt x="158" y="212"/>
                    <a:pt x="285" y="96"/>
                    <a:pt x="332" y="50"/>
                  </a:cubicBezTo>
                  <a:cubicBezTo>
                    <a:pt x="383" y="1"/>
                    <a:pt x="429" y="0"/>
                    <a:pt x="429" y="0"/>
                  </a:cubicBezTo>
                  <a:lnTo>
                    <a:pt x="766" y="0"/>
                  </a:lnTo>
                  <a:close/>
                </a:path>
              </a:pathLst>
            </a:custGeom>
            <a:solidFill>
              <a:schemeClr val="accent1"/>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22" name="Color 6"/>
            <p:cNvSpPr>
              <a:spLocks/>
            </p:cNvSpPr>
            <p:nvPr/>
          </p:nvSpPr>
          <p:spPr bwMode="auto">
            <a:xfrm>
              <a:off x="869476" y="3206754"/>
              <a:ext cx="2750165" cy="1636713"/>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chemeClr val="accent2"/>
            </a:solidFill>
            <a:ln>
              <a:noFill/>
            </a:ln>
          </p:spPr>
          <p:txBody>
            <a:bodyPr vert="horz" wrap="square" lIns="48214" tIns="24108" rIns="48214" bIns="24108" numCol="1" anchor="t" anchorCtr="0" compatLnSpc="1">
              <a:prstTxWarp prst="textNoShape">
                <a:avLst/>
              </a:prstTxWarp>
            </a:bodyPr>
            <a:lstStyle/>
            <a:p>
              <a:endParaRPr lang="en-US" sz="2200" dirty="0">
                <a:latin typeface="League Gothic Regular"/>
                <a:cs typeface="League Gothic Regular"/>
              </a:endParaRPr>
            </a:p>
          </p:txBody>
        </p:sp>
        <p:sp>
          <p:nvSpPr>
            <p:cNvPr id="24" name="TextBox 23"/>
            <p:cNvSpPr txBox="1"/>
            <p:nvPr/>
          </p:nvSpPr>
          <p:spPr>
            <a:xfrm>
              <a:off x="1629125" y="3843413"/>
              <a:ext cx="1000942" cy="45466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TITLE</a:t>
              </a:r>
            </a:p>
          </p:txBody>
        </p:sp>
        <p:sp>
          <p:nvSpPr>
            <p:cNvPr id="27" name="TextBox 26"/>
            <p:cNvSpPr txBox="1"/>
            <p:nvPr/>
          </p:nvSpPr>
          <p:spPr>
            <a:xfrm>
              <a:off x="3342906" y="3843413"/>
              <a:ext cx="1000942" cy="45466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TITLE</a:t>
              </a:r>
            </a:p>
          </p:txBody>
        </p:sp>
        <p:sp>
          <p:nvSpPr>
            <p:cNvPr id="30" name="TextBox 29"/>
            <p:cNvSpPr txBox="1"/>
            <p:nvPr/>
          </p:nvSpPr>
          <p:spPr>
            <a:xfrm>
              <a:off x="4724970" y="3843413"/>
              <a:ext cx="1000942" cy="45466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TITLE</a:t>
              </a:r>
            </a:p>
          </p:txBody>
        </p:sp>
        <p:sp>
          <p:nvSpPr>
            <p:cNvPr id="33" name="TextBox 32"/>
            <p:cNvSpPr txBox="1"/>
            <p:nvPr/>
          </p:nvSpPr>
          <p:spPr>
            <a:xfrm>
              <a:off x="6455773" y="3843413"/>
              <a:ext cx="1000942" cy="45466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TITLE</a:t>
              </a:r>
            </a:p>
          </p:txBody>
        </p:sp>
        <p:sp>
          <p:nvSpPr>
            <p:cNvPr id="36" name="TextBox 35"/>
            <p:cNvSpPr txBox="1"/>
            <p:nvPr/>
          </p:nvSpPr>
          <p:spPr>
            <a:xfrm>
              <a:off x="7772970" y="3843413"/>
              <a:ext cx="1000942" cy="45466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TITLE</a:t>
              </a:r>
            </a:p>
          </p:txBody>
        </p:sp>
        <p:sp>
          <p:nvSpPr>
            <p:cNvPr id="39" name="TextBox 38"/>
            <p:cNvSpPr txBox="1"/>
            <p:nvPr/>
          </p:nvSpPr>
          <p:spPr>
            <a:xfrm>
              <a:off x="9541872" y="3843413"/>
              <a:ext cx="1000942" cy="45466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TITLE</a:t>
              </a:r>
            </a:p>
          </p:txBody>
        </p:sp>
      </p:grpSp>
      <p:sp>
        <p:nvSpPr>
          <p:cNvPr id="23" name="TextBox 23"/>
          <p:cNvSpPr txBox="1"/>
          <p:nvPr/>
        </p:nvSpPr>
        <p:spPr>
          <a:xfrm>
            <a:off x="2321214" y="3296726"/>
            <a:ext cx="1689787" cy="481155"/>
          </a:xfrm>
          <a:prstGeom prst="rect">
            <a:avLst/>
          </a:prstGeom>
          <a:noFill/>
        </p:spPr>
        <p:txBody>
          <a:bodyPr wrap="square" lIns="65023" tIns="32511" rIns="65023" bIns="32511" rtlCol="0">
            <a:spAutoFit/>
          </a:bodyPr>
          <a:lstStyle/>
          <a:p>
            <a:pPr>
              <a:lnSpc>
                <a:spcPct val="150000"/>
              </a:lnSpc>
            </a:pPr>
            <a:r>
              <a:rPr lang="zh-CN" altLang="en-US" sz="6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5" name="TextBox 24"/>
          <p:cNvSpPr txBox="1"/>
          <p:nvPr/>
        </p:nvSpPr>
        <p:spPr>
          <a:xfrm>
            <a:off x="2321213" y="3055963"/>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31" name="椭圆 30"/>
          <p:cNvSpPr/>
          <p:nvPr/>
        </p:nvSpPr>
        <p:spPr>
          <a:xfrm>
            <a:off x="1688668" y="3886480"/>
            <a:ext cx="554532" cy="554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dirty="0" smtClean="0"/>
              <a:t>02</a:t>
            </a:r>
            <a:endParaRPr lang="zh-CN" altLang="en-US" dirty="0"/>
          </a:p>
        </p:txBody>
      </p:sp>
      <p:sp>
        <p:nvSpPr>
          <p:cNvPr id="32" name="TextBox 23"/>
          <p:cNvSpPr txBox="1"/>
          <p:nvPr/>
        </p:nvSpPr>
        <p:spPr>
          <a:xfrm>
            <a:off x="2321214" y="4163761"/>
            <a:ext cx="1689787" cy="481155"/>
          </a:xfrm>
          <a:prstGeom prst="rect">
            <a:avLst/>
          </a:prstGeom>
          <a:noFill/>
        </p:spPr>
        <p:txBody>
          <a:bodyPr wrap="square" lIns="65023" tIns="32511" rIns="65023" bIns="32511" rtlCol="0">
            <a:spAutoFit/>
          </a:bodyPr>
          <a:lstStyle/>
          <a:p>
            <a:pPr>
              <a:lnSpc>
                <a:spcPct val="150000"/>
              </a:lnSpc>
            </a:pPr>
            <a:r>
              <a:rPr lang="zh-CN" altLang="en-US" sz="6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4" name="TextBox 24"/>
          <p:cNvSpPr txBox="1"/>
          <p:nvPr/>
        </p:nvSpPr>
        <p:spPr>
          <a:xfrm>
            <a:off x="2321213" y="3922998"/>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35" name="椭圆 34"/>
          <p:cNvSpPr/>
          <p:nvPr/>
        </p:nvSpPr>
        <p:spPr>
          <a:xfrm>
            <a:off x="4824721" y="3019445"/>
            <a:ext cx="554532" cy="5545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dirty="0" smtClean="0"/>
              <a:t>03</a:t>
            </a:r>
            <a:endParaRPr lang="zh-CN" altLang="en-US" dirty="0"/>
          </a:p>
        </p:txBody>
      </p:sp>
      <p:sp>
        <p:nvSpPr>
          <p:cNvPr id="37" name="TextBox 23"/>
          <p:cNvSpPr txBox="1"/>
          <p:nvPr/>
        </p:nvSpPr>
        <p:spPr>
          <a:xfrm>
            <a:off x="5457268" y="3296726"/>
            <a:ext cx="1689787" cy="481155"/>
          </a:xfrm>
          <a:prstGeom prst="rect">
            <a:avLst/>
          </a:prstGeom>
          <a:noFill/>
        </p:spPr>
        <p:txBody>
          <a:bodyPr wrap="square" lIns="65023" tIns="32511" rIns="65023" bIns="32511" rtlCol="0">
            <a:spAutoFit/>
          </a:bodyPr>
          <a:lstStyle/>
          <a:p>
            <a:pPr>
              <a:lnSpc>
                <a:spcPct val="150000"/>
              </a:lnSpc>
            </a:pPr>
            <a:r>
              <a:rPr lang="zh-CN" altLang="en-US" sz="6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8" name="TextBox 24"/>
          <p:cNvSpPr txBox="1"/>
          <p:nvPr/>
        </p:nvSpPr>
        <p:spPr>
          <a:xfrm>
            <a:off x="5457267" y="3055963"/>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40" name="椭圆 39"/>
          <p:cNvSpPr/>
          <p:nvPr/>
        </p:nvSpPr>
        <p:spPr>
          <a:xfrm>
            <a:off x="4824721" y="3886480"/>
            <a:ext cx="554532" cy="554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dirty="0" smtClean="0"/>
              <a:t>04</a:t>
            </a:r>
            <a:endParaRPr lang="zh-CN" altLang="en-US" dirty="0"/>
          </a:p>
        </p:txBody>
      </p:sp>
      <p:sp>
        <p:nvSpPr>
          <p:cNvPr id="41" name="TextBox 23"/>
          <p:cNvSpPr txBox="1"/>
          <p:nvPr/>
        </p:nvSpPr>
        <p:spPr>
          <a:xfrm>
            <a:off x="5457268" y="4163761"/>
            <a:ext cx="1689787" cy="481155"/>
          </a:xfrm>
          <a:prstGeom prst="rect">
            <a:avLst/>
          </a:prstGeom>
          <a:noFill/>
        </p:spPr>
        <p:txBody>
          <a:bodyPr wrap="square" lIns="65023" tIns="32511" rIns="65023" bIns="32511" rtlCol="0">
            <a:spAutoFit/>
          </a:bodyPr>
          <a:lstStyle/>
          <a:p>
            <a:pPr>
              <a:lnSpc>
                <a:spcPct val="150000"/>
              </a:lnSpc>
            </a:pPr>
            <a:r>
              <a:rPr lang="zh-CN" altLang="en-US" sz="6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 name="TextBox 24"/>
          <p:cNvSpPr txBox="1"/>
          <p:nvPr/>
        </p:nvSpPr>
        <p:spPr>
          <a:xfrm>
            <a:off x="5457267" y="3922998"/>
            <a:ext cx="1152681" cy="240763"/>
          </a:xfrm>
          <a:prstGeom prst="rect">
            <a:avLst/>
          </a:prstGeom>
          <a:noFill/>
        </p:spPr>
        <p:txBody>
          <a:bodyPr wrap="non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Tree>
    <p:extLst>
      <p:ext uri="{BB962C8B-B14F-4D97-AF65-F5344CB8AC3E}">
        <p14:creationId xmlns="" xmlns:p14="http://schemas.microsoft.com/office/powerpoint/2010/main" val="139529333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3000"/>
                            </p:stCondLst>
                            <p:childTnLst>
                              <p:par>
                                <p:cTn id="16" presetID="1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ppt_y</p:attrName>
                                        </p:attrNameLst>
                                      </p:cBhvr>
                                      <p:tavLst>
                                        <p:tav tm="0">
                                          <p:val>
                                            <p:strVal val="#ppt_y+#ppt_h*1.125000"/>
                                          </p:val>
                                        </p:tav>
                                        <p:tav tm="100000">
                                          <p:val>
                                            <p:strVal val="#ppt_y"/>
                                          </p:val>
                                        </p:tav>
                                      </p:tavLst>
                                    </p:anim>
                                    <p:animEffect transition="in" filter="wipe(up)">
                                      <p:cBhvr>
                                        <p:cTn id="19" dur="500"/>
                                        <p:tgtEl>
                                          <p:spTgt spid="23"/>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down)">
                                      <p:cBhvr>
                                        <p:cTn id="23" dur="500"/>
                                        <p:tgtEl>
                                          <p:spTgt spid="25"/>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4500"/>
                            </p:stCondLst>
                            <p:childTnLst>
                              <p:par>
                                <p:cTn id="31" presetID="1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p:tgtEl>
                                          <p:spTgt spid="32"/>
                                        </p:tgtEl>
                                        <p:attrNameLst>
                                          <p:attrName>ppt_y</p:attrName>
                                        </p:attrNameLst>
                                      </p:cBhvr>
                                      <p:tavLst>
                                        <p:tav tm="0">
                                          <p:val>
                                            <p:strVal val="#ppt_y+#ppt_h*1.125000"/>
                                          </p:val>
                                        </p:tav>
                                        <p:tav tm="100000">
                                          <p:val>
                                            <p:strVal val="#ppt_y"/>
                                          </p:val>
                                        </p:tav>
                                      </p:tavLst>
                                    </p:anim>
                                    <p:animEffect transition="in" filter="wipe(up)">
                                      <p:cBhvr>
                                        <p:cTn id="34" dur="500"/>
                                        <p:tgtEl>
                                          <p:spTgt spid="32"/>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ppt_y</p:attrName>
                                        </p:attrNameLst>
                                      </p:cBhvr>
                                      <p:tavLst>
                                        <p:tav tm="0">
                                          <p:val>
                                            <p:strVal val="#ppt_y-#ppt_h*1.125000"/>
                                          </p:val>
                                        </p:tav>
                                        <p:tav tm="100000">
                                          <p:val>
                                            <p:strVal val="#ppt_y"/>
                                          </p:val>
                                        </p:tav>
                                      </p:tavLst>
                                    </p:anim>
                                    <p:animEffect transition="in" filter="wipe(down)">
                                      <p:cBhvr>
                                        <p:cTn id="38" dur="500"/>
                                        <p:tgtEl>
                                          <p:spTgt spid="3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12" presetClass="entr" presetSubtype="4"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ppt_y</p:attrName>
                                        </p:attrNameLst>
                                      </p:cBhvr>
                                      <p:tavLst>
                                        <p:tav tm="0">
                                          <p:val>
                                            <p:strVal val="#ppt_y+#ppt_h*1.125000"/>
                                          </p:val>
                                        </p:tav>
                                        <p:tav tm="100000">
                                          <p:val>
                                            <p:strVal val="#ppt_y"/>
                                          </p:val>
                                        </p:tav>
                                      </p:tavLst>
                                    </p:anim>
                                    <p:animEffect transition="in" filter="wipe(up)">
                                      <p:cBhvr>
                                        <p:cTn id="49" dur="500"/>
                                        <p:tgtEl>
                                          <p:spTgt spid="37"/>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ppt_y</p:attrName>
                                        </p:attrNameLst>
                                      </p:cBhvr>
                                      <p:tavLst>
                                        <p:tav tm="0">
                                          <p:val>
                                            <p:strVal val="#ppt_y-#ppt_h*1.125000"/>
                                          </p:val>
                                        </p:tav>
                                        <p:tav tm="100000">
                                          <p:val>
                                            <p:strVal val="#ppt_y"/>
                                          </p:val>
                                        </p:tav>
                                      </p:tavLst>
                                    </p:anim>
                                    <p:animEffect transition="in" filter="wipe(down)">
                                      <p:cBhvr>
                                        <p:cTn id="53" dur="500"/>
                                        <p:tgtEl>
                                          <p:spTgt spid="38"/>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6500"/>
                            </p:stCondLst>
                            <p:childTnLst>
                              <p:par>
                                <p:cTn id="61" presetID="12" presetClass="entr" presetSubtype="4"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up)">
                                      <p:cBhvr>
                                        <p:cTn id="64" dur="500"/>
                                        <p:tgtEl>
                                          <p:spTgt spid="41"/>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p:tgtEl>
                                          <p:spTgt spid="42"/>
                                        </p:tgtEl>
                                        <p:attrNameLst>
                                          <p:attrName>ppt_y</p:attrName>
                                        </p:attrNameLst>
                                      </p:cBhvr>
                                      <p:tavLst>
                                        <p:tav tm="0">
                                          <p:val>
                                            <p:strVal val="#ppt_y-#ppt_h*1.125000"/>
                                          </p:val>
                                        </p:tav>
                                        <p:tav tm="100000">
                                          <p:val>
                                            <p:strVal val="#ppt_y"/>
                                          </p:val>
                                        </p:tav>
                                      </p:tavLst>
                                    </p:anim>
                                    <p:animEffect transition="in" filter="wipe(down)">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5" grpId="0"/>
      <p:bldP spid="31" grpId="0" animBg="1"/>
      <p:bldP spid="32" grpId="0"/>
      <p:bldP spid="34" grpId="0"/>
      <p:bldP spid="35" grpId="0" animBg="1"/>
      <p:bldP spid="37" grpId="0"/>
      <p:bldP spid="38" grpId="0"/>
      <p:bldP spid="40" grpId="0" animBg="1"/>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原创设计师QQ598969553            _1"/>
          <p:cNvSpPr txBox="1"/>
          <p:nvPr/>
        </p:nvSpPr>
        <p:spPr>
          <a:xfrm>
            <a:off x="1025956" y="3209191"/>
            <a:ext cx="842415" cy="715548"/>
          </a:xfrm>
          <a:prstGeom prst="rect">
            <a:avLst/>
          </a:prstGeom>
          <a:noFill/>
        </p:spPr>
        <p:txBody>
          <a:bodyPr wrap="square" lIns="68547" tIns="34274" rIns="68547" bIns="34274"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p>
        </p:txBody>
      </p:sp>
      <p:sp>
        <p:nvSpPr>
          <p:cNvPr id="17" name="原创设计师QQ598969553            _2"/>
          <p:cNvSpPr txBox="1"/>
          <p:nvPr/>
        </p:nvSpPr>
        <p:spPr>
          <a:xfrm>
            <a:off x="2123750" y="2089867"/>
            <a:ext cx="1193419" cy="930992"/>
          </a:xfrm>
          <a:prstGeom prst="rect">
            <a:avLst/>
          </a:prstGeom>
          <a:noFill/>
        </p:spPr>
        <p:txBody>
          <a:bodyPr wrap="square" lIns="68547" tIns="34274" rIns="68547" bIns="34274" rtlCol="0" anchor="ctr">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a:t>
            </a:r>
          </a:p>
        </p:txBody>
      </p:sp>
      <p:sp>
        <p:nvSpPr>
          <p:cNvPr id="18" name="原创设计师QQ598969553            _3"/>
          <p:cNvSpPr txBox="1"/>
          <p:nvPr/>
        </p:nvSpPr>
        <p:spPr>
          <a:xfrm>
            <a:off x="3607913" y="3033816"/>
            <a:ext cx="842415" cy="715548"/>
          </a:xfrm>
          <a:prstGeom prst="rect">
            <a:avLst/>
          </a:prstGeom>
          <a:noFill/>
        </p:spPr>
        <p:txBody>
          <a:bodyPr wrap="square" lIns="68547" tIns="34274" rIns="68547" bIns="34274"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p>
        </p:txBody>
      </p:sp>
      <p:sp>
        <p:nvSpPr>
          <p:cNvPr id="19" name="原创设计师QQ598969553            _4"/>
          <p:cNvSpPr txBox="1"/>
          <p:nvPr/>
        </p:nvSpPr>
        <p:spPr>
          <a:xfrm>
            <a:off x="4689430" y="2330609"/>
            <a:ext cx="1193419" cy="500105"/>
          </a:xfrm>
          <a:prstGeom prst="rect">
            <a:avLst/>
          </a:prstGeom>
          <a:noFill/>
        </p:spPr>
        <p:txBody>
          <a:bodyPr wrap="square" lIns="68547" tIns="34274" rIns="68547" bIns="34274" rtlCol="0" anchor="ctr">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文字点击</a:t>
            </a:r>
          </a:p>
        </p:txBody>
      </p:sp>
      <p:sp>
        <p:nvSpPr>
          <p:cNvPr id="20" name="原创设计师QQ598969553            _5"/>
          <p:cNvSpPr/>
          <p:nvPr/>
        </p:nvSpPr>
        <p:spPr>
          <a:xfrm>
            <a:off x="6454228" y="1653861"/>
            <a:ext cx="1943204" cy="2631457"/>
          </a:xfrm>
          <a:prstGeom prst="rect">
            <a:avLst/>
          </a:prstGeom>
        </p:spPr>
        <p:txBody>
          <a:bodyPr wrap="square" lIns="68547" tIns="34274" rIns="68547" bIns="34274">
            <a:spAutoFit/>
          </a:bodyPr>
          <a:lstStyle/>
          <a:p>
            <a:pPr>
              <a:lnSpc>
                <a:spcPct val="150000"/>
              </a:lnSpc>
            </a:pPr>
            <a:r>
              <a:rPr lang="zh-CN" altLang="en-US" sz="1500" b="1" dirty="0">
                <a:solidFill>
                  <a:schemeClr val="accent1"/>
                </a:solidFill>
                <a:latin typeface="微软雅黑" pitchFamily="34" charset="-122"/>
                <a:ea typeface="微软雅黑" pitchFamily="34" charset="-122"/>
              </a:rPr>
              <a:t>点击添加小标题</a:t>
            </a:r>
            <a:endParaRPr lang="en-US" altLang="zh-CN" sz="1500" b="1" dirty="0">
              <a:solidFill>
                <a:schemeClr val="accent1"/>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原创设计师QQ598969553            _6"/>
          <p:cNvSpPr>
            <a:spLocks/>
          </p:cNvSpPr>
          <p:nvPr/>
        </p:nvSpPr>
        <p:spPr bwMode="auto">
          <a:xfrm>
            <a:off x="1838595" y="1690141"/>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noFill/>
            <a:prstDash val="solid"/>
          </a:ln>
          <a:effectLst/>
          <a:extLst/>
        </p:spPr>
        <p:txBody>
          <a:bodyPr lIns="0" tIns="34274" rIns="0" bIns="34274" anchor="ctr"/>
          <a:lstStyle/>
          <a:p>
            <a:pPr algn="ctr" defTabSz="685472">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22" name="原创设计师QQ598969553            _7"/>
          <p:cNvSpPr>
            <a:spLocks/>
          </p:cNvSpPr>
          <p:nvPr/>
        </p:nvSpPr>
        <p:spPr bwMode="auto">
          <a:xfrm>
            <a:off x="3330305" y="2642533"/>
            <a:ext cx="1380705"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a:extLst/>
        </p:spPr>
        <p:txBody>
          <a:bodyPr lIns="0" tIns="34274" rIns="0" bIns="34274" anchor="ctr"/>
          <a:lstStyle/>
          <a:p>
            <a:pPr algn="ctr" defTabSz="685472">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23" name="原创设计师QQ598969553            _8"/>
          <p:cNvSpPr>
            <a:spLocks/>
          </p:cNvSpPr>
          <p:nvPr/>
        </p:nvSpPr>
        <p:spPr bwMode="auto">
          <a:xfrm>
            <a:off x="685592" y="2776042"/>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a:extLst/>
        </p:spPr>
        <p:txBody>
          <a:bodyPr lIns="0" tIns="34274" rIns="0" bIns="34274" anchor="ctr"/>
          <a:lstStyle/>
          <a:p>
            <a:pPr algn="ctr" defTabSz="685472">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24" name="原创设计师QQ598969553            _9"/>
          <p:cNvSpPr>
            <a:spLocks/>
          </p:cNvSpPr>
          <p:nvPr/>
        </p:nvSpPr>
        <p:spPr bwMode="auto">
          <a:xfrm>
            <a:off x="4443769" y="1745171"/>
            <a:ext cx="1667814" cy="166836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74" rIns="0" bIns="34274" anchor="ctr"/>
          <a:lstStyle/>
          <a:p>
            <a:pPr algn="ctr" defTabSz="685472">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12" name="原创设计师QQ598969553            _10"/>
          <p:cNvSpPr/>
          <p:nvPr/>
        </p:nvSpPr>
        <p:spPr>
          <a:xfrm>
            <a:off x="3114598" y="951945"/>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r>
              <a:rPr lang="zh-CN" altLang="en-US" dirty="0">
                <a:latin typeface="微软雅黑" pitchFamily="34" charset="-122"/>
                <a:ea typeface="微软雅黑" pitchFamily="34" charset="-122"/>
              </a:rPr>
              <a:t>点击添加小标题</a:t>
            </a:r>
          </a:p>
        </p:txBody>
      </p:sp>
      <p:pic>
        <p:nvPicPr>
          <p:cNvPr id="14" name="Picture 64"/>
          <p:cNvPicPr>
            <a:picLocks noGrp="1" noSelect="1" noRot="1" noChangeAspect="1" noMove="1" noResize="1" noChangeShapeType="1"/>
          </p:cNvPicPr>
          <p:nvPr/>
        </p:nvPicPr>
        <p:blipFill>
          <a:blip r:embed="rId3" cstate="print">
            <a:extLst>
              <a:ext uri="{28A0092B-C50C-407E-A947-70E740481C1C}">
                <a14:useLocalDpi xmlns="" xmlns:a14="http://schemas.microsoft.com/office/drawing/2010/main" val="0"/>
              </a:ext>
            </a:extLst>
          </a:blip>
          <a:stretch>
            <a:fillRect/>
          </a:stretch>
        </p:blipFill>
        <p:spPr>
          <a:xfrm>
            <a:off x="3831099" y="13276099"/>
            <a:ext cx="1481804" cy="383183"/>
          </a:xfrm>
          <a:prstGeom prst="rect">
            <a:avLst/>
          </a:prstGeom>
        </p:spPr>
      </p:pic>
    </p:spTree>
    <p:extLst>
      <p:ext uri="{BB962C8B-B14F-4D97-AF65-F5344CB8AC3E}">
        <p14:creationId xmlns="" xmlns:p14="http://schemas.microsoft.com/office/powerpoint/2010/main" val="281196070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23"/>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21"/>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22"/>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24"/>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a:off x="3499354" y="3759184"/>
            <a:ext cx="397902" cy="396960"/>
            <a:chOff x="4448949" y="5252205"/>
            <a:chExt cx="610979" cy="609498"/>
          </a:xfrm>
          <a:solidFill>
            <a:schemeClr val="accent3"/>
          </a:solidFill>
        </p:grpSpPr>
        <p:sp>
          <p:nvSpPr>
            <p:cNvPr id="20"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06"/>
            <p:cNvSpPr>
              <a:spLocks/>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07"/>
            <p:cNvSpPr>
              <a:spLocks/>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08"/>
            <p:cNvSpPr>
              <a:spLocks/>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09"/>
            <p:cNvSpPr>
              <a:spLocks/>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510"/>
            <p:cNvSpPr>
              <a:spLocks/>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511"/>
            <p:cNvSpPr>
              <a:spLocks/>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12"/>
            <p:cNvSpPr>
              <a:spLocks/>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3"/>
            <p:cNvSpPr>
              <a:spLocks/>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14"/>
            <p:cNvSpPr>
              <a:spLocks/>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15"/>
            <p:cNvSpPr>
              <a:spLocks/>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16"/>
            <p:cNvSpPr>
              <a:spLocks/>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17"/>
            <p:cNvSpPr>
              <a:spLocks/>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headEnd/>
              <a:tailEnd/>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9"/>
          <p:cNvGrpSpPr/>
          <p:nvPr/>
        </p:nvGrpSpPr>
        <p:grpSpPr>
          <a:xfrm>
            <a:off x="3630058" y="1763488"/>
            <a:ext cx="1077670" cy="1077729"/>
            <a:chOff x="4247511" y="1566336"/>
            <a:chExt cx="2152126" cy="2152127"/>
          </a:xfrm>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93"/>
            <p:cNvSpPr>
              <a:spLocks/>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94"/>
            <p:cNvSpPr>
              <a:spLocks/>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22"/>
            <p:cNvSpPr>
              <a:spLocks/>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23"/>
            <p:cNvSpPr>
              <a:spLocks/>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24"/>
            <p:cNvSpPr>
              <a:spLocks/>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25"/>
            <p:cNvSpPr>
              <a:spLocks/>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26"/>
            <p:cNvSpPr>
              <a:spLocks/>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27"/>
            <p:cNvSpPr>
              <a:spLocks/>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35"/>
            <p:cNvSpPr>
              <a:spLocks/>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6"/>
            <p:cNvSpPr>
              <a:spLocks/>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1"/>
          <p:cNvGrpSpPr/>
          <p:nvPr/>
        </p:nvGrpSpPr>
        <p:grpSpPr>
          <a:xfrm>
            <a:off x="4055888" y="2731698"/>
            <a:ext cx="1495238" cy="1501255"/>
            <a:chOff x="4958468" y="3328177"/>
            <a:chExt cx="2986020" cy="2997870"/>
          </a:xfrm>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58"/>
          <p:cNvGrpSpPr/>
          <p:nvPr/>
        </p:nvGrpSpPr>
        <p:grpSpPr>
          <a:xfrm>
            <a:off x="4872477" y="1943686"/>
            <a:ext cx="397902" cy="398406"/>
            <a:chOff x="6557381" y="2464660"/>
            <a:chExt cx="610979" cy="611720"/>
          </a:xfrm>
          <a:solidFill>
            <a:schemeClr val="accent1"/>
          </a:solidFill>
        </p:grpSpPr>
        <p:sp>
          <p:nvSpPr>
            <p:cNvPr id="52" name="Freeform 541"/>
            <p:cNvSpPr>
              <a:spLocks/>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2"/>
              </a:solidFill>
              <a:prstDash val="solid"/>
              <a:miter lim="800000"/>
              <a:headEnd/>
              <a:tailEnd/>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chemeClr val="accent2"/>
            </a:solid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43"/>
            <p:cNvSpPr>
              <a:spLocks/>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4"/>
            <p:cNvSpPr>
              <a:spLocks/>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a:extLst/>
          </p:spPr>
          <p:txBody>
            <a:bodyPr vert="horz" wrap="square" lIns="83743" tIns="41872" rIns="83743" bIns="41872" numCol="1" anchor="t" anchorCtr="0" compatLnSpc="1">
              <a:prstTxWarp prst="textNoShape">
                <a:avLst/>
              </a:prstTxWarp>
            </a:bodyPr>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7"/>
          <p:cNvGrpSpPr/>
          <p:nvPr/>
        </p:nvGrpSpPr>
        <p:grpSpPr>
          <a:xfrm>
            <a:off x="5448766" y="1754446"/>
            <a:ext cx="2280511" cy="418385"/>
            <a:chOff x="7813899" y="2232027"/>
            <a:chExt cx="3501728" cy="642396"/>
          </a:xfrm>
        </p:grpSpPr>
        <p:sp>
          <p:nvSpPr>
            <p:cNvPr id="56" name="Rectangle 55"/>
            <p:cNvSpPr/>
            <p:nvPr/>
          </p:nvSpPr>
          <p:spPr>
            <a:xfrm>
              <a:off x="7813899" y="2534176"/>
              <a:ext cx="3501728" cy="340247"/>
            </a:xfrm>
            <a:prstGeom prst="rect">
              <a:avLst/>
            </a:prstGeom>
          </p:spPr>
          <p:txBody>
            <a:bodyPr wrap="square" lIns="0" tIns="0" rIns="0" bIns="0">
              <a:spAutoFit/>
            </a:bodyPr>
            <a:lstStyle/>
            <a:p>
              <a:pP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7890898" y="2232027"/>
              <a:ext cx="1378392" cy="283540"/>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66"/>
          <p:cNvGrpSpPr/>
          <p:nvPr/>
        </p:nvGrpSpPr>
        <p:grpSpPr>
          <a:xfrm flipH="1">
            <a:off x="1342746" y="3620260"/>
            <a:ext cx="2029760" cy="418385"/>
            <a:chOff x="7813899" y="2232030"/>
            <a:chExt cx="3116698" cy="642394"/>
          </a:xfrm>
        </p:grpSpPr>
        <p:sp>
          <p:nvSpPr>
            <p:cNvPr id="68" name="Rectangle 67"/>
            <p:cNvSpPr/>
            <p:nvPr/>
          </p:nvSpPr>
          <p:spPr>
            <a:xfrm>
              <a:off x="7813899" y="2534178"/>
              <a:ext cx="3116698" cy="340246"/>
            </a:xfrm>
            <a:prstGeom prst="rect">
              <a:avLst/>
            </a:prstGeom>
          </p:spPr>
          <p:txBody>
            <a:bodyPr wrap="square" lIns="0" tIns="0" rIns="0" bIns="0">
              <a:spAutoFit/>
            </a:bodyPr>
            <a:lstStyle/>
            <a:p>
              <a:pPr algn="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7815154" y="2232030"/>
              <a:ext cx="1378391" cy="283538"/>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62"/>
          <p:cNvGrpSpPr/>
          <p:nvPr/>
        </p:nvGrpSpPr>
        <p:grpSpPr>
          <a:xfrm>
            <a:off x="5622186" y="3307274"/>
            <a:ext cx="2119248" cy="801073"/>
            <a:chOff x="8451972" y="4944509"/>
            <a:chExt cx="3254106" cy="1229981"/>
          </a:xfrm>
        </p:grpSpPr>
        <p:sp>
          <p:nvSpPr>
            <p:cNvPr id="74" name="Rectangle 73"/>
            <p:cNvSpPr/>
            <p:nvPr/>
          </p:nvSpPr>
          <p:spPr>
            <a:xfrm>
              <a:off x="8451972" y="4944509"/>
              <a:ext cx="32541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74"/>
            <p:cNvSpPr/>
            <p:nvPr/>
          </p:nvSpPr>
          <p:spPr>
            <a:xfrm>
              <a:off x="9680532" y="5292857"/>
              <a:ext cx="1892126" cy="822263"/>
            </a:xfrm>
            <a:prstGeom prst="rect">
              <a:avLst/>
            </a:prstGeom>
          </p:spPr>
          <p:txBody>
            <a:bodyPr wrap="square">
              <a:spAutoFit/>
            </a:bodyPr>
            <a:lstStyle/>
            <a:p>
              <a:pPr algn="just">
                <a:lnSpc>
                  <a:spcPct val="120000"/>
                </a:lnSpc>
              </a:pPr>
              <a:r>
                <a:rPr lang="en-US" altLang="zh-CN"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8704625" y="5312786"/>
              <a:ext cx="674920" cy="425309"/>
            </a:xfrm>
            <a:prstGeom prst="rect">
              <a:avLst/>
            </a:prstGeom>
            <a:noFill/>
          </p:spPr>
          <p:txBody>
            <a:bodyPr wrap="none" rtlCol="0">
              <a:spAutoFit/>
            </a:bodyPr>
            <a:lstStyle/>
            <a:p>
              <a:pPr algn="just">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8513028" y="5570148"/>
              <a:ext cx="1110589" cy="311894"/>
            </a:xfrm>
            <a:prstGeom prst="rect">
              <a:avLst/>
            </a:prstGeom>
            <a:noFill/>
          </p:spPr>
          <p:txBody>
            <a:bodyPr wrap="none" rtlCol="0">
              <a:spAutoFit/>
            </a:bodyPr>
            <a:lstStyle/>
            <a:p>
              <a:pPr algn="just">
                <a:lnSpc>
                  <a:spcPct val="120000"/>
                </a:lnSpc>
              </a:pPr>
              <a:r>
                <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
          <p:cNvGrpSpPr/>
          <p:nvPr/>
        </p:nvGrpSpPr>
        <p:grpSpPr>
          <a:xfrm>
            <a:off x="1487633" y="1863900"/>
            <a:ext cx="2119248" cy="801073"/>
            <a:chOff x="741238" y="2041048"/>
            <a:chExt cx="3254106" cy="1229981"/>
          </a:xfrm>
        </p:grpSpPr>
        <p:sp>
          <p:nvSpPr>
            <p:cNvPr id="78" name="Rectangle 77"/>
            <p:cNvSpPr/>
            <p:nvPr/>
          </p:nvSpPr>
          <p:spPr>
            <a:xfrm>
              <a:off x="741238" y="2041048"/>
              <a:ext cx="3254106" cy="1229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1945132" y="2373747"/>
              <a:ext cx="1892126" cy="822263"/>
            </a:xfrm>
            <a:prstGeom prst="rect">
              <a:avLst/>
            </a:prstGeom>
          </p:spPr>
          <p:txBody>
            <a:bodyPr wrap="square">
              <a:spAutoFit/>
            </a:bodyPr>
            <a:lstStyle/>
            <a:p>
              <a:pPr algn="just">
                <a:lnSpc>
                  <a:spcPct val="120000"/>
                </a:lnSpc>
              </a:pPr>
              <a:r>
                <a:rPr lang="en-US" altLang="zh-CN"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1027133" y="2416106"/>
              <a:ext cx="674918" cy="425309"/>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809298" y="2662067"/>
              <a:ext cx="1110589" cy="311894"/>
            </a:xfrm>
            <a:prstGeom prst="rect">
              <a:avLst/>
            </a:prstGeom>
            <a:noFill/>
          </p:spPr>
          <p:txBody>
            <a:bodyPr wrap="none" rtlCol="0">
              <a:spAutoFit/>
            </a:bodyPr>
            <a:lstStyle/>
            <a:p>
              <a:pPr algn="just">
                <a:lnSpc>
                  <a:spcPct val="120000"/>
                </a:lnSpc>
              </a:pPr>
              <a:r>
                <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 xmlns:p14="http://schemas.microsoft.com/office/powerpoint/2010/main" val="66068389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p:tgtEl>
                                          <p:spTgt spid="59"/>
                                        </p:tgtEl>
                                        <p:attrNameLst>
                                          <p:attrName>ppt_x</p:attrName>
                                        </p:attrNameLst>
                                      </p:cBhvr>
                                      <p:tavLst>
                                        <p:tav tm="0">
                                          <p:val>
                                            <p:strVal val="#ppt_x-#ppt_w*1.125000"/>
                                          </p:val>
                                        </p:tav>
                                        <p:tav tm="100000">
                                          <p:val>
                                            <p:strVal val="#ppt_x"/>
                                          </p:val>
                                        </p:tav>
                                      </p:tavLst>
                                    </p:anim>
                                    <p:animEffect transition="in" filter="wipe(right)">
                                      <p:cBhvr>
                                        <p:cTn id="26" dur="500"/>
                                        <p:tgtEl>
                                          <p:spTgt spid="5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p:tgtEl>
                                          <p:spTgt spid="60"/>
                                        </p:tgtEl>
                                        <p:attrNameLst>
                                          <p:attrName>ppt_x</p:attrName>
                                        </p:attrNameLst>
                                      </p:cBhvr>
                                      <p:tavLst>
                                        <p:tav tm="0">
                                          <p:val>
                                            <p:strVal val="#ppt_x+#ppt_w*1.125000"/>
                                          </p:val>
                                        </p:tav>
                                        <p:tav tm="100000">
                                          <p:val>
                                            <p:strVal val="#ppt_x"/>
                                          </p:val>
                                        </p:tav>
                                      </p:tavLst>
                                    </p:anim>
                                    <p:animEffect transition="in" filter="wipe(left)">
                                      <p:cBhvr>
                                        <p:cTn id="37" dur="500"/>
                                        <p:tgtEl>
                                          <p:spTgt spid="60"/>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3"/>
          <p:cNvSpPr>
            <a:spLocks noChangeArrowheads="1"/>
          </p:cNvSpPr>
          <p:nvPr/>
        </p:nvSpPr>
        <p:spPr bwMode="auto">
          <a:xfrm rot="5400000">
            <a:off x="1831385" y="980728"/>
            <a:ext cx="1691681" cy="2344549"/>
          </a:xfrm>
          <a:prstGeom prst="upArrowCallout">
            <a:avLst>
              <a:gd name="adj1" fmla="val 33824"/>
              <a:gd name="adj2" fmla="val 25000"/>
              <a:gd name="adj3" fmla="val 20477"/>
              <a:gd name="adj4" fmla="val 86269"/>
            </a:avLst>
          </a:prstGeom>
          <a:solidFill>
            <a:schemeClr val="accent2"/>
          </a:solidFill>
          <a:ln>
            <a:noFill/>
          </a:ln>
          <a:effectLst/>
          <a:extLst/>
        </p:spPr>
        <p:txBody>
          <a:bodyPr vert="vert270" wrap="square" lIns="60083" tIns="192264" rIns="61044" bIns="192264" anchor="ctr">
            <a:normAutofit/>
          </a:bodyPr>
          <a:lstStyle/>
          <a:p>
            <a:pPr>
              <a:lnSpc>
                <a:spcPct val="15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77" name="AutoShape 5"/>
          <p:cNvSpPr>
            <a:spLocks noChangeArrowheads="1"/>
          </p:cNvSpPr>
          <p:nvPr/>
        </p:nvSpPr>
        <p:spPr bwMode="auto">
          <a:xfrm rot="16200000">
            <a:off x="5832565" y="974230"/>
            <a:ext cx="1691681" cy="2357542"/>
          </a:xfrm>
          <a:prstGeom prst="upArrowCallout">
            <a:avLst>
              <a:gd name="adj1" fmla="val 33824"/>
              <a:gd name="adj2" fmla="val 25000"/>
              <a:gd name="adj3" fmla="val 20591"/>
              <a:gd name="adj4" fmla="val 86269"/>
            </a:avLst>
          </a:prstGeom>
          <a:solidFill>
            <a:schemeClr val="accent2"/>
          </a:solidFill>
          <a:ln>
            <a:noFill/>
          </a:ln>
          <a:effectLst/>
          <a:extLst/>
        </p:spPr>
        <p:txBody>
          <a:bodyPr vert="vert" wrap="square" lIns="60083" tIns="192264" rIns="61044" bIns="192264" anchor="ctr">
            <a:normAutofit/>
          </a:bodyPr>
          <a:lstStyle/>
          <a:p>
            <a:pPr>
              <a:lnSpc>
                <a:spcPct val="150000"/>
              </a:lnSpc>
              <a:defRPr/>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1000" kern="0" dirty="0">
              <a:solidFill>
                <a:sysClr val="windowText" lastClr="000000"/>
              </a:solidFill>
              <a:latin typeface="微软雅黑" pitchFamily="34" charset="-122"/>
              <a:ea typeface="微软雅黑" pitchFamily="34" charset="-122"/>
            </a:endParaRPr>
          </a:p>
        </p:txBody>
      </p:sp>
      <p:sp>
        <p:nvSpPr>
          <p:cNvPr id="78" name="Rectangle 7"/>
          <p:cNvSpPr>
            <a:spLocks noChangeArrowheads="1"/>
          </p:cNvSpPr>
          <p:nvPr/>
        </p:nvSpPr>
        <p:spPr bwMode="auto">
          <a:xfrm>
            <a:off x="1512171" y="3353550"/>
            <a:ext cx="6345007" cy="445306"/>
          </a:xfrm>
          <a:prstGeom prst="rect">
            <a:avLst/>
          </a:prstGeom>
          <a:solidFill>
            <a:schemeClr val="bg1"/>
          </a:solidFill>
          <a:ln w="3175" cmpd="sng">
            <a:noFill/>
            <a:miter lim="800000"/>
            <a:headEnd/>
            <a:tailEnd/>
          </a:ln>
          <a:effectLst/>
          <a:extLst/>
        </p:spPr>
        <p:txBody>
          <a:bodyPr wrap="none" lIns="61044" tIns="30521" rIns="61044" bIns="30521" anchor="ctr"/>
          <a:lstStyle/>
          <a:p>
            <a:pPr lvl="0" algn="ctr">
              <a:defRPr/>
            </a:pPr>
            <a:r>
              <a:rPr lang="zh-CN" altLang="en-US" sz="10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000" kern="0" dirty="0">
              <a:solidFill>
                <a:schemeClr val="bg1">
                  <a:lumMod val="50000"/>
                </a:schemeClr>
              </a:solidFill>
              <a:latin typeface="微软雅黑" pitchFamily="34" charset="-122"/>
              <a:ea typeface="微软雅黑" pitchFamily="34" charset="-122"/>
            </a:endParaRPr>
          </a:p>
        </p:txBody>
      </p:sp>
      <p:sp>
        <p:nvSpPr>
          <p:cNvPr id="79" name="Rectangle 7"/>
          <p:cNvSpPr>
            <a:spLocks noChangeArrowheads="1"/>
          </p:cNvSpPr>
          <p:nvPr/>
        </p:nvSpPr>
        <p:spPr bwMode="auto">
          <a:xfrm>
            <a:off x="1512171" y="4016044"/>
            <a:ext cx="6345007" cy="445306"/>
          </a:xfrm>
          <a:prstGeom prst="rect">
            <a:avLst/>
          </a:prstGeom>
          <a:solidFill>
            <a:schemeClr val="bg1"/>
          </a:solidFill>
          <a:ln w="3175" cmpd="sng">
            <a:noFill/>
            <a:miter lim="800000"/>
            <a:headEnd/>
            <a:tailEnd/>
          </a:ln>
          <a:effectLst/>
          <a:extLst/>
        </p:spPr>
        <p:txBody>
          <a:bodyPr wrap="none" lIns="61044" tIns="30521" rIns="61044" bIns="30521" anchor="ctr"/>
          <a:lstStyle/>
          <a:p>
            <a:pPr lvl="0" algn="ctr"/>
            <a:r>
              <a:rPr lang="zh-CN" altLang="en-US" sz="10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000" kern="0" dirty="0">
              <a:solidFill>
                <a:schemeClr val="bg1">
                  <a:lumMod val="50000"/>
                </a:schemeClr>
              </a:solidFill>
              <a:latin typeface="微软雅黑" pitchFamily="34" charset="-122"/>
              <a:ea typeface="微软雅黑" pitchFamily="34" charset="-122"/>
            </a:endParaRPr>
          </a:p>
        </p:txBody>
      </p:sp>
      <p:grpSp>
        <p:nvGrpSpPr>
          <p:cNvPr id="2" name="组合 79"/>
          <p:cNvGrpSpPr/>
          <p:nvPr/>
        </p:nvGrpSpPr>
        <p:grpSpPr>
          <a:xfrm>
            <a:off x="3862494" y="1307159"/>
            <a:ext cx="1603937" cy="1972853"/>
            <a:chOff x="4835652" y="1582738"/>
            <a:chExt cx="2468013" cy="2821221"/>
          </a:xfrm>
        </p:grpSpPr>
        <p:sp>
          <p:nvSpPr>
            <p:cNvPr id="81"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chemeClr val="accent1"/>
            </a:solidFill>
            <a:ln>
              <a:noFill/>
            </a:ln>
            <a:effectLst/>
            <a:extLst/>
          </p:spPr>
          <p:txBody>
            <a:bodyPr vert="vert270" wrap="none" anchor="ctr"/>
            <a:lstStyle/>
            <a:p>
              <a:pPr>
                <a:defRPr/>
              </a:pPr>
              <a:endParaRPr lang="zh-CN" altLang="en-US" sz="1400" kern="0" dirty="0">
                <a:solidFill>
                  <a:sysClr val="windowText" lastClr="000000"/>
                </a:solidFill>
                <a:latin typeface="微软雅黑" pitchFamily="34" charset="-122"/>
                <a:ea typeface="微软雅黑" pitchFamily="34" charset="-122"/>
              </a:endParaRPr>
            </a:p>
          </p:txBody>
        </p:sp>
        <p:sp>
          <p:nvSpPr>
            <p:cNvPr id="82"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dirty="0"/>
            </a:p>
          </p:txBody>
        </p:sp>
        <p:sp>
          <p:nvSpPr>
            <p:cNvPr id="83" name="TextBox 82"/>
            <p:cNvSpPr txBox="1"/>
            <p:nvPr/>
          </p:nvSpPr>
          <p:spPr>
            <a:xfrm>
              <a:off x="4980420" y="3356991"/>
              <a:ext cx="2178479" cy="484139"/>
            </a:xfrm>
            <a:prstGeom prst="rect">
              <a:avLst/>
            </a:prstGeom>
            <a:noFill/>
          </p:spPr>
          <p:txBody>
            <a:bodyPr wrap="none" rtlCol="0">
              <a:spAutoFit/>
            </a:bodyPr>
            <a:lstStyle/>
            <a:p>
              <a:pPr algn="ctr"/>
              <a:r>
                <a:rPr lang="zh-CN" altLang="en-US" sz="1600" dirty="0">
                  <a:solidFill>
                    <a:schemeClr val="bg1"/>
                  </a:solidFill>
                  <a:latin typeface="微软雅黑" pitchFamily="34" charset="-122"/>
                  <a:ea typeface="微软雅黑" pitchFamily="34" charset="-122"/>
                  <a:cs typeface="华文黑体" pitchFamily="2" charset="-122"/>
                </a:rPr>
                <a:t>点击添加标题</a:t>
              </a:r>
            </a:p>
          </p:txBody>
        </p:sp>
      </p:grpSp>
    </p:spTree>
    <p:extLst>
      <p:ext uri="{BB962C8B-B14F-4D97-AF65-F5344CB8AC3E}">
        <p14:creationId xmlns="" xmlns:p14="http://schemas.microsoft.com/office/powerpoint/2010/main" val="7819694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0-#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1+#ppt_w/2"/>
                                          </p:val>
                                        </p:tav>
                                        <p:tav tm="100000">
                                          <p:val>
                                            <p:strVal val="#ppt_x"/>
                                          </p:val>
                                        </p:tav>
                                      </p:tavLst>
                                    </p:anim>
                                    <p:anim calcmode="lin" valueType="num">
                                      <p:cBhvr additive="base">
                                        <p:cTn id="1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2000" fill="hold" nodeType="clickEffect">
                                  <p:stCondLst>
                                    <p:cond delay="0"/>
                                  </p:stCondLst>
                                  <p:childTnLst>
                                    <p:animEffect transition="out" filter="fade">
                                      <p:cBhvr>
                                        <p:cTn id="21" dur="200" tmFilter="0, 0; .2, .5; .8, .5; 1, 0"/>
                                        <p:tgtEl>
                                          <p:spTgt spid="2"/>
                                        </p:tgtEl>
                                      </p:cBhvr>
                                    </p:animEffect>
                                    <p:animScale>
                                      <p:cBhvr>
                                        <p:cTn id="22" dur="100" autoRev="1" fill="hold"/>
                                        <p:tgtEl>
                                          <p:spTgt spid="2"/>
                                        </p:tgtEl>
                                      </p:cBhvr>
                                      <p:by x="105000" y="105000"/>
                                    </p:animScale>
                                  </p:childTnLst>
                                </p:cTn>
                              </p:par>
                            </p:childTnLst>
                          </p:cTn>
                        </p:par>
                        <p:par>
                          <p:cTn id="23" fill="hold">
                            <p:stCondLst>
                              <p:cond delay="400"/>
                            </p:stCondLst>
                            <p:childTnLst>
                              <p:par>
                                <p:cTn id="24" presetID="47"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anim calcmode="lin" valueType="num">
                                      <p:cBhvr>
                                        <p:cTn id="27" dur="500" fill="hold"/>
                                        <p:tgtEl>
                                          <p:spTgt spid="78"/>
                                        </p:tgtEl>
                                        <p:attrNameLst>
                                          <p:attrName>ppt_x</p:attrName>
                                        </p:attrNameLst>
                                      </p:cBhvr>
                                      <p:tavLst>
                                        <p:tav tm="0">
                                          <p:val>
                                            <p:strVal val="#ppt_x"/>
                                          </p:val>
                                        </p:tav>
                                        <p:tav tm="100000">
                                          <p:val>
                                            <p:strVal val="#ppt_x"/>
                                          </p:val>
                                        </p:tav>
                                      </p:tavLst>
                                    </p:anim>
                                    <p:anim calcmode="lin" valueType="num">
                                      <p:cBhvr>
                                        <p:cTn id="28" dur="500" fill="hold"/>
                                        <p:tgtEl>
                                          <p:spTgt spid="78"/>
                                        </p:tgtEl>
                                        <p:attrNameLst>
                                          <p:attrName>ppt_y</p:attrName>
                                        </p:attrNameLst>
                                      </p:cBhvr>
                                      <p:tavLst>
                                        <p:tav tm="0">
                                          <p:val>
                                            <p:strVal val="#ppt_y-.1"/>
                                          </p:val>
                                        </p:tav>
                                        <p:tav tm="100000">
                                          <p:val>
                                            <p:strVal val="#ppt_y"/>
                                          </p:val>
                                        </p:tav>
                                      </p:tavLst>
                                    </p:anim>
                                  </p:childTnLst>
                                </p:cTn>
                              </p:par>
                            </p:childTnLst>
                          </p:cTn>
                        </p:par>
                        <p:par>
                          <p:cTn id="29" fill="hold">
                            <p:stCondLst>
                              <p:cond delay="900"/>
                            </p:stCondLst>
                            <p:childTnLst>
                              <p:par>
                                <p:cTn id="30" presetID="47" presetClass="entr" presetSubtype="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anim calcmode="lin" valueType="num">
                                      <p:cBhvr>
                                        <p:cTn id="33" dur="500" fill="hold"/>
                                        <p:tgtEl>
                                          <p:spTgt spid="79"/>
                                        </p:tgtEl>
                                        <p:attrNameLst>
                                          <p:attrName>ppt_x</p:attrName>
                                        </p:attrNameLst>
                                      </p:cBhvr>
                                      <p:tavLst>
                                        <p:tav tm="0">
                                          <p:val>
                                            <p:strVal val="#ppt_x"/>
                                          </p:val>
                                        </p:tav>
                                        <p:tav tm="100000">
                                          <p:val>
                                            <p:strVal val="#ppt_x"/>
                                          </p:val>
                                        </p:tav>
                                      </p:tavLst>
                                    </p:anim>
                                    <p:anim calcmode="lin" valueType="num">
                                      <p:cBhvr>
                                        <p:cTn id="34"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90327" y="2571750"/>
            <a:ext cx="2627533" cy="193530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defRPr/>
            </a:pPr>
            <a:endParaRPr lang="zh-CN" altLang="en-US">
              <a:solidFill>
                <a:schemeClr val="accent2"/>
              </a:solidFill>
            </a:endParaRPr>
          </a:p>
        </p:txBody>
      </p:sp>
      <p:grpSp>
        <p:nvGrpSpPr>
          <p:cNvPr id="2" name="组合 7"/>
          <p:cNvGrpSpPr>
            <a:grpSpLocks/>
          </p:cNvGrpSpPr>
          <p:nvPr/>
        </p:nvGrpSpPr>
        <p:grpSpPr bwMode="auto">
          <a:xfrm>
            <a:off x="4932040" y="1137912"/>
            <a:ext cx="2816065" cy="1275324"/>
            <a:chOff x="2989865" y="607026"/>
            <a:chExt cx="2814868" cy="1275507"/>
          </a:xfrm>
        </p:grpSpPr>
        <p:sp>
          <p:nvSpPr>
            <p:cNvPr id="33" name="文本框 66"/>
            <p:cNvSpPr txBox="1">
              <a:spLocks noChangeArrowheads="1"/>
            </p:cNvSpPr>
            <p:nvPr/>
          </p:nvSpPr>
          <p:spPr bwMode="auto">
            <a:xfrm>
              <a:off x="2989865" y="1374629"/>
              <a:ext cx="2814868" cy="507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50000"/>
                    </a:schemeClr>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1915095" cy="261648"/>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50000"/>
                    </a:schemeClr>
                  </a:solidFill>
                  <a:latin typeface="+mj-lt"/>
                </a:rPr>
                <a:t>PLEASE ADD YOUR TITLE HERE</a:t>
              </a:r>
              <a:endParaRPr lang="zh-CN" altLang="en-US" sz="1100" dirty="0">
                <a:solidFill>
                  <a:schemeClr val="bg1">
                    <a:lumMod val="50000"/>
                  </a:schemeClr>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lumMod val="50000"/>
                  </a:schemeClr>
                </a:solidFill>
              </a:endParaRPr>
            </a:p>
          </p:txBody>
        </p:sp>
      </p:grpSp>
      <p:grpSp>
        <p:nvGrpSpPr>
          <p:cNvPr id="4" name="组合 7"/>
          <p:cNvGrpSpPr>
            <a:grpSpLocks/>
          </p:cNvGrpSpPr>
          <p:nvPr/>
        </p:nvGrpSpPr>
        <p:grpSpPr bwMode="auto">
          <a:xfrm>
            <a:off x="1395895" y="1137912"/>
            <a:ext cx="2816065" cy="1275324"/>
            <a:chOff x="2989865" y="607026"/>
            <a:chExt cx="2814868" cy="1275507"/>
          </a:xfrm>
        </p:grpSpPr>
        <p:sp>
          <p:nvSpPr>
            <p:cNvPr id="44" name="文本框 66"/>
            <p:cNvSpPr txBox="1">
              <a:spLocks noChangeArrowheads="1"/>
            </p:cNvSpPr>
            <p:nvPr/>
          </p:nvSpPr>
          <p:spPr bwMode="auto">
            <a:xfrm>
              <a:off x="2989865" y="1374629"/>
              <a:ext cx="2814868" cy="507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50000"/>
                    </a:schemeClr>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1915095" cy="261648"/>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50000"/>
                    </a:schemeClr>
                  </a:solidFill>
                  <a:latin typeface="+mj-lt"/>
                </a:rPr>
                <a:t>PLEASE ADD YOUR TITLE HERE</a:t>
              </a:r>
              <a:endParaRPr lang="zh-CN" altLang="en-US" sz="1100" dirty="0">
                <a:solidFill>
                  <a:schemeClr val="bg1">
                    <a:lumMod val="50000"/>
                  </a:schemeClr>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lumMod val="50000"/>
                  </a:schemeClr>
                </a:solidFill>
              </a:endParaRPr>
            </a:p>
          </p:txBody>
        </p:sp>
      </p:grpSp>
      <p:sp>
        <p:nvSpPr>
          <p:cNvPr id="13" name="矩形 12"/>
          <p:cNvSpPr/>
          <p:nvPr/>
        </p:nvSpPr>
        <p:spPr>
          <a:xfrm>
            <a:off x="4967244" y="2571750"/>
            <a:ext cx="2627533" cy="193530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defRPr/>
            </a:pPr>
            <a:endParaRPr lang="zh-CN" altLang="en-US">
              <a:solidFill>
                <a:schemeClr val="accent2"/>
              </a:solidFill>
            </a:endParaRPr>
          </a:p>
        </p:txBody>
      </p:sp>
    </p:spTree>
    <p:extLst>
      <p:ext uri="{BB962C8B-B14F-4D97-AF65-F5344CB8AC3E}">
        <p14:creationId xmlns:p14="http://schemas.microsoft.com/office/powerpoint/2010/main" xmlns="" val="1986184321"/>
      </p:ext>
    </p:extLst>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6"/>
          <p:cNvSpPr>
            <a:spLocks/>
          </p:cNvSpPr>
          <p:nvPr/>
        </p:nvSpPr>
        <p:spPr bwMode="auto">
          <a:xfrm>
            <a:off x="1971192" y="1248186"/>
            <a:ext cx="928063" cy="928114"/>
          </a:xfrm>
          <a:custGeom>
            <a:avLst/>
            <a:gdLst>
              <a:gd name="T0" fmla="*/ 510 w 1020"/>
              <a:gd name="T1" fmla="*/ 0 h 1020"/>
              <a:gd name="T2" fmla="*/ 1020 w 1020"/>
              <a:gd name="T3" fmla="*/ 510 h 1020"/>
              <a:gd name="T4" fmla="*/ 1020 w 1020"/>
              <a:gd name="T5" fmla="*/ 510 h 1020"/>
              <a:gd name="T6" fmla="*/ 510 w 1020"/>
              <a:gd name="T7" fmla="*/ 1020 h 1020"/>
              <a:gd name="T8" fmla="*/ 510 w 1020"/>
              <a:gd name="T9" fmla="*/ 1020 h 1020"/>
              <a:gd name="T10" fmla="*/ 0 w 1020"/>
              <a:gd name="T11" fmla="*/ 510 h 1020"/>
              <a:gd name="T12" fmla="*/ 510 w 1020"/>
              <a:gd name="T13" fmla="*/ 0 h 1020"/>
            </a:gdLst>
            <a:ahLst/>
            <a:cxnLst>
              <a:cxn ang="0">
                <a:pos x="T0" y="T1"/>
              </a:cxn>
              <a:cxn ang="0">
                <a:pos x="T2" y="T3"/>
              </a:cxn>
              <a:cxn ang="0">
                <a:pos x="T4" y="T5"/>
              </a:cxn>
              <a:cxn ang="0">
                <a:pos x="T6" y="T7"/>
              </a:cxn>
              <a:cxn ang="0">
                <a:pos x="T8" y="T9"/>
              </a:cxn>
              <a:cxn ang="0">
                <a:pos x="T10" y="T11"/>
              </a:cxn>
              <a:cxn ang="0">
                <a:pos x="T12" y="T13"/>
              </a:cxn>
            </a:cxnLst>
            <a:rect l="0" t="0" r="r" b="b"/>
            <a:pathLst>
              <a:path w="1020" h="1020">
                <a:moveTo>
                  <a:pt x="510" y="0"/>
                </a:moveTo>
                <a:lnTo>
                  <a:pt x="1020" y="510"/>
                </a:lnTo>
                <a:lnTo>
                  <a:pt x="1020" y="510"/>
                </a:lnTo>
                <a:lnTo>
                  <a:pt x="510" y="1020"/>
                </a:lnTo>
                <a:lnTo>
                  <a:pt x="510" y="1020"/>
                </a:lnTo>
                <a:lnTo>
                  <a:pt x="0" y="510"/>
                </a:lnTo>
                <a:lnTo>
                  <a:pt x="510" y="0"/>
                </a:lnTo>
                <a:close/>
              </a:path>
            </a:pathLst>
          </a:custGeom>
          <a:solidFill>
            <a:schemeClr val="accent3"/>
          </a:solidFill>
          <a:ln w="0">
            <a:noFill/>
            <a:prstDash val="solid"/>
            <a:round/>
            <a:headEnd/>
            <a:tailEnd/>
          </a:ln>
        </p:spPr>
        <p:txBody>
          <a:bodyPr vert="horz" wrap="square" lIns="0" tIns="0" rIns="0" bIns="0" numCol="1" anchor="ctr" anchorCtr="1" compatLnSpc="1">
            <a:prstTxWarp prst="textNoShape">
              <a:avLst/>
            </a:prstTxWarp>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1" name="Freeform 8"/>
          <p:cNvSpPr>
            <a:spLocks/>
          </p:cNvSpPr>
          <p:nvPr/>
        </p:nvSpPr>
        <p:spPr bwMode="auto">
          <a:xfrm>
            <a:off x="2469942" y="957873"/>
            <a:ext cx="2536433" cy="2533840"/>
          </a:xfrm>
          <a:custGeom>
            <a:avLst/>
            <a:gdLst>
              <a:gd name="T0" fmla="*/ 929 w 1857"/>
              <a:gd name="T1" fmla="*/ 0 h 1855"/>
              <a:gd name="T2" fmla="*/ 1857 w 1857"/>
              <a:gd name="T3" fmla="*/ 928 h 1855"/>
              <a:gd name="T4" fmla="*/ 929 w 1857"/>
              <a:gd name="T5" fmla="*/ 1855 h 1855"/>
              <a:gd name="T6" fmla="*/ 0 w 1857"/>
              <a:gd name="T7" fmla="*/ 928 h 1855"/>
              <a:gd name="T8" fmla="*/ 929 w 1857"/>
              <a:gd name="T9" fmla="*/ 0 h 1855"/>
            </a:gdLst>
            <a:ahLst/>
            <a:cxnLst>
              <a:cxn ang="0">
                <a:pos x="T0" y="T1"/>
              </a:cxn>
              <a:cxn ang="0">
                <a:pos x="T2" y="T3"/>
              </a:cxn>
              <a:cxn ang="0">
                <a:pos x="T4" y="T5"/>
              </a:cxn>
              <a:cxn ang="0">
                <a:pos x="T6" y="T7"/>
              </a:cxn>
              <a:cxn ang="0">
                <a:pos x="T8" y="T9"/>
              </a:cxn>
            </a:cxnLst>
            <a:rect l="0" t="0" r="r" b="b"/>
            <a:pathLst>
              <a:path w="1857" h="1855">
                <a:moveTo>
                  <a:pt x="929" y="0"/>
                </a:moveTo>
                <a:lnTo>
                  <a:pt x="1857" y="928"/>
                </a:lnTo>
                <a:lnTo>
                  <a:pt x="929" y="1855"/>
                </a:lnTo>
                <a:lnTo>
                  <a:pt x="0" y="928"/>
                </a:lnTo>
                <a:lnTo>
                  <a:pt x="929" y="0"/>
                </a:lnTo>
                <a:close/>
              </a:path>
            </a:pathLst>
          </a:custGeom>
          <a:solidFill>
            <a:schemeClr val="accent2"/>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zh-CN" altLang="en-US" sz="1400" dirty="0"/>
          </a:p>
        </p:txBody>
      </p:sp>
      <p:sp>
        <p:nvSpPr>
          <p:cNvPr id="72" name="Freeform 9"/>
          <p:cNvSpPr>
            <a:spLocks/>
          </p:cNvSpPr>
          <p:nvPr/>
        </p:nvSpPr>
        <p:spPr bwMode="auto">
          <a:xfrm>
            <a:off x="1537050" y="2289675"/>
            <a:ext cx="1802957" cy="1803055"/>
          </a:xfrm>
          <a:custGeom>
            <a:avLst/>
            <a:gdLst>
              <a:gd name="T0" fmla="*/ 660 w 1320"/>
              <a:gd name="T1" fmla="*/ 0 h 1320"/>
              <a:gd name="T2" fmla="*/ 1320 w 1320"/>
              <a:gd name="T3" fmla="*/ 660 h 1320"/>
              <a:gd name="T4" fmla="*/ 1320 w 1320"/>
              <a:gd name="T5" fmla="*/ 660 h 1320"/>
              <a:gd name="T6" fmla="*/ 660 w 1320"/>
              <a:gd name="T7" fmla="*/ 1320 h 1320"/>
              <a:gd name="T8" fmla="*/ 0 w 1320"/>
              <a:gd name="T9" fmla="*/ 660 h 1320"/>
              <a:gd name="T10" fmla="*/ 660 w 1320"/>
              <a:gd name="T11" fmla="*/ 0 h 1320"/>
              <a:gd name="T12" fmla="*/ 660 w 1320"/>
              <a:gd name="T13" fmla="*/ 0 h 1320"/>
            </a:gdLst>
            <a:ahLst/>
            <a:cxnLst>
              <a:cxn ang="0">
                <a:pos x="T0" y="T1"/>
              </a:cxn>
              <a:cxn ang="0">
                <a:pos x="T2" y="T3"/>
              </a:cxn>
              <a:cxn ang="0">
                <a:pos x="T4" y="T5"/>
              </a:cxn>
              <a:cxn ang="0">
                <a:pos x="T6" y="T7"/>
              </a:cxn>
              <a:cxn ang="0">
                <a:pos x="T8" y="T9"/>
              </a:cxn>
              <a:cxn ang="0">
                <a:pos x="T10" y="T11"/>
              </a:cxn>
              <a:cxn ang="0">
                <a:pos x="T12" y="T13"/>
              </a:cxn>
            </a:cxnLst>
            <a:rect l="0" t="0" r="r" b="b"/>
            <a:pathLst>
              <a:path w="1320" h="1320">
                <a:moveTo>
                  <a:pt x="660" y="0"/>
                </a:moveTo>
                <a:lnTo>
                  <a:pt x="1320" y="660"/>
                </a:lnTo>
                <a:lnTo>
                  <a:pt x="1320" y="660"/>
                </a:lnTo>
                <a:lnTo>
                  <a:pt x="660" y="1320"/>
                </a:lnTo>
                <a:lnTo>
                  <a:pt x="0" y="660"/>
                </a:lnTo>
                <a:lnTo>
                  <a:pt x="660" y="0"/>
                </a:lnTo>
                <a:lnTo>
                  <a:pt x="660" y="0"/>
                </a:lnTo>
                <a:close/>
              </a:path>
            </a:pathLst>
          </a:custGeom>
          <a:blipFill dpi="0" rotWithShape="1">
            <a:blip r:embed="rId9" cstate="print"/>
            <a:srcRect/>
            <a:stretch>
              <a:fillRect/>
            </a:stretch>
          </a:blipFill>
          <a:ln w="0">
            <a:noFill/>
            <a:prstDash val="solid"/>
            <a:round/>
            <a:headEnd/>
            <a:tailEnd/>
          </a:ln>
        </p:spPr>
        <p:txBody>
          <a:bodyPr vert="horz" wrap="square" lIns="0" tIns="0" rIns="0" bIns="0" numCol="1" anchor="ctr" anchorCtr="1" compatLnSpc="1">
            <a:prstTxWarp prst="textNoShape">
              <a:avLst/>
            </a:prstTxWarp>
          </a:bodyPr>
          <a:lstStyle/>
          <a:p>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3" name="Freeform 10"/>
          <p:cNvSpPr>
            <a:spLocks/>
          </p:cNvSpPr>
          <p:nvPr/>
        </p:nvSpPr>
        <p:spPr bwMode="auto">
          <a:xfrm>
            <a:off x="3041568" y="3236279"/>
            <a:ext cx="678927" cy="678963"/>
          </a:xfrm>
          <a:custGeom>
            <a:avLst/>
            <a:gdLst>
              <a:gd name="T0" fmla="*/ 307 w 613"/>
              <a:gd name="T1" fmla="*/ 0 h 613"/>
              <a:gd name="T2" fmla="*/ 613 w 613"/>
              <a:gd name="T3" fmla="*/ 307 h 613"/>
              <a:gd name="T4" fmla="*/ 307 w 613"/>
              <a:gd name="T5" fmla="*/ 613 h 613"/>
              <a:gd name="T6" fmla="*/ 0 w 613"/>
              <a:gd name="T7" fmla="*/ 307 h 613"/>
              <a:gd name="T8" fmla="*/ 307 w 613"/>
              <a:gd name="T9" fmla="*/ 0 h 613"/>
            </a:gdLst>
            <a:ahLst/>
            <a:cxnLst>
              <a:cxn ang="0">
                <a:pos x="T0" y="T1"/>
              </a:cxn>
              <a:cxn ang="0">
                <a:pos x="T2" y="T3"/>
              </a:cxn>
              <a:cxn ang="0">
                <a:pos x="T4" y="T5"/>
              </a:cxn>
              <a:cxn ang="0">
                <a:pos x="T6" y="T7"/>
              </a:cxn>
              <a:cxn ang="0">
                <a:pos x="T8" y="T9"/>
              </a:cxn>
            </a:cxnLst>
            <a:rect l="0" t="0" r="r" b="b"/>
            <a:pathLst>
              <a:path w="613" h="613">
                <a:moveTo>
                  <a:pt x="307" y="0"/>
                </a:moveTo>
                <a:lnTo>
                  <a:pt x="613" y="307"/>
                </a:lnTo>
                <a:lnTo>
                  <a:pt x="307" y="613"/>
                </a:lnTo>
                <a:lnTo>
                  <a:pt x="0" y="307"/>
                </a:lnTo>
                <a:lnTo>
                  <a:pt x="307" y="0"/>
                </a:lnTo>
                <a:close/>
              </a:path>
            </a:pathLst>
          </a:custGeom>
          <a:solidFill>
            <a:schemeClr val="accent2"/>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zh-CN" altLang="en-US" sz="1400" dirty="0"/>
          </a:p>
        </p:txBody>
      </p:sp>
      <p:sp>
        <p:nvSpPr>
          <p:cNvPr id="74" name="Freeform 12"/>
          <p:cNvSpPr>
            <a:spLocks/>
          </p:cNvSpPr>
          <p:nvPr/>
        </p:nvSpPr>
        <p:spPr bwMode="auto">
          <a:xfrm>
            <a:off x="4656168" y="1371162"/>
            <a:ext cx="811529" cy="809270"/>
          </a:xfrm>
          <a:custGeom>
            <a:avLst/>
            <a:gdLst>
              <a:gd name="T0" fmla="*/ 528 w 1057"/>
              <a:gd name="T1" fmla="*/ 0 h 1054"/>
              <a:gd name="T2" fmla="*/ 1057 w 1057"/>
              <a:gd name="T3" fmla="*/ 527 h 1054"/>
              <a:gd name="T4" fmla="*/ 528 w 1057"/>
              <a:gd name="T5" fmla="*/ 1054 h 1054"/>
              <a:gd name="T6" fmla="*/ 510 w 1057"/>
              <a:gd name="T7" fmla="*/ 1037 h 1054"/>
              <a:gd name="T8" fmla="*/ 0 w 1057"/>
              <a:gd name="T9" fmla="*/ 527 h 1054"/>
              <a:gd name="T10" fmla="*/ 510 w 1057"/>
              <a:gd name="T11" fmla="*/ 17 h 1054"/>
              <a:gd name="T12" fmla="*/ 528 w 1057"/>
              <a:gd name="T13" fmla="*/ 0 h 1054"/>
            </a:gdLst>
            <a:ahLst/>
            <a:cxnLst>
              <a:cxn ang="0">
                <a:pos x="T0" y="T1"/>
              </a:cxn>
              <a:cxn ang="0">
                <a:pos x="T2" y="T3"/>
              </a:cxn>
              <a:cxn ang="0">
                <a:pos x="T4" y="T5"/>
              </a:cxn>
              <a:cxn ang="0">
                <a:pos x="T6" y="T7"/>
              </a:cxn>
              <a:cxn ang="0">
                <a:pos x="T8" y="T9"/>
              </a:cxn>
              <a:cxn ang="0">
                <a:pos x="T10" y="T11"/>
              </a:cxn>
              <a:cxn ang="0">
                <a:pos x="T12" y="T13"/>
              </a:cxn>
            </a:cxnLst>
            <a:rect l="0" t="0" r="r" b="b"/>
            <a:pathLst>
              <a:path w="1057" h="1054">
                <a:moveTo>
                  <a:pt x="528" y="0"/>
                </a:moveTo>
                <a:lnTo>
                  <a:pt x="1057" y="527"/>
                </a:lnTo>
                <a:lnTo>
                  <a:pt x="528" y="1054"/>
                </a:lnTo>
                <a:lnTo>
                  <a:pt x="510" y="1037"/>
                </a:lnTo>
                <a:lnTo>
                  <a:pt x="0" y="527"/>
                </a:lnTo>
                <a:lnTo>
                  <a:pt x="510" y="17"/>
                </a:lnTo>
                <a:lnTo>
                  <a:pt x="528" y="0"/>
                </a:lnTo>
                <a:close/>
              </a:path>
            </a:pathLst>
          </a:custGeom>
          <a:solidFill>
            <a:schemeClr val="accent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zh-CN" altLang="en-US" sz="1400" dirty="0">
              <a:solidFill>
                <a:schemeClr val="tx1">
                  <a:lumMod val="65000"/>
                  <a:lumOff val="35000"/>
                </a:schemeClr>
              </a:solidFill>
            </a:endParaRPr>
          </a:p>
        </p:txBody>
      </p:sp>
      <p:sp>
        <p:nvSpPr>
          <p:cNvPr id="75" name="Freeform 7"/>
          <p:cNvSpPr>
            <a:spLocks/>
          </p:cNvSpPr>
          <p:nvPr/>
        </p:nvSpPr>
        <p:spPr bwMode="auto">
          <a:xfrm>
            <a:off x="3181613" y="3949087"/>
            <a:ext cx="398835" cy="397492"/>
          </a:xfrm>
          <a:custGeom>
            <a:avLst/>
            <a:gdLst>
              <a:gd name="T0" fmla="*/ 145 w 292"/>
              <a:gd name="T1" fmla="*/ 0 h 291"/>
              <a:gd name="T2" fmla="*/ 292 w 292"/>
              <a:gd name="T3" fmla="*/ 146 h 291"/>
              <a:gd name="T4" fmla="*/ 145 w 292"/>
              <a:gd name="T5" fmla="*/ 291 h 291"/>
              <a:gd name="T6" fmla="*/ 0 w 292"/>
              <a:gd name="T7" fmla="*/ 146 h 291"/>
              <a:gd name="T8" fmla="*/ 145 w 292"/>
              <a:gd name="T9" fmla="*/ 0 h 291"/>
            </a:gdLst>
            <a:ahLst/>
            <a:cxnLst>
              <a:cxn ang="0">
                <a:pos x="T0" y="T1"/>
              </a:cxn>
              <a:cxn ang="0">
                <a:pos x="T2" y="T3"/>
              </a:cxn>
              <a:cxn ang="0">
                <a:pos x="T4" y="T5"/>
              </a:cxn>
              <a:cxn ang="0">
                <a:pos x="T6" y="T7"/>
              </a:cxn>
              <a:cxn ang="0">
                <a:pos x="T8" y="T9"/>
              </a:cxn>
            </a:cxnLst>
            <a:rect l="0" t="0" r="r" b="b"/>
            <a:pathLst>
              <a:path w="292" h="291">
                <a:moveTo>
                  <a:pt x="145" y="0"/>
                </a:moveTo>
                <a:lnTo>
                  <a:pt x="292" y="146"/>
                </a:lnTo>
                <a:lnTo>
                  <a:pt x="145" y="291"/>
                </a:lnTo>
                <a:lnTo>
                  <a:pt x="0" y="146"/>
                </a:lnTo>
                <a:lnTo>
                  <a:pt x="145" y="0"/>
                </a:lnTo>
                <a:close/>
              </a:path>
            </a:pathLst>
          </a:custGeom>
          <a:solidFill>
            <a:schemeClr val="accent3"/>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zh-CN" altLang="en-US" sz="1400" dirty="0"/>
          </a:p>
        </p:txBody>
      </p:sp>
      <p:sp>
        <p:nvSpPr>
          <p:cNvPr id="76" name="Freeform 7"/>
          <p:cNvSpPr>
            <a:spLocks/>
          </p:cNvSpPr>
          <p:nvPr/>
        </p:nvSpPr>
        <p:spPr bwMode="auto">
          <a:xfrm>
            <a:off x="3590837" y="472764"/>
            <a:ext cx="398835" cy="397492"/>
          </a:xfrm>
          <a:custGeom>
            <a:avLst/>
            <a:gdLst>
              <a:gd name="T0" fmla="*/ 145 w 292"/>
              <a:gd name="T1" fmla="*/ 0 h 291"/>
              <a:gd name="T2" fmla="*/ 292 w 292"/>
              <a:gd name="T3" fmla="*/ 146 h 291"/>
              <a:gd name="T4" fmla="*/ 145 w 292"/>
              <a:gd name="T5" fmla="*/ 291 h 291"/>
              <a:gd name="T6" fmla="*/ 0 w 292"/>
              <a:gd name="T7" fmla="*/ 146 h 291"/>
              <a:gd name="T8" fmla="*/ 145 w 292"/>
              <a:gd name="T9" fmla="*/ 0 h 291"/>
            </a:gdLst>
            <a:ahLst/>
            <a:cxnLst>
              <a:cxn ang="0">
                <a:pos x="T0" y="T1"/>
              </a:cxn>
              <a:cxn ang="0">
                <a:pos x="T2" y="T3"/>
              </a:cxn>
              <a:cxn ang="0">
                <a:pos x="T4" y="T5"/>
              </a:cxn>
              <a:cxn ang="0">
                <a:pos x="T6" y="T7"/>
              </a:cxn>
              <a:cxn ang="0">
                <a:pos x="T8" y="T9"/>
              </a:cxn>
            </a:cxnLst>
            <a:rect l="0" t="0" r="r" b="b"/>
            <a:pathLst>
              <a:path w="292" h="291">
                <a:moveTo>
                  <a:pt x="145" y="0"/>
                </a:moveTo>
                <a:lnTo>
                  <a:pt x="292" y="146"/>
                </a:lnTo>
                <a:lnTo>
                  <a:pt x="145" y="291"/>
                </a:lnTo>
                <a:lnTo>
                  <a:pt x="0" y="146"/>
                </a:lnTo>
                <a:lnTo>
                  <a:pt x="145" y="0"/>
                </a:lnTo>
                <a:close/>
              </a:path>
            </a:pathLst>
          </a:custGeom>
          <a:solidFill>
            <a:schemeClr val="accent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zh-CN" altLang="en-US" sz="1400" dirty="0"/>
          </a:p>
        </p:txBody>
      </p:sp>
      <p:sp>
        <p:nvSpPr>
          <p:cNvPr id="15" name="MH_Others_1"/>
          <p:cNvSpPr txBox="1"/>
          <p:nvPr>
            <p:custDataLst>
              <p:tags r:id="rId1"/>
            </p:custDataLst>
          </p:nvPr>
        </p:nvSpPr>
        <p:spPr>
          <a:xfrm>
            <a:off x="2698718" y="1732589"/>
            <a:ext cx="2043552" cy="722197"/>
          </a:xfrm>
          <a:prstGeom prst="rect">
            <a:avLst/>
          </a:prstGeom>
          <a:noFill/>
        </p:spPr>
        <p:txBody>
          <a:bodyPr vert="horz" wrap="square" lIns="0" tIns="0" rIns="0" bIns="0" rtlCol="0" anchor="ctr" anchorCtr="0">
            <a:spAutoFit/>
          </a:bodyPr>
          <a:lstStyle/>
          <a:p>
            <a:pPr algn="ctr"/>
            <a:r>
              <a:rPr lang="zh-CN" altLang="en-US" sz="47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6" name="MH_Others_2"/>
          <p:cNvSpPr txBox="1"/>
          <p:nvPr>
            <p:custDataLst>
              <p:tags r:id="rId2"/>
            </p:custDataLst>
          </p:nvPr>
        </p:nvSpPr>
        <p:spPr>
          <a:xfrm>
            <a:off x="2709039" y="2454810"/>
            <a:ext cx="2022909" cy="306425"/>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SubTitle_1"/>
          <p:cNvSpPr txBox="1"/>
          <p:nvPr>
            <p:custDataLst>
              <p:tags r:id="rId3"/>
            </p:custDataLst>
          </p:nvPr>
        </p:nvSpPr>
        <p:spPr>
          <a:xfrm>
            <a:off x="5810175" y="1938517"/>
            <a:ext cx="1643302" cy="369332"/>
          </a:xfrm>
          <a:prstGeom prst="rect">
            <a:avLst/>
          </a:prstGeom>
          <a:noFill/>
        </p:spPr>
        <p:txBody>
          <a:bodyPr wrap="square" lIns="0" tIns="0" rIns="0" bIns="0" anchor="t" anchorCtr="0">
            <a:spAutoFit/>
          </a:bodyPr>
          <a:lstStyle/>
          <a:p>
            <a:r>
              <a:rPr lang="zh-CN" altLang="en-US"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SubTitle_2"/>
          <p:cNvSpPr txBox="1"/>
          <p:nvPr>
            <p:custDataLst>
              <p:tags r:id="rId4"/>
            </p:custDataLst>
          </p:nvPr>
        </p:nvSpPr>
        <p:spPr>
          <a:xfrm>
            <a:off x="5182528" y="2591565"/>
            <a:ext cx="1643301" cy="369332"/>
          </a:xfrm>
          <a:prstGeom prst="rect">
            <a:avLst/>
          </a:prstGeom>
          <a:noFill/>
        </p:spPr>
        <p:txBody>
          <a:bodyPr wrap="square" lIns="0" tIns="0" rIns="0" bIns="0" anchor="t" anchorCtr="0">
            <a:spAutoFit/>
          </a:bodyPr>
          <a:lstStyle/>
          <a:p>
            <a:pPr lvl="0"/>
            <a:r>
              <a:rPr lang="zh-CN" altLang="en-US"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SubTitle_3"/>
          <p:cNvSpPr txBox="1"/>
          <p:nvPr>
            <p:custDataLst>
              <p:tags r:id="rId5"/>
            </p:custDataLst>
          </p:nvPr>
        </p:nvSpPr>
        <p:spPr>
          <a:xfrm>
            <a:off x="4569374" y="3244613"/>
            <a:ext cx="1628808" cy="369332"/>
          </a:xfrm>
          <a:prstGeom prst="rect">
            <a:avLst/>
          </a:prstGeom>
          <a:noFill/>
        </p:spPr>
        <p:txBody>
          <a:bodyPr wrap="square" lIns="0" tIns="0" rIns="0" bIns="0" anchor="t" anchorCtr="0">
            <a:spAutoFit/>
          </a:bodyPr>
          <a:lstStyle/>
          <a:p>
            <a:pPr lvl="0"/>
            <a:r>
              <a:rPr lang="zh-CN" altLang="en-US"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SubTitle_4"/>
          <p:cNvSpPr txBox="1"/>
          <p:nvPr>
            <p:custDataLst>
              <p:tags r:id="rId6"/>
            </p:custDataLst>
          </p:nvPr>
        </p:nvSpPr>
        <p:spPr>
          <a:xfrm>
            <a:off x="3878872" y="3897661"/>
            <a:ext cx="1706155" cy="369332"/>
          </a:xfrm>
          <a:prstGeom prst="rect">
            <a:avLst/>
          </a:prstGeom>
          <a:noFill/>
        </p:spPr>
        <p:txBody>
          <a:bodyPr wrap="square" lIns="0" tIns="0" rIns="0" bIns="0" anchor="t" anchorCtr="0">
            <a:spAutoFit/>
          </a:bodyPr>
          <a:lstStyle/>
          <a:p>
            <a:pPr lvl="0"/>
            <a:r>
              <a:rPr lang="zh-CN" altLang="en-US"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1899595473"/>
      </p:ext>
    </p:extLst>
  </p:cSld>
  <p:clrMapOvr>
    <a:masterClrMapping/>
  </p:clrMapOvr>
  <p:transition spd="med" advClick="0" advTm="0">
    <p:random/>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40000">
                                          <p:cBhvr additive="base">
                                            <p:cTn id="7" dur="15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fill="hold" grpId="0" nodeType="clickEffect" p14:presetBounceEnd="40000">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14:bounceEnd="40000">
                                          <p:cBhvr additive="base">
                                            <p:cTn id="13" dur="150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14" dur="1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grpId="0" nodeType="clickEffect" p14:presetBounceEnd="40000">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14:bounceEnd="40000">
                                          <p:cBhvr additive="base">
                                            <p:cTn id="19" dur="150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grpId="0" nodeType="clickEffect" p14:presetBounceEnd="40000">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14:bounceEnd="40000">
                                          <p:cBhvr additive="base">
                                            <p:cTn id="25" dur="1500" fill="hold"/>
                                            <p:tgtEl>
                                              <p:spTgt spid="73"/>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grpId="0" nodeType="clickEffect" p14:presetBounceEnd="40000">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14:bounceEnd="40000">
                                          <p:cBhvr additive="base">
                                            <p:cTn id="31" dur="1500" fill="hold"/>
                                            <p:tgtEl>
                                              <p:spTgt spid="74"/>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grpId="0" nodeType="clickEffect" p14:presetBounceEnd="40000">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14:bounceEnd="40000">
                                          <p:cBhvr additive="base">
                                            <p:cTn id="37" dur="150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40000" fill="hold" grpId="0" nodeType="clickEffect" p14:presetBounceEnd="40000">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14:bounceEnd="40000">
                                          <p:cBhvr additive="base">
                                            <p:cTn id="43" dur="150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44" dur="1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by="(-#ppt_w*2)" calcmode="lin" valueType="num">
                                          <p:cBhvr rctx="PPT">
                                            <p:cTn id="49" dur="500" autoRev="1" fill="hold">
                                              <p:stCondLst>
                                                <p:cond delay="0"/>
                                              </p:stCondLst>
                                            </p:cTn>
                                            <p:tgtEl>
                                              <p:spTgt spid="15"/>
                                            </p:tgtEl>
                                            <p:attrNameLst>
                                              <p:attrName>ppt_w</p:attrName>
                                            </p:attrNameLst>
                                          </p:cBhvr>
                                        </p:anim>
                                        <p:anim by="(#ppt_w*0.50)" calcmode="lin" valueType="num">
                                          <p:cBhvr>
                                            <p:cTn id="50" dur="500" decel="50000" autoRev="1" fill="hold">
                                              <p:stCondLst>
                                                <p:cond delay="0"/>
                                              </p:stCondLst>
                                            </p:cTn>
                                            <p:tgtEl>
                                              <p:spTgt spid="15"/>
                                            </p:tgtEl>
                                            <p:attrNameLst>
                                              <p:attrName>ppt_x</p:attrName>
                                            </p:attrNameLst>
                                          </p:cBhvr>
                                        </p:anim>
                                        <p:anim from="(-#ppt_h/2)" to="(#ppt_y)" calcmode="lin" valueType="num">
                                          <p:cBhvr>
                                            <p:cTn id="51" dur="1000" fill="hold">
                                              <p:stCondLst>
                                                <p:cond delay="0"/>
                                              </p:stCondLst>
                                            </p:cTn>
                                            <p:tgtEl>
                                              <p:spTgt spid="15"/>
                                            </p:tgtEl>
                                            <p:attrNameLst>
                                              <p:attrName>ppt_y</p:attrName>
                                            </p:attrNameLst>
                                          </p:cBhvr>
                                        </p:anim>
                                        <p:animRot by="21600000">
                                          <p:cBhvr>
                                            <p:cTn id="52" dur="1000" fill="hold">
                                              <p:stCondLst>
                                                <p:cond delay="0"/>
                                              </p:stCondLst>
                                            </p:cTn>
                                            <p:tgtEl>
                                              <p:spTgt spid="15"/>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by="(-#ppt_w*2)" calcmode="lin" valueType="num">
                                          <p:cBhvr rctx="PPT">
                                            <p:cTn id="55" dur="500" autoRev="1" fill="hold">
                                              <p:stCondLst>
                                                <p:cond delay="0"/>
                                              </p:stCondLst>
                                            </p:cTn>
                                            <p:tgtEl>
                                              <p:spTgt spid="16"/>
                                            </p:tgtEl>
                                            <p:attrNameLst>
                                              <p:attrName>ppt_w</p:attrName>
                                            </p:attrNameLst>
                                          </p:cBhvr>
                                        </p:anim>
                                        <p:anim by="(#ppt_w*0.50)" calcmode="lin" valueType="num">
                                          <p:cBhvr>
                                            <p:cTn id="56" dur="500" decel="50000" autoRev="1" fill="hold">
                                              <p:stCondLst>
                                                <p:cond delay="0"/>
                                              </p:stCondLst>
                                            </p:cTn>
                                            <p:tgtEl>
                                              <p:spTgt spid="16"/>
                                            </p:tgtEl>
                                            <p:attrNameLst>
                                              <p:attrName>ppt_x</p:attrName>
                                            </p:attrNameLst>
                                          </p:cBhvr>
                                        </p:anim>
                                        <p:anim from="(-#ppt_h/2)" to="(#ppt_y)" calcmode="lin" valueType="num">
                                          <p:cBhvr>
                                            <p:cTn id="57" dur="1000" fill="hold">
                                              <p:stCondLst>
                                                <p:cond delay="0"/>
                                              </p:stCondLst>
                                            </p:cTn>
                                            <p:tgtEl>
                                              <p:spTgt spid="16"/>
                                            </p:tgtEl>
                                            <p:attrNameLst>
                                              <p:attrName>ppt_y</p:attrName>
                                            </p:attrNameLst>
                                          </p:cBhvr>
                                        </p:anim>
                                        <p:animRot by="21600000">
                                          <p:cBhvr>
                                            <p:cTn id="58" dur="1000" fill="hold">
                                              <p:stCondLst>
                                                <p:cond delay="0"/>
                                              </p:stCondLst>
                                            </p:cTn>
                                            <p:tgtEl>
                                              <p:spTgt spid="1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15" grpId="0"/>
          <p:bldP spid="16" grpId="0"/>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500" fill="hold"/>
                                            <p:tgtEl>
                                              <p:spTgt spid="70"/>
                                            </p:tgtEl>
                                            <p:attrNameLst>
                                              <p:attrName>ppt_x</p:attrName>
                                            </p:attrNameLst>
                                          </p:cBhvr>
                                          <p:tavLst>
                                            <p:tav tm="0">
                                              <p:val>
                                                <p:strVal val="0-#ppt_w/2"/>
                                              </p:val>
                                            </p:tav>
                                            <p:tav tm="100000">
                                              <p:val>
                                                <p:strVal val="#ppt_x"/>
                                              </p:val>
                                            </p:tav>
                                          </p:tavLst>
                                        </p:anim>
                                        <p:anim calcmode="lin" valueType="num">
                                          <p:cBhvr additive="base">
                                            <p:cTn id="8" dur="1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1500" fill="hold"/>
                                            <p:tgtEl>
                                              <p:spTgt spid="71"/>
                                            </p:tgtEl>
                                            <p:attrNameLst>
                                              <p:attrName>ppt_x</p:attrName>
                                            </p:attrNameLst>
                                          </p:cBhvr>
                                          <p:tavLst>
                                            <p:tav tm="0">
                                              <p:val>
                                                <p:strVal val="0-#ppt_w/2"/>
                                              </p:val>
                                            </p:tav>
                                            <p:tav tm="100000">
                                              <p:val>
                                                <p:strVal val="#ppt_x"/>
                                              </p:val>
                                            </p:tav>
                                          </p:tavLst>
                                        </p:anim>
                                        <p:anim calcmode="lin" valueType="num">
                                          <p:cBhvr additive="base">
                                            <p:cTn id="14" dur="1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1500" fill="hold"/>
                                            <p:tgtEl>
                                              <p:spTgt spid="72"/>
                                            </p:tgtEl>
                                            <p:attrNameLst>
                                              <p:attrName>ppt_x</p:attrName>
                                            </p:attrNameLst>
                                          </p:cBhvr>
                                          <p:tavLst>
                                            <p:tav tm="0">
                                              <p:val>
                                                <p:strVal val="0-#ppt_w/2"/>
                                              </p:val>
                                            </p:tav>
                                            <p:tav tm="100000">
                                              <p:val>
                                                <p:strVal val="#ppt_x"/>
                                              </p:val>
                                            </p:tav>
                                          </p:tavLst>
                                        </p:anim>
                                        <p:anim calcmode="lin" valueType="num">
                                          <p:cBhvr additive="base">
                                            <p:cTn id="20" dur="1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1500" fill="hold"/>
                                            <p:tgtEl>
                                              <p:spTgt spid="73"/>
                                            </p:tgtEl>
                                            <p:attrNameLst>
                                              <p:attrName>ppt_x</p:attrName>
                                            </p:attrNameLst>
                                          </p:cBhvr>
                                          <p:tavLst>
                                            <p:tav tm="0">
                                              <p:val>
                                                <p:strVal val="0-#ppt_w/2"/>
                                              </p:val>
                                            </p:tav>
                                            <p:tav tm="100000">
                                              <p:val>
                                                <p:strVal val="#ppt_x"/>
                                              </p:val>
                                            </p:tav>
                                          </p:tavLst>
                                        </p:anim>
                                        <p:anim calcmode="lin" valueType="num">
                                          <p:cBhvr additive="base">
                                            <p:cTn id="26" dur="1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1500" fill="hold"/>
                                            <p:tgtEl>
                                              <p:spTgt spid="74"/>
                                            </p:tgtEl>
                                            <p:attrNameLst>
                                              <p:attrName>ppt_x</p:attrName>
                                            </p:attrNameLst>
                                          </p:cBhvr>
                                          <p:tavLst>
                                            <p:tav tm="0">
                                              <p:val>
                                                <p:strVal val="0-#ppt_w/2"/>
                                              </p:val>
                                            </p:tav>
                                            <p:tav tm="100000">
                                              <p:val>
                                                <p:strVal val="#ppt_x"/>
                                              </p:val>
                                            </p:tav>
                                          </p:tavLst>
                                        </p:anim>
                                        <p:anim calcmode="lin" valueType="num">
                                          <p:cBhvr additive="base">
                                            <p:cTn id="32" dur="1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1500" fill="hold"/>
                                            <p:tgtEl>
                                              <p:spTgt spid="75"/>
                                            </p:tgtEl>
                                            <p:attrNameLst>
                                              <p:attrName>ppt_x</p:attrName>
                                            </p:attrNameLst>
                                          </p:cBhvr>
                                          <p:tavLst>
                                            <p:tav tm="0">
                                              <p:val>
                                                <p:strVal val="0-#ppt_w/2"/>
                                              </p:val>
                                            </p:tav>
                                            <p:tav tm="100000">
                                              <p:val>
                                                <p:strVal val="#ppt_x"/>
                                              </p:val>
                                            </p:tav>
                                          </p:tavLst>
                                        </p:anim>
                                        <p:anim calcmode="lin" valueType="num">
                                          <p:cBhvr additive="base">
                                            <p:cTn id="38" dur="1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4000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1500" fill="hold"/>
                                            <p:tgtEl>
                                              <p:spTgt spid="76"/>
                                            </p:tgtEl>
                                            <p:attrNameLst>
                                              <p:attrName>ppt_x</p:attrName>
                                            </p:attrNameLst>
                                          </p:cBhvr>
                                          <p:tavLst>
                                            <p:tav tm="0">
                                              <p:val>
                                                <p:strVal val="0-#ppt_w/2"/>
                                              </p:val>
                                            </p:tav>
                                            <p:tav tm="100000">
                                              <p:val>
                                                <p:strVal val="#ppt_x"/>
                                              </p:val>
                                            </p:tav>
                                          </p:tavLst>
                                        </p:anim>
                                        <p:anim calcmode="lin" valueType="num">
                                          <p:cBhvr additive="base">
                                            <p:cTn id="44" dur="1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by="(-#ppt_w*2)" calcmode="lin" valueType="num">
                                          <p:cBhvr rctx="PPT">
                                            <p:cTn id="49" dur="500" autoRev="1" fill="hold">
                                              <p:stCondLst>
                                                <p:cond delay="0"/>
                                              </p:stCondLst>
                                            </p:cTn>
                                            <p:tgtEl>
                                              <p:spTgt spid="15"/>
                                            </p:tgtEl>
                                            <p:attrNameLst>
                                              <p:attrName>ppt_w</p:attrName>
                                            </p:attrNameLst>
                                          </p:cBhvr>
                                        </p:anim>
                                        <p:anim by="(#ppt_w*0.50)" calcmode="lin" valueType="num">
                                          <p:cBhvr>
                                            <p:cTn id="50" dur="500" decel="50000" autoRev="1" fill="hold">
                                              <p:stCondLst>
                                                <p:cond delay="0"/>
                                              </p:stCondLst>
                                            </p:cTn>
                                            <p:tgtEl>
                                              <p:spTgt spid="15"/>
                                            </p:tgtEl>
                                            <p:attrNameLst>
                                              <p:attrName>ppt_x</p:attrName>
                                            </p:attrNameLst>
                                          </p:cBhvr>
                                        </p:anim>
                                        <p:anim from="(-#ppt_h/2)" to="(#ppt_y)" calcmode="lin" valueType="num">
                                          <p:cBhvr>
                                            <p:cTn id="51" dur="1000" fill="hold">
                                              <p:stCondLst>
                                                <p:cond delay="0"/>
                                              </p:stCondLst>
                                            </p:cTn>
                                            <p:tgtEl>
                                              <p:spTgt spid="15"/>
                                            </p:tgtEl>
                                            <p:attrNameLst>
                                              <p:attrName>ppt_y</p:attrName>
                                            </p:attrNameLst>
                                          </p:cBhvr>
                                        </p:anim>
                                        <p:animRot by="21600000">
                                          <p:cBhvr>
                                            <p:cTn id="52" dur="1000" fill="hold">
                                              <p:stCondLst>
                                                <p:cond delay="0"/>
                                              </p:stCondLst>
                                            </p:cTn>
                                            <p:tgtEl>
                                              <p:spTgt spid="15"/>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by="(-#ppt_w*2)" calcmode="lin" valueType="num">
                                          <p:cBhvr rctx="PPT">
                                            <p:cTn id="55" dur="500" autoRev="1" fill="hold">
                                              <p:stCondLst>
                                                <p:cond delay="0"/>
                                              </p:stCondLst>
                                            </p:cTn>
                                            <p:tgtEl>
                                              <p:spTgt spid="16"/>
                                            </p:tgtEl>
                                            <p:attrNameLst>
                                              <p:attrName>ppt_w</p:attrName>
                                            </p:attrNameLst>
                                          </p:cBhvr>
                                        </p:anim>
                                        <p:anim by="(#ppt_w*0.50)" calcmode="lin" valueType="num">
                                          <p:cBhvr>
                                            <p:cTn id="56" dur="500" decel="50000" autoRev="1" fill="hold">
                                              <p:stCondLst>
                                                <p:cond delay="0"/>
                                              </p:stCondLst>
                                            </p:cTn>
                                            <p:tgtEl>
                                              <p:spTgt spid="16"/>
                                            </p:tgtEl>
                                            <p:attrNameLst>
                                              <p:attrName>ppt_x</p:attrName>
                                            </p:attrNameLst>
                                          </p:cBhvr>
                                        </p:anim>
                                        <p:anim from="(-#ppt_h/2)" to="(#ppt_y)" calcmode="lin" valueType="num">
                                          <p:cBhvr>
                                            <p:cTn id="57" dur="1000" fill="hold">
                                              <p:stCondLst>
                                                <p:cond delay="0"/>
                                              </p:stCondLst>
                                            </p:cTn>
                                            <p:tgtEl>
                                              <p:spTgt spid="16"/>
                                            </p:tgtEl>
                                            <p:attrNameLst>
                                              <p:attrName>ppt_y</p:attrName>
                                            </p:attrNameLst>
                                          </p:cBhvr>
                                        </p:anim>
                                        <p:animRot by="21600000">
                                          <p:cBhvr>
                                            <p:cTn id="58" dur="1000" fill="hold">
                                              <p:stCondLst>
                                                <p:cond delay="0"/>
                                              </p:stCondLst>
                                            </p:cTn>
                                            <p:tgtEl>
                                              <p:spTgt spid="1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15" grpId="0"/>
          <p:bldP spid="16" grpId="0"/>
          <p:bldP spid="17" grpId="0"/>
          <p:bldP spid="18" grpId="0"/>
          <p:bldP spid="19" grpId="0"/>
          <p:bldP spid="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9" name="TextBox 11"/>
          <p:cNvSpPr txBox="1"/>
          <p:nvPr/>
        </p:nvSpPr>
        <p:spPr>
          <a:xfrm>
            <a:off x="5099883" y="1759920"/>
            <a:ext cx="2431754"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2000" b="1" dirty="0" smtClean="0">
                <a:solidFill>
                  <a:schemeClr val="accent2"/>
                </a:solidFill>
                <a:latin typeface="微软雅黑" panose="020B0503020204020204" pitchFamily="34" charset="-122"/>
                <a:ea typeface="微软雅黑" panose="020B0503020204020204" pitchFamily="34" charset="-122"/>
              </a:rPr>
              <a:t>第四部</a:t>
            </a:r>
            <a:r>
              <a:rPr lang="zh-CN" altLang="en-US" sz="2000" b="1" dirty="0">
                <a:solidFill>
                  <a:schemeClr val="accent2"/>
                </a:solidFill>
                <a:latin typeface="微软雅黑" panose="020B0503020204020204" pitchFamily="34" charset="-122"/>
                <a:ea typeface="微软雅黑" panose="020B0503020204020204" pitchFamily="34" charset="-122"/>
              </a:rPr>
              <a:t>分</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3600" dirty="0">
                <a:solidFill>
                  <a:srgbClr val="F0D04E"/>
                </a:solidFill>
                <a:latin typeface="微软雅黑" panose="020B0503020204020204" pitchFamily="34" charset="-122"/>
                <a:ea typeface="微软雅黑" panose="020B0503020204020204" pitchFamily="34" charset="-122"/>
              </a:rPr>
              <a:t>   </a:t>
            </a:r>
            <a:r>
              <a:rPr lang="zh-CN" altLang="en-US" sz="2300" dirty="0">
                <a:solidFill>
                  <a:srgbClr val="535353"/>
                </a:solidFill>
                <a:latin typeface="微软雅黑" panose="020B0503020204020204" pitchFamily="34" charset="-122"/>
                <a:ea typeface="微软雅黑" panose="020B0503020204020204" pitchFamily="34" charset="-122"/>
              </a:rPr>
              <a:t>标题文字内容</a:t>
            </a:r>
            <a:endParaRPr lang="en-US" altLang="zh-CN" sz="3600" dirty="0">
              <a:solidFill>
                <a:srgbClr val="53535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965157" y="1661805"/>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711373" y="2836051"/>
            <a:ext cx="902574" cy="246174"/>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1600" dirty="0" smtClean="0">
                <a:solidFill>
                  <a:schemeClr val="tx1">
                    <a:lumMod val="65000"/>
                    <a:lumOff val="35000"/>
                  </a:schemeClr>
                </a:solidFill>
                <a:latin typeface="Arial" panose="020B0604020202020204" pitchFamily="34" charset="0"/>
                <a:ea typeface="+mj-ea"/>
                <a:cs typeface="Arial" panose="020B0604020202020204" pitchFamily="34" charset="0"/>
              </a:rPr>
              <a:t>04</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 name="组合 25"/>
          <p:cNvGrpSpPr/>
          <p:nvPr/>
        </p:nvGrpSpPr>
        <p:grpSpPr>
          <a:xfrm>
            <a:off x="3563888" y="1635646"/>
            <a:ext cx="1050058" cy="105011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5" name="TextBox 24"/>
          <p:cNvSpPr txBox="1"/>
          <p:nvPr/>
        </p:nvSpPr>
        <p:spPr>
          <a:xfrm>
            <a:off x="5277759" y="2745038"/>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6330113" y="274503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693140" y="1800556"/>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04</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5277759" y="295101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6330113" y="295101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2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6450" y="1319414"/>
            <a:ext cx="1508936" cy="1508938"/>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900" dirty="0">
                <a:solidFill>
                  <a:prstClr val="black"/>
                </a:solidFill>
                <a:latin typeface="Calibri" panose="020F0502020204030204"/>
                <a:ea typeface="宋体"/>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zh-CN" altLang="en-US" sz="1400" dirty="0">
                <a:solidFill>
                  <a:prstClr val="black"/>
                </a:solidFill>
                <a:latin typeface="Calibri"/>
                <a:ea typeface="宋体"/>
              </a:endParaRPr>
            </a:p>
          </p:txBody>
        </p:sp>
        <p:sp>
          <p:nvSpPr>
            <p:cNvPr id="5" name="TextBox 52"/>
            <p:cNvSpPr txBox="1"/>
            <p:nvPr/>
          </p:nvSpPr>
          <p:spPr>
            <a:xfrm>
              <a:off x="1840875" y="2573144"/>
              <a:ext cx="1585804" cy="1018045"/>
            </a:xfrm>
            <a:prstGeom prst="rect">
              <a:avLst/>
            </a:prstGeom>
            <a:noFill/>
          </p:spPr>
          <p:txBody>
            <a:bodyPr wrap="none" rtlCol="0">
              <a:spAutoFit/>
            </a:bodyPr>
            <a:lstStyle/>
            <a:p>
              <a:pPr algn="ctr">
                <a:defRPr/>
              </a:pPr>
              <a:r>
                <a:rPr lang="en-US" altLang="zh-CN" sz="33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rPr>
                <a:t>60%</a:t>
              </a:r>
              <a:endParaRPr lang="zh-CN" altLang="en-US" sz="33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2788258" y="1319414"/>
            <a:ext cx="1508936" cy="1508938"/>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accent5"/>
            </a:solidFill>
            <a:ln>
              <a:noFill/>
            </a:ln>
            <a:extLst/>
          </p:spPr>
          <p:txBody>
            <a:bodyPr vert="horz" wrap="square" lIns="43540" tIns="21770" rIns="43540" bIns="21770" numCol="1" anchor="t" anchorCtr="0" compatLnSpc="1">
              <a:prstTxWarp prst="textNoShape">
                <a:avLst/>
              </a:prstTxWarp>
            </a:bodyPr>
            <a:lstStyle/>
            <a:p>
              <a:endParaRPr lang="zh-CN" altLang="en-US" sz="900" dirty="0">
                <a:solidFill>
                  <a:prstClr val="black"/>
                </a:solidFill>
                <a:latin typeface="Calibri" panose="020F0502020204030204"/>
                <a:ea typeface="宋体"/>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5"/>
            </a:solidFill>
            <a:ln>
              <a:noFill/>
            </a:ln>
            <a:extLst/>
          </p:spPr>
          <p:txBody>
            <a:bodyPr vert="horz" wrap="square" lIns="68564" tIns="34282" rIns="68564" bIns="34282" numCol="1" anchor="t" anchorCtr="0" compatLnSpc="1">
              <a:prstTxWarp prst="textNoShape">
                <a:avLst/>
              </a:prstTxWarp>
            </a:bodyPr>
            <a:lstStyle/>
            <a:p>
              <a:endParaRPr lang="zh-CN" altLang="en-US" sz="1400" dirty="0">
                <a:solidFill>
                  <a:prstClr val="black"/>
                </a:solidFill>
                <a:latin typeface="Calibri"/>
                <a:ea typeface="宋体"/>
              </a:endParaRPr>
            </a:p>
          </p:txBody>
        </p:sp>
        <p:sp>
          <p:nvSpPr>
            <p:cNvPr id="9" name="TextBox 240"/>
            <p:cNvSpPr txBox="1"/>
            <p:nvPr/>
          </p:nvSpPr>
          <p:spPr>
            <a:xfrm>
              <a:off x="5104535" y="2573144"/>
              <a:ext cx="1558613" cy="1018045"/>
            </a:xfrm>
            <a:prstGeom prst="rect">
              <a:avLst/>
            </a:prstGeom>
            <a:noFill/>
          </p:spPr>
          <p:txBody>
            <a:bodyPr wrap="none" rtlCol="0">
              <a:spAutoFit/>
            </a:bodyPr>
            <a:lstStyle/>
            <a:p>
              <a:pPr algn="ctr">
                <a:defRPr/>
              </a:pPr>
              <a:r>
                <a:rPr lang="en-US" altLang="zh-CN" sz="3300" kern="0" dirty="0">
                  <a:solidFill>
                    <a:schemeClr val="accent5"/>
                  </a:solidFill>
                  <a:latin typeface="Impact" panose="020B0806030902050204" pitchFamily="34" charset="0"/>
                  <a:ea typeface="Arial Unicode MS" panose="020B0604020202020204" pitchFamily="34" charset="-122"/>
                  <a:cs typeface="Arial Unicode MS" panose="020B0604020202020204" pitchFamily="34" charset="-122"/>
                </a:rPr>
                <a:t>25%</a:t>
              </a:r>
              <a:endParaRPr lang="zh-CN" altLang="en-US" sz="3300" kern="0" dirty="0">
                <a:solidFill>
                  <a:schemeClr val="accent5"/>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4864204" y="1319414"/>
            <a:ext cx="1508936" cy="1508938"/>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900" dirty="0">
                <a:solidFill>
                  <a:prstClr val="black"/>
                </a:solidFill>
                <a:latin typeface="Calibri" panose="020F0502020204030204"/>
                <a:ea typeface="宋体"/>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a:extLst/>
          </p:spPr>
          <p:txBody>
            <a:bodyPr vert="horz" wrap="square" lIns="68564" tIns="34282" rIns="68564" bIns="34282" numCol="1" anchor="t" anchorCtr="0" compatLnSpc="1">
              <a:prstTxWarp prst="textNoShape">
                <a:avLst/>
              </a:prstTxWarp>
            </a:bodyPr>
            <a:lstStyle/>
            <a:p>
              <a:endParaRPr lang="zh-CN" altLang="en-US" sz="1400" dirty="0">
                <a:solidFill>
                  <a:prstClr val="black"/>
                </a:solidFill>
                <a:latin typeface="Calibri"/>
                <a:ea typeface="宋体"/>
              </a:endParaRPr>
            </a:p>
          </p:txBody>
        </p:sp>
        <p:sp>
          <p:nvSpPr>
            <p:cNvPr id="13" name="TextBox 240"/>
            <p:cNvSpPr txBox="1"/>
            <p:nvPr/>
          </p:nvSpPr>
          <p:spPr>
            <a:xfrm>
              <a:off x="8487668" y="2579951"/>
              <a:ext cx="1477037" cy="1018045"/>
            </a:xfrm>
            <a:prstGeom prst="rect">
              <a:avLst/>
            </a:prstGeom>
            <a:noFill/>
          </p:spPr>
          <p:txBody>
            <a:bodyPr wrap="none" rtlCol="0">
              <a:spAutoFit/>
            </a:bodyPr>
            <a:lstStyle/>
            <a:p>
              <a:pPr algn="ctr">
                <a:defRPr/>
              </a:pPr>
              <a:r>
                <a:rPr lang="en-US" altLang="zh-CN" sz="3300"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rPr>
                <a:t>75%</a:t>
              </a:r>
              <a:endParaRPr lang="zh-CN" altLang="en-US" sz="3300"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4" name="TextBox 174"/>
          <p:cNvSpPr txBox="1"/>
          <p:nvPr/>
        </p:nvSpPr>
        <p:spPr>
          <a:xfrm>
            <a:off x="633840" y="3361187"/>
            <a:ext cx="1620325" cy="646325"/>
          </a:xfrm>
          <a:prstGeom prst="rect">
            <a:avLst/>
          </a:prstGeom>
          <a:noFill/>
        </p:spPr>
        <p:txBody>
          <a:bodyPr wrap="square" lIns="91435" tIns="45717" rIns="91435" bIns="45717" rtlCol="0">
            <a:spAutoFit/>
          </a:bodyPr>
          <a:lstStyle/>
          <a:p>
            <a:pPr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75"/>
          <p:cNvSpPr txBox="1"/>
          <p:nvPr/>
        </p:nvSpPr>
        <p:spPr>
          <a:xfrm>
            <a:off x="630475" y="3116533"/>
            <a:ext cx="1739762" cy="245547"/>
          </a:xfrm>
          <a:prstGeom prst="rect">
            <a:avLst/>
          </a:prstGeom>
          <a:noFill/>
        </p:spPr>
        <p:txBody>
          <a:bodyPr wrap="square" lIns="91435" tIns="45717" rIns="91435" bIns="45717" rtlCol="0">
            <a:spAutoFit/>
          </a:bodyPr>
          <a:lstStyle/>
          <a:p>
            <a:pPr fontAlgn="base">
              <a:spcBef>
                <a:spcPct val="0"/>
              </a:spcBef>
              <a:spcAft>
                <a:spcPct val="0"/>
              </a:spcAft>
            </a:pPr>
            <a:r>
              <a:rPr lang="zh-CN" altLang="en-US" sz="10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6" name="TextBox 174"/>
          <p:cNvSpPr txBox="1"/>
          <p:nvPr/>
        </p:nvSpPr>
        <p:spPr>
          <a:xfrm>
            <a:off x="2798641" y="3361187"/>
            <a:ext cx="1557391" cy="646325"/>
          </a:xfrm>
          <a:prstGeom prst="rect">
            <a:avLst/>
          </a:prstGeom>
          <a:noFill/>
        </p:spPr>
        <p:txBody>
          <a:bodyPr wrap="square" lIns="91435" tIns="45717" rIns="91435" bIns="45717" rtlCol="0">
            <a:spAutoFit/>
          </a:bodyPr>
          <a:lstStyle/>
          <a:p>
            <a:pPr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75"/>
          <p:cNvSpPr txBox="1"/>
          <p:nvPr/>
        </p:nvSpPr>
        <p:spPr>
          <a:xfrm>
            <a:off x="2795277" y="3116533"/>
            <a:ext cx="1706125" cy="245547"/>
          </a:xfrm>
          <a:prstGeom prst="rect">
            <a:avLst/>
          </a:prstGeom>
          <a:noFill/>
        </p:spPr>
        <p:txBody>
          <a:bodyPr wrap="square" lIns="91435" tIns="45717" rIns="91435" bIns="45717" rtlCol="0">
            <a:spAutoFit/>
          </a:bodyPr>
          <a:lstStyle/>
          <a:p>
            <a:pPr fontAlgn="base">
              <a:spcBef>
                <a:spcPct val="0"/>
              </a:spcBef>
              <a:spcAft>
                <a:spcPct val="0"/>
              </a:spcAft>
            </a:pPr>
            <a:r>
              <a:rPr lang="zh-CN" altLang="en-US" sz="10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8" name="TextBox 174"/>
          <p:cNvSpPr txBox="1"/>
          <p:nvPr/>
        </p:nvSpPr>
        <p:spPr>
          <a:xfrm>
            <a:off x="4948401" y="3361187"/>
            <a:ext cx="1582064" cy="646325"/>
          </a:xfrm>
          <a:prstGeom prst="rect">
            <a:avLst/>
          </a:prstGeom>
          <a:noFill/>
        </p:spPr>
        <p:txBody>
          <a:bodyPr wrap="square" lIns="91435" tIns="45717" rIns="91435" bIns="45717" rtlCol="0">
            <a:spAutoFit/>
          </a:bodyPr>
          <a:lstStyle/>
          <a:p>
            <a:pPr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4945037" y="3116533"/>
            <a:ext cx="1706125" cy="245547"/>
          </a:xfrm>
          <a:prstGeom prst="rect">
            <a:avLst/>
          </a:prstGeom>
          <a:noFill/>
        </p:spPr>
        <p:txBody>
          <a:bodyPr wrap="square" lIns="91435" tIns="45717" rIns="91435" bIns="45717" rtlCol="0">
            <a:spAutoFit/>
          </a:bodyPr>
          <a:lstStyle/>
          <a:p>
            <a:pPr fontAlgn="base">
              <a:spcBef>
                <a:spcPct val="0"/>
              </a:spcBef>
              <a:spcAft>
                <a:spcPct val="0"/>
              </a:spcAft>
            </a:pPr>
            <a:r>
              <a:rPr lang="zh-CN" altLang="en-US" sz="10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grpSp>
        <p:nvGrpSpPr>
          <p:cNvPr id="20" name="组合 20"/>
          <p:cNvGrpSpPr/>
          <p:nvPr/>
        </p:nvGrpSpPr>
        <p:grpSpPr>
          <a:xfrm>
            <a:off x="6896603" y="1319414"/>
            <a:ext cx="1508936" cy="1508938"/>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900" dirty="0">
                <a:solidFill>
                  <a:prstClr val="black"/>
                </a:solidFill>
                <a:latin typeface="Calibri" panose="020F0502020204030204"/>
                <a:ea typeface="宋体"/>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4"/>
            </a:solidFill>
            <a:ln>
              <a:noFill/>
            </a:ln>
            <a:extLst/>
          </p:spPr>
          <p:txBody>
            <a:bodyPr vert="horz" wrap="square" lIns="68564" tIns="34282" rIns="68564" bIns="34282" numCol="1" anchor="t" anchorCtr="0" compatLnSpc="1">
              <a:prstTxWarp prst="textNoShape">
                <a:avLst/>
              </a:prstTxWarp>
            </a:bodyPr>
            <a:lstStyle/>
            <a:p>
              <a:endParaRPr lang="zh-CN" altLang="en-US" sz="1400" dirty="0">
                <a:solidFill>
                  <a:prstClr val="black"/>
                </a:solidFill>
                <a:latin typeface="Calibri"/>
                <a:ea typeface="宋体"/>
              </a:endParaRPr>
            </a:p>
          </p:txBody>
        </p:sp>
        <p:sp>
          <p:nvSpPr>
            <p:cNvPr id="24" name="TextBox 240"/>
            <p:cNvSpPr txBox="1"/>
            <p:nvPr/>
          </p:nvSpPr>
          <p:spPr>
            <a:xfrm>
              <a:off x="8433290" y="2579951"/>
              <a:ext cx="1585804" cy="1018045"/>
            </a:xfrm>
            <a:prstGeom prst="rect">
              <a:avLst/>
            </a:prstGeom>
            <a:noFill/>
          </p:spPr>
          <p:txBody>
            <a:bodyPr wrap="none" rtlCol="0">
              <a:spAutoFit/>
            </a:bodyPr>
            <a:lstStyle/>
            <a:p>
              <a:pPr algn="ctr">
                <a:defRPr/>
              </a:pPr>
              <a:r>
                <a:rPr lang="en-US" altLang="zh-CN" sz="3300" kern="0" dirty="0">
                  <a:solidFill>
                    <a:schemeClr val="accent4"/>
                  </a:solidFill>
                  <a:latin typeface="Impact" panose="020B0806030902050204" pitchFamily="34" charset="0"/>
                  <a:ea typeface="Arial Unicode MS" panose="020B0604020202020204" pitchFamily="34" charset="-122"/>
                  <a:cs typeface="Arial Unicode MS" panose="020B0604020202020204" pitchFamily="34" charset="-122"/>
                </a:rPr>
                <a:t>90%</a:t>
              </a:r>
              <a:endParaRPr lang="zh-CN" altLang="en-US" sz="3300" kern="0" dirty="0">
                <a:solidFill>
                  <a:schemeClr val="accent4"/>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5" name="TextBox 174"/>
          <p:cNvSpPr txBox="1"/>
          <p:nvPr/>
        </p:nvSpPr>
        <p:spPr>
          <a:xfrm>
            <a:off x="6889439" y="3361187"/>
            <a:ext cx="1582064" cy="646325"/>
          </a:xfrm>
          <a:prstGeom prst="rect">
            <a:avLst/>
          </a:prstGeom>
          <a:noFill/>
        </p:spPr>
        <p:txBody>
          <a:bodyPr wrap="square" lIns="91435" tIns="45717" rIns="91435" bIns="45717" rtlCol="0">
            <a:spAutoFit/>
          </a:bodyPr>
          <a:lstStyle/>
          <a:p>
            <a:pPr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175"/>
          <p:cNvSpPr txBox="1"/>
          <p:nvPr/>
        </p:nvSpPr>
        <p:spPr>
          <a:xfrm>
            <a:off x="6886076" y="3116533"/>
            <a:ext cx="1706125" cy="245547"/>
          </a:xfrm>
          <a:prstGeom prst="rect">
            <a:avLst/>
          </a:prstGeom>
          <a:noFill/>
        </p:spPr>
        <p:txBody>
          <a:bodyPr wrap="square" lIns="91435" tIns="45717" rIns="91435" bIns="45717" rtlCol="0">
            <a:spAutoFit/>
          </a:bodyPr>
          <a:lstStyle/>
          <a:p>
            <a:pPr fontAlgn="base">
              <a:spcBef>
                <a:spcPct val="0"/>
              </a:spcBef>
              <a:spcAft>
                <a:spcPct val="0"/>
              </a:spcAft>
            </a:pPr>
            <a:r>
              <a:rPr lang="zh-CN" altLang="en-US" sz="100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Tree>
    <p:extLst>
      <p:ext uri="{BB962C8B-B14F-4D97-AF65-F5344CB8AC3E}">
        <p14:creationId xmlns="" xmlns:p14="http://schemas.microsoft.com/office/powerpoint/2010/main" val="233792294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90214" y="1480430"/>
            <a:ext cx="1457825" cy="70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4356027" y="1470197"/>
            <a:ext cx="3941525" cy="424726"/>
          </a:xfrm>
          <a:prstGeom prst="rect">
            <a:avLst/>
          </a:prstGeom>
        </p:spPr>
        <p:txBody>
          <a:bodyPr wrap="square" lIns="91435" tIns="45717" rIns="91435" bIns="45717">
            <a:spAutoFit/>
          </a:bodyPr>
          <a:lstStyle/>
          <a:p>
            <a:pPr marL="214259" indent="-214259">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90214"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2790214" y="3428896"/>
            <a:ext cx="1457825" cy="701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a:t>
            </a:r>
            <a:r>
              <a:rPr lang="zh-CN" altLang="en-US" sz="1500" dirty="0">
                <a:latin typeface="微软雅黑" panose="020B0503020204020204" pitchFamily="34" charset="-122"/>
                <a:ea typeface="微软雅黑" panose="020B0503020204020204" pitchFamily="34" charset="-122"/>
              </a:rPr>
              <a:t>内容</a:t>
            </a:r>
            <a:endParaRPr lang="en-US" altLang="zh-CN" sz="15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4356027" y="2557090"/>
            <a:ext cx="3941525" cy="424726"/>
          </a:xfrm>
          <a:prstGeom prst="rect">
            <a:avLst/>
          </a:prstGeom>
        </p:spPr>
        <p:txBody>
          <a:bodyPr wrap="square" lIns="91435" tIns="45717" rIns="91435" bIns="45717">
            <a:spAutoFit/>
          </a:bodyPr>
          <a:lstStyle/>
          <a:p>
            <a:pPr marL="214259" indent="-214259">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356027" y="3403687"/>
            <a:ext cx="3941525" cy="424726"/>
          </a:xfrm>
          <a:prstGeom prst="rect">
            <a:avLst/>
          </a:prstGeom>
        </p:spPr>
        <p:txBody>
          <a:bodyPr wrap="square" lIns="91435" tIns="45717" rIns="91435" bIns="45717">
            <a:spAutoFit/>
          </a:bodyPr>
          <a:lstStyle/>
          <a:p>
            <a:pPr marL="214259" indent="-214259">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08879"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zh-CN" altLang="en-US" sz="2100"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166704" y="2805621"/>
            <a:ext cx="623512"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5" y="1831385"/>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19"/>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4"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4" y="3273665"/>
            <a:ext cx="3509578"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 xmlns:p14="http://schemas.microsoft.com/office/powerpoint/2010/main" val="214604218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0"/>
          <p:cNvSpPr txBox="1"/>
          <p:nvPr/>
        </p:nvSpPr>
        <p:spPr>
          <a:xfrm>
            <a:off x="2310718" y="841393"/>
            <a:ext cx="4752528" cy="692497"/>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itchFamily="34" charset="-122"/>
                <a:ea typeface="微软雅黑" pitchFamily="34" charset="-122"/>
              </a:rPr>
              <a:t>总体损耗概率应控制在 </a:t>
            </a:r>
            <a:r>
              <a:rPr lang="en-US" altLang="zh-CN" sz="4500" b="1" dirty="0">
                <a:solidFill>
                  <a:schemeClr val="bg1">
                    <a:lumMod val="50000"/>
                  </a:schemeClr>
                </a:solidFill>
                <a:latin typeface="Agency FB" panose="020B0503020202020204" pitchFamily="34" charset="0"/>
                <a:ea typeface="微软雅黑" pitchFamily="34" charset="-122"/>
              </a:rPr>
              <a:t>10</a:t>
            </a:r>
            <a:r>
              <a:rPr lang="en-US" altLang="zh-CN" sz="2700" b="1" dirty="0">
                <a:solidFill>
                  <a:schemeClr val="bg1">
                    <a:lumMod val="50000"/>
                  </a:schemeClr>
                </a:solidFill>
                <a:latin typeface="Agency FB" panose="020B0503020202020204" pitchFamily="34" charset="0"/>
                <a:ea typeface="微软雅黑" pitchFamily="34" charset="-122"/>
              </a:rPr>
              <a:t>% </a:t>
            </a:r>
            <a:r>
              <a:rPr lang="zh-CN" altLang="en-US" sz="2400" b="1" dirty="0">
                <a:solidFill>
                  <a:schemeClr val="bg1">
                    <a:lumMod val="50000"/>
                  </a:schemeClr>
                </a:solidFill>
                <a:latin typeface="微软雅黑" pitchFamily="34" charset="-122"/>
                <a:ea typeface="微软雅黑" pitchFamily="34" charset="-122"/>
              </a:rPr>
              <a:t>左右</a:t>
            </a:r>
          </a:p>
        </p:txBody>
      </p:sp>
      <p:grpSp>
        <p:nvGrpSpPr>
          <p:cNvPr id="2" name="组合 21"/>
          <p:cNvGrpSpPr/>
          <p:nvPr/>
        </p:nvGrpSpPr>
        <p:grpSpPr>
          <a:xfrm>
            <a:off x="953599" y="1869673"/>
            <a:ext cx="1957983" cy="1957983"/>
            <a:chOff x="1766094" y="2627734"/>
            <a:chExt cx="2610644" cy="2610644"/>
          </a:xfrm>
        </p:grpSpPr>
        <p:sp>
          <p:nvSpPr>
            <p:cNvPr id="25" name="椭圆 24"/>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30"/>
          <p:cNvSpPr txBox="1"/>
          <p:nvPr/>
        </p:nvSpPr>
        <p:spPr>
          <a:xfrm>
            <a:off x="1655678" y="2386999"/>
            <a:ext cx="871115" cy="923330"/>
          </a:xfrm>
          <a:prstGeom prst="rect">
            <a:avLst/>
          </a:prstGeom>
          <a:noFill/>
        </p:spPr>
        <p:txBody>
          <a:bodyPr wrap="square" lIns="0" tIns="0" rIns="0" bIns="0" rtlCol="0">
            <a:spAutoFit/>
          </a:bodyPr>
          <a:lstStyle/>
          <a:p>
            <a:r>
              <a:rPr lang="en-US" altLang="zh-CN" sz="6000" spc="225" dirty="0">
                <a:solidFill>
                  <a:schemeClr val="accent1"/>
                </a:solidFill>
                <a:latin typeface="Agency FB" panose="020B0503020202020204" pitchFamily="34" charset="0"/>
                <a:ea typeface="微软雅黑" pitchFamily="34" charset="-122"/>
              </a:rPr>
              <a:t>3</a:t>
            </a:r>
            <a:r>
              <a:rPr lang="en-US" altLang="zh-CN" sz="3600" spc="225" dirty="0">
                <a:solidFill>
                  <a:schemeClr val="accent1"/>
                </a:solidFill>
                <a:latin typeface="Agency FB" panose="020B0503020202020204" pitchFamily="34" charset="0"/>
                <a:ea typeface="微软雅黑" pitchFamily="34" charset="-122"/>
              </a:rPr>
              <a:t>%</a:t>
            </a:r>
            <a:endParaRPr lang="zh-CN" altLang="en-US" sz="3600" spc="225" dirty="0">
              <a:solidFill>
                <a:schemeClr val="accent1"/>
              </a:solidFill>
              <a:latin typeface="微软雅黑" pitchFamily="34" charset="-122"/>
              <a:ea typeface="微软雅黑" pitchFamily="34" charset="-122"/>
            </a:endParaRPr>
          </a:p>
        </p:txBody>
      </p:sp>
      <p:grpSp>
        <p:nvGrpSpPr>
          <p:cNvPr id="3" name="组合 20"/>
          <p:cNvGrpSpPr/>
          <p:nvPr/>
        </p:nvGrpSpPr>
        <p:grpSpPr>
          <a:xfrm>
            <a:off x="953599" y="1869673"/>
            <a:ext cx="1957983" cy="1957983"/>
            <a:chOff x="1766094" y="2627734"/>
            <a:chExt cx="2610644" cy="2610644"/>
          </a:xfrm>
        </p:grpSpPr>
        <p:sp>
          <p:nvSpPr>
            <p:cNvPr id="11" name="弧形 10"/>
            <p:cNvSpPr/>
            <p:nvPr/>
          </p:nvSpPr>
          <p:spPr>
            <a:xfrm>
              <a:off x="1928972" y="2790612"/>
              <a:ext cx="2284888" cy="2284888"/>
            </a:xfrm>
            <a:prstGeom prst="arc">
              <a:avLst>
                <a:gd name="adj1" fmla="val 16200000"/>
                <a:gd name="adj2" fmla="val 758092"/>
              </a:avLst>
            </a:prstGeom>
            <a:ln w="330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30"/>
          <p:cNvSpPr txBox="1"/>
          <p:nvPr/>
        </p:nvSpPr>
        <p:spPr>
          <a:xfrm>
            <a:off x="1234027" y="3993375"/>
            <a:ext cx="1397126" cy="138499"/>
          </a:xfrm>
          <a:prstGeom prst="rect">
            <a:avLst/>
          </a:prstGeom>
          <a:noFill/>
        </p:spPr>
        <p:txBody>
          <a:bodyPr wrap="square" lIns="0" tIns="0" rIns="0" bIns="0" rtlCol="0">
            <a:spAutoFit/>
          </a:bodyPr>
          <a:lstStyle/>
          <a:p>
            <a:pPr algn="ctr"/>
            <a:r>
              <a:rPr lang="zh-CN" altLang="en-US" sz="900" b="1" dirty="0">
                <a:solidFill>
                  <a:schemeClr val="bg1">
                    <a:lumMod val="50000"/>
                  </a:schemeClr>
                </a:solidFill>
                <a:latin typeface="微软雅黑" pitchFamily="34" charset="-122"/>
                <a:ea typeface="微软雅黑" pitchFamily="34" charset="-122"/>
              </a:rPr>
              <a:t>物料损耗</a:t>
            </a:r>
          </a:p>
        </p:txBody>
      </p:sp>
      <p:sp>
        <p:nvSpPr>
          <p:cNvPr id="29" name="TextBox 30"/>
          <p:cNvSpPr txBox="1"/>
          <p:nvPr/>
        </p:nvSpPr>
        <p:spPr>
          <a:xfrm>
            <a:off x="3873437" y="3993375"/>
            <a:ext cx="1397126" cy="138499"/>
          </a:xfrm>
          <a:prstGeom prst="rect">
            <a:avLst/>
          </a:prstGeom>
          <a:noFill/>
        </p:spPr>
        <p:txBody>
          <a:bodyPr wrap="square" lIns="0" tIns="0" rIns="0" bIns="0" rtlCol="0">
            <a:spAutoFit/>
          </a:bodyPr>
          <a:lstStyle/>
          <a:p>
            <a:pPr algn="ctr"/>
            <a:r>
              <a:rPr lang="zh-CN" altLang="en-US" sz="900" b="1" dirty="0">
                <a:solidFill>
                  <a:schemeClr val="bg1">
                    <a:lumMod val="50000"/>
                  </a:schemeClr>
                </a:solidFill>
                <a:latin typeface="微软雅黑" pitchFamily="34" charset="-122"/>
                <a:ea typeface="微软雅黑" pitchFamily="34" charset="-122"/>
              </a:rPr>
              <a:t>人员损耗</a:t>
            </a:r>
          </a:p>
        </p:txBody>
      </p:sp>
      <p:sp>
        <p:nvSpPr>
          <p:cNvPr id="30" name="TextBox 30"/>
          <p:cNvSpPr txBox="1"/>
          <p:nvPr/>
        </p:nvSpPr>
        <p:spPr>
          <a:xfrm>
            <a:off x="6536104" y="3993375"/>
            <a:ext cx="1397126" cy="138499"/>
          </a:xfrm>
          <a:prstGeom prst="rect">
            <a:avLst/>
          </a:prstGeom>
          <a:noFill/>
        </p:spPr>
        <p:txBody>
          <a:bodyPr wrap="square" lIns="0" tIns="0" rIns="0" bIns="0" rtlCol="0">
            <a:spAutoFit/>
          </a:bodyPr>
          <a:lstStyle/>
          <a:p>
            <a:pPr algn="ctr"/>
            <a:r>
              <a:rPr lang="zh-CN" altLang="en-US" sz="900" b="1" dirty="0">
                <a:solidFill>
                  <a:schemeClr val="bg1">
                    <a:lumMod val="50000"/>
                  </a:schemeClr>
                </a:solidFill>
                <a:latin typeface="微软雅黑" pitchFamily="34" charset="-122"/>
                <a:ea typeface="微软雅黑" pitchFamily="34" charset="-122"/>
              </a:rPr>
              <a:t>其它损耗</a:t>
            </a:r>
          </a:p>
        </p:txBody>
      </p:sp>
      <p:sp>
        <p:nvSpPr>
          <p:cNvPr id="32" name="TextBox 29"/>
          <p:cNvSpPr txBox="1"/>
          <p:nvPr/>
        </p:nvSpPr>
        <p:spPr>
          <a:xfrm>
            <a:off x="1073586" y="4353949"/>
            <a:ext cx="1718008" cy="333425"/>
          </a:xfrm>
          <a:prstGeom prst="rect">
            <a:avLst/>
          </a:prstGeom>
          <a:noFill/>
        </p:spPr>
        <p:txBody>
          <a:bodyPr wrap="square" lIns="0" tIns="0" rIns="0" bIns="0" rtlCol="0">
            <a:spAutoFit/>
          </a:bodyPr>
          <a:lstStyle/>
          <a:p>
            <a:pPr algn="ctr">
              <a:lnSpc>
                <a:spcPts val="1300"/>
              </a:lnSpc>
            </a:pPr>
            <a:r>
              <a:rPr lang="zh-CN" altLang="en-US" sz="900" dirty="0">
                <a:solidFill>
                  <a:schemeClr val="bg1">
                    <a:lumMod val="50000"/>
                  </a:schemeClr>
                </a:solidFill>
                <a:latin typeface="微软雅黑" pitchFamily="34" charset="-122"/>
                <a:ea typeface="微软雅黑" pitchFamily="34" charset="-122"/>
              </a:rPr>
              <a:t>言简意赅的说明分项</a:t>
            </a:r>
            <a:r>
              <a:rPr lang="zh-CN" altLang="en-US" sz="900" dirty="0" smtClean="0">
                <a:solidFill>
                  <a:schemeClr val="bg1">
                    <a:lumMod val="50000"/>
                  </a:schemeClr>
                </a:solidFill>
                <a:latin typeface="微软雅黑" pitchFamily="34" charset="-122"/>
                <a:ea typeface="微软雅黑" pitchFamily="34" charset="-122"/>
              </a:rPr>
              <a:t>内容</a:t>
            </a:r>
            <a:r>
              <a:rPr lang="en-US" altLang="zh-CN" sz="900" dirty="0">
                <a:solidFill>
                  <a:schemeClr val="bg1">
                    <a:lumMod val="50000"/>
                  </a:schemeClr>
                </a:solidFill>
                <a:latin typeface="微软雅黑" pitchFamily="34" charset="-122"/>
                <a:ea typeface="微软雅黑" pitchFamily="34" charset="-122"/>
              </a:rPr>
              <a:t>COOLLA</a:t>
            </a:r>
            <a:r>
              <a:rPr lang="zh-CN" altLang="en-US" sz="900" dirty="0" smtClean="0">
                <a:solidFill>
                  <a:schemeClr val="bg1">
                    <a:lumMod val="50000"/>
                  </a:schemeClr>
                </a:solidFill>
                <a:latin typeface="微软雅黑" pitchFamily="34" charset="-122"/>
                <a:ea typeface="微软雅黑" pitchFamily="34" charset="-122"/>
              </a:rPr>
              <a:t>专业</a:t>
            </a:r>
            <a:r>
              <a:rPr lang="zh-CN" altLang="en-US" sz="900" dirty="0">
                <a:solidFill>
                  <a:schemeClr val="bg1">
                    <a:lumMod val="50000"/>
                  </a:schemeClr>
                </a:solidFill>
                <a:latin typeface="微软雅黑" pitchFamily="34" charset="-122"/>
                <a:ea typeface="微软雅黑" pitchFamily="34" charset="-122"/>
              </a:rPr>
              <a:t>设计</a:t>
            </a:r>
            <a:r>
              <a:rPr lang="en-US" altLang="zh-CN" sz="900" dirty="0">
                <a:solidFill>
                  <a:schemeClr val="bg1">
                    <a:lumMod val="50000"/>
                  </a:schemeClr>
                </a:solidFill>
                <a:latin typeface="微软雅黑" pitchFamily="34" charset="-122"/>
                <a:ea typeface="微软雅黑" pitchFamily="34" charset="-122"/>
              </a:rPr>
              <a:t>……</a:t>
            </a:r>
          </a:p>
        </p:txBody>
      </p:sp>
      <p:sp>
        <p:nvSpPr>
          <p:cNvPr id="33" name="TextBox 29"/>
          <p:cNvSpPr txBox="1"/>
          <p:nvPr/>
        </p:nvSpPr>
        <p:spPr>
          <a:xfrm>
            <a:off x="3712997" y="4353949"/>
            <a:ext cx="1718008" cy="333425"/>
          </a:xfrm>
          <a:prstGeom prst="rect">
            <a:avLst/>
          </a:prstGeom>
          <a:noFill/>
        </p:spPr>
        <p:txBody>
          <a:bodyPr wrap="square" lIns="0" tIns="0" rIns="0" bIns="0" rtlCol="0">
            <a:spAutoFit/>
          </a:bodyPr>
          <a:lstStyle/>
          <a:p>
            <a:pPr algn="ctr">
              <a:lnSpc>
                <a:spcPts val="1300"/>
              </a:lnSpc>
            </a:pPr>
            <a:r>
              <a:rPr lang="zh-CN" altLang="en-US" sz="900" dirty="0">
                <a:solidFill>
                  <a:schemeClr val="bg1">
                    <a:lumMod val="50000"/>
                  </a:schemeClr>
                </a:solidFill>
                <a:latin typeface="微软雅黑" pitchFamily="34" charset="-122"/>
                <a:ea typeface="微软雅黑" pitchFamily="34" charset="-122"/>
              </a:rPr>
              <a:t>言简意赅的说明分项</a:t>
            </a:r>
            <a:r>
              <a:rPr lang="zh-CN" altLang="en-US" sz="900" dirty="0" smtClean="0">
                <a:solidFill>
                  <a:schemeClr val="bg1">
                    <a:lumMod val="50000"/>
                  </a:schemeClr>
                </a:solidFill>
                <a:latin typeface="微软雅黑" pitchFamily="34" charset="-122"/>
                <a:ea typeface="微软雅黑" pitchFamily="34" charset="-122"/>
              </a:rPr>
              <a:t>内容</a:t>
            </a:r>
            <a:r>
              <a:rPr lang="en-US" altLang="zh-CN" sz="900" dirty="0">
                <a:solidFill>
                  <a:schemeClr val="bg1">
                    <a:lumMod val="50000"/>
                  </a:schemeClr>
                </a:solidFill>
                <a:latin typeface="微软雅黑" pitchFamily="34" charset="-122"/>
                <a:ea typeface="微软雅黑" pitchFamily="34" charset="-122"/>
              </a:rPr>
              <a:t>COOLLA</a:t>
            </a:r>
            <a:r>
              <a:rPr lang="zh-CN" altLang="en-US" sz="900" dirty="0" smtClean="0">
                <a:solidFill>
                  <a:schemeClr val="bg1">
                    <a:lumMod val="50000"/>
                  </a:schemeClr>
                </a:solidFill>
                <a:latin typeface="微软雅黑" pitchFamily="34" charset="-122"/>
                <a:ea typeface="微软雅黑" pitchFamily="34" charset="-122"/>
              </a:rPr>
              <a:t>专业</a:t>
            </a:r>
            <a:r>
              <a:rPr lang="zh-CN" altLang="en-US" sz="900" dirty="0">
                <a:solidFill>
                  <a:schemeClr val="bg1">
                    <a:lumMod val="50000"/>
                  </a:schemeClr>
                </a:solidFill>
                <a:latin typeface="微软雅黑" pitchFamily="34" charset="-122"/>
                <a:ea typeface="微软雅黑" pitchFamily="34" charset="-122"/>
              </a:rPr>
              <a:t>设计</a:t>
            </a:r>
            <a:r>
              <a:rPr lang="en-US" altLang="zh-CN" sz="900" dirty="0">
                <a:solidFill>
                  <a:schemeClr val="bg1">
                    <a:lumMod val="50000"/>
                  </a:schemeClr>
                </a:solidFill>
                <a:latin typeface="微软雅黑" pitchFamily="34" charset="-122"/>
                <a:ea typeface="微软雅黑" pitchFamily="34" charset="-122"/>
              </a:rPr>
              <a:t>……</a:t>
            </a:r>
          </a:p>
        </p:txBody>
      </p:sp>
      <p:sp>
        <p:nvSpPr>
          <p:cNvPr id="34" name="TextBox 29"/>
          <p:cNvSpPr txBox="1"/>
          <p:nvPr/>
        </p:nvSpPr>
        <p:spPr>
          <a:xfrm>
            <a:off x="6375663" y="4353949"/>
            <a:ext cx="1718008" cy="333425"/>
          </a:xfrm>
          <a:prstGeom prst="rect">
            <a:avLst/>
          </a:prstGeom>
          <a:noFill/>
        </p:spPr>
        <p:txBody>
          <a:bodyPr wrap="square" lIns="0" tIns="0" rIns="0" bIns="0" rtlCol="0">
            <a:spAutoFit/>
          </a:bodyPr>
          <a:lstStyle/>
          <a:p>
            <a:pPr algn="ctr">
              <a:lnSpc>
                <a:spcPts val="1300"/>
              </a:lnSpc>
            </a:pPr>
            <a:r>
              <a:rPr lang="zh-CN" altLang="en-US" sz="900" dirty="0">
                <a:solidFill>
                  <a:schemeClr val="bg1">
                    <a:lumMod val="50000"/>
                  </a:schemeClr>
                </a:solidFill>
                <a:latin typeface="微软雅黑" pitchFamily="34" charset="-122"/>
                <a:ea typeface="微软雅黑" pitchFamily="34" charset="-122"/>
              </a:rPr>
              <a:t>言简意赅的说明分项</a:t>
            </a:r>
            <a:r>
              <a:rPr lang="zh-CN" altLang="en-US" sz="900" dirty="0" smtClean="0">
                <a:solidFill>
                  <a:schemeClr val="bg1">
                    <a:lumMod val="50000"/>
                  </a:schemeClr>
                </a:solidFill>
                <a:latin typeface="微软雅黑" pitchFamily="34" charset="-122"/>
                <a:ea typeface="微软雅黑" pitchFamily="34" charset="-122"/>
              </a:rPr>
              <a:t>内容</a:t>
            </a:r>
            <a:r>
              <a:rPr lang="en-US" altLang="zh-CN" sz="900" dirty="0">
                <a:solidFill>
                  <a:schemeClr val="bg1">
                    <a:lumMod val="50000"/>
                  </a:schemeClr>
                </a:solidFill>
                <a:latin typeface="微软雅黑" pitchFamily="34" charset="-122"/>
                <a:ea typeface="微软雅黑" pitchFamily="34" charset="-122"/>
              </a:rPr>
              <a:t>COOLLA</a:t>
            </a:r>
            <a:r>
              <a:rPr lang="zh-CN" altLang="en-US" sz="900" dirty="0" smtClean="0">
                <a:solidFill>
                  <a:schemeClr val="bg1">
                    <a:lumMod val="50000"/>
                  </a:schemeClr>
                </a:solidFill>
                <a:latin typeface="微软雅黑" pitchFamily="34" charset="-122"/>
                <a:ea typeface="微软雅黑" pitchFamily="34" charset="-122"/>
              </a:rPr>
              <a:t>专业</a:t>
            </a:r>
            <a:r>
              <a:rPr lang="zh-CN" altLang="en-US" sz="900" dirty="0">
                <a:solidFill>
                  <a:schemeClr val="bg1">
                    <a:lumMod val="50000"/>
                  </a:schemeClr>
                </a:solidFill>
                <a:latin typeface="微软雅黑" pitchFamily="34" charset="-122"/>
                <a:ea typeface="微软雅黑" pitchFamily="34" charset="-122"/>
              </a:rPr>
              <a:t>设计</a:t>
            </a:r>
            <a:r>
              <a:rPr lang="en-US" altLang="zh-CN" sz="900" dirty="0">
                <a:solidFill>
                  <a:schemeClr val="bg1">
                    <a:lumMod val="50000"/>
                  </a:schemeClr>
                </a:solidFill>
                <a:latin typeface="微软雅黑" pitchFamily="34" charset="-122"/>
                <a:ea typeface="微软雅黑" pitchFamily="34" charset="-122"/>
              </a:rPr>
              <a:t>……</a:t>
            </a:r>
          </a:p>
        </p:txBody>
      </p:sp>
      <p:grpSp>
        <p:nvGrpSpPr>
          <p:cNvPr id="4" name="组合 34"/>
          <p:cNvGrpSpPr/>
          <p:nvPr/>
        </p:nvGrpSpPr>
        <p:grpSpPr>
          <a:xfrm>
            <a:off x="3593009" y="1869673"/>
            <a:ext cx="1957983" cy="1957983"/>
            <a:chOff x="1766094" y="2627734"/>
            <a:chExt cx="2610644" cy="2610644"/>
          </a:xfrm>
        </p:grpSpPr>
        <p:sp>
          <p:nvSpPr>
            <p:cNvPr id="36" name="椭圆 35"/>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0"/>
          <p:cNvSpPr txBox="1"/>
          <p:nvPr/>
        </p:nvSpPr>
        <p:spPr>
          <a:xfrm>
            <a:off x="4295088" y="2386999"/>
            <a:ext cx="871115" cy="923330"/>
          </a:xfrm>
          <a:prstGeom prst="rect">
            <a:avLst/>
          </a:prstGeom>
          <a:noFill/>
        </p:spPr>
        <p:txBody>
          <a:bodyPr wrap="square" lIns="0" tIns="0" rIns="0" bIns="0" rtlCol="0">
            <a:spAutoFit/>
          </a:bodyPr>
          <a:lstStyle/>
          <a:p>
            <a:r>
              <a:rPr lang="en-US" altLang="zh-CN" sz="6000" spc="225" dirty="0">
                <a:solidFill>
                  <a:schemeClr val="accent2"/>
                </a:solidFill>
                <a:latin typeface="Agency FB" panose="020B0503020202020204" pitchFamily="34" charset="0"/>
                <a:ea typeface="微软雅黑" pitchFamily="34" charset="-122"/>
              </a:rPr>
              <a:t>3</a:t>
            </a:r>
            <a:r>
              <a:rPr lang="en-US" altLang="zh-CN" sz="3600" spc="225" dirty="0">
                <a:solidFill>
                  <a:schemeClr val="accent2"/>
                </a:solidFill>
                <a:latin typeface="Agency FB" panose="020B0503020202020204" pitchFamily="34" charset="0"/>
                <a:ea typeface="微软雅黑" pitchFamily="34" charset="-122"/>
              </a:rPr>
              <a:t>%</a:t>
            </a:r>
            <a:endParaRPr lang="zh-CN" altLang="en-US" sz="3600" spc="225" dirty="0">
              <a:solidFill>
                <a:schemeClr val="accent2"/>
              </a:solidFill>
              <a:latin typeface="微软雅黑" pitchFamily="34" charset="-122"/>
              <a:ea typeface="微软雅黑" pitchFamily="34" charset="-122"/>
            </a:endParaRPr>
          </a:p>
        </p:txBody>
      </p:sp>
      <p:grpSp>
        <p:nvGrpSpPr>
          <p:cNvPr id="5" name="组合 38"/>
          <p:cNvGrpSpPr/>
          <p:nvPr/>
        </p:nvGrpSpPr>
        <p:grpSpPr>
          <a:xfrm>
            <a:off x="3593009" y="1869673"/>
            <a:ext cx="1957983" cy="1957983"/>
            <a:chOff x="1766094" y="2627734"/>
            <a:chExt cx="2610644" cy="2610644"/>
          </a:xfrm>
        </p:grpSpPr>
        <p:sp>
          <p:nvSpPr>
            <p:cNvPr id="40" name="弧形 39"/>
            <p:cNvSpPr/>
            <p:nvPr/>
          </p:nvSpPr>
          <p:spPr>
            <a:xfrm>
              <a:off x="1928972" y="2790612"/>
              <a:ext cx="2284888" cy="2284888"/>
            </a:xfrm>
            <a:prstGeom prst="arc">
              <a:avLst>
                <a:gd name="adj1" fmla="val 16200000"/>
                <a:gd name="adj2" fmla="val 758092"/>
              </a:avLst>
            </a:prstGeom>
            <a:ln w="330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椭圆 40"/>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41"/>
          <p:cNvGrpSpPr/>
          <p:nvPr/>
        </p:nvGrpSpPr>
        <p:grpSpPr>
          <a:xfrm>
            <a:off x="6250931" y="1869673"/>
            <a:ext cx="1957983" cy="1957983"/>
            <a:chOff x="1766094" y="2627734"/>
            <a:chExt cx="2610644" cy="2610644"/>
          </a:xfrm>
        </p:grpSpPr>
        <p:sp>
          <p:nvSpPr>
            <p:cNvPr id="43" name="椭圆 42"/>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30"/>
          <p:cNvSpPr txBox="1"/>
          <p:nvPr/>
        </p:nvSpPr>
        <p:spPr>
          <a:xfrm>
            <a:off x="6948266" y="2386999"/>
            <a:ext cx="871115" cy="923330"/>
          </a:xfrm>
          <a:prstGeom prst="rect">
            <a:avLst/>
          </a:prstGeom>
          <a:noFill/>
        </p:spPr>
        <p:txBody>
          <a:bodyPr wrap="square" lIns="0" tIns="0" rIns="0" bIns="0" rtlCol="0">
            <a:spAutoFit/>
          </a:bodyPr>
          <a:lstStyle/>
          <a:p>
            <a:r>
              <a:rPr lang="en-US" altLang="zh-CN" sz="6000" spc="225" dirty="0">
                <a:solidFill>
                  <a:schemeClr val="accent1"/>
                </a:solidFill>
                <a:latin typeface="Agency FB" panose="020B0503020202020204" pitchFamily="34" charset="0"/>
                <a:ea typeface="微软雅黑" pitchFamily="34" charset="-122"/>
              </a:rPr>
              <a:t>4</a:t>
            </a:r>
            <a:r>
              <a:rPr lang="en-US" altLang="zh-CN" sz="3600" spc="225" dirty="0">
                <a:solidFill>
                  <a:schemeClr val="accent1"/>
                </a:solidFill>
                <a:latin typeface="Agency FB" panose="020B0503020202020204" pitchFamily="34" charset="0"/>
                <a:ea typeface="微软雅黑" pitchFamily="34" charset="-122"/>
              </a:rPr>
              <a:t>%</a:t>
            </a:r>
            <a:endParaRPr lang="zh-CN" altLang="en-US" sz="3600" spc="225" dirty="0">
              <a:solidFill>
                <a:schemeClr val="accent1"/>
              </a:solidFill>
              <a:latin typeface="微软雅黑" pitchFamily="34" charset="-122"/>
              <a:ea typeface="微软雅黑" pitchFamily="34" charset="-122"/>
            </a:endParaRPr>
          </a:p>
        </p:txBody>
      </p:sp>
      <p:grpSp>
        <p:nvGrpSpPr>
          <p:cNvPr id="7" name="组合 45"/>
          <p:cNvGrpSpPr/>
          <p:nvPr/>
        </p:nvGrpSpPr>
        <p:grpSpPr>
          <a:xfrm>
            <a:off x="6250931" y="1869673"/>
            <a:ext cx="1957983" cy="1957983"/>
            <a:chOff x="1766094" y="2627734"/>
            <a:chExt cx="2610644" cy="2610644"/>
          </a:xfrm>
        </p:grpSpPr>
        <p:sp>
          <p:nvSpPr>
            <p:cNvPr id="47" name="弧形 46"/>
            <p:cNvSpPr/>
            <p:nvPr/>
          </p:nvSpPr>
          <p:spPr>
            <a:xfrm>
              <a:off x="1928972" y="2790612"/>
              <a:ext cx="2284888" cy="2284888"/>
            </a:xfrm>
            <a:prstGeom prst="arc">
              <a:avLst>
                <a:gd name="adj1" fmla="val 16200000"/>
                <a:gd name="adj2" fmla="val 3557642"/>
              </a:avLst>
            </a:prstGeom>
            <a:ln w="330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椭圆 47"/>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307640195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3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6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anim calcmode="lin" valueType="num">
                                      <p:cBhvr>
                                        <p:cTn id="28" dur="500" fill="hold"/>
                                        <p:tgtEl>
                                          <p:spTgt spid="6"/>
                                        </p:tgtEl>
                                        <p:attrNameLst>
                                          <p:attrName>ppt_x</p:attrName>
                                        </p:attrNameLst>
                                      </p:cBhvr>
                                      <p:tavLst>
                                        <p:tav tm="0">
                                          <p:val>
                                            <p:fltVal val="0.5"/>
                                          </p:val>
                                        </p:tav>
                                        <p:tav tm="100000">
                                          <p:val>
                                            <p:strVal val="#ppt_x"/>
                                          </p:val>
                                        </p:tav>
                                      </p:tavLst>
                                    </p:anim>
                                    <p:anim calcmode="lin" valueType="num">
                                      <p:cBhvr>
                                        <p:cTn id="29" dur="500" fill="hold"/>
                                        <p:tgtEl>
                                          <p:spTgt spid="6"/>
                                        </p:tgtEl>
                                        <p:attrNameLst>
                                          <p:attrName>ppt_y</p:attrName>
                                        </p:attrNameLst>
                                      </p:cBhvr>
                                      <p:tavLst>
                                        <p:tav tm="0">
                                          <p:val>
                                            <p:fltVal val="0.5"/>
                                          </p:val>
                                        </p:tav>
                                        <p:tav tm="100000">
                                          <p:val>
                                            <p:strVal val="#ppt_y"/>
                                          </p:val>
                                        </p:tav>
                                      </p:tavLst>
                                    </p:anim>
                                  </p:childTnLst>
                                </p:cTn>
                              </p:par>
                            </p:childTnLst>
                          </p:cTn>
                        </p:par>
                        <p:par>
                          <p:cTn id="30" fill="hold">
                            <p:stCondLst>
                              <p:cond delay="1600"/>
                            </p:stCondLst>
                            <p:childTnLst>
                              <p:par>
                                <p:cTn id="31" presetID="21"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10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26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par>
                          <p:cTn id="46" fill="hold">
                            <p:stCondLst>
                              <p:cond delay="3100"/>
                            </p:stCondLst>
                            <p:childTnLst>
                              <p:par>
                                <p:cTn id="47" presetID="21" presetClass="entr" presetSubtype="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1000"/>
                                        <p:tgtEl>
                                          <p:spTgt spid="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100"/>
                            </p:stCondLst>
                            <p:childTnLst>
                              <p:par>
                                <p:cTn id="56" presetID="22" presetClass="entr" presetSubtype="8"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par>
                          <p:cTn id="62" fill="hold">
                            <p:stCondLst>
                              <p:cond delay="4600"/>
                            </p:stCondLst>
                            <p:childTnLst>
                              <p:par>
                                <p:cTn id="63" presetID="21"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heel(1)">
                                      <p:cBhvr>
                                        <p:cTn id="65" dur="1000"/>
                                        <p:tgtEl>
                                          <p:spTgt spid="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560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7" grpId="0"/>
      <p:bldP spid="29" grpId="0"/>
      <p:bldP spid="30" grpId="0"/>
      <p:bldP spid="32" grpId="0"/>
      <p:bldP spid="33" grpId="0"/>
      <p:bldP spid="34" grpId="0"/>
      <p:bldP spid="38"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ufeils\ppt\PIC\image 1753.png"/>
          <p:cNvPicPr>
            <a:picLocks noChangeAspect="1" noChangeArrowheads="1"/>
          </p:cNvPicPr>
          <p:nvPr/>
        </p:nvPicPr>
        <p:blipFill>
          <a:blip r:embed="rId3" cstate="print"/>
          <a:stretch>
            <a:fillRect/>
          </a:stretch>
        </p:blipFill>
        <p:spPr bwMode="auto">
          <a:xfrm>
            <a:off x="1152142" y="1059581"/>
            <a:ext cx="2411746" cy="36176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组合 8"/>
          <p:cNvGrpSpPr/>
          <p:nvPr/>
        </p:nvGrpSpPr>
        <p:grpSpPr>
          <a:xfrm>
            <a:off x="3707904" y="1072877"/>
            <a:ext cx="4914603" cy="3537807"/>
            <a:chOff x="4943871" y="1701800"/>
            <a:chExt cx="6552804" cy="4390504"/>
          </a:xfrm>
        </p:grpSpPr>
        <p:sp>
          <p:nvSpPr>
            <p:cNvPr id="4" name="矩形 3"/>
            <p:cNvSpPr/>
            <p:nvPr/>
          </p:nvSpPr>
          <p:spPr>
            <a:xfrm>
              <a:off x="5447928" y="1701800"/>
              <a:ext cx="6048747" cy="4390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9"/>
          <p:cNvSpPr txBox="1"/>
          <p:nvPr/>
        </p:nvSpPr>
        <p:spPr>
          <a:xfrm>
            <a:off x="4511986" y="1472067"/>
            <a:ext cx="3173267" cy="276999"/>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基本情况简介</a:t>
            </a:r>
          </a:p>
        </p:txBody>
      </p:sp>
      <p:sp>
        <p:nvSpPr>
          <p:cNvPr id="12" name="TextBox 106"/>
          <p:cNvSpPr txBox="1"/>
          <p:nvPr/>
        </p:nvSpPr>
        <p:spPr>
          <a:xfrm>
            <a:off x="4511986" y="2019270"/>
            <a:ext cx="3624410" cy="577081"/>
          </a:xfrm>
          <a:prstGeom prst="rect">
            <a:avLst/>
          </a:prstGeom>
          <a:noFill/>
        </p:spPr>
        <p:txBody>
          <a:bodyPr wrap="square" lIns="0" tIns="0" rIns="0" bIns="0" rtlCol="0">
            <a:spAutoFit/>
          </a:bodyPr>
          <a:lstStyle/>
          <a:p>
            <a:pPr algn="just">
              <a:lnSpc>
                <a:spcPts val="1500"/>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a:t>
            </a:r>
            <a:r>
              <a:rPr lang="zh-CN" altLang="en-US" sz="1100" dirty="0" smtClean="0">
                <a:solidFill>
                  <a:schemeClr val="bg1"/>
                </a:solidFill>
                <a:latin typeface="微软雅黑" panose="020B0503020204020204" pitchFamily="34" charset="-122"/>
                <a:ea typeface="微软雅黑" panose="020B0503020204020204" pitchFamily="34" charset="-122"/>
              </a:rPr>
              <a:t>内容</a:t>
            </a:r>
            <a:r>
              <a:rPr lang="en-US" altLang="zh-CN" sz="1100" dirty="0">
                <a:solidFill>
                  <a:schemeClr val="bg1"/>
                </a:solidFill>
                <a:latin typeface="微软雅黑" panose="020B0503020204020204" pitchFamily="34" charset="-122"/>
                <a:ea typeface="微软雅黑" panose="020B0503020204020204" pitchFamily="34" charset="-122"/>
              </a:rPr>
              <a:t>COOLLA</a:t>
            </a:r>
            <a:r>
              <a:rPr lang="zh-CN" altLang="en-US" sz="1100" dirty="0" smtClean="0">
                <a:solidFill>
                  <a:schemeClr val="bg1"/>
                </a:solidFill>
                <a:latin typeface="微软雅黑" panose="020B0503020204020204" pitchFamily="34" charset="-122"/>
                <a:ea typeface="微软雅黑" panose="020B0503020204020204" pitchFamily="34" charset="-122"/>
              </a:rPr>
              <a:t>专业</a:t>
            </a:r>
            <a:r>
              <a:rPr lang="zh-CN" altLang="en-US" sz="1100" dirty="0">
                <a:solidFill>
                  <a:schemeClr val="bg1"/>
                </a:solidFill>
                <a:latin typeface="微软雅黑" panose="020B0503020204020204" pitchFamily="34" charset="-122"/>
                <a:ea typeface="微软雅黑" panose="020B0503020204020204" pitchFamily="34" charset="-122"/>
              </a:rPr>
              <a:t>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4511986" y="3068190"/>
            <a:ext cx="3173267" cy="276999"/>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活动开展原因</a:t>
            </a:r>
          </a:p>
        </p:txBody>
      </p:sp>
      <p:sp>
        <p:nvSpPr>
          <p:cNvPr id="30" name="TextBox 106"/>
          <p:cNvSpPr txBox="1"/>
          <p:nvPr/>
        </p:nvSpPr>
        <p:spPr>
          <a:xfrm>
            <a:off x="4511986" y="3558468"/>
            <a:ext cx="3624410" cy="577081"/>
          </a:xfrm>
          <a:prstGeom prst="rect">
            <a:avLst/>
          </a:prstGeom>
          <a:noFill/>
        </p:spPr>
        <p:txBody>
          <a:bodyPr wrap="square" lIns="0" tIns="0" rIns="0" bIns="0" rtlCol="0">
            <a:spAutoFit/>
          </a:bodyPr>
          <a:lstStyle/>
          <a:p>
            <a:pPr algn="just">
              <a:lnSpc>
                <a:spcPts val="1500"/>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a:t>
            </a:r>
            <a:r>
              <a:rPr lang="zh-CN" altLang="en-US" sz="1100" dirty="0" smtClean="0">
                <a:solidFill>
                  <a:schemeClr val="bg1"/>
                </a:solidFill>
                <a:latin typeface="微软雅黑" panose="020B0503020204020204" pitchFamily="34" charset="-122"/>
                <a:ea typeface="微软雅黑" panose="020B0503020204020204" pitchFamily="34" charset="-122"/>
              </a:rPr>
              <a:t>内容</a:t>
            </a:r>
            <a:r>
              <a:rPr lang="en-US" altLang="zh-CN" sz="1100" dirty="0">
                <a:solidFill>
                  <a:schemeClr val="bg1"/>
                </a:solidFill>
                <a:latin typeface="微软雅黑" panose="020B0503020204020204" pitchFamily="34" charset="-122"/>
                <a:ea typeface="微软雅黑" panose="020B0503020204020204" pitchFamily="34" charset="-122"/>
              </a:rPr>
              <a:t>COOLLA</a:t>
            </a:r>
            <a:r>
              <a:rPr lang="zh-CN" altLang="en-US" sz="1100" dirty="0" smtClean="0">
                <a:solidFill>
                  <a:schemeClr val="bg1"/>
                </a:solidFill>
                <a:latin typeface="微软雅黑" panose="020B0503020204020204" pitchFamily="34" charset="-122"/>
                <a:ea typeface="微软雅黑" panose="020B0503020204020204" pitchFamily="34" charset="-122"/>
              </a:rPr>
              <a:t>专业</a:t>
            </a:r>
            <a:r>
              <a:rPr lang="zh-CN" altLang="en-US" sz="1100" dirty="0">
                <a:solidFill>
                  <a:schemeClr val="bg1"/>
                </a:solidFill>
                <a:latin typeface="微软雅黑" panose="020B0503020204020204" pitchFamily="34" charset="-122"/>
                <a:ea typeface="微软雅黑" panose="020B0503020204020204" pitchFamily="34" charset="-122"/>
              </a:rPr>
              <a:t>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511985" y="1867268"/>
            <a:ext cx="3618402"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511985" y="3486130"/>
            <a:ext cx="3618402"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064888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p:tgtEl>
                                          <p:spTgt spid="2052"/>
                                        </p:tgtEl>
                                      </p:cBhvr>
                                    </p:animEffect>
                                    <p:anim calcmode="lin" valueType="num">
                                      <p:cBhvr>
                                        <p:cTn id="8" dur="800" fill="hold"/>
                                        <p:tgtEl>
                                          <p:spTgt spid="2052"/>
                                        </p:tgtEl>
                                        <p:attrNameLst>
                                          <p:attrName>ppt_x</p:attrName>
                                        </p:attrNameLst>
                                      </p:cBhvr>
                                      <p:tavLst>
                                        <p:tav tm="0">
                                          <p:val>
                                            <p:strVal val="#ppt_x"/>
                                          </p:val>
                                        </p:tav>
                                        <p:tav tm="100000">
                                          <p:val>
                                            <p:strVal val="#ppt_x"/>
                                          </p:val>
                                        </p:tav>
                                      </p:tavLst>
                                    </p:anim>
                                    <p:anim calcmode="lin" valueType="num">
                                      <p:cBhvr>
                                        <p:cTn id="9" dur="8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3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28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pic>
        <p:nvPicPr>
          <p:cNvPr id="2052" name="Picture 4" descr="C:\Users\Administrator\Desktop\rr.png"/>
          <p:cNvPicPr>
            <a:picLocks noChangeAspect="1" noChangeArrowheads="1"/>
          </p:cNvPicPr>
          <p:nvPr/>
        </p:nvPicPr>
        <p:blipFill>
          <a:blip r:embed="rId5" cstate="print"/>
          <a:srcRect/>
          <a:stretch>
            <a:fillRect/>
          </a:stretch>
        </p:blipFill>
        <p:spPr bwMode="auto">
          <a:xfrm>
            <a:off x="0" y="0"/>
            <a:ext cx="9144000" cy="5148263"/>
          </a:xfrm>
          <a:prstGeom prst="rect">
            <a:avLst/>
          </a:prstGeom>
          <a:noFill/>
        </p:spPr>
      </p:pic>
      <p:sp>
        <p:nvSpPr>
          <p:cNvPr id="5" name="矩形 259"/>
          <p:cNvSpPr>
            <a:spLocks noChangeArrowheads="1"/>
          </p:cNvSpPr>
          <p:nvPr/>
        </p:nvSpPr>
        <p:spPr bwMode="auto">
          <a:xfrm>
            <a:off x="2987824" y="2024356"/>
            <a:ext cx="507007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cap="all" dirty="0" smtClean="0">
                <a:solidFill>
                  <a:schemeClr val="tx1">
                    <a:lumMod val="65000"/>
                    <a:lumOff val="35000"/>
                  </a:schemeClr>
                </a:solidFill>
                <a:cs typeface="Arial" panose="020B0604020202020204" pitchFamily="34" charset="0"/>
              </a:rPr>
              <a:t>演讲完毕，谢谢观看</a:t>
            </a:r>
            <a:endParaRPr lang="zh-CN" altLang="en-US" sz="4000" cap="all" dirty="0">
              <a:solidFill>
                <a:schemeClr val="tx1">
                  <a:lumMod val="65000"/>
                  <a:lumOff val="35000"/>
                </a:schemeClr>
              </a:solidFill>
              <a:cs typeface="Arial" panose="020B0604020202020204" pitchFamily="34" charset="0"/>
            </a:endParaRPr>
          </a:p>
        </p:txBody>
      </p:sp>
      <p:sp>
        <p:nvSpPr>
          <p:cNvPr id="6" name="矩形 259"/>
          <p:cNvSpPr>
            <a:spLocks noChangeArrowheads="1"/>
          </p:cNvSpPr>
          <p:nvPr/>
        </p:nvSpPr>
        <p:spPr bwMode="auto">
          <a:xfrm>
            <a:off x="3059832" y="2571750"/>
            <a:ext cx="4844765" cy="212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smtClean="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3851920" y="987574"/>
            <a:ext cx="3024336"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smtClean="0">
                <a:solidFill>
                  <a:schemeClr val="tx1">
                    <a:lumMod val="65000"/>
                    <a:lumOff val="35000"/>
                  </a:schemeClr>
                </a:solidFill>
                <a:latin typeface="Dotum" pitchFamily="34" charset="-127"/>
                <a:ea typeface="Dotum" pitchFamily="34" charset="-127"/>
                <a:cs typeface="Arial" panose="020B0604020202020204" pitchFamily="34" charset="0"/>
              </a:rPr>
              <a:t>2018</a:t>
            </a:r>
            <a:endParaRPr lang="zh-CN" altLang="en-US" sz="7200" b="1" cap="all" dirty="0">
              <a:solidFill>
                <a:schemeClr val="tx1">
                  <a:lumMod val="65000"/>
                  <a:lumOff val="35000"/>
                </a:schemeClr>
              </a:solidFill>
              <a:latin typeface="Dotum" pitchFamily="34" charset="-127"/>
              <a:ea typeface="Dotum" pitchFamily="34" charset="-127"/>
              <a:cs typeface="Arial" panose="020B0604020202020204" pitchFamily="34" charset="0"/>
            </a:endParaRPr>
          </a:p>
        </p:txBody>
      </p:sp>
      <p:sp>
        <p:nvSpPr>
          <p:cNvPr id="8" name="矩形 7"/>
          <p:cNvSpPr/>
          <p:nvPr/>
        </p:nvSpPr>
        <p:spPr>
          <a:xfrm>
            <a:off x="3066035" y="3000015"/>
            <a:ext cx="4572794" cy="507839"/>
          </a:xfrm>
          <a:prstGeom prst="rect">
            <a:avLst/>
          </a:prstGeom>
        </p:spPr>
        <p:txBody>
          <a:bodyPr lIns="91448" tIns="45724" rIns="91448" bIns="45724">
            <a:spAutoFit/>
          </a:bodyPr>
          <a:lstStyle/>
          <a:p>
            <a:pPr algn="ctr"/>
            <a:r>
              <a:rPr lang="en-US" altLang="zh-CN" sz="900" dirty="0">
                <a:solidFill>
                  <a:schemeClr val="tx1">
                    <a:lumMod val="65000"/>
                    <a:lumOff val="35000"/>
                  </a:schemeClr>
                </a:solidFill>
              </a:rPr>
              <a:t>Chinese  companies  will no longer remain in the hard stage and they are also promoting a culture Chinese  companies  will no longer remain </a:t>
            </a:r>
          </a:p>
          <a:p>
            <a:pPr algn="ctr"/>
            <a:r>
              <a:rPr lang="en-US" altLang="zh-CN" sz="900" dirty="0">
                <a:solidFill>
                  <a:schemeClr val="tx1">
                    <a:lumMod val="65000"/>
                    <a:lumOff val="35000"/>
                  </a:schemeClr>
                </a:solidFill>
              </a:rPr>
              <a:t>in the hard stage and they are also promoting a culture</a:t>
            </a: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par>
                          <p:cTn id="30" fill="hold">
                            <p:stCondLst>
                              <p:cond delay="16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par>
                          <p:cTn id="34" fill="hold">
                            <p:stCondLst>
                              <p:cond delay="21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gtEl>
                                      </p:cBhvr>
                                    </p:animEffect>
                                  </p:childTnLst>
                                </p:cTn>
                              </p:par>
                            </p:childTnLst>
                          </p:cTn>
                        </p:par>
                        <p:par>
                          <p:cTn id="42" fill="hold">
                            <p:stCondLst>
                              <p:cond delay="30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par>
                          <p:cTn id="46" fill="hold">
                            <p:stCondLst>
                              <p:cond delay="35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 calcmode="lin" valueType="num">
                                      <p:cBhvr>
                                        <p:cTn id="5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
                                        </p:tgtEl>
                                      </p:cBhvr>
                                    </p:animEffect>
                                  </p:childTnLst>
                                </p:cTn>
                              </p:par>
                            </p:childTnLst>
                          </p:cTn>
                        </p:par>
                        <p:par>
                          <p:cTn id="54" fill="hold">
                            <p:stCondLst>
                              <p:cond delay="640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6"/>
                                        </p:tgtEl>
                                      </p:cBhvr>
                                    </p:animEffect>
                                    <p:animScale>
                                      <p:cBhvr>
                                        <p:cTn id="57" dur="250" autoRev="1" fill="hold"/>
                                        <p:tgtEl>
                                          <p:spTgt spid="6"/>
                                        </p:tgtEl>
                                      </p:cBhvr>
                                      <p:by x="105000" y="105000"/>
                                    </p:animScale>
                                  </p:childTnLst>
                                </p:cTn>
                              </p:par>
                            </p:childTnLst>
                          </p:cTn>
                        </p:par>
                        <p:par>
                          <p:cTn id="58" fill="hold">
                            <p:stCondLst>
                              <p:cond delay="6900"/>
                            </p:stCondLst>
                            <p:childTnLst>
                              <p:par>
                                <p:cTn id="59" presetID="4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9" name="TextBox 11"/>
          <p:cNvSpPr txBox="1"/>
          <p:nvPr/>
        </p:nvSpPr>
        <p:spPr>
          <a:xfrm>
            <a:off x="5099883" y="1759920"/>
            <a:ext cx="2431754"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2000" b="1" dirty="0">
                <a:solidFill>
                  <a:schemeClr val="accent2"/>
                </a:solidFill>
                <a:latin typeface="微软雅黑" panose="020B0503020204020204" pitchFamily="34" charset="-122"/>
                <a:ea typeface="微软雅黑" panose="020B0503020204020204" pitchFamily="34" charset="-122"/>
              </a:rPr>
              <a:t>第一部分</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3600" dirty="0">
                <a:solidFill>
                  <a:srgbClr val="F0D04E"/>
                </a:solidFill>
                <a:latin typeface="微软雅黑" panose="020B0503020204020204" pitchFamily="34" charset="-122"/>
                <a:ea typeface="微软雅黑" panose="020B0503020204020204" pitchFamily="34" charset="-122"/>
              </a:rPr>
              <a:t>   </a:t>
            </a:r>
            <a:r>
              <a:rPr lang="zh-CN" altLang="en-US" sz="2300" dirty="0">
                <a:solidFill>
                  <a:srgbClr val="535353"/>
                </a:solidFill>
                <a:latin typeface="微软雅黑" panose="020B0503020204020204" pitchFamily="34" charset="-122"/>
                <a:ea typeface="微软雅黑" panose="020B0503020204020204" pitchFamily="34" charset="-122"/>
              </a:rPr>
              <a:t>标题文字内容</a:t>
            </a:r>
            <a:endParaRPr lang="en-US" altLang="zh-CN" sz="3600" dirty="0">
              <a:solidFill>
                <a:srgbClr val="53535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965157" y="1661805"/>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711373" y="2836051"/>
            <a:ext cx="902574" cy="246174"/>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12" name="组合 25"/>
          <p:cNvGrpSpPr/>
          <p:nvPr/>
        </p:nvGrpSpPr>
        <p:grpSpPr>
          <a:xfrm>
            <a:off x="3563888" y="1635646"/>
            <a:ext cx="1050058" cy="105011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5" name="TextBox 24"/>
          <p:cNvSpPr txBox="1"/>
          <p:nvPr/>
        </p:nvSpPr>
        <p:spPr>
          <a:xfrm>
            <a:off x="5277759" y="2745038"/>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6330113" y="274503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693140" y="1800556"/>
            <a:ext cx="902574" cy="76924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mj-ea"/>
                <a:cs typeface="Arial" panose="020B0604020202020204" pitchFamily="34" charset="0"/>
              </a:rPr>
              <a:t>01</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5277759" y="295101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6330113" y="295101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2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51560" y="1620109"/>
            <a:ext cx="2713680" cy="2713829"/>
            <a:chOff x="1596236" y="1916860"/>
            <a:chExt cx="3618636" cy="3618636"/>
          </a:xfrm>
          <a:effectLst/>
        </p:grpSpPr>
        <p:grpSp>
          <p:nvGrpSpPr>
            <p:cNvPr id="3"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a:spLocks/>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ctr">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a:spLocks/>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a:spLocks/>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1"/>
            <p:cNvGrpSpPr/>
            <p:nvPr/>
          </p:nvGrpSpPr>
          <p:grpSpPr>
            <a:xfrm>
              <a:off x="2571029" y="2542894"/>
              <a:ext cx="358955" cy="332191"/>
              <a:chOff x="1424267" y="1898426"/>
              <a:chExt cx="477770" cy="401951"/>
            </a:xfrm>
            <a:solidFill>
              <a:schemeClr val="bg2"/>
            </a:solidFill>
          </p:grpSpPr>
          <p:sp>
            <p:nvSpPr>
              <p:cNvPr id="13" name="AutoShape 27"/>
              <p:cNvSpPr>
                <a:spLocks/>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a:spLocks/>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200" y="2932109"/>
              <a:ext cx="819826"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2"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6235"/>
            </a:xfrm>
            <a:prstGeom prst="rect">
              <a:avLst/>
            </a:prstGeom>
            <a:noFill/>
          </p:spPr>
          <p:txBody>
            <a:bodyPr wrap="square" lIns="0" tIns="0" rIns="0" bIns="0" rtlCol="0">
              <a:spAutoFit/>
            </a:bodyPr>
            <a:lstStyle/>
            <a:p>
              <a:pPr algn="ctr">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4031274" y="1966153"/>
            <a:ext cx="1076938" cy="184666"/>
          </a:xfrm>
          <a:prstGeom prst="rect">
            <a:avLst/>
          </a:prstGeom>
          <a:noFill/>
        </p:spPr>
        <p:txBody>
          <a:bodyPr wrap="square" lIns="0" tIns="0" rIns="0" bIns="0" rtlCol="0">
            <a:spAutoFit/>
          </a:bodyPr>
          <a:lstStyle/>
          <a:p>
            <a:pP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4031274" y="2795370"/>
            <a:ext cx="451401" cy="430636"/>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71" tIns="34286" rIns="68571" bIns="34286" numCol="1" anchor="t" anchorCtr="0" compatLnSpc="1">
            <a:prstTxWarp prst="textNoShape">
              <a:avLst/>
            </a:prstTxWarp>
          </a:bodyP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6163200" y="2786662"/>
            <a:ext cx="295344" cy="448052"/>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71" tIns="34286" rIns="68571" bIns="34286" numCol="1" anchor="t" anchorCtr="0" compatLnSpc="1">
            <a:prstTxWarp prst="textNoShape">
              <a:avLst/>
            </a:prstTxWarp>
          </a:bodyP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4031275" y="2154739"/>
            <a:ext cx="4099095" cy="443198"/>
          </a:xfrm>
          <a:prstGeom prst="rect">
            <a:avLst/>
          </a:prstGeom>
        </p:spPr>
        <p:txBody>
          <a:bodyPr wrap="square" lIns="0" tIns="0" rIns="0" bIns="0">
            <a:spAutoFit/>
          </a:bodyPr>
          <a:lstStyle/>
          <a:p>
            <a:pP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4579135" y="2918759"/>
            <a:ext cx="254878" cy="184666"/>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520915" y="2918759"/>
            <a:ext cx="254878" cy="184666"/>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4031274" y="3659337"/>
            <a:ext cx="1927892" cy="553998"/>
          </a:xfrm>
          <a:prstGeom prst="rect">
            <a:avLst/>
          </a:prstGeom>
        </p:spPr>
        <p:txBody>
          <a:bodyPr wrap="square" lIns="0" tIns="0" rIns="0" bIns="0">
            <a:spAutoFit/>
          </a:bodyPr>
          <a:lstStyle/>
          <a:p>
            <a:pP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4031274" y="3458358"/>
            <a:ext cx="897682" cy="184666"/>
          </a:xfrm>
          <a:prstGeom prst="rect">
            <a:avLst/>
          </a:prstGeom>
          <a:noFill/>
        </p:spPr>
        <p:txBody>
          <a:bodyPr wrap="none" lIns="0" tIns="0" rIns="0" bIns="0" rtlCol="0">
            <a:spAutoFit/>
          </a:bodyPr>
          <a:lstStyle/>
          <a:p>
            <a:pP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165236" y="3458358"/>
            <a:ext cx="897682" cy="184666"/>
          </a:xfrm>
          <a:prstGeom prst="rect">
            <a:avLst/>
          </a:prstGeom>
          <a:noFill/>
        </p:spPr>
        <p:txBody>
          <a:bodyPr wrap="none" lIns="0" tIns="0" rIns="0" bIns="0" rtlCol="0">
            <a:spAutoFit/>
          </a:bodyPr>
          <a:lstStyle/>
          <a:p>
            <a:pP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165236" y="3659337"/>
            <a:ext cx="1965134" cy="553998"/>
          </a:xfrm>
          <a:prstGeom prst="rect">
            <a:avLst/>
          </a:prstGeom>
        </p:spPr>
        <p:txBody>
          <a:bodyPr wrap="square" lIns="0" tIns="0" rIns="0" bIns="0">
            <a:spAutoFit/>
          </a:bodyPr>
          <a:lstStyle/>
          <a:p>
            <a:pP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 xmlns:p14="http://schemas.microsoft.com/office/powerpoint/2010/main" val="824140238"/>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983088" y="1404506"/>
            <a:ext cx="3342628" cy="2325829"/>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endParaRPr lang="zh-CN" altLang="en-US"/>
          </a:p>
        </p:txBody>
      </p:sp>
      <p:sp>
        <p:nvSpPr>
          <p:cNvPr id="9" name="MH_Text_1"/>
          <p:cNvSpPr txBox="1"/>
          <p:nvPr/>
        </p:nvSpPr>
        <p:spPr>
          <a:xfrm>
            <a:off x="1038808" y="4431114"/>
            <a:ext cx="7424473" cy="393810"/>
          </a:xfrm>
          <a:prstGeom prst="rect">
            <a:avLst/>
          </a:prstGeom>
          <a:noFill/>
        </p:spPr>
        <p:txBody>
          <a:bodyPr lIns="65023" tIns="32511" rIns="65023" bIns="32511">
            <a:normAutofit/>
          </a:bodyPr>
          <a:lstStyle/>
          <a:p>
            <a:pPr>
              <a:lnSpc>
                <a:spcPct val="150000"/>
              </a:lnSpc>
            </a:pP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GB"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038809" y="4197411"/>
            <a:ext cx="1331347" cy="240763"/>
          </a:xfrm>
          <a:prstGeom prst="rect">
            <a:avLst/>
          </a:prstGeom>
          <a:noFill/>
        </p:spPr>
        <p:txBody>
          <a:bodyPr wrap="square" lIns="65023" tIns="32511" rIns="65023" bIns="32511"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5" name="任意多边形 4"/>
          <p:cNvSpPr/>
          <p:nvPr/>
        </p:nvSpPr>
        <p:spPr>
          <a:xfrm>
            <a:off x="4469732" y="1419622"/>
            <a:ext cx="3342628" cy="2325829"/>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3" tIns="32511" rIns="65023" bIns="32511" rtlCol="0" anchor="ctr">
            <a:noAutofit/>
          </a:bodyPr>
          <a:lstStyle/>
          <a:p>
            <a:pPr algn="ctr"/>
            <a:endParaRPr lang="zh-CN" altLang="en-US"/>
          </a:p>
        </p:txBody>
      </p:sp>
    </p:spTree>
    <p:extLst>
      <p:ext uri="{BB962C8B-B14F-4D97-AF65-F5344CB8AC3E}">
        <p14:creationId xmlns:p14="http://schemas.microsoft.com/office/powerpoint/2010/main" xmlns="" val="2199153041"/>
      </p:ext>
    </p:extLst>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418386" y="1358541"/>
            <a:ext cx="1585717" cy="2195187"/>
            <a:chOff x="580606" y="1131575"/>
            <a:chExt cx="2339350" cy="3238299"/>
          </a:xfrm>
          <a:solidFill>
            <a:schemeClr val="accent1"/>
          </a:solidFill>
        </p:grpSpPr>
        <p:sp>
          <p:nvSpPr>
            <p:cNvPr id="10"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3"/>
          <p:cNvGrpSpPr/>
          <p:nvPr/>
        </p:nvGrpSpPr>
        <p:grpSpPr>
          <a:xfrm rot="1521600">
            <a:off x="2695852" y="2070365"/>
            <a:ext cx="211222" cy="211234"/>
            <a:chOff x="3765502" y="2110894"/>
            <a:chExt cx="403249" cy="403249"/>
          </a:xfrm>
        </p:grpSpPr>
        <p:sp>
          <p:nvSpPr>
            <p:cNvPr id="12" name="Oval 11"/>
            <p:cNvSpPr/>
            <p:nvPr/>
          </p:nvSpPr>
          <p:spPr>
            <a:xfrm>
              <a:off x="3765502" y="2110894"/>
              <a:ext cx="403249" cy="4032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9"/>
          <p:cNvGrpSpPr/>
          <p:nvPr/>
        </p:nvGrpSpPr>
        <p:grpSpPr>
          <a:xfrm rot="10800000">
            <a:off x="4655854" y="3004118"/>
            <a:ext cx="110582" cy="433405"/>
            <a:chOff x="4514393" y="1036303"/>
            <a:chExt cx="115214" cy="1487365"/>
          </a:xfrm>
        </p:grpSpPr>
        <p:cxnSp>
          <p:nvCxnSpPr>
            <p:cNvPr id="21" name="Straight Connector 20"/>
            <p:cNvCxnSpPr/>
            <p:nvPr/>
          </p:nvCxnSpPr>
          <p:spPr>
            <a:xfrm flipV="1">
              <a:off x="4629607" y="1041066"/>
              <a:ext cx="0" cy="1482602"/>
            </a:xfrm>
            <a:prstGeom prst="line">
              <a:avLst/>
            </a:prstGeom>
            <a:ln w="1905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rot="10800000">
            <a:off x="4655854" y="2388000"/>
            <a:ext cx="110582" cy="433405"/>
            <a:chOff x="4514393" y="1036303"/>
            <a:chExt cx="115214" cy="1487365"/>
          </a:xfrm>
        </p:grpSpPr>
        <p:cxnSp>
          <p:nvCxnSpPr>
            <p:cNvPr id="25" name="Straight Connector 24"/>
            <p:cNvCxnSpPr/>
            <p:nvPr/>
          </p:nvCxnSpPr>
          <p:spPr>
            <a:xfrm flipV="1">
              <a:off x="4629607" y="1041066"/>
              <a:ext cx="0" cy="1482602"/>
            </a:xfrm>
            <a:prstGeom prst="line">
              <a:avLst/>
            </a:prstGeom>
            <a:ln w="19050" cap="rnd">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6" name="Group 27"/>
          <p:cNvGrpSpPr/>
          <p:nvPr/>
        </p:nvGrpSpPr>
        <p:grpSpPr>
          <a:xfrm rot="10800000">
            <a:off x="4655854" y="1709153"/>
            <a:ext cx="110582" cy="433405"/>
            <a:chOff x="4514393" y="1036303"/>
            <a:chExt cx="115214" cy="1487365"/>
          </a:xfrm>
        </p:grpSpPr>
        <p:cxnSp>
          <p:nvCxnSpPr>
            <p:cNvPr id="29" name="Straight Connector 28"/>
            <p:cNvCxnSpPr/>
            <p:nvPr/>
          </p:nvCxnSpPr>
          <p:spPr>
            <a:xfrm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3133287" y="1917233"/>
            <a:ext cx="1522578"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3133086" y="2116371"/>
            <a:ext cx="1522784" cy="489027"/>
          </a:xfrm>
          <a:prstGeom prst="bentConnector3">
            <a:avLst>
              <a:gd name="adj1" fmla="val 79927"/>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3133287" y="2332376"/>
            <a:ext cx="1522578" cy="895418"/>
          </a:xfrm>
          <a:prstGeom prst="bentConnector3">
            <a:avLst>
              <a:gd name="adj1" fmla="val 65448"/>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179"/>
          <p:cNvGrpSpPr/>
          <p:nvPr/>
        </p:nvGrpSpPr>
        <p:grpSpPr>
          <a:xfrm>
            <a:off x="4879460" y="1714041"/>
            <a:ext cx="154415" cy="395218"/>
            <a:chOff x="5054600" y="1652588"/>
            <a:chExt cx="187325" cy="479424"/>
          </a:xfrm>
          <a:solidFill>
            <a:schemeClr val="accent1"/>
          </a:solidFill>
        </p:grpSpPr>
        <p:sp>
          <p:nvSpPr>
            <p:cNvPr id="4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9"/>
          <p:cNvGrpSpPr/>
          <p:nvPr/>
        </p:nvGrpSpPr>
        <p:grpSpPr>
          <a:xfrm>
            <a:off x="4856877" y="2368079"/>
            <a:ext cx="199612" cy="428559"/>
            <a:chOff x="6913466" y="1930294"/>
            <a:chExt cx="328336" cy="704884"/>
          </a:xfrm>
          <a:solidFill>
            <a:schemeClr val="accent2"/>
          </a:solidFill>
        </p:grpSpPr>
        <p:sp>
          <p:nvSpPr>
            <p:cNvPr id="56" name="Oval 98"/>
            <p:cNvSpPr>
              <a:spLocks noChangeArrowheads="1"/>
            </p:cNvSpPr>
            <p:nvPr/>
          </p:nvSpPr>
          <p:spPr bwMode="auto">
            <a:xfrm>
              <a:off x="7025973" y="1930294"/>
              <a:ext cx="105618" cy="105618"/>
            </a:xfrm>
            <a:prstGeom prst="ellipse">
              <a:avLst/>
            </a:pr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9"/>
            <p:cNvSpPr>
              <a:spLocks/>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79"/>
          <p:cNvGrpSpPr/>
          <p:nvPr/>
        </p:nvGrpSpPr>
        <p:grpSpPr>
          <a:xfrm>
            <a:off x="4903329" y="3100219"/>
            <a:ext cx="106665" cy="273006"/>
            <a:chOff x="5054600" y="1652588"/>
            <a:chExt cx="187325" cy="479424"/>
          </a:xfrm>
          <a:solidFill>
            <a:schemeClr val="accent3"/>
          </a:solidFill>
        </p:grpSpPr>
        <p:sp>
          <p:nvSpPr>
            <p:cNvPr id="61"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99229" tIns="49615" rIns="99229" bIns="49615" numCol="1" anchor="t" anchorCtr="0" compatLnSpc="1">
              <a:prstTxWarp prst="textNoShape">
                <a:avLst/>
              </a:prstTxWarp>
            </a:bodyPr>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TextBox 63"/>
          <p:cNvSpPr txBox="1"/>
          <p:nvPr/>
        </p:nvSpPr>
        <p:spPr>
          <a:xfrm>
            <a:off x="5981623" y="3083664"/>
            <a:ext cx="2043099" cy="221599"/>
          </a:xfrm>
          <a:prstGeom prst="rect">
            <a:avLst/>
          </a:prstGeom>
          <a:noFill/>
        </p:spPr>
        <p:txBody>
          <a:bodyPr wrap="square" lIns="0" tIns="0" rIns="0" bIns="0" rtlCol="0">
            <a:spAutoFit/>
          </a:bodyPr>
          <a:lstStyle/>
          <a:p>
            <a:pPr defTabSz="705561">
              <a:lnSpc>
                <a:spcPct val="120000"/>
              </a:lnSpc>
              <a:spcBef>
                <a:spcPct val="20000"/>
              </a:spcBef>
              <a:defRPr/>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981623" y="1731634"/>
            <a:ext cx="2043099" cy="221599"/>
          </a:xfrm>
          <a:prstGeom prst="rect">
            <a:avLst/>
          </a:prstGeom>
          <a:noFill/>
        </p:spPr>
        <p:txBody>
          <a:bodyPr wrap="square" lIns="0" tIns="0" rIns="0" bIns="0" rtlCol="0">
            <a:spAutoFit/>
          </a:bodyPr>
          <a:lstStyle/>
          <a:p>
            <a:pPr defTabSz="705561">
              <a:lnSpc>
                <a:spcPct val="120000"/>
              </a:lnSpc>
              <a:spcBef>
                <a:spcPct val="20000"/>
              </a:spcBef>
              <a:defRPr/>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69"/>
          <p:cNvSpPr txBox="1"/>
          <p:nvPr/>
        </p:nvSpPr>
        <p:spPr>
          <a:xfrm>
            <a:off x="5981624" y="2407649"/>
            <a:ext cx="2043100" cy="221599"/>
          </a:xfrm>
          <a:prstGeom prst="rect">
            <a:avLst/>
          </a:prstGeom>
          <a:noFill/>
        </p:spPr>
        <p:txBody>
          <a:bodyPr wrap="square" lIns="0" tIns="0" rIns="0" bIns="0" rtlCol="0">
            <a:spAutoFit/>
          </a:bodyPr>
          <a:lstStyle/>
          <a:p>
            <a:pPr defTabSz="705561">
              <a:lnSpc>
                <a:spcPct val="120000"/>
              </a:lnSpc>
              <a:spcBef>
                <a:spcPct val="20000"/>
              </a:spcBef>
              <a:defRPr/>
            </a:pP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 Placeholder 3"/>
          <p:cNvSpPr txBox="1">
            <a:spLocks/>
          </p:cNvSpPr>
          <p:nvPr/>
        </p:nvSpPr>
        <p:spPr>
          <a:xfrm>
            <a:off x="5104122" y="1663914"/>
            <a:ext cx="668453" cy="4801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73" name="Text Placeholder 3"/>
          <p:cNvSpPr txBox="1">
            <a:spLocks/>
          </p:cNvSpPr>
          <p:nvPr/>
        </p:nvSpPr>
        <p:spPr>
          <a:xfrm>
            <a:off x="5122635" y="2325590"/>
            <a:ext cx="668453" cy="4801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en-US" sz="2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74" name="Text Placeholder 3"/>
          <p:cNvSpPr txBox="1">
            <a:spLocks/>
          </p:cNvSpPr>
          <p:nvPr/>
        </p:nvSpPr>
        <p:spPr>
          <a:xfrm>
            <a:off x="5078535" y="2988045"/>
            <a:ext cx="668453" cy="4801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en-US" sz="2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15%</a:t>
            </a:r>
          </a:p>
        </p:txBody>
      </p:sp>
      <p:sp>
        <p:nvSpPr>
          <p:cNvPr id="112" name="Text Placeholder 3"/>
          <p:cNvSpPr txBox="1">
            <a:spLocks/>
          </p:cNvSpPr>
          <p:nvPr/>
        </p:nvSpPr>
        <p:spPr>
          <a:xfrm>
            <a:off x="2084663" y="3846150"/>
            <a:ext cx="1256754" cy="2585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a:spLocks/>
          </p:cNvSpPr>
          <p:nvPr/>
        </p:nvSpPr>
        <p:spPr>
          <a:xfrm>
            <a:off x="2084678" y="4049804"/>
            <a:ext cx="1438955" cy="4431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Text Placeholder 3"/>
          <p:cNvSpPr txBox="1">
            <a:spLocks/>
          </p:cNvSpPr>
          <p:nvPr/>
        </p:nvSpPr>
        <p:spPr>
          <a:xfrm>
            <a:off x="1682927" y="4098276"/>
            <a:ext cx="327013" cy="3539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05561">
              <a:spcBef>
                <a:spcPct val="20000"/>
              </a:spcBef>
              <a:defRPr/>
            </a:pPr>
            <a:r>
              <a:rPr lang="en-US" sz="230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115" name="Text Placeholder 3"/>
          <p:cNvSpPr txBox="1">
            <a:spLocks/>
          </p:cNvSpPr>
          <p:nvPr/>
        </p:nvSpPr>
        <p:spPr>
          <a:xfrm>
            <a:off x="4151644" y="3846150"/>
            <a:ext cx="1256754" cy="2585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a:spLocks/>
          </p:cNvSpPr>
          <p:nvPr/>
        </p:nvSpPr>
        <p:spPr>
          <a:xfrm>
            <a:off x="4151652" y="4049804"/>
            <a:ext cx="1438955" cy="4431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Text Placeholder 3"/>
          <p:cNvSpPr txBox="1">
            <a:spLocks/>
          </p:cNvSpPr>
          <p:nvPr/>
        </p:nvSpPr>
        <p:spPr>
          <a:xfrm>
            <a:off x="3691820" y="4098276"/>
            <a:ext cx="327013" cy="3539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05561">
              <a:spcBef>
                <a:spcPct val="20000"/>
              </a:spcBef>
              <a:defRPr/>
            </a:pPr>
            <a:r>
              <a:rPr lang="en-US" sz="2300" b="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118" name="Text Placeholder 3"/>
          <p:cNvSpPr txBox="1">
            <a:spLocks/>
          </p:cNvSpPr>
          <p:nvPr/>
        </p:nvSpPr>
        <p:spPr>
          <a:xfrm>
            <a:off x="6207551" y="3846150"/>
            <a:ext cx="1256754" cy="2585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a:spLocks/>
          </p:cNvSpPr>
          <p:nvPr/>
        </p:nvSpPr>
        <p:spPr>
          <a:xfrm>
            <a:off x="6207558" y="4049804"/>
            <a:ext cx="1438955" cy="4431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05561">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Text Placeholder 3"/>
          <p:cNvSpPr txBox="1">
            <a:spLocks/>
          </p:cNvSpPr>
          <p:nvPr/>
        </p:nvSpPr>
        <p:spPr>
          <a:xfrm>
            <a:off x="5755076" y="4098276"/>
            <a:ext cx="327013" cy="3539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05561">
              <a:spcBef>
                <a:spcPct val="20000"/>
              </a:spcBef>
              <a:defRPr/>
            </a:pPr>
            <a:r>
              <a:rPr lang="en-US" sz="2300" b="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03</a:t>
            </a:r>
          </a:p>
        </p:txBody>
      </p:sp>
    </p:spTree>
    <p:extLst>
      <p:ext uri="{BB962C8B-B14F-4D97-AF65-F5344CB8AC3E}">
        <p14:creationId xmlns="" xmlns:p14="http://schemas.microsoft.com/office/powerpoint/2010/main" val="106361191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1+#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2520872" y="1697309"/>
            <a:ext cx="4187681" cy="534655"/>
            <a:chOff x="2855577" y="2033074"/>
            <a:chExt cx="6485661" cy="828001"/>
          </a:xfrm>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headEnd/>
              <a:tailEnd/>
            </a:ln>
          </p:spPr>
          <p:txBody>
            <a:bodyPr wrap="square" anchor="ctr"/>
            <a:lstStyle/>
            <a:p>
              <a:pPr>
                <a:lnSpc>
                  <a:spcPct val="120000"/>
                </a:lnSpc>
              </a:pPr>
              <a:endParaRPr lang="zh-CN" altLang="en-US"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Box 13"/>
            <p:cNvSpPr txBox="1">
              <a:spLocks noChangeArrowheads="1"/>
            </p:cNvSpPr>
            <p:nvPr/>
          </p:nvSpPr>
          <p:spPr bwMode="auto">
            <a:xfrm>
              <a:off x="4562600" y="2254654"/>
              <a:ext cx="2740916" cy="514774"/>
            </a:xfrm>
            <a:prstGeom prst="rect">
              <a:avLst/>
            </a:prstGeom>
            <a:noFill/>
            <a:ln w="9525" algn="ctr">
              <a:noFill/>
              <a:miter lim="800000"/>
              <a:headEnd/>
              <a:tailEnd/>
            </a:ln>
          </p:spPr>
          <p:txBody>
            <a:bodyPr wrap="square" lIns="0" tIns="0" rIns="0" bIns="0">
              <a:spAutoFit/>
            </a:bodyPr>
            <a:lstStyle/>
            <a:p>
              <a:pPr>
                <a:lnSpc>
                  <a:spcPct val="120000"/>
                </a:lnSpc>
              </a:pPr>
              <a:r>
                <a:rPr lang="en-US" altLang="zh-CN" sz="6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flipH="1">
              <a:off x="8628463" y="2172239"/>
              <a:ext cx="602368" cy="486175"/>
            </a:xfrm>
            <a:prstGeom prst="rect">
              <a:avLst/>
            </a:prstGeom>
            <a:noFill/>
          </p:spPr>
          <p:txBody>
            <a:bodyPr wrap="square" lIns="0" tIns="0" rIns="0" bIns="0" rtlCol="0">
              <a:spAutoFit/>
            </a:bodyPr>
            <a:lstStyle/>
            <a:p>
              <a:pPr algn="ctr">
                <a:lnSpc>
                  <a:spcPct val="120000"/>
                </a:lnSpc>
              </a:pPr>
              <a:r>
                <a:rPr lang="id-ID" sz="1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 name="Group 78"/>
          <p:cNvGrpSpPr/>
          <p:nvPr/>
        </p:nvGrpSpPr>
        <p:grpSpPr>
          <a:xfrm>
            <a:off x="2845325" y="2166272"/>
            <a:ext cx="3451784" cy="534655"/>
            <a:chOff x="3358070" y="2759339"/>
            <a:chExt cx="5345942" cy="828000"/>
          </a:xfrm>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headEnd/>
              <a:tailEnd/>
            </a:ln>
          </p:spPr>
          <p:txBody>
            <a:bodyPr wrap="square" anchor="ctr"/>
            <a:lstStyle/>
            <a:p>
              <a:pPr>
                <a:lnSpc>
                  <a:spcPct val="120000"/>
                </a:lnSpc>
              </a:pPr>
              <a:endParaRPr lang="zh-CN" altLang="en-US">
                <a:solidFill>
                  <a:schemeClr val="bg1">
                    <a:lumMod val="50000"/>
                  </a:schemeClr>
                </a:solidFill>
                <a:sym typeface="Arial" panose="020B0604020202020204" pitchFamily="34" charset="0"/>
              </a:endParaRPr>
            </a:p>
          </p:txBody>
        </p:sp>
        <p:sp>
          <p:nvSpPr>
            <p:cNvPr id="81" name="Text Box 12"/>
            <p:cNvSpPr txBox="1">
              <a:spLocks noChangeArrowheads="1"/>
            </p:cNvSpPr>
            <p:nvPr/>
          </p:nvSpPr>
          <p:spPr bwMode="auto">
            <a:xfrm>
              <a:off x="4868347" y="2967588"/>
              <a:ext cx="2787211" cy="514774"/>
            </a:xfrm>
            <a:prstGeom prst="rect">
              <a:avLst/>
            </a:prstGeom>
            <a:noFill/>
            <a:ln w="9525" algn="ctr">
              <a:noFill/>
              <a:miter lim="800000"/>
              <a:headEnd/>
              <a:tailEnd/>
            </a:ln>
          </p:spPr>
          <p:txBody>
            <a:bodyPr wrap="square" lIns="0" tIns="0" rIns="0" bIns="0">
              <a:spAutoFit/>
            </a:bodyPr>
            <a:lstStyle/>
            <a:p>
              <a:pPr>
                <a:lnSpc>
                  <a:spcPct val="120000"/>
                </a:lnSpc>
              </a:pPr>
              <a:r>
                <a:rPr lang="en-US" altLang="zh-CN" sz="6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flipH="1">
              <a:off x="7991238" y="2930475"/>
              <a:ext cx="602368" cy="486175"/>
            </a:xfrm>
            <a:prstGeom prst="rect">
              <a:avLst/>
            </a:prstGeom>
            <a:noFill/>
          </p:spPr>
          <p:txBody>
            <a:bodyPr wrap="square" lIns="0" tIns="0" rIns="0" bIns="0" rtlCol="0">
              <a:spAutoFit/>
            </a:bodyPr>
            <a:lstStyle/>
            <a:p>
              <a:pPr algn="ctr">
                <a:lnSpc>
                  <a:spcPct val="120000"/>
                </a:lnSpc>
              </a:pPr>
              <a:r>
                <a:rPr lang="id-ID" sz="1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4" name="Group 83"/>
          <p:cNvGrpSpPr/>
          <p:nvPr/>
        </p:nvGrpSpPr>
        <p:grpSpPr>
          <a:xfrm>
            <a:off x="3214837" y="2660355"/>
            <a:ext cx="3475516" cy="534655"/>
            <a:chOff x="3930355" y="3524505"/>
            <a:chExt cx="5382696" cy="828000"/>
          </a:xfrm>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headEnd/>
              <a:tailEnd/>
            </a:ln>
          </p:spPr>
          <p:txBody>
            <a:bodyPr wrap="square" anchor="ctr"/>
            <a:lstStyle/>
            <a:p>
              <a:pPr>
                <a:lnSpc>
                  <a:spcPct val="120000"/>
                </a:lnSpc>
              </a:pPr>
              <a:endParaRPr lang="zh-CN" altLang="en-US"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 Box 11"/>
            <p:cNvSpPr txBox="1">
              <a:spLocks noChangeArrowheads="1"/>
            </p:cNvSpPr>
            <p:nvPr/>
          </p:nvSpPr>
          <p:spPr bwMode="auto">
            <a:xfrm>
              <a:off x="5235870" y="3792276"/>
              <a:ext cx="2943249" cy="514774"/>
            </a:xfrm>
            <a:prstGeom prst="rect">
              <a:avLst/>
            </a:prstGeom>
            <a:noFill/>
            <a:ln w="9525" algn="ctr">
              <a:noFill/>
              <a:miter lim="800000"/>
              <a:headEnd/>
              <a:tailEnd/>
            </a:ln>
          </p:spPr>
          <p:txBody>
            <a:bodyPr wrap="square" lIns="0" tIns="0" rIns="0" bIns="0">
              <a:spAutoFit/>
            </a:bodyPr>
            <a:lstStyle/>
            <a:p>
              <a:pPr>
                <a:lnSpc>
                  <a:spcPct val="120000"/>
                </a:lnSpc>
              </a:pPr>
              <a:r>
                <a:rPr lang="en-US" altLang="zh-CN" sz="6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flipH="1">
              <a:off x="8600277" y="3679658"/>
              <a:ext cx="602368" cy="486175"/>
            </a:xfrm>
            <a:prstGeom prst="rect">
              <a:avLst/>
            </a:prstGeom>
            <a:noFill/>
          </p:spPr>
          <p:txBody>
            <a:bodyPr wrap="square" lIns="0" tIns="0" rIns="0" bIns="0" rtlCol="0">
              <a:spAutoFit/>
            </a:bodyPr>
            <a:lstStyle/>
            <a:p>
              <a:pPr algn="ctr">
                <a:lnSpc>
                  <a:spcPct val="120000"/>
                </a:lnSpc>
              </a:pPr>
              <a:r>
                <a:rPr lang="id-ID" sz="1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5" name="Group 88"/>
          <p:cNvGrpSpPr/>
          <p:nvPr/>
        </p:nvGrpSpPr>
        <p:grpSpPr>
          <a:xfrm>
            <a:off x="3681487" y="3139867"/>
            <a:ext cx="3541337" cy="651459"/>
            <a:chOff x="4653076" y="4295241"/>
            <a:chExt cx="5484638" cy="1008890"/>
          </a:xfrm>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headEnd/>
              <a:tailEnd/>
            </a:ln>
          </p:spPr>
          <p:txBody>
            <a:bodyPr wrap="square" anchor="ctr"/>
            <a:lstStyle/>
            <a:p>
              <a:pPr>
                <a:lnSpc>
                  <a:spcPct val="120000"/>
                </a:lnSpc>
              </a:pPr>
              <a:endParaRPr lang="zh-CN" altLang="en-US"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 Box 10"/>
            <p:cNvSpPr txBox="1">
              <a:spLocks noChangeArrowheads="1"/>
            </p:cNvSpPr>
            <p:nvPr/>
          </p:nvSpPr>
          <p:spPr bwMode="auto">
            <a:xfrm>
              <a:off x="5701990" y="4657170"/>
              <a:ext cx="3060628" cy="514774"/>
            </a:xfrm>
            <a:prstGeom prst="rect">
              <a:avLst/>
            </a:prstGeom>
            <a:noFill/>
            <a:ln w="9525" algn="ctr">
              <a:noFill/>
              <a:miter lim="800000"/>
              <a:headEnd/>
              <a:tailEnd/>
            </a:ln>
          </p:spPr>
          <p:txBody>
            <a:bodyPr wrap="square" lIns="0" tIns="0" rIns="0" bIns="0">
              <a:spAutoFit/>
            </a:bodyPr>
            <a:lstStyle/>
            <a:p>
              <a:pPr>
                <a:lnSpc>
                  <a:spcPct val="120000"/>
                </a:lnSpc>
              </a:pPr>
              <a:r>
                <a:rPr lang="en-US" altLang="zh-CN" sz="6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a:spLocks noChangeAspect="1"/>
            </p:cNvSpPr>
            <p:nvPr/>
          </p:nvSpPr>
          <p:spPr>
            <a:xfrm flipH="1">
              <a:off x="9320235" y="4558037"/>
              <a:ext cx="658862" cy="486175"/>
            </a:xfrm>
            <a:prstGeom prst="rect">
              <a:avLst/>
            </a:prstGeom>
            <a:noFill/>
          </p:spPr>
          <p:txBody>
            <a:bodyPr wrap="square" lIns="0" tIns="0" rIns="0" bIns="0" rtlCol="0">
              <a:spAutoFit/>
            </a:bodyPr>
            <a:lstStyle/>
            <a:p>
              <a:pPr algn="ctr">
                <a:lnSpc>
                  <a:spcPct val="120000"/>
                </a:lnSpc>
              </a:pPr>
              <a:r>
                <a:rPr lang="id-ID" sz="1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grpSp>
      <p:sp>
        <p:nvSpPr>
          <p:cNvPr id="45" name="TextBox 44"/>
          <p:cNvSpPr txBox="1"/>
          <p:nvPr/>
        </p:nvSpPr>
        <p:spPr>
          <a:xfrm>
            <a:off x="1098799" y="4236206"/>
            <a:ext cx="6955188" cy="332399"/>
          </a:xfrm>
          <a:prstGeom prst="rect">
            <a:avLst/>
          </a:prstGeom>
          <a:noFill/>
        </p:spPr>
        <p:txBody>
          <a:bodyPr wrap="square" lIns="0" tIns="0" rIns="0" bIns="0" numCol="1" spcCol="255996">
            <a:spAutoFit/>
          </a:bodyPr>
          <a:lstStyle/>
          <a:p>
            <a:pPr>
              <a:lnSpc>
                <a:spcPct val="120000"/>
              </a:lnSpc>
            </a:pPr>
            <a:r>
              <a:rPr lang="en-US" altLang="zh-CN"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Straight Connector 45"/>
          <p:cNvCxnSpPr/>
          <p:nvPr/>
        </p:nvCxnSpPr>
        <p:spPr>
          <a:xfrm>
            <a:off x="1156594" y="4171672"/>
            <a:ext cx="6805261"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6" name="Group 30"/>
          <p:cNvGrpSpPr>
            <a:grpSpLocks/>
          </p:cNvGrpSpPr>
          <p:nvPr/>
        </p:nvGrpSpPr>
        <p:grpSpPr bwMode="auto">
          <a:xfrm>
            <a:off x="1222209" y="1394808"/>
            <a:ext cx="2761178" cy="2419267"/>
            <a:chOff x="-115" y="653"/>
            <a:chExt cx="3913" cy="3610"/>
          </a:xfrm>
        </p:grpSpPr>
        <p:grpSp>
          <p:nvGrpSpPr>
            <p:cNvPr id="7" name="Group 15"/>
            <p:cNvGrpSpPr>
              <a:grpSpLocks/>
            </p:cNvGrpSpPr>
            <p:nvPr/>
          </p:nvGrpSpPr>
          <p:grpSpPr bwMode="auto">
            <a:xfrm>
              <a:off x="-115" y="3057"/>
              <a:ext cx="3913" cy="1206"/>
              <a:chOff x="61" y="3092"/>
              <a:chExt cx="2912" cy="957"/>
            </a:xfrm>
          </p:grpSpPr>
          <p:sp>
            <p:nvSpPr>
              <p:cNvPr id="61" name="Freeform 16"/>
              <p:cNvSpPr>
                <a:spLocks/>
              </p:cNvSpPr>
              <p:nvPr/>
            </p:nvSpPr>
            <p:spPr bwMode="gray">
              <a:xfrm>
                <a:off x="351" y="3097"/>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5">
                  <a:lumMod val="60000"/>
                  <a:lumOff val="40000"/>
                </a:schemeClr>
              </a:solidFill>
              <a:ln w="3175" cap="rnd">
                <a:noFill/>
                <a:round/>
                <a:headEnd/>
                <a:tailEnd/>
              </a:ln>
            </p:spPr>
            <p:txBody>
              <a:bodyPr/>
              <a:lstStyle/>
              <a:p>
                <a:pPr>
                  <a:lnSpc>
                    <a:spcPct val="120000"/>
                  </a:lnSpc>
                  <a:defRPr/>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7"/>
              <p:cNvSpPr>
                <a:spLocks/>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5">
                  <a:lumMod val="75000"/>
                </a:schemeClr>
              </a:solidFill>
              <a:ln w="3175" cap="rnd">
                <a:noFill/>
                <a:round/>
                <a:headEnd/>
                <a:tailEnd/>
              </a:ln>
            </p:spPr>
            <p:txBody>
              <a:bodyPr/>
              <a:lstStyle/>
              <a:p>
                <a:pPr>
                  <a:lnSpc>
                    <a:spcPct val="120000"/>
                  </a:lnSpc>
                  <a:defRPr/>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8"/>
              <p:cNvSpPr>
                <a:spLocks/>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5"/>
              </a:solidFill>
              <a:ln w="3175" cap="rnd">
                <a:noFill/>
                <a:round/>
                <a:headEnd/>
                <a:tailEnd/>
              </a:ln>
            </p:spPr>
            <p:txBody>
              <a:bodyPr/>
              <a:lstStyle/>
              <a:p>
                <a:pPr>
                  <a:lnSpc>
                    <a:spcPct val="120000"/>
                  </a:lnSpc>
                  <a:defRPr/>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9"/>
            <p:cNvGrpSpPr>
              <a:grpSpLocks/>
            </p:cNvGrpSpPr>
            <p:nvPr/>
          </p:nvGrpSpPr>
          <p:grpSpPr bwMode="auto">
            <a:xfrm>
              <a:off x="305" y="2403"/>
              <a:ext cx="2912" cy="963"/>
              <a:chOff x="305" y="2403"/>
              <a:chExt cx="2912" cy="963"/>
            </a:xfrm>
          </p:grpSpPr>
          <p:sp>
            <p:nvSpPr>
              <p:cNvPr id="58" name="Freeform 20"/>
              <p:cNvSpPr>
                <a:spLocks/>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4">
                  <a:lumMod val="60000"/>
                  <a:lumOff val="40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a:spLocks/>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4">
                  <a:lumMod val="75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2"/>
              <p:cNvSpPr>
                <a:spLocks/>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4"/>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3"/>
            <p:cNvGrpSpPr>
              <a:grpSpLocks/>
            </p:cNvGrpSpPr>
            <p:nvPr/>
          </p:nvGrpSpPr>
          <p:grpSpPr bwMode="auto">
            <a:xfrm>
              <a:off x="635" y="1825"/>
              <a:ext cx="2150" cy="838"/>
              <a:chOff x="635" y="1825"/>
              <a:chExt cx="2150" cy="838"/>
            </a:xfrm>
          </p:grpSpPr>
          <p:sp>
            <p:nvSpPr>
              <p:cNvPr id="55" name="Freeform 24"/>
              <p:cNvSpPr>
                <a:spLocks/>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5"/>
              <p:cNvSpPr>
                <a:spLocks/>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60000"/>
                  <a:lumOff val="40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6"/>
              <p:cNvSpPr>
                <a:spLocks/>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7"/>
            <p:cNvGrpSpPr>
              <a:grpSpLocks/>
            </p:cNvGrpSpPr>
            <p:nvPr/>
          </p:nvGrpSpPr>
          <p:grpSpPr bwMode="auto">
            <a:xfrm>
              <a:off x="955" y="1234"/>
              <a:ext cx="1404" cy="737"/>
              <a:chOff x="955" y="1234"/>
              <a:chExt cx="1404" cy="737"/>
            </a:xfrm>
          </p:grpSpPr>
          <p:sp>
            <p:nvSpPr>
              <p:cNvPr id="52" name="Freeform 28"/>
              <p:cNvSpPr>
                <a:spLocks/>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2">
                  <a:lumMod val="60000"/>
                  <a:lumOff val="40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9"/>
              <p:cNvSpPr>
                <a:spLocks/>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2">
                  <a:lumMod val="75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a:spLocks/>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2"/>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1"/>
            <p:cNvGrpSpPr>
              <a:grpSpLocks/>
            </p:cNvGrpSpPr>
            <p:nvPr/>
          </p:nvGrpSpPr>
          <p:grpSpPr bwMode="auto">
            <a:xfrm>
              <a:off x="1284" y="653"/>
              <a:ext cx="653" cy="616"/>
              <a:chOff x="1284" y="653"/>
              <a:chExt cx="653" cy="616"/>
            </a:xfrm>
          </p:grpSpPr>
          <p:sp>
            <p:nvSpPr>
              <p:cNvPr id="50" name="Freeform 32"/>
              <p:cNvSpPr>
                <a:spLocks/>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75000"/>
                </a:schemeClr>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3"/>
              <p:cNvSpPr>
                <a:spLocks/>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headEnd/>
                <a:tailEnd/>
              </a:ln>
            </p:spPr>
            <p:txBody>
              <a:bodyPr/>
              <a:lstStyle/>
              <a:p>
                <a:pPr>
                  <a:lnSpc>
                    <a:spcPct val="120000"/>
                  </a:lnSpc>
                </a:pP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 Box 34"/>
          <p:cNvSpPr txBox="1">
            <a:spLocks noChangeArrowheads="1"/>
          </p:cNvSpPr>
          <p:nvPr/>
        </p:nvSpPr>
        <p:spPr bwMode="auto">
          <a:xfrm>
            <a:off x="2161290" y="2483144"/>
            <a:ext cx="512961" cy="184666"/>
          </a:xfrm>
          <a:prstGeom prst="rect">
            <a:avLst/>
          </a:prstGeom>
          <a:noFill/>
          <a:ln w="9525" algn="ctr">
            <a:noFill/>
            <a:miter lim="800000"/>
            <a:headEnd/>
            <a:tailEnd/>
          </a:ln>
          <a:effectLst/>
        </p:spPr>
        <p:txBody>
          <a:bodyPr wrap="none" lIns="0" tIns="0" rIns="0" bIns="0">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 Box 35"/>
          <p:cNvSpPr txBox="1">
            <a:spLocks noChangeArrowheads="1"/>
          </p:cNvSpPr>
          <p:nvPr/>
        </p:nvSpPr>
        <p:spPr bwMode="auto">
          <a:xfrm>
            <a:off x="2161290" y="1977582"/>
            <a:ext cx="512961" cy="184666"/>
          </a:xfrm>
          <a:prstGeom prst="rect">
            <a:avLst/>
          </a:prstGeom>
          <a:noFill/>
          <a:ln w="9525" algn="ctr">
            <a:noFill/>
            <a:miter lim="800000"/>
            <a:headEnd/>
            <a:tailEnd/>
          </a:ln>
          <a:effectLst/>
        </p:spPr>
        <p:txBody>
          <a:bodyPr wrap="none" lIns="0" tIns="0" rIns="0" bIns="0">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6"/>
          <p:cNvSpPr>
            <a:spLocks noChangeArrowheads="1"/>
          </p:cNvSpPr>
          <p:nvPr/>
        </p:nvSpPr>
        <p:spPr bwMode="auto">
          <a:xfrm>
            <a:off x="2161290" y="3521184"/>
            <a:ext cx="512961" cy="184666"/>
          </a:xfrm>
          <a:prstGeom prst="rect">
            <a:avLst/>
          </a:prstGeom>
          <a:noFill/>
          <a:ln w="9525" algn="ctr">
            <a:noFill/>
            <a:miter lim="800000"/>
            <a:headEnd/>
            <a:tailEnd/>
          </a:ln>
          <a:effectLst/>
        </p:spPr>
        <p:txBody>
          <a:bodyPr wrap="none" lIns="0" tIns="0" rIns="0" bIns="0" anchor="ctr">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37"/>
          <p:cNvSpPr>
            <a:spLocks noChangeArrowheads="1"/>
          </p:cNvSpPr>
          <p:nvPr/>
        </p:nvSpPr>
        <p:spPr bwMode="auto">
          <a:xfrm>
            <a:off x="2161290" y="2935752"/>
            <a:ext cx="512961" cy="184666"/>
          </a:xfrm>
          <a:prstGeom prst="rect">
            <a:avLst/>
          </a:prstGeom>
          <a:noFill/>
          <a:ln w="9525" algn="ctr">
            <a:noFill/>
            <a:miter lim="800000"/>
            <a:headEnd/>
            <a:tailEnd/>
          </a:ln>
          <a:effectLst/>
        </p:spPr>
        <p:txBody>
          <a:bodyPr wrap="none" lIns="0" tIns="0" rIns="0" bIns="0" anchor="ctr">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 xmlns:p14="http://schemas.microsoft.com/office/powerpoint/2010/main" val="428424087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par>
                                <p:cTn id="28" presetID="22" presetClass="entr" presetSubtype="8" fill="hold" nodeType="withEffect">
                                  <p:stCondLst>
                                    <p:cond delay="150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par>
                                <p:cTn id="31" presetID="22" presetClass="entr" presetSubtype="8" fill="hold" nodeType="withEffect">
                                  <p:stCondLst>
                                    <p:cond delay="150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par>
                                <p:cTn id="34" presetID="22" presetClass="entr" presetSubtype="8" fill="hold" nodeType="withEffect">
                                  <p:stCondLst>
                                    <p:cond delay="150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1000"/>
                                        <p:tgtEl>
                                          <p:spTgt spid="2"/>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33"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573888" y="1011190"/>
            <a:ext cx="3735308" cy="3735056"/>
          </a:xfrm>
          <a:custGeom>
            <a:avLst/>
            <a:gdLst>
              <a:gd name="connsiteX0" fmla="*/ 2489382 w 4980410"/>
              <a:gd name="connsiteY0" fmla="*/ 571193 h 4980074"/>
              <a:gd name="connsiteX1" fmla="*/ 577366 w 4980410"/>
              <a:gd name="connsiteY1" fmla="*/ 2483209 h 4980074"/>
              <a:gd name="connsiteX2" fmla="*/ 2489382 w 4980410"/>
              <a:gd name="connsiteY2" fmla="*/ 4395225 h 4980074"/>
              <a:gd name="connsiteX3" fmla="*/ 4401398 w 4980410"/>
              <a:gd name="connsiteY3" fmla="*/ 2483209 h 4980074"/>
              <a:gd name="connsiteX4" fmla="*/ 2489382 w 4980410"/>
              <a:gd name="connsiteY4" fmla="*/ 571193 h 4980074"/>
              <a:gd name="connsiteX5" fmla="*/ 2293273 w 4980410"/>
              <a:gd name="connsiteY5" fmla="*/ 120 h 4980074"/>
              <a:gd name="connsiteX6" fmla="*/ 2352189 w 4980410"/>
              <a:gd name="connsiteY6" fmla="*/ 33796 h 4980074"/>
              <a:gd name="connsiteX7" fmla="*/ 2449931 w 4980410"/>
              <a:gd name="connsiteY7" fmla="*/ 266034 h 4980074"/>
              <a:gd name="connsiteX8" fmla="*/ 2503019 w 4980410"/>
              <a:gd name="connsiteY8" fmla="*/ 306399 h 4980074"/>
              <a:gd name="connsiteX9" fmla="*/ 2641578 w 4980410"/>
              <a:gd name="connsiteY9" fmla="*/ 309436 h 4980074"/>
              <a:gd name="connsiteX10" fmla="*/ 2702013 w 4980410"/>
              <a:gd name="connsiteY10" fmla="*/ 273832 h 4980074"/>
              <a:gd name="connsiteX11" fmla="*/ 2812541 w 4980410"/>
              <a:gd name="connsiteY11" fmla="*/ 52409 h 4980074"/>
              <a:gd name="connsiteX12" fmla="*/ 2873406 w 4980410"/>
              <a:gd name="connsiteY12" fmla="*/ 23064 h 4980074"/>
              <a:gd name="connsiteX13" fmla="*/ 3032466 w 4980410"/>
              <a:gd name="connsiteY13" fmla="*/ 49845 h 4980074"/>
              <a:gd name="connsiteX14" fmla="*/ 3080157 w 4980410"/>
              <a:gd name="connsiteY14" fmla="*/ 103159 h 4980074"/>
              <a:gd name="connsiteX15" fmla="*/ 3103653 w 4980410"/>
              <a:gd name="connsiteY15" fmla="*/ 353086 h 4980074"/>
              <a:gd name="connsiteX16" fmla="*/ 3145085 w 4980410"/>
              <a:gd name="connsiteY16" fmla="*/ 406831 h 4980074"/>
              <a:gd name="connsiteX17" fmla="*/ 3273712 w 4980410"/>
              <a:gd name="connsiteY17" fmla="*/ 448284 h 4980074"/>
              <a:gd name="connsiteX18" fmla="*/ 3341699 w 4980410"/>
              <a:gd name="connsiteY18" fmla="*/ 431026 h 4980074"/>
              <a:gd name="connsiteX19" fmla="*/ 3518263 w 4980410"/>
              <a:gd name="connsiteY19" fmla="*/ 255365 h 4980074"/>
              <a:gd name="connsiteX20" fmla="*/ 3580422 w 4980410"/>
              <a:gd name="connsiteY20" fmla="*/ 244797 h 4980074"/>
              <a:gd name="connsiteX21" fmla="*/ 3730411 w 4980410"/>
              <a:gd name="connsiteY21" fmla="*/ 322511 h 4980074"/>
              <a:gd name="connsiteX22" fmla="*/ 3759325 w 4980410"/>
              <a:gd name="connsiteY22" fmla="*/ 377118 h 4980074"/>
              <a:gd name="connsiteX23" fmla="*/ 3707283 w 4980410"/>
              <a:gd name="connsiteY23" fmla="*/ 625957 h 4980074"/>
              <a:gd name="connsiteX24" fmla="*/ 3730369 w 4980410"/>
              <a:gd name="connsiteY24" fmla="*/ 687254 h 4980074"/>
              <a:gd name="connsiteX25" fmla="*/ 3842804 w 4980410"/>
              <a:gd name="connsiteY25" fmla="*/ 767554 h 4980074"/>
              <a:gd name="connsiteX26" fmla="*/ 3912514 w 4980410"/>
              <a:gd name="connsiteY26" fmla="*/ 775331 h 4980074"/>
              <a:gd name="connsiteX27" fmla="*/ 4130511 w 4980410"/>
              <a:gd name="connsiteY27" fmla="*/ 653416 h 4980074"/>
              <a:gd name="connsiteX28" fmla="*/ 4193962 w 4980410"/>
              <a:gd name="connsiteY28" fmla="*/ 661625 h 4980074"/>
              <a:gd name="connsiteX29" fmla="*/ 4308983 w 4980410"/>
              <a:gd name="connsiteY29" fmla="*/ 779478 h 4980074"/>
              <a:gd name="connsiteX30" fmla="*/ 4319982 w 4980410"/>
              <a:gd name="connsiteY30" fmla="*/ 847895 h 4980074"/>
              <a:gd name="connsiteX31" fmla="*/ 4202765 w 4980410"/>
              <a:gd name="connsiteY31" fmla="*/ 1063490 h 4980074"/>
              <a:gd name="connsiteX32" fmla="*/ 4207505 w 4980410"/>
              <a:gd name="connsiteY32" fmla="*/ 1132339 h 4980074"/>
              <a:gd name="connsiteX33" fmla="*/ 4284110 w 4980410"/>
              <a:gd name="connsiteY33" fmla="*/ 1240260 h 4980074"/>
              <a:gd name="connsiteX34" fmla="*/ 4348855 w 4980410"/>
              <a:gd name="connsiteY34" fmla="*/ 1267245 h 4980074"/>
              <a:gd name="connsiteX35" fmla="*/ 4597058 w 4980410"/>
              <a:gd name="connsiteY35" fmla="*/ 1218713 h 4980074"/>
              <a:gd name="connsiteX36" fmla="*/ 4655544 w 4980410"/>
              <a:gd name="connsiteY36" fmla="*/ 1246130 h 4980074"/>
              <a:gd name="connsiteX37" fmla="*/ 4734734 w 4980410"/>
              <a:gd name="connsiteY37" fmla="*/ 1391604 h 4980074"/>
              <a:gd name="connsiteX38" fmla="*/ 4720267 w 4980410"/>
              <a:gd name="connsiteY38" fmla="*/ 1455487 h 4980074"/>
              <a:gd name="connsiteX39" fmla="*/ 4543702 w 4980410"/>
              <a:gd name="connsiteY39" fmla="*/ 1631148 h 4980074"/>
              <a:gd name="connsiteX40" fmla="*/ 4529666 w 4980410"/>
              <a:gd name="connsiteY40" fmla="*/ 1701289 h 4980074"/>
              <a:gd name="connsiteX41" fmla="*/ 4569579 w 4980410"/>
              <a:gd name="connsiteY41" fmla="*/ 1824314 h 4980074"/>
              <a:gd name="connsiteX42" fmla="*/ 4629357 w 4980410"/>
              <a:gd name="connsiteY42" fmla="*/ 1870507 h 4980074"/>
              <a:gd name="connsiteX43" fmla="*/ 4876042 w 4980410"/>
              <a:gd name="connsiteY43" fmla="*/ 1891254 h 4980074"/>
              <a:gd name="connsiteX44" fmla="*/ 4923302 w 4980410"/>
              <a:gd name="connsiteY44" fmla="*/ 1938309 h 4980074"/>
              <a:gd name="connsiteX45" fmla="*/ 4959542 w 4980410"/>
              <a:gd name="connsiteY45" fmla="*/ 2099319 h 4980074"/>
              <a:gd name="connsiteX46" fmla="*/ 4925867 w 4980410"/>
              <a:gd name="connsiteY46" fmla="*/ 2158235 h 4980074"/>
              <a:gd name="connsiteX47" fmla="*/ 4707439 w 4980410"/>
              <a:gd name="connsiteY47" fmla="*/ 2273892 h 4980074"/>
              <a:gd name="connsiteX48" fmla="*/ 4667505 w 4980410"/>
              <a:gd name="connsiteY48" fmla="*/ 2333239 h 4980074"/>
              <a:gd name="connsiteX49" fmla="*/ 4676985 w 4980410"/>
              <a:gd name="connsiteY49" fmla="*/ 2470936 h 4980074"/>
              <a:gd name="connsiteX50" fmla="*/ 4712158 w 4980410"/>
              <a:gd name="connsiteY50" fmla="*/ 2525112 h 4980074"/>
              <a:gd name="connsiteX51" fmla="*/ 4945238 w 4980410"/>
              <a:gd name="connsiteY51" fmla="*/ 2622260 h 4980074"/>
              <a:gd name="connsiteX52" fmla="*/ 4980410 w 4980410"/>
              <a:gd name="connsiteY52" fmla="*/ 2676435 h 4980074"/>
              <a:gd name="connsiteX53" fmla="*/ 4960320 w 4980410"/>
              <a:gd name="connsiteY53" fmla="*/ 2841323 h 4980074"/>
              <a:gd name="connsiteX54" fmla="*/ 4913265 w 4980410"/>
              <a:gd name="connsiteY54" fmla="*/ 2888583 h 4980074"/>
              <a:gd name="connsiteX55" fmla="*/ 4671320 w 4980410"/>
              <a:gd name="connsiteY55" fmla="*/ 2936684 h 4980074"/>
              <a:gd name="connsiteX56" fmla="*/ 4618006 w 4980410"/>
              <a:gd name="connsiteY56" fmla="*/ 2984375 h 4980074"/>
              <a:gd name="connsiteX57" fmla="*/ 4582812 w 4980410"/>
              <a:gd name="connsiteY57" fmla="*/ 3112571 h 4980074"/>
              <a:gd name="connsiteX58" fmla="*/ 4606329 w 4980410"/>
              <a:gd name="connsiteY58" fmla="*/ 3180127 h 4980074"/>
              <a:gd name="connsiteX59" fmla="*/ 4793215 w 4980410"/>
              <a:gd name="connsiteY59" fmla="*/ 3337052 h 4980074"/>
              <a:gd name="connsiteX60" fmla="*/ 4810473 w 4980410"/>
              <a:gd name="connsiteY60" fmla="*/ 3405039 h 4980074"/>
              <a:gd name="connsiteX61" fmla="*/ 4745277 w 4980410"/>
              <a:gd name="connsiteY61" fmla="*/ 3554166 h 4980074"/>
              <a:gd name="connsiteX62" fmla="*/ 4691101 w 4980410"/>
              <a:gd name="connsiteY62" fmla="*/ 3589339 h 4980074"/>
              <a:gd name="connsiteX63" fmla="*/ 4437295 w 4980410"/>
              <a:gd name="connsiteY63" fmla="*/ 3556505 h 4980074"/>
              <a:gd name="connsiteX64" fmla="*/ 4376429 w 4980410"/>
              <a:gd name="connsiteY64" fmla="*/ 3585850 h 4980074"/>
              <a:gd name="connsiteX65" fmla="*/ 4308648 w 4980410"/>
              <a:gd name="connsiteY65" fmla="*/ 3697423 h 4980074"/>
              <a:gd name="connsiteX66" fmla="*/ 4307129 w 4980410"/>
              <a:gd name="connsiteY66" fmla="*/ 3766703 h 4980074"/>
              <a:gd name="connsiteX67" fmla="*/ 4441132 w 4980410"/>
              <a:gd name="connsiteY67" fmla="*/ 3977579 h 4980074"/>
              <a:gd name="connsiteX68" fmla="*/ 4439613 w 4980410"/>
              <a:gd name="connsiteY68" fmla="*/ 4046858 h 4980074"/>
              <a:gd name="connsiteX69" fmla="*/ 4328450 w 4980410"/>
              <a:gd name="connsiteY69" fmla="*/ 4167707 h 4980074"/>
              <a:gd name="connsiteX70" fmla="*/ 4266722 w 4980410"/>
              <a:gd name="connsiteY70" fmla="*/ 4184534 h 4980074"/>
              <a:gd name="connsiteX71" fmla="*/ 4039471 w 4980410"/>
              <a:gd name="connsiteY71" fmla="*/ 4080696 h 4980074"/>
              <a:gd name="connsiteX72" fmla="*/ 3971053 w 4980410"/>
              <a:gd name="connsiteY72" fmla="*/ 4091696 h 4980074"/>
              <a:gd name="connsiteX73" fmla="*/ 3870253 w 4980410"/>
              <a:gd name="connsiteY73" fmla="*/ 4180388 h 4980074"/>
              <a:gd name="connsiteX74" fmla="*/ 3849526 w 4980410"/>
              <a:gd name="connsiteY74" fmla="*/ 4244701 h 4980074"/>
              <a:gd name="connsiteX75" fmla="*/ 3916404 w 4980410"/>
              <a:gd name="connsiteY75" fmla="*/ 4485353 h 4980074"/>
              <a:gd name="connsiteX76" fmla="*/ 3889419 w 4980410"/>
              <a:gd name="connsiteY76" fmla="*/ 4550097 h 4980074"/>
              <a:gd name="connsiteX77" fmla="*/ 3750634 w 4980410"/>
              <a:gd name="connsiteY77" fmla="*/ 4635116 h 4980074"/>
              <a:gd name="connsiteX78" fmla="*/ 3687614 w 4980410"/>
              <a:gd name="connsiteY78" fmla="*/ 4633166 h 4980074"/>
              <a:gd name="connsiteX79" fmla="*/ 3499866 w 4980410"/>
              <a:gd name="connsiteY79" fmla="*/ 4463723 h 4980074"/>
              <a:gd name="connsiteX80" fmla="*/ 3430155 w 4980410"/>
              <a:gd name="connsiteY80" fmla="*/ 4455945 h 4980074"/>
              <a:gd name="connsiteX81" fmla="*/ 3307993 w 4980410"/>
              <a:gd name="connsiteY81" fmla="*/ 4508376 h 4980074"/>
              <a:gd name="connsiteX82" fmla="*/ 3268058 w 4980410"/>
              <a:gd name="connsiteY82" fmla="*/ 4567724 h 4980074"/>
              <a:gd name="connsiteX83" fmla="*/ 3266088 w 4980410"/>
              <a:gd name="connsiteY83" fmla="*/ 4813115 h 4980074"/>
              <a:gd name="connsiteX84" fmla="*/ 3219464 w 4980410"/>
              <a:gd name="connsiteY84" fmla="*/ 4866635 h 4980074"/>
              <a:gd name="connsiteX85" fmla="*/ 3065144 w 4980410"/>
              <a:gd name="connsiteY85" fmla="*/ 4908703 h 4980074"/>
              <a:gd name="connsiteX86" fmla="*/ 3000831 w 4980410"/>
              <a:gd name="connsiteY86" fmla="*/ 4887976 h 4980074"/>
              <a:gd name="connsiteX87" fmla="*/ 2873087 w 4980410"/>
              <a:gd name="connsiteY87" fmla="*/ 4676669 h 4980074"/>
              <a:gd name="connsiteX88" fmla="*/ 2807912 w 4980410"/>
              <a:gd name="connsiteY88" fmla="*/ 4643425 h 4980074"/>
              <a:gd name="connsiteX89" fmla="*/ 2676905 w 4980410"/>
              <a:gd name="connsiteY89" fmla="*/ 4658733 h 4980074"/>
              <a:gd name="connsiteX90" fmla="*/ 2623160 w 4980410"/>
              <a:gd name="connsiteY90" fmla="*/ 4700165 h 4980074"/>
              <a:gd name="connsiteX91" fmla="*/ 2538961 w 4980410"/>
              <a:gd name="connsiteY91" fmla="*/ 4938642 h 4980074"/>
              <a:gd name="connsiteX92" fmla="*/ 2485216 w 4980410"/>
              <a:gd name="connsiteY92" fmla="*/ 4980074 h 4980074"/>
              <a:gd name="connsiteX93" fmla="*/ 2321190 w 4980410"/>
              <a:gd name="connsiteY93" fmla="*/ 4972501 h 4980074"/>
              <a:gd name="connsiteX94" fmla="*/ 2268103 w 4980410"/>
              <a:gd name="connsiteY94" fmla="*/ 4932136 h 4980074"/>
              <a:gd name="connsiteX95" fmla="*/ 2207053 w 4980410"/>
              <a:gd name="connsiteY95" fmla="*/ 4684794 h 4980074"/>
              <a:gd name="connsiteX96" fmla="*/ 2159793 w 4980410"/>
              <a:gd name="connsiteY96" fmla="*/ 4637739 h 4980074"/>
              <a:gd name="connsiteX97" fmla="*/ 2026200 w 4980410"/>
              <a:gd name="connsiteY97" fmla="*/ 4615494 h 4980074"/>
              <a:gd name="connsiteX98" fmla="*/ 1958644 w 4980410"/>
              <a:gd name="connsiteY98" fmla="*/ 4639011 h 4980074"/>
              <a:gd name="connsiteX99" fmla="*/ 1815529 w 4980410"/>
              <a:gd name="connsiteY99" fmla="*/ 4843812 h 4980074"/>
              <a:gd name="connsiteX100" fmla="*/ 1754232 w 4980410"/>
              <a:gd name="connsiteY100" fmla="*/ 4866898 h 4980074"/>
              <a:gd name="connsiteX101" fmla="*/ 1599277 w 4980410"/>
              <a:gd name="connsiteY101" fmla="*/ 4808392 h 4980074"/>
              <a:gd name="connsiteX102" fmla="*/ 1557845 w 4980410"/>
              <a:gd name="connsiteY102" fmla="*/ 4754647 h 4980074"/>
              <a:gd name="connsiteX103" fmla="*/ 1572333 w 4980410"/>
              <a:gd name="connsiteY103" fmla="*/ 4508393 h 4980074"/>
              <a:gd name="connsiteX104" fmla="*/ 1536729 w 4980410"/>
              <a:gd name="connsiteY104" fmla="*/ 4447958 h 4980074"/>
              <a:gd name="connsiteX105" fmla="*/ 1418897 w 4980410"/>
              <a:gd name="connsiteY105" fmla="*/ 4380607 h 4980074"/>
              <a:gd name="connsiteX106" fmla="*/ 1350048 w 4980410"/>
              <a:gd name="connsiteY106" fmla="*/ 4385347 h 4980074"/>
              <a:gd name="connsiteX107" fmla="*/ 1152983 w 4980410"/>
              <a:gd name="connsiteY107" fmla="*/ 4537265 h 4980074"/>
              <a:gd name="connsiteX108" fmla="*/ 1084134 w 4980410"/>
              <a:gd name="connsiteY108" fmla="*/ 4542005 h 4980074"/>
              <a:gd name="connsiteX109" fmla="*/ 951630 w 4980410"/>
              <a:gd name="connsiteY109" fmla="*/ 4444221 h 4980074"/>
              <a:gd name="connsiteX110" fmla="*/ 934371 w 4980410"/>
              <a:gd name="connsiteY110" fmla="*/ 4376235 h 4980074"/>
              <a:gd name="connsiteX111" fmla="*/ 1019001 w 4980410"/>
              <a:gd name="connsiteY111" fmla="*/ 4144018 h 4980074"/>
              <a:gd name="connsiteX112" fmla="*/ 1001743 w 4980410"/>
              <a:gd name="connsiteY112" fmla="*/ 4076031 h 4980074"/>
              <a:gd name="connsiteX113" fmla="*/ 907223 w 4980410"/>
              <a:gd name="connsiteY113" fmla="*/ 3981921 h 4980074"/>
              <a:gd name="connsiteX114" fmla="*/ 837082 w 4980410"/>
              <a:gd name="connsiteY114" fmla="*/ 3967884 h 4980074"/>
              <a:gd name="connsiteX115" fmla="*/ 603981 w 4980410"/>
              <a:gd name="connsiteY115" fmla="*/ 4053108 h 4980074"/>
              <a:gd name="connsiteX116" fmla="*/ 539668 w 4980410"/>
              <a:gd name="connsiteY116" fmla="*/ 4032381 h 4980074"/>
              <a:gd name="connsiteX117" fmla="*/ 442562 w 4980410"/>
              <a:gd name="connsiteY117" fmla="*/ 3900717 h 4980074"/>
              <a:gd name="connsiteX118" fmla="*/ 444081 w 4980410"/>
              <a:gd name="connsiteY118" fmla="*/ 3831438 h 4980074"/>
              <a:gd name="connsiteX119" fmla="*/ 593886 w 4980410"/>
              <a:gd name="connsiteY119" fmla="*/ 3632465 h 4980074"/>
              <a:gd name="connsiteX120" fmla="*/ 601664 w 4980410"/>
              <a:gd name="connsiteY120" fmla="*/ 3562755 h 4980074"/>
              <a:gd name="connsiteX121" fmla="*/ 537146 w 4980410"/>
              <a:gd name="connsiteY121" fmla="*/ 3447713 h 4980074"/>
              <a:gd name="connsiteX122" fmla="*/ 478229 w 4980410"/>
              <a:gd name="connsiteY122" fmla="*/ 3414037 h 4980074"/>
              <a:gd name="connsiteX123" fmla="*/ 227440 w 4980410"/>
              <a:gd name="connsiteY123" fmla="*/ 3425016 h 4980074"/>
              <a:gd name="connsiteX124" fmla="*/ 174783 w 4980410"/>
              <a:gd name="connsiteY124" fmla="*/ 3390909 h 4980074"/>
              <a:gd name="connsiteX125" fmla="*/ 119766 w 4980410"/>
              <a:gd name="connsiteY125" fmla="*/ 3231193 h 4980074"/>
              <a:gd name="connsiteX126" fmla="*/ 134234 w 4980410"/>
              <a:gd name="connsiteY126" fmla="*/ 3167311 h 4980074"/>
              <a:gd name="connsiteX127" fmla="*/ 338420 w 4980410"/>
              <a:gd name="connsiteY127" fmla="*/ 3027480 h 4980074"/>
              <a:gd name="connsiteX128" fmla="*/ 364974 w 4980410"/>
              <a:gd name="connsiteY128" fmla="*/ 2956477 h 4980074"/>
              <a:gd name="connsiteX129" fmla="*/ 343407 w 4980410"/>
              <a:gd name="connsiteY129" fmla="*/ 2825900 h 4980074"/>
              <a:gd name="connsiteX130" fmla="*/ 296147 w 4980410"/>
              <a:gd name="connsiteY130" fmla="*/ 2778845 h 4980074"/>
              <a:gd name="connsiteX131" fmla="*/ 52704 w 4980410"/>
              <a:gd name="connsiteY131" fmla="*/ 2713854 h 4980074"/>
              <a:gd name="connsiteX132" fmla="*/ 11703 w 4980410"/>
              <a:gd name="connsiteY132" fmla="*/ 2666368 h 4980074"/>
              <a:gd name="connsiteX133" fmla="*/ 68 w 4980410"/>
              <a:gd name="connsiteY133" fmla="*/ 2497376 h 4980074"/>
              <a:gd name="connsiteX134" fmla="*/ 40433 w 4980410"/>
              <a:gd name="connsiteY134" fmla="*/ 2444288 h 4980074"/>
              <a:gd name="connsiteX135" fmla="*/ 273964 w 4980410"/>
              <a:gd name="connsiteY135" fmla="*/ 2365323 h 4980074"/>
              <a:gd name="connsiteX136" fmla="*/ 320588 w 4980410"/>
              <a:gd name="connsiteY136" fmla="*/ 2311804 h 4980074"/>
              <a:gd name="connsiteX137" fmla="*/ 336575 w 4980410"/>
              <a:gd name="connsiteY137" fmla="*/ 2178642 h 4980074"/>
              <a:gd name="connsiteX138" fmla="*/ 306799 w 4980410"/>
              <a:gd name="connsiteY138" fmla="*/ 2111518 h 4980074"/>
              <a:gd name="connsiteX139" fmla="*/ 90773 w 4980410"/>
              <a:gd name="connsiteY139" fmla="*/ 1988041 h 4980074"/>
              <a:gd name="connsiteX140" fmla="*/ 67687 w 4980410"/>
              <a:gd name="connsiteY140" fmla="*/ 1926744 h 4980074"/>
              <a:gd name="connsiteX141" fmla="*/ 106985 w 4980410"/>
              <a:gd name="connsiteY141" fmla="*/ 1766823 h 4980074"/>
              <a:gd name="connsiteX142" fmla="*/ 160730 w 4980410"/>
              <a:gd name="connsiteY142" fmla="*/ 1725391 h 4980074"/>
              <a:gd name="connsiteX143" fmla="*/ 411519 w 4980410"/>
              <a:gd name="connsiteY143" fmla="*/ 1714412 h 4980074"/>
              <a:gd name="connsiteX144" fmla="*/ 471954 w 4980410"/>
              <a:gd name="connsiteY144" fmla="*/ 1678808 h 4980074"/>
              <a:gd name="connsiteX145" fmla="*/ 520097 w 4980410"/>
              <a:gd name="connsiteY145" fmla="*/ 1556010 h 4980074"/>
              <a:gd name="connsiteX146" fmla="*/ 509098 w 4980410"/>
              <a:gd name="connsiteY146" fmla="*/ 1487592 h 4980074"/>
              <a:gd name="connsiteX147" fmla="*/ 345093 w 4980410"/>
              <a:gd name="connsiteY147" fmla="*/ 1297648 h 4980074"/>
              <a:gd name="connsiteX148" fmla="*/ 340784 w 4980410"/>
              <a:gd name="connsiteY148" fmla="*/ 1235058 h 4980074"/>
              <a:gd name="connsiteX149" fmla="*/ 425188 w 4980410"/>
              <a:gd name="connsiteY149" fmla="*/ 1090897 h 4980074"/>
              <a:gd name="connsiteX150" fmla="*/ 486485 w 4980410"/>
              <a:gd name="connsiteY150" fmla="*/ 1067811 h 4980074"/>
              <a:gd name="connsiteX151" fmla="*/ 730358 w 4980410"/>
              <a:gd name="connsiteY151" fmla="*/ 1139061 h 4980074"/>
              <a:gd name="connsiteX152" fmla="*/ 797914 w 4980410"/>
              <a:gd name="connsiteY152" fmla="*/ 1115544 h 4980074"/>
              <a:gd name="connsiteX153" fmla="*/ 885334 w 4980410"/>
              <a:gd name="connsiteY153" fmla="*/ 1015196 h 4980074"/>
              <a:gd name="connsiteX154" fmla="*/ 893112 w 4980410"/>
              <a:gd name="connsiteY154" fmla="*/ 945486 h 4980074"/>
              <a:gd name="connsiteX155" fmla="*/ 789542 w 4980410"/>
              <a:gd name="connsiteY155" fmla="*/ 719937 h 4980074"/>
              <a:gd name="connsiteX156" fmla="*/ 804010 w 4980410"/>
              <a:gd name="connsiteY156" fmla="*/ 656055 h 4980074"/>
              <a:gd name="connsiteX157" fmla="*/ 928553 w 4980410"/>
              <a:gd name="connsiteY157" fmla="*/ 546862 h 4980074"/>
              <a:gd name="connsiteX158" fmla="*/ 997401 w 4980410"/>
              <a:gd name="connsiteY158" fmla="*/ 542122 h 4980074"/>
              <a:gd name="connsiteX159" fmla="*/ 1208030 w 4980410"/>
              <a:gd name="connsiteY159" fmla="*/ 678547 h 4980074"/>
              <a:gd name="connsiteX160" fmla="*/ 1277310 w 4980410"/>
              <a:gd name="connsiteY160" fmla="*/ 680066 h 4980074"/>
              <a:gd name="connsiteX161" fmla="*/ 1391489 w 4980410"/>
              <a:gd name="connsiteY161" fmla="*/ 603030 h 4980074"/>
              <a:gd name="connsiteX162" fmla="*/ 1418906 w 4980410"/>
              <a:gd name="connsiteY162" fmla="*/ 544544 h 4980074"/>
              <a:gd name="connsiteX163" fmla="*/ 1389151 w 4980410"/>
              <a:gd name="connsiteY163" fmla="*/ 295048 h 4980074"/>
              <a:gd name="connsiteX164" fmla="*/ 1416567 w 4980410"/>
              <a:gd name="connsiteY164" fmla="*/ 236563 h 4980074"/>
              <a:gd name="connsiteX165" fmla="*/ 1569163 w 4980410"/>
              <a:gd name="connsiteY165" fmla="*/ 169459 h 4980074"/>
              <a:gd name="connsiteX166" fmla="*/ 1633045 w 4980410"/>
              <a:gd name="connsiteY166" fmla="*/ 183927 h 4980074"/>
              <a:gd name="connsiteX167" fmla="*/ 1797481 w 4980410"/>
              <a:gd name="connsiteY167" fmla="*/ 380130 h 4980074"/>
              <a:gd name="connsiteX168" fmla="*/ 1861794 w 4980410"/>
              <a:gd name="connsiteY168" fmla="*/ 400856 h 4980074"/>
              <a:gd name="connsiteX169" fmla="*/ 1991078 w 4980410"/>
              <a:gd name="connsiteY169" fmla="*/ 360512 h 4980074"/>
              <a:gd name="connsiteX170" fmla="*/ 2038133 w 4980410"/>
              <a:gd name="connsiteY170" fmla="*/ 313252 h 4980074"/>
              <a:gd name="connsiteX171" fmla="*/ 2083916 w 4980410"/>
              <a:gd name="connsiteY171" fmla="*/ 64843 h 4980074"/>
              <a:gd name="connsiteX172" fmla="*/ 2130972 w 4980410"/>
              <a:gd name="connsiteY172" fmla="*/ 17583 h 4980074"/>
              <a:gd name="connsiteX173" fmla="*/ 2293273 w 4980410"/>
              <a:gd name="connsiteY173" fmla="*/ 120 h 49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80410" h="4980074">
                <a:moveTo>
                  <a:pt x="2489382" y="571193"/>
                </a:moveTo>
                <a:cubicBezTo>
                  <a:pt x="1433405" y="571193"/>
                  <a:pt x="577366" y="1427232"/>
                  <a:pt x="577366" y="2483209"/>
                </a:cubicBezTo>
                <a:cubicBezTo>
                  <a:pt x="577366" y="3539186"/>
                  <a:pt x="1433405" y="4395225"/>
                  <a:pt x="2489382" y="4395225"/>
                </a:cubicBezTo>
                <a:cubicBezTo>
                  <a:pt x="3545359" y="4395225"/>
                  <a:pt x="4401398" y="3539186"/>
                  <a:pt x="4401398" y="2483209"/>
                </a:cubicBezTo>
                <a:cubicBezTo>
                  <a:pt x="4401398" y="1427232"/>
                  <a:pt x="3545359" y="571193"/>
                  <a:pt x="2489382" y="571193"/>
                </a:cubicBezTo>
                <a:close/>
                <a:moveTo>
                  <a:pt x="2293273" y="120"/>
                </a:moveTo>
                <a:cubicBezTo>
                  <a:pt x="2318309" y="-1604"/>
                  <a:pt x="2344638" y="15450"/>
                  <a:pt x="2352189" y="33796"/>
                </a:cubicBezTo>
                <a:cubicBezTo>
                  <a:pt x="2352189" y="33796"/>
                  <a:pt x="2352189" y="33796"/>
                  <a:pt x="2449931" y="266034"/>
                </a:cubicBezTo>
                <a:cubicBezTo>
                  <a:pt x="2457483" y="284380"/>
                  <a:pt x="2483812" y="301433"/>
                  <a:pt x="2503019" y="306399"/>
                </a:cubicBezTo>
                <a:cubicBezTo>
                  <a:pt x="2503019" y="306399"/>
                  <a:pt x="2503019" y="306399"/>
                  <a:pt x="2641578" y="309436"/>
                </a:cubicBezTo>
                <a:cubicBezTo>
                  <a:pt x="2660355" y="308144"/>
                  <a:pt x="2690788" y="293471"/>
                  <a:pt x="2702013" y="273832"/>
                </a:cubicBezTo>
                <a:cubicBezTo>
                  <a:pt x="2702013" y="273832"/>
                  <a:pt x="2702013" y="273832"/>
                  <a:pt x="2812541" y="52409"/>
                </a:cubicBezTo>
                <a:cubicBezTo>
                  <a:pt x="2823766" y="32771"/>
                  <a:pt x="2847940" y="18529"/>
                  <a:pt x="2873406" y="23064"/>
                </a:cubicBezTo>
                <a:cubicBezTo>
                  <a:pt x="2873406" y="23064"/>
                  <a:pt x="2873406" y="23064"/>
                  <a:pt x="3032466" y="49845"/>
                </a:cubicBezTo>
                <a:cubicBezTo>
                  <a:pt x="3057933" y="54380"/>
                  <a:pt x="3078433" y="78123"/>
                  <a:pt x="3080157" y="103159"/>
                </a:cubicBezTo>
                <a:cubicBezTo>
                  <a:pt x="3080157" y="103159"/>
                  <a:pt x="3080157" y="103159"/>
                  <a:pt x="3103653" y="353086"/>
                </a:cubicBezTo>
                <a:cubicBezTo>
                  <a:pt x="3104946" y="371863"/>
                  <a:pt x="3125447" y="395606"/>
                  <a:pt x="3145085" y="406831"/>
                </a:cubicBezTo>
                <a:cubicBezTo>
                  <a:pt x="3145085" y="406831"/>
                  <a:pt x="3145085" y="406831"/>
                  <a:pt x="3273712" y="448284"/>
                </a:cubicBezTo>
                <a:cubicBezTo>
                  <a:pt x="3299609" y="459078"/>
                  <a:pt x="3324214" y="451096"/>
                  <a:pt x="3341699" y="431026"/>
                </a:cubicBezTo>
                <a:cubicBezTo>
                  <a:pt x="3341699" y="431026"/>
                  <a:pt x="3341699" y="431026"/>
                  <a:pt x="3518263" y="255365"/>
                </a:cubicBezTo>
                <a:cubicBezTo>
                  <a:pt x="3529488" y="235727"/>
                  <a:pt x="3560783" y="233572"/>
                  <a:pt x="3580422" y="244797"/>
                </a:cubicBezTo>
                <a:cubicBezTo>
                  <a:pt x="3580422" y="244797"/>
                  <a:pt x="3580422" y="244797"/>
                  <a:pt x="3730411" y="322511"/>
                </a:cubicBezTo>
                <a:cubicBezTo>
                  <a:pt x="3750049" y="333736"/>
                  <a:pt x="3764291" y="357910"/>
                  <a:pt x="3759325" y="377118"/>
                </a:cubicBezTo>
                <a:cubicBezTo>
                  <a:pt x="3759325" y="377118"/>
                  <a:pt x="3759325" y="377118"/>
                  <a:pt x="3707283" y="625957"/>
                </a:cubicBezTo>
                <a:cubicBezTo>
                  <a:pt x="3702316" y="645165"/>
                  <a:pt x="3710730" y="676029"/>
                  <a:pt x="3730369" y="687254"/>
                </a:cubicBezTo>
                <a:cubicBezTo>
                  <a:pt x="3730369" y="687254"/>
                  <a:pt x="3730369" y="687254"/>
                  <a:pt x="3842804" y="767554"/>
                </a:cubicBezTo>
                <a:cubicBezTo>
                  <a:pt x="3856615" y="785469"/>
                  <a:pt x="3887909" y="783314"/>
                  <a:pt x="3912514" y="775331"/>
                </a:cubicBezTo>
                <a:cubicBezTo>
                  <a:pt x="3912514" y="775331"/>
                  <a:pt x="3912514" y="775331"/>
                  <a:pt x="4130511" y="653416"/>
                </a:cubicBezTo>
                <a:cubicBezTo>
                  <a:pt x="4148857" y="645864"/>
                  <a:pt x="4180583" y="649968"/>
                  <a:pt x="4193962" y="661625"/>
                </a:cubicBezTo>
                <a:cubicBezTo>
                  <a:pt x="4193962" y="661625"/>
                  <a:pt x="4193962" y="661625"/>
                  <a:pt x="4308983" y="779478"/>
                </a:cubicBezTo>
                <a:cubicBezTo>
                  <a:pt x="4329053" y="796962"/>
                  <a:pt x="4331208" y="828257"/>
                  <a:pt x="4319982" y="847895"/>
                </a:cubicBezTo>
                <a:cubicBezTo>
                  <a:pt x="4319982" y="847895"/>
                  <a:pt x="4319982" y="847895"/>
                  <a:pt x="4202765" y="1063490"/>
                </a:cubicBezTo>
                <a:cubicBezTo>
                  <a:pt x="4191540" y="1083129"/>
                  <a:pt x="4193694" y="1114424"/>
                  <a:pt x="4207505" y="1132339"/>
                </a:cubicBezTo>
                <a:cubicBezTo>
                  <a:pt x="4207505" y="1132339"/>
                  <a:pt x="4207505" y="1132339"/>
                  <a:pt x="4284110" y="1240260"/>
                </a:cubicBezTo>
                <a:cubicBezTo>
                  <a:pt x="4297921" y="1258175"/>
                  <a:pt x="4330509" y="1274797"/>
                  <a:pt x="4348855" y="1267245"/>
                </a:cubicBezTo>
                <a:cubicBezTo>
                  <a:pt x="4348855" y="1267245"/>
                  <a:pt x="4348855" y="1267245"/>
                  <a:pt x="4597058" y="1218713"/>
                </a:cubicBezTo>
                <a:cubicBezTo>
                  <a:pt x="4615404" y="1211162"/>
                  <a:pt x="4647992" y="1227784"/>
                  <a:pt x="4655544" y="1246130"/>
                </a:cubicBezTo>
                <a:cubicBezTo>
                  <a:pt x="4655544" y="1246130"/>
                  <a:pt x="4655544" y="1246130"/>
                  <a:pt x="4734734" y="1391604"/>
                </a:cubicBezTo>
                <a:cubicBezTo>
                  <a:pt x="4742286" y="1409950"/>
                  <a:pt x="4738182" y="1441676"/>
                  <a:pt x="4720267" y="1455487"/>
                </a:cubicBezTo>
                <a:cubicBezTo>
                  <a:pt x="4720267" y="1455487"/>
                  <a:pt x="4720267" y="1455487"/>
                  <a:pt x="4543702" y="1631148"/>
                </a:cubicBezTo>
                <a:cubicBezTo>
                  <a:pt x="4525787" y="1644958"/>
                  <a:pt x="4521683" y="1676684"/>
                  <a:pt x="4529666" y="1701289"/>
                </a:cubicBezTo>
                <a:cubicBezTo>
                  <a:pt x="4529666" y="1701289"/>
                  <a:pt x="4529666" y="1701289"/>
                  <a:pt x="4569579" y="1824314"/>
                </a:cubicBezTo>
                <a:cubicBezTo>
                  <a:pt x="4577561" y="1848918"/>
                  <a:pt x="4603890" y="1865972"/>
                  <a:pt x="4629357" y="1870507"/>
                </a:cubicBezTo>
                <a:cubicBezTo>
                  <a:pt x="4629357" y="1870507"/>
                  <a:pt x="4629357" y="1870507"/>
                  <a:pt x="4876042" y="1891254"/>
                </a:cubicBezTo>
                <a:cubicBezTo>
                  <a:pt x="4901509" y="1895790"/>
                  <a:pt x="4921578" y="1913274"/>
                  <a:pt x="4923302" y="1938309"/>
                </a:cubicBezTo>
                <a:lnTo>
                  <a:pt x="4959542" y="2099319"/>
                </a:lnTo>
                <a:cubicBezTo>
                  <a:pt x="4961266" y="2124354"/>
                  <a:pt x="4950472" y="2150252"/>
                  <a:pt x="4925867" y="2158235"/>
                </a:cubicBezTo>
                <a:cubicBezTo>
                  <a:pt x="4925867" y="2158235"/>
                  <a:pt x="4925867" y="2158235"/>
                  <a:pt x="4707439" y="2273892"/>
                </a:cubicBezTo>
                <a:cubicBezTo>
                  <a:pt x="4682834" y="2281874"/>
                  <a:pt x="4665781" y="2308203"/>
                  <a:pt x="4667505" y="2333239"/>
                </a:cubicBezTo>
                <a:cubicBezTo>
                  <a:pt x="4667505" y="2333239"/>
                  <a:pt x="4667505" y="2333239"/>
                  <a:pt x="4676985" y="2470936"/>
                </a:cubicBezTo>
                <a:cubicBezTo>
                  <a:pt x="4678278" y="2489713"/>
                  <a:pt x="4692519" y="2513887"/>
                  <a:pt x="4712158" y="2525112"/>
                </a:cubicBezTo>
                <a:cubicBezTo>
                  <a:pt x="4712158" y="2525112"/>
                  <a:pt x="4712158" y="2525112"/>
                  <a:pt x="4945238" y="2622260"/>
                </a:cubicBezTo>
                <a:cubicBezTo>
                  <a:pt x="4964445" y="2627226"/>
                  <a:pt x="4979118" y="2657659"/>
                  <a:pt x="4980410" y="2676435"/>
                </a:cubicBezTo>
                <a:cubicBezTo>
                  <a:pt x="4980410" y="2676435"/>
                  <a:pt x="4980410" y="2676435"/>
                  <a:pt x="4960320" y="2841323"/>
                </a:cubicBezTo>
                <a:cubicBezTo>
                  <a:pt x="4955785" y="2866790"/>
                  <a:pt x="4938300" y="2886859"/>
                  <a:pt x="4913265" y="2888583"/>
                </a:cubicBezTo>
                <a:cubicBezTo>
                  <a:pt x="4913265" y="2888583"/>
                  <a:pt x="4913265" y="2888583"/>
                  <a:pt x="4671320" y="2936684"/>
                </a:cubicBezTo>
                <a:cubicBezTo>
                  <a:pt x="4646284" y="2938408"/>
                  <a:pt x="4622542" y="2958908"/>
                  <a:pt x="4618006" y="2984375"/>
                </a:cubicBezTo>
                <a:cubicBezTo>
                  <a:pt x="4618006" y="2984375"/>
                  <a:pt x="4618006" y="2984375"/>
                  <a:pt x="4582812" y="3112571"/>
                </a:cubicBezTo>
                <a:cubicBezTo>
                  <a:pt x="4577846" y="3131779"/>
                  <a:pt x="4586259" y="3162643"/>
                  <a:pt x="4606329" y="3180127"/>
                </a:cubicBezTo>
                <a:cubicBezTo>
                  <a:pt x="4606329" y="3180127"/>
                  <a:pt x="4606329" y="3180127"/>
                  <a:pt x="4793215" y="3337052"/>
                </a:cubicBezTo>
                <a:cubicBezTo>
                  <a:pt x="4813285" y="3354536"/>
                  <a:pt x="4821267" y="3379142"/>
                  <a:pt x="4810473" y="3405039"/>
                </a:cubicBezTo>
                <a:cubicBezTo>
                  <a:pt x="4810473" y="3405039"/>
                  <a:pt x="4810473" y="3405039"/>
                  <a:pt x="4745277" y="3554166"/>
                </a:cubicBezTo>
                <a:cubicBezTo>
                  <a:pt x="4734052" y="3573805"/>
                  <a:pt x="4709878" y="3588047"/>
                  <a:pt x="4691101" y="3589339"/>
                </a:cubicBezTo>
                <a:cubicBezTo>
                  <a:pt x="4691101" y="3589339"/>
                  <a:pt x="4691101" y="3589339"/>
                  <a:pt x="4437295" y="3556505"/>
                </a:cubicBezTo>
                <a:cubicBezTo>
                  <a:pt x="4418087" y="3551539"/>
                  <a:pt x="4387655" y="3566211"/>
                  <a:pt x="4376429" y="3585850"/>
                </a:cubicBezTo>
                <a:cubicBezTo>
                  <a:pt x="4376429" y="3585850"/>
                  <a:pt x="4376429" y="3585850"/>
                  <a:pt x="4308648" y="3697423"/>
                </a:cubicBezTo>
                <a:cubicBezTo>
                  <a:pt x="4291164" y="3717493"/>
                  <a:pt x="4293318" y="3748788"/>
                  <a:pt x="4307129" y="3766703"/>
                </a:cubicBezTo>
                <a:cubicBezTo>
                  <a:pt x="4307129" y="3766703"/>
                  <a:pt x="4307129" y="3766703"/>
                  <a:pt x="4441132" y="3977579"/>
                </a:cubicBezTo>
                <a:cubicBezTo>
                  <a:pt x="4454943" y="3995494"/>
                  <a:pt x="4450838" y="4027219"/>
                  <a:pt x="4439613" y="4046858"/>
                </a:cubicBezTo>
                <a:cubicBezTo>
                  <a:pt x="4439613" y="4046858"/>
                  <a:pt x="4439613" y="4046858"/>
                  <a:pt x="4328450" y="4167707"/>
                </a:cubicBezTo>
                <a:cubicBezTo>
                  <a:pt x="4317225" y="4187346"/>
                  <a:pt x="4286361" y="4195760"/>
                  <a:pt x="4266722" y="4184534"/>
                </a:cubicBezTo>
                <a:cubicBezTo>
                  <a:pt x="4266722" y="4184534"/>
                  <a:pt x="4266722" y="4184534"/>
                  <a:pt x="4039471" y="4080696"/>
                </a:cubicBezTo>
                <a:cubicBezTo>
                  <a:pt x="4019832" y="4069471"/>
                  <a:pt x="3988968" y="4077885"/>
                  <a:pt x="3971053" y="4091696"/>
                </a:cubicBezTo>
                <a:cubicBezTo>
                  <a:pt x="3971053" y="4091696"/>
                  <a:pt x="3971053" y="4091696"/>
                  <a:pt x="3870253" y="4180388"/>
                </a:cubicBezTo>
                <a:cubicBezTo>
                  <a:pt x="3852338" y="4194199"/>
                  <a:pt x="3841975" y="4226355"/>
                  <a:pt x="3849526" y="4244701"/>
                </a:cubicBezTo>
                <a:cubicBezTo>
                  <a:pt x="3849526" y="4244701"/>
                  <a:pt x="3849526" y="4244701"/>
                  <a:pt x="3916404" y="4485353"/>
                </a:cubicBezTo>
                <a:cubicBezTo>
                  <a:pt x="3924387" y="4509958"/>
                  <a:pt x="3913593" y="4535856"/>
                  <a:pt x="3889419" y="4550097"/>
                </a:cubicBezTo>
                <a:cubicBezTo>
                  <a:pt x="3889419" y="4550097"/>
                  <a:pt x="3889419" y="4550097"/>
                  <a:pt x="3750634" y="4635116"/>
                </a:cubicBezTo>
                <a:cubicBezTo>
                  <a:pt x="3732719" y="4648927"/>
                  <a:pt x="3700993" y="4644822"/>
                  <a:pt x="3687614" y="4633166"/>
                </a:cubicBezTo>
                <a:cubicBezTo>
                  <a:pt x="3687614" y="4633166"/>
                  <a:pt x="3687614" y="4633166"/>
                  <a:pt x="3499866" y="4463723"/>
                </a:cubicBezTo>
                <a:cubicBezTo>
                  <a:pt x="3480227" y="4452498"/>
                  <a:pt x="3448501" y="4448394"/>
                  <a:pt x="3430155" y="4455945"/>
                </a:cubicBezTo>
                <a:cubicBezTo>
                  <a:pt x="3430155" y="4455945"/>
                  <a:pt x="3430155" y="4455945"/>
                  <a:pt x="3307993" y="4508376"/>
                </a:cubicBezTo>
                <a:cubicBezTo>
                  <a:pt x="3283388" y="4516359"/>
                  <a:pt x="3266335" y="4542688"/>
                  <a:pt x="3268058" y="4567724"/>
                </a:cubicBezTo>
                <a:cubicBezTo>
                  <a:pt x="3268058" y="4567724"/>
                  <a:pt x="3268058" y="4567724"/>
                  <a:pt x="3266088" y="4813115"/>
                </a:cubicBezTo>
                <a:cubicBezTo>
                  <a:pt x="3261553" y="4838582"/>
                  <a:pt x="3244500" y="4864911"/>
                  <a:pt x="3219464" y="4866635"/>
                </a:cubicBezTo>
                <a:cubicBezTo>
                  <a:pt x="3219464" y="4866635"/>
                  <a:pt x="3219464" y="4866635"/>
                  <a:pt x="3065144" y="4908703"/>
                </a:cubicBezTo>
                <a:cubicBezTo>
                  <a:pt x="3040540" y="4916685"/>
                  <a:pt x="3014642" y="4905891"/>
                  <a:pt x="3000831" y="4887976"/>
                </a:cubicBezTo>
                <a:cubicBezTo>
                  <a:pt x="3000831" y="4887976"/>
                  <a:pt x="3000831" y="4887976"/>
                  <a:pt x="2873087" y="4676669"/>
                </a:cubicBezTo>
                <a:cubicBezTo>
                  <a:pt x="2858846" y="4652496"/>
                  <a:pt x="2832948" y="4641701"/>
                  <a:pt x="2807912" y="4643425"/>
                </a:cubicBezTo>
                <a:cubicBezTo>
                  <a:pt x="2807912" y="4643425"/>
                  <a:pt x="2807912" y="4643425"/>
                  <a:pt x="2676905" y="4658733"/>
                </a:cubicBezTo>
                <a:cubicBezTo>
                  <a:pt x="2651869" y="4660457"/>
                  <a:pt x="2628126" y="4680958"/>
                  <a:pt x="2623160" y="4700165"/>
                </a:cubicBezTo>
                <a:cubicBezTo>
                  <a:pt x="2623160" y="4700165"/>
                  <a:pt x="2623160" y="4700165"/>
                  <a:pt x="2538961" y="4938642"/>
                </a:cubicBezTo>
                <a:cubicBezTo>
                  <a:pt x="2534426" y="4964109"/>
                  <a:pt x="2510252" y="4978350"/>
                  <a:pt x="2485216" y="4980074"/>
                </a:cubicBezTo>
                <a:cubicBezTo>
                  <a:pt x="2485216" y="4980074"/>
                  <a:pt x="2485216" y="4980074"/>
                  <a:pt x="2321190" y="4972501"/>
                </a:cubicBezTo>
                <a:cubicBezTo>
                  <a:pt x="2301983" y="4967535"/>
                  <a:pt x="2275654" y="4950482"/>
                  <a:pt x="2268103" y="4932136"/>
                </a:cubicBezTo>
                <a:cubicBezTo>
                  <a:pt x="2268103" y="4932136"/>
                  <a:pt x="2268103" y="4932136"/>
                  <a:pt x="2207053" y="4684794"/>
                </a:cubicBezTo>
                <a:cubicBezTo>
                  <a:pt x="2205760" y="4666017"/>
                  <a:pt x="2179000" y="4642705"/>
                  <a:pt x="2159793" y="4637739"/>
                </a:cubicBezTo>
                <a:cubicBezTo>
                  <a:pt x="2159793" y="4637739"/>
                  <a:pt x="2159793" y="4637739"/>
                  <a:pt x="2026200" y="4615494"/>
                </a:cubicBezTo>
                <a:cubicBezTo>
                  <a:pt x="2000733" y="4610958"/>
                  <a:pt x="1976559" y="4625200"/>
                  <a:pt x="1958644" y="4639011"/>
                </a:cubicBezTo>
                <a:cubicBezTo>
                  <a:pt x="1958644" y="4639011"/>
                  <a:pt x="1958644" y="4639011"/>
                  <a:pt x="1815529" y="4843812"/>
                </a:cubicBezTo>
                <a:cubicBezTo>
                  <a:pt x="1804303" y="4863451"/>
                  <a:pt x="1773440" y="4871864"/>
                  <a:pt x="1754232" y="4866898"/>
                </a:cubicBezTo>
                <a:cubicBezTo>
                  <a:pt x="1754232" y="4866898"/>
                  <a:pt x="1754232" y="4866898"/>
                  <a:pt x="1599277" y="4808392"/>
                </a:cubicBezTo>
                <a:cubicBezTo>
                  <a:pt x="1573810" y="4803856"/>
                  <a:pt x="1559568" y="4779682"/>
                  <a:pt x="1557845" y="4754647"/>
                </a:cubicBezTo>
                <a:cubicBezTo>
                  <a:pt x="1557845" y="4754647"/>
                  <a:pt x="1557845" y="4754647"/>
                  <a:pt x="1572333" y="4508393"/>
                </a:cubicBezTo>
                <a:cubicBezTo>
                  <a:pt x="1576868" y="4482926"/>
                  <a:pt x="1555937" y="4452924"/>
                  <a:pt x="1536729" y="4447958"/>
                </a:cubicBezTo>
                <a:cubicBezTo>
                  <a:pt x="1536729" y="4447958"/>
                  <a:pt x="1536729" y="4447958"/>
                  <a:pt x="1418897" y="4380607"/>
                </a:cubicBezTo>
                <a:cubicBezTo>
                  <a:pt x="1399258" y="4369382"/>
                  <a:pt x="1367963" y="4371536"/>
                  <a:pt x="1350048" y="4385347"/>
                </a:cubicBezTo>
                <a:cubicBezTo>
                  <a:pt x="1350048" y="4385347"/>
                  <a:pt x="1350048" y="4385347"/>
                  <a:pt x="1152983" y="4537265"/>
                </a:cubicBezTo>
                <a:cubicBezTo>
                  <a:pt x="1135068" y="4551076"/>
                  <a:pt x="1103773" y="4553230"/>
                  <a:pt x="1084134" y="4542005"/>
                </a:cubicBezTo>
                <a:cubicBezTo>
                  <a:pt x="1084134" y="4542005"/>
                  <a:pt x="1084134" y="4542005"/>
                  <a:pt x="951630" y="4444221"/>
                </a:cubicBezTo>
                <a:cubicBezTo>
                  <a:pt x="931560" y="4426738"/>
                  <a:pt x="923577" y="4402132"/>
                  <a:pt x="934371" y="4376235"/>
                </a:cubicBezTo>
                <a:cubicBezTo>
                  <a:pt x="934371" y="4376235"/>
                  <a:pt x="934371" y="4376235"/>
                  <a:pt x="1019001" y="4144018"/>
                </a:cubicBezTo>
                <a:cubicBezTo>
                  <a:pt x="1023967" y="4124810"/>
                  <a:pt x="1021813" y="4093515"/>
                  <a:pt x="1001743" y="4076031"/>
                </a:cubicBezTo>
                <a:cubicBezTo>
                  <a:pt x="1001743" y="4076031"/>
                  <a:pt x="1001743" y="4076031"/>
                  <a:pt x="907223" y="3981921"/>
                </a:cubicBezTo>
                <a:cubicBezTo>
                  <a:pt x="893412" y="3964005"/>
                  <a:pt x="861686" y="3959901"/>
                  <a:pt x="837082" y="3967884"/>
                </a:cubicBezTo>
                <a:cubicBezTo>
                  <a:pt x="837082" y="3967884"/>
                  <a:pt x="837082" y="3967884"/>
                  <a:pt x="603981" y="4053108"/>
                </a:cubicBezTo>
                <a:cubicBezTo>
                  <a:pt x="585636" y="4060659"/>
                  <a:pt x="553479" y="4050296"/>
                  <a:pt x="539668" y="4032381"/>
                </a:cubicBezTo>
                <a:cubicBezTo>
                  <a:pt x="539668" y="4032381"/>
                  <a:pt x="539668" y="4032381"/>
                  <a:pt x="442562" y="3900717"/>
                </a:cubicBezTo>
                <a:cubicBezTo>
                  <a:pt x="428752" y="3882802"/>
                  <a:pt x="432856" y="3851076"/>
                  <a:pt x="444081" y="3831438"/>
                </a:cubicBezTo>
                <a:cubicBezTo>
                  <a:pt x="444081" y="3831438"/>
                  <a:pt x="444081" y="3831438"/>
                  <a:pt x="593886" y="3632465"/>
                </a:cubicBezTo>
                <a:cubicBezTo>
                  <a:pt x="611801" y="3618654"/>
                  <a:pt x="609646" y="3587359"/>
                  <a:pt x="601664" y="3562755"/>
                </a:cubicBezTo>
                <a:cubicBezTo>
                  <a:pt x="601664" y="3562755"/>
                  <a:pt x="601664" y="3562755"/>
                  <a:pt x="537146" y="3447713"/>
                </a:cubicBezTo>
                <a:cubicBezTo>
                  <a:pt x="529594" y="3429367"/>
                  <a:pt x="497006" y="3412745"/>
                  <a:pt x="478229" y="3414037"/>
                </a:cubicBezTo>
                <a:cubicBezTo>
                  <a:pt x="478229" y="3414037"/>
                  <a:pt x="478229" y="3414037"/>
                  <a:pt x="227440" y="3425016"/>
                </a:cubicBezTo>
                <a:cubicBezTo>
                  <a:pt x="202404" y="3426739"/>
                  <a:pt x="182335" y="3409255"/>
                  <a:pt x="174783" y="3390909"/>
                </a:cubicBezTo>
                <a:cubicBezTo>
                  <a:pt x="174783" y="3390909"/>
                  <a:pt x="174783" y="3390909"/>
                  <a:pt x="119766" y="3231193"/>
                </a:cubicBezTo>
                <a:cubicBezTo>
                  <a:pt x="112214" y="3212847"/>
                  <a:pt x="116319" y="3181121"/>
                  <a:pt x="134234" y="3167311"/>
                </a:cubicBezTo>
                <a:cubicBezTo>
                  <a:pt x="134234" y="3167311"/>
                  <a:pt x="134234" y="3167311"/>
                  <a:pt x="338420" y="3027480"/>
                </a:cubicBezTo>
                <a:cubicBezTo>
                  <a:pt x="356335" y="3013669"/>
                  <a:pt x="372957" y="2981082"/>
                  <a:pt x="364974" y="2956477"/>
                </a:cubicBezTo>
                <a:cubicBezTo>
                  <a:pt x="364974" y="2956477"/>
                  <a:pt x="364974" y="2956477"/>
                  <a:pt x="343407" y="2825900"/>
                </a:cubicBezTo>
                <a:cubicBezTo>
                  <a:pt x="335855" y="2807555"/>
                  <a:pt x="315354" y="2783811"/>
                  <a:pt x="296147" y="2778845"/>
                </a:cubicBezTo>
                <a:cubicBezTo>
                  <a:pt x="296147" y="2778845"/>
                  <a:pt x="296147" y="2778845"/>
                  <a:pt x="52704" y="2713854"/>
                </a:cubicBezTo>
                <a:cubicBezTo>
                  <a:pt x="27237" y="2709319"/>
                  <a:pt x="6737" y="2685576"/>
                  <a:pt x="11703" y="2666368"/>
                </a:cubicBezTo>
                <a:cubicBezTo>
                  <a:pt x="11703" y="2666368"/>
                  <a:pt x="11703" y="2666368"/>
                  <a:pt x="68" y="2497376"/>
                </a:cubicBezTo>
                <a:cubicBezTo>
                  <a:pt x="-1225" y="2478599"/>
                  <a:pt x="15828" y="2452271"/>
                  <a:pt x="40433" y="2444288"/>
                </a:cubicBezTo>
                <a:cubicBezTo>
                  <a:pt x="40433" y="2444288"/>
                  <a:pt x="40433" y="2444288"/>
                  <a:pt x="273964" y="2365323"/>
                </a:cubicBezTo>
                <a:cubicBezTo>
                  <a:pt x="298569" y="2357341"/>
                  <a:pt x="315622" y="2331012"/>
                  <a:pt x="320588" y="2311804"/>
                </a:cubicBezTo>
                <a:cubicBezTo>
                  <a:pt x="320588" y="2311804"/>
                  <a:pt x="320588" y="2311804"/>
                  <a:pt x="336575" y="2178642"/>
                </a:cubicBezTo>
                <a:cubicBezTo>
                  <a:pt x="341110" y="2153176"/>
                  <a:pt x="326868" y="2129002"/>
                  <a:pt x="306799" y="2111518"/>
                </a:cubicBezTo>
                <a:cubicBezTo>
                  <a:pt x="306799" y="2111518"/>
                  <a:pt x="306799" y="2111518"/>
                  <a:pt x="90773" y="1988041"/>
                </a:cubicBezTo>
                <a:cubicBezTo>
                  <a:pt x="71134" y="1976816"/>
                  <a:pt x="62720" y="1945952"/>
                  <a:pt x="67687" y="1926744"/>
                </a:cubicBezTo>
                <a:cubicBezTo>
                  <a:pt x="67687" y="1926744"/>
                  <a:pt x="67687" y="1926744"/>
                  <a:pt x="106985" y="1766823"/>
                </a:cubicBezTo>
                <a:cubicBezTo>
                  <a:pt x="117779" y="1740925"/>
                  <a:pt x="135263" y="1720855"/>
                  <a:pt x="160730" y="1725391"/>
                </a:cubicBezTo>
                <a:cubicBezTo>
                  <a:pt x="160730" y="1725391"/>
                  <a:pt x="160730" y="1725391"/>
                  <a:pt x="411519" y="1714412"/>
                </a:cubicBezTo>
                <a:cubicBezTo>
                  <a:pt x="430727" y="1719379"/>
                  <a:pt x="460729" y="1698447"/>
                  <a:pt x="471954" y="1678808"/>
                </a:cubicBezTo>
                <a:cubicBezTo>
                  <a:pt x="471954" y="1678808"/>
                  <a:pt x="471954" y="1678808"/>
                  <a:pt x="520097" y="1556010"/>
                </a:cubicBezTo>
                <a:cubicBezTo>
                  <a:pt x="531322" y="1536371"/>
                  <a:pt x="529168" y="1505076"/>
                  <a:pt x="509098" y="1487592"/>
                </a:cubicBezTo>
                <a:cubicBezTo>
                  <a:pt x="509098" y="1487592"/>
                  <a:pt x="509098" y="1487592"/>
                  <a:pt x="345093" y="1297648"/>
                </a:cubicBezTo>
                <a:cubicBezTo>
                  <a:pt x="331282" y="1279733"/>
                  <a:pt x="329559" y="1254697"/>
                  <a:pt x="340784" y="1235058"/>
                </a:cubicBezTo>
                <a:cubicBezTo>
                  <a:pt x="340784" y="1235058"/>
                  <a:pt x="340784" y="1235058"/>
                  <a:pt x="425188" y="1090897"/>
                </a:cubicBezTo>
                <a:cubicBezTo>
                  <a:pt x="436413" y="1071259"/>
                  <a:pt x="467277" y="1062845"/>
                  <a:pt x="486485" y="1067811"/>
                </a:cubicBezTo>
                <a:cubicBezTo>
                  <a:pt x="486485" y="1067811"/>
                  <a:pt x="486485" y="1067811"/>
                  <a:pt x="730358" y="1139061"/>
                </a:cubicBezTo>
                <a:cubicBezTo>
                  <a:pt x="749566" y="1144028"/>
                  <a:pt x="780430" y="1135614"/>
                  <a:pt x="797914" y="1115544"/>
                </a:cubicBezTo>
                <a:cubicBezTo>
                  <a:pt x="797914" y="1115544"/>
                  <a:pt x="797914" y="1115544"/>
                  <a:pt x="885334" y="1015196"/>
                </a:cubicBezTo>
                <a:cubicBezTo>
                  <a:pt x="896559" y="995557"/>
                  <a:pt x="900663" y="963832"/>
                  <a:pt x="893112" y="945486"/>
                </a:cubicBezTo>
                <a:cubicBezTo>
                  <a:pt x="893112" y="945486"/>
                  <a:pt x="893112" y="945486"/>
                  <a:pt x="789542" y="719937"/>
                </a:cubicBezTo>
                <a:cubicBezTo>
                  <a:pt x="781559" y="695332"/>
                  <a:pt x="786094" y="669866"/>
                  <a:pt x="804010" y="656055"/>
                </a:cubicBezTo>
                <a:cubicBezTo>
                  <a:pt x="804010" y="656055"/>
                  <a:pt x="804010" y="656055"/>
                  <a:pt x="928553" y="546862"/>
                </a:cubicBezTo>
                <a:cubicBezTo>
                  <a:pt x="946468" y="533052"/>
                  <a:pt x="977762" y="530897"/>
                  <a:pt x="997401" y="542122"/>
                </a:cubicBezTo>
                <a:cubicBezTo>
                  <a:pt x="997401" y="542122"/>
                  <a:pt x="997401" y="542122"/>
                  <a:pt x="1208030" y="678547"/>
                </a:cubicBezTo>
                <a:cubicBezTo>
                  <a:pt x="1227669" y="689772"/>
                  <a:pt x="1258964" y="687618"/>
                  <a:pt x="1277310" y="680066"/>
                </a:cubicBezTo>
                <a:cubicBezTo>
                  <a:pt x="1277310" y="680066"/>
                  <a:pt x="1277310" y="680066"/>
                  <a:pt x="1391489" y="603030"/>
                </a:cubicBezTo>
                <a:cubicBezTo>
                  <a:pt x="1409835" y="595478"/>
                  <a:pt x="1420199" y="563321"/>
                  <a:pt x="1418906" y="544544"/>
                </a:cubicBezTo>
                <a:cubicBezTo>
                  <a:pt x="1418906" y="544544"/>
                  <a:pt x="1418906" y="544544"/>
                  <a:pt x="1389151" y="295048"/>
                </a:cubicBezTo>
                <a:cubicBezTo>
                  <a:pt x="1381168" y="270443"/>
                  <a:pt x="1398221" y="244115"/>
                  <a:pt x="1416567" y="236563"/>
                </a:cubicBezTo>
                <a:cubicBezTo>
                  <a:pt x="1416567" y="236563"/>
                  <a:pt x="1416567" y="236563"/>
                  <a:pt x="1569163" y="169459"/>
                </a:cubicBezTo>
                <a:cubicBezTo>
                  <a:pt x="1593768" y="161476"/>
                  <a:pt x="1619234" y="166012"/>
                  <a:pt x="1633045" y="183927"/>
                </a:cubicBezTo>
                <a:cubicBezTo>
                  <a:pt x="1633045" y="183927"/>
                  <a:pt x="1633045" y="183927"/>
                  <a:pt x="1797481" y="380130"/>
                </a:cubicBezTo>
                <a:cubicBezTo>
                  <a:pt x="1810861" y="391786"/>
                  <a:pt x="1843017" y="402149"/>
                  <a:pt x="1861794" y="400856"/>
                </a:cubicBezTo>
                <a:cubicBezTo>
                  <a:pt x="1861794" y="400856"/>
                  <a:pt x="1861794" y="400856"/>
                  <a:pt x="1991078" y="360512"/>
                </a:cubicBezTo>
                <a:cubicBezTo>
                  <a:pt x="2016114" y="358788"/>
                  <a:pt x="2033167" y="332460"/>
                  <a:pt x="2038133" y="313252"/>
                </a:cubicBezTo>
                <a:cubicBezTo>
                  <a:pt x="2038133" y="313252"/>
                  <a:pt x="2038133" y="313252"/>
                  <a:pt x="2083916" y="64843"/>
                </a:cubicBezTo>
                <a:cubicBezTo>
                  <a:pt x="2082624" y="46067"/>
                  <a:pt x="2106367" y="25566"/>
                  <a:pt x="2130972" y="17583"/>
                </a:cubicBezTo>
                <a:cubicBezTo>
                  <a:pt x="2130972" y="17583"/>
                  <a:pt x="2130972" y="17583"/>
                  <a:pt x="2293273" y="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35" name="任意多边形 34"/>
          <p:cNvSpPr>
            <a:spLocks/>
          </p:cNvSpPr>
          <p:nvPr/>
        </p:nvSpPr>
        <p:spPr bwMode="auto">
          <a:xfrm>
            <a:off x="848636" y="1005577"/>
            <a:ext cx="3732239" cy="3736032"/>
          </a:xfrm>
          <a:custGeom>
            <a:avLst/>
            <a:gdLst>
              <a:gd name="connsiteX0" fmla="*/ 2485624 w 4976318"/>
              <a:gd name="connsiteY0" fmla="*/ 578679 h 4981376"/>
              <a:gd name="connsiteX1" fmla="*/ 573608 w 4976318"/>
              <a:gd name="connsiteY1" fmla="*/ 2490695 h 4981376"/>
              <a:gd name="connsiteX2" fmla="*/ 2485624 w 4976318"/>
              <a:gd name="connsiteY2" fmla="*/ 4402711 h 4981376"/>
              <a:gd name="connsiteX3" fmla="*/ 4397640 w 4976318"/>
              <a:gd name="connsiteY3" fmla="*/ 2490695 h 4981376"/>
              <a:gd name="connsiteX4" fmla="*/ 2485624 w 4976318"/>
              <a:gd name="connsiteY4" fmla="*/ 578679 h 4981376"/>
              <a:gd name="connsiteX5" fmla="*/ 2460535 w 4976318"/>
              <a:gd name="connsiteY5" fmla="*/ 0 h 4981376"/>
              <a:gd name="connsiteX6" fmla="*/ 2516999 w 4976318"/>
              <a:gd name="connsiteY6" fmla="*/ 37643 h 4981376"/>
              <a:gd name="connsiteX7" fmla="*/ 2598558 w 4976318"/>
              <a:gd name="connsiteY7" fmla="*/ 276046 h 4981376"/>
              <a:gd name="connsiteX8" fmla="*/ 2648748 w 4976318"/>
              <a:gd name="connsiteY8" fmla="*/ 319963 h 4981376"/>
              <a:gd name="connsiteX9" fmla="*/ 2786771 w 4976318"/>
              <a:gd name="connsiteY9" fmla="*/ 332510 h 4981376"/>
              <a:gd name="connsiteX10" fmla="*/ 2849509 w 4976318"/>
              <a:gd name="connsiteY10" fmla="*/ 301141 h 4981376"/>
              <a:gd name="connsiteX11" fmla="*/ 2974984 w 4976318"/>
              <a:gd name="connsiteY11" fmla="*/ 87833 h 4981376"/>
              <a:gd name="connsiteX12" fmla="*/ 3037722 w 4976318"/>
              <a:gd name="connsiteY12" fmla="*/ 62738 h 4981376"/>
              <a:gd name="connsiteX13" fmla="*/ 3194567 w 4976318"/>
              <a:gd name="connsiteY13" fmla="*/ 100380 h 4981376"/>
              <a:gd name="connsiteX14" fmla="*/ 3238483 w 4976318"/>
              <a:gd name="connsiteY14" fmla="*/ 156845 h 4981376"/>
              <a:gd name="connsiteX15" fmla="*/ 3244757 w 4976318"/>
              <a:gd name="connsiteY15" fmla="*/ 407795 h 4981376"/>
              <a:gd name="connsiteX16" fmla="*/ 3282399 w 4976318"/>
              <a:gd name="connsiteY16" fmla="*/ 464259 h 4981376"/>
              <a:gd name="connsiteX17" fmla="*/ 3407875 w 4976318"/>
              <a:gd name="connsiteY17" fmla="*/ 514450 h 4981376"/>
              <a:gd name="connsiteX18" fmla="*/ 3476886 w 4976318"/>
              <a:gd name="connsiteY18" fmla="*/ 501902 h 4981376"/>
              <a:gd name="connsiteX19" fmla="*/ 3665100 w 4976318"/>
              <a:gd name="connsiteY19" fmla="*/ 338784 h 4981376"/>
              <a:gd name="connsiteX20" fmla="*/ 3727837 w 4976318"/>
              <a:gd name="connsiteY20" fmla="*/ 332510 h 4981376"/>
              <a:gd name="connsiteX21" fmla="*/ 3872134 w 4976318"/>
              <a:gd name="connsiteY21" fmla="*/ 420343 h 4981376"/>
              <a:gd name="connsiteX22" fmla="*/ 3897229 w 4976318"/>
              <a:gd name="connsiteY22" fmla="*/ 476807 h 4981376"/>
              <a:gd name="connsiteX23" fmla="*/ 3828218 w 4976318"/>
              <a:gd name="connsiteY23" fmla="*/ 721484 h 4981376"/>
              <a:gd name="connsiteX24" fmla="*/ 3847039 w 4976318"/>
              <a:gd name="connsiteY24" fmla="*/ 784222 h 4981376"/>
              <a:gd name="connsiteX25" fmla="*/ 3953693 w 4976318"/>
              <a:gd name="connsiteY25" fmla="*/ 872055 h 4981376"/>
              <a:gd name="connsiteX26" fmla="*/ 4022705 w 4976318"/>
              <a:gd name="connsiteY26" fmla="*/ 884602 h 4981376"/>
              <a:gd name="connsiteX27" fmla="*/ 4248561 w 4976318"/>
              <a:gd name="connsiteY27" fmla="*/ 777948 h 4981376"/>
              <a:gd name="connsiteX28" fmla="*/ 4311298 w 4976318"/>
              <a:gd name="connsiteY28" fmla="*/ 790496 h 4981376"/>
              <a:gd name="connsiteX29" fmla="*/ 4417952 w 4976318"/>
              <a:gd name="connsiteY29" fmla="*/ 915971 h 4981376"/>
              <a:gd name="connsiteX30" fmla="*/ 4424226 w 4976318"/>
              <a:gd name="connsiteY30" fmla="*/ 984983 h 4981376"/>
              <a:gd name="connsiteX31" fmla="*/ 4292477 w 4976318"/>
              <a:gd name="connsiteY31" fmla="*/ 1192017 h 4981376"/>
              <a:gd name="connsiteX32" fmla="*/ 4292477 w 4976318"/>
              <a:gd name="connsiteY32" fmla="*/ 1261029 h 4981376"/>
              <a:gd name="connsiteX33" fmla="*/ 4361488 w 4976318"/>
              <a:gd name="connsiteY33" fmla="*/ 1373957 h 4981376"/>
              <a:gd name="connsiteX34" fmla="*/ 4424226 w 4976318"/>
              <a:gd name="connsiteY34" fmla="*/ 1405325 h 4981376"/>
              <a:gd name="connsiteX35" fmla="*/ 4675177 w 4976318"/>
              <a:gd name="connsiteY35" fmla="*/ 1373957 h 4981376"/>
              <a:gd name="connsiteX36" fmla="*/ 4731641 w 4976318"/>
              <a:gd name="connsiteY36" fmla="*/ 1405325 h 4981376"/>
              <a:gd name="connsiteX37" fmla="*/ 4800653 w 4976318"/>
              <a:gd name="connsiteY37" fmla="*/ 1555896 h 4981376"/>
              <a:gd name="connsiteX38" fmla="*/ 4781831 w 4976318"/>
              <a:gd name="connsiteY38" fmla="*/ 1618634 h 4981376"/>
              <a:gd name="connsiteX39" fmla="*/ 4593618 w 4976318"/>
              <a:gd name="connsiteY39" fmla="*/ 1781752 h 4981376"/>
              <a:gd name="connsiteX40" fmla="*/ 4574797 w 4976318"/>
              <a:gd name="connsiteY40" fmla="*/ 1850763 h 4981376"/>
              <a:gd name="connsiteX41" fmla="*/ 4606166 w 4976318"/>
              <a:gd name="connsiteY41" fmla="*/ 1976239 h 4981376"/>
              <a:gd name="connsiteX42" fmla="*/ 4662630 w 4976318"/>
              <a:gd name="connsiteY42" fmla="*/ 2026429 h 4981376"/>
              <a:gd name="connsiteX43" fmla="*/ 4907307 w 4976318"/>
              <a:gd name="connsiteY43" fmla="*/ 2064072 h 4981376"/>
              <a:gd name="connsiteX44" fmla="*/ 4951223 w 4976318"/>
              <a:gd name="connsiteY44" fmla="*/ 2114262 h 4981376"/>
              <a:gd name="connsiteX45" fmla="*/ 4976318 w 4976318"/>
              <a:gd name="connsiteY45" fmla="*/ 2277380 h 4981376"/>
              <a:gd name="connsiteX46" fmla="*/ 4938676 w 4976318"/>
              <a:gd name="connsiteY46" fmla="*/ 2333844 h 4981376"/>
              <a:gd name="connsiteX47" fmla="*/ 4712820 w 4976318"/>
              <a:gd name="connsiteY47" fmla="*/ 2434224 h 4981376"/>
              <a:gd name="connsiteX48" fmla="*/ 4668903 w 4976318"/>
              <a:gd name="connsiteY48" fmla="*/ 2490688 h 4981376"/>
              <a:gd name="connsiteX49" fmla="*/ 4668903 w 4976318"/>
              <a:gd name="connsiteY49" fmla="*/ 2628711 h 4981376"/>
              <a:gd name="connsiteX50" fmla="*/ 4700272 w 4976318"/>
              <a:gd name="connsiteY50" fmla="*/ 2685175 h 4981376"/>
              <a:gd name="connsiteX51" fmla="*/ 4926128 w 4976318"/>
              <a:gd name="connsiteY51" fmla="*/ 2798103 h 4981376"/>
              <a:gd name="connsiteX52" fmla="*/ 4957497 w 4976318"/>
              <a:gd name="connsiteY52" fmla="*/ 2854567 h 4981376"/>
              <a:gd name="connsiteX53" fmla="*/ 4926128 w 4976318"/>
              <a:gd name="connsiteY53" fmla="*/ 3017685 h 4981376"/>
              <a:gd name="connsiteX54" fmla="*/ 4875938 w 4976318"/>
              <a:gd name="connsiteY54" fmla="*/ 3061601 h 4981376"/>
              <a:gd name="connsiteX55" fmla="*/ 4631261 w 4976318"/>
              <a:gd name="connsiteY55" fmla="*/ 3092970 h 4981376"/>
              <a:gd name="connsiteX56" fmla="*/ 4574797 w 4976318"/>
              <a:gd name="connsiteY56" fmla="*/ 3136887 h 4981376"/>
              <a:gd name="connsiteX57" fmla="*/ 4530880 w 4976318"/>
              <a:gd name="connsiteY57" fmla="*/ 3262362 h 4981376"/>
              <a:gd name="connsiteX58" fmla="*/ 4549702 w 4976318"/>
              <a:gd name="connsiteY58" fmla="*/ 3331374 h 4981376"/>
              <a:gd name="connsiteX59" fmla="*/ 4725367 w 4976318"/>
              <a:gd name="connsiteY59" fmla="*/ 3500766 h 4981376"/>
              <a:gd name="connsiteX60" fmla="*/ 4737915 w 4976318"/>
              <a:gd name="connsiteY60" fmla="*/ 3569777 h 4981376"/>
              <a:gd name="connsiteX61" fmla="*/ 4662630 w 4976318"/>
              <a:gd name="connsiteY61" fmla="*/ 3714074 h 4981376"/>
              <a:gd name="connsiteX62" fmla="*/ 4606166 w 4976318"/>
              <a:gd name="connsiteY62" fmla="*/ 3745443 h 4981376"/>
              <a:gd name="connsiteX63" fmla="*/ 4355215 w 4976318"/>
              <a:gd name="connsiteY63" fmla="*/ 3695253 h 4981376"/>
              <a:gd name="connsiteX64" fmla="*/ 4292477 w 4976318"/>
              <a:gd name="connsiteY64" fmla="*/ 3720348 h 4981376"/>
              <a:gd name="connsiteX65" fmla="*/ 4217192 w 4976318"/>
              <a:gd name="connsiteY65" fmla="*/ 3827002 h 4981376"/>
              <a:gd name="connsiteX66" fmla="*/ 4210918 w 4976318"/>
              <a:gd name="connsiteY66" fmla="*/ 3896013 h 4981376"/>
              <a:gd name="connsiteX67" fmla="*/ 4330120 w 4976318"/>
              <a:gd name="connsiteY67" fmla="*/ 4115595 h 4981376"/>
              <a:gd name="connsiteX68" fmla="*/ 4323846 w 4976318"/>
              <a:gd name="connsiteY68" fmla="*/ 4184607 h 4981376"/>
              <a:gd name="connsiteX69" fmla="*/ 4204644 w 4976318"/>
              <a:gd name="connsiteY69" fmla="*/ 4297535 h 4981376"/>
              <a:gd name="connsiteX70" fmla="*/ 4141906 w 4976318"/>
              <a:gd name="connsiteY70" fmla="*/ 4310083 h 4981376"/>
              <a:gd name="connsiteX71" fmla="*/ 3922324 w 4976318"/>
              <a:gd name="connsiteY71" fmla="*/ 4190881 h 4981376"/>
              <a:gd name="connsiteX72" fmla="*/ 3853313 w 4976318"/>
              <a:gd name="connsiteY72" fmla="*/ 4197155 h 4981376"/>
              <a:gd name="connsiteX73" fmla="*/ 3746659 w 4976318"/>
              <a:gd name="connsiteY73" fmla="*/ 4278714 h 4981376"/>
              <a:gd name="connsiteX74" fmla="*/ 3721563 w 4976318"/>
              <a:gd name="connsiteY74" fmla="*/ 4341451 h 4981376"/>
              <a:gd name="connsiteX75" fmla="*/ 3771754 w 4976318"/>
              <a:gd name="connsiteY75" fmla="*/ 4586129 h 4981376"/>
              <a:gd name="connsiteX76" fmla="*/ 3740385 w 4976318"/>
              <a:gd name="connsiteY76" fmla="*/ 4648866 h 4981376"/>
              <a:gd name="connsiteX77" fmla="*/ 3596088 w 4976318"/>
              <a:gd name="connsiteY77" fmla="*/ 4724152 h 4981376"/>
              <a:gd name="connsiteX78" fmla="*/ 3533350 w 4976318"/>
              <a:gd name="connsiteY78" fmla="*/ 4717878 h 4981376"/>
              <a:gd name="connsiteX79" fmla="*/ 3357685 w 4976318"/>
              <a:gd name="connsiteY79" fmla="*/ 4535938 h 4981376"/>
              <a:gd name="connsiteX80" fmla="*/ 3288673 w 4976318"/>
              <a:gd name="connsiteY80" fmla="*/ 4523391 h 4981376"/>
              <a:gd name="connsiteX81" fmla="*/ 3163198 w 4976318"/>
              <a:gd name="connsiteY81" fmla="*/ 4567307 h 4981376"/>
              <a:gd name="connsiteX82" fmla="*/ 3119281 w 4976318"/>
              <a:gd name="connsiteY82" fmla="*/ 4623771 h 4981376"/>
              <a:gd name="connsiteX83" fmla="*/ 3100460 w 4976318"/>
              <a:gd name="connsiteY83" fmla="*/ 4868448 h 4981376"/>
              <a:gd name="connsiteX84" fmla="*/ 3050270 w 4976318"/>
              <a:gd name="connsiteY84" fmla="*/ 4918639 h 4981376"/>
              <a:gd name="connsiteX85" fmla="*/ 2893425 w 4976318"/>
              <a:gd name="connsiteY85" fmla="*/ 4950007 h 4981376"/>
              <a:gd name="connsiteX86" fmla="*/ 2830688 w 4976318"/>
              <a:gd name="connsiteY86" fmla="*/ 4924912 h 4981376"/>
              <a:gd name="connsiteX87" fmla="*/ 2717760 w 4976318"/>
              <a:gd name="connsiteY87" fmla="*/ 4705330 h 4981376"/>
              <a:gd name="connsiteX88" fmla="*/ 2655022 w 4976318"/>
              <a:gd name="connsiteY88" fmla="*/ 4667688 h 4981376"/>
              <a:gd name="connsiteX89" fmla="*/ 2523273 w 4976318"/>
              <a:gd name="connsiteY89" fmla="*/ 4673961 h 4981376"/>
              <a:gd name="connsiteX90" fmla="*/ 2466809 w 4976318"/>
              <a:gd name="connsiteY90" fmla="*/ 4711604 h 4981376"/>
              <a:gd name="connsiteX91" fmla="*/ 2366428 w 4976318"/>
              <a:gd name="connsiteY91" fmla="*/ 4943734 h 4981376"/>
              <a:gd name="connsiteX92" fmla="*/ 2309964 w 4976318"/>
              <a:gd name="connsiteY92" fmla="*/ 4981376 h 4981376"/>
              <a:gd name="connsiteX93" fmla="*/ 2146846 w 4976318"/>
              <a:gd name="connsiteY93" fmla="*/ 4962555 h 4981376"/>
              <a:gd name="connsiteX94" fmla="*/ 2096656 w 4976318"/>
              <a:gd name="connsiteY94" fmla="*/ 4918639 h 4981376"/>
              <a:gd name="connsiteX95" fmla="*/ 2052740 w 4976318"/>
              <a:gd name="connsiteY95" fmla="*/ 4667688 h 4981376"/>
              <a:gd name="connsiteX96" fmla="*/ 2008823 w 4976318"/>
              <a:gd name="connsiteY96" fmla="*/ 4617497 h 4981376"/>
              <a:gd name="connsiteX97" fmla="*/ 1877074 w 4976318"/>
              <a:gd name="connsiteY97" fmla="*/ 4586129 h 4981376"/>
              <a:gd name="connsiteX98" fmla="*/ 1808063 w 4976318"/>
              <a:gd name="connsiteY98" fmla="*/ 4604950 h 4981376"/>
              <a:gd name="connsiteX99" fmla="*/ 1651218 w 4976318"/>
              <a:gd name="connsiteY99" fmla="*/ 4799437 h 4981376"/>
              <a:gd name="connsiteX100" fmla="*/ 1588481 w 4976318"/>
              <a:gd name="connsiteY100" fmla="*/ 4818258 h 4981376"/>
              <a:gd name="connsiteX101" fmla="*/ 1437910 w 4976318"/>
              <a:gd name="connsiteY101" fmla="*/ 4749247 h 4981376"/>
              <a:gd name="connsiteX102" fmla="*/ 1400267 w 4976318"/>
              <a:gd name="connsiteY102" fmla="*/ 4692783 h 4981376"/>
              <a:gd name="connsiteX103" fmla="*/ 1431636 w 4976318"/>
              <a:gd name="connsiteY103" fmla="*/ 4448106 h 4981376"/>
              <a:gd name="connsiteX104" fmla="*/ 1400267 w 4976318"/>
              <a:gd name="connsiteY104" fmla="*/ 4385368 h 4981376"/>
              <a:gd name="connsiteX105" fmla="*/ 1287339 w 4976318"/>
              <a:gd name="connsiteY105" fmla="*/ 4310083 h 4981376"/>
              <a:gd name="connsiteX106" fmla="*/ 1218328 w 4976318"/>
              <a:gd name="connsiteY106" fmla="*/ 4310083 h 4981376"/>
              <a:gd name="connsiteX107" fmla="*/ 1011293 w 4976318"/>
              <a:gd name="connsiteY107" fmla="*/ 4448106 h 4981376"/>
              <a:gd name="connsiteX108" fmla="*/ 942282 w 4976318"/>
              <a:gd name="connsiteY108" fmla="*/ 4448106 h 4981376"/>
              <a:gd name="connsiteX109" fmla="*/ 816806 w 4976318"/>
              <a:gd name="connsiteY109" fmla="*/ 4341451 h 4981376"/>
              <a:gd name="connsiteX110" fmla="*/ 804259 w 4976318"/>
              <a:gd name="connsiteY110" fmla="*/ 4272440 h 4981376"/>
              <a:gd name="connsiteX111" fmla="*/ 904639 w 4976318"/>
              <a:gd name="connsiteY111" fmla="*/ 4046584 h 4981376"/>
              <a:gd name="connsiteX112" fmla="*/ 892092 w 4976318"/>
              <a:gd name="connsiteY112" fmla="*/ 3977572 h 4981376"/>
              <a:gd name="connsiteX113" fmla="*/ 804259 w 4976318"/>
              <a:gd name="connsiteY113" fmla="*/ 3877192 h 4981376"/>
              <a:gd name="connsiteX114" fmla="*/ 735247 w 4976318"/>
              <a:gd name="connsiteY114" fmla="*/ 3858371 h 4981376"/>
              <a:gd name="connsiteX115" fmla="*/ 496844 w 4976318"/>
              <a:gd name="connsiteY115" fmla="*/ 3927382 h 4981376"/>
              <a:gd name="connsiteX116" fmla="*/ 434106 w 4976318"/>
              <a:gd name="connsiteY116" fmla="*/ 3902287 h 4981376"/>
              <a:gd name="connsiteX117" fmla="*/ 346273 w 4976318"/>
              <a:gd name="connsiteY117" fmla="*/ 3764264 h 4981376"/>
              <a:gd name="connsiteX118" fmla="*/ 352547 w 4976318"/>
              <a:gd name="connsiteY118" fmla="*/ 3695253 h 4981376"/>
              <a:gd name="connsiteX119" fmla="*/ 515665 w 4976318"/>
              <a:gd name="connsiteY119" fmla="*/ 3507039 h 4981376"/>
              <a:gd name="connsiteX120" fmla="*/ 528213 w 4976318"/>
              <a:gd name="connsiteY120" fmla="*/ 3438028 h 4981376"/>
              <a:gd name="connsiteX121" fmla="*/ 471749 w 4976318"/>
              <a:gd name="connsiteY121" fmla="*/ 3318826 h 4981376"/>
              <a:gd name="connsiteX122" fmla="*/ 415285 w 4976318"/>
              <a:gd name="connsiteY122" fmla="*/ 3281184 h 4981376"/>
              <a:gd name="connsiteX123" fmla="*/ 164334 w 4976318"/>
              <a:gd name="connsiteY123" fmla="*/ 3274910 h 4981376"/>
              <a:gd name="connsiteX124" fmla="*/ 114144 w 4976318"/>
              <a:gd name="connsiteY124" fmla="*/ 3237267 h 4981376"/>
              <a:gd name="connsiteX125" fmla="*/ 70227 w 4976318"/>
              <a:gd name="connsiteY125" fmla="*/ 3074149 h 4981376"/>
              <a:gd name="connsiteX126" fmla="*/ 89049 w 4976318"/>
              <a:gd name="connsiteY126" fmla="*/ 3011411 h 4981376"/>
              <a:gd name="connsiteX127" fmla="*/ 302357 w 4976318"/>
              <a:gd name="connsiteY127" fmla="*/ 2885936 h 4981376"/>
              <a:gd name="connsiteX128" fmla="*/ 333726 w 4976318"/>
              <a:gd name="connsiteY128" fmla="*/ 2816924 h 4981376"/>
              <a:gd name="connsiteX129" fmla="*/ 321178 w 4976318"/>
              <a:gd name="connsiteY129" fmla="*/ 2685175 h 4981376"/>
              <a:gd name="connsiteX130" fmla="*/ 277262 w 4976318"/>
              <a:gd name="connsiteY130" fmla="*/ 2634985 h 4981376"/>
              <a:gd name="connsiteX131" fmla="*/ 38858 w 4976318"/>
              <a:gd name="connsiteY131" fmla="*/ 2553426 h 4981376"/>
              <a:gd name="connsiteX132" fmla="*/ 1216 w 4976318"/>
              <a:gd name="connsiteY132" fmla="*/ 2503236 h 4981376"/>
              <a:gd name="connsiteX133" fmla="*/ 1216 w 4976318"/>
              <a:gd name="connsiteY133" fmla="*/ 2333844 h 4981376"/>
              <a:gd name="connsiteX134" fmla="*/ 45132 w 4976318"/>
              <a:gd name="connsiteY134" fmla="*/ 2283654 h 4981376"/>
              <a:gd name="connsiteX135" fmla="*/ 283536 w 4976318"/>
              <a:gd name="connsiteY135" fmla="*/ 2220916 h 4981376"/>
              <a:gd name="connsiteX136" fmla="*/ 333726 w 4976318"/>
              <a:gd name="connsiteY136" fmla="*/ 2170726 h 4981376"/>
              <a:gd name="connsiteX137" fmla="*/ 358821 w 4976318"/>
              <a:gd name="connsiteY137" fmla="*/ 2038977 h 4981376"/>
              <a:gd name="connsiteX138" fmla="*/ 333726 w 4976318"/>
              <a:gd name="connsiteY138" fmla="*/ 1969965 h 4981376"/>
              <a:gd name="connsiteX139" fmla="*/ 126691 w 4976318"/>
              <a:gd name="connsiteY139" fmla="*/ 1831942 h 4981376"/>
              <a:gd name="connsiteX140" fmla="*/ 107870 w 4976318"/>
              <a:gd name="connsiteY140" fmla="*/ 1769204 h 4981376"/>
              <a:gd name="connsiteX141" fmla="*/ 158060 w 4976318"/>
              <a:gd name="connsiteY141" fmla="*/ 1612360 h 4981376"/>
              <a:gd name="connsiteX142" fmla="*/ 214524 w 4976318"/>
              <a:gd name="connsiteY142" fmla="*/ 1574717 h 4981376"/>
              <a:gd name="connsiteX143" fmla="*/ 465475 w 4976318"/>
              <a:gd name="connsiteY143" fmla="*/ 1580991 h 4981376"/>
              <a:gd name="connsiteX144" fmla="*/ 528213 w 4976318"/>
              <a:gd name="connsiteY144" fmla="*/ 1549622 h 4981376"/>
              <a:gd name="connsiteX145" fmla="*/ 584677 w 4976318"/>
              <a:gd name="connsiteY145" fmla="*/ 1430420 h 4981376"/>
              <a:gd name="connsiteX146" fmla="*/ 578403 w 4976318"/>
              <a:gd name="connsiteY146" fmla="*/ 1361409 h 4981376"/>
              <a:gd name="connsiteX147" fmla="*/ 427833 w 4976318"/>
              <a:gd name="connsiteY147" fmla="*/ 1160648 h 4981376"/>
              <a:gd name="connsiteX148" fmla="*/ 427833 w 4976318"/>
              <a:gd name="connsiteY148" fmla="*/ 1097911 h 4981376"/>
              <a:gd name="connsiteX149" fmla="*/ 521939 w 4976318"/>
              <a:gd name="connsiteY149" fmla="*/ 959887 h 4981376"/>
              <a:gd name="connsiteX150" fmla="*/ 584677 w 4976318"/>
              <a:gd name="connsiteY150" fmla="*/ 941066 h 4981376"/>
              <a:gd name="connsiteX151" fmla="*/ 823080 w 4976318"/>
              <a:gd name="connsiteY151" fmla="*/ 1028899 h 4981376"/>
              <a:gd name="connsiteX152" fmla="*/ 892092 w 4976318"/>
              <a:gd name="connsiteY152" fmla="*/ 1010078 h 4981376"/>
              <a:gd name="connsiteX153" fmla="*/ 986198 w 4976318"/>
              <a:gd name="connsiteY153" fmla="*/ 915971 h 4981376"/>
              <a:gd name="connsiteX154" fmla="*/ 998746 w 4976318"/>
              <a:gd name="connsiteY154" fmla="*/ 846960 h 4981376"/>
              <a:gd name="connsiteX155" fmla="*/ 910913 w 4976318"/>
              <a:gd name="connsiteY155" fmla="*/ 614830 h 4981376"/>
              <a:gd name="connsiteX156" fmla="*/ 929734 w 4976318"/>
              <a:gd name="connsiteY156" fmla="*/ 552092 h 4981376"/>
              <a:gd name="connsiteX157" fmla="*/ 1061484 w 4976318"/>
              <a:gd name="connsiteY157" fmla="*/ 451712 h 4981376"/>
              <a:gd name="connsiteX158" fmla="*/ 1130495 w 4976318"/>
              <a:gd name="connsiteY158" fmla="*/ 451712 h 4981376"/>
              <a:gd name="connsiteX159" fmla="*/ 1331256 w 4976318"/>
              <a:gd name="connsiteY159" fmla="*/ 602282 h 4981376"/>
              <a:gd name="connsiteX160" fmla="*/ 1400267 w 4976318"/>
              <a:gd name="connsiteY160" fmla="*/ 608556 h 4981376"/>
              <a:gd name="connsiteX161" fmla="*/ 1519469 w 4976318"/>
              <a:gd name="connsiteY161" fmla="*/ 539545 h 4981376"/>
              <a:gd name="connsiteX162" fmla="*/ 1550838 w 4976318"/>
              <a:gd name="connsiteY162" fmla="*/ 483081 h 4981376"/>
              <a:gd name="connsiteX163" fmla="*/ 1538290 w 4976318"/>
              <a:gd name="connsiteY163" fmla="*/ 232130 h 4981376"/>
              <a:gd name="connsiteX164" fmla="*/ 1569659 w 4976318"/>
              <a:gd name="connsiteY164" fmla="*/ 175666 h 4981376"/>
              <a:gd name="connsiteX165" fmla="*/ 1726504 w 4976318"/>
              <a:gd name="connsiteY165" fmla="*/ 119202 h 4981376"/>
              <a:gd name="connsiteX166" fmla="*/ 1789241 w 4976318"/>
              <a:gd name="connsiteY166" fmla="*/ 138023 h 4981376"/>
              <a:gd name="connsiteX167" fmla="*/ 1939812 w 4976318"/>
              <a:gd name="connsiteY167" fmla="*/ 345058 h 4981376"/>
              <a:gd name="connsiteX168" fmla="*/ 2002550 w 4976318"/>
              <a:gd name="connsiteY168" fmla="*/ 370153 h 4981376"/>
              <a:gd name="connsiteX169" fmla="*/ 2134299 w 4976318"/>
              <a:gd name="connsiteY169" fmla="*/ 338784 h 4981376"/>
              <a:gd name="connsiteX170" fmla="*/ 2184489 w 4976318"/>
              <a:gd name="connsiteY170" fmla="*/ 294868 h 4981376"/>
              <a:gd name="connsiteX171" fmla="*/ 2247227 w 4976318"/>
              <a:gd name="connsiteY171" fmla="*/ 50190 h 4981376"/>
              <a:gd name="connsiteX172" fmla="*/ 2297417 w 4976318"/>
              <a:gd name="connsiteY172" fmla="*/ 6274 h 4981376"/>
              <a:gd name="connsiteX173" fmla="*/ 2460535 w 4976318"/>
              <a:gd name="connsiteY173" fmla="*/ 0 h 49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76318" h="4981376">
                <a:moveTo>
                  <a:pt x="2485624" y="578679"/>
                </a:moveTo>
                <a:cubicBezTo>
                  <a:pt x="1429647" y="578679"/>
                  <a:pt x="573608" y="1434718"/>
                  <a:pt x="573608" y="2490695"/>
                </a:cubicBezTo>
                <a:cubicBezTo>
                  <a:pt x="573608" y="3546672"/>
                  <a:pt x="1429647" y="4402711"/>
                  <a:pt x="2485624" y="4402711"/>
                </a:cubicBezTo>
                <a:cubicBezTo>
                  <a:pt x="3541601" y="4402711"/>
                  <a:pt x="4397640" y="3546672"/>
                  <a:pt x="4397640" y="2490695"/>
                </a:cubicBezTo>
                <a:cubicBezTo>
                  <a:pt x="4397640" y="1434718"/>
                  <a:pt x="3541601" y="578679"/>
                  <a:pt x="2485624" y="578679"/>
                </a:cubicBezTo>
                <a:close/>
                <a:moveTo>
                  <a:pt x="2460535" y="0"/>
                </a:moveTo>
                <a:cubicBezTo>
                  <a:pt x="2485630" y="0"/>
                  <a:pt x="2510725" y="18821"/>
                  <a:pt x="2516999" y="37643"/>
                </a:cubicBezTo>
                <a:cubicBezTo>
                  <a:pt x="2516999" y="37643"/>
                  <a:pt x="2516999" y="37643"/>
                  <a:pt x="2598558" y="276046"/>
                </a:cubicBezTo>
                <a:cubicBezTo>
                  <a:pt x="2604832" y="294868"/>
                  <a:pt x="2629927" y="313689"/>
                  <a:pt x="2648748" y="319963"/>
                </a:cubicBezTo>
                <a:cubicBezTo>
                  <a:pt x="2648748" y="319963"/>
                  <a:pt x="2648748" y="319963"/>
                  <a:pt x="2786771" y="332510"/>
                </a:cubicBezTo>
                <a:cubicBezTo>
                  <a:pt x="2805593" y="332510"/>
                  <a:pt x="2836961" y="319963"/>
                  <a:pt x="2849509" y="301141"/>
                </a:cubicBezTo>
                <a:cubicBezTo>
                  <a:pt x="2849509" y="301141"/>
                  <a:pt x="2849509" y="301141"/>
                  <a:pt x="2974984" y="87833"/>
                </a:cubicBezTo>
                <a:cubicBezTo>
                  <a:pt x="2987532" y="69012"/>
                  <a:pt x="3012627" y="56464"/>
                  <a:pt x="3037722" y="62738"/>
                </a:cubicBezTo>
                <a:cubicBezTo>
                  <a:pt x="3037722" y="62738"/>
                  <a:pt x="3037722" y="62738"/>
                  <a:pt x="3194567" y="100380"/>
                </a:cubicBezTo>
                <a:cubicBezTo>
                  <a:pt x="3219662" y="106654"/>
                  <a:pt x="3238483" y="131749"/>
                  <a:pt x="3238483" y="156845"/>
                </a:cubicBezTo>
                <a:cubicBezTo>
                  <a:pt x="3238483" y="156845"/>
                  <a:pt x="3238483" y="156845"/>
                  <a:pt x="3244757" y="407795"/>
                </a:cubicBezTo>
                <a:cubicBezTo>
                  <a:pt x="3244757" y="426617"/>
                  <a:pt x="3263578" y="451712"/>
                  <a:pt x="3282399" y="464259"/>
                </a:cubicBezTo>
                <a:cubicBezTo>
                  <a:pt x="3282399" y="464259"/>
                  <a:pt x="3282399" y="464259"/>
                  <a:pt x="3407875" y="514450"/>
                </a:cubicBezTo>
                <a:cubicBezTo>
                  <a:pt x="3432970" y="526997"/>
                  <a:pt x="3458065" y="520723"/>
                  <a:pt x="3476886" y="501902"/>
                </a:cubicBezTo>
                <a:cubicBezTo>
                  <a:pt x="3476886" y="501902"/>
                  <a:pt x="3476886" y="501902"/>
                  <a:pt x="3665100" y="338784"/>
                </a:cubicBezTo>
                <a:cubicBezTo>
                  <a:pt x="3677647" y="319963"/>
                  <a:pt x="3709016" y="319963"/>
                  <a:pt x="3727837" y="332510"/>
                </a:cubicBezTo>
                <a:cubicBezTo>
                  <a:pt x="3727837" y="332510"/>
                  <a:pt x="3727837" y="332510"/>
                  <a:pt x="3872134" y="420343"/>
                </a:cubicBezTo>
                <a:cubicBezTo>
                  <a:pt x="3890955" y="432890"/>
                  <a:pt x="3903503" y="457986"/>
                  <a:pt x="3897229" y="476807"/>
                </a:cubicBezTo>
                <a:cubicBezTo>
                  <a:pt x="3897229" y="476807"/>
                  <a:pt x="3897229" y="476807"/>
                  <a:pt x="3828218" y="721484"/>
                </a:cubicBezTo>
                <a:cubicBezTo>
                  <a:pt x="3821944" y="740305"/>
                  <a:pt x="3828218" y="771674"/>
                  <a:pt x="3847039" y="784222"/>
                </a:cubicBezTo>
                <a:cubicBezTo>
                  <a:pt x="3847039" y="784222"/>
                  <a:pt x="3847039" y="784222"/>
                  <a:pt x="3953693" y="872055"/>
                </a:cubicBezTo>
                <a:cubicBezTo>
                  <a:pt x="3966241" y="890876"/>
                  <a:pt x="3997609" y="890876"/>
                  <a:pt x="4022705" y="884602"/>
                </a:cubicBezTo>
                <a:cubicBezTo>
                  <a:pt x="4022705" y="884602"/>
                  <a:pt x="4022705" y="884602"/>
                  <a:pt x="4248561" y="777948"/>
                </a:cubicBezTo>
                <a:cubicBezTo>
                  <a:pt x="4267382" y="771674"/>
                  <a:pt x="4298751" y="777948"/>
                  <a:pt x="4311298" y="790496"/>
                </a:cubicBezTo>
                <a:cubicBezTo>
                  <a:pt x="4311298" y="790496"/>
                  <a:pt x="4311298" y="790496"/>
                  <a:pt x="4417952" y="915971"/>
                </a:cubicBezTo>
                <a:cubicBezTo>
                  <a:pt x="4436774" y="934792"/>
                  <a:pt x="4436774" y="966161"/>
                  <a:pt x="4424226" y="984983"/>
                </a:cubicBezTo>
                <a:cubicBezTo>
                  <a:pt x="4424226" y="984983"/>
                  <a:pt x="4424226" y="984983"/>
                  <a:pt x="4292477" y="1192017"/>
                </a:cubicBezTo>
                <a:cubicBezTo>
                  <a:pt x="4279929" y="1210838"/>
                  <a:pt x="4279929" y="1242207"/>
                  <a:pt x="4292477" y="1261029"/>
                </a:cubicBezTo>
                <a:cubicBezTo>
                  <a:pt x="4292477" y="1261029"/>
                  <a:pt x="4292477" y="1261029"/>
                  <a:pt x="4361488" y="1373957"/>
                </a:cubicBezTo>
                <a:cubicBezTo>
                  <a:pt x="4374036" y="1392778"/>
                  <a:pt x="4405405" y="1411599"/>
                  <a:pt x="4424226" y="1405325"/>
                </a:cubicBezTo>
                <a:cubicBezTo>
                  <a:pt x="4424226" y="1405325"/>
                  <a:pt x="4424226" y="1405325"/>
                  <a:pt x="4675177" y="1373957"/>
                </a:cubicBezTo>
                <a:cubicBezTo>
                  <a:pt x="4693998" y="1367683"/>
                  <a:pt x="4725367" y="1386504"/>
                  <a:pt x="4731641" y="1405325"/>
                </a:cubicBezTo>
                <a:cubicBezTo>
                  <a:pt x="4731641" y="1405325"/>
                  <a:pt x="4731641" y="1405325"/>
                  <a:pt x="4800653" y="1555896"/>
                </a:cubicBezTo>
                <a:cubicBezTo>
                  <a:pt x="4806926" y="1574717"/>
                  <a:pt x="4800653" y="1606086"/>
                  <a:pt x="4781831" y="1618634"/>
                </a:cubicBezTo>
                <a:cubicBezTo>
                  <a:pt x="4781831" y="1618634"/>
                  <a:pt x="4781831" y="1618634"/>
                  <a:pt x="4593618" y="1781752"/>
                </a:cubicBezTo>
                <a:cubicBezTo>
                  <a:pt x="4574797" y="1794299"/>
                  <a:pt x="4568523" y="1825668"/>
                  <a:pt x="4574797" y="1850763"/>
                </a:cubicBezTo>
                <a:cubicBezTo>
                  <a:pt x="4574797" y="1850763"/>
                  <a:pt x="4574797" y="1850763"/>
                  <a:pt x="4606166" y="1976239"/>
                </a:cubicBezTo>
                <a:cubicBezTo>
                  <a:pt x="4612439" y="2001334"/>
                  <a:pt x="4637534" y="2020155"/>
                  <a:pt x="4662630" y="2026429"/>
                </a:cubicBezTo>
                <a:cubicBezTo>
                  <a:pt x="4662630" y="2026429"/>
                  <a:pt x="4662630" y="2026429"/>
                  <a:pt x="4907307" y="2064072"/>
                </a:cubicBezTo>
                <a:cubicBezTo>
                  <a:pt x="4932402" y="2070345"/>
                  <a:pt x="4951223" y="2089167"/>
                  <a:pt x="4951223" y="2114262"/>
                </a:cubicBezTo>
                <a:lnTo>
                  <a:pt x="4976318" y="2277380"/>
                </a:lnTo>
                <a:cubicBezTo>
                  <a:pt x="4976318" y="2302475"/>
                  <a:pt x="4963771" y="2327570"/>
                  <a:pt x="4938676" y="2333844"/>
                </a:cubicBezTo>
                <a:cubicBezTo>
                  <a:pt x="4938676" y="2333844"/>
                  <a:pt x="4938676" y="2333844"/>
                  <a:pt x="4712820" y="2434224"/>
                </a:cubicBezTo>
                <a:cubicBezTo>
                  <a:pt x="4687725" y="2440498"/>
                  <a:pt x="4668903" y="2465593"/>
                  <a:pt x="4668903" y="2490688"/>
                </a:cubicBezTo>
                <a:cubicBezTo>
                  <a:pt x="4668903" y="2490688"/>
                  <a:pt x="4668903" y="2490688"/>
                  <a:pt x="4668903" y="2628711"/>
                </a:cubicBezTo>
                <a:cubicBezTo>
                  <a:pt x="4668903" y="2647532"/>
                  <a:pt x="4681451" y="2672628"/>
                  <a:pt x="4700272" y="2685175"/>
                </a:cubicBezTo>
                <a:cubicBezTo>
                  <a:pt x="4700272" y="2685175"/>
                  <a:pt x="4700272" y="2685175"/>
                  <a:pt x="4926128" y="2798103"/>
                </a:cubicBezTo>
                <a:cubicBezTo>
                  <a:pt x="4944949" y="2804377"/>
                  <a:pt x="4957497" y="2835746"/>
                  <a:pt x="4957497" y="2854567"/>
                </a:cubicBezTo>
                <a:cubicBezTo>
                  <a:pt x="4957497" y="2854567"/>
                  <a:pt x="4957497" y="2854567"/>
                  <a:pt x="4926128" y="3017685"/>
                </a:cubicBezTo>
                <a:cubicBezTo>
                  <a:pt x="4919854" y="3042780"/>
                  <a:pt x="4901033" y="3061601"/>
                  <a:pt x="4875938" y="3061601"/>
                </a:cubicBezTo>
                <a:cubicBezTo>
                  <a:pt x="4875938" y="3061601"/>
                  <a:pt x="4875938" y="3061601"/>
                  <a:pt x="4631261" y="3092970"/>
                </a:cubicBezTo>
                <a:cubicBezTo>
                  <a:pt x="4606166" y="3092970"/>
                  <a:pt x="4581071" y="3111792"/>
                  <a:pt x="4574797" y="3136887"/>
                </a:cubicBezTo>
                <a:cubicBezTo>
                  <a:pt x="4574797" y="3136887"/>
                  <a:pt x="4574797" y="3136887"/>
                  <a:pt x="4530880" y="3262362"/>
                </a:cubicBezTo>
                <a:cubicBezTo>
                  <a:pt x="4524607" y="3281184"/>
                  <a:pt x="4530880" y="3312552"/>
                  <a:pt x="4549702" y="3331374"/>
                </a:cubicBezTo>
                <a:cubicBezTo>
                  <a:pt x="4549702" y="3331374"/>
                  <a:pt x="4549702" y="3331374"/>
                  <a:pt x="4725367" y="3500766"/>
                </a:cubicBezTo>
                <a:cubicBezTo>
                  <a:pt x="4744189" y="3519587"/>
                  <a:pt x="4750462" y="3544682"/>
                  <a:pt x="4737915" y="3569777"/>
                </a:cubicBezTo>
                <a:cubicBezTo>
                  <a:pt x="4737915" y="3569777"/>
                  <a:pt x="4737915" y="3569777"/>
                  <a:pt x="4662630" y="3714074"/>
                </a:cubicBezTo>
                <a:cubicBezTo>
                  <a:pt x="4650082" y="3732895"/>
                  <a:pt x="4624987" y="3745443"/>
                  <a:pt x="4606166" y="3745443"/>
                </a:cubicBezTo>
                <a:cubicBezTo>
                  <a:pt x="4606166" y="3745443"/>
                  <a:pt x="4606166" y="3745443"/>
                  <a:pt x="4355215" y="3695253"/>
                </a:cubicBezTo>
                <a:cubicBezTo>
                  <a:pt x="4336393" y="3688979"/>
                  <a:pt x="4305025" y="3701526"/>
                  <a:pt x="4292477" y="3720348"/>
                </a:cubicBezTo>
                <a:cubicBezTo>
                  <a:pt x="4292477" y="3720348"/>
                  <a:pt x="4292477" y="3720348"/>
                  <a:pt x="4217192" y="3827002"/>
                </a:cubicBezTo>
                <a:cubicBezTo>
                  <a:pt x="4198370" y="3845823"/>
                  <a:pt x="4198370" y="3877192"/>
                  <a:pt x="4210918" y="3896013"/>
                </a:cubicBezTo>
                <a:cubicBezTo>
                  <a:pt x="4210918" y="3896013"/>
                  <a:pt x="4210918" y="3896013"/>
                  <a:pt x="4330120" y="4115595"/>
                </a:cubicBezTo>
                <a:cubicBezTo>
                  <a:pt x="4342667" y="4134417"/>
                  <a:pt x="4336393" y="4165786"/>
                  <a:pt x="4323846" y="4184607"/>
                </a:cubicBezTo>
                <a:cubicBezTo>
                  <a:pt x="4323846" y="4184607"/>
                  <a:pt x="4323846" y="4184607"/>
                  <a:pt x="4204644" y="4297535"/>
                </a:cubicBezTo>
                <a:cubicBezTo>
                  <a:pt x="4192097" y="4316356"/>
                  <a:pt x="4160728" y="4322630"/>
                  <a:pt x="4141906" y="4310083"/>
                </a:cubicBezTo>
                <a:cubicBezTo>
                  <a:pt x="4141906" y="4310083"/>
                  <a:pt x="4141906" y="4310083"/>
                  <a:pt x="3922324" y="4190881"/>
                </a:cubicBezTo>
                <a:cubicBezTo>
                  <a:pt x="3903503" y="4178333"/>
                  <a:pt x="3872134" y="4184607"/>
                  <a:pt x="3853313" y="4197155"/>
                </a:cubicBezTo>
                <a:cubicBezTo>
                  <a:pt x="3853313" y="4197155"/>
                  <a:pt x="3853313" y="4197155"/>
                  <a:pt x="3746659" y="4278714"/>
                </a:cubicBezTo>
                <a:cubicBezTo>
                  <a:pt x="3727837" y="4291261"/>
                  <a:pt x="3715290" y="4322630"/>
                  <a:pt x="3721563" y="4341451"/>
                </a:cubicBezTo>
                <a:cubicBezTo>
                  <a:pt x="3721563" y="4341451"/>
                  <a:pt x="3721563" y="4341451"/>
                  <a:pt x="3771754" y="4586129"/>
                </a:cubicBezTo>
                <a:cubicBezTo>
                  <a:pt x="3778027" y="4611224"/>
                  <a:pt x="3765480" y="4636319"/>
                  <a:pt x="3740385" y="4648866"/>
                </a:cubicBezTo>
                <a:cubicBezTo>
                  <a:pt x="3740385" y="4648866"/>
                  <a:pt x="3740385" y="4648866"/>
                  <a:pt x="3596088" y="4724152"/>
                </a:cubicBezTo>
                <a:cubicBezTo>
                  <a:pt x="3577267" y="4736699"/>
                  <a:pt x="3545898" y="4730425"/>
                  <a:pt x="3533350" y="4717878"/>
                </a:cubicBezTo>
                <a:cubicBezTo>
                  <a:pt x="3533350" y="4717878"/>
                  <a:pt x="3533350" y="4717878"/>
                  <a:pt x="3357685" y="4535938"/>
                </a:cubicBezTo>
                <a:cubicBezTo>
                  <a:pt x="3338863" y="4523391"/>
                  <a:pt x="3307494" y="4517117"/>
                  <a:pt x="3288673" y="4523391"/>
                </a:cubicBezTo>
                <a:cubicBezTo>
                  <a:pt x="3288673" y="4523391"/>
                  <a:pt x="3288673" y="4523391"/>
                  <a:pt x="3163198" y="4567307"/>
                </a:cubicBezTo>
                <a:cubicBezTo>
                  <a:pt x="3138103" y="4573581"/>
                  <a:pt x="3119281" y="4598676"/>
                  <a:pt x="3119281" y="4623771"/>
                </a:cubicBezTo>
                <a:cubicBezTo>
                  <a:pt x="3119281" y="4623771"/>
                  <a:pt x="3119281" y="4623771"/>
                  <a:pt x="3100460" y="4868448"/>
                </a:cubicBezTo>
                <a:cubicBezTo>
                  <a:pt x="3094186" y="4893543"/>
                  <a:pt x="3075365" y="4918639"/>
                  <a:pt x="3050270" y="4918639"/>
                </a:cubicBezTo>
                <a:cubicBezTo>
                  <a:pt x="3050270" y="4918639"/>
                  <a:pt x="3050270" y="4918639"/>
                  <a:pt x="2893425" y="4950007"/>
                </a:cubicBezTo>
                <a:cubicBezTo>
                  <a:pt x="2868330" y="4956281"/>
                  <a:pt x="2843235" y="4943734"/>
                  <a:pt x="2830688" y="4924912"/>
                </a:cubicBezTo>
                <a:cubicBezTo>
                  <a:pt x="2830688" y="4924912"/>
                  <a:pt x="2830688" y="4924912"/>
                  <a:pt x="2717760" y="4705330"/>
                </a:cubicBezTo>
                <a:cubicBezTo>
                  <a:pt x="2705212" y="4680235"/>
                  <a:pt x="2680117" y="4667688"/>
                  <a:pt x="2655022" y="4667688"/>
                </a:cubicBezTo>
                <a:cubicBezTo>
                  <a:pt x="2655022" y="4667688"/>
                  <a:pt x="2655022" y="4667688"/>
                  <a:pt x="2523273" y="4673961"/>
                </a:cubicBezTo>
                <a:cubicBezTo>
                  <a:pt x="2498178" y="4673961"/>
                  <a:pt x="2473083" y="4692783"/>
                  <a:pt x="2466809" y="4711604"/>
                </a:cubicBezTo>
                <a:cubicBezTo>
                  <a:pt x="2466809" y="4711604"/>
                  <a:pt x="2466809" y="4711604"/>
                  <a:pt x="2366428" y="4943734"/>
                </a:cubicBezTo>
                <a:cubicBezTo>
                  <a:pt x="2360155" y="4968829"/>
                  <a:pt x="2335060" y="4981376"/>
                  <a:pt x="2309964" y="4981376"/>
                </a:cubicBezTo>
                <a:cubicBezTo>
                  <a:pt x="2309964" y="4981376"/>
                  <a:pt x="2309964" y="4981376"/>
                  <a:pt x="2146846" y="4962555"/>
                </a:cubicBezTo>
                <a:cubicBezTo>
                  <a:pt x="2128025" y="4956281"/>
                  <a:pt x="2102930" y="4937460"/>
                  <a:pt x="2096656" y="4918639"/>
                </a:cubicBezTo>
                <a:cubicBezTo>
                  <a:pt x="2096656" y="4918639"/>
                  <a:pt x="2096656" y="4918639"/>
                  <a:pt x="2052740" y="4667688"/>
                </a:cubicBezTo>
                <a:cubicBezTo>
                  <a:pt x="2052740" y="4648866"/>
                  <a:pt x="2027645" y="4623771"/>
                  <a:pt x="2008823" y="4617497"/>
                </a:cubicBezTo>
                <a:cubicBezTo>
                  <a:pt x="2008823" y="4617497"/>
                  <a:pt x="2008823" y="4617497"/>
                  <a:pt x="1877074" y="4586129"/>
                </a:cubicBezTo>
                <a:cubicBezTo>
                  <a:pt x="1851979" y="4579855"/>
                  <a:pt x="1826884" y="4592402"/>
                  <a:pt x="1808063" y="4604950"/>
                </a:cubicBezTo>
                <a:cubicBezTo>
                  <a:pt x="1808063" y="4604950"/>
                  <a:pt x="1808063" y="4604950"/>
                  <a:pt x="1651218" y="4799437"/>
                </a:cubicBezTo>
                <a:cubicBezTo>
                  <a:pt x="1638671" y="4818258"/>
                  <a:pt x="1607302" y="4824532"/>
                  <a:pt x="1588481" y="4818258"/>
                </a:cubicBezTo>
                <a:cubicBezTo>
                  <a:pt x="1588481" y="4818258"/>
                  <a:pt x="1588481" y="4818258"/>
                  <a:pt x="1437910" y="4749247"/>
                </a:cubicBezTo>
                <a:cubicBezTo>
                  <a:pt x="1412815" y="4742973"/>
                  <a:pt x="1400267" y="4717878"/>
                  <a:pt x="1400267" y="4692783"/>
                </a:cubicBezTo>
                <a:cubicBezTo>
                  <a:pt x="1400267" y="4692783"/>
                  <a:pt x="1400267" y="4692783"/>
                  <a:pt x="1431636" y="4448106"/>
                </a:cubicBezTo>
                <a:cubicBezTo>
                  <a:pt x="1437910" y="4423010"/>
                  <a:pt x="1419089" y="4391642"/>
                  <a:pt x="1400267" y="4385368"/>
                </a:cubicBezTo>
                <a:cubicBezTo>
                  <a:pt x="1400267" y="4385368"/>
                  <a:pt x="1400267" y="4385368"/>
                  <a:pt x="1287339" y="4310083"/>
                </a:cubicBezTo>
                <a:cubicBezTo>
                  <a:pt x="1268518" y="4297535"/>
                  <a:pt x="1237149" y="4297535"/>
                  <a:pt x="1218328" y="4310083"/>
                </a:cubicBezTo>
                <a:cubicBezTo>
                  <a:pt x="1218328" y="4310083"/>
                  <a:pt x="1218328" y="4310083"/>
                  <a:pt x="1011293" y="4448106"/>
                </a:cubicBezTo>
                <a:cubicBezTo>
                  <a:pt x="992472" y="4460653"/>
                  <a:pt x="961103" y="4460653"/>
                  <a:pt x="942282" y="4448106"/>
                </a:cubicBezTo>
                <a:cubicBezTo>
                  <a:pt x="942282" y="4448106"/>
                  <a:pt x="942282" y="4448106"/>
                  <a:pt x="816806" y="4341451"/>
                </a:cubicBezTo>
                <a:cubicBezTo>
                  <a:pt x="797985" y="4322630"/>
                  <a:pt x="791711" y="4297535"/>
                  <a:pt x="804259" y="4272440"/>
                </a:cubicBezTo>
                <a:cubicBezTo>
                  <a:pt x="804259" y="4272440"/>
                  <a:pt x="804259" y="4272440"/>
                  <a:pt x="904639" y="4046584"/>
                </a:cubicBezTo>
                <a:cubicBezTo>
                  <a:pt x="910913" y="4027763"/>
                  <a:pt x="910913" y="3996394"/>
                  <a:pt x="892092" y="3977572"/>
                </a:cubicBezTo>
                <a:cubicBezTo>
                  <a:pt x="892092" y="3977572"/>
                  <a:pt x="892092" y="3977572"/>
                  <a:pt x="804259" y="3877192"/>
                </a:cubicBezTo>
                <a:cubicBezTo>
                  <a:pt x="791711" y="3858371"/>
                  <a:pt x="760342" y="3852097"/>
                  <a:pt x="735247" y="3858371"/>
                </a:cubicBezTo>
                <a:cubicBezTo>
                  <a:pt x="735247" y="3858371"/>
                  <a:pt x="735247" y="3858371"/>
                  <a:pt x="496844" y="3927382"/>
                </a:cubicBezTo>
                <a:cubicBezTo>
                  <a:pt x="478023" y="3933656"/>
                  <a:pt x="446654" y="3921108"/>
                  <a:pt x="434106" y="3902287"/>
                </a:cubicBezTo>
                <a:cubicBezTo>
                  <a:pt x="434106" y="3902287"/>
                  <a:pt x="434106" y="3902287"/>
                  <a:pt x="346273" y="3764264"/>
                </a:cubicBezTo>
                <a:cubicBezTo>
                  <a:pt x="333726" y="3745443"/>
                  <a:pt x="340000" y="3714074"/>
                  <a:pt x="352547" y="3695253"/>
                </a:cubicBezTo>
                <a:cubicBezTo>
                  <a:pt x="352547" y="3695253"/>
                  <a:pt x="352547" y="3695253"/>
                  <a:pt x="515665" y="3507039"/>
                </a:cubicBezTo>
                <a:cubicBezTo>
                  <a:pt x="534487" y="3494492"/>
                  <a:pt x="534487" y="3463123"/>
                  <a:pt x="528213" y="3438028"/>
                </a:cubicBezTo>
                <a:cubicBezTo>
                  <a:pt x="528213" y="3438028"/>
                  <a:pt x="528213" y="3438028"/>
                  <a:pt x="471749" y="3318826"/>
                </a:cubicBezTo>
                <a:cubicBezTo>
                  <a:pt x="465475" y="3300005"/>
                  <a:pt x="434106" y="3281184"/>
                  <a:pt x="415285" y="3281184"/>
                </a:cubicBezTo>
                <a:cubicBezTo>
                  <a:pt x="415285" y="3281184"/>
                  <a:pt x="415285" y="3281184"/>
                  <a:pt x="164334" y="3274910"/>
                </a:cubicBezTo>
                <a:cubicBezTo>
                  <a:pt x="139239" y="3274910"/>
                  <a:pt x="120418" y="3256088"/>
                  <a:pt x="114144" y="3237267"/>
                </a:cubicBezTo>
                <a:cubicBezTo>
                  <a:pt x="114144" y="3237267"/>
                  <a:pt x="114144" y="3237267"/>
                  <a:pt x="70227" y="3074149"/>
                </a:cubicBezTo>
                <a:cubicBezTo>
                  <a:pt x="63954" y="3055328"/>
                  <a:pt x="70227" y="3023959"/>
                  <a:pt x="89049" y="3011411"/>
                </a:cubicBezTo>
                <a:cubicBezTo>
                  <a:pt x="89049" y="3011411"/>
                  <a:pt x="89049" y="3011411"/>
                  <a:pt x="302357" y="2885936"/>
                </a:cubicBezTo>
                <a:cubicBezTo>
                  <a:pt x="321178" y="2873388"/>
                  <a:pt x="340000" y="2842019"/>
                  <a:pt x="333726" y="2816924"/>
                </a:cubicBezTo>
                <a:cubicBezTo>
                  <a:pt x="333726" y="2816924"/>
                  <a:pt x="333726" y="2816924"/>
                  <a:pt x="321178" y="2685175"/>
                </a:cubicBezTo>
                <a:cubicBezTo>
                  <a:pt x="314905" y="2666354"/>
                  <a:pt x="296083" y="2641259"/>
                  <a:pt x="277262" y="2634985"/>
                </a:cubicBezTo>
                <a:cubicBezTo>
                  <a:pt x="277262" y="2634985"/>
                  <a:pt x="277262" y="2634985"/>
                  <a:pt x="38858" y="2553426"/>
                </a:cubicBezTo>
                <a:cubicBezTo>
                  <a:pt x="13764" y="2547152"/>
                  <a:pt x="-5058" y="2522057"/>
                  <a:pt x="1216" y="2503236"/>
                </a:cubicBezTo>
                <a:cubicBezTo>
                  <a:pt x="1216" y="2503236"/>
                  <a:pt x="1216" y="2503236"/>
                  <a:pt x="1216" y="2333844"/>
                </a:cubicBezTo>
                <a:cubicBezTo>
                  <a:pt x="1216" y="2315022"/>
                  <a:pt x="20037" y="2289927"/>
                  <a:pt x="45132" y="2283654"/>
                </a:cubicBezTo>
                <a:cubicBezTo>
                  <a:pt x="45132" y="2283654"/>
                  <a:pt x="45132" y="2283654"/>
                  <a:pt x="283536" y="2220916"/>
                </a:cubicBezTo>
                <a:cubicBezTo>
                  <a:pt x="308631" y="2214642"/>
                  <a:pt x="327452" y="2189547"/>
                  <a:pt x="333726" y="2170726"/>
                </a:cubicBezTo>
                <a:cubicBezTo>
                  <a:pt x="333726" y="2170726"/>
                  <a:pt x="333726" y="2170726"/>
                  <a:pt x="358821" y="2038977"/>
                </a:cubicBezTo>
                <a:cubicBezTo>
                  <a:pt x="365095" y="2013881"/>
                  <a:pt x="352547" y="1988786"/>
                  <a:pt x="333726" y="1969965"/>
                </a:cubicBezTo>
                <a:cubicBezTo>
                  <a:pt x="333726" y="1969965"/>
                  <a:pt x="333726" y="1969965"/>
                  <a:pt x="126691" y="1831942"/>
                </a:cubicBezTo>
                <a:cubicBezTo>
                  <a:pt x="107870" y="1819394"/>
                  <a:pt x="101596" y="1788026"/>
                  <a:pt x="107870" y="1769204"/>
                </a:cubicBezTo>
                <a:cubicBezTo>
                  <a:pt x="107870" y="1769204"/>
                  <a:pt x="107870" y="1769204"/>
                  <a:pt x="158060" y="1612360"/>
                </a:cubicBezTo>
                <a:cubicBezTo>
                  <a:pt x="170608" y="1587265"/>
                  <a:pt x="189429" y="1568444"/>
                  <a:pt x="214524" y="1574717"/>
                </a:cubicBezTo>
                <a:cubicBezTo>
                  <a:pt x="214524" y="1574717"/>
                  <a:pt x="214524" y="1574717"/>
                  <a:pt x="465475" y="1580991"/>
                </a:cubicBezTo>
                <a:cubicBezTo>
                  <a:pt x="484296" y="1587265"/>
                  <a:pt x="515665" y="1568444"/>
                  <a:pt x="528213" y="1549622"/>
                </a:cubicBezTo>
                <a:cubicBezTo>
                  <a:pt x="528213" y="1549622"/>
                  <a:pt x="528213" y="1549622"/>
                  <a:pt x="584677" y="1430420"/>
                </a:cubicBezTo>
                <a:cubicBezTo>
                  <a:pt x="597224" y="1411599"/>
                  <a:pt x="597224" y="1380230"/>
                  <a:pt x="578403" y="1361409"/>
                </a:cubicBezTo>
                <a:cubicBezTo>
                  <a:pt x="578403" y="1361409"/>
                  <a:pt x="578403" y="1361409"/>
                  <a:pt x="427833" y="1160648"/>
                </a:cubicBezTo>
                <a:cubicBezTo>
                  <a:pt x="415285" y="1141827"/>
                  <a:pt x="415285" y="1116732"/>
                  <a:pt x="427833" y="1097911"/>
                </a:cubicBezTo>
                <a:cubicBezTo>
                  <a:pt x="427833" y="1097911"/>
                  <a:pt x="427833" y="1097911"/>
                  <a:pt x="521939" y="959887"/>
                </a:cubicBezTo>
                <a:cubicBezTo>
                  <a:pt x="534487" y="941066"/>
                  <a:pt x="565856" y="934792"/>
                  <a:pt x="584677" y="941066"/>
                </a:cubicBezTo>
                <a:cubicBezTo>
                  <a:pt x="584677" y="941066"/>
                  <a:pt x="584677" y="941066"/>
                  <a:pt x="823080" y="1028899"/>
                </a:cubicBezTo>
                <a:cubicBezTo>
                  <a:pt x="841902" y="1035173"/>
                  <a:pt x="873270" y="1028899"/>
                  <a:pt x="892092" y="1010078"/>
                </a:cubicBezTo>
                <a:cubicBezTo>
                  <a:pt x="892092" y="1010078"/>
                  <a:pt x="892092" y="1010078"/>
                  <a:pt x="986198" y="915971"/>
                </a:cubicBezTo>
                <a:cubicBezTo>
                  <a:pt x="998746" y="897150"/>
                  <a:pt x="1005020" y="865781"/>
                  <a:pt x="998746" y="846960"/>
                </a:cubicBezTo>
                <a:cubicBezTo>
                  <a:pt x="998746" y="846960"/>
                  <a:pt x="998746" y="846960"/>
                  <a:pt x="910913" y="614830"/>
                </a:cubicBezTo>
                <a:cubicBezTo>
                  <a:pt x="904639" y="589735"/>
                  <a:pt x="910913" y="564640"/>
                  <a:pt x="929734" y="552092"/>
                </a:cubicBezTo>
                <a:cubicBezTo>
                  <a:pt x="929734" y="552092"/>
                  <a:pt x="929734" y="552092"/>
                  <a:pt x="1061484" y="451712"/>
                </a:cubicBezTo>
                <a:cubicBezTo>
                  <a:pt x="1080305" y="439164"/>
                  <a:pt x="1111674" y="439164"/>
                  <a:pt x="1130495" y="451712"/>
                </a:cubicBezTo>
                <a:cubicBezTo>
                  <a:pt x="1130495" y="451712"/>
                  <a:pt x="1130495" y="451712"/>
                  <a:pt x="1331256" y="602282"/>
                </a:cubicBezTo>
                <a:cubicBezTo>
                  <a:pt x="1350077" y="614830"/>
                  <a:pt x="1381446" y="614830"/>
                  <a:pt x="1400267" y="608556"/>
                </a:cubicBezTo>
                <a:cubicBezTo>
                  <a:pt x="1400267" y="608556"/>
                  <a:pt x="1400267" y="608556"/>
                  <a:pt x="1519469" y="539545"/>
                </a:cubicBezTo>
                <a:cubicBezTo>
                  <a:pt x="1538290" y="533271"/>
                  <a:pt x="1550838" y="501902"/>
                  <a:pt x="1550838" y="483081"/>
                </a:cubicBezTo>
                <a:cubicBezTo>
                  <a:pt x="1550838" y="483081"/>
                  <a:pt x="1550838" y="483081"/>
                  <a:pt x="1538290" y="232130"/>
                </a:cubicBezTo>
                <a:cubicBezTo>
                  <a:pt x="1532017" y="207035"/>
                  <a:pt x="1550838" y="181939"/>
                  <a:pt x="1569659" y="175666"/>
                </a:cubicBezTo>
                <a:cubicBezTo>
                  <a:pt x="1569659" y="175666"/>
                  <a:pt x="1569659" y="175666"/>
                  <a:pt x="1726504" y="119202"/>
                </a:cubicBezTo>
                <a:cubicBezTo>
                  <a:pt x="1751599" y="112928"/>
                  <a:pt x="1776694" y="119202"/>
                  <a:pt x="1789241" y="138023"/>
                </a:cubicBezTo>
                <a:cubicBezTo>
                  <a:pt x="1789241" y="138023"/>
                  <a:pt x="1789241" y="138023"/>
                  <a:pt x="1939812" y="345058"/>
                </a:cubicBezTo>
                <a:cubicBezTo>
                  <a:pt x="1952359" y="357605"/>
                  <a:pt x="1983728" y="370153"/>
                  <a:pt x="2002550" y="370153"/>
                </a:cubicBezTo>
                <a:cubicBezTo>
                  <a:pt x="2002550" y="370153"/>
                  <a:pt x="2002550" y="370153"/>
                  <a:pt x="2134299" y="338784"/>
                </a:cubicBezTo>
                <a:cubicBezTo>
                  <a:pt x="2159394" y="338784"/>
                  <a:pt x="2178215" y="313689"/>
                  <a:pt x="2184489" y="294868"/>
                </a:cubicBezTo>
                <a:cubicBezTo>
                  <a:pt x="2184489" y="294868"/>
                  <a:pt x="2184489" y="294868"/>
                  <a:pt x="2247227" y="50190"/>
                </a:cubicBezTo>
                <a:cubicBezTo>
                  <a:pt x="2247227" y="31369"/>
                  <a:pt x="2272322" y="12548"/>
                  <a:pt x="2297417" y="6274"/>
                </a:cubicBezTo>
                <a:cubicBezTo>
                  <a:pt x="2297417" y="6274"/>
                  <a:pt x="2297417" y="6274"/>
                  <a:pt x="2460535" y="0"/>
                </a:cubicBezTo>
                <a:close/>
              </a:path>
            </a:pathLst>
          </a:custGeom>
          <a:solidFill>
            <a:schemeClr val="accent1"/>
          </a:solidFill>
          <a:ln w="9525">
            <a:noFill/>
            <a:round/>
            <a:headEnd/>
            <a:tailEnd/>
          </a:ln>
        </p:spPr>
        <p:txBody>
          <a:bodyPr vert="horz" wrap="square" lIns="68576" tIns="34289" rIns="68576" bIns="34289" numCol="1" anchor="t" anchorCtr="0" compatLnSpc="1">
            <a:prstTxWarp prst="textNoShape">
              <a:avLst/>
            </a:prstTxWarp>
            <a:noAutofit/>
          </a:bodyPr>
          <a:lstStyle/>
          <a:p>
            <a:endParaRPr lang="zh-CN" altLang="en-US">
              <a:solidFill>
                <a:prstClr val="black"/>
              </a:solidFill>
            </a:endParaRPr>
          </a:p>
        </p:txBody>
      </p:sp>
      <p:sp>
        <p:nvSpPr>
          <p:cNvPr id="34" name="Freeform 5"/>
          <p:cNvSpPr>
            <a:spLocks noEditPoints="1"/>
          </p:cNvSpPr>
          <p:nvPr/>
        </p:nvSpPr>
        <p:spPr bwMode="auto">
          <a:xfrm>
            <a:off x="4057952" y="685369"/>
            <a:ext cx="1075919" cy="1075919"/>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1"/>
          </a:solidFill>
          <a:ln>
            <a:noFill/>
          </a:ln>
        </p:spPr>
        <p:txBody>
          <a:bodyPr vert="horz" wrap="square" lIns="68576" tIns="34289" rIns="68576" bIns="34289" numCol="1" anchor="t" anchorCtr="0" compatLnSpc="1">
            <a:prstTxWarp prst="textNoShape">
              <a:avLst/>
            </a:prstTxWarp>
          </a:bodyPr>
          <a:lstStyle/>
          <a:p>
            <a:endParaRPr lang="zh-CN" altLang="en-US"/>
          </a:p>
        </p:txBody>
      </p:sp>
      <p:sp>
        <p:nvSpPr>
          <p:cNvPr id="37" name="Freeform 5"/>
          <p:cNvSpPr>
            <a:spLocks noEditPoints="1"/>
          </p:cNvSpPr>
          <p:nvPr/>
        </p:nvSpPr>
        <p:spPr bwMode="auto">
          <a:xfrm>
            <a:off x="4078330" y="3837686"/>
            <a:ext cx="879329" cy="879329"/>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2"/>
          </a:solidFill>
          <a:ln>
            <a:noFill/>
          </a:ln>
        </p:spPr>
        <p:txBody>
          <a:bodyPr vert="horz" wrap="square" lIns="68576" tIns="34289" rIns="68576" bIns="34289" numCol="1" anchor="t" anchorCtr="0" compatLnSpc="1">
            <a:prstTxWarp prst="textNoShape">
              <a:avLst/>
            </a:prstTxWarp>
          </a:bodyPr>
          <a:lstStyle/>
          <a:p>
            <a:endParaRPr lang="zh-CN" altLang="en-US"/>
          </a:p>
        </p:txBody>
      </p:sp>
      <p:sp>
        <p:nvSpPr>
          <p:cNvPr id="38" name="Freeform 5"/>
          <p:cNvSpPr>
            <a:spLocks noEditPoints="1"/>
          </p:cNvSpPr>
          <p:nvPr/>
        </p:nvSpPr>
        <p:spPr bwMode="auto">
          <a:xfrm>
            <a:off x="4873288" y="4349116"/>
            <a:ext cx="462324" cy="462324"/>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68576" tIns="34289" rIns="68576" bIns="34289" numCol="1" anchor="t" anchorCtr="0" compatLnSpc="1">
            <a:prstTxWarp prst="textNoShape">
              <a:avLst/>
            </a:prstTxWarp>
          </a:bodyPr>
          <a:lstStyle/>
          <a:p>
            <a:endParaRPr lang="zh-CN" altLang="en-US"/>
          </a:p>
        </p:txBody>
      </p:sp>
      <p:sp>
        <p:nvSpPr>
          <p:cNvPr id="39" name="TextBox 19"/>
          <p:cNvSpPr txBox="1"/>
          <p:nvPr/>
        </p:nvSpPr>
        <p:spPr>
          <a:xfrm>
            <a:off x="1634562" y="2459451"/>
            <a:ext cx="2160388" cy="553998"/>
          </a:xfrm>
          <a:prstGeom prst="rect">
            <a:avLst/>
          </a:prstGeom>
          <a:noFill/>
        </p:spPr>
        <p:txBody>
          <a:bodyPr wrap="square" lIns="0" tIns="0" rIns="0" bIns="0"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创意领军</a:t>
            </a:r>
          </a:p>
        </p:txBody>
      </p:sp>
      <p:sp>
        <p:nvSpPr>
          <p:cNvPr id="40" name="TextBox 106"/>
          <p:cNvSpPr txBox="1"/>
          <p:nvPr/>
        </p:nvSpPr>
        <p:spPr>
          <a:xfrm>
            <a:off x="1769650" y="3122333"/>
            <a:ext cx="1890210" cy="307777"/>
          </a:xfrm>
          <a:prstGeom prst="rect">
            <a:avLst/>
          </a:prstGeom>
          <a:noFill/>
        </p:spPr>
        <p:txBody>
          <a:bodyPr wrap="square" lIns="0" tIns="0" rIns="0" bIns="0" rtlCol="0">
            <a:spAutoFit/>
          </a:bodyPr>
          <a:lstStyle/>
          <a:p>
            <a:pPr algn="just">
              <a:lnSpc>
                <a:spcPct val="10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说设计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1" name="TextBox 19"/>
          <p:cNvSpPr txBox="1"/>
          <p:nvPr/>
        </p:nvSpPr>
        <p:spPr>
          <a:xfrm>
            <a:off x="5361348" y="2459451"/>
            <a:ext cx="2160388" cy="553998"/>
          </a:xfrm>
          <a:prstGeom prst="rect">
            <a:avLst/>
          </a:prstGeom>
          <a:noFill/>
        </p:spPr>
        <p:txBody>
          <a:bodyPr wrap="square" lIns="0" tIns="0" rIns="0" bIns="0" rtlCol="0">
            <a:spAutoFit/>
          </a:bodyPr>
          <a:lstStyle/>
          <a:p>
            <a:pPr algn="ct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赢在细节</a:t>
            </a:r>
          </a:p>
        </p:txBody>
      </p:sp>
      <p:sp>
        <p:nvSpPr>
          <p:cNvPr id="42" name="TextBox 106"/>
          <p:cNvSpPr txBox="1"/>
          <p:nvPr/>
        </p:nvSpPr>
        <p:spPr>
          <a:xfrm>
            <a:off x="5496436" y="3122333"/>
            <a:ext cx="1890210" cy="307777"/>
          </a:xfrm>
          <a:prstGeom prst="rect">
            <a:avLst/>
          </a:prstGeom>
          <a:noFill/>
        </p:spPr>
        <p:txBody>
          <a:bodyPr wrap="square" lIns="0" tIns="0" rIns="0" bIns="0" rtlCol="0">
            <a:spAutoFit/>
          </a:bodyPr>
          <a:lstStyle/>
          <a:p>
            <a:pPr algn="just">
              <a:lnSpc>
                <a:spcPct val="10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说明专业</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设计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2" name="组合 42"/>
          <p:cNvGrpSpPr/>
          <p:nvPr/>
        </p:nvGrpSpPr>
        <p:grpSpPr>
          <a:xfrm>
            <a:off x="6156459" y="1719606"/>
            <a:ext cx="608409" cy="608409"/>
            <a:chOff x="5637213" y="3511550"/>
            <a:chExt cx="376238" cy="376238"/>
          </a:xfrm>
          <a:solidFill>
            <a:schemeClr val="tx1">
              <a:lumMod val="65000"/>
              <a:lumOff val="35000"/>
            </a:schemeClr>
          </a:solidFill>
        </p:grpSpPr>
        <p:sp>
          <p:nvSpPr>
            <p:cNvPr id="44" name="Freeform 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46"/>
          <p:cNvGrpSpPr/>
          <p:nvPr/>
        </p:nvGrpSpPr>
        <p:grpSpPr>
          <a:xfrm>
            <a:off x="2449453" y="1691099"/>
            <a:ext cx="530606" cy="662634"/>
            <a:chOff x="2116138" y="2506419"/>
            <a:chExt cx="338137" cy="422275"/>
          </a:xfrm>
          <a:solidFill>
            <a:schemeClr val="accent1"/>
          </a:solidFill>
        </p:grpSpPr>
        <p:sp>
          <p:nvSpPr>
            <p:cNvPr id="48" name="Freeform 20"/>
            <p:cNvSpPr>
              <a:spLocks noEditPoints="1"/>
            </p:cNvSpPr>
            <p:nvPr/>
          </p:nvSpPr>
          <p:spPr bwMode="auto">
            <a:xfrm>
              <a:off x="2116138" y="2506419"/>
              <a:ext cx="338137" cy="422275"/>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a:extLst/>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sp>
          <p:nvSpPr>
            <p:cNvPr id="49" name="Freeform 21"/>
            <p:cNvSpPr>
              <a:spLocks/>
            </p:cNvSpPr>
            <p:nvPr/>
          </p:nvSpPr>
          <p:spPr bwMode="auto">
            <a:xfrm>
              <a:off x="2212975" y="2581031"/>
              <a:ext cx="144462" cy="18097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a:extLst/>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spTree>
    <p:extLst>
      <p:ext uri="{BB962C8B-B14F-4D97-AF65-F5344CB8AC3E}">
        <p14:creationId xmlns="" xmlns:p14="http://schemas.microsoft.com/office/powerpoint/2010/main" val="1582792645"/>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par>
                                <p:cTn id="10" presetID="8" presetClass="emph" presetSubtype="0" repeatCount="4000" fill="hold" grpId="1" nodeType="withEffect">
                                  <p:stCondLst>
                                    <p:cond delay="0"/>
                                  </p:stCondLst>
                                  <p:childTnLst>
                                    <p:animRot by="21600000">
                                      <p:cBhvr>
                                        <p:cTn id="11" dur="1000" fill="hold"/>
                                        <p:tgtEl>
                                          <p:spTgt spid="34"/>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fltVal val="0"/>
                                          </p:val>
                                        </p:tav>
                                        <p:tav tm="100000">
                                          <p:val>
                                            <p:strVal val="#ppt_w"/>
                                          </p:val>
                                        </p:tav>
                                      </p:tavLst>
                                    </p:anim>
                                    <p:anim calcmode="lin" valueType="num">
                                      <p:cBhvr>
                                        <p:cTn id="15" dur="1000" fill="hold"/>
                                        <p:tgtEl>
                                          <p:spTgt spid="37"/>
                                        </p:tgtEl>
                                        <p:attrNameLst>
                                          <p:attrName>ppt_h</p:attrName>
                                        </p:attrNameLst>
                                      </p:cBhvr>
                                      <p:tavLst>
                                        <p:tav tm="0">
                                          <p:val>
                                            <p:fltVal val="0"/>
                                          </p:val>
                                        </p:tav>
                                        <p:tav tm="100000">
                                          <p:val>
                                            <p:strVal val="#ppt_h"/>
                                          </p:val>
                                        </p:tav>
                                      </p:tavLst>
                                    </p:anim>
                                    <p:animEffect transition="in" filter="fade">
                                      <p:cBhvr>
                                        <p:cTn id="16" dur="1000"/>
                                        <p:tgtEl>
                                          <p:spTgt spid="37"/>
                                        </p:tgtEl>
                                      </p:cBhvr>
                                    </p:animEffect>
                                  </p:childTnLst>
                                </p:cTn>
                              </p:par>
                              <p:par>
                                <p:cTn id="17" presetID="8" presetClass="emph" presetSubtype="0" repeatCount="3000" fill="hold" grpId="1" nodeType="withEffect">
                                  <p:stCondLst>
                                    <p:cond delay="1000"/>
                                  </p:stCondLst>
                                  <p:childTnLst>
                                    <p:animRot by="21600000">
                                      <p:cBhvr>
                                        <p:cTn id="18" dur="1000" fill="hold"/>
                                        <p:tgtEl>
                                          <p:spTgt spid="37"/>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Effect transition="in" filter="fade">
                                      <p:cBhvr>
                                        <p:cTn id="23" dur="1000"/>
                                        <p:tgtEl>
                                          <p:spTgt spid="38"/>
                                        </p:tgtEl>
                                      </p:cBhvr>
                                    </p:animEffect>
                                  </p:childTnLst>
                                </p:cTn>
                              </p:par>
                              <p:par>
                                <p:cTn id="24" presetID="8" presetClass="emph" presetSubtype="0" repeatCount="4000" fill="hold" grpId="1" nodeType="withEffect">
                                  <p:stCondLst>
                                    <p:cond delay="500"/>
                                  </p:stCondLst>
                                  <p:childTnLst>
                                    <p:animRot by="21600000">
                                      <p:cBhvr>
                                        <p:cTn id="25" dur="1000" fill="hold"/>
                                        <p:tgtEl>
                                          <p:spTgt spid="38"/>
                                        </p:tgtEl>
                                        <p:attrNameLst>
                                          <p:attrName>r</p:attrName>
                                        </p:attrNameLst>
                                      </p:cBhvr>
                                    </p:animRot>
                                  </p:childTnLst>
                                </p:cTn>
                              </p:par>
                              <p:par>
                                <p:cTn id="26" presetID="53" presetClass="entr" presetSubtype="16"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fltVal val="0"/>
                                          </p:val>
                                        </p:tav>
                                        <p:tav tm="100000">
                                          <p:val>
                                            <p:strVal val="#ppt_w"/>
                                          </p:val>
                                        </p:tav>
                                      </p:tavLst>
                                    </p:anim>
                                    <p:anim calcmode="lin" valueType="num">
                                      <p:cBhvr>
                                        <p:cTn id="29" dur="1000" fill="hold"/>
                                        <p:tgtEl>
                                          <p:spTgt spid="35"/>
                                        </p:tgtEl>
                                        <p:attrNameLst>
                                          <p:attrName>ppt_h</p:attrName>
                                        </p:attrNameLst>
                                      </p:cBhvr>
                                      <p:tavLst>
                                        <p:tav tm="0">
                                          <p:val>
                                            <p:fltVal val="0"/>
                                          </p:val>
                                        </p:tav>
                                        <p:tav tm="100000">
                                          <p:val>
                                            <p:strVal val="#ppt_h"/>
                                          </p:val>
                                        </p:tav>
                                      </p:tavLst>
                                    </p:anim>
                                    <p:animEffect transition="in" filter="fade">
                                      <p:cBhvr>
                                        <p:cTn id="30" dur="1000"/>
                                        <p:tgtEl>
                                          <p:spTgt spid="35"/>
                                        </p:tgtEl>
                                      </p:cBhvr>
                                    </p:animEffect>
                                  </p:childTnLst>
                                </p:cTn>
                              </p:par>
                              <p:par>
                                <p:cTn id="31" presetID="8" presetClass="emph" presetSubtype="0" repeatCount="3000" fill="hold" grpId="1" nodeType="withEffect">
                                  <p:stCondLst>
                                    <p:cond delay="1500"/>
                                  </p:stCondLst>
                                  <p:childTnLst>
                                    <p:animRot by="21600000">
                                      <p:cBhvr>
                                        <p:cTn id="32" dur="1000" fill="hold"/>
                                        <p:tgtEl>
                                          <p:spTgt spid="35"/>
                                        </p:tgtEl>
                                        <p:attrNameLst>
                                          <p:attrName>r</p:attrName>
                                        </p:attrNameLst>
                                      </p:cBhvr>
                                    </p:animRot>
                                  </p:childTnLst>
                                </p:cTn>
                              </p:par>
                              <p:par>
                                <p:cTn id="33" presetID="53" presetClass="entr" presetSubtype="16" fill="hold" grpId="0" nodeType="withEffect">
                                  <p:stCondLst>
                                    <p:cond delay="2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fltVal val="0"/>
                                          </p:val>
                                        </p:tav>
                                        <p:tav tm="100000">
                                          <p:val>
                                            <p:strVal val="#ppt_w"/>
                                          </p:val>
                                        </p:tav>
                                      </p:tavLst>
                                    </p:anim>
                                    <p:anim calcmode="lin" valueType="num">
                                      <p:cBhvr>
                                        <p:cTn id="36" dur="1000" fill="hold"/>
                                        <p:tgtEl>
                                          <p:spTgt spid="36"/>
                                        </p:tgtEl>
                                        <p:attrNameLst>
                                          <p:attrName>ppt_h</p:attrName>
                                        </p:attrNameLst>
                                      </p:cBhvr>
                                      <p:tavLst>
                                        <p:tav tm="0">
                                          <p:val>
                                            <p:fltVal val="0"/>
                                          </p:val>
                                        </p:tav>
                                        <p:tav tm="100000">
                                          <p:val>
                                            <p:strVal val="#ppt_h"/>
                                          </p:val>
                                        </p:tav>
                                      </p:tavLst>
                                    </p:anim>
                                    <p:animEffect transition="in" filter="fade">
                                      <p:cBhvr>
                                        <p:cTn id="37" dur="1000"/>
                                        <p:tgtEl>
                                          <p:spTgt spid="36"/>
                                        </p:tgtEl>
                                      </p:cBhvr>
                                    </p:animEffect>
                                  </p:childTnLst>
                                </p:cTn>
                              </p:par>
                              <p:par>
                                <p:cTn id="38" presetID="8" presetClass="emph" presetSubtype="0" repeatCount="2000" fill="hold" grpId="1" nodeType="withEffect">
                                  <p:stCondLst>
                                    <p:cond delay="2000"/>
                                  </p:stCondLst>
                                  <p:childTnLst>
                                    <p:animRot by="21600000">
                                      <p:cBhvr>
                                        <p:cTn id="39" dur="1000" fill="hold"/>
                                        <p:tgtEl>
                                          <p:spTgt spid="36"/>
                                        </p:tgtEl>
                                        <p:attrNameLst>
                                          <p:attrName>r</p:attrName>
                                        </p:attrNameLst>
                                      </p:cBhvr>
                                    </p:animRot>
                                  </p:childTnLst>
                                </p:cTn>
                              </p:par>
                              <p:par>
                                <p:cTn id="40" presetID="53" presetClass="entr" presetSubtype="16" fill="hold" nodeType="withEffect">
                                  <p:stCondLst>
                                    <p:cond delay="300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16" presetClass="entr" presetSubtype="21" fill="hold" grpId="0" nodeType="withEffect">
                                  <p:stCondLst>
                                    <p:cond delay="350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par>
                                <p:cTn id="48" presetID="16" presetClass="entr" presetSubtype="21" fill="hold" grpId="0" nodeType="withEffect">
                                  <p:stCondLst>
                                    <p:cond delay="350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53" presetClass="entr" presetSubtype="16" fill="hold" nodeType="withEffect">
                                  <p:stCondLst>
                                    <p:cond delay="4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par>
                                <p:cTn id="56" presetID="16" presetClass="entr" presetSubtype="21" fill="hold" grpId="0" nodeType="withEffect">
                                  <p:stCondLst>
                                    <p:cond delay="450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450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5" grpId="0" animBg="1"/>
      <p:bldP spid="35" grpId="1" animBg="1"/>
      <p:bldP spid="34" grpId="0" animBg="1"/>
      <p:bldP spid="34" grpId="1" animBg="1"/>
      <p:bldP spid="37" grpId="0" animBg="1"/>
      <p:bldP spid="37" grpId="1" animBg="1"/>
      <p:bldP spid="38" grpId="0" animBg="1"/>
      <p:bldP spid="38" grpId="1" animBg="1"/>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pdfasf.com.pn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pic>
        <p:nvPicPr>
          <p:cNvPr id="2051" name="Picture 3" descr="C:\Users\Administrator\Desktop\r.png"/>
          <p:cNvPicPr>
            <a:picLocks noChangeAspect="1" noChangeArrowheads="1"/>
          </p:cNvPicPr>
          <p:nvPr/>
        </p:nvPicPr>
        <p:blipFill>
          <a:blip r:embed="rId4" cstate="print"/>
          <a:srcRect/>
          <a:stretch>
            <a:fillRect/>
          </a:stretch>
        </p:blipFill>
        <p:spPr bwMode="auto">
          <a:xfrm>
            <a:off x="0" y="0"/>
            <a:ext cx="9144000" cy="5148262"/>
          </a:xfrm>
          <a:prstGeom prst="rect">
            <a:avLst/>
          </a:prstGeom>
          <a:noFill/>
        </p:spPr>
      </p:pic>
      <p:sp>
        <p:nvSpPr>
          <p:cNvPr id="9" name="TextBox 11"/>
          <p:cNvSpPr txBox="1"/>
          <p:nvPr/>
        </p:nvSpPr>
        <p:spPr>
          <a:xfrm>
            <a:off x="5099883" y="1759920"/>
            <a:ext cx="2431754"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2000" b="1" dirty="0" smtClean="0">
                <a:solidFill>
                  <a:schemeClr val="accent2"/>
                </a:solidFill>
                <a:latin typeface="微软雅黑" panose="020B0503020204020204" pitchFamily="34" charset="-122"/>
                <a:ea typeface="微软雅黑" panose="020B0503020204020204" pitchFamily="34" charset="-122"/>
              </a:rPr>
              <a:t>第二部</a:t>
            </a:r>
            <a:r>
              <a:rPr lang="zh-CN" altLang="en-US" sz="2000" b="1" dirty="0">
                <a:solidFill>
                  <a:schemeClr val="accent2"/>
                </a:solidFill>
                <a:latin typeface="微软雅黑" panose="020B0503020204020204" pitchFamily="34" charset="-122"/>
                <a:ea typeface="微软雅黑" panose="020B0503020204020204" pitchFamily="34" charset="-122"/>
              </a:rPr>
              <a:t>分</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3600" dirty="0">
                <a:solidFill>
                  <a:srgbClr val="F0D04E"/>
                </a:solidFill>
                <a:latin typeface="微软雅黑" panose="020B0503020204020204" pitchFamily="34" charset="-122"/>
                <a:ea typeface="微软雅黑" panose="020B0503020204020204" pitchFamily="34" charset="-122"/>
              </a:rPr>
              <a:t>   </a:t>
            </a:r>
            <a:r>
              <a:rPr lang="zh-CN" altLang="en-US" sz="2300" dirty="0">
                <a:solidFill>
                  <a:srgbClr val="535353"/>
                </a:solidFill>
                <a:latin typeface="微软雅黑" panose="020B0503020204020204" pitchFamily="34" charset="-122"/>
                <a:ea typeface="微软雅黑" panose="020B0503020204020204" pitchFamily="34" charset="-122"/>
              </a:rPr>
              <a:t>标题文字内容</a:t>
            </a:r>
            <a:endParaRPr lang="en-US" altLang="zh-CN" sz="3600" dirty="0">
              <a:solidFill>
                <a:srgbClr val="53535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965157" y="1661805"/>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3711373" y="2836051"/>
            <a:ext cx="902574" cy="246174"/>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1600" dirty="0" smtClean="0">
                <a:solidFill>
                  <a:schemeClr val="tx1">
                    <a:lumMod val="65000"/>
                    <a:lumOff val="35000"/>
                  </a:schemeClr>
                </a:solidFill>
                <a:latin typeface="Arial" panose="020B0604020202020204" pitchFamily="34" charset="0"/>
                <a:ea typeface="+mj-ea"/>
                <a:cs typeface="Arial" panose="020B0604020202020204" pitchFamily="34" charset="0"/>
              </a:rPr>
              <a:t>02</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 name="组合 25"/>
          <p:cNvGrpSpPr/>
          <p:nvPr/>
        </p:nvGrpSpPr>
        <p:grpSpPr>
          <a:xfrm>
            <a:off x="3563888" y="1635646"/>
            <a:ext cx="1050058" cy="105011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4" name="椭圆 13"/>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5" name="TextBox 24"/>
          <p:cNvSpPr txBox="1"/>
          <p:nvPr/>
        </p:nvSpPr>
        <p:spPr>
          <a:xfrm>
            <a:off x="5277759" y="2745038"/>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6330113" y="274503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3693140" y="1800556"/>
            <a:ext cx="902574" cy="769248"/>
          </a:xfrm>
          <a:prstGeom prst="rect">
            <a:avLst/>
          </a:prstGeom>
          <a:noFill/>
        </p:spPr>
        <p:txBody>
          <a:bodyPr wrap="square" lIns="0" tIns="0" rIns="0" bIns="0" rtlCol="0">
            <a:spAutoFit/>
          </a:bodyPr>
          <a:lstStyle/>
          <a:p>
            <a:r>
              <a:rPr lang="en-US" altLang="zh-CN" sz="5000" b="1" dirty="0" smtClean="0">
                <a:solidFill>
                  <a:schemeClr val="bg1"/>
                </a:solidFill>
                <a:latin typeface="Arial" panose="020B0604020202020204" pitchFamily="34" charset="0"/>
                <a:ea typeface="+mj-ea"/>
                <a:cs typeface="Arial" panose="020B0604020202020204" pitchFamily="34" charset="0"/>
              </a:rPr>
              <a:t>02</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5277759" y="295101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6330113" y="295101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701020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2000"/>
                                        <p:tgtEl>
                                          <p:spTgt spid="2051"/>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2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4"/>
</p:tagLst>
</file>

<file path=ppt/theme/theme1.xml><?xml version="1.0" encoding="utf-8"?>
<a:theme xmlns:a="http://schemas.openxmlformats.org/drawingml/2006/main" name="Office 主题​​">
  <a:themeElements>
    <a:clrScheme name="自定义 952">
      <a:dk1>
        <a:sysClr val="windowText" lastClr="000000"/>
      </a:dk1>
      <a:lt1>
        <a:sysClr val="window" lastClr="FFFFFF"/>
      </a:lt1>
      <a:dk2>
        <a:srgbClr val="4E5B6F"/>
      </a:dk2>
      <a:lt2>
        <a:srgbClr val="D6ECFF"/>
      </a:lt2>
      <a:accent1>
        <a:srgbClr val="00B050"/>
      </a:accent1>
      <a:accent2>
        <a:srgbClr val="F07530"/>
      </a:accent2>
      <a:accent3>
        <a:srgbClr val="00B050"/>
      </a:accent3>
      <a:accent4>
        <a:srgbClr val="F07530"/>
      </a:accent4>
      <a:accent5>
        <a:srgbClr val="00B050"/>
      </a:accent5>
      <a:accent6>
        <a:srgbClr val="F07530"/>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3860</TotalTime>
  <Words>3780</Words>
  <Application>Microsoft Office PowerPoint</Application>
  <PresentationFormat>全屏显示(16:9)</PresentationFormat>
  <Paragraphs>236</Paragraphs>
  <Slides>25</Slides>
  <Notes>23</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USER</dc:creator>
  <cp:lastModifiedBy>Administrator</cp:lastModifiedBy>
  <cp:revision>403</cp:revision>
  <dcterms:created xsi:type="dcterms:W3CDTF">2014-11-09T01:07:25Z</dcterms:created>
  <dcterms:modified xsi:type="dcterms:W3CDTF">2017-06-08T07:16:35Z</dcterms:modified>
</cp:coreProperties>
</file>