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4" r:id="rId2"/>
    <p:sldId id="257" r:id="rId3"/>
    <p:sldId id="285" r:id="rId4"/>
    <p:sldId id="260" r:id="rId5"/>
    <p:sldId id="262" r:id="rId6"/>
    <p:sldId id="263" r:id="rId7"/>
    <p:sldId id="266" r:id="rId8"/>
    <p:sldId id="267" r:id="rId9"/>
    <p:sldId id="268" r:id="rId10"/>
    <p:sldId id="286" r:id="rId11"/>
    <p:sldId id="269" r:id="rId12"/>
    <p:sldId id="270" r:id="rId13"/>
    <p:sldId id="271" r:id="rId14"/>
    <p:sldId id="272" r:id="rId15"/>
    <p:sldId id="287" r:id="rId16"/>
    <p:sldId id="273" r:id="rId17"/>
    <p:sldId id="274" r:id="rId18"/>
    <p:sldId id="275" r:id="rId19"/>
    <p:sldId id="277" r:id="rId20"/>
    <p:sldId id="288" r:id="rId21"/>
    <p:sldId id="278" r:id="rId22"/>
    <p:sldId id="279" r:id="rId23"/>
    <p:sldId id="280" r:id="rId24"/>
    <p:sldId id="256" r:id="rId25"/>
  </p:sldIdLst>
  <p:sldSz cx="9001125" cy="5040313"/>
  <p:notesSz cx="6858000" cy="9144000"/>
  <p:custDataLst>
    <p:tags r:id="rId27"/>
  </p:custDataLst>
  <p:defaultText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588">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91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94660"/>
  </p:normalViewPr>
  <p:slideViewPr>
    <p:cSldViewPr>
      <p:cViewPr>
        <p:scale>
          <a:sx n="75" d="100"/>
          <a:sy n="75" d="100"/>
        </p:scale>
        <p:origin x="-1488" y="-330"/>
      </p:cViewPr>
      <p:guideLst>
        <p:guide orient="horz" pos="1588"/>
        <p:guide pos="28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3D048-2BBC-4A98-9C08-96C2D31FB447}" type="datetimeFigureOut">
              <a:rPr lang="zh-CN" altLang="en-US" smtClean="0"/>
              <a:t>2017/8/10</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2E8CF-2E53-4B79-86B8-25F6DEA832EA}" type="slidenum">
              <a:rPr lang="zh-CN" altLang="en-US" smtClean="0"/>
              <a:t>‹#›</a:t>
            </a:fld>
            <a:endParaRPr lang="zh-CN" altLang="en-US"/>
          </a:p>
        </p:txBody>
      </p:sp>
    </p:spTree>
    <p:extLst>
      <p:ext uri="{BB962C8B-B14F-4D97-AF65-F5344CB8AC3E}">
        <p14:creationId xmlns:p14="http://schemas.microsoft.com/office/powerpoint/2010/main" val="1167920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1</a:t>
            </a:fld>
            <a:endParaRPr lang="zh-CN" altLang="en-US"/>
          </a:p>
        </p:txBody>
      </p:sp>
    </p:spTree>
    <p:extLst>
      <p:ext uri="{BB962C8B-B14F-4D97-AF65-F5344CB8AC3E}">
        <p14:creationId xmlns:p14="http://schemas.microsoft.com/office/powerpoint/2010/main" val="325267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10</a:t>
            </a:fld>
            <a:endParaRPr lang="zh-CN" altLang="en-US"/>
          </a:p>
        </p:txBody>
      </p:sp>
    </p:spTree>
    <p:extLst>
      <p:ext uri="{BB962C8B-B14F-4D97-AF65-F5344CB8AC3E}">
        <p14:creationId xmlns:p14="http://schemas.microsoft.com/office/powerpoint/2010/main" val="2781700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11</a:t>
            </a:fld>
            <a:endParaRPr lang="zh-CN" altLang="en-US"/>
          </a:p>
        </p:txBody>
      </p:sp>
    </p:spTree>
    <p:extLst>
      <p:ext uri="{BB962C8B-B14F-4D97-AF65-F5344CB8AC3E}">
        <p14:creationId xmlns:p14="http://schemas.microsoft.com/office/powerpoint/2010/main" val="1289306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12</a:t>
            </a:fld>
            <a:endParaRPr lang="zh-CN" altLang="en-US"/>
          </a:p>
        </p:txBody>
      </p:sp>
    </p:spTree>
    <p:extLst>
      <p:ext uri="{BB962C8B-B14F-4D97-AF65-F5344CB8AC3E}">
        <p14:creationId xmlns:p14="http://schemas.microsoft.com/office/powerpoint/2010/main" val="2135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13</a:t>
            </a:fld>
            <a:endParaRPr lang="zh-CN" altLang="en-US"/>
          </a:p>
        </p:txBody>
      </p:sp>
    </p:spTree>
    <p:extLst>
      <p:ext uri="{BB962C8B-B14F-4D97-AF65-F5344CB8AC3E}">
        <p14:creationId xmlns:p14="http://schemas.microsoft.com/office/powerpoint/2010/main" val="148956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14</a:t>
            </a:fld>
            <a:endParaRPr lang="zh-CN" altLang="en-US"/>
          </a:p>
        </p:txBody>
      </p:sp>
    </p:spTree>
    <p:extLst>
      <p:ext uri="{BB962C8B-B14F-4D97-AF65-F5344CB8AC3E}">
        <p14:creationId xmlns:p14="http://schemas.microsoft.com/office/powerpoint/2010/main" val="2638681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15</a:t>
            </a:fld>
            <a:endParaRPr lang="zh-CN" altLang="en-US"/>
          </a:p>
        </p:txBody>
      </p:sp>
    </p:spTree>
    <p:extLst>
      <p:ext uri="{BB962C8B-B14F-4D97-AF65-F5344CB8AC3E}">
        <p14:creationId xmlns:p14="http://schemas.microsoft.com/office/powerpoint/2010/main" val="1237183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16</a:t>
            </a:fld>
            <a:endParaRPr lang="zh-CN" altLang="en-US"/>
          </a:p>
        </p:txBody>
      </p:sp>
    </p:spTree>
    <p:extLst>
      <p:ext uri="{BB962C8B-B14F-4D97-AF65-F5344CB8AC3E}">
        <p14:creationId xmlns:p14="http://schemas.microsoft.com/office/powerpoint/2010/main" val="1034166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17</a:t>
            </a:fld>
            <a:endParaRPr lang="zh-CN" altLang="en-US"/>
          </a:p>
        </p:txBody>
      </p:sp>
    </p:spTree>
    <p:extLst>
      <p:ext uri="{BB962C8B-B14F-4D97-AF65-F5344CB8AC3E}">
        <p14:creationId xmlns:p14="http://schemas.microsoft.com/office/powerpoint/2010/main" val="1531201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18</a:t>
            </a:fld>
            <a:endParaRPr lang="zh-CN" altLang="en-US"/>
          </a:p>
        </p:txBody>
      </p:sp>
    </p:spTree>
    <p:extLst>
      <p:ext uri="{BB962C8B-B14F-4D97-AF65-F5344CB8AC3E}">
        <p14:creationId xmlns:p14="http://schemas.microsoft.com/office/powerpoint/2010/main" val="179797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19</a:t>
            </a:fld>
            <a:endParaRPr lang="zh-CN" altLang="en-US"/>
          </a:p>
        </p:txBody>
      </p:sp>
    </p:spTree>
    <p:extLst>
      <p:ext uri="{BB962C8B-B14F-4D97-AF65-F5344CB8AC3E}">
        <p14:creationId xmlns:p14="http://schemas.microsoft.com/office/powerpoint/2010/main" val="88207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2</a:t>
            </a:fld>
            <a:endParaRPr lang="zh-CN" altLang="en-US"/>
          </a:p>
        </p:txBody>
      </p:sp>
    </p:spTree>
    <p:extLst>
      <p:ext uri="{BB962C8B-B14F-4D97-AF65-F5344CB8AC3E}">
        <p14:creationId xmlns:p14="http://schemas.microsoft.com/office/powerpoint/2010/main" val="2113556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20</a:t>
            </a:fld>
            <a:endParaRPr lang="zh-CN" altLang="en-US"/>
          </a:p>
        </p:txBody>
      </p:sp>
    </p:spTree>
    <p:extLst>
      <p:ext uri="{BB962C8B-B14F-4D97-AF65-F5344CB8AC3E}">
        <p14:creationId xmlns:p14="http://schemas.microsoft.com/office/powerpoint/2010/main" val="2251451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21</a:t>
            </a:fld>
            <a:endParaRPr lang="zh-CN" altLang="en-US"/>
          </a:p>
        </p:txBody>
      </p:sp>
    </p:spTree>
    <p:extLst>
      <p:ext uri="{BB962C8B-B14F-4D97-AF65-F5344CB8AC3E}">
        <p14:creationId xmlns:p14="http://schemas.microsoft.com/office/powerpoint/2010/main" val="2909850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22</a:t>
            </a:fld>
            <a:endParaRPr lang="zh-CN" altLang="en-US"/>
          </a:p>
        </p:txBody>
      </p:sp>
    </p:spTree>
    <p:extLst>
      <p:ext uri="{BB962C8B-B14F-4D97-AF65-F5344CB8AC3E}">
        <p14:creationId xmlns:p14="http://schemas.microsoft.com/office/powerpoint/2010/main" val="3248236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23</a:t>
            </a:fld>
            <a:endParaRPr lang="zh-CN" altLang="en-US"/>
          </a:p>
        </p:txBody>
      </p:sp>
    </p:spTree>
    <p:extLst>
      <p:ext uri="{BB962C8B-B14F-4D97-AF65-F5344CB8AC3E}">
        <p14:creationId xmlns:p14="http://schemas.microsoft.com/office/powerpoint/2010/main" val="3338891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24</a:t>
            </a:fld>
            <a:endParaRPr lang="zh-CN" altLang="en-US"/>
          </a:p>
        </p:txBody>
      </p:sp>
    </p:spTree>
    <p:extLst>
      <p:ext uri="{BB962C8B-B14F-4D97-AF65-F5344CB8AC3E}">
        <p14:creationId xmlns:p14="http://schemas.microsoft.com/office/powerpoint/2010/main" val="106127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3</a:t>
            </a:fld>
            <a:endParaRPr lang="zh-CN" altLang="en-US"/>
          </a:p>
        </p:txBody>
      </p:sp>
    </p:spTree>
    <p:extLst>
      <p:ext uri="{BB962C8B-B14F-4D97-AF65-F5344CB8AC3E}">
        <p14:creationId xmlns:p14="http://schemas.microsoft.com/office/powerpoint/2010/main" val="3731301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4</a:t>
            </a:fld>
            <a:endParaRPr lang="zh-CN" altLang="en-US"/>
          </a:p>
        </p:txBody>
      </p:sp>
    </p:spTree>
    <p:extLst>
      <p:ext uri="{BB962C8B-B14F-4D97-AF65-F5344CB8AC3E}">
        <p14:creationId xmlns:p14="http://schemas.microsoft.com/office/powerpoint/2010/main" val="3173284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5</a:t>
            </a:fld>
            <a:endParaRPr lang="zh-CN" altLang="en-US"/>
          </a:p>
        </p:txBody>
      </p:sp>
    </p:spTree>
    <p:extLst>
      <p:ext uri="{BB962C8B-B14F-4D97-AF65-F5344CB8AC3E}">
        <p14:creationId xmlns:p14="http://schemas.microsoft.com/office/powerpoint/2010/main" val="312752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6</a:t>
            </a:fld>
            <a:endParaRPr lang="zh-CN" altLang="en-US"/>
          </a:p>
        </p:txBody>
      </p:sp>
    </p:spTree>
    <p:extLst>
      <p:ext uri="{BB962C8B-B14F-4D97-AF65-F5344CB8AC3E}">
        <p14:creationId xmlns:p14="http://schemas.microsoft.com/office/powerpoint/2010/main" val="173635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7</a:t>
            </a:fld>
            <a:endParaRPr lang="zh-CN" altLang="en-US"/>
          </a:p>
        </p:txBody>
      </p:sp>
    </p:spTree>
    <p:extLst>
      <p:ext uri="{BB962C8B-B14F-4D97-AF65-F5344CB8AC3E}">
        <p14:creationId xmlns:p14="http://schemas.microsoft.com/office/powerpoint/2010/main" val="48253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8</a:t>
            </a:fld>
            <a:endParaRPr lang="zh-CN" altLang="en-US"/>
          </a:p>
        </p:txBody>
      </p:sp>
    </p:spTree>
    <p:extLst>
      <p:ext uri="{BB962C8B-B14F-4D97-AF65-F5344CB8AC3E}">
        <p14:creationId xmlns:p14="http://schemas.microsoft.com/office/powerpoint/2010/main" val="4230226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42E8CF-2E53-4B79-86B8-25F6DEA832EA}" type="slidenum">
              <a:rPr lang="zh-CN" altLang="en-US" smtClean="0"/>
              <a:t>9</a:t>
            </a:fld>
            <a:endParaRPr lang="zh-CN" altLang="en-US"/>
          </a:p>
        </p:txBody>
      </p:sp>
    </p:spTree>
    <p:extLst>
      <p:ext uri="{BB962C8B-B14F-4D97-AF65-F5344CB8AC3E}">
        <p14:creationId xmlns:p14="http://schemas.microsoft.com/office/powerpoint/2010/main" val="1035318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147" indent="0" algn="ctr">
              <a:buNone/>
              <a:defRPr>
                <a:solidFill>
                  <a:schemeClr val="tx1">
                    <a:tint val="75000"/>
                  </a:schemeClr>
                </a:solidFill>
              </a:defRPr>
            </a:lvl2pPr>
            <a:lvl3pPr marL="802295" indent="0" algn="ctr">
              <a:buNone/>
              <a:defRPr>
                <a:solidFill>
                  <a:schemeClr val="tx1">
                    <a:tint val="75000"/>
                  </a:schemeClr>
                </a:solidFill>
              </a:defRPr>
            </a:lvl3pPr>
            <a:lvl4pPr marL="1203442" indent="0" algn="ctr">
              <a:buNone/>
              <a:defRPr>
                <a:solidFill>
                  <a:schemeClr val="tx1">
                    <a:tint val="75000"/>
                  </a:schemeClr>
                </a:solidFill>
              </a:defRPr>
            </a:lvl4pPr>
            <a:lvl5pPr marL="1604589" indent="0" algn="ctr">
              <a:buNone/>
              <a:defRPr>
                <a:solidFill>
                  <a:schemeClr val="tx1">
                    <a:tint val="75000"/>
                  </a:schemeClr>
                </a:solidFill>
              </a:defRPr>
            </a:lvl5pPr>
            <a:lvl6pPr marL="2005736" indent="0" algn="ctr">
              <a:buNone/>
              <a:defRPr>
                <a:solidFill>
                  <a:schemeClr val="tx1">
                    <a:tint val="75000"/>
                  </a:schemeClr>
                </a:solidFill>
              </a:defRPr>
            </a:lvl6pPr>
            <a:lvl7pPr marL="2406884" indent="0" algn="ctr">
              <a:buNone/>
              <a:defRPr>
                <a:solidFill>
                  <a:schemeClr val="tx1">
                    <a:tint val="75000"/>
                  </a:schemeClr>
                </a:solidFill>
              </a:defRPr>
            </a:lvl7pPr>
            <a:lvl8pPr marL="2808031" indent="0" algn="ctr">
              <a:buNone/>
              <a:defRPr>
                <a:solidFill>
                  <a:schemeClr val="tx1">
                    <a:tint val="75000"/>
                  </a:schemeClr>
                </a:solidFill>
              </a:defRPr>
            </a:lvl8pPr>
            <a:lvl9pPr marL="32091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147" indent="0">
              <a:buNone/>
              <a:defRPr sz="1600">
                <a:solidFill>
                  <a:schemeClr val="tx1">
                    <a:tint val="75000"/>
                  </a:schemeClr>
                </a:solidFill>
              </a:defRPr>
            </a:lvl2pPr>
            <a:lvl3pPr marL="802295" indent="0">
              <a:buNone/>
              <a:defRPr sz="1400">
                <a:solidFill>
                  <a:schemeClr val="tx1">
                    <a:tint val="75000"/>
                  </a:schemeClr>
                </a:solidFill>
              </a:defRPr>
            </a:lvl3pPr>
            <a:lvl4pPr marL="1203442" indent="0">
              <a:buNone/>
              <a:defRPr sz="1200">
                <a:solidFill>
                  <a:schemeClr val="tx1">
                    <a:tint val="75000"/>
                  </a:schemeClr>
                </a:solidFill>
              </a:defRPr>
            </a:lvl4pPr>
            <a:lvl5pPr marL="1604589" indent="0">
              <a:buNone/>
              <a:defRPr sz="1200">
                <a:solidFill>
                  <a:schemeClr val="tx1">
                    <a:tint val="75000"/>
                  </a:schemeClr>
                </a:solidFill>
              </a:defRPr>
            </a:lvl5pPr>
            <a:lvl6pPr marL="2005736" indent="0">
              <a:buNone/>
              <a:defRPr sz="1200">
                <a:solidFill>
                  <a:schemeClr val="tx1">
                    <a:tint val="75000"/>
                  </a:schemeClr>
                </a:solidFill>
              </a:defRPr>
            </a:lvl6pPr>
            <a:lvl7pPr marL="2406884" indent="0">
              <a:buNone/>
              <a:defRPr sz="1200">
                <a:solidFill>
                  <a:schemeClr val="tx1">
                    <a:tint val="75000"/>
                  </a:schemeClr>
                </a:solidFill>
              </a:defRPr>
            </a:lvl7pPr>
            <a:lvl8pPr marL="2808031" indent="0">
              <a:buNone/>
              <a:defRPr sz="1200">
                <a:solidFill>
                  <a:schemeClr val="tx1">
                    <a:tint val="75000"/>
                  </a:schemeClr>
                </a:solidFill>
              </a:defRPr>
            </a:lvl8pPr>
            <a:lvl9pPr marL="3209178"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2017/8/10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2017/8/10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147" indent="0">
              <a:buNone/>
              <a:defRPr sz="2500"/>
            </a:lvl2pPr>
            <a:lvl3pPr marL="802295" indent="0">
              <a:buNone/>
              <a:defRPr sz="2100"/>
            </a:lvl3pPr>
            <a:lvl4pPr marL="1203442" indent="0">
              <a:buNone/>
              <a:defRPr sz="1800"/>
            </a:lvl4pPr>
            <a:lvl5pPr marL="1604589" indent="0">
              <a:buNone/>
              <a:defRPr sz="1800"/>
            </a:lvl5pPr>
            <a:lvl6pPr marL="2005736" indent="0">
              <a:buNone/>
              <a:defRPr sz="1800"/>
            </a:lvl6pPr>
            <a:lvl7pPr marL="2406884" indent="0">
              <a:buNone/>
              <a:defRPr sz="1800"/>
            </a:lvl7pPr>
            <a:lvl8pPr marL="2808031" indent="0">
              <a:buNone/>
              <a:defRPr sz="1800"/>
            </a:lvl8pPr>
            <a:lvl9pPr marL="3209178"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fld id="{530820CF-B880-4189-942D-D702A7CBA730}" type="datetimeFigureOut">
              <a:rPr lang="zh-CN" altLang="en-US" smtClean="0"/>
              <a:t>2017/8/10</a:t>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802295" rtl="0" eaLnBrk="1" latinLnBrk="0" hangingPunct="1">
        <a:spcBef>
          <a:spcPct val="0"/>
        </a:spcBef>
        <a:buNone/>
        <a:defRPr sz="3900" kern="1200">
          <a:solidFill>
            <a:schemeClr val="tx1"/>
          </a:solidFill>
          <a:latin typeface="+mj-lt"/>
          <a:ea typeface="+mj-ea"/>
          <a:cs typeface="+mj-cs"/>
        </a:defRPr>
      </a:lvl1pPr>
    </p:titleStyle>
    <p:bodyStyle>
      <a:lvl1pPr marL="300860" indent="-300860" algn="l" defTabSz="802295"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51864" indent="-250717" algn="l" defTabSz="802295"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02868" indent="-200574" algn="l" defTabSz="802295"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0401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05163"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06310"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7457"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860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9752"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r="49957"/>
          <a:stretch>
            <a:fillRect/>
          </a:stretch>
        </p:blipFill>
        <p:spPr>
          <a:xfrm>
            <a:off x="0" y="935980"/>
            <a:ext cx="4003208" cy="2883329"/>
          </a:xfrm>
          <a:prstGeom prst="rect">
            <a:avLst/>
          </a:prstGeom>
        </p:spPr>
      </p:pic>
      <p:sp>
        <p:nvSpPr>
          <p:cNvPr id="8" name="文本框 4"/>
          <p:cNvSpPr txBox="1"/>
          <p:nvPr/>
        </p:nvSpPr>
        <p:spPr>
          <a:xfrm>
            <a:off x="4497993" y="1954653"/>
            <a:ext cx="3941355" cy="565504"/>
          </a:xfrm>
          <a:prstGeom prst="rect">
            <a:avLst/>
          </a:prstGeom>
          <a:noFill/>
        </p:spPr>
        <p:txBody>
          <a:bodyPr wrap="square" lIns="67391" tIns="33696" rIns="67391" bIns="33696" rtlCol="0">
            <a:spAutoFit/>
          </a:bodyPr>
          <a:lstStyle/>
          <a:p>
            <a:r>
              <a:rPr lang="zh-CN" altLang="en-US" sz="3200" dirty="0">
                <a:solidFill>
                  <a:srgbClr val="E6101C"/>
                </a:solidFill>
                <a:latin typeface="方正清刻本悦宋简体" panose="02000000000000000000" pitchFamily="2" charset="-122"/>
                <a:ea typeface="方正清刻本悦宋简体" panose="02000000000000000000" pitchFamily="2" charset="-122"/>
              </a:rPr>
              <a:t>高端雅致</a:t>
            </a:r>
            <a:r>
              <a:rPr lang="en-US" altLang="zh-CN" sz="3200" dirty="0">
                <a:solidFill>
                  <a:srgbClr val="E6101C"/>
                </a:solidFill>
                <a:latin typeface="方正清刻本悦宋简体" panose="02000000000000000000" pitchFamily="2" charset="-122"/>
                <a:ea typeface="方正清刻本悦宋简体" panose="02000000000000000000" pitchFamily="2" charset="-122"/>
              </a:rPr>
              <a:t>PPT</a:t>
            </a:r>
            <a:r>
              <a:rPr lang="zh-CN" altLang="en-US" sz="3200" dirty="0">
                <a:solidFill>
                  <a:srgbClr val="E6101C"/>
                </a:solidFill>
                <a:latin typeface="方正清刻本悦宋简体" panose="02000000000000000000" pitchFamily="2" charset="-122"/>
                <a:ea typeface="方正清刻本悦宋简体" panose="02000000000000000000" pitchFamily="2" charset="-122"/>
              </a:rPr>
              <a:t>模板</a:t>
            </a:r>
          </a:p>
        </p:txBody>
      </p:sp>
      <p:sp>
        <p:nvSpPr>
          <p:cNvPr id="9" name="文本框 5"/>
          <p:cNvSpPr txBox="1"/>
          <p:nvPr/>
        </p:nvSpPr>
        <p:spPr>
          <a:xfrm>
            <a:off x="4497992" y="2843948"/>
            <a:ext cx="3110058" cy="391216"/>
          </a:xfrm>
          <a:prstGeom prst="rect">
            <a:avLst/>
          </a:prstGeom>
          <a:noFill/>
        </p:spPr>
        <p:txBody>
          <a:bodyPr wrap="square" lIns="67391" tIns="33696" rIns="67391" bIns="33696" rtlCol="0">
            <a:spAutoFit/>
          </a:bodyPr>
          <a:lstStyle/>
          <a:p>
            <a:r>
              <a:rPr lang="en-US" altLang="zh-CN" sz="700" dirty="0">
                <a:solidFill>
                  <a:schemeClr val="bg2">
                    <a:lumMod val="25000"/>
                  </a:schemeClr>
                </a:solidFill>
                <a:latin typeface="微软雅黑" panose="020B0503020204020204" pitchFamily="34" charset="-122"/>
                <a:ea typeface="微软雅黑" panose="020B0503020204020204" pitchFamily="34" charset="-122"/>
              </a:rPr>
              <a:t>For personal resume, I look forward to a show themselves, give yourself a chance! For personal resume, I look forward to a show themselves, give yourself a chance!</a:t>
            </a:r>
            <a:endParaRPr lang="zh-CN" altLang="en-US" sz="7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0" name="文本框 6"/>
          <p:cNvSpPr txBox="1"/>
          <p:nvPr/>
        </p:nvSpPr>
        <p:spPr>
          <a:xfrm>
            <a:off x="4497992" y="2520156"/>
            <a:ext cx="3503630" cy="271442"/>
          </a:xfrm>
          <a:prstGeom prst="rect">
            <a:avLst/>
          </a:prstGeom>
          <a:noFill/>
        </p:spPr>
        <p:txBody>
          <a:bodyPr wrap="square" lIns="67391" tIns="33696" rIns="67391" bIns="33696" rtlCol="0">
            <a:spAutoFit/>
          </a:bodyPr>
          <a:lstStyle/>
          <a:p>
            <a:r>
              <a:rPr lang="zh-CN" altLang="en-US" dirty="0">
                <a:solidFill>
                  <a:srgbClr val="E6101C"/>
                </a:solidFill>
                <a:latin typeface="方正清刻本悦宋简体" panose="02000000000000000000" pitchFamily="2" charset="-122"/>
                <a:ea typeface="方正清刻本悦宋简体" panose="02000000000000000000" pitchFamily="2" charset="-122"/>
              </a:rPr>
              <a:t>我，期待一个自我展示的舞台</a:t>
            </a:r>
          </a:p>
        </p:txBody>
      </p:sp>
      <p:cxnSp>
        <p:nvCxnSpPr>
          <p:cNvPr id="11" name="直接连接符 10"/>
          <p:cNvCxnSpPr/>
          <p:nvPr/>
        </p:nvCxnSpPr>
        <p:spPr>
          <a:xfrm>
            <a:off x="4356546" y="1909850"/>
            <a:ext cx="0" cy="1405556"/>
          </a:xfrm>
          <a:prstGeom prst="line">
            <a:avLst/>
          </a:prstGeom>
          <a:ln w="28575">
            <a:solidFill>
              <a:srgbClr val="E6101C"/>
            </a:solidFill>
          </a:ln>
        </p:spPr>
        <p:style>
          <a:lnRef idx="1">
            <a:schemeClr val="accent1"/>
          </a:lnRef>
          <a:fillRef idx="0">
            <a:schemeClr val="accent1"/>
          </a:fillRef>
          <a:effectRef idx="0">
            <a:schemeClr val="accent1"/>
          </a:effectRef>
          <a:fontRef idx="minor">
            <a:schemeClr val="tx1"/>
          </a:fontRef>
        </p:style>
      </p:cxnSp>
      <p:pic>
        <p:nvPicPr>
          <p:cNvPr id="2" name="57dd85ce4126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062" y="-243682"/>
            <a:ext cx="487362" cy="487363"/>
          </a:xfrm>
          <a:prstGeom prst="rect">
            <a:avLst/>
          </a:prstGeom>
        </p:spPr>
      </p:pic>
    </p:spTree>
    <p:extLst>
      <p:ext uri="{BB962C8B-B14F-4D97-AF65-F5344CB8AC3E}">
        <p14:creationId xmlns:p14="http://schemas.microsoft.com/office/powerpoint/2010/main" val="2467724247"/>
      </p:ext>
    </p:extLst>
  </p:cSld>
  <p:clrMapOvr>
    <a:masterClrMapping/>
  </p:clrMapOvr>
  <mc:AlternateContent xmlns:mc="http://schemas.openxmlformats.org/markup-compatibility/2006" xmlns:p14="http://schemas.microsoft.com/office/powerpoint/2010/main">
    <mc:Choice Requires="p14">
      <p:transition spd="med" p14:dur="700" advTm="4466">
        <p:fade/>
      </p:transition>
    </mc:Choice>
    <mc:Fallback xmlns="">
      <p:transition spd="med" advTm="44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6" presetClass="entr" presetSubtype="2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31" repeatCount="indefinite" fill="hold" display="0">
                  <p:stCondLst>
                    <p:cond delay="indefinite"/>
                  </p:stCondLst>
                  <p:endCondLst>
                    <p:cond evt="onStopAudio" delay="0">
                      <p:tgtEl>
                        <p:sldTgt/>
                      </p:tgtEl>
                    </p:cond>
                  </p:endCondLst>
                </p:cTn>
                <p:tgtEl>
                  <p:spTgt spid="2"/>
                </p:tgtEl>
              </p:cMediaNode>
            </p:audio>
          </p:childTnLst>
        </p:cTn>
      </p:par>
    </p:tnLst>
    <p:bldLst>
      <p:bldP spid="8" grpId="0" build="allAtOnce"/>
      <p:bldP spid="9" grpId="0"/>
      <p:bldP spid="10" grpId="0"/>
    </p:bldLst>
  </p:timing>
  <p:extLst mod="1">
    <p:ext uri="{E180D4A7-C9FB-4DFB-919C-405C955672EB}">
      <p14:showEvtLst xmlns:p14="http://schemas.microsoft.com/office/powerpoint/2010/main">
        <p14:playEvt time="8"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图片 88"/>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8029" y="2520156"/>
            <a:ext cx="3608488" cy="2599030"/>
          </a:xfrm>
          <a:prstGeom prst="rect">
            <a:avLst/>
          </a:prstGeom>
        </p:spPr>
      </p:pic>
      <p:pic>
        <p:nvPicPr>
          <p:cNvPr id="90" name="图片 89"/>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flipV="1">
            <a:off x="6180508" y="-72132"/>
            <a:ext cx="2844379" cy="2076330"/>
          </a:xfrm>
          <a:prstGeom prst="rect">
            <a:avLst/>
          </a:prstGeom>
        </p:spPr>
      </p:pic>
      <p:sp>
        <p:nvSpPr>
          <p:cNvPr id="18" name="文本框 5"/>
          <p:cNvSpPr txBox="1">
            <a:spLocks noChangeArrowheads="1"/>
          </p:cNvSpPr>
          <p:nvPr/>
        </p:nvSpPr>
        <p:spPr bwMode="auto">
          <a:xfrm>
            <a:off x="2549954" y="1944092"/>
            <a:ext cx="3847528" cy="51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744" b="1" dirty="0">
                <a:solidFill>
                  <a:srgbClr val="FF1919"/>
                </a:solidFill>
                <a:latin typeface="华文细黑" panose="02010600040101010101" pitchFamily="2" charset="-122"/>
                <a:ea typeface="华文细黑" panose="02010600040101010101" pitchFamily="2" charset="-122"/>
              </a:rPr>
              <a:t>02.</a:t>
            </a:r>
            <a:r>
              <a:rPr lang="zh-CN" altLang="en-US" sz="2744" dirty="0">
                <a:solidFill>
                  <a:srgbClr val="FF1919"/>
                </a:solidFill>
                <a:latin typeface="华文细黑" panose="02010600040101010101" pitchFamily="2" charset="-122"/>
                <a:ea typeface="华文细黑" panose="02010600040101010101" pitchFamily="2" charset="-122"/>
              </a:rPr>
              <a:t>点击添加您标题内容</a:t>
            </a:r>
            <a:endParaRPr lang="zh-CN" altLang="en-US" sz="2744" b="1" dirty="0">
              <a:solidFill>
                <a:srgbClr val="FF1919"/>
              </a:solidFill>
              <a:latin typeface="华文细黑" panose="02010600040101010101" pitchFamily="2" charset="-122"/>
              <a:ea typeface="华文细黑" panose="02010600040101010101" pitchFamily="2" charset="-122"/>
            </a:endParaRPr>
          </a:p>
        </p:txBody>
      </p:sp>
      <p:sp>
        <p:nvSpPr>
          <p:cNvPr id="19" name="文本框 6"/>
          <p:cNvSpPr txBox="1">
            <a:spLocks noChangeArrowheads="1"/>
          </p:cNvSpPr>
          <p:nvPr/>
        </p:nvSpPr>
        <p:spPr bwMode="auto">
          <a:xfrm>
            <a:off x="2729873" y="2479445"/>
            <a:ext cx="3419477" cy="70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lnSpc>
                <a:spcPct val="150000"/>
              </a:lnSpc>
              <a:spcBef>
                <a:spcPct val="0"/>
              </a:spcBef>
              <a:spcAft>
                <a:spcPct val="0"/>
              </a:spcAft>
              <a:defRPr/>
            </a:pPr>
            <a:r>
              <a:rPr lang="en-US" altLang="zh-CN" sz="882" dirty="0">
                <a:solidFill>
                  <a:srgbClr val="B28743"/>
                </a:solidFill>
                <a:latin typeface="华文细黑" panose="02010600040101010101" pitchFamily="2" charset="-122"/>
                <a:ea typeface="华文细黑" panose="02010600040101010101" pitchFamily="2" charset="-122"/>
              </a:rPr>
              <a:t>Lorem ipsum dolor sit </a:t>
            </a:r>
            <a:r>
              <a:rPr lang="en-US" altLang="zh-CN" sz="882" dirty="0" err="1">
                <a:solidFill>
                  <a:srgbClr val="B28743"/>
                </a:solidFill>
                <a:latin typeface="华文细黑" panose="02010600040101010101" pitchFamily="2" charset="-122"/>
                <a:ea typeface="华文细黑" panose="02010600040101010101" pitchFamily="2" charset="-122"/>
              </a:rPr>
              <a:t>amet</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consectetur</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adipiscing</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elit</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Donec</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luctus</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nibh</a:t>
            </a:r>
            <a:r>
              <a:rPr lang="en-US" altLang="zh-CN" sz="882" dirty="0">
                <a:solidFill>
                  <a:srgbClr val="B28743"/>
                </a:solidFill>
                <a:latin typeface="华文细黑" panose="02010600040101010101" pitchFamily="2" charset="-122"/>
                <a:ea typeface="华文细黑" panose="02010600040101010101" pitchFamily="2" charset="-122"/>
              </a:rPr>
              <a:t> sit </a:t>
            </a:r>
            <a:r>
              <a:rPr lang="en-US" altLang="zh-CN" sz="882" dirty="0" err="1">
                <a:solidFill>
                  <a:srgbClr val="B28743"/>
                </a:solidFill>
                <a:latin typeface="华文细黑" panose="02010600040101010101" pitchFamily="2" charset="-122"/>
                <a:ea typeface="华文细黑" panose="02010600040101010101" pitchFamily="2" charset="-122"/>
              </a:rPr>
              <a:t>amet</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sem</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vulputate</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venenatis</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bibendum</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orci</a:t>
            </a:r>
            <a:r>
              <a:rPr lang="en-US" altLang="zh-CN" sz="882" dirty="0">
                <a:solidFill>
                  <a:srgbClr val="B28743"/>
                </a:solidFill>
                <a:latin typeface="华文细黑" panose="02010600040101010101" pitchFamily="2" charset="-122"/>
                <a:ea typeface="华文细黑" panose="02010600040101010101" pitchFamily="2" charset="-122"/>
              </a:rPr>
              <a:t> pulvinar. </a:t>
            </a:r>
          </a:p>
        </p:txBody>
      </p:sp>
    </p:spTree>
    <p:extLst>
      <p:ext uri="{BB962C8B-B14F-4D97-AF65-F5344CB8AC3E}">
        <p14:creationId xmlns:p14="http://schemas.microsoft.com/office/powerpoint/2010/main" val="2296750282"/>
      </p:ext>
    </p:extLst>
  </p:cSld>
  <p:clrMapOvr>
    <a:masterClrMapping/>
  </p:clrMapOvr>
  <p:transition spd="slow" advTm="1195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anim calcmode="lin" valueType="num">
                                      <p:cBhvr>
                                        <p:cTn id="1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8"/>
                                        </p:tgtEl>
                                      </p:cBhvr>
                                    </p:animEffect>
                                  </p:childTnLst>
                                </p:cTn>
                              </p:par>
                            </p:childTnLst>
                          </p:cTn>
                        </p:par>
                        <p:par>
                          <p:cTn id="20" fill="hold">
                            <p:stCondLst>
                              <p:cond delay="2050"/>
                            </p:stCondLst>
                            <p:childTnLst>
                              <p:par>
                                <p:cTn id="21" presetID="18" presetClass="entr" presetSubtype="3"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strips(upRigh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958258" y="1900935"/>
            <a:ext cx="7193872" cy="1077352"/>
            <a:chOff x="1212082" y="2089253"/>
            <a:chExt cx="5401827" cy="812594"/>
          </a:xfrm>
          <a:solidFill>
            <a:srgbClr val="FF1919"/>
          </a:solidFill>
        </p:grpSpPr>
        <p:sp>
          <p:nvSpPr>
            <p:cNvPr id="3" name="Freeform 15"/>
            <p:cNvSpPr>
              <a:spLocks noChangeAspect="1"/>
            </p:cNvSpPr>
            <p:nvPr/>
          </p:nvSpPr>
          <p:spPr>
            <a:xfrm>
              <a:off x="5166109" y="2089253"/>
              <a:ext cx="1447800" cy="812594"/>
            </a:xfrm>
            <a:custGeom>
              <a:avLst/>
              <a:gdLst>
                <a:gd name="connsiteX0" fmla="*/ 723900 w 1447800"/>
                <a:gd name="connsiteY0" fmla="*/ 0 h 812594"/>
                <a:gd name="connsiteX1" fmla="*/ 782950 w 1447800"/>
                <a:gd name="connsiteY1" fmla="*/ 2982 h 812594"/>
                <a:gd name="connsiteX2" fmla="*/ 1447800 w 1447800"/>
                <a:gd name="connsiteY2" fmla="*/ 739727 h 812594"/>
                <a:gd name="connsiteX3" fmla="*/ 1446025 w 1447800"/>
                <a:gd name="connsiteY3" fmla="*/ 739727 h 812594"/>
                <a:gd name="connsiteX4" fmla="*/ 1447800 w 1447800"/>
                <a:gd name="connsiteY4" fmla="*/ 744013 h 812594"/>
                <a:gd name="connsiteX5" fmla="*/ 1379220 w 1447800"/>
                <a:gd name="connsiteY5" fmla="*/ 812593 h 812594"/>
                <a:gd name="connsiteX6" fmla="*/ 1310640 w 1447800"/>
                <a:gd name="connsiteY6" fmla="*/ 744013 h 812594"/>
                <a:gd name="connsiteX7" fmla="*/ 1312415 w 1447800"/>
                <a:gd name="connsiteY7" fmla="*/ 739727 h 812594"/>
                <a:gd name="connsiteX8" fmla="*/ 1309234 w 1447800"/>
                <a:gd name="connsiteY8" fmla="*/ 739727 h 812594"/>
                <a:gd name="connsiteX9" fmla="*/ 1309430 w 1447800"/>
                <a:gd name="connsiteY9" fmla="*/ 737778 h 812594"/>
                <a:gd name="connsiteX10" fmla="*/ 827039 w 1447800"/>
                <a:gd name="connsiteY10" fmla="*/ 145904 h 812594"/>
                <a:gd name="connsiteX11" fmla="*/ 723900 w 1447800"/>
                <a:gd name="connsiteY11" fmla="*/ 135507 h 812594"/>
                <a:gd name="connsiteX12" fmla="*/ 723900 w 1447800"/>
                <a:gd name="connsiteY12" fmla="*/ 135508 h 812594"/>
                <a:gd name="connsiteX13" fmla="*/ 620761 w 1447800"/>
                <a:gd name="connsiteY13" fmla="*/ 145905 h 812594"/>
                <a:gd name="connsiteX14" fmla="*/ 138370 w 1447800"/>
                <a:gd name="connsiteY14" fmla="*/ 737779 h 812594"/>
                <a:gd name="connsiteX15" fmla="*/ 138566 w 1447800"/>
                <a:gd name="connsiteY15" fmla="*/ 739728 h 812594"/>
                <a:gd name="connsiteX16" fmla="*/ 135385 w 1447800"/>
                <a:gd name="connsiteY16" fmla="*/ 739728 h 812594"/>
                <a:gd name="connsiteX17" fmla="*/ 137160 w 1447800"/>
                <a:gd name="connsiteY17" fmla="*/ 744014 h 812594"/>
                <a:gd name="connsiteX18" fmla="*/ 68580 w 1447800"/>
                <a:gd name="connsiteY18" fmla="*/ 812594 h 812594"/>
                <a:gd name="connsiteX19" fmla="*/ 0 w 1447800"/>
                <a:gd name="connsiteY19" fmla="*/ 744014 h 812594"/>
                <a:gd name="connsiteX20" fmla="*/ 1775 w 1447800"/>
                <a:gd name="connsiteY20" fmla="*/ 739728 h 812594"/>
                <a:gd name="connsiteX21" fmla="*/ 0 w 1447800"/>
                <a:gd name="connsiteY21" fmla="*/ 739728 h 812594"/>
                <a:gd name="connsiteX22" fmla="*/ 664850 w 1447800"/>
                <a:gd name="connsiteY22" fmla="*/ 2983 h 812594"/>
                <a:gd name="connsiteX23" fmla="*/ 723900 w 1447800"/>
                <a:gd name="connsiteY23" fmla="*/ 1 h 8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00" h="812594">
                  <a:moveTo>
                    <a:pt x="723900" y="0"/>
                  </a:moveTo>
                  <a:lnTo>
                    <a:pt x="782950" y="2982"/>
                  </a:lnTo>
                  <a:cubicBezTo>
                    <a:pt x="1156386" y="40906"/>
                    <a:pt x="1447800" y="356285"/>
                    <a:pt x="1447800" y="739727"/>
                  </a:cubicBezTo>
                  <a:lnTo>
                    <a:pt x="1446025" y="739727"/>
                  </a:lnTo>
                  <a:lnTo>
                    <a:pt x="1447800" y="744013"/>
                  </a:lnTo>
                  <a:cubicBezTo>
                    <a:pt x="1447800" y="781889"/>
                    <a:pt x="1417096" y="812593"/>
                    <a:pt x="1379220" y="812593"/>
                  </a:cubicBezTo>
                  <a:cubicBezTo>
                    <a:pt x="1341344" y="812593"/>
                    <a:pt x="1310640" y="781889"/>
                    <a:pt x="1310640" y="744013"/>
                  </a:cubicBezTo>
                  <a:lnTo>
                    <a:pt x="1312415" y="739727"/>
                  </a:lnTo>
                  <a:lnTo>
                    <a:pt x="1309234" y="739727"/>
                  </a:lnTo>
                  <a:lnTo>
                    <a:pt x="1309430" y="737778"/>
                  </a:lnTo>
                  <a:cubicBezTo>
                    <a:pt x="1309430" y="445824"/>
                    <a:pt x="1102339" y="202239"/>
                    <a:pt x="827039" y="145904"/>
                  </a:cubicBezTo>
                  <a:lnTo>
                    <a:pt x="723900" y="135507"/>
                  </a:lnTo>
                  <a:lnTo>
                    <a:pt x="723900" y="135508"/>
                  </a:lnTo>
                  <a:lnTo>
                    <a:pt x="620761" y="145905"/>
                  </a:lnTo>
                  <a:cubicBezTo>
                    <a:pt x="345461" y="202240"/>
                    <a:pt x="138370" y="445825"/>
                    <a:pt x="138370" y="737779"/>
                  </a:cubicBezTo>
                  <a:lnTo>
                    <a:pt x="138566" y="739728"/>
                  </a:lnTo>
                  <a:lnTo>
                    <a:pt x="135385" y="739728"/>
                  </a:lnTo>
                  <a:lnTo>
                    <a:pt x="137160" y="744014"/>
                  </a:lnTo>
                  <a:cubicBezTo>
                    <a:pt x="137160" y="781890"/>
                    <a:pt x="106456" y="812594"/>
                    <a:pt x="68580" y="812594"/>
                  </a:cubicBezTo>
                  <a:cubicBezTo>
                    <a:pt x="30704" y="812594"/>
                    <a:pt x="0" y="781890"/>
                    <a:pt x="0" y="744014"/>
                  </a:cubicBezTo>
                  <a:lnTo>
                    <a:pt x="1775" y="739728"/>
                  </a:lnTo>
                  <a:lnTo>
                    <a:pt x="0" y="739728"/>
                  </a:lnTo>
                  <a:cubicBezTo>
                    <a:pt x="0" y="356286"/>
                    <a:pt x="291414" y="40907"/>
                    <a:pt x="664850" y="2983"/>
                  </a:cubicBezTo>
                  <a:lnTo>
                    <a:pt x="723900" y="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16"/>
            <p:cNvSpPr>
              <a:spLocks noChangeAspect="1"/>
            </p:cNvSpPr>
            <p:nvPr/>
          </p:nvSpPr>
          <p:spPr>
            <a:xfrm>
              <a:off x="3848100" y="2089253"/>
              <a:ext cx="1447800" cy="812594"/>
            </a:xfrm>
            <a:custGeom>
              <a:avLst/>
              <a:gdLst>
                <a:gd name="connsiteX0" fmla="*/ 723900 w 1447800"/>
                <a:gd name="connsiteY0" fmla="*/ 0 h 812594"/>
                <a:gd name="connsiteX1" fmla="*/ 782950 w 1447800"/>
                <a:gd name="connsiteY1" fmla="*/ 2982 h 812594"/>
                <a:gd name="connsiteX2" fmla="*/ 1447800 w 1447800"/>
                <a:gd name="connsiteY2" fmla="*/ 739727 h 812594"/>
                <a:gd name="connsiteX3" fmla="*/ 1446025 w 1447800"/>
                <a:gd name="connsiteY3" fmla="*/ 739727 h 812594"/>
                <a:gd name="connsiteX4" fmla="*/ 1447800 w 1447800"/>
                <a:gd name="connsiteY4" fmla="*/ 744013 h 812594"/>
                <a:gd name="connsiteX5" fmla="*/ 1379220 w 1447800"/>
                <a:gd name="connsiteY5" fmla="*/ 812593 h 812594"/>
                <a:gd name="connsiteX6" fmla="*/ 1310640 w 1447800"/>
                <a:gd name="connsiteY6" fmla="*/ 744013 h 812594"/>
                <a:gd name="connsiteX7" fmla="*/ 1312415 w 1447800"/>
                <a:gd name="connsiteY7" fmla="*/ 739727 h 812594"/>
                <a:gd name="connsiteX8" fmla="*/ 1309234 w 1447800"/>
                <a:gd name="connsiteY8" fmla="*/ 739727 h 812594"/>
                <a:gd name="connsiteX9" fmla="*/ 1309430 w 1447800"/>
                <a:gd name="connsiteY9" fmla="*/ 737778 h 812594"/>
                <a:gd name="connsiteX10" fmla="*/ 827039 w 1447800"/>
                <a:gd name="connsiteY10" fmla="*/ 145904 h 812594"/>
                <a:gd name="connsiteX11" fmla="*/ 723900 w 1447800"/>
                <a:gd name="connsiteY11" fmla="*/ 135507 h 812594"/>
                <a:gd name="connsiteX12" fmla="*/ 723900 w 1447800"/>
                <a:gd name="connsiteY12" fmla="*/ 135508 h 812594"/>
                <a:gd name="connsiteX13" fmla="*/ 620761 w 1447800"/>
                <a:gd name="connsiteY13" fmla="*/ 145905 h 812594"/>
                <a:gd name="connsiteX14" fmla="*/ 138370 w 1447800"/>
                <a:gd name="connsiteY14" fmla="*/ 737779 h 812594"/>
                <a:gd name="connsiteX15" fmla="*/ 138566 w 1447800"/>
                <a:gd name="connsiteY15" fmla="*/ 739728 h 812594"/>
                <a:gd name="connsiteX16" fmla="*/ 135385 w 1447800"/>
                <a:gd name="connsiteY16" fmla="*/ 739728 h 812594"/>
                <a:gd name="connsiteX17" fmla="*/ 137160 w 1447800"/>
                <a:gd name="connsiteY17" fmla="*/ 744014 h 812594"/>
                <a:gd name="connsiteX18" fmla="*/ 68580 w 1447800"/>
                <a:gd name="connsiteY18" fmla="*/ 812594 h 812594"/>
                <a:gd name="connsiteX19" fmla="*/ 0 w 1447800"/>
                <a:gd name="connsiteY19" fmla="*/ 744014 h 812594"/>
                <a:gd name="connsiteX20" fmla="*/ 1775 w 1447800"/>
                <a:gd name="connsiteY20" fmla="*/ 739728 h 812594"/>
                <a:gd name="connsiteX21" fmla="*/ 0 w 1447800"/>
                <a:gd name="connsiteY21" fmla="*/ 739728 h 812594"/>
                <a:gd name="connsiteX22" fmla="*/ 664850 w 1447800"/>
                <a:gd name="connsiteY22" fmla="*/ 2983 h 812594"/>
                <a:gd name="connsiteX23" fmla="*/ 723900 w 1447800"/>
                <a:gd name="connsiteY23" fmla="*/ 1 h 8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00" h="812594">
                  <a:moveTo>
                    <a:pt x="723900" y="0"/>
                  </a:moveTo>
                  <a:lnTo>
                    <a:pt x="782950" y="2982"/>
                  </a:lnTo>
                  <a:cubicBezTo>
                    <a:pt x="1156386" y="40906"/>
                    <a:pt x="1447800" y="356285"/>
                    <a:pt x="1447800" y="739727"/>
                  </a:cubicBezTo>
                  <a:lnTo>
                    <a:pt x="1446025" y="739727"/>
                  </a:lnTo>
                  <a:lnTo>
                    <a:pt x="1447800" y="744013"/>
                  </a:lnTo>
                  <a:cubicBezTo>
                    <a:pt x="1447800" y="781889"/>
                    <a:pt x="1417096" y="812593"/>
                    <a:pt x="1379220" y="812593"/>
                  </a:cubicBezTo>
                  <a:cubicBezTo>
                    <a:pt x="1341344" y="812593"/>
                    <a:pt x="1310640" y="781889"/>
                    <a:pt x="1310640" y="744013"/>
                  </a:cubicBezTo>
                  <a:lnTo>
                    <a:pt x="1312415" y="739727"/>
                  </a:lnTo>
                  <a:lnTo>
                    <a:pt x="1309234" y="739727"/>
                  </a:lnTo>
                  <a:lnTo>
                    <a:pt x="1309430" y="737778"/>
                  </a:lnTo>
                  <a:cubicBezTo>
                    <a:pt x="1309430" y="445824"/>
                    <a:pt x="1102339" y="202239"/>
                    <a:pt x="827039" y="145904"/>
                  </a:cubicBezTo>
                  <a:lnTo>
                    <a:pt x="723900" y="135507"/>
                  </a:lnTo>
                  <a:lnTo>
                    <a:pt x="723900" y="135508"/>
                  </a:lnTo>
                  <a:lnTo>
                    <a:pt x="620761" y="145905"/>
                  </a:lnTo>
                  <a:cubicBezTo>
                    <a:pt x="345461" y="202240"/>
                    <a:pt x="138370" y="445825"/>
                    <a:pt x="138370" y="737779"/>
                  </a:cubicBezTo>
                  <a:lnTo>
                    <a:pt x="138566" y="739728"/>
                  </a:lnTo>
                  <a:lnTo>
                    <a:pt x="135385" y="739728"/>
                  </a:lnTo>
                  <a:lnTo>
                    <a:pt x="137160" y="744014"/>
                  </a:lnTo>
                  <a:cubicBezTo>
                    <a:pt x="137160" y="781890"/>
                    <a:pt x="106456" y="812594"/>
                    <a:pt x="68580" y="812594"/>
                  </a:cubicBezTo>
                  <a:cubicBezTo>
                    <a:pt x="30704" y="812594"/>
                    <a:pt x="0" y="781890"/>
                    <a:pt x="0" y="744014"/>
                  </a:cubicBezTo>
                  <a:lnTo>
                    <a:pt x="1775" y="739728"/>
                  </a:lnTo>
                  <a:lnTo>
                    <a:pt x="0" y="739728"/>
                  </a:lnTo>
                  <a:cubicBezTo>
                    <a:pt x="0" y="356286"/>
                    <a:pt x="291414" y="40907"/>
                    <a:pt x="664850" y="2983"/>
                  </a:cubicBezTo>
                  <a:lnTo>
                    <a:pt x="723900" y="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17"/>
            <p:cNvSpPr>
              <a:spLocks noChangeAspect="1"/>
            </p:cNvSpPr>
            <p:nvPr/>
          </p:nvSpPr>
          <p:spPr>
            <a:xfrm>
              <a:off x="2530091" y="2089253"/>
              <a:ext cx="1447800" cy="812594"/>
            </a:xfrm>
            <a:custGeom>
              <a:avLst/>
              <a:gdLst>
                <a:gd name="connsiteX0" fmla="*/ 723900 w 1447800"/>
                <a:gd name="connsiteY0" fmla="*/ 0 h 812594"/>
                <a:gd name="connsiteX1" fmla="*/ 782950 w 1447800"/>
                <a:gd name="connsiteY1" fmla="*/ 2982 h 812594"/>
                <a:gd name="connsiteX2" fmla="*/ 1447800 w 1447800"/>
                <a:gd name="connsiteY2" fmla="*/ 739727 h 812594"/>
                <a:gd name="connsiteX3" fmla="*/ 1446025 w 1447800"/>
                <a:gd name="connsiteY3" fmla="*/ 739727 h 812594"/>
                <a:gd name="connsiteX4" fmla="*/ 1447800 w 1447800"/>
                <a:gd name="connsiteY4" fmla="*/ 744013 h 812594"/>
                <a:gd name="connsiteX5" fmla="*/ 1379220 w 1447800"/>
                <a:gd name="connsiteY5" fmla="*/ 812593 h 812594"/>
                <a:gd name="connsiteX6" fmla="*/ 1310640 w 1447800"/>
                <a:gd name="connsiteY6" fmla="*/ 744013 h 812594"/>
                <a:gd name="connsiteX7" fmla="*/ 1312415 w 1447800"/>
                <a:gd name="connsiteY7" fmla="*/ 739727 h 812594"/>
                <a:gd name="connsiteX8" fmla="*/ 1309234 w 1447800"/>
                <a:gd name="connsiteY8" fmla="*/ 739727 h 812594"/>
                <a:gd name="connsiteX9" fmla="*/ 1309430 w 1447800"/>
                <a:gd name="connsiteY9" fmla="*/ 737778 h 812594"/>
                <a:gd name="connsiteX10" fmla="*/ 827039 w 1447800"/>
                <a:gd name="connsiteY10" fmla="*/ 145904 h 812594"/>
                <a:gd name="connsiteX11" fmla="*/ 723900 w 1447800"/>
                <a:gd name="connsiteY11" fmla="*/ 135507 h 812594"/>
                <a:gd name="connsiteX12" fmla="*/ 723900 w 1447800"/>
                <a:gd name="connsiteY12" fmla="*/ 135508 h 812594"/>
                <a:gd name="connsiteX13" fmla="*/ 620761 w 1447800"/>
                <a:gd name="connsiteY13" fmla="*/ 145905 h 812594"/>
                <a:gd name="connsiteX14" fmla="*/ 138370 w 1447800"/>
                <a:gd name="connsiteY14" fmla="*/ 737779 h 812594"/>
                <a:gd name="connsiteX15" fmla="*/ 138566 w 1447800"/>
                <a:gd name="connsiteY15" fmla="*/ 739728 h 812594"/>
                <a:gd name="connsiteX16" fmla="*/ 135385 w 1447800"/>
                <a:gd name="connsiteY16" fmla="*/ 739728 h 812594"/>
                <a:gd name="connsiteX17" fmla="*/ 137160 w 1447800"/>
                <a:gd name="connsiteY17" fmla="*/ 744014 h 812594"/>
                <a:gd name="connsiteX18" fmla="*/ 68580 w 1447800"/>
                <a:gd name="connsiteY18" fmla="*/ 812594 h 812594"/>
                <a:gd name="connsiteX19" fmla="*/ 0 w 1447800"/>
                <a:gd name="connsiteY19" fmla="*/ 744014 h 812594"/>
                <a:gd name="connsiteX20" fmla="*/ 1775 w 1447800"/>
                <a:gd name="connsiteY20" fmla="*/ 739728 h 812594"/>
                <a:gd name="connsiteX21" fmla="*/ 0 w 1447800"/>
                <a:gd name="connsiteY21" fmla="*/ 739728 h 812594"/>
                <a:gd name="connsiteX22" fmla="*/ 664850 w 1447800"/>
                <a:gd name="connsiteY22" fmla="*/ 2983 h 812594"/>
                <a:gd name="connsiteX23" fmla="*/ 723900 w 1447800"/>
                <a:gd name="connsiteY23" fmla="*/ 1 h 8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00" h="812594">
                  <a:moveTo>
                    <a:pt x="723900" y="0"/>
                  </a:moveTo>
                  <a:lnTo>
                    <a:pt x="782950" y="2982"/>
                  </a:lnTo>
                  <a:cubicBezTo>
                    <a:pt x="1156386" y="40906"/>
                    <a:pt x="1447800" y="356285"/>
                    <a:pt x="1447800" y="739727"/>
                  </a:cubicBezTo>
                  <a:lnTo>
                    <a:pt x="1446025" y="739727"/>
                  </a:lnTo>
                  <a:lnTo>
                    <a:pt x="1447800" y="744013"/>
                  </a:lnTo>
                  <a:cubicBezTo>
                    <a:pt x="1447800" y="781889"/>
                    <a:pt x="1417096" y="812593"/>
                    <a:pt x="1379220" y="812593"/>
                  </a:cubicBezTo>
                  <a:cubicBezTo>
                    <a:pt x="1341344" y="812593"/>
                    <a:pt x="1310640" y="781889"/>
                    <a:pt x="1310640" y="744013"/>
                  </a:cubicBezTo>
                  <a:lnTo>
                    <a:pt x="1312415" y="739727"/>
                  </a:lnTo>
                  <a:lnTo>
                    <a:pt x="1309234" y="739727"/>
                  </a:lnTo>
                  <a:lnTo>
                    <a:pt x="1309430" y="737778"/>
                  </a:lnTo>
                  <a:cubicBezTo>
                    <a:pt x="1309430" y="445824"/>
                    <a:pt x="1102339" y="202239"/>
                    <a:pt x="827039" y="145904"/>
                  </a:cubicBezTo>
                  <a:lnTo>
                    <a:pt x="723900" y="135507"/>
                  </a:lnTo>
                  <a:lnTo>
                    <a:pt x="723900" y="135508"/>
                  </a:lnTo>
                  <a:lnTo>
                    <a:pt x="620761" y="145905"/>
                  </a:lnTo>
                  <a:cubicBezTo>
                    <a:pt x="345461" y="202240"/>
                    <a:pt x="138370" y="445825"/>
                    <a:pt x="138370" y="737779"/>
                  </a:cubicBezTo>
                  <a:lnTo>
                    <a:pt x="138566" y="739728"/>
                  </a:lnTo>
                  <a:lnTo>
                    <a:pt x="135385" y="739728"/>
                  </a:lnTo>
                  <a:lnTo>
                    <a:pt x="137160" y="744014"/>
                  </a:lnTo>
                  <a:cubicBezTo>
                    <a:pt x="137160" y="781890"/>
                    <a:pt x="106456" y="812594"/>
                    <a:pt x="68580" y="812594"/>
                  </a:cubicBezTo>
                  <a:cubicBezTo>
                    <a:pt x="30704" y="812594"/>
                    <a:pt x="0" y="781890"/>
                    <a:pt x="0" y="744014"/>
                  </a:cubicBezTo>
                  <a:lnTo>
                    <a:pt x="1775" y="739728"/>
                  </a:lnTo>
                  <a:lnTo>
                    <a:pt x="0" y="739728"/>
                  </a:lnTo>
                  <a:cubicBezTo>
                    <a:pt x="0" y="356286"/>
                    <a:pt x="291414" y="40907"/>
                    <a:pt x="664850" y="2983"/>
                  </a:cubicBezTo>
                  <a:lnTo>
                    <a:pt x="723900" y="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18"/>
            <p:cNvSpPr>
              <a:spLocks noChangeAspect="1"/>
            </p:cNvSpPr>
            <p:nvPr/>
          </p:nvSpPr>
          <p:spPr>
            <a:xfrm>
              <a:off x="1212082" y="2089253"/>
              <a:ext cx="1447800" cy="812594"/>
            </a:xfrm>
            <a:custGeom>
              <a:avLst/>
              <a:gdLst>
                <a:gd name="connsiteX0" fmla="*/ 723900 w 1447800"/>
                <a:gd name="connsiteY0" fmla="*/ 0 h 812594"/>
                <a:gd name="connsiteX1" fmla="*/ 782950 w 1447800"/>
                <a:gd name="connsiteY1" fmla="*/ 2982 h 812594"/>
                <a:gd name="connsiteX2" fmla="*/ 1447800 w 1447800"/>
                <a:gd name="connsiteY2" fmla="*/ 739727 h 812594"/>
                <a:gd name="connsiteX3" fmla="*/ 1446025 w 1447800"/>
                <a:gd name="connsiteY3" fmla="*/ 739727 h 812594"/>
                <a:gd name="connsiteX4" fmla="*/ 1447800 w 1447800"/>
                <a:gd name="connsiteY4" fmla="*/ 744013 h 812594"/>
                <a:gd name="connsiteX5" fmla="*/ 1379220 w 1447800"/>
                <a:gd name="connsiteY5" fmla="*/ 812593 h 812594"/>
                <a:gd name="connsiteX6" fmla="*/ 1310640 w 1447800"/>
                <a:gd name="connsiteY6" fmla="*/ 744013 h 812594"/>
                <a:gd name="connsiteX7" fmla="*/ 1312415 w 1447800"/>
                <a:gd name="connsiteY7" fmla="*/ 739727 h 812594"/>
                <a:gd name="connsiteX8" fmla="*/ 1309234 w 1447800"/>
                <a:gd name="connsiteY8" fmla="*/ 739727 h 812594"/>
                <a:gd name="connsiteX9" fmla="*/ 1309430 w 1447800"/>
                <a:gd name="connsiteY9" fmla="*/ 737778 h 812594"/>
                <a:gd name="connsiteX10" fmla="*/ 827039 w 1447800"/>
                <a:gd name="connsiteY10" fmla="*/ 145904 h 812594"/>
                <a:gd name="connsiteX11" fmla="*/ 723900 w 1447800"/>
                <a:gd name="connsiteY11" fmla="*/ 135507 h 812594"/>
                <a:gd name="connsiteX12" fmla="*/ 723900 w 1447800"/>
                <a:gd name="connsiteY12" fmla="*/ 135508 h 812594"/>
                <a:gd name="connsiteX13" fmla="*/ 620761 w 1447800"/>
                <a:gd name="connsiteY13" fmla="*/ 145905 h 812594"/>
                <a:gd name="connsiteX14" fmla="*/ 138370 w 1447800"/>
                <a:gd name="connsiteY14" fmla="*/ 737779 h 812594"/>
                <a:gd name="connsiteX15" fmla="*/ 138566 w 1447800"/>
                <a:gd name="connsiteY15" fmla="*/ 739728 h 812594"/>
                <a:gd name="connsiteX16" fmla="*/ 135385 w 1447800"/>
                <a:gd name="connsiteY16" fmla="*/ 739728 h 812594"/>
                <a:gd name="connsiteX17" fmla="*/ 137160 w 1447800"/>
                <a:gd name="connsiteY17" fmla="*/ 744014 h 812594"/>
                <a:gd name="connsiteX18" fmla="*/ 68580 w 1447800"/>
                <a:gd name="connsiteY18" fmla="*/ 812594 h 812594"/>
                <a:gd name="connsiteX19" fmla="*/ 0 w 1447800"/>
                <a:gd name="connsiteY19" fmla="*/ 744014 h 812594"/>
                <a:gd name="connsiteX20" fmla="*/ 1775 w 1447800"/>
                <a:gd name="connsiteY20" fmla="*/ 739728 h 812594"/>
                <a:gd name="connsiteX21" fmla="*/ 0 w 1447800"/>
                <a:gd name="connsiteY21" fmla="*/ 739728 h 812594"/>
                <a:gd name="connsiteX22" fmla="*/ 664850 w 1447800"/>
                <a:gd name="connsiteY22" fmla="*/ 2983 h 812594"/>
                <a:gd name="connsiteX23" fmla="*/ 723900 w 1447800"/>
                <a:gd name="connsiteY23" fmla="*/ 1 h 8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00" h="812594">
                  <a:moveTo>
                    <a:pt x="723900" y="0"/>
                  </a:moveTo>
                  <a:lnTo>
                    <a:pt x="782950" y="2982"/>
                  </a:lnTo>
                  <a:cubicBezTo>
                    <a:pt x="1156386" y="40906"/>
                    <a:pt x="1447800" y="356285"/>
                    <a:pt x="1447800" y="739727"/>
                  </a:cubicBezTo>
                  <a:lnTo>
                    <a:pt x="1446025" y="739727"/>
                  </a:lnTo>
                  <a:lnTo>
                    <a:pt x="1447800" y="744013"/>
                  </a:lnTo>
                  <a:cubicBezTo>
                    <a:pt x="1447800" y="781889"/>
                    <a:pt x="1417096" y="812593"/>
                    <a:pt x="1379220" y="812593"/>
                  </a:cubicBezTo>
                  <a:cubicBezTo>
                    <a:pt x="1341344" y="812593"/>
                    <a:pt x="1310640" y="781889"/>
                    <a:pt x="1310640" y="744013"/>
                  </a:cubicBezTo>
                  <a:lnTo>
                    <a:pt x="1312415" y="739727"/>
                  </a:lnTo>
                  <a:lnTo>
                    <a:pt x="1309234" y="739727"/>
                  </a:lnTo>
                  <a:lnTo>
                    <a:pt x="1309430" y="737778"/>
                  </a:lnTo>
                  <a:cubicBezTo>
                    <a:pt x="1309430" y="445824"/>
                    <a:pt x="1102339" y="202239"/>
                    <a:pt x="827039" y="145904"/>
                  </a:cubicBezTo>
                  <a:lnTo>
                    <a:pt x="723900" y="135507"/>
                  </a:lnTo>
                  <a:lnTo>
                    <a:pt x="723900" y="135508"/>
                  </a:lnTo>
                  <a:lnTo>
                    <a:pt x="620761" y="145905"/>
                  </a:lnTo>
                  <a:cubicBezTo>
                    <a:pt x="345461" y="202240"/>
                    <a:pt x="138370" y="445825"/>
                    <a:pt x="138370" y="737779"/>
                  </a:cubicBezTo>
                  <a:lnTo>
                    <a:pt x="138566" y="739728"/>
                  </a:lnTo>
                  <a:lnTo>
                    <a:pt x="135385" y="739728"/>
                  </a:lnTo>
                  <a:lnTo>
                    <a:pt x="137160" y="744014"/>
                  </a:lnTo>
                  <a:cubicBezTo>
                    <a:pt x="137160" y="781890"/>
                    <a:pt x="106456" y="812594"/>
                    <a:pt x="68580" y="812594"/>
                  </a:cubicBezTo>
                  <a:cubicBezTo>
                    <a:pt x="30704" y="812594"/>
                    <a:pt x="0" y="781890"/>
                    <a:pt x="0" y="744014"/>
                  </a:cubicBezTo>
                  <a:lnTo>
                    <a:pt x="1775" y="739728"/>
                  </a:lnTo>
                  <a:lnTo>
                    <a:pt x="0" y="739728"/>
                  </a:lnTo>
                  <a:cubicBezTo>
                    <a:pt x="0" y="356286"/>
                    <a:pt x="291414" y="40907"/>
                    <a:pt x="664850" y="2983"/>
                  </a:cubicBezTo>
                  <a:lnTo>
                    <a:pt x="723900" y="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Oval 20"/>
          <p:cNvSpPr>
            <a:spLocks noChangeAspect="1"/>
          </p:cNvSpPr>
          <p:nvPr/>
        </p:nvSpPr>
        <p:spPr>
          <a:xfrm>
            <a:off x="1607956" y="1607887"/>
            <a:ext cx="668818" cy="677536"/>
          </a:xfrm>
          <a:prstGeom prst="ellipse">
            <a:avLst/>
          </a:prstGeom>
          <a:solidFill>
            <a:srgbClr val="FF1919"/>
          </a:solidFill>
          <a:ln w="19050">
            <a:solidFill>
              <a:srgbClr val="FF1919"/>
            </a:solidFill>
          </a:ln>
          <a:effectLst/>
        </p:spPr>
        <p:style>
          <a:lnRef idx="1">
            <a:schemeClr val="accent1"/>
          </a:lnRef>
          <a:fillRef idx="3">
            <a:schemeClr val="accent1"/>
          </a:fillRef>
          <a:effectRef idx="2">
            <a:schemeClr val="accent1"/>
          </a:effectRef>
          <a:fontRef idx="minor">
            <a:schemeClr val="lt1"/>
          </a:fontRef>
        </p:style>
        <p:txBody>
          <a:bodyPr lIns="63898" tIns="31949" rIns="63898" bIns="31949" rtlCol="0" anchor="ctr"/>
          <a:lstStyle/>
          <a:p>
            <a:pPr algn="ctr"/>
            <a:r>
              <a:rPr lang="en-US" sz="2000" dirty="0">
                <a:solidFill>
                  <a:schemeClr val="bg1"/>
                </a:solidFill>
                <a:latin typeface="Arial" panose="020B0604020202020204" pitchFamily="34" charset="0"/>
                <a:cs typeface="Arial" panose="020B0604020202020204" pitchFamily="34" charset="0"/>
              </a:rPr>
              <a:t>01</a:t>
            </a:r>
          </a:p>
        </p:txBody>
      </p:sp>
      <p:sp>
        <p:nvSpPr>
          <p:cNvPr id="8" name="Oval 21"/>
          <p:cNvSpPr>
            <a:spLocks noChangeAspect="1"/>
          </p:cNvSpPr>
          <p:nvPr/>
        </p:nvSpPr>
        <p:spPr>
          <a:xfrm>
            <a:off x="3412993" y="1607887"/>
            <a:ext cx="668818" cy="677536"/>
          </a:xfrm>
          <a:prstGeom prst="ellipse">
            <a:avLst/>
          </a:prstGeom>
          <a:solidFill>
            <a:srgbClr val="FF1919"/>
          </a:solidFill>
          <a:ln w="19050">
            <a:solidFill>
              <a:srgbClr val="FF1919"/>
            </a:solidFill>
          </a:ln>
          <a:effectLst/>
        </p:spPr>
        <p:style>
          <a:lnRef idx="1">
            <a:schemeClr val="accent1"/>
          </a:lnRef>
          <a:fillRef idx="3">
            <a:schemeClr val="accent1"/>
          </a:fillRef>
          <a:effectRef idx="2">
            <a:schemeClr val="accent1"/>
          </a:effectRef>
          <a:fontRef idx="minor">
            <a:schemeClr val="lt1"/>
          </a:fontRef>
        </p:style>
        <p:txBody>
          <a:bodyPr lIns="63898" tIns="31949" rIns="63898" bIns="31949" rtlCol="0" anchor="ctr"/>
          <a:lstStyle/>
          <a:p>
            <a:pPr algn="ctr"/>
            <a:r>
              <a:rPr lang="en-US" sz="2000" dirty="0">
                <a:solidFill>
                  <a:schemeClr val="bg1"/>
                </a:solidFill>
                <a:latin typeface="Arial" panose="020B0604020202020204" pitchFamily="34" charset="0"/>
                <a:cs typeface="Arial" panose="020B0604020202020204" pitchFamily="34" charset="0"/>
              </a:rPr>
              <a:t>02</a:t>
            </a:r>
          </a:p>
        </p:txBody>
      </p:sp>
      <p:sp>
        <p:nvSpPr>
          <p:cNvPr id="9" name="Oval 22"/>
          <p:cNvSpPr>
            <a:spLocks noChangeAspect="1"/>
          </p:cNvSpPr>
          <p:nvPr/>
        </p:nvSpPr>
        <p:spPr>
          <a:xfrm>
            <a:off x="5169541" y="1607887"/>
            <a:ext cx="668818" cy="677536"/>
          </a:xfrm>
          <a:prstGeom prst="ellipse">
            <a:avLst/>
          </a:prstGeom>
          <a:solidFill>
            <a:srgbClr val="FF1919"/>
          </a:solidFill>
          <a:ln w="19050">
            <a:solidFill>
              <a:srgbClr val="FF1919"/>
            </a:solidFill>
          </a:ln>
          <a:effectLst/>
        </p:spPr>
        <p:style>
          <a:lnRef idx="1">
            <a:schemeClr val="accent1"/>
          </a:lnRef>
          <a:fillRef idx="3">
            <a:schemeClr val="accent1"/>
          </a:fillRef>
          <a:effectRef idx="2">
            <a:schemeClr val="accent1"/>
          </a:effectRef>
          <a:fontRef idx="minor">
            <a:schemeClr val="lt1"/>
          </a:fontRef>
        </p:style>
        <p:txBody>
          <a:bodyPr lIns="63898" tIns="31949" rIns="63898" bIns="31949" rtlCol="0" anchor="ctr"/>
          <a:lstStyle/>
          <a:p>
            <a:pPr algn="ctr"/>
            <a:r>
              <a:rPr lang="en-US" sz="2000" dirty="0">
                <a:solidFill>
                  <a:schemeClr val="bg1"/>
                </a:solidFill>
                <a:latin typeface="Arial" panose="020B0604020202020204" pitchFamily="34" charset="0"/>
                <a:cs typeface="Arial" panose="020B0604020202020204" pitchFamily="34" charset="0"/>
              </a:rPr>
              <a:t>03</a:t>
            </a:r>
          </a:p>
        </p:txBody>
      </p:sp>
      <p:sp>
        <p:nvSpPr>
          <p:cNvPr id="10" name="Oval 23"/>
          <p:cNvSpPr>
            <a:spLocks noChangeAspect="1"/>
          </p:cNvSpPr>
          <p:nvPr/>
        </p:nvSpPr>
        <p:spPr>
          <a:xfrm>
            <a:off x="6914050" y="1607887"/>
            <a:ext cx="668818" cy="677536"/>
          </a:xfrm>
          <a:prstGeom prst="ellipse">
            <a:avLst/>
          </a:prstGeom>
          <a:solidFill>
            <a:srgbClr val="FF1919"/>
          </a:solidFill>
          <a:ln w="19050">
            <a:solidFill>
              <a:srgbClr val="FF1919"/>
            </a:solidFill>
          </a:ln>
          <a:effectLst/>
        </p:spPr>
        <p:style>
          <a:lnRef idx="1">
            <a:schemeClr val="accent1"/>
          </a:lnRef>
          <a:fillRef idx="3">
            <a:schemeClr val="accent1"/>
          </a:fillRef>
          <a:effectRef idx="2">
            <a:schemeClr val="accent1"/>
          </a:effectRef>
          <a:fontRef idx="minor">
            <a:schemeClr val="lt1"/>
          </a:fontRef>
        </p:style>
        <p:txBody>
          <a:bodyPr lIns="63898" tIns="31949" rIns="63898" bIns="31949" rtlCol="0" anchor="ctr"/>
          <a:lstStyle/>
          <a:p>
            <a:pPr algn="ctr"/>
            <a:r>
              <a:rPr lang="en-US" sz="2000" dirty="0">
                <a:solidFill>
                  <a:schemeClr val="bg1"/>
                </a:solidFill>
                <a:latin typeface="Arial" panose="020B0604020202020204" pitchFamily="34" charset="0"/>
                <a:cs typeface="Arial" panose="020B0604020202020204" pitchFamily="34" charset="0"/>
              </a:rPr>
              <a:t>04</a:t>
            </a:r>
          </a:p>
        </p:txBody>
      </p:sp>
      <p:sp>
        <p:nvSpPr>
          <p:cNvPr id="11" name="TextBox 23"/>
          <p:cNvSpPr txBox="1"/>
          <p:nvPr/>
        </p:nvSpPr>
        <p:spPr>
          <a:xfrm>
            <a:off x="808698" y="3859516"/>
            <a:ext cx="1764195" cy="498676"/>
          </a:xfrm>
          <a:prstGeom prst="rect">
            <a:avLst/>
          </a:prstGeom>
          <a:noFill/>
        </p:spPr>
        <p:txBody>
          <a:bodyPr wrap="square" lIns="63898" tIns="31949" rIns="63898" bIns="31949" rtlCol="0">
            <a:spAutoFit/>
          </a:bodyPr>
          <a:lstStyle/>
          <a:p>
            <a:pP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2" name="TextBox 24"/>
          <p:cNvSpPr txBox="1"/>
          <p:nvPr/>
        </p:nvSpPr>
        <p:spPr>
          <a:xfrm>
            <a:off x="808697" y="3623583"/>
            <a:ext cx="1134670" cy="235933"/>
          </a:xfrm>
          <a:prstGeom prst="rect">
            <a:avLst/>
          </a:prstGeom>
          <a:noFill/>
        </p:spPr>
        <p:txBody>
          <a:bodyPr wrap="none" lIns="63898" tIns="31949" rIns="63898" bIns="31949"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13" name="TextBox 23"/>
          <p:cNvSpPr txBox="1"/>
          <p:nvPr/>
        </p:nvSpPr>
        <p:spPr>
          <a:xfrm>
            <a:off x="2817838" y="3859516"/>
            <a:ext cx="1764195" cy="480020"/>
          </a:xfrm>
          <a:prstGeom prst="rect">
            <a:avLst/>
          </a:prstGeom>
          <a:noFill/>
        </p:spPr>
        <p:txBody>
          <a:bodyPr wrap="square" lIns="63898" tIns="31949" rIns="63898" bIns="31949" rtlCol="0">
            <a:spAutoFit/>
          </a:bodyPr>
          <a:lstStyle/>
          <a:p>
            <a:pP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4" name="TextBox 24"/>
          <p:cNvSpPr txBox="1"/>
          <p:nvPr/>
        </p:nvSpPr>
        <p:spPr>
          <a:xfrm>
            <a:off x="2817837" y="3623583"/>
            <a:ext cx="1134670" cy="235933"/>
          </a:xfrm>
          <a:prstGeom prst="rect">
            <a:avLst/>
          </a:prstGeom>
          <a:noFill/>
        </p:spPr>
        <p:txBody>
          <a:bodyPr wrap="none" lIns="63898" tIns="31949" rIns="63898" bIns="31949"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15" name="TextBox 23"/>
          <p:cNvSpPr txBox="1"/>
          <p:nvPr/>
        </p:nvSpPr>
        <p:spPr>
          <a:xfrm>
            <a:off x="4693628" y="3859516"/>
            <a:ext cx="1764195" cy="498676"/>
          </a:xfrm>
          <a:prstGeom prst="rect">
            <a:avLst/>
          </a:prstGeom>
          <a:noFill/>
        </p:spPr>
        <p:txBody>
          <a:bodyPr wrap="square" lIns="63898" tIns="31949" rIns="63898" bIns="31949" rtlCol="0">
            <a:spAutoFit/>
          </a:bodyPr>
          <a:lstStyle/>
          <a:p>
            <a:pP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6" name="TextBox 24"/>
          <p:cNvSpPr txBox="1"/>
          <p:nvPr/>
        </p:nvSpPr>
        <p:spPr>
          <a:xfrm>
            <a:off x="4693627" y="3623583"/>
            <a:ext cx="1134670" cy="235933"/>
          </a:xfrm>
          <a:prstGeom prst="rect">
            <a:avLst/>
          </a:prstGeom>
          <a:noFill/>
        </p:spPr>
        <p:txBody>
          <a:bodyPr wrap="none" lIns="63898" tIns="31949" rIns="63898" bIns="31949"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17" name="TextBox 23"/>
          <p:cNvSpPr txBox="1"/>
          <p:nvPr/>
        </p:nvSpPr>
        <p:spPr>
          <a:xfrm>
            <a:off x="6702768" y="3859516"/>
            <a:ext cx="1764195" cy="341521"/>
          </a:xfrm>
          <a:prstGeom prst="rect">
            <a:avLst/>
          </a:prstGeom>
          <a:noFill/>
        </p:spPr>
        <p:txBody>
          <a:bodyPr wrap="square" lIns="63898" tIns="31949" rIns="63898" bIns="31949" rtlCol="0">
            <a:spAutoFit/>
          </a:bodyPr>
          <a:lstStyle/>
          <a:p>
            <a:pP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8" name="TextBox 24"/>
          <p:cNvSpPr txBox="1"/>
          <p:nvPr/>
        </p:nvSpPr>
        <p:spPr>
          <a:xfrm>
            <a:off x="6702767" y="3623583"/>
            <a:ext cx="1134670" cy="235933"/>
          </a:xfrm>
          <a:prstGeom prst="rect">
            <a:avLst/>
          </a:prstGeom>
          <a:noFill/>
        </p:spPr>
        <p:txBody>
          <a:bodyPr wrap="none" lIns="63898" tIns="31949" rIns="63898" bIns="31949"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21"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710844466"/>
      </p:ext>
    </p:extLst>
  </p:cSld>
  <p:clrMapOvr>
    <a:masterClrMapping/>
  </p:clrMapOvr>
  <p:transition spd="slow" advTm="471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2000"/>
                            </p:stCondLst>
                            <p:childTnLst>
                              <p:par>
                                <p:cTn id="34" presetID="1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ppt_y</p:attrName>
                                        </p:attrNameLst>
                                      </p:cBhvr>
                                      <p:tavLst>
                                        <p:tav tm="0">
                                          <p:val>
                                            <p:strVal val="#ppt_y+#ppt_h*1.125000"/>
                                          </p:val>
                                        </p:tav>
                                        <p:tav tm="100000">
                                          <p:val>
                                            <p:strVal val="#ppt_y"/>
                                          </p:val>
                                        </p:tav>
                                      </p:tavLst>
                                    </p:anim>
                                    <p:animEffect transition="in" filter="wipe(up)">
                                      <p:cBhvr>
                                        <p:cTn id="37" dur="500"/>
                                        <p:tgtEl>
                                          <p:spTgt spid="11"/>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p:tgtEl>
                                          <p:spTgt spid="12"/>
                                        </p:tgtEl>
                                        <p:attrNameLst>
                                          <p:attrName>ppt_y</p:attrName>
                                        </p:attrNameLst>
                                      </p:cBhvr>
                                      <p:tavLst>
                                        <p:tav tm="0">
                                          <p:val>
                                            <p:strVal val="#ppt_y-#ppt_h*1.125000"/>
                                          </p:val>
                                        </p:tav>
                                        <p:tav tm="100000">
                                          <p:val>
                                            <p:strVal val="#ppt_y"/>
                                          </p:val>
                                        </p:tav>
                                      </p:tavLst>
                                    </p:anim>
                                    <p:animEffect transition="in" filter="wipe(down)">
                                      <p:cBhvr>
                                        <p:cTn id="41" dur="500"/>
                                        <p:tgtEl>
                                          <p:spTgt spid="12"/>
                                        </p:tgtEl>
                                      </p:cBhvr>
                                    </p:animEffect>
                                  </p:childTnLst>
                                </p:cTn>
                              </p:par>
                            </p:childTnLst>
                          </p:cTn>
                        </p:par>
                        <p:par>
                          <p:cTn id="42" fill="hold">
                            <p:stCondLst>
                              <p:cond delay="2500"/>
                            </p:stCondLst>
                            <p:childTnLst>
                              <p:par>
                                <p:cTn id="43" presetID="12" presetClass="entr" presetSubtype="4"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ppt_y</p:attrName>
                                        </p:attrNameLst>
                                      </p:cBhvr>
                                      <p:tavLst>
                                        <p:tav tm="0">
                                          <p:val>
                                            <p:strVal val="#ppt_y+#ppt_h*1.125000"/>
                                          </p:val>
                                        </p:tav>
                                        <p:tav tm="100000">
                                          <p:val>
                                            <p:strVal val="#ppt_y"/>
                                          </p:val>
                                        </p:tav>
                                      </p:tavLst>
                                    </p:anim>
                                    <p:animEffect transition="in" filter="wipe(up)">
                                      <p:cBhvr>
                                        <p:cTn id="46" dur="500"/>
                                        <p:tgtEl>
                                          <p:spTgt spid="13"/>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p:tgtEl>
                                          <p:spTgt spid="14"/>
                                        </p:tgtEl>
                                        <p:attrNameLst>
                                          <p:attrName>ppt_y</p:attrName>
                                        </p:attrNameLst>
                                      </p:cBhvr>
                                      <p:tavLst>
                                        <p:tav tm="0">
                                          <p:val>
                                            <p:strVal val="#ppt_y-#ppt_h*1.125000"/>
                                          </p:val>
                                        </p:tav>
                                        <p:tav tm="100000">
                                          <p:val>
                                            <p:strVal val="#ppt_y"/>
                                          </p:val>
                                        </p:tav>
                                      </p:tavLst>
                                    </p:anim>
                                    <p:animEffect transition="in" filter="wipe(down)">
                                      <p:cBhvr>
                                        <p:cTn id="50" dur="500"/>
                                        <p:tgtEl>
                                          <p:spTgt spid="14"/>
                                        </p:tgtEl>
                                      </p:cBhvr>
                                    </p:animEffect>
                                  </p:childTnLst>
                                </p:cTn>
                              </p:par>
                            </p:childTnLst>
                          </p:cTn>
                        </p:par>
                        <p:par>
                          <p:cTn id="51" fill="hold">
                            <p:stCondLst>
                              <p:cond delay="3000"/>
                            </p:stCondLst>
                            <p:childTnLst>
                              <p:par>
                                <p:cTn id="52" presetID="12" presetClass="entr" presetSubtype="4"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p:tgtEl>
                                          <p:spTgt spid="15"/>
                                        </p:tgtEl>
                                        <p:attrNameLst>
                                          <p:attrName>ppt_y</p:attrName>
                                        </p:attrNameLst>
                                      </p:cBhvr>
                                      <p:tavLst>
                                        <p:tav tm="0">
                                          <p:val>
                                            <p:strVal val="#ppt_y+#ppt_h*1.125000"/>
                                          </p:val>
                                        </p:tav>
                                        <p:tav tm="100000">
                                          <p:val>
                                            <p:strVal val="#ppt_y"/>
                                          </p:val>
                                        </p:tav>
                                      </p:tavLst>
                                    </p:anim>
                                    <p:animEffect transition="in" filter="wipe(up)">
                                      <p:cBhvr>
                                        <p:cTn id="55" dur="500"/>
                                        <p:tgtEl>
                                          <p:spTgt spid="15"/>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p:tgtEl>
                                          <p:spTgt spid="16"/>
                                        </p:tgtEl>
                                        <p:attrNameLst>
                                          <p:attrName>ppt_y</p:attrName>
                                        </p:attrNameLst>
                                      </p:cBhvr>
                                      <p:tavLst>
                                        <p:tav tm="0">
                                          <p:val>
                                            <p:strVal val="#ppt_y-#ppt_h*1.125000"/>
                                          </p:val>
                                        </p:tav>
                                        <p:tav tm="100000">
                                          <p:val>
                                            <p:strVal val="#ppt_y"/>
                                          </p:val>
                                        </p:tav>
                                      </p:tavLst>
                                    </p:anim>
                                    <p:animEffect transition="in" filter="wipe(down)">
                                      <p:cBhvr>
                                        <p:cTn id="59" dur="500"/>
                                        <p:tgtEl>
                                          <p:spTgt spid="16"/>
                                        </p:tgtEl>
                                      </p:cBhvr>
                                    </p:animEffect>
                                  </p:childTnLst>
                                </p:cTn>
                              </p:par>
                            </p:childTnLst>
                          </p:cTn>
                        </p:par>
                        <p:par>
                          <p:cTn id="60" fill="hold">
                            <p:stCondLst>
                              <p:cond delay="3500"/>
                            </p:stCondLst>
                            <p:childTnLst>
                              <p:par>
                                <p:cTn id="61" presetID="12" presetClass="entr" presetSubtype="4"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p:tgtEl>
                                          <p:spTgt spid="17"/>
                                        </p:tgtEl>
                                        <p:attrNameLst>
                                          <p:attrName>ppt_y</p:attrName>
                                        </p:attrNameLst>
                                      </p:cBhvr>
                                      <p:tavLst>
                                        <p:tav tm="0">
                                          <p:val>
                                            <p:strVal val="#ppt_y+#ppt_h*1.125000"/>
                                          </p:val>
                                        </p:tav>
                                        <p:tav tm="100000">
                                          <p:val>
                                            <p:strVal val="#ppt_y"/>
                                          </p:val>
                                        </p:tav>
                                      </p:tavLst>
                                    </p:anim>
                                    <p:animEffect transition="in" filter="wipe(up)">
                                      <p:cBhvr>
                                        <p:cTn id="64" dur="500"/>
                                        <p:tgtEl>
                                          <p:spTgt spid="17"/>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p:tgtEl>
                                          <p:spTgt spid="18"/>
                                        </p:tgtEl>
                                        <p:attrNameLst>
                                          <p:attrName>ppt_y</p:attrName>
                                        </p:attrNameLst>
                                      </p:cBhvr>
                                      <p:tavLst>
                                        <p:tav tm="0">
                                          <p:val>
                                            <p:strVal val="#ppt_y-#ppt_h*1.125000"/>
                                          </p:val>
                                        </p:tav>
                                        <p:tav tm="100000">
                                          <p:val>
                                            <p:strVal val="#ppt_y"/>
                                          </p:val>
                                        </p:tav>
                                      </p:tavLst>
                                    </p:anim>
                                    <p:animEffect transition="in" filter="wipe(down)">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3"/>
          <p:cNvSpPr>
            <a:spLocks/>
          </p:cNvSpPr>
          <p:nvPr/>
        </p:nvSpPr>
        <p:spPr bwMode="gray">
          <a:xfrm flipV="1">
            <a:off x="1369779" y="2831696"/>
            <a:ext cx="806955" cy="1117650"/>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1044" tIns="30521" rIns="61044" bIns="3052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3" name="箭头2"/>
          <p:cNvSpPr>
            <a:spLocks/>
          </p:cNvSpPr>
          <p:nvPr/>
        </p:nvSpPr>
        <p:spPr bwMode="gray">
          <a:xfrm rot="16200000">
            <a:off x="1582957" y="2364402"/>
            <a:ext cx="238759" cy="95917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a:extLst/>
        </p:spPr>
        <p:txBody>
          <a:bodyPr wrap="none" lIns="61044" tIns="30521" rIns="61044" bIns="3052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4" name="箭头1"/>
          <p:cNvSpPr>
            <a:spLocks/>
          </p:cNvSpPr>
          <p:nvPr/>
        </p:nvSpPr>
        <p:spPr bwMode="gray">
          <a:xfrm>
            <a:off x="1364591" y="1610783"/>
            <a:ext cx="806955" cy="129468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1044" tIns="30521" rIns="61044" bIns="3052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5" name="文本1"/>
          <p:cNvSpPr>
            <a:spLocks noChangeArrowheads="1"/>
          </p:cNvSpPr>
          <p:nvPr/>
        </p:nvSpPr>
        <p:spPr bwMode="gray">
          <a:xfrm>
            <a:off x="3329113" y="1325079"/>
            <a:ext cx="4506576" cy="878998"/>
          </a:xfrm>
          <a:prstGeom prst="roundRect">
            <a:avLst>
              <a:gd name="adj" fmla="val 11505"/>
            </a:avLst>
          </a:prstGeom>
          <a:noFill/>
          <a:ln w="15875" cap="flat" cmpd="sng" algn="ctr">
            <a:solidFill>
              <a:schemeClr val="tx1">
                <a:lumMod val="50000"/>
                <a:lumOff val="50000"/>
              </a:schemeClr>
            </a:solidFill>
            <a:prstDash val="solid"/>
          </a:ln>
          <a:effectLst/>
          <a:extLst/>
        </p:spPr>
        <p:txBody>
          <a:bodyPr lIns="61044" tIns="30521" rIns="61044" bIns="3052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a:t>
            </a:r>
            <a:endParaRPr lang="en-US" altLang="zh-CN" sz="1200" dirty="0">
              <a:solidFill>
                <a:schemeClr val="tx1">
                  <a:lumMod val="50000"/>
                  <a:lumOff val="50000"/>
                </a:schemeClr>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sz="1200" dirty="0">
                <a:solidFill>
                  <a:schemeClr val="tx1">
                    <a:lumMod val="50000"/>
                    <a:lumOff val="50000"/>
                  </a:schemeClr>
                </a:solidFill>
                <a:latin typeface="微软雅黑" pitchFamily="34" charset="-122"/>
                <a:ea typeface="微软雅黑" pitchFamily="34" charset="-122"/>
              </a:rPr>
              <a:t>粘贴，并选择只保留文字。在此录入上述图表的综合描述说明。</a:t>
            </a:r>
            <a:endParaRPr lang="zh-CN" altLang="zh-CN" sz="1200" dirty="0">
              <a:solidFill>
                <a:schemeClr val="tx1">
                  <a:lumMod val="50000"/>
                  <a:lumOff val="50000"/>
                </a:schemeClr>
              </a:solidFill>
              <a:latin typeface="微软雅黑" pitchFamily="34" charset="-122"/>
              <a:ea typeface="微软雅黑" pitchFamily="34" charset="-122"/>
            </a:endParaRPr>
          </a:p>
        </p:txBody>
      </p:sp>
      <p:sp>
        <p:nvSpPr>
          <p:cNvPr id="6" name="标题1"/>
          <p:cNvSpPr>
            <a:spLocks noChangeArrowheads="1"/>
          </p:cNvSpPr>
          <p:nvPr/>
        </p:nvSpPr>
        <p:spPr bwMode="gray">
          <a:xfrm>
            <a:off x="2269953" y="1320580"/>
            <a:ext cx="917393" cy="883497"/>
          </a:xfrm>
          <a:prstGeom prst="roundRect">
            <a:avLst>
              <a:gd name="adj" fmla="val 11921"/>
            </a:avLst>
          </a:prstGeom>
          <a:solidFill>
            <a:srgbClr val="FF1919"/>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1044" tIns="30521" rIns="61044" bIns="3052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chemeClr val="bg1"/>
                </a:solidFill>
                <a:latin typeface="微软雅黑" pitchFamily="34" charset="-122"/>
                <a:ea typeface="微软雅黑" pitchFamily="34" charset="-122"/>
              </a:rPr>
              <a:t>添加标题</a:t>
            </a:r>
            <a:endParaRPr lang="zh-CN" altLang="zh-CN" sz="1400" dirty="0">
              <a:solidFill>
                <a:schemeClr val="bg1"/>
              </a:solidFill>
              <a:latin typeface="微软雅黑" pitchFamily="34" charset="-122"/>
              <a:ea typeface="微软雅黑" pitchFamily="34" charset="-122"/>
            </a:endParaRPr>
          </a:p>
        </p:txBody>
      </p:sp>
      <p:sp>
        <p:nvSpPr>
          <p:cNvPr id="7" name="文本2"/>
          <p:cNvSpPr>
            <a:spLocks noChangeArrowheads="1"/>
          </p:cNvSpPr>
          <p:nvPr/>
        </p:nvSpPr>
        <p:spPr bwMode="gray">
          <a:xfrm>
            <a:off x="3329113" y="2393243"/>
            <a:ext cx="4506576" cy="876091"/>
          </a:xfrm>
          <a:prstGeom prst="roundRect">
            <a:avLst>
              <a:gd name="adj" fmla="val 11505"/>
            </a:avLst>
          </a:prstGeom>
          <a:noFill/>
          <a:ln w="15875" cap="flat" cmpd="sng" algn="ctr">
            <a:solidFill>
              <a:schemeClr val="tx1">
                <a:lumMod val="50000"/>
                <a:lumOff val="50000"/>
              </a:schemeClr>
            </a:solidFill>
            <a:prstDash val="solid"/>
          </a:ln>
          <a:effectLst/>
          <a:extLst/>
        </p:spPr>
        <p:txBody>
          <a:bodyPr lIns="61044" tIns="30521" rIns="61044" bIns="3052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a:t>
            </a:r>
            <a:endParaRPr lang="en-US" altLang="zh-CN" sz="1200" dirty="0">
              <a:solidFill>
                <a:schemeClr val="tx1">
                  <a:lumMod val="50000"/>
                  <a:lumOff val="50000"/>
                </a:schemeClr>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sz="1200" dirty="0">
                <a:solidFill>
                  <a:schemeClr val="tx1">
                    <a:lumMod val="50000"/>
                    <a:lumOff val="50000"/>
                  </a:schemeClr>
                </a:solidFill>
                <a:latin typeface="微软雅黑" pitchFamily="34" charset="-122"/>
                <a:ea typeface="微软雅黑" pitchFamily="34" charset="-122"/>
              </a:rPr>
              <a:t>粘贴，并选择只保留文字。在此录入上述图表的综合描述说明。</a:t>
            </a:r>
            <a:endParaRPr lang="zh-CN" altLang="zh-CN" sz="1200" dirty="0">
              <a:solidFill>
                <a:schemeClr val="tx1">
                  <a:lumMod val="50000"/>
                  <a:lumOff val="50000"/>
                </a:schemeClr>
              </a:solidFill>
              <a:latin typeface="微软雅黑" pitchFamily="34" charset="-122"/>
              <a:ea typeface="微软雅黑" pitchFamily="34" charset="-122"/>
            </a:endParaRPr>
          </a:p>
        </p:txBody>
      </p:sp>
      <p:sp>
        <p:nvSpPr>
          <p:cNvPr id="8" name="标题2"/>
          <p:cNvSpPr>
            <a:spLocks noChangeArrowheads="1"/>
          </p:cNvSpPr>
          <p:nvPr/>
        </p:nvSpPr>
        <p:spPr bwMode="gray">
          <a:xfrm>
            <a:off x="2269955" y="2393243"/>
            <a:ext cx="917393" cy="876091"/>
          </a:xfrm>
          <a:prstGeom prst="roundRect">
            <a:avLst>
              <a:gd name="adj" fmla="val 11921"/>
            </a:avLst>
          </a:prstGeom>
          <a:solidFill>
            <a:srgbClr val="FF1919"/>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1044" tIns="30521" rIns="61044" bIns="3052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chemeClr val="bg1"/>
                </a:solidFill>
                <a:latin typeface="微软雅黑" pitchFamily="34" charset="-122"/>
                <a:ea typeface="微软雅黑" pitchFamily="34" charset="-122"/>
              </a:rPr>
              <a:t>添加标题</a:t>
            </a:r>
            <a:endParaRPr lang="zh-CN" altLang="zh-CN" sz="1400" dirty="0">
              <a:solidFill>
                <a:schemeClr val="bg1"/>
              </a:solidFill>
              <a:latin typeface="微软雅黑" pitchFamily="34" charset="-122"/>
              <a:ea typeface="微软雅黑" pitchFamily="34" charset="-122"/>
            </a:endParaRPr>
          </a:p>
        </p:txBody>
      </p:sp>
      <p:sp>
        <p:nvSpPr>
          <p:cNvPr id="9" name="文本3"/>
          <p:cNvSpPr>
            <a:spLocks noChangeArrowheads="1"/>
          </p:cNvSpPr>
          <p:nvPr/>
        </p:nvSpPr>
        <p:spPr bwMode="ltGray">
          <a:xfrm>
            <a:off x="3329113" y="3452365"/>
            <a:ext cx="4506576" cy="868275"/>
          </a:xfrm>
          <a:prstGeom prst="roundRect">
            <a:avLst>
              <a:gd name="adj" fmla="val 11505"/>
            </a:avLst>
          </a:prstGeom>
          <a:noFill/>
          <a:ln w="15875" cap="flat" cmpd="sng" algn="ctr">
            <a:solidFill>
              <a:schemeClr val="tx1">
                <a:lumMod val="50000"/>
                <a:lumOff val="50000"/>
              </a:schemeClr>
            </a:solidFill>
            <a:prstDash val="solid"/>
          </a:ln>
          <a:effectLst/>
          <a:extLst/>
        </p:spPr>
        <p:txBody>
          <a:bodyPr lIns="61044" tIns="30521" rIns="61044" bIns="3052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a:t>
            </a:r>
            <a:endParaRPr lang="en-US" altLang="zh-CN" sz="1200" dirty="0">
              <a:solidFill>
                <a:schemeClr val="tx1">
                  <a:lumMod val="50000"/>
                  <a:lumOff val="50000"/>
                </a:schemeClr>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sz="1200" dirty="0">
                <a:solidFill>
                  <a:schemeClr val="tx1">
                    <a:lumMod val="50000"/>
                    <a:lumOff val="50000"/>
                  </a:schemeClr>
                </a:solidFill>
                <a:latin typeface="微软雅黑" pitchFamily="34" charset="-122"/>
                <a:ea typeface="微软雅黑" pitchFamily="34" charset="-122"/>
              </a:rPr>
              <a:t>粘贴，并选择只保留文字。在此录入上述图表的综合描述说明。</a:t>
            </a:r>
            <a:endParaRPr lang="zh-CN" altLang="zh-CN" sz="1200" dirty="0">
              <a:solidFill>
                <a:schemeClr val="tx1">
                  <a:lumMod val="50000"/>
                  <a:lumOff val="50000"/>
                </a:schemeClr>
              </a:solidFill>
              <a:latin typeface="微软雅黑" pitchFamily="34" charset="-122"/>
              <a:ea typeface="微软雅黑" pitchFamily="34" charset="-122"/>
            </a:endParaRPr>
          </a:p>
        </p:txBody>
      </p:sp>
      <p:sp>
        <p:nvSpPr>
          <p:cNvPr id="10" name="标题3"/>
          <p:cNvSpPr>
            <a:spLocks noChangeArrowheads="1"/>
          </p:cNvSpPr>
          <p:nvPr/>
        </p:nvSpPr>
        <p:spPr bwMode="gray">
          <a:xfrm>
            <a:off x="2269953" y="3452365"/>
            <a:ext cx="917393" cy="868275"/>
          </a:xfrm>
          <a:prstGeom prst="roundRect">
            <a:avLst>
              <a:gd name="adj" fmla="val 11921"/>
            </a:avLst>
          </a:prstGeom>
          <a:solidFill>
            <a:srgbClr val="FF1919"/>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1044" tIns="30521" rIns="61044" bIns="3052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chemeClr val="bg1"/>
                </a:solidFill>
                <a:latin typeface="微软雅黑" pitchFamily="34" charset="-122"/>
                <a:ea typeface="微软雅黑" pitchFamily="34" charset="-122"/>
              </a:rPr>
              <a:t>添加标题</a:t>
            </a:r>
            <a:endParaRPr lang="zh-CN" altLang="zh-CN" sz="1400" dirty="0">
              <a:solidFill>
                <a:schemeClr val="bg1"/>
              </a:solidFill>
              <a:latin typeface="微软雅黑" pitchFamily="34" charset="-122"/>
              <a:ea typeface="微软雅黑" pitchFamily="34" charset="-122"/>
            </a:endParaRPr>
          </a:p>
        </p:txBody>
      </p:sp>
      <p:sp>
        <p:nvSpPr>
          <p:cNvPr id="11" name="Oval 19"/>
          <p:cNvSpPr>
            <a:spLocks noChangeArrowheads="1"/>
          </p:cNvSpPr>
          <p:nvPr/>
        </p:nvSpPr>
        <p:spPr bwMode="auto">
          <a:xfrm>
            <a:off x="812480" y="2322887"/>
            <a:ext cx="1020725" cy="1017394"/>
          </a:xfrm>
          <a:prstGeom prst="ellipse">
            <a:avLst/>
          </a:prstGeom>
          <a:solidFill>
            <a:srgbClr val="FF1919"/>
          </a:solidFill>
          <a:ln w="63500">
            <a:solidFill>
              <a:schemeClr val="bg1"/>
            </a:solidFill>
            <a:round/>
            <a:headEnd/>
            <a:tailEnd/>
          </a:ln>
          <a:effectLst>
            <a:outerShdw blurRad="127000" dist="38100" dir="5400000" algn="ctr" rotWithShape="0">
              <a:prstClr val="black">
                <a:alpha val="40000"/>
              </a:prstClr>
            </a:outerShdw>
          </a:effectLst>
        </p:spPr>
        <p:txBody>
          <a:bodyPr lIns="61044" tIns="30521" rIns="61044" bIns="30521" anchor="ctr"/>
          <a:lstStyle/>
          <a:p>
            <a:pPr algn="ctr">
              <a:lnSpc>
                <a:spcPct val="120000"/>
              </a:lnSpc>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p>
        </p:txBody>
      </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14"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med" p14:dur="700" advTm="6164">
        <p:fade/>
      </p:transition>
    </mc:Choice>
    <mc:Fallback xmlns="">
      <p:transition spd="med" advTm="61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230448" y="1090714"/>
            <a:ext cx="4768025" cy="3658560"/>
          </a:xfrm>
          <a:custGeom>
            <a:avLst/>
            <a:gdLst>
              <a:gd name="connsiteX0" fmla="*/ 6128642 w 6460402"/>
              <a:gd name="connsiteY0" fmla="*/ 2544539 h 4978287"/>
              <a:gd name="connsiteX1" fmla="*/ 6128642 w 6460402"/>
              <a:gd name="connsiteY1" fmla="*/ 2578165 h 4978287"/>
              <a:gd name="connsiteX2" fmla="*/ 6205767 w 6460402"/>
              <a:gd name="connsiteY2" fmla="*/ 2578165 h 4978287"/>
              <a:gd name="connsiteX3" fmla="*/ 6205767 w 6460402"/>
              <a:gd name="connsiteY3" fmla="*/ 2544539 h 4978287"/>
              <a:gd name="connsiteX4" fmla="*/ 6128642 w 6460402"/>
              <a:gd name="connsiteY4" fmla="*/ 2359082 h 4978287"/>
              <a:gd name="connsiteX5" fmla="*/ 6128642 w 6460402"/>
              <a:gd name="connsiteY5" fmla="*/ 2374918 h 4978287"/>
              <a:gd name="connsiteX6" fmla="*/ 6205767 w 6460402"/>
              <a:gd name="connsiteY6" fmla="*/ 2374918 h 4978287"/>
              <a:gd name="connsiteX7" fmla="*/ 6205767 w 6460402"/>
              <a:gd name="connsiteY7" fmla="*/ 2359082 h 4978287"/>
              <a:gd name="connsiteX8" fmla="*/ 6128642 w 6460402"/>
              <a:gd name="connsiteY8" fmla="*/ 2175435 h 4978287"/>
              <a:gd name="connsiteX9" fmla="*/ 6128642 w 6460402"/>
              <a:gd name="connsiteY9" fmla="*/ 2189461 h 4978287"/>
              <a:gd name="connsiteX10" fmla="*/ 6205767 w 6460402"/>
              <a:gd name="connsiteY10" fmla="*/ 2189461 h 4978287"/>
              <a:gd name="connsiteX11" fmla="*/ 6205767 w 6460402"/>
              <a:gd name="connsiteY11" fmla="*/ 2175435 h 4978287"/>
              <a:gd name="connsiteX12" fmla="*/ 550566 w 6460402"/>
              <a:gd name="connsiteY12" fmla="*/ 0 h 4978287"/>
              <a:gd name="connsiteX13" fmla="*/ 1089947 w 6460402"/>
              <a:gd name="connsiteY13" fmla="*/ 439608 h 4978287"/>
              <a:gd name="connsiteX14" fmla="*/ 1094328 w 6460402"/>
              <a:gd name="connsiteY14" fmla="*/ 483067 h 4978287"/>
              <a:gd name="connsiteX15" fmla="*/ 3355244 w 6460402"/>
              <a:gd name="connsiteY15" fmla="*/ 483067 h 4978287"/>
              <a:gd name="connsiteX16" fmla="*/ 3774352 w 6460402"/>
              <a:gd name="connsiteY16" fmla="*/ 902175 h 4978287"/>
              <a:gd name="connsiteX17" fmla="*/ 3774352 w 6460402"/>
              <a:gd name="connsiteY17" fmla="*/ 1433662 h 4978287"/>
              <a:gd name="connsiteX18" fmla="*/ 3776218 w 6460402"/>
              <a:gd name="connsiteY18" fmla="*/ 1433662 h 4978287"/>
              <a:gd name="connsiteX19" fmla="*/ 3776218 w 6460402"/>
              <a:gd name="connsiteY19" fmla="*/ 1732154 h 4978287"/>
              <a:gd name="connsiteX20" fmla="*/ 4049878 w 6460402"/>
              <a:gd name="connsiteY20" fmla="*/ 2005814 h 4978287"/>
              <a:gd name="connsiteX21" fmla="*/ 5752319 w 6460402"/>
              <a:gd name="connsiteY21" fmla="*/ 2005814 h 4978287"/>
              <a:gd name="connsiteX22" fmla="*/ 5752319 w 6460402"/>
              <a:gd name="connsiteY22" fmla="*/ 1999666 h 4978287"/>
              <a:gd name="connsiteX23" fmla="*/ 6128642 w 6460402"/>
              <a:gd name="connsiteY23" fmla="*/ 1999666 h 4978287"/>
              <a:gd name="connsiteX24" fmla="*/ 6128642 w 6460402"/>
              <a:gd name="connsiteY24" fmla="*/ 2005814 h 4978287"/>
              <a:gd name="connsiteX25" fmla="*/ 6205767 w 6460402"/>
              <a:gd name="connsiteY25" fmla="*/ 2005814 h 4978287"/>
              <a:gd name="connsiteX26" fmla="*/ 6205767 w 6460402"/>
              <a:gd name="connsiteY26" fmla="*/ 2005162 h 4978287"/>
              <a:gd name="connsiteX27" fmla="*/ 6460402 w 6460402"/>
              <a:gd name="connsiteY27" fmla="*/ 2005162 h 4978287"/>
              <a:gd name="connsiteX28" fmla="*/ 6460402 w 6460402"/>
              <a:gd name="connsiteY28" fmla="*/ 2740090 h 4978287"/>
              <a:gd name="connsiteX29" fmla="*/ 6227992 w 6460402"/>
              <a:gd name="connsiteY29" fmla="*/ 2740090 h 4978287"/>
              <a:gd name="connsiteX30" fmla="*/ 4948699 w 6460402"/>
              <a:gd name="connsiteY30" fmla="*/ 2747786 h 4978287"/>
              <a:gd name="connsiteX31" fmla="*/ 4699917 w 6460402"/>
              <a:gd name="connsiteY31" fmla="*/ 3021446 h 4978287"/>
              <a:gd name="connsiteX32" fmla="*/ 4699917 w 6460402"/>
              <a:gd name="connsiteY32" fmla="*/ 3886050 h 4978287"/>
              <a:gd name="connsiteX33" fmla="*/ 4722636 w 6460402"/>
              <a:gd name="connsiteY33" fmla="*/ 3888341 h 4978287"/>
              <a:gd name="connsiteX34" fmla="*/ 5162244 w 6460402"/>
              <a:gd name="connsiteY34" fmla="*/ 4427721 h 4978287"/>
              <a:gd name="connsiteX35" fmla="*/ 4611678 w 6460402"/>
              <a:gd name="connsiteY35" fmla="*/ 4978287 h 4978287"/>
              <a:gd name="connsiteX36" fmla="*/ 4061112 w 6460402"/>
              <a:gd name="connsiteY36" fmla="*/ 4427721 h 4978287"/>
              <a:gd name="connsiteX37" fmla="*/ 4500720 w 6460402"/>
              <a:gd name="connsiteY37" fmla="*/ 3888341 h 4978287"/>
              <a:gd name="connsiteX38" fmla="*/ 4525038 w 6460402"/>
              <a:gd name="connsiteY38" fmla="*/ 3885889 h 4978287"/>
              <a:gd name="connsiteX39" fmla="*/ 4525038 w 6460402"/>
              <a:gd name="connsiteY39" fmla="*/ 2997273 h 4978287"/>
              <a:gd name="connsiteX40" fmla="*/ 4906045 w 6460402"/>
              <a:gd name="connsiteY40" fmla="*/ 2578165 h 4978287"/>
              <a:gd name="connsiteX41" fmla="*/ 5752319 w 6460402"/>
              <a:gd name="connsiteY41" fmla="*/ 2578165 h 4978287"/>
              <a:gd name="connsiteX42" fmla="*/ 5752319 w 6460402"/>
              <a:gd name="connsiteY42" fmla="*/ 2544539 h 4978287"/>
              <a:gd name="connsiteX43" fmla="*/ 4621379 w 6460402"/>
              <a:gd name="connsiteY43" fmla="*/ 2544539 h 4978287"/>
              <a:gd name="connsiteX44" fmla="*/ 4347719 w 6460402"/>
              <a:gd name="connsiteY44" fmla="*/ 2818199 h 4978287"/>
              <a:gd name="connsiteX45" fmla="*/ 4347719 w 6460402"/>
              <a:gd name="connsiteY45" fmla="*/ 3200314 h 4978287"/>
              <a:gd name="connsiteX46" fmla="*/ 4345853 w 6460402"/>
              <a:gd name="connsiteY46" fmla="*/ 3200314 h 4978287"/>
              <a:gd name="connsiteX47" fmla="*/ 4345853 w 6460402"/>
              <a:gd name="connsiteY47" fmla="*/ 3217647 h 4978287"/>
              <a:gd name="connsiteX48" fmla="*/ 3926745 w 6460402"/>
              <a:gd name="connsiteY48" fmla="*/ 3636755 h 4978287"/>
              <a:gd name="connsiteX49" fmla="*/ 1502623 w 6460402"/>
              <a:gd name="connsiteY49" fmla="*/ 3636755 h 4978287"/>
              <a:gd name="connsiteX50" fmla="*/ 1500080 w 6460402"/>
              <a:gd name="connsiteY50" fmla="*/ 3661988 h 4978287"/>
              <a:gd name="connsiteX51" fmla="*/ 960699 w 6460402"/>
              <a:gd name="connsiteY51" fmla="*/ 4101596 h 4978287"/>
              <a:gd name="connsiteX52" fmla="*/ 410133 w 6460402"/>
              <a:gd name="connsiteY52" fmla="*/ 3551030 h 4978287"/>
              <a:gd name="connsiteX53" fmla="*/ 960699 w 6460402"/>
              <a:gd name="connsiteY53" fmla="*/ 3000464 h 4978287"/>
              <a:gd name="connsiteX54" fmla="*/ 1500080 w 6460402"/>
              <a:gd name="connsiteY54" fmla="*/ 3440072 h 4978287"/>
              <a:gd name="connsiteX55" fmla="*/ 1502808 w 6460402"/>
              <a:gd name="connsiteY55" fmla="*/ 3467134 h 4978287"/>
              <a:gd name="connsiteX56" fmla="*/ 3879826 w 6460402"/>
              <a:gd name="connsiteY56" fmla="*/ 3467134 h 4978287"/>
              <a:gd name="connsiteX57" fmla="*/ 4153486 w 6460402"/>
              <a:gd name="connsiteY57" fmla="*/ 3193474 h 4978287"/>
              <a:gd name="connsiteX58" fmla="*/ 4153486 w 6460402"/>
              <a:gd name="connsiteY58" fmla="*/ 2935531 h 4978287"/>
              <a:gd name="connsiteX59" fmla="*/ 4155352 w 6460402"/>
              <a:gd name="connsiteY59" fmla="*/ 2935531 h 4978287"/>
              <a:gd name="connsiteX60" fmla="*/ 4155352 w 6460402"/>
              <a:gd name="connsiteY60" fmla="*/ 2794026 h 4978287"/>
              <a:gd name="connsiteX61" fmla="*/ 4574460 w 6460402"/>
              <a:gd name="connsiteY61" fmla="*/ 2374918 h 4978287"/>
              <a:gd name="connsiteX62" fmla="*/ 5752319 w 6460402"/>
              <a:gd name="connsiteY62" fmla="*/ 2374918 h 4978287"/>
              <a:gd name="connsiteX63" fmla="*/ 5752319 w 6460402"/>
              <a:gd name="connsiteY63" fmla="*/ 2359082 h 4978287"/>
              <a:gd name="connsiteX64" fmla="*/ 2802547 w 6460402"/>
              <a:gd name="connsiteY64" fmla="*/ 2359082 h 4978287"/>
              <a:gd name="connsiteX65" fmla="*/ 2799911 w 6460402"/>
              <a:gd name="connsiteY65" fmla="*/ 2385229 h 4978287"/>
              <a:gd name="connsiteX66" fmla="*/ 2260530 w 6460402"/>
              <a:gd name="connsiteY66" fmla="*/ 2824837 h 4978287"/>
              <a:gd name="connsiteX67" fmla="*/ 1709964 w 6460402"/>
              <a:gd name="connsiteY67" fmla="*/ 2274271 h 4978287"/>
              <a:gd name="connsiteX68" fmla="*/ 2260530 w 6460402"/>
              <a:gd name="connsiteY68" fmla="*/ 1723705 h 4978287"/>
              <a:gd name="connsiteX69" fmla="*/ 2799911 w 6460402"/>
              <a:gd name="connsiteY69" fmla="*/ 2163313 h 4978287"/>
              <a:gd name="connsiteX70" fmla="*/ 2802547 w 6460402"/>
              <a:gd name="connsiteY70" fmla="*/ 2189461 h 4978287"/>
              <a:gd name="connsiteX71" fmla="*/ 5752319 w 6460402"/>
              <a:gd name="connsiteY71" fmla="*/ 2189461 h 4978287"/>
              <a:gd name="connsiteX72" fmla="*/ 5752319 w 6460402"/>
              <a:gd name="connsiteY72" fmla="*/ 2175435 h 4978287"/>
              <a:gd name="connsiteX73" fmla="*/ 4002959 w 6460402"/>
              <a:gd name="connsiteY73" fmla="*/ 2175435 h 4978287"/>
              <a:gd name="connsiteX74" fmla="*/ 3583851 w 6460402"/>
              <a:gd name="connsiteY74" fmla="*/ 1756327 h 4978287"/>
              <a:gd name="connsiteX75" fmla="*/ 3583851 w 6460402"/>
              <a:gd name="connsiteY75" fmla="*/ 1605112 h 4978287"/>
              <a:gd name="connsiteX76" fmla="*/ 3581985 w 6460402"/>
              <a:gd name="connsiteY76" fmla="*/ 1605112 h 4978287"/>
              <a:gd name="connsiteX77" fmla="*/ 3581985 w 6460402"/>
              <a:gd name="connsiteY77" fmla="*/ 926348 h 4978287"/>
              <a:gd name="connsiteX78" fmla="*/ 3308325 w 6460402"/>
              <a:gd name="connsiteY78" fmla="*/ 652688 h 4978287"/>
              <a:gd name="connsiteX79" fmla="*/ 1090838 w 6460402"/>
              <a:gd name="connsiteY79" fmla="*/ 652688 h 4978287"/>
              <a:gd name="connsiteX80" fmla="*/ 1089947 w 6460402"/>
              <a:gd name="connsiteY80" fmla="*/ 661524 h 4978287"/>
              <a:gd name="connsiteX81" fmla="*/ 550566 w 6460402"/>
              <a:gd name="connsiteY81" fmla="*/ 1101132 h 4978287"/>
              <a:gd name="connsiteX82" fmla="*/ 0 w 6460402"/>
              <a:gd name="connsiteY82" fmla="*/ 550566 h 4978287"/>
              <a:gd name="connsiteX83" fmla="*/ 550566 w 6460402"/>
              <a:gd name="connsiteY83" fmla="*/ 0 h 49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60402" h="4978287">
                <a:moveTo>
                  <a:pt x="6128642" y="2544539"/>
                </a:moveTo>
                <a:lnTo>
                  <a:pt x="6128642" y="2578165"/>
                </a:lnTo>
                <a:lnTo>
                  <a:pt x="6205767" y="2578165"/>
                </a:lnTo>
                <a:lnTo>
                  <a:pt x="6205767" y="2544539"/>
                </a:lnTo>
                <a:close/>
                <a:moveTo>
                  <a:pt x="6128642" y="2359082"/>
                </a:moveTo>
                <a:lnTo>
                  <a:pt x="6128642" y="2374918"/>
                </a:lnTo>
                <a:lnTo>
                  <a:pt x="6205767" y="2374918"/>
                </a:lnTo>
                <a:lnTo>
                  <a:pt x="6205767" y="2359082"/>
                </a:lnTo>
                <a:close/>
                <a:moveTo>
                  <a:pt x="6128642" y="2175435"/>
                </a:moveTo>
                <a:lnTo>
                  <a:pt x="6128642" y="2189461"/>
                </a:lnTo>
                <a:lnTo>
                  <a:pt x="6205767" y="2189461"/>
                </a:lnTo>
                <a:lnTo>
                  <a:pt x="6205767" y="2175435"/>
                </a:lnTo>
                <a:close/>
                <a:moveTo>
                  <a:pt x="550566" y="0"/>
                </a:moveTo>
                <a:cubicBezTo>
                  <a:pt x="816627" y="0"/>
                  <a:pt x="1038609" y="188724"/>
                  <a:pt x="1089947" y="439608"/>
                </a:cubicBezTo>
                <a:lnTo>
                  <a:pt x="1094328" y="483067"/>
                </a:lnTo>
                <a:lnTo>
                  <a:pt x="3355244" y="483067"/>
                </a:lnTo>
                <a:cubicBezTo>
                  <a:pt x="3586711" y="483067"/>
                  <a:pt x="3774352" y="670708"/>
                  <a:pt x="3774352" y="902175"/>
                </a:cubicBezTo>
                <a:lnTo>
                  <a:pt x="3774352" y="1433662"/>
                </a:lnTo>
                <a:lnTo>
                  <a:pt x="3776218" y="1433662"/>
                </a:lnTo>
                <a:lnTo>
                  <a:pt x="3776218" y="1732154"/>
                </a:lnTo>
                <a:cubicBezTo>
                  <a:pt x="3776218" y="1883292"/>
                  <a:pt x="3898740" y="2005814"/>
                  <a:pt x="4049878" y="2005814"/>
                </a:cubicBezTo>
                <a:lnTo>
                  <a:pt x="5752319" y="2005814"/>
                </a:lnTo>
                <a:lnTo>
                  <a:pt x="5752319" y="1999666"/>
                </a:lnTo>
                <a:lnTo>
                  <a:pt x="6128642" y="1999666"/>
                </a:lnTo>
                <a:lnTo>
                  <a:pt x="6128642" y="2005814"/>
                </a:lnTo>
                <a:lnTo>
                  <a:pt x="6205767" y="2005814"/>
                </a:lnTo>
                <a:lnTo>
                  <a:pt x="6205767" y="2005162"/>
                </a:lnTo>
                <a:lnTo>
                  <a:pt x="6460402" y="2005162"/>
                </a:lnTo>
                <a:lnTo>
                  <a:pt x="6460402" y="2740090"/>
                </a:lnTo>
                <a:lnTo>
                  <a:pt x="6227992" y="2740090"/>
                </a:lnTo>
                <a:lnTo>
                  <a:pt x="4948699" y="2747786"/>
                </a:lnTo>
                <a:cubicBezTo>
                  <a:pt x="4811301" y="2747786"/>
                  <a:pt x="4699917" y="2870308"/>
                  <a:pt x="4699917" y="3021446"/>
                </a:cubicBezTo>
                <a:lnTo>
                  <a:pt x="4699917" y="3886050"/>
                </a:lnTo>
                <a:lnTo>
                  <a:pt x="4722636" y="3888341"/>
                </a:lnTo>
                <a:cubicBezTo>
                  <a:pt x="4973520" y="3939679"/>
                  <a:pt x="5162244" y="4161661"/>
                  <a:pt x="5162244" y="4427721"/>
                </a:cubicBezTo>
                <a:cubicBezTo>
                  <a:pt x="5162244" y="4731790"/>
                  <a:pt x="4915747" y="4978287"/>
                  <a:pt x="4611678" y="4978287"/>
                </a:cubicBezTo>
                <a:cubicBezTo>
                  <a:pt x="4307609" y="4978287"/>
                  <a:pt x="4061112" y="4731790"/>
                  <a:pt x="4061112" y="4427721"/>
                </a:cubicBezTo>
                <a:cubicBezTo>
                  <a:pt x="4061112" y="4161661"/>
                  <a:pt x="4249837" y="3939679"/>
                  <a:pt x="4500720" y="3888341"/>
                </a:cubicBezTo>
                <a:lnTo>
                  <a:pt x="4525038" y="3885889"/>
                </a:lnTo>
                <a:lnTo>
                  <a:pt x="4525038" y="2997273"/>
                </a:lnTo>
                <a:cubicBezTo>
                  <a:pt x="4525038" y="2765806"/>
                  <a:pt x="4695621" y="2578165"/>
                  <a:pt x="4906045" y="2578165"/>
                </a:cubicBezTo>
                <a:lnTo>
                  <a:pt x="5752319" y="2578165"/>
                </a:lnTo>
                <a:lnTo>
                  <a:pt x="5752319" y="2544539"/>
                </a:lnTo>
                <a:lnTo>
                  <a:pt x="4621379" y="2544539"/>
                </a:lnTo>
                <a:cubicBezTo>
                  <a:pt x="4470241" y="2544539"/>
                  <a:pt x="4347719" y="2667061"/>
                  <a:pt x="4347719" y="2818199"/>
                </a:cubicBezTo>
                <a:lnTo>
                  <a:pt x="4347719" y="3200314"/>
                </a:lnTo>
                <a:lnTo>
                  <a:pt x="4345853" y="3200314"/>
                </a:lnTo>
                <a:lnTo>
                  <a:pt x="4345853" y="3217647"/>
                </a:lnTo>
                <a:cubicBezTo>
                  <a:pt x="4345853" y="3449114"/>
                  <a:pt x="4158212" y="3636755"/>
                  <a:pt x="3926745" y="3636755"/>
                </a:cubicBezTo>
                <a:lnTo>
                  <a:pt x="1502623" y="3636755"/>
                </a:lnTo>
                <a:lnTo>
                  <a:pt x="1500080" y="3661988"/>
                </a:lnTo>
                <a:cubicBezTo>
                  <a:pt x="1448742" y="3912872"/>
                  <a:pt x="1226760" y="4101596"/>
                  <a:pt x="960699" y="4101596"/>
                </a:cubicBezTo>
                <a:cubicBezTo>
                  <a:pt x="656630" y="4101596"/>
                  <a:pt x="410133" y="3855099"/>
                  <a:pt x="410133" y="3551030"/>
                </a:cubicBezTo>
                <a:cubicBezTo>
                  <a:pt x="410133" y="3246961"/>
                  <a:pt x="656630" y="3000464"/>
                  <a:pt x="960699" y="3000464"/>
                </a:cubicBezTo>
                <a:cubicBezTo>
                  <a:pt x="1226760" y="3000464"/>
                  <a:pt x="1448742" y="3189188"/>
                  <a:pt x="1500080" y="3440072"/>
                </a:cubicBezTo>
                <a:lnTo>
                  <a:pt x="1502808" y="3467134"/>
                </a:lnTo>
                <a:lnTo>
                  <a:pt x="3879826" y="3467134"/>
                </a:lnTo>
                <a:cubicBezTo>
                  <a:pt x="4030964" y="3467134"/>
                  <a:pt x="4153486" y="3344612"/>
                  <a:pt x="4153486" y="3193474"/>
                </a:cubicBezTo>
                <a:lnTo>
                  <a:pt x="4153486" y="2935531"/>
                </a:lnTo>
                <a:lnTo>
                  <a:pt x="4155352" y="2935531"/>
                </a:lnTo>
                <a:lnTo>
                  <a:pt x="4155352" y="2794026"/>
                </a:lnTo>
                <a:cubicBezTo>
                  <a:pt x="4155352" y="2562559"/>
                  <a:pt x="4342993" y="2374918"/>
                  <a:pt x="4574460" y="2374918"/>
                </a:cubicBezTo>
                <a:lnTo>
                  <a:pt x="5752319" y="2374918"/>
                </a:lnTo>
                <a:lnTo>
                  <a:pt x="5752319" y="2359082"/>
                </a:lnTo>
                <a:lnTo>
                  <a:pt x="2802547" y="2359082"/>
                </a:lnTo>
                <a:lnTo>
                  <a:pt x="2799911" y="2385229"/>
                </a:lnTo>
                <a:cubicBezTo>
                  <a:pt x="2748573" y="2636113"/>
                  <a:pt x="2526591" y="2824837"/>
                  <a:pt x="2260530" y="2824837"/>
                </a:cubicBezTo>
                <a:cubicBezTo>
                  <a:pt x="1956461" y="2824837"/>
                  <a:pt x="1709964" y="2578340"/>
                  <a:pt x="1709964" y="2274271"/>
                </a:cubicBezTo>
                <a:cubicBezTo>
                  <a:pt x="1709964" y="1970202"/>
                  <a:pt x="1956461" y="1723705"/>
                  <a:pt x="2260530" y="1723705"/>
                </a:cubicBezTo>
                <a:cubicBezTo>
                  <a:pt x="2526591" y="1723705"/>
                  <a:pt x="2748573" y="1912429"/>
                  <a:pt x="2799911" y="2163313"/>
                </a:cubicBezTo>
                <a:lnTo>
                  <a:pt x="2802547" y="2189461"/>
                </a:lnTo>
                <a:lnTo>
                  <a:pt x="5752319" y="2189461"/>
                </a:lnTo>
                <a:lnTo>
                  <a:pt x="5752319" y="2175435"/>
                </a:lnTo>
                <a:lnTo>
                  <a:pt x="4002959" y="2175435"/>
                </a:lnTo>
                <a:cubicBezTo>
                  <a:pt x="3771492" y="2175435"/>
                  <a:pt x="3583851" y="1987794"/>
                  <a:pt x="3583851" y="1756327"/>
                </a:cubicBezTo>
                <a:lnTo>
                  <a:pt x="3583851" y="1605112"/>
                </a:lnTo>
                <a:lnTo>
                  <a:pt x="3581985" y="1605112"/>
                </a:lnTo>
                <a:lnTo>
                  <a:pt x="3581985" y="926348"/>
                </a:lnTo>
                <a:cubicBezTo>
                  <a:pt x="3581985" y="775210"/>
                  <a:pt x="3459463" y="652688"/>
                  <a:pt x="3308325" y="652688"/>
                </a:cubicBezTo>
                <a:lnTo>
                  <a:pt x="1090838" y="652688"/>
                </a:lnTo>
                <a:lnTo>
                  <a:pt x="1089947" y="661524"/>
                </a:lnTo>
                <a:cubicBezTo>
                  <a:pt x="1038609" y="912408"/>
                  <a:pt x="816627" y="1101132"/>
                  <a:pt x="550566" y="1101132"/>
                </a:cubicBezTo>
                <a:cubicBezTo>
                  <a:pt x="246497" y="1101132"/>
                  <a:pt x="0" y="854635"/>
                  <a:pt x="0" y="550566"/>
                </a:cubicBezTo>
                <a:cubicBezTo>
                  <a:pt x="0" y="246497"/>
                  <a:pt x="246497" y="0"/>
                  <a:pt x="550566" y="0"/>
                </a:cubicBezTo>
                <a:close/>
              </a:path>
            </a:pathLst>
          </a:custGeom>
          <a:solidFill>
            <a:schemeClr val="bg1"/>
          </a:solidFill>
          <a:ln>
            <a:gradFill>
              <a:gsLst>
                <a:gs pos="0">
                  <a:schemeClr val="bg1">
                    <a:lumMod val="85000"/>
                  </a:schemeClr>
                </a:gs>
                <a:gs pos="100000">
                  <a:schemeClr val="bg1">
                    <a:lumMod val="95000"/>
                  </a:schemeClr>
                </a:gs>
              </a:gsLst>
              <a:lin ang="5400000" scaled="0"/>
            </a:gradFill>
          </a:ln>
          <a:effectLst>
            <a:outerShdw blurRad="1524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solidFill>
                <a:schemeClr val="bg1"/>
              </a:solidFill>
              <a:latin typeface="Arial" panose="020B0604020202020204" pitchFamily="34" charset="0"/>
              <a:ea typeface="微软雅黑" panose="020B0503020204020204" pitchFamily="34" charset="-122"/>
            </a:endParaRPr>
          </a:p>
        </p:txBody>
      </p:sp>
      <p:grpSp>
        <p:nvGrpSpPr>
          <p:cNvPr id="3" name="组合 2"/>
          <p:cNvGrpSpPr/>
          <p:nvPr/>
        </p:nvGrpSpPr>
        <p:grpSpPr>
          <a:xfrm>
            <a:off x="8395076" y="2560275"/>
            <a:ext cx="80805" cy="547073"/>
            <a:chOff x="7917305" y="1679687"/>
            <a:chExt cx="213360" cy="853440"/>
          </a:xfrm>
          <a:solidFill>
            <a:srgbClr val="FF1919"/>
          </a:solidFill>
        </p:grpSpPr>
        <p:sp>
          <p:nvSpPr>
            <p:cNvPr id="4" name="矩形 3"/>
            <p:cNvSpPr/>
            <p:nvPr/>
          </p:nvSpPr>
          <p:spPr>
            <a:xfrm>
              <a:off x="7917305" y="167968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5" name="矩形 4"/>
            <p:cNvSpPr/>
            <p:nvPr/>
          </p:nvSpPr>
          <p:spPr>
            <a:xfrm>
              <a:off x="7917305" y="189304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6" name="矩形 5"/>
            <p:cNvSpPr/>
            <p:nvPr/>
          </p:nvSpPr>
          <p:spPr>
            <a:xfrm>
              <a:off x="7917305" y="210640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7" name="矩形 6"/>
            <p:cNvSpPr/>
            <p:nvPr/>
          </p:nvSpPr>
          <p:spPr>
            <a:xfrm>
              <a:off x="7917305" y="231976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grpSp>
      <p:grpSp>
        <p:nvGrpSpPr>
          <p:cNvPr id="8" name="组合 7"/>
          <p:cNvGrpSpPr/>
          <p:nvPr/>
        </p:nvGrpSpPr>
        <p:grpSpPr>
          <a:xfrm rot="16200000" flipH="1">
            <a:off x="4122921" y="3360883"/>
            <a:ext cx="883356" cy="678987"/>
            <a:chOff x="911201" y="1622002"/>
            <a:chExt cx="2283025" cy="1747386"/>
          </a:xfrm>
          <a:solidFill>
            <a:srgbClr val="FF1919"/>
          </a:solidFill>
        </p:grpSpPr>
        <p:sp>
          <p:nvSpPr>
            <p:cNvPr id="9" name="矩形 8"/>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10" name="任意多边形 9"/>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11" name="椭圆 10"/>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12" name="椭圆 11"/>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13" name="椭圆 12"/>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14" name="椭圆 13"/>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15" name="椭圆 14"/>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grpSp>
      <p:grpSp>
        <p:nvGrpSpPr>
          <p:cNvPr id="16" name="组合 15"/>
          <p:cNvGrpSpPr/>
          <p:nvPr/>
        </p:nvGrpSpPr>
        <p:grpSpPr>
          <a:xfrm rot="16200000" flipH="1">
            <a:off x="6787921" y="4014501"/>
            <a:ext cx="883356" cy="678987"/>
            <a:chOff x="911201" y="1622002"/>
            <a:chExt cx="2283025" cy="1747386"/>
          </a:xfrm>
          <a:solidFill>
            <a:srgbClr val="FF1919"/>
          </a:solidFill>
        </p:grpSpPr>
        <p:sp>
          <p:nvSpPr>
            <p:cNvPr id="17" name="矩形 16"/>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18" name="任意多边形 17"/>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19" name="椭圆 18"/>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20" name="椭圆 19"/>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21" name="椭圆 20"/>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22" name="椭圆 21"/>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23" name="椭圆 22"/>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grpSp>
      <p:grpSp>
        <p:nvGrpSpPr>
          <p:cNvPr id="24" name="组合 23"/>
          <p:cNvGrpSpPr/>
          <p:nvPr/>
        </p:nvGrpSpPr>
        <p:grpSpPr>
          <a:xfrm rot="16200000" flipH="1">
            <a:off x="5061260" y="2418489"/>
            <a:ext cx="883356" cy="678987"/>
            <a:chOff x="911201" y="1622002"/>
            <a:chExt cx="2283025" cy="1747386"/>
          </a:xfrm>
          <a:solidFill>
            <a:srgbClr val="FF1919"/>
          </a:solidFill>
        </p:grpSpPr>
        <p:sp>
          <p:nvSpPr>
            <p:cNvPr id="25" name="矩形 24"/>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26" name="任意多边形 25"/>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27" name="椭圆 26"/>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28" name="椭圆 27"/>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29" name="椭圆 28"/>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30" name="椭圆 29"/>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31" name="椭圆 30"/>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grpSp>
      <p:grpSp>
        <p:nvGrpSpPr>
          <p:cNvPr id="32" name="组合 31"/>
          <p:cNvGrpSpPr/>
          <p:nvPr/>
        </p:nvGrpSpPr>
        <p:grpSpPr>
          <a:xfrm>
            <a:off x="7290254" y="4002331"/>
            <a:ext cx="687584" cy="684663"/>
            <a:chOff x="9875871" y="5229802"/>
            <a:chExt cx="931637" cy="931637"/>
          </a:xfrm>
        </p:grpSpPr>
        <p:sp>
          <p:nvSpPr>
            <p:cNvPr id="33" name="椭圆 32"/>
            <p:cNvSpPr/>
            <p:nvPr/>
          </p:nvSpPr>
          <p:spPr>
            <a:xfrm>
              <a:off x="9875871" y="5229802"/>
              <a:ext cx="931637" cy="931637"/>
            </a:xfrm>
            <a:prstGeom prst="ellipse">
              <a:avLst/>
            </a:prstGeom>
            <a:solidFill>
              <a:srgbClr val="FF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34" name="椭圆 33"/>
            <p:cNvSpPr/>
            <p:nvPr/>
          </p:nvSpPr>
          <p:spPr>
            <a:xfrm>
              <a:off x="9960129" y="5314060"/>
              <a:ext cx="763118" cy="763118"/>
            </a:xfrm>
            <a:prstGeom prst="ellipse">
              <a:avLst/>
            </a:prstGeom>
            <a:gradFill>
              <a:gsLst>
                <a:gs pos="0">
                  <a:schemeClr val="bg1">
                    <a:lumMod val="85000"/>
                  </a:schemeClr>
                </a:gs>
                <a:gs pos="100000">
                  <a:schemeClr val="bg1">
                    <a:lumMod val="60000"/>
                    <a:lumOff val="40000"/>
                  </a:scheme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grpSp>
          <p:nvGrpSpPr>
            <p:cNvPr id="35" name="组合 34"/>
            <p:cNvGrpSpPr/>
            <p:nvPr/>
          </p:nvGrpSpPr>
          <p:grpSpPr>
            <a:xfrm>
              <a:off x="10195461" y="5547711"/>
              <a:ext cx="292455" cy="308081"/>
              <a:chOff x="6596990" y="5657399"/>
              <a:chExt cx="428184" cy="496168"/>
            </a:xfrm>
            <a:solidFill>
              <a:schemeClr val="tx1"/>
            </a:solidFill>
          </p:grpSpPr>
          <p:sp>
            <p:nvSpPr>
              <p:cNvPr id="36" name="Freeform 25"/>
              <p:cNvSpPr>
                <a:spLocks/>
              </p:cNvSpPr>
              <p:nvPr/>
            </p:nvSpPr>
            <p:spPr bwMode="auto">
              <a:xfrm>
                <a:off x="6678095" y="6064113"/>
                <a:ext cx="265975" cy="89454"/>
              </a:xfrm>
              <a:custGeom>
                <a:avLst/>
                <a:gdLst>
                  <a:gd name="T0" fmla="*/ 86 w 94"/>
                  <a:gd name="T1" fmla="*/ 22 h 32"/>
                  <a:gd name="T2" fmla="*/ 64 w 94"/>
                  <a:gd name="T3" fmla="*/ 22 h 32"/>
                  <a:gd name="T4" fmla="*/ 64 w 94"/>
                  <a:gd name="T5" fmla="*/ 0 h 32"/>
                  <a:gd name="T6" fmla="*/ 31 w 94"/>
                  <a:gd name="T7" fmla="*/ 0 h 32"/>
                  <a:gd name="T8" fmla="*/ 31 w 94"/>
                  <a:gd name="T9" fmla="*/ 22 h 32"/>
                  <a:gd name="T10" fmla="*/ 8 w 94"/>
                  <a:gd name="T11" fmla="*/ 22 h 32"/>
                  <a:gd name="T12" fmla="*/ 0 w 94"/>
                  <a:gd name="T13" fmla="*/ 27 h 32"/>
                  <a:gd name="T14" fmla="*/ 0 w 94"/>
                  <a:gd name="T15" fmla="*/ 32 h 32"/>
                  <a:gd name="T16" fmla="*/ 94 w 94"/>
                  <a:gd name="T17" fmla="*/ 32 h 32"/>
                  <a:gd name="T18" fmla="*/ 94 w 94"/>
                  <a:gd name="T19" fmla="*/ 27 h 32"/>
                  <a:gd name="T20" fmla="*/ 86 w 94"/>
                  <a:gd name="T2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2">
                    <a:moveTo>
                      <a:pt x="86" y="22"/>
                    </a:moveTo>
                    <a:cubicBezTo>
                      <a:pt x="64" y="22"/>
                      <a:pt x="64" y="22"/>
                      <a:pt x="64" y="22"/>
                    </a:cubicBezTo>
                    <a:cubicBezTo>
                      <a:pt x="64" y="0"/>
                      <a:pt x="64" y="0"/>
                      <a:pt x="64" y="0"/>
                    </a:cubicBezTo>
                    <a:cubicBezTo>
                      <a:pt x="31" y="0"/>
                      <a:pt x="31" y="0"/>
                      <a:pt x="31" y="0"/>
                    </a:cubicBezTo>
                    <a:cubicBezTo>
                      <a:pt x="31" y="22"/>
                      <a:pt x="31" y="22"/>
                      <a:pt x="31" y="22"/>
                    </a:cubicBezTo>
                    <a:cubicBezTo>
                      <a:pt x="8" y="22"/>
                      <a:pt x="8" y="22"/>
                      <a:pt x="8" y="22"/>
                    </a:cubicBezTo>
                    <a:cubicBezTo>
                      <a:pt x="4" y="22"/>
                      <a:pt x="0" y="24"/>
                      <a:pt x="0" y="27"/>
                    </a:cubicBezTo>
                    <a:cubicBezTo>
                      <a:pt x="0" y="32"/>
                      <a:pt x="0" y="32"/>
                      <a:pt x="0" y="32"/>
                    </a:cubicBezTo>
                    <a:cubicBezTo>
                      <a:pt x="94" y="32"/>
                      <a:pt x="94" y="32"/>
                      <a:pt x="94" y="32"/>
                    </a:cubicBezTo>
                    <a:cubicBezTo>
                      <a:pt x="94" y="27"/>
                      <a:pt x="94" y="27"/>
                      <a:pt x="94" y="27"/>
                    </a:cubicBezTo>
                    <a:cubicBezTo>
                      <a:pt x="94" y="24"/>
                      <a:pt x="90" y="22"/>
                      <a:pt x="86"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37" name="Freeform 26"/>
              <p:cNvSpPr>
                <a:spLocks/>
              </p:cNvSpPr>
              <p:nvPr/>
            </p:nvSpPr>
            <p:spPr bwMode="auto">
              <a:xfrm>
                <a:off x="6718647" y="5789789"/>
                <a:ext cx="66792" cy="124042"/>
              </a:xfrm>
              <a:custGeom>
                <a:avLst/>
                <a:gdLst>
                  <a:gd name="T0" fmla="*/ 15 w 24"/>
                  <a:gd name="T1" fmla="*/ 18 h 44"/>
                  <a:gd name="T2" fmla="*/ 9 w 24"/>
                  <a:gd name="T3" fmla="*/ 14 h 44"/>
                  <a:gd name="T4" fmla="*/ 13 w 24"/>
                  <a:gd name="T5" fmla="*/ 11 h 44"/>
                  <a:gd name="T6" fmla="*/ 21 w 24"/>
                  <a:gd name="T7" fmla="*/ 13 h 44"/>
                  <a:gd name="T8" fmla="*/ 23 w 24"/>
                  <a:gd name="T9" fmla="*/ 6 h 44"/>
                  <a:gd name="T10" fmla="*/ 15 w 24"/>
                  <a:gd name="T11" fmla="*/ 5 h 44"/>
                  <a:gd name="T12" fmla="*/ 15 w 24"/>
                  <a:gd name="T13" fmla="*/ 0 h 44"/>
                  <a:gd name="T14" fmla="*/ 9 w 24"/>
                  <a:gd name="T15" fmla="*/ 0 h 44"/>
                  <a:gd name="T16" fmla="*/ 9 w 24"/>
                  <a:gd name="T17" fmla="*/ 5 h 44"/>
                  <a:gd name="T18" fmla="*/ 0 w 24"/>
                  <a:gd name="T19" fmla="*/ 15 h 44"/>
                  <a:gd name="T20" fmla="*/ 10 w 24"/>
                  <a:gd name="T21" fmla="*/ 25 h 44"/>
                  <a:gd name="T22" fmla="*/ 16 w 24"/>
                  <a:gd name="T23" fmla="*/ 29 h 44"/>
                  <a:gd name="T24" fmla="*/ 11 w 24"/>
                  <a:gd name="T25" fmla="*/ 33 h 44"/>
                  <a:gd name="T26" fmla="*/ 2 w 24"/>
                  <a:gd name="T27" fmla="*/ 30 h 44"/>
                  <a:gd name="T28" fmla="*/ 0 w 24"/>
                  <a:gd name="T29" fmla="*/ 37 h 44"/>
                  <a:gd name="T30" fmla="*/ 9 w 24"/>
                  <a:gd name="T31" fmla="*/ 39 h 44"/>
                  <a:gd name="T32" fmla="*/ 9 w 24"/>
                  <a:gd name="T33" fmla="*/ 44 h 44"/>
                  <a:gd name="T34" fmla="*/ 15 w 24"/>
                  <a:gd name="T35" fmla="*/ 44 h 44"/>
                  <a:gd name="T36" fmla="*/ 15 w 24"/>
                  <a:gd name="T37" fmla="*/ 38 h 44"/>
                  <a:gd name="T38" fmla="*/ 24 w 24"/>
                  <a:gd name="T39" fmla="*/ 29 h 44"/>
                  <a:gd name="T40" fmla="*/ 15 w 2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4">
                    <a:moveTo>
                      <a:pt x="15" y="18"/>
                    </a:moveTo>
                    <a:cubicBezTo>
                      <a:pt x="10" y="17"/>
                      <a:pt x="9" y="15"/>
                      <a:pt x="9" y="14"/>
                    </a:cubicBezTo>
                    <a:cubicBezTo>
                      <a:pt x="9" y="12"/>
                      <a:pt x="10" y="11"/>
                      <a:pt x="13" y="11"/>
                    </a:cubicBezTo>
                    <a:cubicBezTo>
                      <a:pt x="17" y="11"/>
                      <a:pt x="20" y="12"/>
                      <a:pt x="21" y="13"/>
                    </a:cubicBezTo>
                    <a:cubicBezTo>
                      <a:pt x="23" y="6"/>
                      <a:pt x="23" y="6"/>
                      <a:pt x="23" y="6"/>
                    </a:cubicBezTo>
                    <a:cubicBezTo>
                      <a:pt x="21" y="6"/>
                      <a:pt x="18" y="5"/>
                      <a:pt x="15" y="5"/>
                    </a:cubicBezTo>
                    <a:cubicBezTo>
                      <a:pt x="15" y="0"/>
                      <a:pt x="15" y="0"/>
                      <a:pt x="15" y="0"/>
                    </a:cubicBezTo>
                    <a:cubicBezTo>
                      <a:pt x="9" y="0"/>
                      <a:pt x="9" y="0"/>
                      <a:pt x="9" y="0"/>
                    </a:cubicBezTo>
                    <a:cubicBezTo>
                      <a:pt x="9" y="5"/>
                      <a:pt x="9" y="5"/>
                      <a:pt x="9" y="5"/>
                    </a:cubicBezTo>
                    <a:cubicBezTo>
                      <a:pt x="4" y="6"/>
                      <a:pt x="0" y="10"/>
                      <a:pt x="0" y="15"/>
                    </a:cubicBezTo>
                    <a:cubicBezTo>
                      <a:pt x="0" y="20"/>
                      <a:pt x="4" y="23"/>
                      <a:pt x="10" y="25"/>
                    </a:cubicBezTo>
                    <a:cubicBezTo>
                      <a:pt x="14" y="26"/>
                      <a:pt x="16" y="27"/>
                      <a:pt x="16" y="29"/>
                    </a:cubicBezTo>
                    <a:cubicBezTo>
                      <a:pt x="16" y="31"/>
                      <a:pt x="14" y="33"/>
                      <a:pt x="11" y="33"/>
                    </a:cubicBezTo>
                    <a:cubicBezTo>
                      <a:pt x="7" y="33"/>
                      <a:pt x="4" y="32"/>
                      <a:pt x="2" y="30"/>
                    </a:cubicBezTo>
                    <a:cubicBezTo>
                      <a:pt x="0" y="37"/>
                      <a:pt x="0" y="37"/>
                      <a:pt x="0" y="37"/>
                    </a:cubicBezTo>
                    <a:cubicBezTo>
                      <a:pt x="2" y="38"/>
                      <a:pt x="6" y="39"/>
                      <a:pt x="9" y="39"/>
                    </a:cubicBezTo>
                    <a:cubicBezTo>
                      <a:pt x="9" y="44"/>
                      <a:pt x="9" y="44"/>
                      <a:pt x="9" y="44"/>
                    </a:cubicBezTo>
                    <a:cubicBezTo>
                      <a:pt x="15" y="44"/>
                      <a:pt x="15" y="44"/>
                      <a:pt x="15" y="44"/>
                    </a:cubicBezTo>
                    <a:cubicBezTo>
                      <a:pt x="15" y="38"/>
                      <a:pt x="15" y="38"/>
                      <a:pt x="15" y="38"/>
                    </a:cubicBezTo>
                    <a:cubicBezTo>
                      <a:pt x="21" y="37"/>
                      <a:pt x="24" y="33"/>
                      <a:pt x="24" y="29"/>
                    </a:cubicBezTo>
                    <a:cubicBezTo>
                      <a:pt x="24" y="24"/>
                      <a:pt x="22" y="21"/>
                      <a:pt x="1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38" name="Freeform 27"/>
              <p:cNvSpPr>
                <a:spLocks noEditPoints="1"/>
              </p:cNvSpPr>
              <p:nvPr/>
            </p:nvSpPr>
            <p:spPr bwMode="auto">
              <a:xfrm>
                <a:off x="6655434" y="5758779"/>
                <a:ext cx="192027" cy="186063"/>
              </a:xfrm>
              <a:custGeom>
                <a:avLst/>
                <a:gdLst>
                  <a:gd name="T0" fmla="*/ 34 w 68"/>
                  <a:gd name="T1" fmla="*/ 0 h 66"/>
                  <a:gd name="T2" fmla="*/ 0 w 68"/>
                  <a:gd name="T3" fmla="*/ 33 h 66"/>
                  <a:gd name="T4" fmla="*/ 34 w 68"/>
                  <a:gd name="T5" fmla="*/ 66 h 66"/>
                  <a:gd name="T6" fmla="*/ 68 w 68"/>
                  <a:gd name="T7" fmla="*/ 33 h 66"/>
                  <a:gd name="T8" fmla="*/ 34 w 68"/>
                  <a:gd name="T9" fmla="*/ 0 h 66"/>
                  <a:gd name="T10" fmla="*/ 34 w 68"/>
                  <a:gd name="T11" fmla="*/ 59 h 66"/>
                  <a:gd name="T12" fmla="*/ 7 w 68"/>
                  <a:gd name="T13" fmla="*/ 33 h 66"/>
                  <a:gd name="T14" fmla="*/ 34 w 68"/>
                  <a:gd name="T15" fmla="*/ 7 h 66"/>
                  <a:gd name="T16" fmla="*/ 60 w 68"/>
                  <a:gd name="T17" fmla="*/ 33 h 66"/>
                  <a:gd name="T18" fmla="*/ 34 w 68"/>
                  <a:gd name="T19"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6">
                    <a:moveTo>
                      <a:pt x="34" y="0"/>
                    </a:moveTo>
                    <a:cubicBezTo>
                      <a:pt x="15" y="0"/>
                      <a:pt x="0" y="15"/>
                      <a:pt x="0" y="33"/>
                    </a:cubicBezTo>
                    <a:cubicBezTo>
                      <a:pt x="0" y="51"/>
                      <a:pt x="15" y="66"/>
                      <a:pt x="34" y="66"/>
                    </a:cubicBezTo>
                    <a:cubicBezTo>
                      <a:pt x="53" y="66"/>
                      <a:pt x="68" y="51"/>
                      <a:pt x="68" y="33"/>
                    </a:cubicBezTo>
                    <a:cubicBezTo>
                      <a:pt x="68" y="15"/>
                      <a:pt x="53" y="0"/>
                      <a:pt x="34" y="0"/>
                    </a:cubicBezTo>
                    <a:close/>
                    <a:moveTo>
                      <a:pt x="34" y="59"/>
                    </a:moveTo>
                    <a:cubicBezTo>
                      <a:pt x="19" y="59"/>
                      <a:pt x="7" y="47"/>
                      <a:pt x="7" y="33"/>
                    </a:cubicBezTo>
                    <a:cubicBezTo>
                      <a:pt x="7" y="19"/>
                      <a:pt x="19" y="7"/>
                      <a:pt x="34" y="7"/>
                    </a:cubicBezTo>
                    <a:cubicBezTo>
                      <a:pt x="49" y="7"/>
                      <a:pt x="60" y="19"/>
                      <a:pt x="60" y="33"/>
                    </a:cubicBezTo>
                    <a:cubicBezTo>
                      <a:pt x="60" y="47"/>
                      <a:pt x="49" y="59"/>
                      <a:pt x="34"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39" name="Freeform 28"/>
              <p:cNvSpPr>
                <a:spLocks/>
              </p:cNvSpPr>
              <p:nvPr/>
            </p:nvSpPr>
            <p:spPr bwMode="auto">
              <a:xfrm>
                <a:off x="6876085" y="5680060"/>
                <a:ext cx="53672" cy="98995"/>
              </a:xfrm>
              <a:custGeom>
                <a:avLst/>
                <a:gdLst>
                  <a:gd name="T0" fmla="*/ 8 w 19"/>
                  <a:gd name="T1" fmla="*/ 26 h 35"/>
                  <a:gd name="T2" fmla="*/ 1 w 19"/>
                  <a:gd name="T3" fmla="*/ 24 h 35"/>
                  <a:gd name="T4" fmla="*/ 0 w 19"/>
                  <a:gd name="T5" fmla="*/ 29 h 35"/>
                  <a:gd name="T6" fmla="*/ 7 w 19"/>
                  <a:gd name="T7" fmla="*/ 31 h 35"/>
                  <a:gd name="T8" fmla="*/ 7 w 19"/>
                  <a:gd name="T9" fmla="*/ 35 h 35"/>
                  <a:gd name="T10" fmla="*/ 11 w 19"/>
                  <a:gd name="T11" fmla="*/ 35 h 35"/>
                  <a:gd name="T12" fmla="*/ 11 w 19"/>
                  <a:gd name="T13" fmla="*/ 30 h 35"/>
                  <a:gd name="T14" fmla="*/ 19 w 19"/>
                  <a:gd name="T15" fmla="*/ 23 h 35"/>
                  <a:gd name="T16" fmla="*/ 12 w 19"/>
                  <a:gd name="T17" fmla="*/ 15 h 35"/>
                  <a:gd name="T18" fmla="*/ 7 w 19"/>
                  <a:gd name="T19" fmla="*/ 11 h 35"/>
                  <a:gd name="T20" fmla="*/ 10 w 19"/>
                  <a:gd name="T21" fmla="*/ 9 h 35"/>
                  <a:gd name="T22" fmla="*/ 16 w 19"/>
                  <a:gd name="T23" fmla="*/ 10 h 35"/>
                  <a:gd name="T24" fmla="*/ 18 w 19"/>
                  <a:gd name="T25" fmla="*/ 5 h 35"/>
                  <a:gd name="T26" fmla="*/ 12 w 19"/>
                  <a:gd name="T27" fmla="*/ 4 h 35"/>
                  <a:gd name="T28" fmla="*/ 12 w 19"/>
                  <a:gd name="T29" fmla="*/ 0 h 35"/>
                  <a:gd name="T30" fmla="*/ 7 w 19"/>
                  <a:gd name="T31" fmla="*/ 0 h 35"/>
                  <a:gd name="T32" fmla="*/ 7 w 19"/>
                  <a:gd name="T33" fmla="*/ 4 h 35"/>
                  <a:gd name="T34" fmla="*/ 0 w 19"/>
                  <a:gd name="T35" fmla="*/ 12 h 35"/>
                  <a:gd name="T36" fmla="*/ 8 w 19"/>
                  <a:gd name="T37" fmla="*/ 19 h 35"/>
                  <a:gd name="T38" fmla="*/ 12 w 19"/>
                  <a:gd name="T39" fmla="*/ 23 h 35"/>
                  <a:gd name="T40" fmla="*/ 8 w 19"/>
                  <a:gd name="T41"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5">
                    <a:moveTo>
                      <a:pt x="8" y="26"/>
                    </a:moveTo>
                    <a:cubicBezTo>
                      <a:pt x="6" y="26"/>
                      <a:pt x="3" y="25"/>
                      <a:pt x="1" y="24"/>
                    </a:cubicBezTo>
                    <a:cubicBezTo>
                      <a:pt x="0" y="29"/>
                      <a:pt x="0" y="29"/>
                      <a:pt x="0" y="29"/>
                    </a:cubicBezTo>
                    <a:cubicBezTo>
                      <a:pt x="2" y="30"/>
                      <a:pt x="4" y="31"/>
                      <a:pt x="7" y="31"/>
                    </a:cubicBezTo>
                    <a:cubicBezTo>
                      <a:pt x="7" y="35"/>
                      <a:pt x="7" y="35"/>
                      <a:pt x="7" y="35"/>
                    </a:cubicBezTo>
                    <a:cubicBezTo>
                      <a:pt x="11" y="35"/>
                      <a:pt x="11" y="35"/>
                      <a:pt x="11" y="35"/>
                    </a:cubicBezTo>
                    <a:cubicBezTo>
                      <a:pt x="11" y="30"/>
                      <a:pt x="11" y="30"/>
                      <a:pt x="11" y="30"/>
                    </a:cubicBezTo>
                    <a:cubicBezTo>
                      <a:pt x="16" y="30"/>
                      <a:pt x="19" y="26"/>
                      <a:pt x="19" y="23"/>
                    </a:cubicBezTo>
                    <a:cubicBezTo>
                      <a:pt x="19" y="19"/>
                      <a:pt x="17" y="16"/>
                      <a:pt x="12" y="15"/>
                    </a:cubicBezTo>
                    <a:cubicBezTo>
                      <a:pt x="8" y="13"/>
                      <a:pt x="7" y="12"/>
                      <a:pt x="7" y="11"/>
                    </a:cubicBezTo>
                    <a:cubicBezTo>
                      <a:pt x="7" y="10"/>
                      <a:pt x="8" y="9"/>
                      <a:pt x="10" y="9"/>
                    </a:cubicBezTo>
                    <a:cubicBezTo>
                      <a:pt x="13" y="9"/>
                      <a:pt x="15" y="10"/>
                      <a:pt x="16" y="10"/>
                    </a:cubicBezTo>
                    <a:cubicBezTo>
                      <a:pt x="18" y="5"/>
                      <a:pt x="18" y="5"/>
                      <a:pt x="18" y="5"/>
                    </a:cubicBezTo>
                    <a:cubicBezTo>
                      <a:pt x="16" y="5"/>
                      <a:pt x="14" y="4"/>
                      <a:pt x="12" y="4"/>
                    </a:cubicBezTo>
                    <a:cubicBezTo>
                      <a:pt x="12" y="0"/>
                      <a:pt x="12" y="0"/>
                      <a:pt x="12" y="0"/>
                    </a:cubicBezTo>
                    <a:cubicBezTo>
                      <a:pt x="7" y="0"/>
                      <a:pt x="7" y="0"/>
                      <a:pt x="7" y="0"/>
                    </a:cubicBezTo>
                    <a:cubicBezTo>
                      <a:pt x="7" y="4"/>
                      <a:pt x="7" y="4"/>
                      <a:pt x="7" y="4"/>
                    </a:cubicBezTo>
                    <a:cubicBezTo>
                      <a:pt x="3" y="5"/>
                      <a:pt x="0" y="8"/>
                      <a:pt x="0" y="12"/>
                    </a:cubicBezTo>
                    <a:cubicBezTo>
                      <a:pt x="0" y="16"/>
                      <a:pt x="3" y="18"/>
                      <a:pt x="8" y="19"/>
                    </a:cubicBezTo>
                    <a:cubicBezTo>
                      <a:pt x="11" y="21"/>
                      <a:pt x="12" y="22"/>
                      <a:pt x="12" y="23"/>
                    </a:cubicBezTo>
                    <a:cubicBezTo>
                      <a:pt x="12" y="25"/>
                      <a:pt x="11" y="26"/>
                      <a:pt x="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40" name="Freeform 29"/>
              <p:cNvSpPr>
                <a:spLocks noEditPoints="1"/>
              </p:cNvSpPr>
              <p:nvPr/>
            </p:nvSpPr>
            <p:spPr bwMode="auto">
              <a:xfrm>
                <a:off x="6596990" y="5700336"/>
                <a:ext cx="428184" cy="357814"/>
              </a:xfrm>
              <a:custGeom>
                <a:avLst/>
                <a:gdLst>
                  <a:gd name="T0" fmla="*/ 143 w 152"/>
                  <a:gd name="T1" fmla="*/ 0 h 127"/>
                  <a:gd name="T2" fmla="*/ 136 w 152"/>
                  <a:gd name="T3" fmla="*/ 0 h 127"/>
                  <a:gd name="T4" fmla="*/ 138 w 152"/>
                  <a:gd name="T5" fmla="*/ 9 h 127"/>
                  <a:gd name="T6" fmla="*/ 143 w 152"/>
                  <a:gd name="T7" fmla="*/ 9 h 127"/>
                  <a:gd name="T8" fmla="*/ 143 w 152"/>
                  <a:gd name="T9" fmla="*/ 101 h 127"/>
                  <a:gd name="T10" fmla="*/ 9 w 152"/>
                  <a:gd name="T11" fmla="*/ 101 h 127"/>
                  <a:gd name="T12" fmla="*/ 9 w 152"/>
                  <a:gd name="T13" fmla="*/ 9 h 127"/>
                  <a:gd name="T14" fmla="*/ 79 w 152"/>
                  <a:gd name="T15" fmla="*/ 9 h 127"/>
                  <a:gd name="T16" fmla="*/ 81 w 152"/>
                  <a:gd name="T17" fmla="*/ 0 h 127"/>
                  <a:gd name="T18" fmla="*/ 9 w 152"/>
                  <a:gd name="T19" fmla="*/ 0 h 127"/>
                  <a:gd name="T20" fmla="*/ 0 w 152"/>
                  <a:gd name="T21" fmla="*/ 9 h 127"/>
                  <a:gd name="T22" fmla="*/ 0 w 152"/>
                  <a:gd name="T23" fmla="*/ 118 h 127"/>
                  <a:gd name="T24" fmla="*/ 9 w 152"/>
                  <a:gd name="T25" fmla="*/ 127 h 127"/>
                  <a:gd name="T26" fmla="*/ 143 w 152"/>
                  <a:gd name="T27" fmla="*/ 127 h 127"/>
                  <a:gd name="T28" fmla="*/ 152 w 152"/>
                  <a:gd name="T29" fmla="*/ 118 h 127"/>
                  <a:gd name="T30" fmla="*/ 152 w 152"/>
                  <a:gd name="T31" fmla="*/ 9 h 127"/>
                  <a:gd name="T32" fmla="*/ 143 w 152"/>
                  <a:gd name="T33" fmla="*/ 0 h 127"/>
                  <a:gd name="T34" fmla="*/ 76 w 152"/>
                  <a:gd name="T35" fmla="*/ 120 h 127"/>
                  <a:gd name="T36" fmla="*/ 70 w 152"/>
                  <a:gd name="T37" fmla="*/ 114 h 127"/>
                  <a:gd name="T38" fmla="*/ 76 w 152"/>
                  <a:gd name="T39" fmla="*/ 107 h 127"/>
                  <a:gd name="T40" fmla="*/ 83 w 152"/>
                  <a:gd name="T41" fmla="*/ 114 h 127"/>
                  <a:gd name="T42" fmla="*/ 76 w 152"/>
                  <a:gd name="T43"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27">
                    <a:moveTo>
                      <a:pt x="143" y="0"/>
                    </a:moveTo>
                    <a:cubicBezTo>
                      <a:pt x="136" y="0"/>
                      <a:pt x="136" y="0"/>
                      <a:pt x="136" y="0"/>
                    </a:cubicBezTo>
                    <a:cubicBezTo>
                      <a:pt x="137" y="3"/>
                      <a:pt x="138" y="6"/>
                      <a:pt x="138" y="9"/>
                    </a:cubicBezTo>
                    <a:cubicBezTo>
                      <a:pt x="143" y="9"/>
                      <a:pt x="143" y="9"/>
                      <a:pt x="143" y="9"/>
                    </a:cubicBezTo>
                    <a:cubicBezTo>
                      <a:pt x="143" y="101"/>
                      <a:pt x="143" y="101"/>
                      <a:pt x="143" y="101"/>
                    </a:cubicBezTo>
                    <a:cubicBezTo>
                      <a:pt x="9" y="101"/>
                      <a:pt x="9" y="101"/>
                      <a:pt x="9" y="101"/>
                    </a:cubicBezTo>
                    <a:cubicBezTo>
                      <a:pt x="9" y="9"/>
                      <a:pt x="9" y="9"/>
                      <a:pt x="9" y="9"/>
                    </a:cubicBezTo>
                    <a:cubicBezTo>
                      <a:pt x="79" y="9"/>
                      <a:pt x="79" y="9"/>
                      <a:pt x="79" y="9"/>
                    </a:cubicBezTo>
                    <a:cubicBezTo>
                      <a:pt x="79" y="6"/>
                      <a:pt x="80" y="3"/>
                      <a:pt x="81" y="0"/>
                    </a:cubicBezTo>
                    <a:cubicBezTo>
                      <a:pt x="9" y="0"/>
                      <a:pt x="9" y="0"/>
                      <a:pt x="9" y="0"/>
                    </a:cubicBezTo>
                    <a:cubicBezTo>
                      <a:pt x="4" y="0"/>
                      <a:pt x="0" y="4"/>
                      <a:pt x="0" y="9"/>
                    </a:cubicBezTo>
                    <a:cubicBezTo>
                      <a:pt x="0" y="118"/>
                      <a:pt x="0" y="118"/>
                      <a:pt x="0" y="118"/>
                    </a:cubicBezTo>
                    <a:cubicBezTo>
                      <a:pt x="0" y="123"/>
                      <a:pt x="4" y="127"/>
                      <a:pt x="9" y="127"/>
                    </a:cubicBezTo>
                    <a:cubicBezTo>
                      <a:pt x="143" y="127"/>
                      <a:pt x="143" y="127"/>
                      <a:pt x="143" y="127"/>
                    </a:cubicBezTo>
                    <a:cubicBezTo>
                      <a:pt x="148" y="127"/>
                      <a:pt x="152" y="123"/>
                      <a:pt x="152" y="118"/>
                    </a:cubicBezTo>
                    <a:cubicBezTo>
                      <a:pt x="152" y="9"/>
                      <a:pt x="152" y="9"/>
                      <a:pt x="152" y="9"/>
                    </a:cubicBezTo>
                    <a:cubicBezTo>
                      <a:pt x="152" y="4"/>
                      <a:pt x="148" y="0"/>
                      <a:pt x="143" y="0"/>
                    </a:cubicBezTo>
                    <a:close/>
                    <a:moveTo>
                      <a:pt x="76" y="120"/>
                    </a:moveTo>
                    <a:cubicBezTo>
                      <a:pt x="73" y="120"/>
                      <a:pt x="70" y="117"/>
                      <a:pt x="70" y="114"/>
                    </a:cubicBezTo>
                    <a:cubicBezTo>
                      <a:pt x="70" y="110"/>
                      <a:pt x="73" y="107"/>
                      <a:pt x="76" y="107"/>
                    </a:cubicBezTo>
                    <a:cubicBezTo>
                      <a:pt x="80" y="107"/>
                      <a:pt x="83" y="110"/>
                      <a:pt x="83" y="114"/>
                    </a:cubicBezTo>
                    <a:cubicBezTo>
                      <a:pt x="83" y="117"/>
                      <a:pt x="80" y="120"/>
                      <a:pt x="76"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41" name="Freeform 30"/>
              <p:cNvSpPr>
                <a:spLocks noEditPoints="1"/>
              </p:cNvSpPr>
              <p:nvPr/>
            </p:nvSpPr>
            <p:spPr bwMode="auto">
              <a:xfrm>
                <a:off x="6828377" y="5657399"/>
                <a:ext cx="149089" cy="144319"/>
              </a:xfrm>
              <a:custGeom>
                <a:avLst/>
                <a:gdLst>
                  <a:gd name="T0" fmla="*/ 26 w 53"/>
                  <a:gd name="T1" fmla="*/ 51 h 51"/>
                  <a:gd name="T2" fmla="*/ 53 w 53"/>
                  <a:gd name="T3" fmla="*/ 25 h 51"/>
                  <a:gd name="T4" fmla="*/ 26 w 53"/>
                  <a:gd name="T5" fmla="*/ 0 h 51"/>
                  <a:gd name="T6" fmla="*/ 0 w 53"/>
                  <a:gd name="T7" fmla="*/ 25 h 51"/>
                  <a:gd name="T8" fmla="*/ 26 w 53"/>
                  <a:gd name="T9" fmla="*/ 51 h 51"/>
                  <a:gd name="T10" fmla="*/ 26 w 53"/>
                  <a:gd name="T11" fmla="*/ 5 h 51"/>
                  <a:gd name="T12" fmla="*/ 47 w 53"/>
                  <a:gd name="T13" fmla="*/ 25 h 51"/>
                  <a:gd name="T14" fmla="*/ 26 w 53"/>
                  <a:gd name="T15" fmla="*/ 46 h 51"/>
                  <a:gd name="T16" fmla="*/ 6 w 53"/>
                  <a:gd name="T17" fmla="*/ 25 h 51"/>
                  <a:gd name="T18" fmla="*/ 26 w 53"/>
                  <a:gd name="T19"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1">
                    <a:moveTo>
                      <a:pt x="26" y="51"/>
                    </a:moveTo>
                    <a:cubicBezTo>
                      <a:pt x="41" y="51"/>
                      <a:pt x="53" y="40"/>
                      <a:pt x="53" y="25"/>
                    </a:cubicBezTo>
                    <a:cubicBezTo>
                      <a:pt x="53" y="11"/>
                      <a:pt x="41" y="0"/>
                      <a:pt x="26" y="0"/>
                    </a:cubicBezTo>
                    <a:cubicBezTo>
                      <a:pt x="12" y="0"/>
                      <a:pt x="0" y="11"/>
                      <a:pt x="0" y="25"/>
                    </a:cubicBezTo>
                    <a:cubicBezTo>
                      <a:pt x="0" y="40"/>
                      <a:pt x="12" y="51"/>
                      <a:pt x="26" y="51"/>
                    </a:cubicBezTo>
                    <a:close/>
                    <a:moveTo>
                      <a:pt x="26" y="5"/>
                    </a:moveTo>
                    <a:cubicBezTo>
                      <a:pt x="38" y="5"/>
                      <a:pt x="47" y="14"/>
                      <a:pt x="47" y="25"/>
                    </a:cubicBezTo>
                    <a:cubicBezTo>
                      <a:pt x="47" y="37"/>
                      <a:pt x="38" y="46"/>
                      <a:pt x="26" y="46"/>
                    </a:cubicBezTo>
                    <a:cubicBezTo>
                      <a:pt x="15" y="46"/>
                      <a:pt x="6" y="37"/>
                      <a:pt x="6" y="25"/>
                    </a:cubicBezTo>
                    <a:cubicBezTo>
                      <a:pt x="6" y="14"/>
                      <a:pt x="15" y="5"/>
                      <a:pt x="2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42" name="Freeform 31"/>
              <p:cNvSpPr>
                <a:spLocks/>
              </p:cNvSpPr>
              <p:nvPr/>
            </p:nvSpPr>
            <p:spPr bwMode="auto">
              <a:xfrm>
                <a:off x="6898747" y="5855389"/>
                <a:ext cx="41745" cy="78719"/>
              </a:xfrm>
              <a:custGeom>
                <a:avLst/>
                <a:gdLst>
                  <a:gd name="T0" fmla="*/ 9 w 15"/>
                  <a:gd name="T1" fmla="*/ 11 h 28"/>
                  <a:gd name="T2" fmla="*/ 5 w 15"/>
                  <a:gd name="T3" fmla="*/ 8 h 28"/>
                  <a:gd name="T4" fmla="*/ 8 w 15"/>
                  <a:gd name="T5" fmla="*/ 6 h 28"/>
                  <a:gd name="T6" fmla="*/ 13 w 15"/>
                  <a:gd name="T7" fmla="*/ 8 h 28"/>
                  <a:gd name="T8" fmla="*/ 14 w 15"/>
                  <a:gd name="T9" fmla="*/ 4 h 28"/>
                  <a:gd name="T10" fmla="*/ 9 w 15"/>
                  <a:gd name="T11" fmla="*/ 3 h 28"/>
                  <a:gd name="T12" fmla="*/ 9 w 15"/>
                  <a:gd name="T13" fmla="*/ 0 h 28"/>
                  <a:gd name="T14" fmla="*/ 6 w 15"/>
                  <a:gd name="T15" fmla="*/ 0 h 28"/>
                  <a:gd name="T16" fmla="*/ 6 w 15"/>
                  <a:gd name="T17" fmla="*/ 3 h 28"/>
                  <a:gd name="T18" fmla="*/ 0 w 15"/>
                  <a:gd name="T19" fmla="*/ 9 h 28"/>
                  <a:gd name="T20" fmla="*/ 6 w 15"/>
                  <a:gd name="T21" fmla="*/ 15 h 28"/>
                  <a:gd name="T22" fmla="*/ 10 w 15"/>
                  <a:gd name="T23" fmla="*/ 18 h 28"/>
                  <a:gd name="T24" fmla="*/ 7 w 15"/>
                  <a:gd name="T25" fmla="*/ 20 h 28"/>
                  <a:gd name="T26" fmla="*/ 1 w 15"/>
                  <a:gd name="T27" fmla="*/ 19 h 28"/>
                  <a:gd name="T28" fmla="*/ 0 w 15"/>
                  <a:gd name="T29" fmla="*/ 23 h 28"/>
                  <a:gd name="T30" fmla="*/ 6 w 15"/>
                  <a:gd name="T31" fmla="*/ 24 h 28"/>
                  <a:gd name="T32" fmla="*/ 6 w 15"/>
                  <a:gd name="T33" fmla="*/ 28 h 28"/>
                  <a:gd name="T34" fmla="*/ 9 w 15"/>
                  <a:gd name="T35" fmla="*/ 28 h 28"/>
                  <a:gd name="T36" fmla="*/ 9 w 15"/>
                  <a:gd name="T37" fmla="*/ 24 h 28"/>
                  <a:gd name="T38" fmla="*/ 15 w 15"/>
                  <a:gd name="T39" fmla="*/ 18 h 28"/>
                  <a:gd name="T40" fmla="*/ 9 w 15"/>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8">
                    <a:moveTo>
                      <a:pt x="9" y="11"/>
                    </a:moveTo>
                    <a:cubicBezTo>
                      <a:pt x="6" y="10"/>
                      <a:pt x="5" y="10"/>
                      <a:pt x="5" y="8"/>
                    </a:cubicBezTo>
                    <a:cubicBezTo>
                      <a:pt x="5" y="7"/>
                      <a:pt x="6" y="6"/>
                      <a:pt x="8" y="6"/>
                    </a:cubicBezTo>
                    <a:cubicBezTo>
                      <a:pt x="11" y="6"/>
                      <a:pt x="12" y="7"/>
                      <a:pt x="13" y="8"/>
                    </a:cubicBezTo>
                    <a:cubicBezTo>
                      <a:pt x="14" y="4"/>
                      <a:pt x="14" y="4"/>
                      <a:pt x="14" y="4"/>
                    </a:cubicBezTo>
                    <a:cubicBezTo>
                      <a:pt x="13" y="3"/>
                      <a:pt x="11" y="3"/>
                      <a:pt x="9" y="3"/>
                    </a:cubicBezTo>
                    <a:cubicBezTo>
                      <a:pt x="9" y="0"/>
                      <a:pt x="9" y="0"/>
                      <a:pt x="9" y="0"/>
                    </a:cubicBezTo>
                    <a:cubicBezTo>
                      <a:pt x="6" y="0"/>
                      <a:pt x="6" y="0"/>
                      <a:pt x="6" y="0"/>
                    </a:cubicBezTo>
                    <a:cubicBezTo>
                      <a:pt x="6" y="3"/>
                      <a:pt x="6" y="3"/>
                      <a:pt x="6" y="3"/>
                    </a:cubicBezTo>
                    <a:cubicBezTo>
                      <a:pt x="2" y="4"/>
                      <a:pt x="0" y="6"/>
                      <a:pt x="0" y="9"/>
                    </a:cubicBezTo>
                    <a:cubicBezTo>
                      <a:pt x="0" y="12"/>
                      <a:pt x="3" y="14"/>
                      <a:pt x="6" y="15"/>
                    </a:cubicBezTo>
                    <a:cubicBezTo>
                      <a:pt x="9" y="16"/>
                      <a:pt x="10" y="17"/>
                      <a:pt x="10" y="18"/>
                    </a:cubicBezTo>
                    <a:cubicBezTo>
                      <a:pt x="10" y="20"/>
                      <a:pt x="9" y="20"/>
                      <a:pt x="7" y="20"/>
                    </a:cubicBezTo>
                    <a:cubicBezTo>
                      <a:pt x="4" y="20"/>
                      <a:pt x="2" y="20"/>
                      <a:pt x="1" y="19"/>
                    </a:cubicBezTo>
                    <a:cubicBezTo>
                      <a:pt x="0" y="23"/>
                      <a:pt x="0" y="23"/>
                      <a:pt x="0" y="23"/>
                    </a:cubicBezTo>
                    <a:cubicBezTo>
                      <a:pt x="1" y="24"/>
                      <a:pt x="3" y="24"/>
                      <a:pt x="6" y="24"/>
                    </a:cubicBezTo>
                    <a:cubicBezTo>
                      <a:pt x="6" y="28"/>
                      <a:pt x="6" y="28"/>
                      <a:pt x="6" y="28"/>
                    </a:cubicBezTo>
                    <a:cubicBezTo>
                      <a:pt x="9" y="28"/>
                      <a:pt x="9" y="28"/>
                      <a:pt x="9" y="28"/>
                    </a:cubicBezTo>
                    <a:cubicBezTo>
                      <a:pt x="9" y="24"/>
                      <a:pt x="9" y="24"/>
                      <a:pt x="9" y="24"/>
                    </a:cubicBezTo>
                    <a:cubicBezTo>
                      <a:pt x="13" y="23"/>
                      <a:pt x="15" y="21"/>
                      <a:pt x="15" y="18"/>
                    </a:cubicBezTo>
                    <a:cubicBezTo>
                      <a:pt x="15" y="15"/>
                      <a:pt x="13" y="13"/>
                      <a:pt x="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43" name="Freeform 32"/>
              <p:cNvSpPr>
                <a:spLocks noEditPoints="1"/>
              </p:cNvSpPr>
              <p:nvPr/>
            </p:nvSpPr>
            <p:spPr bwMode="auto">
              <a:xfrm>
                <a:off x="6859387" y="5835112"/>
                <a:ext cx="121657" cy="118079"/>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7 h 42"/>
                  <a:gd name="T12" fmla="*/ 5 w 43"/>
                  <a:gd name="T13" fmla="*/ 21 h 42"/>
                  <a:gd name="T14" fmla="*/ 21 w 43"/>
                  <a:gd name="T15" fmla="*/ 4 h 42"/>
                  <a:gd name="T16" fmla="*/ 38 w 43"/>
                  <a:gd name="T17" fmla="*/ 21 h 42"/>
                  <a:gd name="T18" fmla="*/ 21 w 43"/>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2"/>
                      <a:pt x="10" y="42"/>
                      <a:pt x="21" y="42"/>
                    </a:cubicBezTo>
                    <a:cubicBezTo>
                      <a:pt x="33" y="42"/>
                      <a:pt x="43" y="32"/>
                      <a:pt x="43" y="21"/>
                    </a:cubicBezTo>
                    <a:cubicBezTo>
                      <a:pt x="43" y="9"/>
                      <a:pt x="33" y="0"/>
                      <a:pt x="21" y="0"/>
                    </a:cubicBezTo>
                    <a:close/>
                    <a:moveTo>
                      <a:pt x="21" y="37"/>
                    </a:moveTo>
                    <a:cubicBezTo>
                      <a:pt x="12" y="37"/>
                      <a:pt x="5" y="30"/>
                      <a:pt x="5" y="21"/>
                    </a:cubicBezTo>
                    <a:cubicBezTo>
                      <a:pt x="5" y="12"/>
                      <a:pt x="12" y="4"/>
                      <a:pt x="21" y="4"/>
                    </a:cubicBezTo>
                    <a:cubicBezTo>
                      <a:pt x="31" y="4"/>
                      <a:pt x="38" y="12"/>
                      <a:pt x="38" y="21"/>
                    </a:cubicBezTo>
                    <a:cubicBezTo>
                      <a:pt x="38" y="30"/>
                      <a:pt x="31" y="37"/>
                      <a:pt x="2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grpSp>
      </p:grpSp>
      <p:grpSp>
        <p:nvGrpSpPr>
          <p:cNvPr id="44" name="组合 43"/>
          <p:cNvGrpSpPr/>
          <p:nvPr/>
        </p:nvGrpSpPr>
        <p:grpSpPr>
          <a:xfrm>
            <a:off x="4595691" y="3358048"/>
            <a:ext cx="687584" cy="684663"/>
            <a:chOff x="6224892" y="4353111"/>
            <a:chExt cx="931637" cy="931637"/>
          </a:xfrm>
        </p:grpSpPr>
        <p:sp>
          <p:nvSpPr>
            <p:cNvPr id="45" name="椭圆 44"/>
            <p:cNvSpPr/>
            <p:nvPr/>
          </p:nvSpPr>
          <p:spPr>
            <a:xfrm>
              <a:off x="6224892" y="4353111"/>
              <a:ext cx="931637" cy="931637"/>
            </a:xfrm>
            <a:prstGeom prst="ellipse">
              <a:avLst/>
            </a:prstGeom>
            <a:solidFill>
              <a:srgbClr val="FF191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46" name="椭圆 45"/>
            <p:cNvSpPr/>
            <p:nvPr/>
          </p:nvSpPr>
          <p:spPr>
            <a:xfrm>
              <a:off x="6309150" y="4437369"/>
              <a:ext cx="763118" cy="763118"/>
            </a:xfrm>
            <a:prstGeom prst="ellipse">
              <a:avLst/>
            </a:prstGeom>
            <a:gradFill flip="none" rotWithShape="1">
              <a:gsLst>
                <a:gs pos="0">
                  <a:schemeClr val="bg1">
                    <a:lumMod val="85000"/>
                  </a:schemeClr>
                </a:gs>
                <a:gs pos="100000">
                  <a:schemeClr val="bg1">
                    <a:lumMod val="60000"/>
                    <a:lumOff val="40000"/>
                  </a:schemeClr>
                </a:gs>
              </a:gsLst>
              <a:lin ang="2700000" scaled="1"/>
              <a:tileRect/>
            </a:gradFill>
            <a:ln>
              <a:gradFill>
                <a:gsLst>
                  <a:gs pos="0">
                    <a:schemeClr val="bg1"/>
                  </a:gs>
                  <a:gs pos="100000">
                    <a:schemeClr val="accent1">
                      <a:tint val="23500"/>
                      <a:satMod val="160000"/>
                    </a:schemeClr>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grpSp>
          <p:nvGrpSpPr>
            <p:cNvPr id="47" name="组合 46"/>
            <p:cNvGrpSpPr/>
            <p:nvPr/>
          </p:nvGrpSpPr>
          <p:grpSpPr>
            <a:xfrm>
              <a:off x="6560055" y="4656435"/>
              <a:ext cx="280881" cy="344039"/>
              <a:chOff x="6605340" y="4486155"/>
              <a:chExt cx="403136" cy="493783"/>
            </a:xfrm>
            <a:solidFill>
              <a:schemeClr val="tx1"/>
            </a:solidFill>
          </p:grpSpPr>
          <p:sp>
            <p:nvSpPr>
              <p:cNvPr id="48" name="Freeform 115"/>
              <p:cNvSpPr>
                <a:spLocks/>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49"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50" name="Freeform 117"/>
              <p:cNvSpPr>
                <a:spLocks/>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51" name="Freeform 118"/>
              <p:cNvSpPr>
                <a:spLocks/>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52" name="Freeform 119"/>
              <p:cNvSpPr>
                <a:spLocks/>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53" name="Freeform 120"/>
              <p:cNvSpPr>
                <a:spLocks/>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54" name="Freeform 121"/>
              <p:cNvSpPr>
                <a:spLocks/>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55"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56" name="Freeform 123"/>
              <p:cNvSpPr>
                <a:spLocks/>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grpSp>
      </p:grpSp>
      <p:grpSp>
        <p:nvGrpSpPr>
          <p:cNvPr id="57" name="组合 56"/>
          <p:cNvGrpSpPr/>
          <p:nvPr/>
        </p:nvGrpSpPr>
        <p:grpSpPr>
          <a:xfrm>
            <a:off x="5555016" y="2419753"/>
            <a:ext cx="687584" cy="684663"/>
            <a:chOff x="7524723" y="3076352"/>
            <a:chExt cx="931637" cy="931637"/>
          </a:xfrm>
        </p:grpSpPr>
        <p:sp>
          <p:nvSpPr>
            <p:cNvPr id="58" name="椭圆 57"/>
            <p:cNvSpPr/>
            <p:nvPr/>
          </p:nvSpPr>
          <p:spPr>
            <a:xfrm>
              <a:off x="7524723" y="3076352"/>
              <a:ext cx="931637" cy="931637"/>
            </a:xfrm>
            <a:prstGeom prst="ellipse">
              <a:avLst/>
            </a:prstGeom>
            <a:solidFill>
              <a:srgbClr val="FF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59" name="椭圆 58"/>
            <p:cNvSpPr/>
            <p:nvPr/>
          </p:nvSpPr>
          <p:spPr>
            <a:xfrm>
              <a:off x="7608981" y="3160610"/>
              <a:ext cx="763118" cy="763118"/>
            </a:xfrm>
            <a:prstGeom prst="ellipse">
              <a:avLst/>
            </a:prstGeom>
            <a:gradFill>
              <a:gsLst>
                <a:gs pos="0">
                  <a:schemeClr val="bg1">
                    <a:lumMod val="85000"/>
                  </a:schemeClr>
                </a:gs>
                <a:gs pos="100000">
                  <a:schemeClr val="bg1">
                    <a:lumMod val="60000"/>
                    <a:lumOff val="40000"/>
                  </a:schemeClr>
                </a:gs>
              </a:gsLst>
              <a:lin ang="5400000" scaled="0"/>
            </a:gradFill>
            <a:ln>
              <a:gradFill>
                <a:gsLst>
                  <a:gs pos="0">
                    <a:schemeClr val="bg1">
                      <a:lumMod val="75000"/>
                    </a:schemeClr>
                  </a:gs>
                  <a:gs pos="100000">
                    <a:schemeClr val="bg1"/>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grpSp>
          <p:nvGrpSpPr>
            <p:cNvPr id="60" name="组合 59"/>
            <p:cNvGrpSpPr/>
            <p:nvPr/>
          </p:nvGrpSpPr>
          <p:grpSpPr>
            <a:xfrm>
              <a:off x="7845514" y="3367127"/>
              <a:ext cx="364366" cy="342888"/>
              <a:chOff x="5067933" y="4413400"/>
              <a:chExt cx="586815" cy="552226"/>
            </a:xfrm>
            <a:solidFill>
              <a:schemeClr val="tx1"/>
            </a:solidFill>
          </p:grpSpPr>
          <p:sp>
            <p:nvSpPr>
              <p:cNvPr id="61" name="Freeform 124"/>
              <p:cNvSpPr>
                <a:spLocks noEditPoints="1"/>
              </p:cNvSpPr>
              <p:nvPr/>
            </p:nvSpPr>
            <p:spPr bwMode="auto">
              <a:xfrm>
                <a:off x="5121606" y="4413400"/>
                <a:ext cx="242121" cy="304142"/>
              </a:xfrm>
              <a:custGeom>
                <a:avLst/>
                <a:gdLst>
                  <a:gd name="T0" fmla="*/ 6 w 86"/>
                  <a:gd name="T1" fmla="*/ 68 h 108"/>
                  <a:gd name="T2" fmla="*/ 14 w 86"/>
                  <a:gd name="T3" fmla="*/ 77 h 108"/>
                  <a:gd name="T4" fmla="*/ 45 w 86"/>
                  <a:gd name="T5" fmla="*/ 108 h 108"/>
                  <a:gd name="T6" fmla="*/ 76 w 86"/>
                  <a:gd name="T7" fmla="*/ 77 h 108"/>
                  <a:gd name="T8" fmla="*/ 76 w 86"/>
                  <a:gd name="T9" fmla="*/ 77 h 108"/>
                  <a:gd name="T10" fmla="*/ 84 w 86"/>
                  <a:gd name="T11" fmla="*/ 68 h 108"/>
                  <a:gd name="T12" fmla="*/ 78 w 86"/>
                  <a:gd name="T13" fmla="*/ 59 h 108"/>
                  <a:gd name="T14" fmla="*/ 78 w 86"/>
                  <a:gd name="T15" fmla="*/ 59 h 108"/>
                  <a:gd name="T16" fmla="*/ 68 w 86"/>
                  <a:gd name="T17" fmla="*/ 24 h 108"/>
                  <a:gd name="T18" fmla="*/ 22 w 86"/>
                  <a:gd name="T19" fmla="*/ 19 h 108"/>
                  <a:gd name="T20" fmla="*/ 11 w 86"/>
                  <a:gd name="T21" fmla="*/ 59 h 108"/>
                  <a:gd name="T22" fmla="*/ 11 w 86"/>
                  <a:gd name="T23" fmla="*/ 59 h 108"/>
                  <a:gd name="T24" fmla="*/ 6 w 86"/>
                  <a:gd name="T25" fmla="*/ 68 h 108"/>
                  <a:gd name="T26" fmla="*/ 14 w 86"/>
                  <a:gd name="T27" fmla="*/ 60 h 108"/>
                  <a:gd name="T28" fmla="*/ 14 w 86"/>
                  <a:gd name="T29" fmla="*/ 60 h 108"/>
                  <a:gd name="T30" fmla="*/ 15 w 86"/>
                  <a:gd name="T31" fmla="*/ 60 h 108"/>
                  <a:gd name="T32" fmla="*/ 15 w 86"/>
                  <a:gd name="T33" fmla="*/ 58 h 108"/>
                  <a:gd name="T34" fmla="*/ 17 w 86"/>
                  <a:gd name="T35" fmla="*/ 46 h 108"/>
                  <a:gd name="T36" fmla="*/ 20 w 86"/>
                  <a:gd name="T37" fmla="*/ 42 h 108"/>
                  <a:gd name="T38" fmla="*/ 56 w 86"/>
                  <a:gd name="T39" fmla="*/ 34 h 108"/>
                  <a:gd name="T40" fmla="*/ 73 w 86"/>
                  <a:gd name="T41" fmla="*/ 61 h 108"/>
                  <a:gd name="T42" fmla="*/ 74 w 86"/>
                  <a:gd name="T43" fmla="*/ 61 h 108"/>
                  <a:gd name="T44" fmla="*/ 75 w 86"/>
                  <a:gd name="T45" fmla="*/ 61 h 108"/>
                  <a:gd name="T46" fmla="*/ 76 w 86"/>
                  <a:gd name="T47" fmla="*/ 60 h 108"/>
                  <a:gd name="T48" fmla="*/ 80 w 86"/>
                  <a:gd name="T49" fmla="*/ 62 h 108"/>
                  <a:gd name="T50" fmla="*/ 82 w 86"/>
                  <a:gd name="T51" fmla="*/ 68 h 108"/>
                  <a:gd name="T52" fmla="*/ 80 w 86"/>
                  <a:gd name="T53" fmla="*/ 73 h 108"/>
                  <a:gd name="T54" fmla="*/ 76 w 86"/>
                  <a:gd name="T55" fmla="*/ 75 h 108"/>
                  <a:gd name="T56" fmla="*/ 76 w 86"/>
                  <a:gd name="T57" fmla="*/ 75 h 108"/>
                  <a:gd name="T58" fmla="*/ 74 w 86"/>
                  <a:gd name="T59" fmla="*/ 75 h 108"/>
                  <a:gd name="T60" fmla="*/ 74 w 86"/>
                  <a:gd name="T61" fmla="*/ 77 h 108"/>
                  <a:gd name="T62" fmla="*/ 63 w 86"/>
                  <a:gd name="T63" fmla="*/ 98 h 108"/>
                  <a:gd name="T64" fmla="*/ 55 w 86"/>
                  <a:gd name="T65" fmla="*/ 104 h 108"/>
                  <a:gd name="T66" fmla="*/ 45 w 86"/>
                  <a:gd name="T67" fmla="*/ 106 h 108"/>
                  <a:gd name="T68" fmla="*/ 35 w 86"/>
                  <a:gd name="T69" fmla="*/ 104 h 108"/>
                  <a:gd name="T70" fmla="*/ 26 w 86"/>
                  <a:gd name="T71" fmla="*/ 98 h 108"/>
                  <a:gd name="T72" fmla="*/ 16 w 86"/>
                  <a:gd name="T73" fmla="*/ 77 h 108"/>
                  <a:gd name="T74" fmla="*/ 15 w 86"/>
                  <a:gd name="T75" fmla="*/ 75 h 108"/>
                  <a:gd name="T76" fmla="*/ 14 w 86"/>
                  <a:gd name="T77" fmla="*/ 75 h 108"/>
                  <a:gd name="T78" fmla="*/ 8 w 86"/>
                  <a:gd name="T79" fmla="*/ 68 h 108"/>
                  <a:gd name="T80" fmla="*/ 10 w 86"/>
                  <a:gd name="T81" fmla="*/ 62 h 108"/>
                  <a:gd name="T82" fmla="*/ 14 w 86"/>
                  <a:gd name="T8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08">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62" name="Freeform 125"/>
              <p:cNvSpPr>
                <a:spLocks/>
              </p:cNvSpPr>
              <p:nvPr/>
            </p:nvSpPr>
            <p:spPr bwMode="auto">
              <a:xfrm>
                <a:off x="5067933" y="4717542"/>
                <a:ext cx="361392" cy="248084"/>
              </a:xfrm>
              <a:custGeom>
                <a:avLst/>
                <a:gdLst>
                  <a:gd name="T0" fmla="*/ 126 w 128"/>
                  <a:gd name="T1" fmla="*/ 61 h 88"/>
                  <a:gd name="T2" fmla="*/ 113 w 128"/>
                  <a:gd name="T3" fmla="*/ 64 h 88"/>
                  <a:gd name="T4" fmla="*/ 99 w 128"/>
                  <a:gd name="T5" fmla="*/ 70 h 88"/>
                  <a:gd name="T6" fmla="*/ 83 w 128"/>
                  <a:gd name="T7" fmla="*/ 33 h 88"/>
                  <a:gd name="T8" fmla="*/ 94 w 128"/>
                  <a:gd name="T9" fmla="*/ 28 h 88"/>
                  <a:gd name="T10" fmla="*/ 119 w 128"/>
                  <a:gd name="T11" fmla="*/ 12 h 88"/>
                  <a:gd name="T12" fmla="*/ 99 w 128"/>
                  <a:gd name="T13" fmla="*/ 0 h 88"/>
                  <a:gd name="T14" fmla="*/ 72 w 128"/>
                  <a:gd name="T15" fmla="*/ 43 h 88"/>
                  <a:gd name="T16" fmla="*/ 68 w 128"/>
                  <a:gd name="T17" fmla="*/ 23 h 88"/>
                  <a:gd name="T18" fmla="*/ 72 w 128"/>
                  <a:gd name="T19" fmla="*/ 17 h 88"/>
                  <a:gd name="T20" fmla="*/ 64 w 128"/>
                  <a:gd name="T21" fmla="*/ 10 h 88"/>
                  <a:gd name="T22" fmla="*/ 56 w 128"/>
                  <a:gd name="T23" fmla="*/ 17 h 88"/>
                  <a:gd name="T24" fmla="*/ 60 w 128"/>
                  <a:gd name="T25" fmla="*/ 23 h 88"/>
                  <a:gd name="T26" fmla="*/ 57 w 128"/>
                  <a:gd name="T27" fmla="*/ 43 h 88"/>
                  <a:gd name="T28" fmla="*/ 29 w 128"/>
                  <a:gd name="T29" fmla="*/ 0 h 88"/>
                  <a:gd name="T30" fmla="*/ 0 w 128"/>
                  <a:gd name="T31" fmla="*/ 28 h 88"/>
                  <a:gd name="T32" fmla="*/ 0 w 128"/>
                  <a:gd name="T33" fmla="*/ 82 h 88"/>
                  <a:gd name="T34" fmla="*/ 64 w 128"/>
                  <a:gd name="T35" fmla="*/ 88 h 88"/>
                  <a:gd name="T36" fmla="*/ 128 w 128"/>
                  <a:gd name="T37" fmla="*/ 82 h 88"/>
                  <a:gd name="T38" fmla="*/ 128 w 128"/>
                  <a:gd name="T39" fmla="*/ 65 h 88"/>
                  <a:gd name="T40" fmla="*/ 126 w 128"/>
                  <a:gd name="T4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63" name="Freeform 126"/>
              <p:cNvSpPr>
                <a:spLocks noEditPoints="1"/>
              </p:cNvSpPr>
              <p:nvPr/>
            </p:nvSpPr>
            <p:spPr bwMode="auto">
              <a:xfrm>
                <a:off x="5321981" y="4644786"/>
                <a:ext cx="332767" cy="273131"/>
              </a:xfrm>
              <a:custGeom>
                <a:avLst/>
                <a:gdLst>
                  <a:gd name="T0" fmla="*/ 117 w 118"/>
                  <a:gd name="T1" fmla="*/ 60 h 97"/>
                  <a:gd name="T2" fmla="*/ 93 w 118"/>
                  <a:gd name="T3" fmla="*/ 4 h 97"/>
                  <a:gd name="T4" fmla="*/ 87 w 118"/>
                  <a:gd name="T5" fmla="*/ 1 h 97"/>
                  <a:gd name="T6" fmla="*/ 84 w 118"/>
                  <a:gd name="T7" fmla="*/ 7 h 97"/>
                  <a:gd name="T8" fmla="*/ 6 w 118"/>
                  <a:gd name="T9" fmla="*/ 59 h 97"/>
                  <a:gd name="T10" fmla="*/ 0 w 118"/>
                  <a:gd name="T11" fmla="*/ 61 h 97"/>
                  <a:gd name="T12" fmla="*/ 11 w 118"/>
                  <a:gd name="T13" fmla="*/ 89 h 97"/>
                  <a:gd name="T14" fmla="*/ 17 w 118"/>
                  <a:gd name="T15" fmla="*/ 86 h 97"/>
                  <a:gd name="T16" fmla="*/ 13 w 118"/>
                  <a:gd name="T17" fmla="*/ 76 h 97"/>
                  <a:gd name="T18" fmla="*/ 15 w 118"/>
                  <a:gd name="T19" fmla="*/ 75 h 97"/>
                  <a:gd name="T20" fmla="*/ 19 w 118"/>
                  <a:gd name="T21" fmla="*/ 85 h 97"/>
                  <a:gd name="T22" fmla="*/ 39 w 118"/>
                  <a:gd name="T23" fmla="*/ 81 h 97"/>
                  <a:gd name="T24" fmla="*/ 40 w 118"/>
                  <a:gd name="T25" fmla="*/ 84 h 97"/>
                  <a:gd name="T26" fmla="*/ 62 w 118"/>
                  <a:gd name="T27" fmla="*/ 94 h 97"/>
                  <a:gd name="T28" fmla="*/ 71 w 118"/>
                  <a:gd name="T29" fmla="*/ 74 h 97"/>
                  <a:gd name="T30" fmla="*/ 108 w 118"/>
                  <a:gd name="T31" fmla="*/ 65 h 97"/>
                  <a:gd name="T32" fmla="*/ 89 w 118"/>
                  <a:gd name="T33" fmla="*/ 23 h 97"/>
                  <a:gd name="T34" fmla="*/ 91 w 118"/>
                  <a:gd name="T35" fmla="*/ 22 h 97"/>
                  <a:gd name="T36" fmla="*/ 110 w 118"/>
                  <a:gd name="T37" fmla="*/ 66 h 97"/>
                  <a:gd name="T38" fmla="*/ 114 w 118"/>
                  <a:gd name="T39" fmla="*/ 66 h 97"/>
                  <a:gd name="T40" fmla="*/ 117 w 118"/>
                  <a:gd name="T41" fmla="*/ 60 h 97"/>
                  <a:gd name="T42" fmla="*/ 59 w 118"/>
                  <a:gd name="T43" fmla="*/ 87 h 97"/>
                  <a:gd name="T44" fmla="*/ 46 w 118"/>
                  <a:gd name="T45" fmla="*/ 82 h 97"/>
                  <a:gd name="T46" fmla="*/ 46 w 118"/>
                  <a:gd name="T47" fmla="*/ 79 h 97"/>
                  <a:gd name="T48" fmla="*/ 64 w 118"/>
                  <a:gd name="T49" fmla="*/ 75 h 97"/>
                  <a:gd name="T50" fmla="*/ 59 w 118"/>
                  <a:gd name="T51" fmla="*/ 87 h 97"/>
                  <a:gd name="T52" fmla="*/ 79 w 118"/>
                  <a:gd name="T53" fmla="*/ 23 h 97"/>
                  <a:gd name="T54" fmla="*/ 18 w 118"/>
                  <a:gd name="T55" fmla="*/ 64 h 97"/>
                  <a:gd name="T56" fmla="*/ 13 w 118"/>
                  <a:gd name="T57" fmla="*/ 63 h 97"/>
                  <a:gd name="T58" fmla="*/ 14 w 118"/>
                  <a:gd name="T59" fmla="*/ 58 h 97"/>
                  <a:gd name="T60" fmla="*/ 75 w 118"/>
                  <a:gd name="T61" fmla="*/ 17 h 97"/>
                  <a:gd name="T62" fmla="*/ 80 w 118"/>
                  <a:gd name="T63" fmla="*/ 18 h 97"/>
                  <a:gd name="T64" fmla="*/ 79 w 118"/>
                  <a:gd name="T6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97">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grpSp>
      </p:grpSp>
      <p:grpSp>
        <p:nvGrpSpPr>
          <p:cNvPr id="64" name="组合 63"/>
          <p:cNvGrpSpPr/>
          <p:nvPr/>
        </p:nvGrpSpPr>
        <p:grpSpPr>
          <a:xfrm>
            <a:off x="4292998" y="1152997"/>
            <a:ext cx="687584" cy="684663"/>
            <a:chOff x="5814759" y="1352647"/>
            <a:chExt cx="931637" cy="931637"/>
          </a:xfrm>
        </p:grpSpPr>
        <p:sp>
          <p:nvSpPr>
            <p:cNvPr id="65" name="椭圆 64"/>
            <p:cNvSpPr/>
            <p:nvPr/>
          </p:nvSpPr>
          <p:spPr>
            <a:xfrm>
              <a:off x="5814759" y="1352647"/>
              <a:ext cx="931637" cy="931637"/>
            </a:xfrm>
            <a:prstGeom prst="ellipse">
              <a:avLst/>
            </a:prstGeom>
            <a:solidFill>
              <a:srgbClr val="FF191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66" name="椭圆 65"/>
            <p:cNvSpPr/>
            <p:nvPr/>
          </p:nvSpPr>
          <p:spPr>
            <a:xfrm>
              <a:off x="5899017" y="1436905"/>
              <a:ext cx="763118" cy="763118"/>
            </a:xfrm>
            <a:prstGeom prst="ellipse">
              <a:avLst/>
            </a:prstGeom>
            <a:gradFill>
              <a:gsLst>
                <a:gs pos="0">
                  <a:schemeClr val="bg1">
                    <a:lumMod val="85000"/>
                  </a:schemeClr>
                </a:gs>
                <a:gs pos="100000">
                  <a:schemeClr val="bg1">
                    <a:lumMod val="60000"/>
                    <a:lumOff val="40000"/>
                  </a:scheme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grpSp>
          <p:nvGrpSpPr>
            <p:cNvPr id="67" name="组合 66"/>
            <p:cNvGrpSpPr/>
            <p:nvPr/>
          </p:nvGrpSpPr>
          <p:grpSpPr>
            <a:xfrm>
              <a:off x="6113964" y="1661043"/>
              <a:ext cx="352516" cy="331040"/>
              <a:chOff x="3411256" y="4486155"/>
              <a:chExt cx="567731" cy="533142"/>
            </a:xfrm>
            <a:solidFill>
              <a:schemeClr val="tx1"/>
            </a:solidFill>
          </p:grpSpPr>
          <p:sp>
            <p:nvSpPr>
              <p:cNvPr id="68" name="Freeform 156"/>
              <p:cNvSpPr>
                <a:spLocks/>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69"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70"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71"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72"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73"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74" name="Freeform 162"/>
              <p:cNvSpPr>
                <a:spLocks/>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75" name="Freeform 163"/>
              <p:cNvSpPr>
                <a:spLocks/>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sp>
            <p:nvSpPr>
              <p:cNvPr id="76" name="Freeform 164"/>
              <p:cNvSpPr>
                <a:spLocks/>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endParaRPr>
              </a:p>
            </p:txBody>
          </p:sp>
        </p:grpSp>
      </p:grpSp>
      <p:grpSp>
        <p:nvGrpSpPr>
          <p:cNvPr id="77" name="组合 76"/>
          <p:cNvGrpSpPr/>
          <p:nvPr/>
        </p:nvGrpSpPr>
        <p:grpSpPr>
          <a:xfrm rot="16200000" flipH="1">
            <a:off x="3802648" y="1141920"/>
            <a:ext cx="883356" cy="678987"/>
            <a:chOff x="911201" y="1622002"/>
            <a:chExt cx="2283025" cy="1747386"/>
          </a:xfrm>
          <a:solidFill>
            <a:srgbClr val="FF1919"/>
          </a:solidFill>
        </p:grpSpPr>
        <p:sp>
          <p:nvSpPr>
            <p:cNvPr id="78" name="矩形 77"/>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79" name="任意多边形 78"/>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80" name="椭圆 79"/>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81" name="椭圆 80"/>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82" name="椭圆 81"/>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83" name="椭圆 82"/>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sp>
          <p:nvSpPr>
            <p:cNvPr id="84" name="椭圆 83"/>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endParaRPr>
            </a:p>
          </p:txBody>
        </p:sp>
      </p:grpSp>
      <p:sp>
        <p:nvSpPr>
          <p:cNvPr id="85" name="文本框 49"/>
          <p:cNvSpPr txBox="1"/>
          <p:nvPr/>
        </p:nvSpPr>
        <p:spPr>
          <a:xfrm>
            <a:off x="2717932" y="1381509"/>
            <a:ext cx="1222327" cy="282281"/>
          </a:xfrm>
          <a:prstGeom prst="rect">
            <a:avLst/>
          </a:prstGeom>
          <a:noFill/>
        </p:spPr>
        <p:txBody>
          <a:bodyPr wrap="square" lIns="67382" tIns="33691" rIns="67382" bIns="33691" rtlCol="0">
            <a:spAutoFit/>
          </a:bodyPr>
          <a:lstStyle/>
          <a:p>
            <a:pP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86" name="矩形 85"/>
          <p:cNvSpPr/>
          <p:nvPr/>
        </p:nvSpPr>
        <p:spPr>
          <a:xfrm>
            <a:off x="896246" y="1278857"/>
            <a:ext cx="1903103" cy="507116"/>
          </a:xfrm>
          <a:prstGeom prst="rect">
            <a:avLst/>
          </a:prstGeom>
        </p:spPr>
        <p:txBody>
          <a:bodyPr wrap="square" lIns="67382" tIns="33691" rIns="67382" bIns="3369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87" name="文本框 49"/>
          <p:cNvSpPr txBox="1"/>
          <p:nvPr/>
        </p:nvSpPr>
        <p:spPr>
          <a:xfrm>
            <a:off x="4008614" y="2652359"/>
            <a:ext cx="1222327" cy="282281"/>
          </a:xfrm>
          <a:prstGeom prst="rect">
            <a:avLst/>
          </a:prstGeom>
          <a:noFill/>
        </p:spPr>
        <p:txBody>
          <a:bodyPr wrap="square" lIns="67382" tIns="33691" rIns="67382" bIns="33691" rtlCol="0">
            <a:spAutoFit/>
          </a:bodyPr>
          <a:lstStyle/>
          <a:p>
            <a:pP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88" name="矩形 87"/>
          <p:cNvSpPr/>
          <p:nvPr/>
        </p:nvSpPr>
        <p:spPr>
          <a:xfrm>
            <a:off x="2186927" y="2537657"/>
            <a:ext cx="1903103" cy="507116"/>
          </a:xfrm>
          <a:prstGeom prst="rect">
            <a:avLst/>
          </a:prstGeom>
        </p:spPr>
        <p:txBody>
          <a:bodyPr wrap="square" lIns="67382" tIns="33691" rIns="67382" bIns="3369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89" name="文本框 49"/>
          <p:cNvSpPr txBox="1"/>
          <p:nvPr/>
        </p:nvSpPr>
        <p:spPr>
          <a:xfrm>
            <a:off x="3038205" y="3602975"/>
            <a:ext cx="1222327" cy="282281"/>
          </a:xfrm>
          <a:prstGeom prst="rect">
            <a:avLst/>
          </a:prstGeom>
          <a:noFill/>
        </p:spPr>
        <p:txBody>
          <a:bodyPr wrap="square" lIns="67382" tIns="33691" rIns="67382" bIns="33691" rtlCol="0">
            <a:spAutoFit/>
          </a:bodyPr>
          <a:lstStyle/>
          <a:p>
            <a:pP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90" name="矩形 89"/>
          <p:cNvSpPr/>
          <p:nvPr/>
        </p:nvSpPr>
        <p:spPr>
          <a:xfrm>
            <a:off x="1216518" y="3515119"/>
            <a:ext cx="1903103" cy="507116"/>
          </a:xfrm>
          <a:prstGeom prst="rect">
            <a:avLst/>
          </a:prstGeom>
        </p:spPr>
        <p:txBody>
          <a:bodyPr wrap="square" lIns="67382" tIns="33691" rIns="67382" bIns="3369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91" name="文本框 49"/>
          <p:cNvSpPr txBox="1"/>
          <p:nvPr/>
        </p:nvSpPr>
        <p:spPr>
          <a:xfrm>
            <a:off x="5698689" y="4248573"/>
            <a:ext cx="1222327" cy="282281"/>
          </a:xfrm>
          <a:prstGeom prst="rect">
            <a:avLst/>
          </a:prstGeom>
          <a:noFill/>
        </p:spPr>
        <p:txBody>
          <a:bodyPr wrap="square" lIns="67382" tIns="33691" rIns="67382" bIns="33691" rtlCol="0">
            <a:spAutoFit/>
          </a:bodyPr>
          <a:lstStyle/>
          <a:p>
            <a:pP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92" name="矩形 91"/>
          <p:cNvSpPr/>
          <p:nvPr/>
        </p:nvSpPr>
        <p:spPr>
          <a:xfrm>
            <a:off x="3877002" y="4160718"/>
            <a:ext cx="1903103" cy="507116"/>
          </a:xfrm>
          <a:prstGeom prst="rect">
            <a:avLst/>
          </a:prstGeom>
        </p:spPr>
        <p:txBody>
          <a:bodyPr wrap="square" lIns="67382" tIns="33691" rIns="67382" bIns="3369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pic>
        <p:nvPicPr>
          <p:cNvPr id="93" name="图片 92"/>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pic>
        <p:nvPicPr>
          <p:cNvPr id="94" name="图片 93"/>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95"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med" p14:dur="700" advTm="7166">
        <p:fade/>
      </p:transition>
    </mc:Choice>
    <mc:Fallback xmlns="">
      <p:transition spd="med" advTm="71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1+#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fill="hold"/>
                                        <p:tgtEl>
                                          <p:spTgt spid="57"/>
                                        </p:tgtEl>
                                        <p:attrNameLst>
                                          <p:attrName>ppt_x</p:attrName>
                                        </p:attrNameLst>
                                      </p:cBhvr>
                                      <p:tavLst>
                                        <p:tav tm="0">
                                          <p:val>
                                            <p:strVal val="1+#ppt_w/2"/>
                                          </p:val>
                                        </p:tav>
                                        <p:tav tm="100000">
                                          <p:val>
                                            <p:strVal val="#ppt_x"/>
                                          </p:val>
                                        </p:tav>
                                      </p:tavLst>
                                    </p:anim>
                                    <p:anim calcmode="lin" valueType="num">
                                      <p:cBhvr additive="base">
                                        <p:cTn id="26" dur="500" fill="hold"/>
                                        <p:tgtEl>
                                          <p:spTgt spid="5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500" fill="hold"/>
                                        <p:tgtEl>
                                          <p:spTgt spid="64"/>
                                        </p:tgtEl>
                                        <p:attrNameLst>
                                          <p:attrName>ppt_x</p:attrName>
                                        </p:attrNameLst>
                                      </p:cBhvr>
                                      <p:tavLst>
                                        <p:tav tm="0">
                                          <p:val>
                                            <p:strVal val="1+#ppt_w/2"/>
                                          </p:val>
                                        </p:tav>
                                        <p:tav tm="100000">
                                          <p:val>
                                            <p:strVal val="#ppt_x"/>
                                          </p:val>
                                        </p:tav>
                                      </p:tavLst>
                                    </p:anim>
                                    <p:anim calcmode="lin" valueType="num">
                                      <p:cBhvr additive="base">
                                        <p:cTn id="31" dur="500" fill="hold"/>
                                        <p:tgtEl>
                                          <p:spTgt spid="64"/>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2"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500"/>
                                        <p:tgtEl>
                                          <p:spTgt spid="16"/>
                                        </p:tgtEl>
                                      </p:cBhvr>
                                    </p:animEffect>
                                  </p:childTnLst>
                                </p:cTn>
                              </p:par>
                            </p:childTnLst>
                          </p:cTn>
                        </p:par>
                        <p:par>
                          <p:cTn id="36" fill="hold">
                            <p:stCondLst>
                              <p:cond delay="3500"/>
                            </p:stCondLst>
                            <p:childTnLst>
                              <p:par>
                                <p:cTn id="37" presetID="22" presetClass="entr" presetSubtype="2"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wipe(right)">
                                      <p:cBhvr>
                                        <p:cTn id="39" dur="500"/>
                                        <p:tgtEl>
                                          <p:spTgt spid="9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wipe(right)">
                                      <p:cBhvr>
                                        <p:cTn id="42" dur="500"/>
                                        <p:tgtEl>
                                          <p:spTgt spid="92"/>
                                        </p:tgtEl>
                                      </p:cBhvr>
                                    </p:animEffect>
                                  </p:childTnLst>
                                </p:cTn>
                              </p:par>
                            </p:childTnLst>
                          </p:cTn>
                        </p:par>
                        <p:par>
                          <p:cTn id="43" fill="hold">
                            <p:stCondLst>
                              <p:cond delay="4000"/>
                            </p:stCondLst>
                            <p:childTnLst>
                              <p:par>
                                <p:cTn id="44" presetID="22" presetClass="entr" presetSubtype="2"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right)">
                                      <p:cBhvr>
                                        <p:cTn id="46" dur="500"/>
                                        <p:tgtEl>
                                          <p:spTgt spid="8"/>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wipe(right)">
                                      <p:cBhvr>
                                        <p:cTn id="50" dur="500"/>
                                        <p:tgtEl>
                                          <p:spTgt spid="89"/>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right)">
                                      <p:cBhvr>
                                        <p:cTn id="53" dur="500"/>
                                        <p:tgtEl>
                                          <p:spTgt spid="90"/>
                                        </p:tgtEl>
                                      </p:cBhvr>
                                    </p:animEffect>
                                  </p:childTnLst>
                                </p:cTn>
                              </p:par>
                            </p:childTnLst>
                          </p:cTn>
                        </p:par>
                        <p:par>
                          <p:cTn id="54" fill="hold">
                            <p:stCondLst>
                              <p:cond delay="5000"/>
                            </p:stCondLst>
                            <p:childTnLst>
                              <p:par>
                                <p:cTn id="55" presetID="22" presetClass="entr" presetSubtype="2"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right)">
                                      <p:cBhvr>
                                        <p:cTn id="57" dur="500"/>
                                        <p:tgtEl>
                                          <p:spTgt spid="24"/>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wipe(right)">
                                      <p:cBhvr>
                                        <p:cTn id="61" dur="500"/>
                                        <p:tgtEl>
                                          <p:spTgt spid="87"/>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wipe(right)">
                                      <p:cBhvr>
                                        <p:cTn id="64" dur="500"/>
                                        <p:tgtEl>
                                          <p:spTgt spid="88"/>
                                        </p:tgtEl>
                                      </p:cBhvr>
                                    </p:animEffect>
                                  </p:childTnLst>
                                </p:cTn>
                              </p:par>
                            </p:childTnLst>
                          </p:cTn>
                        </p:par>
                        <p:par>
                          <p:cTn id="65" fill="hold">
                            <p:stCondLst>
                              <p:cond delay="6000"/>
                            </p:stCondLst>
                            <p:childTnLst>
                              <p:par>
                                <p:cTn id="66" presetID="22" presetClass="entr" presetSubtype="2"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right)">
                                      <p:cBhvr>
                                        <p:cTn id="68" dur="500"/>
                                        <p:tgtEl>
                                          <p:spTgt spid="77"/>
                                        </p:tgtEl>
                                      </p:cBhvr>
                                    </p:animEffect>
                                  </p:childTnLst>
                                </p:cTn>
                              </p:par>
                            </p:childTnLst>
                          </p:cTn>
                        </p:par>
                        <p:par>
                          <p:cTn id="69" fill="hold">
                            <p:stCondLst>
                              <p:cond delay="6500"/>
                            </p:stCondLst>
                            <p:childTnLst>
                              <p:par>
                                <p:cTn id="70" presetID="22" presetClass="entr" presetSubtype="2" fill="hold" grpId="0" nodeType="after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wipe(right)">
                                      <p:cBhvr>
                                        <p:cTn id="72" dur="500"/>
                                        <p:tgtEl>
                                          <p:spTgt spid="85"/>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wipe(right)">
                                      <p:cBhvr>
                                        <p:cTn id="7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5" grpId="0"/>
      <p:bldP spid="86" grpId="0"/>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a:grpSpLocks/>
          </p:cNvGrpSpPr>
          <p:nvPr/>
        </p:nvGrpSpPr>
        <p:grpSpPr bwMode="auto">
          <a:xfrm>
            <a:off x="-106823" y="2455912"/>
            <a:ext cx="2921239" cy="496253"/>
            <a:chOff x="-1032447" y="0"/>
            <a:chExt cx="2967616" cy="506624"/>
          </a:xfrm>
          <a:solidFill>
            <a:srgbClr val="FF1919"/>
          </a:solidFill>
          <a:effectLst>
            <a:outerShdw blurRad="127000" dist="38100" dir="8100000" algn="tr" rotWithShape="0">
              <a:prstClr val="black">
                <a:alpha val="40000"/>
              </a:prstClr>
            </a:outerShdw>
          </a:effectLst>
        </p:grpSpPr>
        <p:sp>
          <p:nvSpPr>
            <p:cNvPr id="3"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5" name="椭圆 35"/>
          <p:cNvSpPr>
            <a:spLocks noChangeArrowheads="1"/>
          </p:cNvSpPr>
          <p:nvPr/>
        </p:nvSpPr>
        <p:spPr bwMode="auto">
          <a:xfrm>
            <a:off x="1339231" y="1167833"/>
            <a:ext cx="1043880" cy="1039175"/>
          </a:xfrm>
          <a:prstGeom prst="ellipse">
            <a:avLst/>
          </a:prstGeom>
          <a:solidFill>
            <a:srgbClr val="FF1919"/>
          </a:solidFill>
          <a:ln w="76200">
            <a:solidFill>
              <a:schemeClr val="bg1"/>
            </a:solidFill>
          </a:ln>
          <a:effectLst>
            <a:outerShdw blurRad="127000" dist="38100" dir="8100000" algn="tr" rotWithShape="0">
              <a:prstClr val="black">
                <a:alpha val="40000"/>
              </a:prstClr>
            </a:outerShdw>
          </a:effectLst>
        </p:spPr>
        <p:txBody>
          <a:bodyPr lIns="89858" tIns="44929" rIns="89858" bIns="44929" anchor="ctr"/>
          <a:lstStyle/>
          <a:p>
            <a:pPr algn="ctr"/>
            <a:endParaRPr lang="zh-CN" altLang="zh-CN">
              <a:solidFill>
                <a:schemeClr val="bg1"/>
              </a:solidFill>
              <a:latin typeface="宋体" pitchFamily="2" charset="-122"/>
              <a:sym typeface="宋体" pitchFamily="2" charset="-122"/>
            </a:endParaRPr>
          </a:p>
        </p:txBody>
      </p:sp>
      <p:grpSp>
        <p:nvGrpSpPr>
          <p:cNvPr id="6" name="组合 36"/>
          <p:cNvGrpSpPr>
            <a:grpSpLocks/>
          </p:cNvGrpSpPr>
          <p:nvPr/>
        </p:nvGrpSpPr>
        <p:grpSpPr bwMode="auto">
          <a:xfrm flipV="1">
            <a:off x="2700339" y="2529029"/>
            <a:ext cx="1904926" cy="496253"/>
            <a:chOff x="0" y="0"/>
            <a:chExt cx="1935168" cy="506624"/>
          </a:xfrm>
          <a:solidFill>
            <a:srgbClr val="FF1919"/>
          </a:solidFill>
          <a:effectLst>
            <a:outerShdw blurRad="127000" dist="38100" dir="8100000" algn="tr" rotWithShape="0">
              <a:prstClr val="black">
                <a:alpha val="40000"/>
              </a:prstClr>
            </a:outerShdw>
          </a:effectLst>
        </p:grpSpPr>
        <p:sp>
          <p:nvSpPr>
            <p:cNvPr id="7"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8"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9" name="椭圆 39"/>
          <p:cNvSpPr>
            <a:spLocks noChangeArrowheads="1"/>
          </p:cNvSpPr>
          <p:nvPr/>
        </p:nvSpPr>
        <p:spPr bwMode="auto">
          <a:xfrm>
            <a:off x="3194150" y="3194848"/>
            <a:ext cx="1043880" cy="1039175"/>
          </a:xfrm>
          <a:prstGeom prst="ellipse">
            <a:avLst/>
          </a:prstGeom>
          <a:solidFill>
            <a:srgbClr val="FF1919"/>
          </a:solidFill>
          <a:ln w="76200">
            <a:solidFill>
              <a:schemeClr val="bg1"/>
            </a:solidFill>
          </a:ln>
          <a:effectLst>
            <a:outerShdw blurRad="127000" dist="38100" dir="8100000" algn="tr" rotWithShape="0">
              <a:prstClr val="black">
                <a:alpha val="40000"/>
              </a:prstClr>
            </a:outerShdw>
          </a:effectLst>
        </p:spPr>
        <p:txBody>
          <a:bodyPr lIns="89858" tIns="44929" rIns="89858" bIns="44929" anchor="ctr"/>
          <a:lstStyle/>
          <a:p>
            <a:pPr algn="ctr"/>
            <a:endParaRPr lang="zh-CN" altLang="zh-CN">
              <a:solidFill>
                <a:schemeClr val="bg1"/>
              </a:solidFill>
              <a:latin typeface="宋体" pitchFamily="2" charset="-122"/>
              <a:sym typeface="宋体" pitchFamily="2" charset="-122"/>
            </a:endParaRPr>
          </a:p>
        </p:txBody>
      </p:sp>
      <p:grpSp>
        <p:nvGrpSpPr>
          <p:cNvPr id="10" name="组合 40"/>
          <p:cNvGrpSpPr>
            <a:grpSpLocks/>
          </p:cNvGrpSpPr>
          <p:nvPr/>
        </p:nvGrpSpPr>
        <p:grpSpPr bwMode="auto">
          <a:xfrm>
            <a:off x="4494312" y="2455912"/>
            <a:ext cx="1906488" cy="496253"/>
            <a:chOff x="0" y="0"/>
            <a:chExt cx="1935168" cy="506624"/>
          </a:xfrm>
          <a:solidFill>
            <a:srgbClr val="FF1919"/>
          </a:solidFill>
          <a:effectLst>
            <a:outerShdw blurRad="127000" dist="38100" dir="8100000" algn="tr" rotWithShape="0">
              <a:prstClr val="black">
                <a:alpha val="40000"/>
              </a:prstClr>
            </a:outerShdw>
          </a:effectLst>
        </p:grpSpPr>
        <p:sp>
          <p:nvSpPr>
            <p:cNvPr id="11"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2"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13" name="椭圆 43"/>
          <p:cNvSpPr>
            <a:spLocks noChangeArrowheads="1"/>
          </p:cNvSpPr>
          <p:nvPr/>
        </p:nvSpPr>
        <p:spPr bwMode="auto">
          <a:xfrm>
            <a:off x="4925616" y="1167833"/>
            <a:ext cx="1043880" cy="1039175"/>
          </a:xfrm>
          <a:prstGeom prst="ellipse">
            <a:avLst/>
          </a:prstGeom>
          <a:solidFill>
            <a:srgbClr val="FF1919"/>
          </a:solidFill>
          <a:ln w="76200">
            <a:solidFill>
              <a:schemeClr val="bg1"/>
            </a:solidFill>
          </a:ln>
          <a:effectLst>
            <a:outerShdw blurRad="127000" dist="38100" dir="8100000" algn="tr" rotWithShape="0">
              <a:prstClr val="black">
                <a:alpha val="40000"/>
              </a:prstClr>
            </a:outerShdw>
          </a:effectLst>
        </p:spPr>
        <p:txBody>
          <a:bodyPr lIns="89858" tIns="44929" rIns="89858" bIns="44929" anchor="ctr"/>
          <a:lstStyle/>
          <a:p>
            <a:pPr algn="ctr"/>
            <a:endParaRPr lang="zh-CN" altLang="zh-CN">
              <a:solidFill>
                <a:schemeClr val="bg1"/>
              </a:solidFill>
              <a:latin typeface="宋体" pitchFamily="2" charset="-122"/>
              <a:sym typeface="宋体" pitchFamily="2" charset="-122"/>
            </a:endParaRPr>
          </a:p>
        </p:txBody>
      </p:sp>
      <p:sp>
        <p:nvSpPr>
          <p:cNvPr id="14" name="椭圆 45"/>
          <p:cNvSpPr>
            <a:spLocks noChangeArrowheads="1"/>
          </p:cNvSpPr>
          <p:nvPr/>
        </p:nvSpPr>
        <p:spPr bwMode="auto">
          <a:xfrm>
            <a:off x="6716465" y="3194848"/>
            <a:ext cx="1043880" cy="1039175"/>
          </a:xfrm>
          <a:prstGeom prst="ellipse">
            <a:avLst/>
          </a:prstGeom>
          <a:solidFill>
            <a:srgbClr val="FF1919"/>
          </a:solidFill>
          <a:ln w="76200">
            <a:solidFill>
              <a:schemeClr val="bg1"/>
            </a:solidFill>
          </a:ln>
          <a:effectLst>
            <a:outerShdw blurRad="127000" dist="38100" dir="8100000" algn="tr" rotWithShape="0">
              <a:prstClr val="black">
                <a:alpha val="40000"/>
              </a:prstClr>
            </a:outerShdw>
          </a:effectLst>
        </p:spPr>
        <p:txBody>
          <a:bodyPr lIns="89858" tIns="44929" rIns="89858" bIns="44929" anchor="ctr"/>
          <a:lstStyle/>
          <a:p>
            <a:pPr algn="ctr"/>
            <a:endParaRPr lang="zh-CN" altLang="zh-CN">
              <a:solidFill>
                <a:schemeClr val="bg1"/>
              </a:solidFill>
              <a:latin typeface="宋体" pitchFamily="2" charset="-122"/>
              <a:sym typeface="宋体" pitchFamily="2" charset="-122"/>
            </a:endParaRPr>
          </a:p>
        </p:txBody>
      </p:sp>
      <p:sp>
        <p:nvSpPr>
          <p:cNvPr id="15" name="TextBox 46"/>
          <p:cNvSpPr>
            <a:spLocks noChangeArrowheads="1"/>
          </p:cNvSpPr>
          <p:nvPr/>
        </p:nvSpPr>
        <p:spPr bwMode="auto">
          <a:xfrm>
            <a:off x="1173585" y="3533980"/>
            <a:ext cx="1375172" cy="89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375"/>
              </a:lnSpc>
            </a:pPr>
            <a:r>
              <a:rPr lang="zh-CN" altLang="en-US" sz="1000" dirty="0">
                <a:solidFill>
                  <a:schemeClr val="tx1">
                    <a:lumMod val="50000"/>
                    <a:lumOff val="50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50000"/>
                    <a:lumOff val="50000"/>
                  </a:schemeClr>
                </a:solidFill>
                <a:latin typeface="微软雅黑" pitchFamily="34" charset="-122"/>
                <a:ea typeface="微软雅黑" pitchFamily="34" charset="-122"/>
                <a:sym typeface="微软雅黑" pitchFamily="34" charset="-122"/>
              </a:rPr>
              <a:t>……</a:t>
            </a:r>
            <a:r>
              <a:rPr lang="zh-CN" altLang="en-US" sz="1000" dirty="0">
                <a:solidFill>
                  <a:schemeClr val="tx1">
                    <a:lumMod val="50000"/>
                    <a:lumOff val="50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16" name="TextBox 47"/>
          <p:cNvSpPr>
            <a:spLocks noChangeArrowheads="1"/>
          </p:cNvSpPr>
          <p:nvPr/>
        </p:nvSpPr>
        <p:spPr bwMode="auto">
          <a:xfrm>
            <a:off x="1273598" y="3247740"/>
            <a:ext cx="11767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50000"/>
                    <a:lumOff val="50000"/>
                  </a:schemeClr>
                </a:solidFill>
                <a:latin typeface="微软雅黑" pitchFamily="34" charset="-122"/>
                <a:ea typeface="微软雅黑" pitchFamily="34" charset="-122"/>
                <a:sym typeface="微软雅黑" pitchFamily="34" charset="-122"/>
              </a:rPr>
              <a:t>添加标题内容</a:t>
            </a:r>
          </a:p>
        </p:txBody>
      </p:sp>
      <p:sp>
        <p:nvSpPr>
          <p:cNvPr id="17" name="TextBox 50"/>
          <p:cNvSpPr>
            <a:spLocks noChangeArrowheads="1"/>
          </p:cNvSpPr>
          <p:nvPr/>
        </p:nvSpPr>
        <p:spPr bwMode="auto">
          <a:xfrm>
            <a:off x="1273598" y="2650370"/>
            <a:ext cx="11767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sp>
        <p:nvSpPr>
          <p:cNvPr id="18" name="TextBox 51"/>
          <p:cNvSpPr>
            <a:spLocks noChangeArrowheads="1"/>
          </p:cNvSpPr>
          <p:nvPr/>
        </p:nvSpPr>
        <p:spPr bwMode="auto">
          <a:xfrm>
            <a:off x="3064446" y="2650370"/>
            <a:ext cx="11767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sp>
        <p:nvSpPr>
          <p:cNvPr id="19" name="TextBox 52"/>
          <p:cNvSpPr>
            <a:spLocks noChangeArrowheads="1"/>
          </p:cNvSpPr>
          <p:nvPr/>
        </p:nvSpPr>
        <p:spPr bwMode="auto">
          <a:xfrm>
            <a:off x="4938117" y="2650370"/>
            <a:ext cx="11751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grpSp>
        <p:nvGrpSpPr>
          <p:cNvPr id="20" name="组合 53"/>
          <p:cNvGrpSpPr>
            <a:grpSpLocks/>
          </p:cNvGrpSpPr>
          <p:nvPr/>
        </p:nvGrpSpPr>
        <p:grpSpPr bwMode="auto">
          <a:xfrm flipV="1">
            <a:off x="6285160" y="2529027"/>
            <a:ext cx="2822789" cy="496255"/>
            <a:chOff x="-1" y="0"/>
            <a:chExt cx="2865253" cy="506625"/>
          </a:xfrm>
          <a:solidFill>
            <a:srgbClr val="FF1919"/>
          </a:solidFill>
          <a:effectLst>
            <a:outerShdw blurRad="127000" dist="38100" dir="8100000" algn="tr" rotWithShape="0">
              <a:prstClr val="black">
                <a:alpha val="40000"/>
              </a:prstClr>
            </a:outerShdw>
          </a:effectLst>
        </p:grpSpPr>
        <p:sp>
          <p:nvSpPr>
            <p:cNvPr id="21"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2"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23" name="TextBox 56"/>
          <p:cNvSpPr>
            <a:spLocks noChangeArrowheads="1"/>
          </p:cNvSpPr>
          <p:nvPr/>
        </p:nvSpPr>
        <p:spPr bwMode="auto">
          <a:xfrm>
            <a:off x="6585198" y="2650370"/>
            <a:ext cx="11767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sp>
        <p:nvSpPr>
          <p:cNvPr id="24" name="TextBox 57"/>
          <p:cNvSpPr>
            <a:spLocks noChangeArrowheads="1"/>
          </p:cNvSpPr>
          <p:nvPr/>
        </p:nvSpPr>
        <p:spPr bwMode="auto">
          <a:xfrm>
            <a:off x="3028503" y="1354512"/>
            <a:ext cx="1375172" cy="89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375"/>
              </a:lnSpc>
            </a:pPr>
            <a:r>
              <a:rPr lang="zh-CN" altLang="en-US" sz="1000" dirty="0">
                <a:solidFill>
                  <a:schemeClr val="tx1">
                    <a:lumMod val="50000"/>
                    <a:lumOff val="50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50000"/>
                    <a:lumOff val="50000"/>
                  </a:schemeClr>
                </a:solidFill>
                <a:latin typeface="微软雅黑" pitchFamily="34" charset="-122"/>
                <a:ea typeface="微软雅黑" pitchFamily="34" charset="-122"/>
                <a:sym typeface="微软雅黑" pitchFamily="34" charset="-122"/>
              </a:rPr>
              <a:t>……</a:t>
            </a:r>
            <a:r>
              <a:rPr lang="zh-CN" altLang="en-US" sz="1000" dirty="0">
                <a:solidFill>
                  <a:schemeClr val="tx1">
                    <a:lumMod val="50000"/>
                    <a:lumOff val="50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25" name="TextBox 58"/>
          <p:cNvSpPr>
            <a:spLocks noChangeArrowheads="1"/>
          </p:cNvSpPr>
          <p:nvPr/>
        </p:nvSpPr>
        <p:spPr bwMode="auto">
          <a:xfrm>
            <a:off x="3128516" y="1066715"/>
            <a:ext cx="11751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50000"/>
                    <a:lumOff val="50000"/>
                  </a:schemeClr>
                </a:solidFill>
                <a:latin typeface="微软雅黑" pitchFamily="34" charset="-122"/>
                <a:ea typeface="微软雅黑" pitchFamily="34" charset="-122"/>
                <a:sym typeface="微软雅黑" pitchFamily="34" charset="-122"/>
              </a:rPr>
              <a:t>添加标题内容</a:t>
            </a:r>
          </a:p>
        </p:txBody>
      </p:sp>
      <p:sp>
        <p:nvSpPr>
          <p:cNvPr id="26" name="TextBox 59"/>
          <p:cNvSpPr>
            <a:spLocks noChangeArrowheads="1"/>
          </p:cNvSpPr>
          <p:nvPr/>
        </p:nvSpPr>
        <p:spPr bwMode="auto">
          <a:xfrm>
            <a:off x="4759970" y="3546425"/>
            <a:ext cx="1375172" cy="89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375"/>
              </a:lnSpc>
            </a:pPr>
            <a:r>
              <a:rPr lang="zh-CN" altLang="en-US" sz="1000">
                <a:solidFill>
                  <a:schemeClr val="tx1">
                    <a:lumMod val="50000"/>
                    <a:lumOff val="50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50000"/>
                    <a:lumOff val="50000"/>
                  </a:schemeClr>
                </a:solidFill>
                <a:latin typeface="微软雅黑" pitchFamily="34" charset="-122"/>
                <a:ea typeface="微软雅黑" pitchFamily="34" charset="-122"/>
                <a:sym typeface="微软雅黑" pitchFamily="34" charset="-122"/>
              </a:rPr>
              <a:t>……</a:t>
            </a:r>
            <a:r>
              <a:rPr lang="zh-CN" altLang="en-US" sz="1000">
                <a:solidFill>
                  <a:schemeClr val="tx1">
                    <a:lumMod val="50000"/>
                    <a:lumOff val="50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27" name="TextBox 62"/>
          <p:cNvSpPr>
            <a:spLocks noChangeArrowheads="1"/>
          </p:cNvSpPr>
          <p:nvPr/>
        </p:nvSpPr>
        <p:spPr bwMode="auto">
          <a:xfrm>
            <a:off x="4858420" y="3258630"/>
            <a:ext cx="11767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50000"/>
                    <a:lumOff val="50000"/>
                  </a:schemeClr>
                </a:solidFill>
                <a:latin typeface="微软雅黑" pitchFamily="34" charset="-122"/>
                <a:ea typeface="微软雅黑" pitchFamily="34" charset="-122"/>
                <a:sym typeface="微软雅黑" pitchFamily="34" charset="-122"/>
              </a:rPr>
              <a:t>添加标题内容</a:t>
            </a:r>
          </a:p>
        </p:txBody>
      </p:sp>
      <p:sp>
        <p:nvSpPr>
          <p:cNvPr id="28" name="TextBox 63"/>
          <p:cNvSpPr>
            <a:spLocks noChangeArrowheads="1"/>
          </p:cNvSpPr>
          <p:nvPr/>
        </p:nvSpPr>
        <p:spPr bwMode="auto">
          <a:xfrm>
            <a:off x="6486748" y="1354512"/>
            <a:ext cx="1375172" cy="89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375"/>
              </a:lnSpc>
            </a:pPr>
            <a:r>
              <a:rPr lang="zh-CN" altLang="en-US" sz="1000">
                <a:solidFill>
                  <a:schemeClr val="tx1">
                    <a:lumMod val="50000"/>
                    <a:lumOff val="50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50000"/>
                    <a:lumOff val="50000"/>
                  </a:schemeClr>
                </a:solidFill>
                <a:latin typeface="微软雅黑" pitchFamily="34" charset="-122"/>
                <a:ea typeface="微软雅黑" pitchFamily="34" charset="-122"/>
                <a:sym typeface="微软雅黑" pitchFamily="34" charset="-122"/>
              </a:rPr>
              <a:t>……</a:t>
            </a:r>
            <a:r>
              <a:rPr lang="zh-CN" altLang="en-US" sz="1000">
                <a:solidFill>
                  <a:schemeClr val="tx1">
                    <a:lumMod val="50000"/>
                    <a:lumOff val="50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29" name="TextBox 66"/>
          <p:cNvSpPr>
            <a:spLocks noChangeArrowheads="1"/>
          </p:cNvSpPr>
          <p:nvPr/>
        </p:nvSpPr>
        <p:spPr bwMode="auto">
          <a:xfrm>
            <a:off x="6585198" y="1066715"/>
            <a:ext cx="11767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50000"/>
                    <a:lumOff val="50000"/>
                  </a:schemeClr>
                </a:solidFill>
                <a:latin typeface="微软雅黑" pitchFamily="34" charset="-122"/>
                <a:ea typeface="微软雅黑" pitchFamily="34" charset="-122"/>
                <a:sym typeface="微软雅黑" pitchFamily="34" charset="-122"/>
              </a:rPr>
              <a:t>添加标题内容</a:t>
            </a:r>
          </a:p>
        </p:txBody>
      </p:sp>
      <p:sp>
        <p:nvSpPr>
          <p:cNvPr id="30" name="TextBox 67"/>
          <p:cNvSpPr>
            <a:spLocks noChangeArrowheads="1"/>
          </p:cNvSpPr>
          <p:nvPr/>
        </p:nvSpPr>
        <p:spPr bwMode="auto">
          <a:xfrm>
            <a:off x="1584574" y="1446295"/>
            <a:ext cx="55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500" b="1" dirty="0">
                <a:solidFill>
                  <a:schemeClr val="bg1"/>
                </a:solidFill>
                <a:latin typeface="微软雅黑" pitchFamily="34" charset="-122"/>
                <a:ea typeface="微软雅黑" pitchFamily="34" charset="-122"/>
                <a:sym typeface="微软雅黑" pitchFamily="34" charset="-122"/>
              </a:rPr>
              <a:t>添加标题</a:t>
            </a:r>
          </a:p>
        </p:txBody>
      </p:sp>
      <p:sp>
        <p:nvSpPr>
          <p:cNvPr id="31" name="TextBox 68"/>
          <p:cNvSpPr>
            <a:spLocks noChangeArrowheads="1"/>
          </p:cNvSpPr>
          <p:nvPr/>
        </p:nvSpPr>
        <p:spPr bwMode="auto">
          <a:xfrm>
            <a:off x="5170960" y="1446295"/>
            <a:ext cx="551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500" b="1" dirty="0">
                <a:solidFill>
                  <a:schemeClr val="bg1"/>
                </a:solidFill>
                <a:latin typeface="微软雅黑" pitchFamily="34" charset="-122"/>
                <a:ea typeface="微软雅黑" pitchFamily="34" charset="-122"/>
                <a:sym typeface="微软雅黑" pitchFamily="34" charset="-122"/>
              </a:rPr>
              <a:t>添加标题</a:t>
            </a:r>
          </a:p>
        </p:txBody>
      </p:sp>
      <p:sp>
        <p:nvSpPr>
          <p:cNvPr id="32" name="TextBox 70"/>
          <p:cNvSpPr>
            <a:spLocks noChangeArrowheads="1"/>
          </p:cNvSpPr>
          <p:nvPr/>
        </p:nvSpPr>
        <p:spPr bwMode="auto">
          <a:xfrm>
            <a:off x="3439493" y="3473311"/>
            <a:ext cx="55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500" b="1" dirty="0">
                <a:solidFill>
                  <a:schemeClr val="bg1"/>
                </a:solidFill>
                <a:latin typeface="微软雅黑" pitchFamily="34" charset="-122"/>
                <a:ea typeface="微软雅黑" pitchFamily="34" charset="-122"/>
                <a:sym typeface="微软雅黑" pitchFamily="34" charset="-122"/>
              </a:rPr>
              <a:t>添加标题</a:t>
            </a:r>
          </a:p>
        </p:txBody>
      </p:sp>
      <p:sp>
        <p:nvSpPr>
          <p:cNvPr id="33" name="TextBox 72"/>
          <p:cNvSpPr>
            <a:spLocks noChangeArrowheads="1"/>
          </p:cNvSpPr>
          <p:nvPr/>
        </p:nvSpPr>
        <p:spPr bwMode="auto">
          <a:xfrm>
            <a:off x="6961809" y="3473311"/>
            <a:ext cx="55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500" b="1" dirty="0">
                <a:solidFill>
                  <a:schemeClr val="bg1"/>
                </a:solidFill>
                <a:latin typeface="微软雅黑" pitchFamily="34" charset="-122"/>
                <a:ea typeface="微软雅黑" pitchFamily="34" charset="-122"/>
                <a:sym typeface="微软雅黑" pitchFamily="34" charset="-122"/>
              </a:rPr>
              <a:t>添加标题</a:t>
            </a:r>
          </a:p>
        </p:txBody>
      </p:sp>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36"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200" advTm="5396">
        <p:dissolve/>
      </p:transition>
    </mc:Choice>
    <mc:Fallback xmlns="">
      <p:transition spd="slow" advTm="5396">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animEffect>
                                      <p:cBhvr>
                                        <p:cTn id="9" dur="300"/>
                                        <p:tgtEl>
                                          <p:spTgt spid="17"/>
                                        </p:tgtEl>
                                      </p:cBhvr>
                                    </p:animEffect>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300" fill="hold"/>
                                        <p:tgtEl>
                                          <p:spTgt spid="2"/>
                                        </p:tgtEl>
                                        <p:attrNameLst>
                                          <p:attrName>ppt_w</p:attrName>
                                        </p:attrNameLst>
                                      </p:cBhvr>
                                      <p:tavLst>
                                        <p:tav tm="0">
                                          <p:val>
                                            <p:fltVal val="0"/>
                                          </p:val>
                                        </p:tav>
                                        <p:tav tm="100000">
                                          <p:val>
                                            <p:strVal val="#ppt_w"/>
                                          </p:val>
                                        </p:tav>
                                      </p:tavLst>
                                    </p:anim>
                                    <p:anim calcmode="lin" valueType="num">
                                      <p:cBhvr>
                                        <p:cTn id="13" dur="300" fill="hold"/>
                                        <p:tgtEl>
                                          <p:spTgt spid="2"/>
                                        </p:tgtEl>
                                        <p:attrNameLst>
                                          <p:attrName>ppt_h</p:attrName>
                                        </p:attrNameLst>
                                      </p:cBhvr>
                                      <p:tavLst>
                                        <p:tav tm="0">
                                          <p:val>
                                            <p:fltVal val="0"/>
                                          </p:val>
                                        </p:tav>
                                        <p:tav tm="100000">
                                          <p:val>
                                            <p:strVal val="#ppt_h"/>
                                          </p:val>
                                        </p:tav>
                                      </p:tavLst>
                                    </p:anim>
                                    <p:animEffect>
                                      <p:cBhvr>
                                        <p:cTn id="14" dur="300"/>
                                        <p:tgtEl>
                                          <p:spTgt spid="2"/>
                                        </p:tgtEl>
                                      </p:cBhvr>
                                    </p:animEffect>
                                  </p:childTnLst>
                                </p:cTn>
                              </p:par>
                            </p:childTnLst>
                          </p:cTn>
                        </p:par>
                        <p:par>
                          <p:cTn id="15" fill="hold">
                            <p:stCondLst>
                              <p:cond delay="300"/>
                            </p:stCondLst>
                            <p:childTnLst>
                              <p:par>
                                <p:cTn id="16" presetID="42"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p:cBhvr>
                                        <p:cTn id="18" dur="600"/>
                                        <p:tgtEl>
                                          <p:spTgt spid="16"/>
                                        </p:tgtEl>
                                      </p:cBhvr>
                                    </p:animEffect>
                                    <p:anim calcmode="lin" valueType="num">
                                      <p:cBhvr>
                                        <p:cTn id="19" dur="600" fill="hold"/>
                                        <p:tgtEl>
                                          <p:spTgt spid="16"/>
                                        </p:tgtEl>
                                        <p:attrNameLst>
                                          <p:attrName>ppt_x</p:attrName>
                                        </p:attrNameLst>
                                      </p:cBhvr>
                                      <p:tavLst>
                                        <p:tav tm="0">
                                          <p:val>
                                            <p:strVal val="#ppt_x"/>
                                          </p:val>
                                        </p:tav>
                                        <p:tav tm="100000">
                                          <p:val>
                                            <p:strVal val="#ppt_x"/>
                                          </p:val>
                                        </p:tav>
                                      </p:tavLst>
                                    </p:anim>
                                    <p:anim calcmode="lin" valueType="num">
                                      <p:cBhvr>
                                        <p:cTn id="20" dur="6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p:cBhvr>
                                        <p:cTn id="23" dur="600"/>
                                        <p:tgtEl>
                                          <p:spTgt spid="15"/>
                                        </p:tgtEl>
                                      </p:cBhvr>
                                    </p:animEffect>
                                    <p:anim calcmode="lin" valueType="num">
                                      <p:cBhvr>
                                        <p:cTn id="24" dur="600" fill="hold"/>
                                        <p:tgtEl>
                                          <p:spTgt spid="15"/>
                                        </p:tgtEl>
                                        <p:attrNameLst>
                                          <p:attrName>ppt_x</p:attrName>
                                        </p:attrNameLst>
                                      </p:cBhvr>
                                      <p:tavLst>
                                        <p:tav tm="0">
                                          <p:val>
                                            <p:strVal val="#ppt_x"/>
                                          </p:val>
                                        </p:tav>
                                        <p:tav tm="100000">
                                          <p:val>
                                            <p:strVal val="#ppt_x"/>
                                          </p:val>
                                        </p:tav>
                                      </p:tavLst>
                                    </p:anim>
                                    <p:anim calcmode="lin" valueType="num">
                                      <p:cBhvr>
                                        <p:cTn id="25" dur="600" fill="hold"/>
                                        <p:tgtEl>
                                          <p:spTgt spid="15"/>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p:cBhvr>
                                        <p:cTn id="28" dur="600"/>
                                        <p:tgtEl>
                                          <p:spTgt spid="5"/>
                                        </p:tgtEl>
                                      </p:cBhvr>
                                    </p:animEffect>
                                    <p:anim calcmode="lin" valueType="num">
                                      <p:cBhvr>
                                        <p:cTn id="29" dur="600" fill="hold"/>
                                        <p:tgtEl>
                                          <p:spTgt spid="5"/>
                                        </p:tgtEl>
                                        <p:attrNameLst>
                                          <p:attrName>ppt_x</p:attrName>
                                        </p:attrNameLst>
                                      </p:cBhvr>
                                      <p:tavLst>
                                        <p:tav tm="0">
                                          <p:val>
                                            <p:strVal val="#ppt_x"/>
                                          </p:val>
                                        </p:tav>
                                        <p:tav tm="100000">
                                          <p:val>
                                            <p:strVal val="#ppt_x"/>
                                          </p:val>
                                        </p:tav>
                                      </p:tavLst>
                                    </p:anim>
                                    <p:anim calcmode="lin" valueType="num">
                                      <p:cBhvr>
                                        <p:cTn id="30" dur="600" fill="hold"/>
                                        <p:tgtEl>
                                          <p:spTgt spid="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p:cBhvr>
                                        <p:cTn id="33" dur="600"/>
                                        <p:tgtEl>
                                          <p:spTgt spid="30"/>
                                        </p:tgtEl>
                                      </p:cBhvr>
                                    </p:animEffect>
                                    <p:anim calcmode="lin" valueType="num">
                                      <p:cBhvr>
                                        <p:cTn id="34" dur="600" fill="hold"/>
                                        <p:tgtEl>
                                          <p:spTgt spid="30"/>
                                        </p:tgtEl>
                                        <p:attrNameLst>
                                          <p:attrName>ppt_x</p:attrName>
                                        </p:attrNameLst>
                                      </p:cBhvr>
                                      <p:tavLst>
                                        <p:tav tm="0">
                                          <p:val>
                                            <p:strVal val="#ppt_x"/>
                                          </p:val>
                                        </p:tav>
                                        <p:tav tm="100000">
                                          <p:val>
                                            <p:strVal val="#ppt_x"/>
                                          </p:val>
                                        </p:tav>
                                      </p:tavLst>
                                    </p:anim>
                                    <p:anim calcmode="lin" valueType="num">
                                      <p:cBhvr>
                                        <p:cTn id="35" dur="600" fill="hold"/>
                                        <p:tgtEl>
                                          <p:spTgt spid="30"/>
                                        </p:tgtEl>
                                        <p:attrNameLst>
                                          <p:attrName>ppt_y</p:attrName>
                                        </p:attrNameLst>
                                      </p:cBhvr>
                                      <p:tavLst>
                                        <p:tav tm="0">
                                          <p:val>
                                            <p:strVal val="#ppt_y-.1"/>
                                          </p:val>
                                        </p:tav>
                                        <p:tav tm="100000">
                                          <p:val>
                                            <p:strVal val="#ppt_y"/>
                                          </p:val>
                                        </p:tav>
                                      </p:tavLst>
                                    </p:anim>
                                  </p:childTnLst>
                                </p:cTn>
                              </p:par>
                            </p:childTnLst>
                          </p:cTn>
                        </p:par>
                        <p:par>
                          <p:cTn id="36" fill="hold">
                            <p:stCondLst>
                              <p:cond delay="9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300" fill="hold"/>
                                        <p:tgtEl>
                                          <p:spTgt spid="18"/>
                                        </p:tgtEl>
                                        <p:attrNameLst>
                                          <p:attrName>ppt_w</p:attrName>
                                        </p:attrNameLst>
                                      </p:cBhvr>
                                      <p:tavLst>
                                        <p:tav tm="0">
                                          <p:val>
                                            <p:fltVal val="0"/>
                                          </p:val>
                                        </p:tav>
                                        <p:tav tm="100000">
                                          <p:val>
                                            <p:strVal val="#ppt_w"/>
                                          </p:val>
                                        </p:tav>
                                      </p:tavLst>
                                    </p:anim>
                                    <p:anim calcmode="lin" valueType="num">
                                      <p:cBhvr>
                                        <p:cTn id="40" dur="300" fill="hold"/>
                                        <p:tgtEl>
                                          <p:spTgt spid="18"/>
                                        </p:tgtEl>
                                        <p:attrNameLst>
                                          <p:attrName>ppt_h</p:attrName>
                                        </p:attrNameLst>
                                      </p:cBhvr>
                                      <p:tavLst>
                                        <p:tav tm="0">
                                          <p:val>
                                            <p:fltVal val="0"/>
                                          </p:val>
                                        </p:tav>
                                        <p:tav tm="100000">
                                          <p:val>
                                            <p:strVal val="#ppt_h"/>
                                          </p:val>
                                        </p:tav>
                                      </p:tavLst>
                                    </p:anim>
                                    <p:animEffect>
                                      <p:cBhvr>
                                        <p:cTn id="41" dur="3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300" fill="hold"/>
                                        <p:tgtEl>
                                          <p:spTgt spid="6"/>
                                        </p:tgtEl>
                                        <p:attrNameLst>
                                          <p:attrName>ppt_w</p:attrName>
                                        </p:attrNameLst>
                                      </p:cBhvr>
                                      <p:tavLst>
                                        <p:tav tm="0">
                                          <p:val>
                                            <p:fltVal val="0"/>
                                          </p:val>
                                        </p:tav>
                                        <p:tav tm="100000">
                                          <p:val>
                                            <p:strVal val="#ppt_w"/>
                                          </p:val>
                                        </p:tav>
                                      </p:tavLst>
                                    </p:anim>
                                    <p:anim calcmode="lin" valueType="num">
                                      <p:cBhvr>
                                        <p:cTn id="45" dur="300" fill="hold"/>
                                        <p:tgtEl>
                                          <p:spTgt spid="6"/>
                                        </p:tgtEl>
                                        <p:attrNameLst>
                                          <p:attrName>ppt_h</p:attrName>
                                        </p:attrNameLst>
                                      </p:cBhvr>
                                      <p:tavLst>
                                        <p:tav tm="0">
                                          <p:val>
                                            <p:fltVal val="0"/>
                                          </p:val>
                                        </p:tav>
                                        <p:tav tm="100000">
                                          <p:val>
                                            <p:strVal val="#ppt_h"/>
                                          </p:val>
                                        </p:tav>
                                      </p:tavLst>
                                    </p:anim>
                                    <p:animEffect>
                                      <p:cBhvr>
                                        <p:cTn id="46" dur="300"/>
                                        <p:tgtEl>
                                          <p:spTgt spid="6"/>
                                        </p:tgtEl>
                                      </p:cBhvr>
                                    </p:animEffect>
                                  </p:childTnLst>
                                </p:cTn>
                              </p:par>
                            </p:childTnLst>
                          </p:cTn>
                        </p:par>
                        <p:par>
                          <p:cTn id="47" fill="hold">
                            <p:stCondLst>
                              <p:cond delay="1200"/>
                            </p:stCondLst>
                            <p:childTnLst>
                              <p:par>
                                <p:cTn id="48" presetID="47"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p:cBhvr>
                                        <p:cTn id="50" dur="600"/>
                                        <p:tgtEl>
                                          <p:spTgt spid="25"/>
                                        </p:tgtEl>
                                      </p:cBhvr>
                                    </p:animEffect>
                                    <p:anim calcmode="lin" valueType="num">
                                      <p:cBhvr>
                                        <p:cTn id="51" dur="600" fill="hold"/>
                                        <p:tgtEl>
                                          <p:spTgt spid="25"/>
                                        </p:tgtEl>
                                        <p:attrNameLst>
                                          <p:attrName>ppt_x</p:attrName>
                                        </p:attrNameLst>
                                      </p:cBhvr>
                                      <p:tavLst>
                                        <p:tav tm="0">
                                          <p:val>
                                            <p:strVal val="#ppt_x"/>
                                          </p:val>
                                        </p:tav>
                                        <p:tav tm="100000">
                                          <p:val>
                                            <p:strVal val="#ppt_x"/>
                                          </p:val>
                                        </p:tav>
                                      </p:tavLst>
                                    </p:anim>
                                    <p:anim calcmode="lin" valueType="num">
                                      <p:cBhvr>
                                        <p:cTn id="52" dur="600" fill="hold"/>
                                        <p:tgtEl>
                                          <p:spTgt spid="25"/>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p:cBhvr>
                                        <p:cTn id="55" dur="600"/>
                                        <p:tgtEl>
                                          <p:spTgt spid="24"/>
                                        </p:tgtEl>
                                      </p:cBhvr>
                                    </p:animEffect>
                                    <p:anim calcmode="lin" valueType="num">
                                      <p:cBhvr>
                                        <p:cTn id="56" dur="600" fill="hold"/>
                                        <p:tgtEl>
                                          <p:spTgt spid="24"/>
                                        </p:tgtEl>
                                        <p:attrNameLst>
                                          <p:attrName>ppt_x</p:attrName>
                                        </p:attrNameLst>
                                      </p:cBhvr>
                                      <p:tavLst>
                                        <p:tav tm="0">
                                          <p:val>
                                            <p:strVal val="#ppt_x"/>
                                          </p:val>
                                        </p:tav>
                                        <p:tav tm="100000">
                                          <p:val>
                                            <p:strVal val="#ppt_x"/>
                                          </p:val>
                                        </p:tav>
                                      </p:tavLst>
                                    </p:anim>
                                    <p:anim calcmode="lin" valueType="num">
                                      <p:cBhvr>
                                        <p:cTn id="57" dur="600" fill="hold"/>
                                        <p:tgtEl>
                                          <p:spTgt spid="2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p:cBhvr>
                                        <p:cTn id="60" dur="600"/>
                                        <p:tgtEl>
                                          <p:spTgt spid="9"/>
                                        </p:tgtEl>
                                      </p:cBhvr>
                                    </p:animEffect>
                                    <p:anim calcmode="lin" valueType="num">
                                      <p:cBhvr>
                                        <p:cTn id="61" dur="600" fill="hold"/>
                                        <p:tgtEl>
                                          <p:spTgt spid="9"/>
                                        </p:tgtEl>
                                        <p:attrNameLst>
                                          <p:attrName>ppt_x</p:attrName>
                                        </p:attrNameLst>
                                      </p:cBhvr>
                                      <p:tavLst>
                                        <p:tav tm="0">
                                          <p:val>
                                            <p:strVal val="#ppt_x"/>
                                          </p:val>
                                        </p:tav>
                                        <p:tav tm="100000">
                                          <p:val>
                                            <p:strVal val="#ppt_x"/>
                                          </p:val>
                                        </p:tav>
                                      </p:tavLst>
                                    </p:anim>
                                    <p:anim calcmode="lin" valueType="num">
                                      <p:cBhvr>
                                        <p:cTn id="62" dur="600" fill="hold"/>
                                        <p:tgtEl>
                                          <p:spTgt spid="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p:cBhvr>
                                        <p:cTn id="65" dur="600"/>
                                        <p:tgtEl>
                                          <p:spTgt spid="32"/>
                                        </p:tgtEl>
                                      </p:cBhvr>
                                    </p:animEffect>
                                    <p:anim calcmode="lin" valueType="num">
                                      <p:cBhvr>
                                        <p:cTn id="66" dur="600" fill="hold"/>
                                        <p:tgtEl>
                                          <p:spTgt spid="32"/>
                                        </p:tgtEl>
                                        <p:attrNameLst>
                                          <p:attrName>ppt_x</p:attrName>
                                        </p:attrNameLst>
                                      </p:cBhvr>
                                      <p:tavLst>
                                        <p:tav tm="0">
                                          <p:val>
                                            <p:strVal val="#ppt_x"/>
                                          </p:val>
                                        </p:tav>
                                        <p:tav tm="100000">
                                          <p:val>
                                            <p:strVal val="#ppt_x"/>
                                          </p:val>
                                        </p:tav>
                                      </p:tavLst>
                                    </p:anim>
                                    <p:anim calcmode="lin" valueType="num">
                                      <p:cBhvr>
                                        <p:cTn id="67" dur="600" fill="hold"/>
                                        <p:tgtEl>
                                          <p:spTgt spid="32"/>
                                        </p:tgtEl>
                                        <p:attrNameLst>
                                          <p:attrName>ppt_y</p:attrName>
                                        </p:attrNameLst>
                                      </p:cBhvr>
                                      <p:tavLst>
                                        <p:tav tm="0">
                                          <p:val>
                                            <p:strVal val="#ppt_y+.1"/>
                                          </p:val>
                                        </p:tav>
                                        <p:tav tm="100000">
                                          <p:val>
                                            <p:strVal val="#ppt_y"/>
                                          </p:val>
                                        </p:tav>
                                      </p:tavLst>
                                    </p:anim>
                                  </p:childTnLst>
                                </p:cTn>
                              </p:par>
                            </p:childTnLst>
                          </p:cTn>
                        </p:par>
                        <p:par>
                          <p:cTn id="68" fill="hold">
                            <p:stCondLst>
                              <p:cond delay="18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300" fill="hold"/>
                                        <p:tgtEl>
                                          <p:spTgt spid="19"/>
                                        </p:tgtEl>
                                        <p:attrNameLst>
                                          <p:attrName>ppt_w</p:attrName>
                                        </p:attrNameLst>
                                      </p:cBhvr>
                                      <p:tavLst>
                                        <p:tav tm="0">
                                          <p:val>
                                            <p:fltVal val="0"/>
                                          </p:val>
                                        </p:tav>
                                        <p:tav tm="100000">
                                          <p:val>
                                            <p:strVal val="#ppt_w"/>
                                          </p:val>
                                        </p:tav>
                                      </p:tavLst>
                                    </p:anim>
                                    <p:anim calcmode="lin" valueType="num">
                                      <p:cBhvr>
                                        <p:cTn id="72" dur="300" fill="hold"/>
                                        <p:tgtEl>
                                          <p:spTgt spid="19"/>
                                        </p:tgtEl>
                                        <p:attrNameLst>
                                          <p:attrName>ppt_h</p:attrName>
                                        </p:attrNameLst>
                                      </p:cBhvr>
                                      <p:tavLst>
                                        <p:tav tm="0">
                                          <p:val>
                                            <p:fltVal val="0"/>
                                          </p:val>
                                        </p:tav>
                                        <p:tav tm="100000">
                                          <p:val>
                                            <p:strVal val="#ppt_h"/>
                                          </p:val>
                                        </p:tav>
                                      </p:tavLst>
                                    </p:anim>
                                    <p:animEffect>
                                      <p:cBhvr>
                                        <p:cTn id="73" dur="300"/>
                                        <p:tgtEl>
                                          <p:spTgt spid="19"/>
                                        </p:tgtEl>
                                      </p:cBhvr>
                                    </p:animEffect>
                                  </p:childTnLst>
                                </p:cTn>
                              </p:par>
                              <p:par>
                                <p:cTn id="74" presetID="10" presetClass="entr" presetSubtype="0"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300" fill="hold"/>
                                        <p:tgtEl>
                                          <p:spTgt spid="10"/>
                                        </p:tgtEl>
                                        <p:attrNameLst>
                                          <p:attrName>ppt_w</p:attrName>
                                        </p:attrNameLst>
                                      </p:cBhvr>
                                      <p:tavLst>
                                        <p:tav tm="0">
                                          <p:val>
                                            <p:fltVal val="0"/>
                                          </p:val>
                                        </p:tav>
                                        <p:tav tm="100000">
                                          <p:val>
                                            <p:strVal val="#ppt_w"/>
                                          </p:val>
                                        </p:tav>
                                      </p:tavLst>
                                    </p:anim>
                                    <p:anim calcmode="lin" valueType="num">
                                      <p:cBhvr>
                                        <p:cTn id="77" dur="300" fill="hold"/>
                                        <p:tgtEl>
                                          <p:spTgt spid="10"/>
                                        </p:tgtEl>
                                        <p:attrNameLst>
                                          <p:attrName>ppt_h</p:attrName>
                                        </p:attrNameLst>
                                      </p:cBhvr>
                                      <p:tavLst>
                                        <p:tav tm="0">
                                          <p:val>
                                            <p:fltVal val="0"/>
                                          </p:val>
                                        </p:tav>
                                        <p:tav tm="100000">
                                          <p:val>
                                            <p:strVal val="#ppt_h"/>
                                          </p:val>
                                        </p:tav>
                                      </p:tavLst>
                                    </p:anim>
                                    <p:animEffect>
                                      <p:cBhvr>
                                        <p:cTn id="78" dur="300"/>
                                        <p:tgtEl>
                                          <p:spTgt spid="10"/>
                                        </p:tgtEl>
                                      </p:cBhvr>
                                    </p:animEffect>
                                  </p:childTnLst>
                                </p:cTn>
                              </p:par>
                            </p:childTnLst>
                          </p:cTn>
                        </p:par>
                        <p:par>
                          <p:cTn id="79" fill="hold">
                            <p:stCondLst>
                              <p:cond delay="2100"/>
                            </p:stCondLst>
                            <p:childTnLst>
                              <p:par>
                                <p:cTn id="80" presetID="42" presetClass="entr" presetSubtype="0"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p:cBhvr>
                                        <p:cTn id="82" dur="600"/>
                                        <p:tgtEl>
                                          <p:spTgt spid="27"/>
                                        </p:tgtEl>
                                      </p:cBhvr>
                                    </p:animEffect>
                                    <p:anim calcmode="lin" valueType="num">
                                      <p:cBhvr>
                                        <p:cTn id="83" dur="600" fill="hold"/>
                                        <p:tgtEl>
                                          <p:spTgt spid="27"/>
                                        </p:tgtEl>
                                        <p:attrNameLst>
                                          <p:attrName>ppt_x</p:attrName>
                                        </p:attrNameLst>
                                      </p:cBhvr>
                                      <p:tavLst>
                                        <p:tav tm="0">
                                          <p:val>
                                            <p:strVal val="#ppt_x"/>
                                          </p:val>
                                        </p:tav>
                                        <p:tav tm="100000">
                                          <p:val>
                                            <p:strVal val="#ppt_x"/>
                                          </p:val>
                                        </p:tav>
                                      </p:tavLst>
                                    </p:anim>
                                    <p:anim calcmode="lin" valueType="num">
                                      <p:cBhvr>
                                        <p:cTn id="84" dur="600" fill="hold"/>
                                        <p:tgtEl>
                                          <p:spTgt spid="2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p:cBhvr>
                                        <p:cTn id="87" dur="600"/>
                                        <p:tgtEl>
                                          <p:spTgt spid="26"/>
                                        </p:tgtEl>
                                      </p:cBhvr>
                                    </p:animEffect>
                                    <p:anim calcmode="lin" valueType="num">
                                      <p:cBhvr>
                                        <p:cTn id="88" dur="600" fill="hold"/>
                                        <p:tgtEl>
                                          <p:spTgt spid="26"/>
                                        </p:tgtEl>
                                        <p:attrNameLst>
                                          <p:attrName>ppt_x</p:attrName>
                                        </p:attrNameLst>
                                      </p:cBhvr>
                                      <p:tavLst>
                                        <p:tav tm="0">
                                          <p:val>
                                            <p:strVal val="#ppt_x"/>
                                          </p:val>
                                        </p:tav>
                                        <p:tav tm="100000">
                                          <p:val>
                                            <p:strVal val="#ppt_x"/>
                                          </p:val>
                                        </p:tav>
                                      </p:tavLst>
                                    </p:anim>
                                    <p:anim calcmode="lin" valueType="num">
                                      <p:cBhvr>
                                        <p:cTn id="89" dur="600" fill="hold"/>
                                        <p:tgtEl>
                                          <p:spTgt spid="26"/>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p:cBhvr>
                                        <p:cTn id="92" dur="600"/>
                                        <p:tgtEl>
                                          <p:spTgt spid="13"/>
                                        </p:tgtEl>
                                      </p:cBhvr>
                                    </p:animEffect>
                                    <p:anim calcmode="lin" valueType="num">
                                      <p:cBhvr>
                                        <p:cTn id="93" dur="600" fill="hold"/>
                                        <p:tgtEl>
                                          <p:spTgt spid="13"/>
                                        </p:tgtEl>
                                        <p:attrNameLst>
                                          <p:attrName>ppt_x</p:attrName>
                                        </p:attrNameLst>
                                      </p:cBhvr>
                                      <p:tavLst>
                                        <p:tav tm="0">
                                          <p:val>
                                            <p:strVal val="#ppt_x"/>
                                          </p:val>
                                        </p:tav>
                                        <p:tav tm="100000">
                                          <p:val>
                                            <p:strVal val="#ppt_x"/>
                                          </p:val>
                                        </p:tav>
                                      </p:tavLst>
                                    </p:anim>
                                    <p:anim calcmode="lin" valueType="num">
                                      <p:cBhvr>
                                        <p:cTn id="94" dur="600" fill="hold"/>
                                        <p:tgtEl>
                                          <p:spTgt spid="13"/>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p:cBhvr>
                                        <p:cTn id="97" dur="600"/>
                                        <p:tgtEl>
                                          <p:spTgt spid="31"/>
                                        </p:tgtEl>
                                      </p:cBhvr>
                                    </p:animEffect>
                                    <p:anim calcmode="lin" valueType="num">
                                      <p:cBhvr>
                                        <p:cTn id="98" dur="600" fill="hold"/>
                                        <p:tgtEl>
                                          <p:spTgt spid="31"/>
                                        </p:tgtEl>
                                        <p:attrNameLst>
                                          <p:attrName>ppt_x</p:attrName>
                                        </p:attrNameLst>
                                      </p:cBhvr>
                                      <p:tavLst>
                                        <p:tav tm="0">
                                          <p:val>
                                            <p:strVal val="#ppt_x"/>
                                          </p:val>
                                        </p:tav>
                                        <p:tav tm="100000">
                                          <p:val>
                                            <p:strVal val="#ppt_x"/>
                                          </p:val>
                                        </p:tav>
                                      </p:tavLst>
                                    </p:anim>
                                    <p:anim calcmode="lin" valueType="num">
                                      <p:cBhvr>
                                        <p:cTn id="99" dur="600" fill="hold"/>
                                        <p:tgtEl>
                                          <p:spTgt spid="31"/>
                                        </p:tgtEl>
                                        <p:attrNameLst>
                                          <p:attrName>ppt_y</p:attrName>
                                        </p:attrNameLst>
                                      </p:cBhvr>
                                      <p:tavLst>
                                        <p:tav tm="0">
                                          <p:val>
                                            <p:strVal val="#ppt_y-.1"/>
                                          </p:val>
                                        </p:tav>
                                        <p:tav tm="100000">
                                          <p:val>
                                            <p:strVal val="#ppt_y"/>
                                          </p:val>
                                        </p:tav>
                                      </p:tavLst>
                                    </p:anim>
                                  </p:childTnLst>
                                </p:cTn>
                              </p:par>
                            </p:childTnLst>
                          </p:cTn>
                        </p:par>
                        <p:par>
                          <p:cTn id="100" fill="hold">
                            <p:stCondLst>
                              <p:cond delay="2700"/>
                            </p:stCondLst>
                            <p:childTnLst>
                              <p:par>
                                <p:cTn id="101" presetID="10"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300" fill="hold"/>
                                        <p:tgtEl>
                                          <p:spTgt spid="23"/>
                                        </p:tgtEl>
                                        <p:attrNameLst>
                                          <p:attrName>ppt_w</p:attrName>
                                        </p:attrNameLst>
                                      </p:cBhvr>
                                      <p:tavLst>
                                        <p:tav tm="0">
                                          <p:val>
                                            <p:fltVal val="0"/>
                                          </p:val>
                                        </p:tav>
                                        <p:tav tm="100000">
                                          <p:val>
                                            <p:strVal val="#ppt_w"/>
                                          </p:val>
                                        </p:tav>
                                      </p:tavLst>
                                    </p:anim>
                                    <p:anim calcmode="lin" valueType="num">
                                      <p:cBhvr>
                                        <p:cTn id="104" dur="300" fill="hold"/>
                                        <p:tgtEl>
                                          <p:spTgt spid="23"/>
                                        </p:tgtEl>
                                        <p:attrNameLst>
                                          <p:attrName>ppt_h</p:attrName>
                                        </p:attrNameLst>
                                      </p:cBhvr>
                                      <p:tavLst>
                                        <p:tav tm="0">
                                          <p:val>
                                            <p:fltVal val="0"/>
                                          </p:val>
                                        </p:tav>
                                        <p:tav tm="100000">
                                          <p:val>
                                            <p:strVal val="#ppt_h"/>
                                          </p:val>
                                        </p:tav>
                                      </p:tavLst>
                                    </p:anim>
                                    <p:animEffect>
                                      <p:cBhvr>
                                        <p:cTn id="105" dur="300"/>
                                        <p:tgtEl>
                                          <p:spTgt spid="23"/>
                                        </p:tgtEl>
                                      </p:cBhvr>
                                    </p:animEffect>
                                  </p:childTnLst>
                                </p:cTn>
                              </p:par>
                              <p:par>
                                <p:cTn id="106" presetID="10" presetClass="entr" presetSubtype="0" fill="hold" nodeType="withEffect">
                                  <p:stCondLst>
                                    <p:cond delay="0"/>
                                  </p:stCondLst>
                                  <p:childTnLst>
                                    <p:set>
                                      <p:cBhvr>
                                        <p:cTn id="107" dur="1" fill="hold">
                                          <p:stCondLst>
                                            <p:cond delay="0"/>
                                          </p:stCondLst>
                                        </p:cTn>
                                        <p:tgtEl>
                                          <p:spTgt spid="20"/>
                                        </p:tgtEl>
                                        <p:attrNameLst>
                                          <p:attrName>style.visibility</p:attrName>
                                        </p:attrNameLst>
                                      </p:cBhvr>
                                      <p:to>
                                        <p:strVal val="visible"/>
                                      </p:to>
                                    </p:set>
                                    <p:anim calcmode="lin" valueType="num">
                                      <p:cBhvr>
                                        <p:cTn id="108" dur="300" fill="hold"/>
                                        <p:tgtEl>
                                          <p:spTgt spid="20"/>
                                        </p:tgtEl>
                                        <p:attrNameLst>
                                          <p:attrName>ppt_w</p:attrName>
                                        </p:attrNameLst>
                                      </p:cBhvr>
                                      <p:tavLst>
                                        <p:tav tm="0">
                                          <p:val>
                                            <p:fltVal val="0"/>
                                          </p:val>
                                        </p:tav>
                                        <p:tav tm="100000">
                                          <p:val>
                                            <p:strVal val="#ppt_w"/>
                                          </p:val>
                                        </p:tav>
                                      </p:tavLst>
                                    </p:anim>
                                    <p:anim calcmode="lin" valueType="num">
                                      <p:cBhvr>
                                        <p:cTn id="109" dur="300" fill="hold"/>
                                        <p:tgtEl>
                                          <p:spTgt spid="20"/>
                                        </p:tgtEl>
                                        <p:attrNameLst>
                                          <p:attrName>ppt_h</p:attrName>
                                        </p:attrNameLst>
                                      </p:cBhvr>
                                      <p:tavLst>
                                        <p:tav tm="0">
                                          <p:val>
                                            <p:fltVal val="0"/>
                                          </p:val>
                                        </p:tav>
                                        <p:tav tm="100000">
                                          <p:val>
                                            <p:strVal val="#ppt_h"/>
                                          </p:val>
                                        </p:tav>
                                      </p:tavLst>
                                    </p:anim>
                                    <p:animEffect>
                                      <p:cBhvr>
                                        <p:cTn id="110" dur="300"/>
                                        <p:tgtEl>
                                          <p:spTgt spid="20"/>
                                        </p:tgtEl>
                                      </p:cBhvr>
                                    </p:animEffect>
                                  </p:childTnLst>
                                </p:cTn>
                              </p:par>
                            </p:childTnLst>
                          </p:cTn>
                        </p:par>
                        <p:par>
                          <p:cTn id="111" fill="hold">
                            <p:stCondLst>
                              <p:cond delay="3000"/>
                            </p:stCondLst>
                            <p:childTnLst>
                              <p:par>
                                <p:cTn id="112" presetID="47"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Effect>
                                      <p:cBhvr>
                                        <p:cTn id="114" dur="600"/>
                                        <p:tgtEl>
                                          <p:spTgt spid="29"/>
                                        </p:tgtEl>
                                      </p:cBhvr>
                                    </p:animEffect>
                                    <p:anim calcmode="lin" valueType="num">
                                      <p:cBhvr>
                                        <p:cTn id="115" dur="600" fill="hold"/>
                                        <p:tgtEl>
                                          <p:spTgt spid="29"/>
                                        </p:tgtEl>
                                        <p:attrNameLst>
                                          <p:attrName>ppt_x</p:attrName>
                                        </p:attrNameLst>
                                      </p:cBhvr>
                                      <p:tavLst>
                                        <p:tav tm="0">
                                          <p:val>
                                            <p:strVal val="#ppt_x"/>
                                          </p:val>
                                        </p:tav>
                                        <p:tav tm="100000">
                                          <p:val>
                                            <p:strVal val="#ppt_x"/>
                                          </p:val>
                                        </p:tav>
                                      </p:tavLst>
                                    </p:anim>
                                    <p:anim calcmode="lin" valueType="num">
                                      <p:cBhvr>
                                        <p:cTn id="116" dur="600" fill="hold"/>
                                        <p:tgtEl>
                                          <p:spTgt spid="29"/>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28"/>
                                        </p:tgtEl>
                                        <p:attrNameLst>
                                          <p:attrName>style.visibility</p:attrName>
                                        </p:attrNameLst>
                                      </p:cBhvr>
                                      <p:to>
                                        <p:strVal val="visible"/>
                                      </p:to>
                                    </p:set>
                                    <p:animEffect>
                                      <p:cBhvr>
                                        <p:cTn id="119" dur="600"/>
                                        <p:tgtEl>
                                          <p:spTgt spid="28"/>
                                        </p:tgtEl>
                                      </p:cBhvr>
                                    </p:animEffect>
                                    <p:anim calcmode="lin" valueType="num">
                                      <p:cBhvr>
                                        <p:cTn id="120" dur="600" fill="hold"/>
                                        <p:tgtEl>
                                          <p:spTgt spid="28"/>
                                        </p:tgtEl>
                                        <p:attrNameLst>
                                          <p:attrName>ppt_x</p:attrName>
                                        </p:attrNameLst>
                                      </p:cBhvr>
                                      <p:tavLst>
                                        <p:tav tm="0">
                                          <p:val>
                                            <p:strVal val="#ppt_x"/>
                                          </p:val>
                                        </p:tav>
                                        <p:tav tm="100000">
                                          <p:val>
                                            <p:strVal val="#ppt_x"/>
                                          </p:val>
                                        </p:tav>
                                      </p:tavLst>
                                    </p:anim>
                                    <p:anim calcmode="lin" valueType="num">
                                      <p:cBhvr>
                                        <p:cTn id="121" dur="600" fill="hold"/>
                                        <p:tgtEl>
                                          <p:spTgt spid="28"/>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4"/>
                                        </p:tgtEl>
                                        <p:attrNameLst>
                                          <p:attrName>style.visibility</p:attrName>
                                        </p:attrNameLst>
                                      </p:cBhvr>
                                      <p:to>
                                        <p:strVal val="visible"/>
                                      </p:to>
                                    </p:set>
                                    <p:animEffect>
                                      <p:cBhvr>
                                        <p:cTn id="124" dur="600"/>
                                        <p:tgtEl>
                                          <p:spTgt spid="14"/>
                                        </p:tgtEl>
                                      </p:cBhvr>
                                    </p:animEffect>
                                    <p:anim calcmode="lin" valueType="num">
                                      <p:cBhvr>
                                        <p:cTn id="125" dur="600" fill="hold"/>
                                        <p:tgtEl>
                                          <p:spTgt spid="14"/>
                                        </p:tgtEl>
                                        <p:attrNameLst>
                                          <p:attrName>ppt_x</p:attrName>
                                        </p:attrNameLst>
                                      </p:cBhvr>
                                      <p:tavLst>
                                        <p:tav tm="0">
                                          <p:val>
                                            <p:strVal val="#ppt_x"/>
                                          </p:val>
                                        </p:tav>
                                        <p:tav tm="100000">
                                          <p:val>
                                            <p:strVal val="#ppt_x"/>
                                          </p:val>
                                        </p:tav>
                                      </p:tavLst>
                                    </p:anim>
                                    <p:anim calcmode="lin" valueType="num">
                                      <p:cBhvr>
                                        <p:cTn id="126" dur="600" fill="hold"/>
                                        <p:tgtEl>
                                          <p:spTgt spid="14"/>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3"/>
                                        </p:tgtEl>
                                        <p:attrNameLst>
                                          <p:attrName>style.visibility</p:attrName>
                                        </p:attrNameLst>
                                      </p:cBhvr>
                                      <p:to>
                                        <p:strVal val="visible"/>
                                      </p:to>
                                    </p:set>
                                    <p:animEffect>
                                      <p:cBhvr>
                                        <p:cTn id="129" dur="600"/>
                                        <p:tgtEl>
                                          <p:spTgt spid="33"/>
                                        </p:tgtEl>
                                      </p:cBhvr>
                                    </p:animEffect>
                                    <p:anim calcmode="lin" valueType="num">
                                      <p:cBhvr>
                                        <p:cTn id="130" dur="600" fill="hold"/>
                                        <p:tgtEl>
                                          <p:spTgt spid="33"/>
                                        </p:tgtEl>
                                        <p:attrNameLst>
                                          <p:attrName>ppt_x</p:attrName>
                                        </p:attrNameLst>
                                      </p:cBhvr>
                                      <p:tavLst>
                                        <p:tav tm="0">
                                          <p:val>
                                            <p:strVal val="#ppt_x"/>
                                          </p:val>
                                        </p:tav>
                                        <p:tav tm="100000">
                                          <p:val>
                                            <p:strVal val="#ppt_x"/>
                                          </p:val>
                                        </p:tav>
                                      </p:tavLst>
                                    </p:anim>
                                    <p:anim calcmode="lin" valueType="num">
                                      <p:cBhvr>
                                        <p:cTn id="131" dur="6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9" grpId="0" bldLvl="0" animBg="1" autoUpdateAnimBg="0"/>
      <p:bldP spid="13" grpId="0" bldLvl="0" animBg="1" autoUpdateAnimBg="0"/>
      <p:bldP spid="14" grpId="0" bldLvl="0" animBg="1" autoUpdateAnimBg="0"/>
      <p:bldP spid="15" grpId="0" bldLvl="0" autoUpdateAnimBg="0"/>
      <p:bldP spid="16" grpId="0" bldLvl="0" autoUpdateAnimBg="0"/>
      <p:bldP spid="17" grpId="0" bldLvl="0" autoUpdateAnimBg="0"/>
      <p:bldP spid="18" grpId="0" bldLvl="0" autoUpdateAnimBg="0"/>
      <p:bldP spid="19" grpId="0" bldLvl="0" autoUpdateAnimBg="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图片 88"/>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8029" y="2520156"/>
            <a:ext cx="3608488" cy="2599030"/>
          </a:xfrm>
          <a:prstGeom prst="rect">
            <a:avLst/>
          </a:prstGeom>
        </p:spPr>
      </p:pic>
      <p:pic>
        <p:nvPicPr>
          <p:cNvPr id="90" name="图片 89"/>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flipV="1">
            <a:off x="6180508" y="-72132"/>
            <a:ext cx="2844379" cy="2076330"/>
          </a:xfrm>
          <a:prstGeom prst="rect">
            <a:avLst/>
          </a:prstGeom>
        </p:spPr>
      </p:pic>
      <p:sp>
        <p:nvSpPr>
          <p:cNvPr id="18" name="文本框 5"/>
          <p:cNvSpPr txBox="1">
            <a:spLocks noChangeArrowheads="1"/>
          </p:cNvSpPr>
          <p:nvPr/>
        </p:nvSpPr>
        <p:spPr bwMode="auto">
          <a:xfrm>
            <a:off x="2549954" y="1944092"/>
            <a:ext cx="3847528" cy="51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744" b="1" dirty="0">
                <a:solidFill>
                  <a:srgbClr val="FF1919"/>
                </a:solidFill>
                <a:latin typeface="华文细黑" panose="02010600040101010101" pitchFamily="2" charset="-122"/>
                <a:ea typeface="华文细黑" panose="02010600040101010101" pitchFamily="2" charset="-122"/>
              </a:rPr>
              <a:t>03.</a:t>
            </a:r>
            <a:r>
              <a:rPr lang="zh-CN" altLang="en-US" sz="2744" dirty="0">
                <a:solidFill>
                  <a:srgbClr val="FF1919"/>
                </a:solidFill>
                <a:latin typeface="华文细黑" panose="02010600040101010101" pitchFamily="2" charset="-122"/>
                <a:ea typeface="华文细黑" panose="02010600040101010101" pitchFamily="2" charset="-122"/>
              </a:rPr>
              <a:t>点击添加您标题内容</a:t>
            </a:r>
            <a:endParaRPr lang="zh-CN" altLang="en-US" sz="2744" b="1" dirty="0">
              <a:solidFill>
                <a:srgbClr val="FF1919"/>
              </a:solidFill>
              <a:latin typeface="华文细黑" panose="02010600040101010101" pitchFamily="2" charset="-122"/>
              <a:ea typeface="华文细黑" panose="02010600040101010101" pitchFamily="2" charset="-122"/>
            </a:endParaRPr>
          </a:p>
        </p:txBody>
      </p:sp>
      <p:sp>
        <p:nvSpPr>
          <p:cNvPr id="19" name="文本框 6"/>
          <p:cNvSpPr txBox="1">
            <a:spLocks noChangeArrowheads="1"/>
          </p:cNvSpPr>
          <p:nvPr/>
        </p:nvSpPr>
        <p:spPr bwMode="auto">
          <a:xfrm>
            <a:off x="2729873" y="2479445"/>
            <a:ext cx="3419477" cy="70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lnSpc>
                <a:spcPct val="150000"/>
              </a:lnSpc>
              <a:spcBef>
                <a:spcPct val="0"/>
              </a:spcBef>
              <a:spcAft>
                <a:spcPct val="0"/>
              </a:spcAft>
              <a:defRPr/>
            </a:pPr>
            <a:r>
              <a:rPr lang="en-US" altLang="zh-CN" sz="882" dirty="0">
                <a:solidFill>
                  <a:srgbClr val="B28743"/>
                </a:solidFill>
                <a:latin typeface="华文细黑" panose="02010600040101010101" pitchFamily="2" charset="-122"/>
                <a:ea typeface="华文细黑" panose="02010600040101010101" pitchFamily="2" charset="-122"/>
              </a:rPr>
              <a:t>Lorem ipsum dolor sit </a:t>
            </a:r>
            <a:r>
              <a:rPr lang="en-US" altLang="zh-CN" sz="882" dirty="0" err="1">
                <a:solidFill>
                  <a:srgbClr val="B28743"/>
                </a:solidFill>
                <a:latin typeface="华文细黑" panose="02010600040101010101" pitchFamily="2" charset="-122"/>
                <a:ea typeface="华文细黑" panose="02010600040101010101" pitchFamily="2" charset="-122"/>
              </a:rPr>
              <a:t>amet</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consectetur</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adipiscing</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elit</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Donec</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luctus</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nibh</a:t>
            </a:r>
            <a:r>
              <a:rPr lang="en-US" altLang="zh-CN" sz="882" dirty="0">
                <a:solidFill>
                  <a:srgbClr val="B28743"/>
                </a:solidFill>
                <a:latin typeface="华文细黑" panose="02010600040101010101" pitchFamily="2" charset="-122"/>
                <a:ea typeface="华文细黑" panose="02010600040101010101" pitchFamily="2" charset="-122"/>
              </a:rPr>
              <a:t> sit </a:t>
            </a:r>
            <a:r>
              <a:rPr lang="en-US" altLang="zh-CN" sz="882" dirty="0" err="1">
                <a:solidFill>
                  <a:srgbClr val="B28743"/>
                </a:solidFill>
                <a:latin typeface="华文细黑" panose="02010600040101010101" pitchFamily="2" charset="-122"/>
                <a:ea typeface="华文细黑" panose="02010600040101010101" pitchFamily="2" charset="-122"/>
              </a:rPr>
              <a:t>amet</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sem</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vulputate</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venenatis</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bibendum</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orci</a:t>
            </a:r>
            <a:r>
              <a:rPr lang="en-US" altLang="zh-CN" sz="882" dirty="0">
                <a:solidFill>
                  <a:srgbClr val="B28743"/>
                </a:solidFill>
                <a:latin typeface="华文细黑" panose="02010600040101010101" pitchFamily="2" charset="-122"/>
                <a:ea typeface="华文细黑" panose="02010600040101010101" pitchFamily="2" charset="-122"/>
              </a:rPr>
              <a:t> pulvinar. </a:t>
            </a:r>
          </a:p>
        </p:txBody>
      </p:sp>
    </p:spTree>
    <p:extLst>
      <p:ext uri="{BB962C8B-B14F-4D97-AF65-F5344CB8AC3E}">
        <p14:creationId xmlns:p14="http://schemas.microsoft.com/office/powerpoint/2010/main" val="2915040368"/>
      </p:ext>
    </p:extLst>
  </p:cSld>
  <p:clrMapOvr>
    <a:masterClrMapping/>
  </p:clrMapOvr>
  <p:transition spd="slow" advTm="1195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anim calcmode="lin" valueType="num">
                                      <p:cBhvr>
                                        <p:cTn id="1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8"/>
                                        </p:tgtEl>
                                      </p:cBhvr>
                                    </p:animEffect>
                                  </p:childTnLst>
                                </p:cTn>
                              </p:par>
                            </p:childTnLst>
                          </p:cTn>
                        </p:par>
                        <p:par>
                          <p:cTn id="20" fill="hold">
                            <p:stCondLst>
                              <p:cond delay="2050"/>
                            </p:stCondLst>
                            <p:childTnLst>
                              <p:par>
                                <p:cTn id="21" presetID="18" presetClass="entr" presetSubtype="3"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strips(upRigh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8469" y="2489779"/>
            <a:ext cx="1904600" cy="496307"/>
            <a:chOff x="1120140" y="2609650"/>
            <a:chExt cx="1935168" cy="506624"/>
          </a:xfrm>
          <a:solidFill>
            <a:srgbClr val="FF1919"/>
          </a:solidFill>
        </p:grpSpPr>
        <p:sp>
          <p:nvSpPr>
            <p:cNvPr id="3" name="圆角矩形 2"/>
            <p:cNvSpPr/>
            <p:nvPr/>
          </p:nvSpPr>
          <p:spPr>
            <a:xfrm>
              <a:off x="1120140" y="2683639"/>
              <a:ext cx="1935168" cy="432635"/>
            </a:xfrm>
            <a:prstGeom prst="roundRect">
              <a:avLst/>
            </a:prstGeom>
            <a:grpFill/>
            <a:ln w="25400" cap="flat" cmpd="sng" algn="ctr">
              <a:noFill/>
              <a:prstDash val="solid"/>
            </a:ln>
            <a:effectLst/>
          </p:spPr>
          <p:txBody>
            <a:bodyPr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sp>
          <p:nvSpPr>
            <p:cNvPr id="4" name="等腰三角形 3"/>
            <p:cNvSpPr/>
            <p:nvPr/>
          </p:nvSpPr>
          <p:spPr>
            <a:xfrm>
              <a:off x="2022799" y="2609650"/>
              <a:ext cx="129852" cy="95220"/>
            </a:xfrm>
            <a:prstGeom prst="triangle">
              <a:avLst/>
            </a:prstGeom>
            <a:grpFill/>
            <a:ln w="25400" cap="flat" cmpd="sng" algn="ctr">
              <a:noFill/>
              <a:prstDash val="solid"/>
            </a:ln>
            <a:effectLst/>
          </p:spPr>
          <p:txBody>
            <a:bodyPr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grpSp>
      <p:sp>
        <p:nvSpPr>
          <p:cNvPr id="5" name="椭圆 4"/>
          <p:cNvSpPr/>
          <p:nvPr/>
        </p:nvSpPr>
        <p:spPr>
          <a:xfrm>
            <a:off x="1338938" y="1202208"/>
            <a:ext cx="1043662" cy="1038818"/>
          </a:xfrm>
          <a:prstGeom prst="ellipse">
            <a:avLst/>
          </a:prstGeom>
          <a:solidFill>
            <a:srgbClr val="FF1919"/>
          </a:solidFill>
          <a:ln w="25400" cap="flat" cmpd="sng" algn="ctr">
            <a:noFill/>
            <a:prstDash val="solid"/>
          </a:ln>
          <a:effectLst/>
        </p:spPr>
        <p:txBody>
          <a:bodyPr lIns="89840" tIns="44920" rIns="89840" bIns="44920"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grpSp>
        <p:nvGrpSpPr>
          <p:cNvPr id="6" name="组合 5"/>
          <p:cNvGrpSpPr/>
          <p:nvPr/>
        </p:nvGrpSpPr>
        <p:grpSpPr>
          <a:xfrm flipV="1">
            <a:off x="2699119" y="2562261"/>
            <a:ext cx="1904600" cy="496307"/>
            <a:chOff x="2939529" y="2609650"/>
            <a:chExt cx="1935168" cy="506624"/>
          </a:xfrm>
          <a:solidFill>
            <a:srgbClr val="FF1919"/>
          </a:solidFill>
        </p:grpSpPr>
        <p:sp>
          <p:nvSpPr>
            <p:cNvPr id="7" name="圆角矩形 6"/>
            <p:cNvSpPr/>
            <p:nvPr/>
          </p:nvSpPr>
          <p:spPr>
            <a:xfrm>
              <a:off x="2939529" y="2683639"/>
              <a:ext cx="1935168" cy="432635"/>
            </a:xfrm>
            <a:prstGeom prst="roundRect">
              <a:avLst/>
            </a:prstGeom>
            <a:grpFill/>
            <a:ln w="25400" cap="flat" cmpd="sng" algn="ctr">
              <a:noFill/>
              <a:prstDash val="solid"/>
            </a:ln>
            <a:effectLst/>
          </p:spPr>
          <p:txBody>
            <a:bodyPr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sp>
          <p:nvSpPr>
            <p:cNvPr id="8" name="等腰三角形 7"/>
            <p:cNvSpPr/>
            <p:nvPr/>
          </p:nvSpPr>
          <p:spPr>
            <a:xfrm>
              <a:off x="3842188" y="2609650"/>
              <a:ext cx="129852" cy="95220"/>
            </a:xfrm>
            <a:prstGeom prst="triangle">
              <a:avLst/>
            </a:prstGeom>
            <a:grpFill/>
            <a:ln w="25400" cap="flat" cmpd="sng" algn="ctr">
              <a:noFill/>
              <a:prstDash val="solid"/>
            </a:ln>
            <a:effectLst/>
          </p:spPr>
          <p:txBody>
            <a:bodyPr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grpSp>
      <p:sp>
        <p:nvSpPr>
          <p:cNvPr id="9" name="椭圆 8"/>
          <p:cNvSpPr/>
          <p:nvPr/>
        </p:nvSpPr>
        <p:spPr>
          <a:xfrm>
            <a:off x="3193489" y="3228608"/>
            <a:ext cx="1043662" cy="1038818"/>
          </a:xfrm>
          <a:prstGeom prst="ellipse">
            <a:avLst/>
          </a:prstGeom>
          <a:solidFill>
            <a:srgbClr val="FF1919"/>
          </a:solidFill>
          <a:ln w="25400" cap="flat" cmpd="sng" algn="ctr">
            <a:noFill/>
            <a:prstDash val="solid"/>
          </a:ln>
          <a:effectLst/>
        </p:spPr>
        <p:txBody>
          <a:bodyPr lIns="89840" tIns="44920" rIns="89840" bIns="44920"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grpSp>
        <p:nvGrpSpPr>
          <p:cNvPr id="10" name="组合 9"/>
          <p:cNvGrpSpPr/>
          <p:nvPr/>
        </p:nvGrpSpPr>
        <p:grpSpPr>
          <a:xfrm>
            <a:off x="4493894" y="2489779"/>
            <a:ext cx="1904600" cy="496307"/>
            <a:chOff x="4763109" y="2609650"/>
            <a:chExt cx="1935168" cy="506624"/>
          </a:xfrm>
          <a:solidFill>
            <a:srgbClr val="FF1919"/>
          </a:solidFill>
        </p:grpSpPr>
        <p:sp>
          <p:nvSpPr>
            <p:cNvPr id="11" name="圆角矩形 10"/>
            <p:cNvSpPr/>
            <p:nvPr/>
          </p:nvSpPr>
          <p:spPr>
            <a:xfrm>
              <a:off x="4763109" y="2683639"/>
              <a:ext cx="1935168" cy="432635"/>
            </a:xfrm>
            <a:prstGeom prst="roundRect">
              <a:avLst/>
            </a:prstGeom>
            <a:grpFill/>
            <a:ln w="25400" cap="flat" cmpd="sng" algn="ctr">
              <a:noFill/>
              <a:prstDash val="solid"/>
            </a:ln>
            <a:effectLst/>
          </p:spPr>
          <p:txBody>
            <a:bodyPr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sp>
          <p:nvSpPr>
            <p:cNvPr id="12" name="等腰三角形 11"/>
            <p:cNvSpPr/>
            <p:nvPr/>
          </p:nvSpPr>
          <p:spPr>
            <a:xfrm>
              <a:off x="5665768" y="2609650"/>
              <a:ext cx="129852" cy="95220"/>
            </a:xfrm>
            <a:prstGeom prst="triangle">
              <a:avLst/>
            </a:prstGeom>
            <a:grpFill/>
            <a:ln w="25400" cap="flat" cmpd="sng" algn="ctr">
              <a:noFill/>
              <a:prstDash val="solid"/>
            </a:ln>
            <a:effectLst/>
          </p:spPr>
          <p:txBody>
            <a:bodyPr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grpSp>
      <p:sp>
        <p:nvSpPr>
          <p:cNvPr id="13" name="椭圆 12"/>
          <p:cNvSpPr/>
          <p:nvPr/>
        </p:nvSpPr>
        <p:spPr>
          <a:xfrm>
            <a:off x="4924363" y="1202208"/>
            <a:ext cx="1043662" cy="1038818"/>
          </a:xfrm>
          <a:prstGeom prst="ellipse">
            <a:avLst/>
          </a:prstGeom>
          <a:solidFill>
            <a:srgbClr val="FF1919"/>
          </a:solidFill>
          <a:ln w="25400" cap="flat" cmpd="sng" algn="ctr">
            <a:noFill/>
            <a:prstDash val="solid"/>
          </a:ln>
          <a:effectLst/>
        </p:spPr>
        <p:txBody>
          <a:bodyPr lIns="89840" tIns="44920" rIns="89840" bIns="44920"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sp>
        <p:nvSpPr>
          <p:cNvPr id="14" name="椭圆 13"/>
          <p:cNvSpPr/>
          <p:nvPr/>
        </p:nvSpPr>
        <p:spPr>
          <a:xfrm>
            <a:off x="6715013" y="3228608"/>
            <a:ext cx="1043662" cy="1038818"/>
          </a:xfrm>
          <a:prstGeom prst="ellipse">
            <a:avLst/>
          </a:prstGeom>
          <a:solidFill>
            <a:srgbClr val="FF1919"/>
          </a:solidFill>
          <a:ln w="25400" cap="flat" cmpd="sng" algn="ctr">
            <a:noFill/>
            <a:prstDash val="solid"/>
          </a:ln>
          <a:effectLst/>
        </p:spPr>
        <p:txBody>
          <a:bodyPr lIns="89840" tIns="44920" rIns="89840" bIns="44920"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sp>
        <p:nvSpPr>
          <p:cNvPr id="15" name="TextBox 14"/>
          <p:cNvSpPr txBox="1"/>
          <p:nvPr/>
        </p:nvSpPr>
        <p:spPr>
          <a:xfrm>
            <a:off x="1173272" y="3568013"/>
            <a:ext cx="1374994" cy="897682"/>
          </a:xfrm>
          <a:prstGeom prst="rect">
            <a:avLst/>
          </a:prstGeom>
          <a:noFill/>
        </p:spPr>
        <p:txBody>
          <a:bodyPr wrap="square" lIns="0" tIns="0" rIns="0" bIns="0" rtlCol="0">
            <a:spAutoFit/>
          </a:bodyPr>
          <a:lstStyle/>
          <a:p>
            <a:pPr algn="just" defTabSz="898398" fontAlgn="auto">
              <a:lnSpc>
                <a:spcPts val="1376"/>
              </a:lnSpc>
              <a:spcBef>
                <a:spcPts val="0"/>
              </a:spcBef>
              <a:spcAft>
                <a:spcPts val="0"/>
              </a:spcAft>
              <a:defRPr/>
            </a:pPr>
            <a:r>
              <a:rPr lang="zh-CN" altLang="en-US" sz="1000" b="0" kern="0" dirty="0">
                <a:solidFill>
                  <a:schemeClr val="accent3">
                    <a:lumMod val="50000"/>
                  </a:schemeClr>
                </a:solidFill>
                <a:latin typeface="微软雅黑" pitchFamily="34" charset="-122"/>
                <a:ea typeface="微软雅黑" pitchFamily="34" charset="-122"/>
              </a:rPr>
              <a:t>详写内容</a:t>
            </a:r>
            <a:r>
              <a:rPr lang="en-US" altLang="zh-CN" sz="1000" b="0" kern="0" dirty="0">
                <a:solidFill>
                  <a:schemeClr val="accent3">
                    <a:lumMod val="50000"/>
                  </a:schemeClr>
                </a:solidFill>
                <a:latin typeface="微软雅黑" pitchFamily="34" charset="-122"/>
                <a:ea typeface="微软雅黑" pitchFamily="34" charset="-122"/>
              </a:rPr>
              <a:t>……</a:t>
            </a:r>
            <a:r>
              <a:rPr lang="zh-CN" altLang="en-US" sz="1000" b="0" kern="0" dirty="0">
                <a:solidFill>
                  <a:schemeClr val="accent3">
                    <a:lumMod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b="0" kern="0" dirty="0">
              <a:solidFill>
                <a:schemeClr val="accent3">
                  <a:lumMod val="50000"/>
                </a:schemeClr>
              </a:solidFill>
              <a:latin typeface="微软雅黑" pitchFamily="34" charset="-122"/>
              <a:ea typeface="微软雅黑" pitchFamily="34" charset="-122"/>
            </a:endParaRPr>
          </a:p>
        </p:txBody>
      </p:sp>
      <p:sp>
        <p:nvSpPr>
          <p:cNvPr id="16" name="TextBox 15"/>
          <p:cNvSpPr txBox="1"/>
          <p:nvPr/>
        </p:nvSpPr>
        <p:spPr>
          <a:xfrm>
            <a:off x="1272760" y="3281090"/>
            <a:ext cx="1176019" cy="184666"/>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200" kern="0" dirty="0">
                <a:solidFill>
                  <a:schemeClr val="accent3">
                    <a:lumMod val="50000"/>
                  </a:schemeClr>
                </a:solidFill>
                <a:latin typeface="微软雅黑" pitchFamily="34" charset="-122"/>
                <a:ea typeface="微软雅黑" pitchFamily="34" charset="-122"/>
              </a:rPr>
              <a:t>提出建议</a:t>
            </a:r>
          </a:p>
        </p:txBody>
      </p:sp>
      <p:sp>
        <p:nvSpPr>
          <p:cNvPr id="17" name="TextBox 16"/>
          <p:cNvSpPr txBox="1"/>
          <p:nvPr/>
        </p:nvSpPr>
        <p:spPr>
          <a:xfrm>
            <a:off x="1272760" y="2683721"/>
            <a:ext cx="1176019" cy="184666"/>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200" kern="0" dirty="0">
                <a:solidFill>
                  <a:sysClr val="window" lastClr="FFFFFF"/>
                </a:solidFill>
                <a:latin typeface="微软雅黑" pitchFamily="34" charset="-122"/>
                <a:ea typeface="微软雅黑" pitchFamily="34" charset="-122"/>
              </a:rPr>
              <a:t>对策</a:t>
            </a:r>
            <a:r>
              <a:rPr lang="en-US" altLang="zh-CN" sz="1200" kern="0" dirty="0">
                <a:solidFill>
                  <a:sysClr val="window" lastClr="FFFFFF"/>
                </a:solidFill>
                <a:latin typeface="微软雅黑" pitchFamily="34" charset="-122"/>
                <a:ea typeface="微软雅黑" pitchFamily="34" charset="-122"/>
              </a:rPr>
              <a:t>1</a:t>
            </a:r>
            <a:endParaRPr lang="zh-CN" altLang="en-US" sz="1200" kern="0" dirty="0">
              <a:solidFill>
                <a:sysClr val="window" lastClr="FFFFFF"/>
              </a:solidFill>
              <a:latin typeface="微软雅黑" pitchFamily="34" charset="-122"/>
              <a:ea typeface="微软雅黑" pitchFamily="34" charset="-122"/>
            </a:endParaRPr>
          </a:p>
        </p:txBody>
      </p:sp>
      <p:sp>
        <p:nvSpPr>
          <p:cNvPr id="18" name="TextBox 17"/>
          <p:cNvSpPr txBox="1"/>
          <p:nvPr/>
        </p:nvSpPr>
        <p:spPr>
          <a:xfrm>
            <a:off x="3063409" y="2683721"/>
            <a:ext cx="1176019" cy="184666"/>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200" kern="0" dirty="0">
                <a:solidFill>
                  <a:sysClr val="window" lastClr="FFFFFF"/>
                </a:solidFill>
                <a:latin typeface="微软雅黑" pitchFamily="34" charset="-122"/>
                <a:ea typeface="微软雅黑" pitchFamily="34" charset="-122"/>
              </a:rPr>
              <a:t>对策</a:t>
            </a:r>
            <a:r>
              <a:rPr lang="en-US" altLang="zh-CN" sz="1200" kern="0" dirty="0">
                <a:solidFill>
                  <a:sysClr val="window" lastClr="FFFFFF"/>
                </a:solidFill>
                <a:latin typeface="微软雅黑" pitchFamily="34" charset="-122"/>
                <a:ea typeface="微软雅黑" pitchFamily="34" charset="-122"/>
              </a:rPr>
              <a:t>2</a:t>
            </a:r>
            <a:endParaRPr lang="zh-CN" altLang="en-US" sz="1200" kern="0" dirty="0">
              <a:solidFill>
                <a:sysClr val="window" lastClr="FFFFFF"/>
              </a:solidFill>
              <a:latin typeface="微软雅黑" pitchFamily="34" charset="-122"/>
              <a:ea typeface="微软雅黑" pitchFamily="34" charset="-122"/>
            </a:endParaRPr>
          </a:p>
        </p:txBody>
      </p:sp>
      <p:sp>
        <p:nvSpPr>
          <p:cNvPr id="19" name="TextBox 18"/>
          <p:cNvSpPr txBox="1"/>
          <p:nvPr/>
        </p:nvSpPr>
        <p:spPr>
          <a:xfrm>
            <a:off x="4936700" y="2683721"/>
            <a:ext cx="1176019" cy="184666"/>
          </a:xfrm>
          <a:prstGeom prst="rect">
            <a:avLst/>
          </a:prstGeom>
          <a:solidFill>
            <a:srgbClr val="FF1919"/>
          </a:solidFill>
        </p:spPr>
        <p:txBody>
          <a:bodyPr wrap="square" lIns="0" tIns="0" rIns="0" bIns="0" rtlCol="0">
            <a:spAutoFit/>
          </a:bodyPr>
          <a:lstStyle/>
          <a:p>
            <a:pPr defTabSz="898398" fontAlgn="auto">
              <a:spcBef>
                <a:spcPts val="0"/>
              </a:spcBef>
              <a:spcAft>
                <a:spcPts val="0"/>
              </a:spcAft>
              <a:defRPr/>
            </a:pPr>
            <a:r>
              <a:rPr lang="zh-CN" altLang="en-US" sz="1200" kern="0" dirty="0">
                <a:solidFill>
                  <a:sysClr val="window" lastClr="FFFFFF"/>
                </a:solidFill>
                <a:latin typeface="微软雅黑" pitchFamily="34" charset="-122"/>
                <a:ea typeface="微软雅黑" pitchFamily="34" charset="-122"/>
              </a:rPr>
              <a:t>对策</a:t>
            </a:r>
            <a:r>
              <a:rPr lang="en-US" altLang="zh-CN" sz="1200" kern="0" dirty="0">
                <a:solidFill>
                  <a:sysClr val="window" lastClr="FFFFFF"/>
                </a:solidFill>
                <a:latin typeface="微软雅黑" pitchFamily="34" charset="-122"/>
                <a:ea typeface="微软雅黑" pitchFamily="34" charset="-122"/>
              </a:rPr>
              <a:t>3</a:t>
            </a:r>
            <a:endParaRPr lang="zh-CN" altLang="en-US" sz="1200" kern="0" dirty="0">
              <a:solidFill>
                <a:sysClr val="window" lastClr="FFFFFF"/>
              </a:solidFill>
              <a:latin typeface="微软雅黑" pitchFamily="34" charset="-122"/>
              <a:ea typeface="微软雅黑" pitchFamily="34" charset="-122"/>
            </a:endParaRPr>
          </a:p>
        </p:txBody>
      </p:sp>
      <p:grpSp>
        <p:nvGrpSpPr>
          <p:cNvPr id="20" name="组合 19"/>
          <p:cNvGrpSpPr/>
          <p:nvPr/>
        </p:nvGrpSpPr>
        <p:grpSpPr>
          <a:xfrm flipV="1">
            <a:off x="6284544" y="2562261"/>
            <a:ext cx="1904600" cy="496307"/>
            <a:chOff x="2939529" y="2609650"/>
            <a:chExt cx="1935168" cy="506624"/>
          </a:xfrm>
          <a:solidFill>
            <a:srgbClr val="FF1919"/>
          </a:solidFill>
        </p:grpSpPr>
        <p:sp>
          <p:nvSpPr>
            <p:cNvPr id="21" name="圆角矩形 20"/>
            <p:cNvSpPr/>
            <p:nvPr/>
          </p:nvSpPr>
          <p:spPr>
            <a:xfrm>
              <a:off x="2939529" y="2683639"/>
              <a:ext cx="1935168" cy="432635"/>
            </a:xfrm>
            <a:prstGeom prst="roundRect">
              <a:avLst/>
            </a:prstGeom>
            <a:grpFill/>
            <a:ln w="25400" cap="flat" cmpd="sng" algn="ctr">
              <a:noFill/>
              <a:prstDash val="solid"/>
            </a:ln>
            <a:effectLst/>
          </p:spPr>
          <p:txBody>
            <a:bodyPr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sp>
          <p:nvSpPr>
            <p:cNvPr id="22" name="等腰三角形 21"/>
            <p:cNvSpPr/>
            <p:nvPr/>
          </p:nvSpPr>
          <p:spPr>
            <a:xfrm>
              <a:off x="3842188" y="2609650"/>
              <a:ext cx="129852" cy="95220"/>
            </a:xfrm>
            <a:prstGeom prst="triangle">
              <a:avLst/>
            </a:prstGeom>
            <a:grpFill/>
            <a:ln w="25400" cap="flat" cmpd="sng" algn="ctr">
              <a:noFill/>
              <a:prstDash val="solid"/>
            </a:ln>
            <a:effectLst/>
          </p:spPr>
          <p:txBody>
            <a:bodyPr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grpSp>
      <p:sp>
        <p:nvSpPr>
          <p:cNvPr id="23" name="TextBox 22"/>
          <p:cNvSpPr txBox="1"/>
          <p:nvPr/>
        </p:nvSpPr>
        <p:spPr>
          <a:xfrm>
            <a:off x="6584935" y="2683721"/>
            <a:ext cx="1176019" cy="184666"/>
          </a:xfrm>
          <a:prstGeom prst="rect">
            <a:avLst/>
          </a:prstGeom>
          <a:solidFill>
            <a:srgbClr val="FF1919"/>
          </a:solidFill>
        </p:spPr>
        <p:txBody>
          <a:bodyPr wrap="square" lIns="0" tIns="0" rIns="0" bIns="0" rtlCol="0">
            <a:spAutoFit/>
          </a:bodyPr>
          <a:lstStyle/>
          <a:p>
            <a:pPr defTabSz="898398" fontAlgn="auto">
              <a:spcBef>
                <a:spcPts val="0"/>
              </a:spcBef>
              <a:spcAft>
                <a:spcPts val="0"/>
              </a:spcAft>
              <a:defRPr/>
            </a:pPr>
            <a:r>
              <a:rPr lang="zh-CN" altLang="en-US" sz="1200" kern="0" dirty="0">
                <a:solidFill>
                  <a:sysClr val="window" lastClr="FFFFFF"/>
                </a:solidFill>
                <a:latin typeface="微软雅黑" pitchFamily="34" charset="-122"/>
                <a:ea typeface="微软雅黑" pitchFamily="34" charset="-122"/>
              </a:rPr>
              <a:t>对策</a:t>
            </a:r>
            <a:r>
              <a:rPr lang="en-US" altLang="zh-CN" sz="1200" kern="0" dirty="0">
                <a:solidFill>
                  <a:sysClr val="window" lastClr="FFFFFF"/>
                </a:solidFill>
                <a:latin typeface="微软雅黑" pitchFamily="34" charset="-122"/>
                <a:ea typeface="微软雅黑" pitchFamily="34" charset="-122"/>
              </a:rPr>
              <a:t>4</a:t>
            </a:r>
            <a:endParaRPr lang="zh-CN" altLang="en-US" sz="1200" kern="0" dirty="0">
              <a:solidFill>
                <a:sysClr val="window" lastClr="FFFFFF"/>
              </a:solidFill>
              <a:latin typeface="微软雅黑" pitchFamily="34" charset="-122"/>
              <a:ea typeface="微软雅黑" pitchFamily="34" charset="-122"/>
            </a:endParaRPr>
          </a:p>
        </p:txBody>
      </p:sp>
      <p:sp>
        <p:nvSpPr>
          <p:cNvPr id="24" name="TextBox 23"/>
          <p:cNvSpPr txBox="1"/>
          <p:nvPr/>
        </p:nvSpPr>
        <p:spPr>
          <a:xfrm>
            <a:off x="3027823" y="1388763"/>
            <a:ext cx="1374994" cy="897682"/>
          </a:xfrm>
          <a:prstGeom prst="rect">
            <a:avLst/>
          </a:prstGeom>
          <a:noFill/>
        </p:spPr>
        <p:txBody>
          <a:bodyPr wrap="square" lIns="0" tIns="0" rIns="0" bIns="0" rtlCol="0">
            <a:spAutoFit/>
          </a:bodyPr>
          <a:lstStyle/>
          <a:p>
            <a:pPr algn="just" defTabSz="898398" fontAlgn="auto">
              <a:lnSpc>
                <a:spcPts val="1376"/>
              </a:lnSpc>
              <a:spcBef>
                <a:spcPts val="0"/>
              </a:spcBef>
              <a:spcAft>
                <a:spcPts val="0"/>
              </a:spcAft>
              <a:defRPr/>
            </a:pPr>
            <a:r>
              <a:rPr lang="zh-CN" altLang="en-US" sz="1000" b="0" kern="0" dirty="0">
                <a:solidFill>
                  <a:schemeClr val="accent3">
                    <a:lumMod val="50000"/>
                  </a:schemeClr>
                </a:solidFill>
                <a:latin typeface="微软雅黑" pitchFamily="34" charset="-122"/>
                <a:ea typeface="微软雅黑" pitchFamily="34" charset="-122"/>
              </a:rPr>
              <a:t>详写内容</a:t>
            </a:r>
            <a:r>
              <a:rPr lang="en-US" altLang="zh-CN" sz="1000" b="0" kern="0" dirty="0">
                <a:solidFill>
                  <a:schemeClr val="accent3">
                    <a:lumMod val="50000"/>
                  </a:schemeClr>
                </a:solidFill>
                <a:latin typeface="微软雅黑" pitchFamily="34" charset="-122"/>
                <a:ea typeface="微软雅黑" pitchFamily="34" charset="-122"/>
              </a:rPr>
              <a:t>……</a:t>
            </a:r>
            <a:r>
              <a:rPr lang="zh-CN" altLang="en-US" sz="1000" b="0" kern="0" dirty="0">
                <a:solidFill>
                  <a:schemeClr val="accent3">
                    <a:lumMod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b="0" kern="0" dirty="0">
              <a:solidFill>
                <a:schemeClr val="accent3">
                  <a:lumMod val="50000"/>
                </a:schemeClr>
              </a:solidFill>
              <a:latin typeface="微软雅黑" pitchFamily="34" charset="-122"/>
              <a:ea typeface="微软雅黑" pitchFamily="34" charset="-122"/>
            </a:endParaRPr>
          </a:p>
        </p:txBody>
      </p:sp>
      <p:sp>
        <p:nvSpPr>
          <p:cNvPr id="25" name="TextBox 24"/>
          <p:cNvSpPr txBox="1"/>
          <p:nvPr/>
        </p:nvSpPr>
        <p:spPr>
          <a:xfrm>
            <a:off x="3127312" y="1101840"/>
            <a:ext cx="1176019" cy="184666"/>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200" kern="0" dirty="0">
                <a:solidFill>
                  <a:schemeClr val="accent3">
                    <a:lumMod val="50000"/>
                  </a:schemeClr>
                </a:solidFill>
                <a:latin typeface="微软雅黑" pitchFamily="34" charset="-122"/>
                <a:ea typeface="微软雅黑" pitchFamily="34" charset="-122"/>
              </a:rPr>
              <a:t>提出建议</a:t>
            </a:r>
          </a:p>
        </p:txBody>
      </p:sp>
      <p:sp>
        <p:nvSpPr>
          <p:cNvPr id="26" name="TextBox 25"/>
          <p:cNvSpPr txBox="1"/>
          <p:nvPr/>
        </p:nvSpPr>
        <p:spPr>
          <a:xfrm>
            <a:off x="4758697" y="3579447"/>
            <a:ext cx="1374994" cy="897682"/>
          </a:xfrm>
          <a:prstGeom prst="rect">
            <a:avLst/>
          </a:prstGeom>
          <a:noFill/>
        </p:spPr>
        <p:txBody>
          <a:bodyPr wrap="square" lIns="0" tIns="0" rIns="0" bIns="0" rtlCol="0">
            <a:spAutoFit/>
          </a:bodyPr>
          <a:lstStyle/>
          <a:p>
            <a:pPr algn="just" defTabSz="898398" fontAlgn="auto">
              <a:lnSpc>
                <a:spcPts val="1376"/>
              </a:lnSpc>
              <a:spcBef>
                <a:spcPts val="0"/>
              </a:spcBef>
              <a:spcAft>
                <a:spcPts val="0"/>
              </a:spcAft>
              <a:defRPr/>
            </a:pPr>
            <a:r>
              <a:rPr lang="zh-CN" altLang="en-US" sz="1000" b="0" kern="0" dirty="0">
                <a:solidFill>
                  <a:schemeClr val="accent3">
                    <a:lumMod val="50000"/>
                  </a:schemeClr>
                </a:solidFill>
                <a:latin typeface="微软雅黑" pitchFamily="34" charset="-122"/>
                <a:ea typeface="微软雅黑" pitchFamily="34" charset="-122"/>
              </a:rPr>
              <a:t>详写内容</a:t>
            </a:r>
            <a:r>
              <a:rPr lang="en-US" altLang="zh-CN" sz="1000" b="0" kern="0" dirty="0">
                <a:solidFill>
                  <a:schemeClr val="accent3">
                    <a:lumMod val="50000"/>
                  </a:schemeClr>
                </a:solidFill>
                <a:latin typeface="微软雅黑" pitchFamily="34" charset="-122"/>
                <a:ea typeface="微软雅黑" pitchFamily="34" charset="-122"/>
              </a:rPr>
              <a:t>……</a:t>
            </a:r>
            <a:r>
              <a:rPr lang="zh-CN" altLang="en-US" sz="1000" b="0" kern="0" dirty="0">
                <a:solidFill>
                  <a:schemeClr val="accent3">
                    <a:lumMod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b="0" kern="0" dirty="0">
              <a:solidFill>
                <a:schemeClr val="accent3">
                  <a:lumMod val="50000"/>
                </a:schemeClr>
              </a:solidFill>
              <a:latin typeface="微软雅黑" pitchFamily="34" charset="-122"/>
              <a:ea typeface="微软雅黑" pitchFamily="34" charset="-122"/>
            </a:endParaRPr>
          </a:p>
        </p:txBody>
      </p:sp>
      <p:sp>
        <p:nvSpPr>
          <p:cNvPr id="27" name="TextBox 26"/>
          <p:cNvSpPr txBox="1"/>
          <p:nvPr/>
        </p:nvSpPr>
        <p:spPr>
          <a:xfrm>
            <a:off x="4858185" y="3292524"/>
            <a:ext cx="1176019" cy="184666"/>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200" kern="0" dirty="0">
                <a:solidFill>
                  <a:schemeClr val="accent3">
                    <a:lumMod val="50000"/>
                  </a:schemeClr>
                </a:solidFill>
                <a:latin typeface="微软雅黑" pitchFamily="34" charset="-122"/>
                <a:ea typeface="微软雅黑" pitchFamily="34" charset="-122"/>
              </a:rPr>
              <a:t>提出建议</a:t>
            </a:r>
          </a:p>
        </p:txBody>
      </p:sp>
      <p:sp>
        <p:nvSpPr>
          <p:cNvPr id="28" name="TextBox 27"/>
          <p:cNvSpPr txBox="1"/>
          <p:nvPr/>
        </p:nvSpPr>
        <p:spPr>
          <a:xfrm>
            <a:off x="6485446" y="1388763"/>
            <a:ext cx="1374994" cy="897682"/>
          </a:xfrm>
          <a:prstGeom prst="rect">
            <a:avLst/>
          </a:prstGeom>
          <a:noFill/>
        </p:spPr>
        <p:txBody>
          <a:bodyPr wrap="square" lIns="0" tIns="0" rIns="0" bIns="0" rtlCol="0">
            <a:spAutoFit/>
          </a:bodyPr>
          <a:lstStyle/>
          <a:p>
            <a:pPr algn="just" defTabSz="898398" fontAlgn="auto">
              <a:lnSpc>
                <a:spcPts val="1376"/>
              </a:lnSpc>
              <a:spcBef>
                <a:spcPts val="0"/>
              </a:spcBef>
              <a:spcAft>
                <a:spcPts val="0"/>
              </a:spcAft>
              <a:defRPr/>
            </a:pPr>
            <a:r>
              <a:rPr lang="zh-CN" altLang="en-US" sz="1000" b="0" kern="0" dirty="0">
                <a:solidFill>
                  <a:schemeClr val="accent3">
                    <a:lumMod val="50000"/>
                  </a:schemeClr>
                </a:solidFill>
                <a:latin typeface="微软雅黑" pitchFamily="34" charset="-122"/>
                <a:ea typeface="微软雅黑" pitchFamily="34" charset="-122"/>
              </a:rPr>
              <a:t>详写内容</a:t>
            </a:r>
            <a:r>
              <a:rPr lang="en-US" altLang="zh-CN" sz="1000" b="0" kern="0" dirty="0">
                <a:solidFill>
                  <a:schemeClr val="accent3">
                    <a:lumMod val="50000"/>
                  </a:schemeClr>
                </a:solidFill>
                <a:latin typeface="微软雅黑" pitchFamily="34" charset="-122"/>
                <a:ea typeface="微软雅黑" pitchFamily="34" charset="-122"/>
              </a:rPr>
              <a:t>……</a:t>
            </a:r>
            <a:r>
              <a:rPr lang="zh-CN" altLang="en-US" sz="1000" b="0" kern="0" dirty="0">
                <a:solidFill>
                  <a:schemeClr val="accent3">
                    <a:lumMod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b="0" kern="0" dirty="0">
              <a:solidFill>
                <a:schemeClr val="accent3">
                  <a:lumMod val="50000"/>
                </a:schemeClr>
              </a:solidFill>
              <a:latin typeface="微软雅黑" pitchFamily="34" charset="-122"/>
              <a:ea typeface="微软雅黑" pitchFamily="34" charset="-122"/>
            </a:endParaRPr>
          </a:p>
        </p:txBody>
      </p:sp>
      <p:sp>
        <p:nvSpPr>
          <p:cNvPr id="29" name="TextBox 28"/>
          <p:cNvSpPr txBox="1"/>
          <p:nvPr/>
        </p:nvSpPr>
        <p:spPr>
          <a:xfrm>
            <a:off x="6584935" y="1101840"/>
            <a:ext cx="1176019" cy="184666"/>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200" kern="0" dirty="0">
                <a:solidFill>
                  <a:schemeClr val="accent3">
                    <a:lumMod val="50000"/>
                  </a:schemeClr>
                </a:solidFill>
                <a:latin typeface="微软雅黑" pitchFamily="34" charset="-122"/>
                <a:ea typeface="微软雅黑" pitchFamily="34" charset="-122"/>
              </a:rPr>
              <a:t>提出建议</a:t>
            </a:r>
          </a:p>
        </p:txBody>
      </p:sp>
      <p:sp>
        <p:nvSpPr>
          <p:cNvPr id="30" name="TextBox 29"/>
          <p:cNvSpPr txBox="1"/>
          <p:nvPr/>
        </p:nvSpPr>
        <p:spPr>
          <a:xfrm>
            <a:off x="1584558" y="1480411"/>
            <a:ext cx="552423" cy="492443"/>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600" kern="0" dirty="0">
                <a:solidFill>
                  <a:srgbClr val="FFFFFF"/>
                </a:solidFill>
                <a:latin typeface="微软雅黑" pitchFamily="34" charset="-122"/>
                <a:ea typeface="微软雅黑" pitchFamily="34" charset="-122"/>
              </a:rPr>
              <a:t>突出问题</a:t>
            </a:r>
          </a:p>
        </p:txBody>
      </p:sp>
      <p:sp>
        <p:nvSpPr>
          <p:cNvPr id="31" name="TextBox 30"/>
          <p:cNvSpPr txBox="1"/>
          <p:nvPr/>
        </p:nvSpPr>
        <p:spPr>
          <a:xfrm>
            <a:off x="5169983" y="1480411"/>
            <a:ext cx="552423" cy="492443"/>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600" kern="0" dirty="0">
                <a:solidFill>
                  <a:srgbClr val="FFFFFF"/>
                </a:solidFill>
                <a:latin typeface="微软雅黑" pitchFamily="34" charset="-122"/>
                <a:ea typeface="微软雅黑" pitchFamily="34" charset="-122"/>
              </a:rPr>
              <a:t>突出问题</a:t>
            </a:r>
          </a:p>
        </p:txBody>
      </p:sp>
      <p:sp>
        <p:nvSpPr>
          <p:cNvPr id="32" name="TextBox 31"/>
          <p:cNvSpPr txBox="1"/>
          <p:nvPr/>
        </p:nvSpPr>
        <p:spPr>
          <a:xfrm>
            <a:off x="3439110" y="3506810"/>
            <a:ext cx="552423" cy="492443"/>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600" kern="0" dirty="0">
                <a:solidFill>
                  <a:srgbClr val="FFFFFF"/>
                </a:solidFill>
                <a:latin typeface="微软雅黑" pitchFamily="34" charset="-122"/>
                <a:ea typeface="微软雅黑" pitchFamily="34" charset="-122"/>
              </a:rPr>
              <a:t>突出问题</a:t>
            </a:r>
          </a:p>
        </p:txBody>
      </p:sp>
      <p:sp>
        <p:nvSpPr>
          <p:cNvPr id="33" name="TextBox 32"/>
          <p:cNvSpPr txBox="1"/>
          <p:nvPr/>
        </p:nvSpPr>
        <p:spPr>
          <a:xfrm>
            <a:off x="6960633" y="3506810"/>
            <a:ext cx="552423" cy="492443"/>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600" kern="0" dirty="0">
                <a:solidFill>
                  <a:srgbClr val="FFFFFF"/>
                </a:solidFill>
                <a:latin typeface="微软雅黑" pitchFamily="34" charset="-122"/>
                <a:ea typeface="微软雅黑" pitchFamily="34" charset="-122"/>
              </a:rPr>
              <a:t>突出问题</a:t>
            </a:r>
          </a:p>
        </p:txBody>
      </p:sp>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36"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710844466"/>
      </p:ext>
    </p:extLst>
  </p:cSld>
  <p:clrMapOvr>
    <a:masterClrMapping/>
  </p:clrMapOvr>
  <p:transition spd="slow" advTm="55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animEffect transition="in" filter="fade">
                                      <p:cBhvr>
                                        <p:cTn id="9" dur="3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300" fill="hold"/>
                                        <p:tgtEl>
                                          <p:spTgt spid="2"/>
                                        </p:tgtEl>
                                        <p:attrNameLst>
                                          <p:attrName>ppt_w</p:attrName>
                                        </p:attrNameLst>
                                      </p:cBhvr>
                                      <p:tavLst>
                                        <p:tav tm="0">
                                          <p:val>
                                            <p:fltVal val="0"/>
                                          </p:val>
                                        </p:tav>
                                        <p:tav tm="100000">
                                          <p:val>
                                            <p:strVal val="#ppt_w"/>
                                          </p:val>
                                        </p:tav>
                                      </p:tavLst>
                                    </p:anim>
                                    <p:anim calcmode="lin" valueType="num">
                                      <p:cBhvr>
                                        <p:cTn id="13" dur="300" fill="hold"/>
                                        <p:tgtEl>
                                          <p:spTgt spid="2"/>
                                        </p:tgtEl>
                                        <p:attrNameLst>
                                          <p:attrName>ppt_h</p:attrName>
                                        </p:attrNameLst>
                                      </p:cBhvr>
                                      <p:tavLst>
                                        <p:tav tm="0">
                                          <p:val>
                                            <p:fltVal val="0"/>
                                          </p:val>
                                        </p:tav>
                                        <p:tav tm="100000">
                                          <p:val>
                                            <p:strVal val="#ppt_h"/>
                                          </p:val>
                                        </p:tav>
                                      </p:tavLst>
                                    </p:anim>
                                    <p:animEffect transition="in" filter="fade">
                                      <p:cBhvr>
                                        <p:cTn id="14" dur="300"/>
                                        <p:tgtEl>
                                          <p:spTgt spid="2"/>
                                        </p:tgtEl>
                                      </p:cBhvr>
                                    </p:animEffect>
                                  </p:childTnLst>
                                </p:cTn>
                              </p:par>
                            </p:childTnLst>
                          </p:cTn>
                        </p:par>
                        <p:par>
                          <p:cTn id="15" fill="hold">
                            <p:stCondLst>
                              <p:cond delay="300"/>
                            </p:stCondLst>
                            <p:childTnLst>
                              <p:par>
                                <p:cTn id="16" presetID="42"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600"/>
                                        <p:tgtEl>
                                          <p:spTgt spid="16"/>
                                        </p:tgtEl>
                                      </p:cBhvr>
                                    </p:animEffect>
                                    <p:anim calcmode="lin" valueType="num">
                                      <p:cBhvr>
                                        <p:cTn id="19" dur="600" fill="hold"/>
                                        <p:tgtEl>
                                          <p:spTgt spid="16"/>
                                        </p:tgtEl>
                                        <p:attrNameLst>
                                          <p:attrName>ppt_x</p:attrName>
                                        </p:attrNameLst>
                                      </p:cBhvr>
                                      <p:tavLst>
                                        <p:tav tm="0">
                                          <p:val>
                                            <p:strVal val="#ppt_x"/>
                                          </p:val>
                                        </p:tav>
                                        <p:tav tm="100000">
                                          <p:val>
                                            <p:strVal val="#ppt_x"/>
                                          </p:val>
                                        </p:tav>
                                      </p:tavLst>
                                    </p:anim>
                                    <p:anim calcmode="lin" valueType="num">
                                      <p:cBhvr>
                                        <p:cTn id="20" dur="6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600"/>
                                        <p:tgtEl>
                                          <p:spTgt spid="15"/>
                                        </p:tgtEl>
                                      </p:cBhvr>
                                    </p:animEffect>
                                    <p:anim calcmode="lin" valueType="num">
                                      <p:cBhvr>
                                        <p:cTn id="24" dur="600" fill="hold"/>
                                        <p:tgtEl>
                                          <p:spTgt spid="15"/>
                                        </p:tgtEl>
                                        <p:attrNameLst>
                                          <p:attrName>ppt_x</p:attrName>
                                        </p:attrNameLst>
                                      </p:cBhvr>
                                      <p:tavLst>
                                        <p:tav tm="0">
                                          <p:val>
                                            <p:strVal val="#ppt_x"/>
                                          </p:val>
                                        </p:tav>
                                        <p:tav tm="100000">
                                          <p:val>
                                            <p:strVal val="#ppt_x"/>
                                          </p:val>
                                        </p:tav>
                                      </p:tavLst>
                                    </p:anim>
                                    <p:anim calcmode="lin" valueType="num">
                                      <p:cBhvr>
                                        <p:cTn id="25" dur="600" fill="hold"/>
                                        <p:tgtEl>
                                          <p:spTgt spid="15"/>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600"/>
                                        <p:tgtEl>
                                          <p:spTgt spid="5"/>
                                        </p:tgtEl>
                                      </p:cBhvr>
                                    </p:animEffect>
                                    <p:anim calcmode="lin" valueType="num">
                                      <p:cBhvr>
                                        <p:cTn id="29" dur="600" fill="hold"/>
                                        <p:tgtEl>
                                          <p:spTgt spid="5"/>
                                        </p:tgtEl>
                                        <p:attrNameLst>
                                          <p:attrName>ppt_x</p:attrName>
                                        </p:attrNameLst>
                                      </p:cBhvr>
                                      <p:tavLst>
                                        <p:tav tm="0">
                                          <p:val>
                                            <p:strVal val="#ppt_x"/>
                                          </p:val>
                                        </p:tav>
                                        <p:tav tm="100000">
                                          <p:val>
                                            <p:strVal val="#ppt_x"/>
                                          </p:val>
                                        </p:tav>
                                      </p:tavLst>
                                    </p:anim>
                                    <p:anim calcmode="lin" valueType="num">
                                      <p:cBhvr>
                                        <p:cTn id="30" dur="600" fill="hold"/>
                                        <p:tgtEl>
                                          <p:spTgt spid="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600"/>
                                        <p:tgtEl>
                                          <p:spTgt spid="30"/>
                                        </p:tgtEl>
                                      </p:cBhvr>
                                    </p:animEffect>
                                    <p:anim calcmode="lin" valueType="num">
                                      <p:cBhvr>
                                        <p:cTn id="34" dur="600" fill="hold"/>
                                        <p:tgtEl>
                                          <p:spTgt spid="30"/>
                                        </p:tgtEl>
                                        <p:attrNameLst>
                                          <p:attrName>ppt_x</p:attrName>
                                        </p:attrNameLst>
                                      </p:cBhvr>
                                      <p:tavLst>
                                        <p:tav tm="0">
                                          <p:val>
                                            <p:strVal val="#ppt_x"/>
                                          </p:val>
                                        </p:tav>
                                        <p:tav tm="100000">
                                          <p:val>
                                            <p:strVal val="#ppt_x"/>
                                          </p:val>
                                        </p:tav>
                                      </p:tavLst>
                                    </p:anim>
                                    <p:anim calcmode="lin" valueType="num">
                                      <p:cBhvr>
                                        <p:cTn id="35" dur="600" fill="hold"/>
                                        <p:tgtEl>
                                          <p:spTgt spid="30"/>
                                        </p:tgtEl>
                                        <p:attrNameLst>
                                          <p:attrName>ppt_y</p:attrName>
                                        </p:attrNameLst>
                                      </p:cBhvr>
                                      <p:tavLst>
                                        <p:tav tm="0">
                                          <p:val>
                                            <p:strVal val="#ppt_y-.1"/>
                                          </p:val>
                                        </p:tav>
                                        <p:tav tm="100000">
                                          <p:val>
                                            <p:strVal val="#ppt_y"/>
                                          </p:val>
                                        </p:tav>
                                      </p:tavLst>
                                    </p:anim>
                                  </p:childTnLst>
                                </p:cTn>
                              </p:par>
                            </p:childTnLst>
                          </p:cTn>
                        </p:par>
                        <p:par>
                          <p:cTn id="36" fill="hold">
                            <p:stCondLst>
                              <p:cond delay="900"/>
                            </p:stCondLst>
                            <p:childTnLst>
                              <p:par>
                                <p:cTn id="37" presetID="53"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300" fill="hold"/>
                                        <p:tgtEl>
                                          <p:spTgt spid="18"/>
                                        </p:tgtEl>
                                        <p:attrNameLst>
                                          <p:attrName>ppt_w</p:attrName>
                                        </p:attrNameLst>
                                      </p:cBhvr>
                                      <p:tavLst>
                                        <p:tav tm="0">
                                          <p:val>
                                            <p:fltVal val="0"/>
                                          </p:val>
                                        </p:tav>
                                        <p:tav tm="100000">
                                          <p:val>
                                            <p:strVal val="#ppt_w"/>
                                          </p:val>
                                        </p:tav>
                                      </p:tavLst>
                                    </p:anim>
                                    <p:anim calcmode="lin" valueType="num">
                                      <p:cBhvr>
                                        <p:cTn id="40" dur="300" fill="hold"/>
                                        <p:tgtEl>
                                          <p:spTgt spid="18"/>
                                        </p:tgtEl>
                                        <p:attrNameLst>
                                          <p:attrName>ppt_h</p:attrName>
                                        </p:attrNameLst>
                                      </p:cBhvr>
                                      <p:tavLst>
                                        <p:tav tm="0">
                                          <p:val>
                                            <p:fltVal val="0"/>
                                          </p:val>
                                        </p:tav>
                                        <p:tav tm="100000">
                                          <p:val>
                                            <p:strVal val="#ppt_h"/>
                                          </p:val>
                                        </p:tav>
                                      </p:tavLst>
                                    </p:anim>
                                    <p:animEffect transition="in" filter="fade">
                                      <p:cBhvr>
                                        <p:cTn id="41" dur="300"/>
                                        <p:tgtEl>
                                          <p:spTgt spid="18"/>
                                        </p:tgtEl>
                                      </p:cBhvr>
                                    </p:animEffect>
                                  </p:childTnLst>
                                </p:cTn>
                              </p:par>
                              <p:par>
                                <p:cTn id="42" presetID="53" presetClass="entr" presetSubtype="16"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300" fill="hold"/>
                                        <p:tgtEl>
                                          <p:spTgt spid="6"/>
                                        </p:tgtEl>
                                        <p:attrNameLst>
                                          <p:attrName>ppt_w</p:attrName>
                                        </p:attrNameLst>
                                      </p:cBhvr>
                                      <p:tavLst>
                                        <p:tav tm="0">
                                          <p:val>
                                            <p:fltVal val="0"/>
                                          </p:val>
                                        </p:tav>
                                        <p:tav tm="100000">
                                          <p:val>
                                            <p:strVal val="#ppt_w"/>
                                          </p:val>
                                        </p:tav>
                                      </p:tavLst>
                                    </p:anim>
                                    <p:anim calcmode="lin" valueType="num">
                                      <p:cBhvr>
                                        <p:cTn id="45" dur="300" fill="hold"/>
                                        <p:tgtEl>
                                          <p:spTgt spid="6"/>
                                        </p:tgtEl>
                                        <p:attrNameLst>
                                          <p:attrName>ppt_h</p:attrName>
                                        </p:attrNameLst>
                                      </p:cBhvr>
                                      <p:tavLst>
                                        <p:tav tm="0">
                                          <p:val>
                                            <p:fltVal val="0"/>
                                          </p:val>
                                        </p:tav>
                                        <p:tav tm="100000">
                                          <p:val>
                                            <p:strVal val="#ppt_h"/>
                                          </p:val>
                                        </p:tav>
                                      </p:tavLst>
                                    </p:anim>
                                    <p:animEffect transition="in" filter="fade">
                                      <p:cBhvr>
                                        <p:cTn id="46" dur="300"/>
                                        <p:tgtEl>
                                          <p:spTgt spid="6"/>
                                        </p:tgtEl>
                                      </p:cBhvr>
                                    </p:animEffect>
                                  </p:childTnLst>
                                </p:cTn>
                              </p:par>
                            </p:childTnLst>
                          </p:cTn>
                        </p:par>
                        <p:par>
                          <p:cTn id="47" fill="hold">
                            <p:stCondLst>
                              <p:cond delay="1200"/>
                            </p:stCondLst>
                            <p:childTnLst>
                              <p:par>
                                <p:cTn id="48" presetID="47"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600"/>
                                        <p:tgtEl>
                                          <p:spTgt spid="25"/>
                                        </p:tgtEl>
                                      </p:cBhvr>
                                    </p:animEffect>
                                    <p:anim calcmode="lin" valueType="num">
                                      <p:cBhvr>
                                        <p:cTn id="51" dur="600" fill="hold"/>
                                        <p:tgtEl>
                                          <p:spTgt spid="25"/>
                                        </p:tgtEl>
                                        <p:attrNameLst>
                                          <p:attrName>ppt_x</p:attrName>
                                        </p:attrNameLst>
                                      </p:cBhvr>
                                      <p:tavLst>
                                        <p:tav tm="0">
                                          <p:val>
                                            <p:strVal val="#ppt_x"/>
                                          </p:val>
                                        </p:tav>
                                        <p:tav tm="100000">
                                          <p:val>
                                            <p:strVal val="#ppt_x"/>
                                          </p:val>
                                        </p:tav>
                                      </p:tavLst>
                                    </p:anim>
                                    <p:anim calcmode="lin" valueType="num">
                                      <p:cBhvr>
                                        <p:cTn id="52" dur="600" fill="hold"/>
                                        <p:tgtEl>
                                          <p:spTgt spid="25"/>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600"/>
                                        <p:tgtEl>
                                          <p:spTgt spid="24"/>
                                        </p:tgtEl>
                                      </p:cBhvr>
                                    </p:animEffect>
                                    <p:anim calcmode="lin" valueType="num">
                                      <p:cBhvr>
                                        <p:cTn id="56" dur="600" fill="hold"/>
                                        <p:tgtEl>
                                          <p:spTgt spid="24"/>
                                        </p:tgtEl>
                                        <p:attrNameLst>
                                          <p:attrName>ppt_x</p:attrName>
                                        </p:attrNameLst>
                                      </p:cBhvr>
                                      <p:tavLst>
                                        <p:tav tm="0">
                                          <p:val>
                                            <p:strVal val="#ppt_x"/>
                                          </p:val>
                                        </p:tav>
                                        <p:tav tm="100000">
                                          <p:val>
                                            <p:strVal val="#ppt_x"/>
                                          </p:val>
                                        </p:tav>
                                      </p:tavLst>
                                    </p:anim>
                                    <p:anim calcmode="lin" valueType="num">
                                      <p:cBhvr>
                                        <p:cTn id="57" dur="600" fill="hold"/>
                                        <p:tgtEl>
                                          <p:spTgt spid="2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600"/>
                                        <p:tgtEl>
                                          <p:spTgt spid="9"/>
                                        </p:tgtEl>
                                      </p:cBhvr>
                                    </p:animEffect>
                                    <p:anim calcmode="lin" valueType="num">
                                      <p:cBhvr>
                                        <p:cTn id="61" dur="600" fill="hold"/>
                                        <p:tgtEl>
                                          <p:spTgt spid="9"/>
                                        </p:tgtEl>
                                        <p:attrNameLst>
                                          <p:attrName>ppt_x</p:attrName>
                                        </p:attrNameLst>
                                      </p:cBhvr>
                                      <p:tavLst>
                                        <p:tav tm="0">
                                          <p:val>
                                            <p:strVal val="#ppt_x"/>
                                          </p:val>
                                        </p:tav>
                                        <p:tav tm="100000">
                                          <p:val>
                                            <p:strVal val="#ppt_x"/>
                                          </p:val>
                                        </p:tav>
                                      </p:tavLst>
                                    </p:anim>
                                    <p:anim calcmode="lin" valueType="num">
                                      <p:cBhvr>
                                        <p:cTn id="62" dur="600" fill="hold"/>
                                        <p:tgtEl>
                                          <p:spTgt spid="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600"/>
                                        <p:tgtEl>
                                          <p:spTgt spid="32"/>
                                        </p:tgtEl>
                                      </p:cBhvr>
                                    </p:animEffect>
                                    <p:anim calcmode="lin" valueType="num">
                                      <p:cBhvr>
                                        <p:cTn id="66" dur="600" fill="hold"/>
                                        <p:tgtEl>
                                          <p:spTgt spid="32"/>
                                        </p:tgtEl>
                                        <p:attrNameLst>
                                          <p:attrName>ppt_x</p:attrName>
                                        </p:attrNameLst>
                                      </p:cBhvr>
                                      <p:tavLst>
                                        <p:tav tm="0">
                                          <p:val>
                                            <p:strVal val="#ppt_x"/>
                                          </p:val>
                                        </p:tav>
                                        <p:tav tm="100000">
                                          <p:val>
                                            <p:strVal val="#ppt_x"/>
                                          </p:val>
                                        </p:tav>
                                      </p:tavLst>
                                    </p:anim>
                                    <p:anim calcmode="lin" valueType="num">
                                      <p:cBhvr>
                                        <p:cTn id="67" dur="600" fill="hold"/>
                                        <p:tgtEl>
                                          <p:spTgt spid="32"/>
                                        </p:tgtEl>
                                        <p:attrNameLst>
                                          <p:attrName>ppt_y</p:attrName>
                                        </p:attrNameLst>
                                      </p:cBhvr>
                                      <p:tavLst>
                                        <p:tav tm="0">
                                          <p:val>
                                            <p:strVal val="#ppt_y+.1"/>
                                          </p:val>
                                        </p:tav>
                                        <p:tav tm="100000">
                                          <p:val>
                                            <p:strVal val="#ppt_y"/>
                                          </p:val>
                                        </p:tav>
                                      </p:tavLst>
                                    </p:anim>
                                  </p:childTnLst>
                                </p:cTn>
                              </p:par>
                            </p:childTnLst>
                          </p:cTn>
                        </p:par>
                        <p:par>
                          <p:cTn id="68" fill="hold">
                            <p:stCondLst>
                              <p:cond delay="1800"/>
                            </p:stCondLst>
                            <p:childTnLst>
                              <p:par>
                                <p:cTn id="69" presetID="53" presetClass="entr" presetSubtype="16"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300" fill="hold"/>
                                        <p:tgtEl>
                                          <p:spTgt spid="19"/>
                                        </p:tgtEl>
                                        <p:attrNameLst>
                                          <p:attrName>ppt_w</p:attrName>
                                        </p:attrNameLst>
                                      </p:cBhvr>
                                      <p:tavLst>
                                        <p:tav tm="0">
                                          <p:val>
                                            <p:fltVal val="0"/>
                                          </p:val>
                                        </p:tav>
                                        <p:tav tm="100000">
                                          <p:val>
                                            <p:strVal val="#ppt_w"/>
                                          </p:val>
                                        </p:tav>
                                      </p:tavLst>
                                    </p:anim>
                                    <p:anim calcmode="lin" valueType="num">
                                      <p:cBhvr>
                                        <p:cTn id="72" dur="300" fill="hold"/>
                                        <p:tgtEl>
                                          <p:spTgt spid="19"/>
                                        </p:tgtEl>
                                        <p:attrNameLst>
                                          <p:attrName>ppt_h</p:attrName>
                                        </p:attrNameLst>
                                      </p:cBhvr>
                                      <p:tavLst>
                                        <p:tav tm="0">
                                          <p:val>
                                            <p:fltVal val="0"/>
                                          </p:val>
                                        </p:tav>
                                        <p:tav tm="100000">
                                          <p:val>
                                            <p:strVal val="#ppt_h"/>
                                          </p:val>
                                        </p:tav>
                                      </p:tavLst>
                                    </p:anim>
                                    <p:animEffect transition="in" filter="fade">
                                      <p:cBhvr>
                                        <p:cTn id="73" dur="300"/>
                                        <p:tgtEl>
                                          <p:spTgt spid="19"/>
                                        </p:tgtEl>
                                      </p:cBhvr>
                                    </p:animEffect>
                                  </p:childTnLst>
                                </p:cTn>
                              </p:par>
                              <p:par>
                                <p:cTn id="74" presetID="53" presetClass="entr" presetSubtype="16"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300" fill="hold"/>
                                        <p:tgtEl>
                                          <p:spTgt spid="10"/>
                                        </p:tgtEl>
                                        <p:attrNameLst>
                                          <p:attrName>ppt_w</p:attrName>
                                        </p:attrNameLst>
                                      </p:cBhvr>
                                      <p:tavLst>
                                        <p:tav tm="0">
                                          <p:val>
                                            <p:fltVal val="0"/>
                                          </p:val>
                                        </p:tav>
                                        <p:tav tm="100000">
                                          <p:val>
                                            <p:strVal val="#ppt_w"/>
                                          </p:val>
                                        </p:tav>
                                      </p:tavLst>
                                    </p:anim>
                                    <p:anim calcmode="lin" valueType="num">
                                      <p:cBhvr>
                                        <p:cTn id="77" dur="300" fill="hold"/>
                                        <p:tgtEl>
                                          <p:spTgt spid="10"/>
                                        </p:tgtEl>
                                        <p:attrNameLst>
                                          <p:attrName>ppt_h</p:attrName>
                                        </p:attrNameLst>
                                      </p:cBhvr>
                                      <p:tavLst>
                                        <p:tav tm="0">
                                          <p:val>
                                            <p:fltVal val="0"/>
                                          </p:val>
                                        </p:tav>
                                        <p:tav tm="100000">
                                          <p:val>
                                            <p:strVal val="#ppt_h"/>
                                          </p:val>
                                        </p:tav>
                                      </p:tavLst>
                                    </p:anim>
                                    <p:animEffect transition="in" filter="fade">
                                      <p:cBhvr>
                                        <p:cTn id="78" dur="300"/>
                                        <p:tgtEl>
                                          <p:spTgt spid="10"/>
                                        </p:tgtEl>
                                      </p:cBhvr>
                                    </p:animEffect>
                                  </p:childTnLst>
                                </p:cTn>
                              </p:par>
                            </p:childTnLst>
                          </p:cTn>
                        </p:par>
                        <p:par>
                          <p:cTn id="79" fill="hold">
                            <p:stCondLst>
                              <p:cond delay="2100"/>
                            </p:stCondLst>
                            <p:childTnLst>
                              <p:par>
                                <p:cTn id="80" presetID="42" presetClass="entr" presetSubtype="0"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600"/>
                                        <p:tgtEl>
                                          <p:spTgt spid="27"/>
                                        </p:tgtEl>
                                      </p:cBhvr>
                                    </p:animEffect>
                                    <p:anim calcmode="lin" valueType="num">
                                      <p:cBhvr>
                                        <p:cTn id="83" dur="600" fill="hold"/>
                                        <p:tgtEl>
                                          <p:spTgt spid="27"/>
                                        </p:tgtEl>
                                        <p:attrNameLst>
                                          <p:attrName>ppt_x</p:attrName>
                                        </p:attrNameLst>
                                      </p:cBhvr>
                                      <p:tavLst>
                                        <p:tav tm="0">
                                          <p:val>
                                            <p:strVal val="#ppt_x"/>
                                          </p:val>
                                        </p:tav>
                                        <p:tav tm="100000">
                                          <p:val>
                                            <p:strVal val="#ppt_x"/>
                                          </p:val>
                                        </p:tav>
                                      </p:tavLst>
                                    </p:anim>
                                    <p:anim calcmode="lin" valueType="num">
                                      <p:cBhvr>
                                        <p:cTn id="84" dur="600" fill="hold"/>
                                        <p:tgtEl>
                                          <p:spTgt spid="2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600"/>
                                        <p:tgtEl>
                                          <p:spTgt spid="26"/>
                                        </p:tgtEl>
                                      </p:cBhvr>
                                    </p:animEffect>
                                    <p:anim calcmode="lin" valueType="num">
                                      <p:cBhvr>
                                        <p:cTn id="88" dur="600" fill="hold"/>
                                        <p:tgtEl>
                                          <p:spTgt spid="26"/>
                                        </p:tgtEl>
                                        <p:attrNameLst>
                                          <p:attrName>ppt_x</p:attrName>
                                        </p:attrNameLst>
                                      </p:cBhvr>
                                      <p:tavLst>
                                        <p:tav tm="0">
                                          <p:val>
                                            <p:strVal val="#ppt_x"/>
                                          </p:val>
                                        </p:tav>
                                        <p:tav tm="100000">
                                          <p:val>
                                            <p:strVal val="#ppt_x"/>
                                          </p:val>
                                        </p:tav>
                                      </p:tavLst>
                                    </p:anim>
                                    <p:anim calcmode="lin" valueType="num">
                                      <p:cBhvr>
                                        <p:cTn id="89" dur="600" fill="hold"/>
                                        <p:tgtEl>
                                          <p:spTgt spid="26"/>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600"/>
                                        <p:tgtEl>
                                          <p:spTgt spid="13"/>
                                        </p:tgtEl>
                                      </p:cBhvr>
                                    </p:animEffect>
                                    <p:anim calcmode="lin" valueType="num">
                                      <p:cBhvr>
                                        <p:cTn id="93" dur="600" fill="hold"/>
                                        <p:tgtEl>
                                          <p:spTgt spid="13"/>
                                        </p:tgtEl>
                                        <p:attrNameLst>
                                          <p:attrName>ppt_x</p:attrName>
                                        </p:attrNameLst>
                                      </p:cBhvr>
                                      <p:tavLst>
                                        <p:tav tm="0">
                                          <p:val>
                                            <p:strVal val="#ppt_x"/>
                                          </p:val>
                                        </p:tav>
                                        <p:tav tm="100000">
                                          <p:val>
                                            <p:strVal val="#ppt_x"/>
                                          </p:val>
                                        </p:tav>
                                      </p:tavLst>
                                    </p:anim>
                                    <p:anim calcmode="lin" valueType="num">
                                      <p:cBhvr>
                                        <p:cTn id="94" dur="600" fill="hold"/>
                                        <p:tgtEl>
                                          <p:spTgt spid="13"/>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600"/>
                                        <p:tgtEl>
                                          <p:spTgt spid="31"/>
                                        </p:tgtEl>
                                      </p:cBhvr>
                                    </p:animEffect>
                                    <p:anim calcmode="lin" valueType="num">
                                      <p:cBhvr>
                                        <p:cTn id="98" dur="600" fill="hold"/>
                                        <p:tgtEl>
                                          <p:spTgt spid="31"/>
                                        </p:tgtEl>
                                        <p:attrNameLst>
                                          <p:attrName>ppt_x</p:attrName>
                                        </p:attrNameLst>
                                      </p:cBhvr>
                                      <p:tavLst>
                                        <p:tav tm="0">
                                          <p:val>
                                            <p:strVal val="#ppt_x"/>
                                          </p:val>
                                        </p:tav>
                                        <p:tav tm="100000">
                                          <p:val>
                                            <p:strVal val="#ppt_x"/>
                                          </p:val>
                                        </p:tav>
                                      </p:tavLst>
                                    </p:anim>
                                    <p:anim calcmode="lin" valueType="num">
                                      <p:cBhvr>
                                        <p:cTn id="99" dur="600" fill="hold"/>
                                        <p:tgtEl>
                                          <p:spTgt spid="31"/>
                                        </p:tgtEl>
                                        <p:attrNameLst>
                                          <p:attrName>ppt_y</p:attrName>
                                        </p:attrNameLst>
                                      </p:cBhvr>
                                      <p:tavLst>
                                        <p:tav tm="0">
                                          <p:val>
                                            <p:strVal val="#ppt_y-.1"/>
                                          </p:val>
                                        </p:tav>
                                        <p:tav tm="100000">
                                          <p:val>
                                            <p:strVal val="#ppt_y"/>
                                          </p:val>
                                        </p:tav>
                                      </p:tavLst>
                                    </p:anim>
                                  </p:childTnLst>
                                </p:cTn>
                              </p:par>
                            </p:childTnLst>
                          </p:cTn>
                        </p:par>
                        <p:par>
                          <p:cTn id="100" fill="hold">
                            <p:stCondLst>
                              <p:cond delay="2700"/>
                            </p:stCondLst>
                            <p:childTnLst>
                              <p:par>
                                <p:cTn id="101" presetID="53" presetClass="entr" presetSubtype="16"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300" fill="hold"/>
                                        <p:tgtEl>
                                          <p:spTgt spid="23"/>
                                        </p:tgtEl>
                                        <p:attrNameLst>
                                          <p:attrName>ppt_w</p:attrName>
                                        </p:attrNameLst>
                                      </p:cBhvr>
                                      <p:tavLst>
                                        <p:tav tm="0">
                                          <p:val>
                                            <p:fltVal val="0"/>
                                          </p:val>
                                        </p:tav>
                                        <p:tav tm="100000">
                                          <p:val>
                                            <p:strVal val="#ppt_w"/>
                                          </p:val>
                                        </p:tav>
                                      </p:tavLst>
                                    </p:anim>
                                    <p:anim calcmode="lin" valueType="num">
                                      <p:cBhvr>
                                        <p:cTn id="104" dur="300" fill="hold"/>
                                        <p:tgtEl>
                                          <p:spTgt spid="23"/>
                                        </p:tgtEl>
                                        <p:attrNameLst>
                                          <p:attrName>ppt_h</p:attrName>
                                        </p:attrNameLst>
                                      </p:cBhvr>
                                      <p:tavLst>
                                        <p:tav tm="0">
                                          <p:val>
                                            <p:fltVal val="0"/>
                                          </p:val>
                                        </p:tav>
                                        <p:tav tm="100000">
                                          <p:val>
                                            <p:strVal val="#ppt_h"/>
                                          </p:val>
                                        </p:tav>
                                      </p:tavLst>
                                    </p:anim>
                                    <p:animEffect transition="in" filter="fade">
                                      <p:cBhvr>
                                        <p:cTn id="105" dur="300"/>
                                        <p:tgtEl>
                                          <p:spTgt spid="23"/>
                                        </p:tgtEl>
                                      </p:cBhvr>
                                    </p:animEffect>
                                  </p:childTnLst>
                                </p:cTn>
                              </p:par>
                              <p:par>
                                <p:cTn id="106" presetID="53" presetClass="entr" presetSubtype="16" fill="hold" nodeType="withEffect">
                                  <p:stCondLst>
                                    <p:cond delay="0"/>
                                  </p:stCondLst>
                                  <p:childTnLst>
                                    <p:set>
                                      <p:cBhvr>
                                        <p:cTn id="107" dur="1" fill="hold">
                                          <p:stCondLst>
                                            <p:cond delay="0"/>
                                          </p:stCondLst>
                                        </p:cTn>
                                        <p:tgtEl>
                                          <p:spTgt spid="20"/>
                                        </p:tgtEl>
                                        <p:attrNameLst>
                                          <p:attrName>style.visibility</p:attrName>
                                        </p:attrNameLst>
                                      </p:cBhvr>
                                      <p:to>
                                        <p:strVal val="visible"/>
                                      </p:to>
                                    </p:set>
                                    <p:anim calcmode="lin" valueType="num">
                                      <p:cBhvr>
                                        <p:cTn id="108" dur="300" fill="hold"/>
                                        <p:tgtEl>
                                          <p:spTgt spid="20"/>
                                        </p:tgtEl>
                                        <p:attrNameLst>
                                          <p:attrName>ppt_w</p:attrName>
                                        </p:attrNameLst>
                                      </p:cBhvr>
                                      <p:tavLst>
                                        <p:tav tm="0">
                                          <p:val>
                                            <p:fltVal val="0"/>
                                          </p:val>
                                        </p:tav>
                                        <p:tav tm="100000">
                                          <p:val>
                                            <p:strVal val="#ppt_w"/>
                                          </p:val>
                                        </p:tav>
                                      </p:tavLst>
                                    </p:anim>
                                    <p:anim calcmode="lin" valueType="num">
                                      <p:cBhvr>
                                        <p:cTn id="109" dur="300" fill="hold"/>
                                        <p:tgtEl>
                                          <p:spTgt spid="20"/>
                                        </p:tgtEl>
                                        <p:attrNameLst>
                                          <p:attrName>ppt_h</p:attrName>
                                        </p:attrNameLst>
                                      </p:cBhvr>
                                      <p:tavLst>
                                        <p:tav tm="0">
                                          <p:val>
                                            <p:fltVal val="0"/>
                                          </p:val>
                                        </p:tav>
                                        <p:tav tm="100000">
                                          <p:val>
                                            <p:strVal val="#ppt_h"/>
                                          </p:val>
                                        </p:tav>
                                      </p:tavLst>
                                    </p:anim>
                                    <p:animEffect transition="in" filter="fade">
                                      <p:cBhvr>
                                        <p:cTn id="110" dur="300"/>
                                        <p:tgtEl>
                                          <p:spTgt spid="20"/>
                                        </p:tgtEl>
                                      </p:cBhvr>
                                    </p:animEffect>
                                  </p:childTnLst>
                                </p:cTn>
                              </p:par>
                            </p:childTnLst>
                          </p:cTn>
                        </p:par>
                        <p:par>
                          <p:cTn id="111" fill="hold">
                            <p:stCondLst>
                              <p:cond delay="3000"/>
                            </p:stCondLst>
                            <p:childTnLst>
                              <p:par>
                                <p:cTn id="112" presetID="47"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600"/>
                                        <p:tgtEl>
                                          <p:spTgt spid="29"/>
                                        </p:tgtEl>
                                      </p:cBhvr>
                                    </p:animEffect>
                                    <p:anim calcmode="lin" valueType="num">
                                      <p:cBhvr>
                                        <p:cTn id="115" dur="600" fill="hold"/>
                                        <p:tgtEl>
                                          <p:spTgt spid="29"/>
                                        </p:tgtEl>
                                        <p:attrNameLst>
                                          <p:attrName>ppt_x</p:attrName>
                                        </p:attrNameLst>
                                      </p:cBhvr>
                                      <p:tavLst>
                                        <p:tav tm="0">
                                          <p:val>
                                            <p:strVal val="#ppt_x"/>
                                          </p:val>
                                        </p:tav>
                                        <p:tav tm="100000">
                                          <p:val>
                                            <p:strVal val="#ppt_x"/>
                                          </p:val>
                                        </p:tav>
                                      </p:tavLst>
                                    </p:anim>
                                    <p:anim calcmode="lin" valueType="num">
                                      <p:cBhvr>
                                        <p:cTn id="116" dur="600" fill="hold"/>
                                        <p:tgtEl>
                                          <p:spTgt spid="29"/>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600"/>
                                        <p:tgtEl>
                                          <p:spTgt spid="28"/>
                                        </p:tgtEl>
                                      </p:cBhvr>
                                    </p:animEffect>
                                    <p:anim calcmode="lin" valueType="num">
                                      <p:cBhvr>
                                        <p:cTn id="120" dur="600" fill="hold"/>
                                        <p:tgtEl>
                                          <p:spTgt spid="28"/>
                                        </p:tgtEl>
                                        <p:attrNameLst>
                                          <p:attrName>ppt_x</p:attrName>
                                        </p:attrNameLst>
                                      </p:cBhvr>
                                      <p:tavLst>
                                        <p:tav tm="0">
                                          <p:val>
                                            <p:strVal val="#ppt_x"/>
                                          </p:val>
                                        </p:tav>
                                        <p:tav tm="100000">
                                          <p:val>
                                            <p:strVal val="#ppt_x"/>
                                          </p:val>
                                        </p:tav>
                                      </p:tavLst>
                                    </p:anim>
                                    <p:anim calcmode="lin" valueType="num">
                                      <p:cBhvr>
                                        <p:cTn id="121" dur="600" fill="hold"/>
                                        <p:tgtEl>
                                          <p:spTgt spid="28"/>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600"/>
                                        <p:tgtEl>
                                          <p:spTgt spid="14"/>
                                        </p:tgtEl>
                                      </p:cBhvr>
                                    </p:animEffect>
                                    <p:anim calcmode="lin" valueType="num">
                                      <p:cBhvr>
                                        <p:cTn id="125" dur="600" fill="hold"/>
                                        <p:tgtEl>
                                          <p:spTgt spid="14"/>
                                        </p:tgtEl>
                                        <p:attrNameLst>
                                          <p:attrName>ppt_x</p:attrName>
                                        </p:attrNameLst>
                                      </p:cBhvr>
                                      <p:tavLst>
                                        <p:tav tm="0">
                                          <p:val>
                                            <p:strVal val="#ppt_x"/>
                                          </p:val>
                                        </p:tav>
                                        <p:tav tm="100000">
                                          <p:val>
                                            <p:strVal val="#ppt_x"/>
                                          </p:val>
                                        </p:tav>
                                      </p:tavLst>
                                    </p:anim>
                                    <p:anim calcmode="lin" valueType="num">
                                      <p:cBhvr>
                                        <p:cTn id="126" dur="600" fill="hold"/>
                                        <p:tgtEl>
                                          <p:spTgt spid="14"/>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600"/>
                                        <p:tgtEl>
                                          <p:spTgt spid="33"/>
                                        </p:tgtEl>
                                      </p:cBhvr>
                                    </p:animEffect>
                                    <p:anim calcmode="lin" valueType="num">
                                      <p:cBhvr>
                                        <p:cTn id="130" dur="600" fill="hold"/>
                                        <p:tgtEl>
                                          <p:spTgt spid="33"/>
                                        </p:tgtEl>
                                        <p:attrNameLst>
                                          <p:attrName>ppt_x</p:attrName>
                                        </p:attrNameLst>
                                      </p:cBhvr>
                                      <p:tavLst>
                                        <p:tav tm="0">
                                          <p:val>
                                            <p:strVal val="#ppt_x"/>
                                          </p:val>
                                        </p:tav>
                                        <p:tav tm="100000">
                                          <p:val>
                                            <p:strVal val="#ppt_x"/>
                                          </p:val>
                                        </p:tav>
                                      </p:tavLst>
                                    </p:anim>
                                    <p:anim calcmode="lin" valueType="num">
                                      <p:cBhvr>
                                        <p:cTn id="131" dur="6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4" grpId="0" animBg="1"/>
      <p:bldP spid="15" grpId="0"/>
      <p:bldP spid="16" grpId="0"/>
      <p:bldP spid="17" grpId="0"/>
      <p:bldP spid="18" grpId="0"/>
      <p:bldP spid="19" grpId="0" animBg="1"/>
      <p:bldP spid="23" grpId="0" animBg="1"/>
      <p:bldP spid="24" grpId="0"/>
      <p:bldP spid="25" grpId="0"/>
      <p:bldP spid="26" grpId="0"/>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37755" y="1288154"/>
            <a:ext cx="2623750" cy="3049420"/>
            <a:chOff x="3143150" y="1589878"/>
            <a:chExt cx="2665860" cy="3112810"/>
          </a:xfrm>
          <a:solidFill>
            <a:srgbClr val="FF1919"/>
          </a:solidFill>
        </p:grpSpPr>
        <p:grpSp>
          <p:nvGrpSpPr>
            <p:cNvPr id="4" name="组合 3"/>
            <p:cNvGrpSpPr/>
            <p:nvPr/>
          </p:nvGrpSpPr>
          <p:grpSpPr>
            <a:xfrm>
              <a:off x="3143150" y="1589878"/>
              <a:ext cx="2665860" cy="3112810"/>
              <a:chOff x="3250939" y="1851011"/>
              <a:chExt cx="2448000" cy="2858424"/>
            </a:xfrm>
            <a:grpFill/>
          </p:grpSpPr>
          <p:sp>
            <p:nvSpPr>
              <p:cNvPr id="11" name="等腰三角形 10"/>
              <p:cNvSpPr>
                <a:spLocks/>
              </p:cNvSpPr>
              <p:nvPr/>
            </p:nvSpPr>
            <p:spPr>
              <a:xfrm flipV="1">
                <a:off x="3250939" y="2567435"/>
                <a:ext cx="2448000" cy="2142000"/>
              </a:xfrm>
              <a:prstGeom prst="triangle">
                <a:avLst/>
              </a:prstGeom>
              <a:grpFill/>
              <a:ln w="12700" cap="flat" cmpd="sng" algn="ctr">
                <a:noFill/>
                <a:prstDash val="solid"/>
              </a:ln>
              <a:effectLst/>
            </p:spPr>
            <p:txBody>
              <a:bodyPr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sp>
            <p:nvSpPr>
              <p:cNvPr id="12" name="等腰三角形 11"/>
              <p:cNvSpPr>
                <a:spLocks/>
              </p:cNvSpPr>
              <p:nvPr/>
            </p:nvSpPr>
            <p:spPr>
              <a:xfrm>
                <a:off x="3250939" y="1851011"/>
                <a:ext cx="2448000" cy="2142001"/>
              </a:xfrm>
              <a:prstGeom prst="triangle">
                <a:avLst/>
              </a:prstGeom>
              <a:grpFill/>
              <a:ln w="12700" cap="flat" cmpd="sng" algn="ctr">
                <a:noFill/>
                <a:prstDash val="solid"/>
              </a:ln>
              <a:effectLst/>
            </p:spPr>
            <p:txBody>
              <a:bodyPr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grpSp>
        <p:sp>
          <p:nvSpPr>
            <p:cNvPr id="5" name="TextBox 4"/>
            <p:cNvSpPr txBox="1"/>
            <p:nvPr/>
          </p:nvSpPr>
          <p:spPr>
            <a:xfrm>
              <a:off x="4308447" y="1911755"/>
              <a:ext cx="335266" cy="314175"/>
            </a:xfrm>
            <a:prstGeom prst="rect">
              <a:avLst/>
            </a:prstGeom>
            <a:grpFill/>
          </p:spPr>
          <p:txBody>
            <a:bodyPr wrap="square" lIns="0" tIns="0" rIns="0" bIns="0" rtlCol="0">
              <a:spAutoFit/>
            </a:bodyPr>
            <a:lstStyle/>
            <a:p>
              <a:pPr defTabSz="898398" fontAlgn="auto">
                <a:spcBef>
                  <a:spcPts val="0"/>
                </a:spcBef>
                <a:spcAft>
                  <a:spcPts val="0"/>
                </a:spcAft>
                <a:defRPr/>
              </a:pPr>
              <a:r>
                <a:rPr lang="en-US" altLang="zh-CN" sz="2000" b="0" kern="0" dirty="0">
                  <a:solidFill>
                    <a:srgbClr val="669FB3">
                      <a:lumMod val="60000"/>
                      <a:lumOff val="40000"/>
                    </a:srgbClr>
                  </a:solidFill>
                  <a:latin typeface="微软雅黑" pitchFamily="34" charset="-122"/>
                  <a:ea typeface="微软雅黑" pitchFamily="34" charset="-122"/>
                </a:rPr>
                <a:t>1</a:t>
              </a:r>
              <a:endParaRPr lang="zh-CN" altLang="en-US" sz="2000" b="0" kern="0" dirty="0">
                <a:solidFill>
                  <a:srgbClr val="669FB3">
                    <a:lumMod val="60000"/>
                    <a:lumOff val="40000"/>
                  </a:srgbClr>
                </a:solidFill>
                <a:latin typeface="微软雅黑" pitchFamily="34" charset="-122"/>
                <a:ea typeface="微软雅黑" pitchFamily="34" charset="-122"/>
              </a:endParaRPr>
            </a:p>
          </p:txBody>
        </p:sp>
        <p:sp>
          <p:nvSpPr>
            <p:cNvPr id="6" name="TextBox 5"/>
            <p:cNvSpPr txBox="1"/>
            <p:nvPr/>
          </p:nvSpPr>
          <p:spPr>
            <a:xfrm>
              <a:off x="5231308" y="2412532"/>
              <a:ext cx="335266" cy="314175"/>
            </a:xfrm>
            <a:prstGeom prst="rect">
              <a:avLst/>
            </a:prstGeom>
            <a:grpFill/>
          </p:spPr>
          <p:txBody>
            <a:bodyPr wrap="square" lIns="0" tIns="0" rIns="0" bIns="0" rtlCol="0">
              <a:spAutoFit/>
            </a:bodyPr>
            <a:lstStyle/>
            <a:p>
              <a:pPr defTabSz="898398" fontAlgn="auto">
                <a:spcBef>
                  <a:spcPts val="0"/>
                </a:spcBef>
                <a:spcAft>
                  <a:spcPts val="0"/>
                </a:spcAft>
                <a:defRPr/>
              </a:pPr>
              <a:r>
                <a:rPr lang="en-US" altLang="zh-CN" sz="2000" b="0" kern="0" dirty="0">
                  <a:solidFill>
                    <a:srgbClr val="669FB3">
                      <a:lumMod val="60000"/>
                      <a:lumOff val="40000"/>
                    </a:srgbClr>
                  </a:solidFill>
                  <a:latin typeface="微软雅黑" pitchFamily="34" charset="-122"/>
                  <a:ea typeface="微软雅黑" pitchFamily="34" charset="-122"/>
                </a:rPr>
                <a:t>6</a:t>
              </a:r>
              <a:endParaRPr lang="zh-CN" altLang="en-US" sz="2000" b="0" kern="0" dirty="0">
                <a:solidFill>
                  <a:srgbClr val="669FB3">
                    <a:lumMod val="60000"/>
                    <a:lumOff val="40000"/>
                  </a:srgbClr>
                </a:solidFill>
                <a:latin typeface="微软雅黑" pitchFamily="34" charset="-122"/>
                <a:ea typeface="微软雅黑" pitchFamily="34" charset="-122"/>
              </a:endParaRPr>
            </a:p>
          </p:txBody>
        </p:sp>
        <p:sp>
          <p:nvSpPr>
            <p:cNvPr id="7" name="TextBox 6"/>
            <p:cNvSpPr txBox="1"/>
            <p:nvPr/>
          </p:nvSpPr>
          <p:spPr>
            <a:xfrm>
              <a:off x="5231308" y="3526948"/>
              <a:ext cx="335266" cy="314175"/>
            </a:xfrm>
            <a:prstGeom prst="rect">
              <a:avLst/>
            </a:prstGeom>
            <a:grpFill/>
          </p:spPr>
          <p:txBody>
            <a:bodyPr wrap="square" lIns="0" tIns="0" rIns="0" bIns="0" rtlCol="0">
              <a:spAutoFit/>
            </a:bodyPr>
            <a:lstStyle/>
            <a:p>
              <a:pPr defTabSz="898398" fontAlgn="auto">
                <a:spcBef>
                  <a:spcPts val="0"/>
                </a:spcBef>
                <a:spcAft>
                  <a:spcPts val="0"/>
                </a:spcAft>
                <a:defRPr/>
              </a:pPr>
              <a:r>
                <a:rPr lang="en-US" altLang="zh-CN" sz="2000" b="0" kern="0" dirty="0">
                  <a:solidFill>
                    <a:srgbClr val="669FB3">
                      <a:lumMod val="60000"/>
                      <a:lumOff val="40000"/>
                    </a:srgbClr>
                  </a:solidFill>
                  <a:latin typeface="微软雅黑" pitchFamily="34" charset="-122"/>
                  <a:ea typeface="微软雅黑" pitchFamily="34" charset="-122"/>
                </a:rPr>
                <a:t>5</a:t>
              </a:r>
              <a:endParaRPr lang="zh-CN" altLang="en-US" sz="2000" b="0" kern="0" dirty="0">
                <a:solidFill>
                  <a:srgbClr val="669FB3">
                    <a:lumMod val="60000"/>
                    <a:lumOff val="40000"/>
                  </a:srgbClr>
                </a:solidFill>
                <a:latin typeface="微软雅黑" pitchFamily="34" charset="-122"/>
                <a:ea typeface="微软雅黑" pitchFamily="34" charset="-122"/>
              </a:endParaRPr>
            </a:p>
          </p:txBody>
        </p:sp>
        <p:sp>
          <p:nvSpPr>
            <p:cNvPr id="8" name="TextBox 7"/>
            <p:cNvSpPr txBox="1"/>
            <p:nvPr/>
          </p:nvSpPr>
          <p:spPr>
            <a:xfrm>
              <a:off x="4308447" y="4088289"/>
              <a:ext cx="335266" cy="314175"/>
            </a:xfrm>
            <a:prstGeom prst="rect">
              <a:avLst/>
            </a:prstGeom>
            <a:grpFill/>
          </p:spPr>
          <p:txBody>
            <a:bodyPr wrap="square" lIns="0" tIns="0" rIns="0" bIns="0" rtlCol="0">
              <a:spAutoFit/>
            </a:bodyPr>
            <a:lstStyle/>
            <a:p>
              <a:pPr defTabSz="898398" fontAlgn="auto">
                <a:spcBef>
                  <a:spcPts val="0"/>
                </a:spcBef>
                <a:spcAft>
                  <a:spcPts val="0"/>
                </a:spcAft>
                <a:defRPr/>
              </a:pPr>
              <a:r>
                <a:rPr lang="en-US" altLang="zh-CN" sz="2000" b="0" kern="0" dirty="0">
                  <a:solidFill>
                    <a:srgbClr val="669FB3">
                      <a:lumMod val="60000"/>
                      <a:lumOff val="40000"/>
                    </a:srgbClr>
                  </a:solidFill>
                  <a:latin typeface="微软雅黑" pitchFamily="34" charset="-122"/>
                  <a:ea typeface="微软雅黑" pitchFamily="34" charset="-122"/>
                </a:rPr>
                <a:t>4</a:t>
              </a:r>
              <a:endParaRPr lang="zh-CN" altLang="en-US" sz="2000" b="0" kern="0" dirty="0">
                <a:solidFill>
                  <a:srgbClr val="669FB3">
                    <a:lumMod val="60000"/>
                    <a:lumOff val="40000"/>
                  </a:srgbClr>
                </a:solidFill>
                <a:latin typeface="微软雅黑" pitchFamily="34" charset="-122"/>
                <a:ea typeface="微软雅黑" pitchFamily="34" charset="-122"/>
              </a:endParaRPr>
            </a:p>
          </p:txBody>
        </p:sp>
        <p:sp>
          <p:nvSpPr>
            <p:cNvPr id="9" name="TextBox 8"/>
            <p:cNvSpPr txBox="1"/>
            <p:nvPr/>
          </p:nvSpPr>
          <p:spPr>
            <a:xfrm>
              <a:off x="3383720" y="3565383"/>
              <a:ext cx="335266" cy="314175"/>
            </a:xfrm>
            <a:prstGeom prst="rect">
              <a:avLst/>
            </a:prstGeom>
            <a:grpFill/>
          </p:spPr>
          <p:txBody>
            <a:bodyPr wrap="square" lIns="0" tIns="0" rIns="0" bIns="0" rtlCol="0">
              <a:spAutoFit/>
            </a:bodyPr>
            <a:lstStyle/>
            <a:p>
              <a:pPr defTabSz="898398" fontAlgn="auto">
                <a:spcBef>
                  <a:spcPts val="0"/>
                </a:spcBef>
                <a:spcAft>
                  <a:spcPts val="0"/>
                </a:spcAft>
                <a:defRPr/>
              </a:pPr>
              <a:r>
                <a:rPr lang="en-US" altLang="zh-CN" sz="2000" b="0" kern="0" dirty="0">
                  <a:solidFill>
                    <a:srgbClr val="669FB3">
                      <a:lumMod val="60000"/>
                      <a:lumOff val="40000"/>
                    </a:srgbClr>
                  </a:solidFill>
                  <a:latin typeface="微软雅黑" pitchFamily="34" charset="-122"/>
                  <a:ea typeface="微软雅黑" pitchFamily="34" charset="-122"/>
                </a:rPr>
                <a:t>3</a:t>
              </a:r>
              <a:endParaRPr lang="zh-CN" altLang="en-US" sz="2000" b="0" kern="0" dirty="0">
                <a:solidFill>
                  <a:srgbClr val="669FB3">
                    <a:lumMod val="60000"/>
                    <a:lumOff val="40000"/>
                  </a:srgbClr>
                </a:solidFill>
                <a:latin typeface="微软雅黑" pitchFamily="34" charset="-122"/>
                <a:ea typeface="微软雅黑" pitchFamily="34" charset="-122"/>
              </a:endParaRPr>
            </a:p>
          </p:txBody>
        </p:sp>
        <p:sp>
          <p:nvSpPr>
            <p:cNvPr id="10" name="TextBox 9"/>
            <p:cNvSpPr txBox="1"/>
            <p:nvPr/>
          </p:nvSpPr>
          <p:spPr>
            <a:xfrm>
              <a:off x="3383720" y="2458260"/>
              <a:ext cx="335266" cy="314175"/>
            </a:xfrm>
            <a:prstGeom prst="rect">
              <a:avLst/>
            </a:prstGeom>
            <a:grpFill/>
          </p:spPr>
          <p:txBody>
            <a:bodyPr wrap="square" lIns="0" tIns="0" rIns="0" bIns="0" rtlCol="0">
              <a:spAutoFit/>
            </a:bodyPr>
            <a:lstStyle/>
            <a:p>
              <a:pPr defTabSz="898398" fontAlgn="auto">
                <a:spcBef>
                  <a:spcPts val="0"/>
                </a:spcBef>
                <a:spcAft>
                  <a:spcPts val="0"/>
                </a:spcAft>
                <a:defRPr/>
              </a:pPr>
              <a:r>
                <a:rPr lang="en-US" altLang="zh-CN" sz="2000" b="0" kern="0" dirty="0">
                  <a:solidFill>
                    <a:srgbClr val="669FB3">
                      <a:lumMod val="60000"/>
                      <a:lumOff val="40000"/>
                    </a:srgbClr>
                  </a:solidFill>
                  <a:latin typeface="微软雅黑" pitchFamily="34" charset="-122"/>
                  <a:ea typeface="微软雅黑" pitchFamily="34" charset="-122"/>
                </a:rPr>
                <a:t>2</a:t>
              </a:r>
              <a:endParaRPr lang="zh-CN" altLang="en-US" sz="2000" b="0" kern="0" dirty="0">
                <a:solidFill>
                  <a:srgbClr val="669FB3">
                    <a:lumMod val="60000"/>
                    <a:lumOff val="40000"/>
                  </a:srgbClr>
                </a:solidFill>
                <a:latin typeface="微软雅黑" pitchFamily="34" charset="-122"/>
                <a:ea typeface="微软雅黑" pitchFamily="34" charset="-122"/>
              </a:endParaRPr>
            </a:p>
          </p:txBody>
        </p:sp>
      </p:grpSp>
      <p:sp>
        <p:nvSpPr>
          <p:cNvPr id="13" name="Freeform 5"/>
          <p:cNvSpPr>
            <a:spLocks/>
          </p:cNvSpPr>
          <p:nvPr/>
        </p:nvSpPr>
        <p:spPr bwMode="auto">
          <a:xfrm>
            <a:off x="3574800" y="2052449"/>
            <a:ext cx="1749659" cy="1520830"/>
          </a:xfrm>
          <a:custGeom>
            <a:avLst/>
            <a:gdLst>
              <a:gd name="T0" fmla="*/ 2394 w 3192"/>
              <a:gd name="T1" fmla="*/ 0 h 2765"/>
              <a:gd name="T2" fmla="*/ 3192 w 3192"/>
              <a:gd name="T3" fmla="*/ 1382 h 2765"/>
              <a:gd name="T4" fmla="*/ 2394 w 3192"/>
              <a:gd name="T5" fmla="*/ 2765 h 2765"/>
              <a:gd name="T6" fmla="*/ 798 w 3192"/>
              <a:gd name="T7" fmla="*/ 2765 h 2765"/>
              <a:gd name="T8" fmla="*/ 0 w 3192"/>
              <a:gd name="T9" fmla="*/ 1382 h 2765"/>
              <a:gd name="T10" fmla="*/ 798 w 3192"/>
              <a:gd name="T11" fmla="*/ 0 h 2765"/>
              <a:gd name="T12" fmla="*/ 2394 w 3192"/>
              <a:gd name="T13" fmla="*/ 0 h 2765"/>
            </a:gdLst>
            <a:ahLst/>
            <a:cxnLst>
              <a:cxn ang="0">
                <a:pos x="T0" y="T1"/>
              </a:cxn>
              <a:cxn ang="0">
                <a:pos x="T2" y="T3"/>
              </a:cxn>
              <a:cxn ang="0">
                <a:pos x="T4" y="T5"/>
              </a:cxn>
              <a:cxn ang="0">
                <a:pos x="T6" y="T7"/>
              </a:cxn>
              <a:cxn ang="0">
                <a:pos x="T8" y="T9"/>
              </a:cxn>
              <a:cxn ang="0">
                <a:pos x="T10" y="T11"/>
              </a:cxn>
              <a:cxn ang="0">
                <a:pos x="T12" y="T13"/>
              </a:cxn>
            </a:cxnLst>
            <a:rect l="0" t="0" r="r" b="b"/>
            <a:pathLst>
              <a:path w="3192" h="2765">
                <a:moveTo>
                  <a:pt x="2394" y="0"/>
                </a:moveTo>
                <a:lnTo>
                  <a:pt x="3192" y="1382"/>
                </a:lnTo>
                <a:lnTo>
                  <a:pt x="2394" y="2765"/>
                </a:lnTo>
                <a:lnTo>
                  <a:pt x="798" y="2765"/>
                </a:lnTo>
                <a:lnTo>
                  <a:pt x="0" y="1382"/>
                </a:lnTo>
                <a:lnTo>
                  <a:pt x="798" y="0"/>
                </a:lnTo>
                <a:lnTo>
                  <a:pt x="2394" y="0"/>
                </a:lnTo>
                <a:close/>
              </a:path>
            </a:pathLst>
          </a:custGeom>
          <a:solidFill>
            <a:schemeClr val="bg1"/>
          </a:solidFill>
          <a:ln w="6" cap="flat">
            <a:noFill/>
            <a:prstDash val="solid"/>
            <a:miter lim="800000"/>
            <a:headEnd/>
            <a:tailEnd/>
          </a:ln>
        </p:spPr>
        <p:txBody>
          <a:bodyPr vert="horz" wrap="square" lIns="89840" tIns="44920" rIns="89840" bIns="44920" numCol="1" anchor="t" anchorCtr="0" compatLnSpc="1">
            <a:prstTxWarp prst="textNoShape">
              <a:avLst/>
            </a:prstTxWarp>
          </a:bodyPr>
          <a:lstStyle/>
          <a:p>
            <a:pPr defTabSz="898398" fontAlgn="auto">
              <a:spcBef>
                <a:spcPts val="0"/>
              </a:spcBef>
              <a:spcAft>
                <a:spcPts val="0"/>
              </a:spcAft>
              <a:defRPr/>
            </a:pPr>
            <a:endParaRPr lang="zh-CN" altLang="en-US" b="0" kern="0">
              <a:solidFill>
                <a:sysClr val="windowText" lastClr="000000"/>
              </a:solidFill>
            </a:endParaRPr>
          </a:p>
        </p:txBody>
      </p:sp>
      <p:sp>
        <p:nvSpPr>
          <p:cNvPr id="14" name="TextBox 13"/>
          <p:cNvSpPr txBox="1"/>
          <p:nvPr/>
        </p:nvSpPr>
        <p:spPr>
          <a:xfrm>
            <a:off x="3900592" y="2481204"/>
            <a:ext cx="1162026" cy="67710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defTabSz="898398" fontAlgn="auto">
              <a:spcBef>
                <a:spcPts val="0"/>
              </a:spcBef>
              <a:spcAft>
                <a:spcPts val="0"/>
              </a:spcAft>
              <a:defRPr/>
            </a:pPr>
            <a:r>
              <a:rPr lang="zh-CN" altLang="en-US" kern="0" dirty="0">
                <a:solidFill>
                  <a:srgbClr val="FF1919"/>
                </a:solidFill>
              </a:rPr>
              <a:t>改进方法及措施</a:t>
            </a:r>
          </a:p>
        </p:txBody>
      </p:sp>
      <p:sp>
        <p:nvSpPr>
          <p:cNvPr id="15" name="TextBox 14"/>
          <p:cNvSpPr txBox="1"/>
          <p:nvPr/>
        </p:nvSpPr>
        <p:spPr>
          <a:xfrm>
            <a:off x="6244928" y="1159811"/>
            <a:ext cx="2092396" cy="215444"/>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400" kern="0" dirty="0">
                <a:solidFill>
                  <a:schemeClr val="tx1">
                    <a:lumMod val="95000"/>
                    <a:lumOff val="5000"/>
                  </a:schemeClr>
                </a:solidFill>
                <a:latin typeface="微软雅黑" pitchFamily="34" charset="-122"/>
                <a:ea typeface="微软雅黑" pitchFamily="34" charset="-122"/>
              </a:rPr>
              <a:t>概述性文字标题</a:t>
            </a:r>
          </a:p>
        </p:txBody>
      </p:sp>
      <p:sp>
        <p:nvSpPr>
          <p:cNvPr id="16" name="TextBox 15"/>
          <p:cNvSpPr txBox="1"/>
          <p:nvPr/>
        </p:nvSpPr>
        <p:spPr>
          <a:xfrm>
            <a:off x="6244929" y="1494243"/>
            <a:ext cx="2055245" cy="615553"/>
          </a:xfrm>
          <a:prstGeom prst="rect">
            <a:avLst/>
          </a:prstGeom>
          <a:noFill/>
        </p:spPr>
        <p:txBody>
          <a:bodyPr wrap="square" lIns="0" tIns="0" rIns="0" bIns="0" rtlCol="0">
            <a:spAutoFit/>
          </a:bodyPr>
          <a:lstStyle/>
          <a:p>
            <a:pPr algn="just" defTabSz="898398" fontAlgn="auto">
              <a:spcBef>
                <a:spcPts val="0"/>
              </a:spcBef>
              <a:spcAft>
                <a:spcPts val="0"/>
              </a:spcAft>
              <a:defRPr/>
            </a:pPr>
            <a:r>
              <a:rPr lang="zh-CN" altLang="en-US" sz="1000" b="0" kern="0" dirty="0">
                <a:solidFill>
                  <a:srgbClr val="000000">
                    <a:lumMod val="65000"/>
                    <a:lumOff val="35000"/>
                  </a:srgbClr>
                </a:solidFill>
                <a:latin typeface="微软雅黑" pitchFamily="34" charset="-122"/>
                <a:ea typeface="微软雅黑" pitchFamily="34" charset="-122"/>
              </a:rPr>
              <a:t>详写内容</a:t>
            </a:r>
            <a:r>
              <a:rPr lang="en-US" altLang="zh-CN" sz="1000" b="0" kern="0" dirty="0">
                <a:solidFill>
                  <a:srgbClr val="000000">
                    <a:lumMod val="65000"/>
                    <a:lumOff val="35000"/>
                  </a:srgbClr>
                </a:solidFill>
                <a:latin typeface="微软雅黑" pitchFamily="34" charset="-122"/>
                <a:ea typeface="微软雅黑" pitchFamily="34" charset="-122"/>
              </a:rPr>
              <a:t>……</a:t>
            </a:r>
            <a:r>
              <a:rPr lang="zh-CN" altLang="en-US" sz="1000" b="0" kern="0" dirty="0">
                <a:solidFill>
                  <a:srgbClr val="000000">
                    <a:lumMod val="65000"/>
                    <a:lumOff val="35000"/>
                  </a:srgb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b="0" kern="0" dirty="0">
              <a:solidFill>
                <a:srgbClr val="000000">
                  <a:lumMod val="65000"/>
                  <a:lumOff val="35000"/>
                </a:srgbClr>
              </a:solidFill>
              <a:latin typeface="微软雅黑" pitchFamily="34" charset="-122"/>
              <a:ea typeface="微软雅黑" pitchFamily="34" charset="-122"/>
            </a:endParaRPr>
          </a:p>
        </p:txBody>
      </p:sp>
      <p:sp>
        <p:nvSpPr>
          <p:cNvPr id="17" name="TextBox 16"/>
          <p:cNvSpPr txBox="1"/>
          <p:nvPr/>
        </p:nvSpPr>
        <p:spPr>
          <a:xfrm>
            <a:off x="6244928" y="2316767"/>
            <a:ext cx="2092396" cy="215444"/>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400" kern="0" dirty="0">
                <a:solidFill>
                  <a:schemeClr val="accent3">
                    <a:lumMod val="50000"/>
                  </a:schemeClr>
                </a:solidFill>
                <a:latin typeface="微软雅黑" pitchFamily="34" charset="-122"/>
                <a:ea typeface="微软雅黑" pitchFamily="34" charset="-122"/>
              </a:rPr>
              <a:t>概述性文字标题</a:t>
            </a:r>
          </a:p>
        </p:txBody>
      </p:sp>
      <p:sp>
        <p:nvSpPr>
          <p:cNvPr id="18" name="TextBox 17"/>
          <p:cNvSpPr txBox="1"/>
          <p:nvPr/>
        </p:nvSpPr>
        <p:spPr>
          <a:xfrm>
            <a:off x="6244929" y="2651199"/>
            <a:ext cx="2055245" cy="615553"/>
          </a:xfrm>
          <a:prstGeom prst="rect">
            <a:avLst/>
          </a:prstGeom>
          <a:noFill/>
        </p:spPr>
        <p:txBody>
          <a:bodyPr wrap="square" lIns="0" tIns="0" rIns="0" bIns="0" rtlCol="0">
            <a:spAutoFit/>
          </a:bodyPr>
          <a:lstStyle/>
          <a:p>
            <a:pPr algn="just" defTabSz="898398" fontAlgn="auto">
              <a:spcBef>
                <a:spcPts val="0"/>
              </a:spcBef>
              <a:spcAft>
                <a:spcPts val="0"/>
              </a:spcAft>
              <a:defRPr/>
            </a:pPr>
            <a:r>
              <a:rPr lang="zh-CN" altLang="en-US" sz="1000" b="0" kern="0" dirty="0">
                <a:solidFill>
                  <a:srgbClr val="000000">
                    <a:lumMod val="65000"/>
                    <a:lumOff val="35000"/>
                  </a:srgbClr>
                </a:solidFill>
                <a:latin typeface="微软雅黑" pitchFamily="34" charset="-122"/>
                <a:ea typeface="微软雅黑" pitchFamily="34" charset="-122"/>
              </a:rPr>
              <a:t>详写内容</a:t>
            </a:r>
            <a:r>
              <a:rPr lang="en-US" altLang="zh-CN" sz="1000" b="0" kern="0" dirty="0">
                <a:solidFill>
                  <a:srgbClr val="000000">
                    <a:lumMod val="65000"/>
                    <a:lumOff val="35000"/>
                  </a:srgbClr>
                </a:solidFill>
                <a:latin typeface="微软雅黑" pitchFamily="34" charset="-122"/>
                <a:ea typeface="微软雅黑" pitchFamily="34" charset="-122"/>
              </a:rPr>
              <a:t>……</a:t>
            </a:r>
            <a:r>
              <a:rPr lang="zh-CN" altLang="en-US" sz="1000" b="0" kern="0" dirty="0">
                <a:solidFill>
                  <a:srgbClr val="000000">
                    <a:lumMod val="65000"/>
                    <a:lumOff val="35000"/>
                  </a:srgb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b="0" kern="0" dirty="0">
              <a:solidFill>
                <a:srgbClr val="000000">
                  <a:lumMod val="65000"/>
                  <a:lumOff val="35000"/>
                </a:srgbClr>
              </a:solidFill>
              <a:latin typeface="微软雅黑" pitchFamily="34" charset="-122"/>
              <a:ea typeface="微软雅黑" pitchFamily="34" charset="-122"/>
            </a:endParaRPr>
          </a:p>
        </p:txBody>
      </p:sp>
      <p:sp>
        <p:nvSpPr>
          <p:cNvPr id="19" name="TextBox 18"/>
          <p:cNvSpPr txBox="1"/>
          <p:nvPr/>
        </p:nvSpPr>
        <p:spPr>
          <a:xfrm>
            <a:off x="6244928" y="3523562"/>
            <a:ext cx="2092396" cy="215444"/>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400" kern="0" dirty="0">
                <a:solidFill>
                  <a:schemeClr val="tx1">
                    <a:lumMod val="95000"/>
                    <a:lumOff val="5000"/>
                  </a:schemeClr>
                </a:solidFill>
                <a:latin typeface="微软雅黑" pitchFamily="34" charset="-122"/>
                <a:ea typeface="微软雅黑" pitchFamily="34" charset="-122"/>
              </a:rPr>
              <a:t>概述性文字标题</a:t>
            </a:r>
          </a:p>
        </p:txBody>
      </p:sp>
      <p:sp>
        <p:nvSpPr>
          <p:cNvPr id="20" name="TextBox 19"/>
          <p:cNvSpPr txBox="1"/>
          <p:nvPr/>
        </p:nvSpPr>
        <p:spPr>
          <a:xfrm>
            <a:off x="6244929" y="3857994"/>
            <a:ext cx="2055245" cy="615553"/>
          </a:xfrm>
          <a:prstGeom prst="rect">
            <a:avLst/>
          </a:prstGeom>
          <a:noFill/>
        </p:spPr>
        <p:txBody>
          <a:bodyPr wrap="square" lIns="0" tIns="0" rIns="0" bIns="0" rtlCol="0">
            <a:spAutoFit/>
          </a:bodyPr>
          <a:lstStyle/>
          <a:p>
            <a:pPr algn="just" defTabSz="898398" fontAlgn="auto">
              <a:spcBef>
                <a:spcPts val="0"/>
              </a:spcBef>
              <a:spcAft>
                <a:spcPts val="0"/>
              </a:spcAft>
              <a:defRPr/>
            </a:pPr>
            <a:r>
              <a:rPr lang="zh-CN" altLang="en-US" sz="1000" b="0" kern="0" dirty="0">
                <a:solidFill>
                  <a:srgbClr val="000000">
                    <a:lumMod val="65000"/>
                    <a:lumOff val="35000"/>
                  </a:srgbClr>
                </a:solidFill>
                <a:latin typeface="微软雅黑" pitchFamily="34" charset="-122"/>
                <a:ea typeface="微软雅黑" pitchFamily="34" charset="-122"/>
              </a:rPr>
              <a:t>详写内容</a:t>
            </a:r>
            <a:r>
              <a:rPr lang="en-US" altLang="zh-CN" sz="1000" b="0" kern="0" dirty="0">
                <a:solidFill>
                  <a:srgbClr val="000000">
                    <a:lumMod val="65000"/>
                    <a:lumOff val="35000"/>
                  </a:srgbClr>
                </a:solidFill>
                <a:latin typeface="微软雅黑" pitchFamily="34" charset="-122"/>
                <a:ea typeface="微软雅黑" pitchFamily="34" charset="-122"/>
              </a:rPr>
              <a:t>……</a:t>
            </a:r>
            <a:r>
              <a:rPr lang="zh-CN" altLang="en-US" sz="1000" b="0" kern="0" dirty="0">
                <a:solidFill>
                  <a:srgbClr val="000000">
                    <a:lumMod val="65000"/>
                    <a:lumOff val="35000"/>
                  </a:srgb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b="0" kern="0" dirty="0">
              <a:solidFill>
                <a:srgbClr val="000000">
                  <a:lumMod val="65000"/>
                  <a:lumOff val="35000"/>
                </a:srgbClr>
              </a:solidFill>
              <a:latin typeface="微软雅黑" pitchFamily="34" charset="-122"/>
              <a:ea typeface="微软雅黑" pitchFamily="34" charset="-122"/>
            </a:endParaRPr>
          </a:p>
        </p:txBody>
      </p:sp>
      <p:sp>
        <p:nvSpPr>
          <p:cNvPr id="21" name="TextBox 20"/>
          <p:cNvSpPr txBox="1"/>
          <p:nvPr/>
        </p:nvSpPr>
        <p:spPr>
          <a:xfrm>
            <a:off x="750745" y="1159811"/>
            <a:ext cx="2092396" cy="215444"/>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400" kern="0" dirty="0">
                <a:solidFill>
                  <a:schemeClr val="tx1">
                    <a:lumMod val="95000"/>
                    <a:lumOff val="5000"/>
                  </a:schemeClr>
                </a:solidFill>
                <a:latin typeface="微软雅黑" pitchFamily="34" charset="-122"/>
                <a:ea typeface="微软雅黑" pitchFamily="34" charset="-122"/>
              </a:rPr>
              <a:t>概述性文字标题</a:t>
            </a:r>
          </a:p>
        </p:txBody>
      </p:sp>
      <p:sp>
        <p:nvSpPr>
          <p:cNvPr id="22" name="TextBox 21"/>
          <p:cNvSpPr txBox="1"/>
          <p:nvPr/>
        </p:nvSpPr>
        <p:spPr>
          <a:xfrm>
            <a:off x="750747" y="1494243"/>
            <a:ext cx="2055245" cy="615553"/>
          </a:xfrm>
          <a:prstGeom prst="rect">
            <a:avLst/>
          </a:prstGeom>
          <a:noFill/>
        </p:spPr>
        <p:txBody>
          <a:bodyPr wrap="square" lIns="0" tIns="0" rIns="0" bIns="0" rtlCol="0">
            <a:spAutoFit/>
          </a:bodyPr>
          <a:lstStyle/>
          <a:p>
            <a:pPr algn="just" defTabSz="898398" fontAlgn="auto">
              <a:spcBef>
                <a:spcPts val="0"/>
              </a:spcBef>
              <a:spcAft>
                <a:spcPts val="0"/>
              </a:spcAft>
              <a:defRPr/>
            </a:pPr>
            <a:r>
              <a:rPr lang="zh-CN" altLang="en-US" sz="1000" b="0" kern="0" dirty="0">
                <a:solidFill>
                  <a:srgbClr val="000000">
                    <a:lumMod val="65000"/>
                    <a:lumOff val="35000"/>
                  </a:srgbClr>
                </a:solidFill>
                <a:latin typeface="微软雅黑" pitchFamily="34" charset="-122"/>
                <a:ea typeface="微软雅黑" pitchFamily="34" charset="-122"/>
              </a:rPr>
              <a:t>详写内容</a:t>
            </a:r>
            <a:r>
              <a:rPr lang="en-US" altLang="zh-CN" sz="1000" b="0" kern="0" dirty="0">
                <a:solidFill>
                  <a:srgbClr val="000000">
                    <a:lumMod val="65000"/>
                    <a:lumOff val="35000"/>
                  </a:srgbClr>
                </a:solidFill>
                <a:latin typeface="微软雅黑" pitchFamily="34" charset="-122"/>
                <a:ea typeface="微软雅黑" pitchFamily="34" charset="-122"/>
              </a:rPr>
              <a:t>……</a:t>
            </a:r>
            <a:r>
              <a:rPr lang="zh-CN" altLang="en-US" sz="1000" b="0" kern="0" dirty="0">
                <a:solidFill>
                  <a:srgbClr val="000000">
                    <a:lumMod val="65000"/>
                    <a:lumOff val="35000"/>
                  </a:srgb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b="0" kern="0" dirty="0">
              <a:solidFill>
                <a:srgbClr val="000000">
                  <a:lumMod val="65000"/>
                  <a:lumOff val="35000"/>
                </a:srgbClr>
              </a:solidFill>
              <a:latin typeface="微软雅黑" pitchFamily="34" charset="-122"/>
              <a:ea typeface="微软雅黑" pitchFamily="34" charset="-122"/>
            </a:endParaRPr>
          </a:p>
        </p:txBody>
      </p:sp>
      <p:sp>
        <p:nvSpPr>
          <p:cNvPr id="23" name="TextBox 22"/>
          <p:cNvSpPr txBox="1"/>
          <p:nvPr/>
        </p:nvSpPr>
        <p:spPr>
          <a:xfrm>
            <a:off x="750745" y="2316767"/>
            <a:ext cx="2092396" cy="215444"/>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400" kern="0" dirty="0">
                <a:solidFill>
                  <a:schemeClr val="tx1">
                    <a:lumMod val="95000"/>
                    <a:lumOff val="5000"/>
                  </a:schemeClr>
                </a:solidFill>
                <a:latin typeface="微软雅黑" pitchFamily="34" charset="-122"/>
                <a:ea typeface="微软雅黑" pitchFamily="34" charset="-122"/>
              </a:rPr>
              <a:t>概述性文字标题</a:t>
            </a:r>
          </a:p>
        </p:txBody>
      </p:sp>
      <p:sp>
        <p:nvSpPr>
          <p:cNvPr id="24" name="TextBox 23"/>
          <p:cNvSpPr txBox="1"/>
          <p:nvPr/>
        </p:nvSpPr>
        <p:spPr>
          <a:xfrm>
            <a:off x="750747" y="2651199"/>
            <a:ext cx="2055245" cy="615553"/>
          </a:xfrm>
          <a:prstGeom prst="rect">
            <a:avLst/>
          </a:prstGeom>
          <a:noFill/>
        </p:spPr>
        <p:txBody>
          <a:bodyPr wrap="square" lIns="0" tIns="0" rIns="0" bIns="0" rtlCol="0">
            <a:spAutoFit/>
          </a:bodyPr>
          <a:lstStyle/>
          <a:p>
            <a:pPr algn="just" defTabSz="898398" fontAlgn="auto">
              <a:spcBef>
                <a:spcPts val="0"/>
              </a:spcBef>
              <a:spcAft>
                <a:spcPts val="0"/>
              </a:spcAft>
              <a:defRPr/>
            </a:pPr>
            <a:r>
              <a:rPr lang="zh-CN" altLang="en-US" sz="1000" b="0" kern="0" dirty="0">
                <a:solidFill>
                  <a:srgbClr val="000000">
                    <a:lumMod val="65000"/>
                    <a:lumOff val="35000"/>
                  </a:srgbClr>
                </a:solidFill>
                <a:latin typeface="微软雅黑" pitchFamily="34" charset="-122"/>
                <a:ea typeface="微软雅黑" pitchFamily="34" charset="-122"/>
              </a:rPr>
              <a:t>详写内容</a:t>
            </a:r>
            <a:r>
              <a:rPr lang="en-US" altLang="zh-CN" sz="1000" b="0" kern="0" dirty="0">
                <a:solidFill>
                  <a:srgbClr val="000000">
                    <a:lumMod val="65000"/>
                    <a:lumOff val="35000"/>
                  </a:srgbClr>
                </a:solidFill>
                <a:latin typeface="微软雅黑" pitchFamily="34" charset="-122"/>
                <a:ea typeface="微软雅黑" pitchFamily="34" charset="-122"/>
              </a:rPr>
              <a:t>……</a:t>
            </a:r>
            <a:r>
              <a:rPr lang="zh-CN" altLang="en-US" sz="1000" b="0" kern="0" dirty="0">
                <a:solidFill>
                  <a:srgbClr val="000000">
                    <a:lumMod val="65000"/>
                    <a:lumOff val="35000"/>
                  </a:srgb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b="0" kern="0" dirty="0">
              <a:solidFill>
                <a:srgbClr val="000000">
                  <a:lumMod val="65000"/>
                  <a:lumOff val="35000"/>
                </a:srgbClr>
              </a:solidFill>
              <a:latin typeface="微软雅黑" pitchFamily="34" charset="-122"/>
              <a:ea typeface="微软雅黑" pitchFamily="34" charset="-122"/>
            </a:endParaRPr>
          </a:p>
        </p:txBody>
      </p:sp>
      <p:sp>
        <p:nvSpPr>
          <p:cNvPr id="25" name="TextBox 24"/>
          <p:cNvSpPr txBox="1"/>
          <p:nvPr/>
        </p:nvSpPr>
        <p:spPr>
          <a:xfrm>
            <a:off x="750745" y="3523562"/>
            <a:ext cx="2092396" cy="215444"/>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400" kern="0" dirty="0">
                <a:solidFill>
                  <a:schemeClr val="tx1">
                    <a:lumMod val="95000"/>
                    <a:lumOff val="5000"/>
                  </a:schemeClr>
                </a:solidFill>
                <a:latin typeface="微软雅黑" pitchFamily="34" charset="-122"/>
                <a:ea typeface="微软雅黑" pitchFamily="34" charset="-122"/>
              </a:rPr>
              <a:t>概述性文字标题</a:t>
            </a:r>
          </a:p>
        </p:txBody>
      </p:sp>
      <p:sp>
        <p:nvSpPr>
          <p:cNvPr id="26" name="TextBox 25"/>
          <p:cNvSpPr txBox="1"/>
          <p:nvPr/>
        </p:nvSpPr>
        <p:spPr>
          <a:xfrm>
            <a:off x="750747" y="3857994"/>
            <a:ext cx="2055245" cy="615553"/>
          </a:xfrm>
          <a:prstGeom prst="rect">
            <a:avLst/>
          </a:prstGeom>
          <a:noFill/>
        </p:spPr>
        <p:txBody>
          <a:bodyPr wrap="square" lIns="0" tIns="0" rIns="0" bIns="0" rtlCol="0">
            <a:spAutoFit/>
          </a:bodyPr>
          <a:lstStyle/>
          <a:p>
            <a:pPr algn="just" defTabSz="898398" fontAlgn="auto">
              <a:spcBef>
                <a:spcPts val="0"/>
              </a:spcBef>
              <a:spcAft>
                <a:spcPts val="0"/>
              </a:spcAft>
              <a:defRPr/>
            </a:pPr>
            <a:r>
              <a:rPr lang="zh-CN" altLang="en-US" sz="1000" b="0" kern="0" dirty="0">
                <a:solidFill>
                  <a:srgbClr val="000000">
                    <a:lumMod val="65000"/>
                    <a:lumOff val="35000"/>
                  </a:srgbClr>
                </a:solidFill>
                <a:latin typeface="微软雅黑" pitchFamily="34" charset="-122"/>
                <a:ea typeface="微软雅黑" pitchFamily="34" charset="-122"/>
              </a:rPr>
              <a:t>详写内容</a:t>
            </a:r>
            <a:r>
              <a:rPr lang="en-US" altLang="zh-CN" sz="1000" b="0" kern="0" dirty="0">
                <a:solidFill>
                  <a:srgbClr val="000000">
                    <a:lumMod val="65000"/>
                    <a:lumOff val="35000"/>
                  </a:srgbClr>
                </a:solidFill>
                <a:latin typeface="微软雅黑" pitchFamily="34" charset="-122"/>
                <a:ea typeface="微软雅黑" pitchFamily="34" charset="-122"/>
              </a:rPr>
              <a:t>……</a:t>
            </a:r>
            <a:r>
              <a:rPr lang="zh-CN" altLang="en-US" sz="1000" b="0" kern="0" dirty="0">
                <a:solidFill>
                  <a:srgbClr val="000000">
                    <a:lumMod val="65000"/>
                    <a:lumOff val="35000"/>
                  </a:srgb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b="0" kern="0" dirty="0">
              <a:solidFill>
                <a:srgbClr val="000000">
                  <a:lumMod val="65000"/>
                  <a:lumOff val="35000"/>
                </a:srgbClr>
              </a:solidFill>
              <a:latin typeface="微软雅黑" pitchFamily="34" charset="-122"/>
              <a:ea typeface="微软雅黑" pitchFamily="34" charset="-122"/>
            </a:endParaRPr>
          </a:p>
        </p:txBody>
      </p:sp>
      <p:grpSp>
        <p:nvGrpSpPr>
          <p:cNvPr id="27" name="组合 26"/>
          <p:cNvGrpSpPr/>
          <p:nvPr/>
        </p:nvGrpSpPr>
        <p:grpSpPr>
          <a:xfrm>
            <a:off x="4449631" y="3631157"/>
            <a:ext cx="1738193" cy="528347"/>
            <a:chOff x="4476081" y="3981586"/>
            <a:chExt cx="1766090" cy="539330"/>
          </a:xfrm>
        </p:grpSpPr>
        <p:cxnSp>
          <p:nvCxnSpPr>
            <p:cNvPr id="28" name="直接连接符 27"/>
            <p:cNvCxnSpPr/>
            <p:nvPr/>
          </p:nvCxnSpPr>
          <p:spPr>
            <a:xfrm flipV="1">
              <a:off x="4476081" y="4520915"/>
              <a:ext cx="1464071" cy="1"/>
            </a:xfrm>
            <a:prstGeom prst="line">
              <a:avLst/>
            </a:prstGeom>
            <a:noFill/>
            <a:ln w="6350" cap="flat" cmpd="sng" algn="ctr">
              <a:solidFill>
                <a:srgbClr val="1E445B"/>
              </a:solidFill>
              <a:prstDash val="dash"/>
              <a:headEnd type="oval" w="sm" len="sm"/>
            </a:ln>
            <a:effectLst/>
          </p:spPr>
        </p:cxnSp>
        <p:cxnSp>
          <p:nvCxnSpPr>
            <p:cNvPr id="29" name="直接连接符 28"/>
            <p:cNvCxnSpPr/>
            <p:nvPr/>
          </p:nvCxnSpPr>
          <p:spPr>
            <a:xfrm>
              <a:off x="5940152" y="3981586"/>
              <a:ext cx="302019" cy="0"/>
            </a:xfrm>
            <a:prstGeom prst="line">
              <a:avLst/>
            </a:prstGeom>
            <a:noFill/>
            <a:ln w="6350" cap="flat" cmpd="sng" algn="ctr">
              <a:solidFill>
                <a:srgbClr val="1E445B"/>
              </a:solidFill>
              <a:prstDash val="dash"/>
              <a:tailEnd type="oval" w="sm" len="sm"/>
            </a:ln>
            <a:effectLst/>
          </p:spPr>
        </p:cxnSp>
        <p:cxnSp>
          <p:nvCxnSpPr>
            <p:cNvPr id="30" name="直接连接符 29"/>
            <p:cNvCxnSpPr/>
            <p:nvPr/>
          </p:nvCxnSpPr>
          <p:spPr>
            <a:xfrm>
              <a:off x="5940152" y="3981586"/>
              <a:ext cx="0" cy="539328"/>
            </a:xfrm>
            <a:prstGeom prst="line">
              <a:avLst/>
            </a:prstGeom>
            <a:noFill/>
            <a:ln w="6350" cap="flat" cmpd="sng" algn="ctr">
              <a:solidFill>
                <a:srgbClr val="1E445B"/>
              </a:solidFill>
              <a:prstDash val="dash"/>
              <a:tailEnd type="none" w="sm" len="sm"/>
            </a:ln>
            <a:effectLst/>
          </p:spPr>
        </p:cxnSp>
      </p:grpSp>
      <p:grpSp>
        <p:nvGrpSpPr>
          <p:cNvPr id="31" name="组合 30"/>
          <p:cNvGrpSpPr/>
          <p:nvPr/>
        </p:nvGrpSpPr>
        <p:grpSpPr>
          <a:xfrm>
            <a:off x="5607094" y="1278463"/>
            <a:ext cx="580731" cy="860390"/>
            <a:chOff x="5652120" y="1579986"/>
            <a:chExt cx="590051" cy="878275"/>
          </a:xfrm>
        </p:grpSpPr>
        <p:cxnSp>
          <p:nvCxnSpPr>
            <p:cNvPr id="32" name="直接连接符 31"/>
            <p:cNvCxnSpPr/>
            <p:nvPr/>
          </p:nvCxnSpPr>
          <p:spPr>
            <a:xfrm>
              <a:off x="5940152" y="1579986"/>
              <a:ext cx="302019" cy="0"/>
            </a:xfrm>
            <a:prstGeom prst="line">
              <a:avLst/>
            </a:prstGeom>
            <a:noFill/>
            <a:ln w="6350" cap="flat" cmpd="sng" algn="ctr">
              <a:solidFill>
                <a:srgbClr val="1E445B"/>
              </a:solidFill>
              <a:prstDash val="dash"/>
              <a:tailEnd type="oval" w="sm" len="sm"/>
            </a:ln>
            <a:effectLst/>
          </p:spPr>
        </p:cxnSp>
        <p:cxnSp>
          <p:nvCxnSpPr>
            <p:cNvPr id="33" name="直接连接符 32"/>
            <p:cNvCxnSpPr/>
            <p:nvPr/>
          </p:nvCxnSpPr>
          <p:spPr>
            <a:xfrm flipV="1">
              <a:off x="5652120" y="2458260"/>
              <a:ext cx="288032" cy="1"/>
            </a:xfrm>
            <a:prstGeom prst="line">
              <a:avLst/>
            </a:prstGeom>
            <a:noFill/>
            <a:ln w="6350" cap="flat" cmpd="sng" algn="ctr">
              <a:solidFill>
                <a:srgbClr val="1E445B"/>
              </a:solidFill>
              <a:prstDash val="dash"/>
              <a:headEnd type="oval" w="sm" len="sm"/>
            </a:ln>
            <a:effectLst/>
          </p:spPr>
        </p:cxnSp>
        <p:cxnSp>
          <p:nvCxnSpPr>
            <p:cNvPr id="34" name="直接连接符 33"/>
            <p:cNvCxnSpPr/>
            <p:nvPr/>
          </p:nvCxnSpPr>
          <p:spPr>
            <a:xfrm>
              <a:off x="5940152" y="1579986"/>
              <a:ext cx="0" cy="878275"/>
            </a:xfrm>
            <a:prstGeom prst="line">
              <a:avLst/>
            </a:prstGeom>
            <a:noFill/>
            <a:ln w="6350" cap="flat" cmpd="sng" algn="ctr">
              <a:solidFill>
                <a:srgbClr val="1E445B"/>
              </a:solidFill>
              <a:prstDash val="dash"/>
              <a:tailEnd type="none" w="sm" len="sm"/>
            </a:ln>
            <a:effectLst/>
          </p:spPr>
        </p:cxnSp>
      </p:grpSp>
      <p:grpSp>
        <p:nvGrpSpPr>
          <p:cNvPr id="35" name="组合 34"/>
          <p:cNvGrpSpPr/>
          <p:nvPr/>
        </p:nvGrpSpPr>
        <p:grpSpPr>
          <a:xfrm>
            <a:off x="2559660" y="1265340"/>
            <a:ext cx="1889971" cy="206091"/>
            <a:chOff x="2555777" y="1566590"/>
            <a:chExt cx="1920304" cy="210375"/>
          </a:xfrm>
        </p:grpSpPr>
        <p:cxnSp>
          <p:nvCxnSpPr>
            <p:cNvPr id="36" name="直接连接符 35"/>
            <p:cNvCxnSpPr/>
            <p:nvPr/>
          </p:nvCxnSpPr>
          <p:spPr>
            <a:xfrm flipH="1" flipV="1">
              <a:off x="2987824" y="1776964"/>
              <a:ext cx="1488257" cy="1"/>
            </a:xfrm>
            <a:prstGeom prst="line">
              <a:avLst/>
            </a:prstGeom>
            <a:noFill/>
            <a:ln w="6350" cap="flat" cmpd="sng" algn="ctr">
              <a:solidFill>
                <a:srgbClr val="1E445B"/>
              </a:solidFill>
              <a:prstDash val="dash"/>
              <a:headEnd type="oval" w="sm" len="sm"/>
            </a:ln>
            <a:effectLst/>
          </p:spPr>
        </p:cxnSp>
        <p:cxnSp>
          <p:nvCxnSpPr>
            <p:cNvPr id="37" name="直接连接符 36"/>
            <p:cNvCxnSpPr/>
            <p:nvPr/>
          </p:nvCxnSpPr>
          <p:spPr>
            <a:xfrm flipH="1">
              <a:off x="2555777" y="1566590"/>
              <a:ext cx="432048" cy="0"/>
            </a:xfrm>
            <a:prstGeom prst="line">
              <a:avLst/>
            </a:prstGeom>
            <a:noFill/>
            <a:ln w="6350" cap="flat" cmpd="sng" algn="ctr">
              <a:solidFill>
                <a:srgbClr val="1E445B"/>
              </a:solidFill>
              <a:prstDash val="dash"/>
              <a:tailEnd type="oval" w="sm" len="sm"/>
            </a:ln>
            <a:effectLst/>
          </p:spPr>
        </p:cxnSp>
        <p:cxnSp>
          <p:nvCxnSpPr>
            <p:cNvPr id="38" name="直接连接符 37"/>
            <p:cNvCxnSpPr/>
            <p:nvPr/>
          </p:nvCxnSpPr>
          <p:spPr>
            <a:xfrm>
              <a:off x="2987824" y="1579986"/>
              <a:ext cx="0" cy="196978"/>
            </a:xfrm>
            <a:prstGeom prst="line">
              <a:avLst/>
            </a:prstGeom>
            <a:noFill/>
            <a:ln w="6350" cap="flat" cmpd="sng" algn="ctr">
              <a:solidFill>
                <a:srgbClr val="1E445B"/>
              </a:solidFill>
              <a:prstDash val="dash"/>
              <a:tailEnd type="none" w="sm" len="sm"/>
            </a:ln>
            <a:effectLst/>
          </p:spPr>
        </p:cxnSp>
      </p:grpSp>
      <p:grpSp>
        <p:nvGrpSpPr>
          <p:cNvPr id="39" name="组合 38"/>
          <p:cNvGrpSpPr/>
          <p:nvPr/>
        </p:nvGrpSpPr>
        <p:grpSpPr>
          <a:xfrm>
            <a:off x="2559660" y="2138852"/>
            <a:ext cx="732375" cy="283444"/>
            <a:chOff x="2555777" y="2458260"/>
            <a:chExt cx="744129" cy="289336"/>
          </a:xfrm>
        </p:grpSpPr>
        <p:cxnSp>
          <p:nvCxnSpPr>
            <p:cNvPr id="40" name="直接连接符 39"/>
            <p:cNvCxnSpPr/>
            <p:nvPr/>
          </p:nvCxnSpPr>
          <p:spPr>
            <a:xfrm flipH="1">
              <a:off x="2987824" y="2458260"/>
              <a:ext cx="312082" cy="0"/>
            </a:xfrm>
            <a:prstGeom prst="line">
              <a:avLst/>
            </a:prstGeom>
            <a:noFill/>
            <a:ln w="6350" cap="flat" cmpd="sng" algn="ctr">
              <a:solidFill>
                <a:srgbClr val="1E445B"/>
              </a:solidFill>
              <a:prstDash val="dash"/>
              <a:headEnd type="oval" w="sm" len="sm"/>
            </a:ln>
            <a:effectLst/>
          </p:spPr>
        </p:cxnSp>
        <p:cxnSp>
          <p:nvCxnSpPr>
            <p:cNvPr id="41" name="直接连接符 40"/>
            <p:cNvCxnSpPr/>
            <p:nvPr/>
          </p:nvCxnSpPr>
          <p:spPr>
            <a:xfrm flipH="1">
              <a:off x="2555777" y="2747596"/>
              <a:ext cx="432048" cy="0"/>
            </a:xfrm>
            <a:prstGeom prst="line">
              <a:avLst/>
            </a:prstGeom>
            <a:noFill/>
            <a:ln w="6350" cap="flat" cmpd="sng" algn="ctr">
              <a:solidFill>
                <a:srgbClr val="1E445B"/>
              </a:solidFill>
              <a:prstDash val="dash"/>
              <a:tailEnd type="oval" w="sm" len="sm"/>
            </a:ln>
            <a:effectLst/>
          </p:spPr>
        </p:cxnSp>
        <p:cxnSp>
          <p:nvCxnSpPr>
            <p:cNvPr id="42" name="直接连接符 41"/>
            <p:cNvCxnSpPr/>
            <p:nvPr/>
          </p:nvCxnSpPr>
          <p:spPr>
            <a:xfrm>
              <a:off x="2987824" y="2458260"/>
              <a:ext cx="0" cy="289336"/>
            </a:xfrm>
            <a:prstGeom prst="line">
              <a:avLst/>
            </a:prstGeom>
            <a:noFill/>
            <a:ln w="6350" cap="flat" cmpd="sng" algn="ctr">
              <a:solidFill>
                <a:srgbClr val="1E445B"/>
              </a:solidFill>
              <a:prstDash val="dash"/>
              <a:tailEnd type="none" w="sm" len="sm"/>
            </a:ln>
            <a:effectLst/>
          </p:spPr>
        </p:cxnSp>
      </p:grpSp>
      <p:grpSp>
        <p:nvGrpSpPr>
          <p:cNvPr id="43" name="组合 42"/>
          <p:cNvGrpSpPr/>
          <p:nvPr/>
        </p:nvGrpSpPr>
        <p:grpSpPr>
          <a:xfrm>
            <a:off x="2559660" y="3495690"/>
            <a:ext cx="732375" cy="135467"/>
            <a:chOff x="2555777" y="3843303"/>
            <a:chExt cx="744129" cy="138283"/>
          </a:xfrm>
        </p:grpSpPr>
        <p:cxnSp>
          <p:nvCxnSpPr>
            <p:cNvPr id="44" name="直接连接符 43"/>
            <p:cNvCxnSpPr/>
            <p:nvPr/>
          </p:nvCxnSpPr>
          <p:spPr>
            <a:xfrm flipH="1">
              <a:off x="2987824" y="3843303"/>
              <a:ext cx="312082" cy="0"/>
            </a:xfrm>
            <a:prstGeom prst="line">
              <a:avLst/>
            </a:prstGeom>
            <a:noFill/>
            <a:ln w="6350" cap="flat" cmpd="sng" algn="ctr">
              <a:solidFill>
                <a:srgbClr val="1E445B"/>
              </a:solidFill>
              <a:prstDash val="dash"/>
              <a:headEnd type="oval" w="sm" len="sm"/>
            </a:ln>
            <a:effectLst/>
          </p:spPr>
        </p:cxnSp>
        <p:cxnSp>
          <p:nvCxnSpPr>
            <p:cNvPr id="45" name="直接连接符 44"/>
            <p:cNvCxnSpPr/>
            <p:nvPr/>
          </p:nvCxnSpPr>
          <p:spPr>
            <a:xfrm flipH="1">
              <a:off x="2555777" y="3979477"/>
              <a:ext cx="432048" cy="0"/>
            </a:xfrm>
            <a:prstGeom prst="line">
              <a:avLst/>
            </a:prstGeom>
            <a:noFill/>
            <a:ln w="6350" cap="flat" cmpd="sng" algn="ctr">
              <a:solidFill>
                <a:srgbClr val="1E445B"/>
              </a:solidFill>
              <a:prstDash val="dash"/>
              <a:tailEnd type="oval" w="sm" len="sm"/>
            </a:ln>
            <a:effectLst/>
          </p:spPr>
        </p:cxnSp>
        <p:cxnSp>
          <p:nvCxnSpPr>
            <p:cNvPr id="46" name="直接连接符 45"/>
            <p:cNvCxnSpPr/>
            <p:nvPr/>
          </p:nvCxnSpPr>
          <p:spPr>
            <a:xfrm>
              <a:off x="2987824" y="3843303"/>
              <a:ext cx="0" cy="138283"/>
            </a:xfrm>
            <a:prstGeom prst="line">
              <a:avLst/>
            </a:prstGeom>
            <a:noFill/>
            <a:ln w="6350" cap="flat" cmpd="sng" algn="ctr">
              <a:solidFill>
                <a:srgbClr val="1E445B"/>
              </a:solidFill>
              <a:prstDash val="dash"/>
              <a:tailEnd type="none" w="sm" len="sm"/>
            </a:ln>
            <a:effectLst/>
          </p:spPr>
        </p:cxnSp>
      </p:grpSp>
      <p:sp>
        <p:nvSpPr>
          <p:cNvPr id="47" name="TextBox 46"/>
          <p:cNvSpPr txBox="1"/>
          <p:nvPr/>
        </p:nvSpPr>
        <p:spPr>
          <a:xfrm>
            <a:off x="6245464" y="2316767"/>
            <a:ext cx="2092396" cy="215444"/>
          </a:xfrm>
          <a:prstGeom prst="rect">
            <a:avLst/>
          </a:prstGeom>
          <a:noFill/>
        </p:spPr>
        <p:txBody>
          <a:bodyPr wrap="square" lIns="0" tIns="0" rIns="0" bIns="0"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400" i="0" u="none" strike="noStrike" kern="0" cap="none" spc="0" normalizeH="0" baseline="0">
                <a:ln>
                  <a:noFill/>
                </a:ln>
                <a:solidFill>
                  <a:schemeClr val="accent3">
                    <a:lumMod val="50000"/>
                  </a:schemeClr>
                </a:solidFill>
                <a:effectLst/>
                <a:uLnTx/>
                <a:uFillTx/>
                <a:latin typeface="微软雅黑" pitchFamily="34" charset="-122"/>
                <a:ea typeface="微软雅黑" pitchFamily="34" charset="-122"/>
              </a:defRPr>
            </a:lvl1pPr>
          </a:lstStyle>
          <a:p>
            <a:r>
              <a:rPr lang="zh-CN" altLang="en-US" dirty="0">
                <a:solidFill>
                  <a:schemeClr val="tx1">
                    <a:lumMod val="95000"/>
                    <a:lumOff val="5000"/>
                  </a:schemeClr>
                </a:solidFill>
              </a:rPr>
              <a:t>概述性文字标题</a:t>
            </a:r>
          </a:p>
        </p:txBody>
      </p:sp>
      <p:grpSp>
        <p:nvGrpSpPr>
          <p:cNvPr id="48" name="组合 47"/>
          <p:cNvGrpSpPr/>
          <p:nvPr/>
        </p:nvGrpSpPr>
        <p:grpSpPr>
          <a:xfrm>
            <a:off x="5607630" y="2422296"/>
            <a:ext cx="580731" cy="1073395"/>
            <a:chOff x="5652665" y="2747596"/>
            <a:chExt cx="590051" cy="1095708"/>
          </a:xfrm>
        </p:grpSpPr>
        <p:cxnSp>
          <p:nvCxnSpPr>
            <p:cNvPr id="49" name="直接连接符 48"/>
            <p:cNvCxnSpPr/>
            <p:nvPr/>
          </p:nvCxnSpPr>
          <p:spPr>
            <a:xfrm>
              <a:off x="5940697" y="2747596"/>
              <a:ext cx="302019" cy="0"/>
            </a:xfrm>
            <a:prstGeom prst="line">
              <a:avLst/>
            </a:prstGeom>
            <a:noFill/>
            <a:ln w="6350" cap="flat" cmpd="sng" algn="ctr">
              <a:solidFill>
                <a:srgbClr val="1E445B"/>
              </a:solidFill>
              <a:prstDash val="dash"/>
              <a:tailEnd type="oval" w="sm" len="sm"/>
            </a:ln>
            <a:effectLst/>
          </p:spPr>
        </p:cxnSp>
        <p:cxnSp>
          <p:nvCxnSpPr>
            <p:cNvPr id="50" name="直接连接符 49"/>
            <p:cNvCxnSpPr/>
            <p:nvPr/>
          </p:nvCxnSpPr>
          <p:spPr>
            <a:xfrm flipV="1">
              <a:off x="5652665" y="3843303"/>
              <a:ext cx="288032" cy="1"/>
            </a:xfrm>
            <a:prstGeom prst="line">
              <a:avLst/>
            </a:prstGeom>
            <a:noFill/>
            <a:ln w="6350" cap="flat" cmpd="sng" algn="ctr">
              <a:solidFill>
                <a:srgbClr val="1E445B"/>
              </a:solidFill>
              <a:prstDash val="dash"/>
              <a:headEnd type="oval" w="sm" len="sm"/>
            </a:ln>
            <a:effectLst/>
          </p:spPr>
        </p:cxnSp>
        <p:cxnSp>
          <p:nvCxnSpPr>
            <p:cNvPr id="51" name="直接连接符 50"/>
            <p:cNvCxnSpPr/>
            <p:nvPr/>
          </p:nvCxnSpPr>
          <p:spPr>
            <a:xfrm>
              <a:off x="5940697" y="2747596"/>
              <a:ext cx="0" cy="1095708"/>
            </a:xfrm>
            <a:prstGeom prst="line">
              <a:avLst/>
            </a:prstGeom>
            <a:noFill/>
            <a:ln w="6350" cap="flat" cmpd="sng" algn="ctr">
              <a:solidFill>
                <a:srgbClr val="1E445B"/>
              </a:solidFill>
              <a:prstDash val="dash"/>
              <a:tailEnd type="none" w="sm" len="sm"/>
            </a:ln>
            <a:effectLst/>
          </p:spPr>
        </p:cxnSp>
      </p:grpSp>
      <p:pic>
        <p:nvPicPr>
          <p:cNvPr id="52" name="图片 51"/>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pic>
        <p:nvPicPr>
          <p:cNvPr id="53" name="图片 52"/>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54"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med" p14:dur="700" advTm="3621">
        <p:fade/>
      </p:transition>
    </mc:Choice>
    <mc:Fallback xmlns="">
      <p:transition spd="med" advTm="36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Effect transition="in" filter="fade">
                                      <p:cBhvr>
                                        <p:cTn id="20" dur="1000"/>
                                        <p:tgtEl>
                                          <p:spTgt spid="3"/>
                                        </p:tgtEl>
                                      </p:cBhvr>
                                    </p:animEffect>
                                  </p:childTnLst>
                                </p:cTn>
                              </p:par>
                              <p:par>
                                <p:cTn id="21" presetID="8" presetClass="emph" presetSubtype="0" fill="hold" nodeType="withEffect">
                                  <p:stCondLst>
                                    <p:cond delay="0"/>
                                  </p:stCondLst>
                                  <p:childTnLst>
                                    <p:animRot by="21600000">
                                      <p:cBhvr>
                                        <p:cTn id="22" dur="1500" fill="hold"/>
                                        <p:tgtEl>
                                          <p:spTgt spid="3"/>
                                        </p:tgtEl>
                                        <p:attrNameLst>
                                          <p:attrName>r</p:attrName>
                                        </p:attrNameLst>
                                      </p:cBhvr>
                                    </p:animRo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right)">
                                      <p:cBhvr>
                                        <p:cTn id="26" dur="500"/>
                                        <p:tgtEl>
                                          <p:spTgt spid="35"/>
                                        </p:tgtEl>
                                      </p:cBhvr>
                                    </p:animEffect>
                                  </p:childTnLst>
                                </p:cTn>
                              </p:par>
                              <p:par>
                                <p:cTn id="27" presetID="22" presetClass="entr" presetSubtype="2"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right)">
                                      <p:cBhvr>
                                        <p:cTn id="29" dur="500"/>
                                        <p:tgtEl>
                                          <p:spTgt spid="39"/>
                                        </p:tgtEl>
                                      </p:cBhvr>
                                    </p:animEffect>
                                  </p:childTnLst>
                                </p:cTn>
                              </p:par>
                              <p:par>
                                <p:cTn id="30" presetID="22" presetClass="entr" presetSubtype="2"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right)">
                                      <p:cBhvr>
                                        <p:cTn id="32" dur="500"/>
                                        <p:tgtEl>
                                          <p:spTgt spid="43"/>
                                        </p:tgtEl>
                                      </p:cBhvr>
                                    </p:animEffect>
                                  </p:childTnLst>
                                </p:cTn>
                              </p:par>
                              <p:par>
                                <p:cTn id="33" presetID="22" presetClass="entr" presetSubtype="8"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par>
                                <p:cTn id="36" presetID="22" presetClass="entr" presetSubtype="8"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par>
                                <p:cTn id="39" presetID="22" presetClass="entr" presetSubtype="8"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right)">
                                      <p:cBhvr>
                                        <p:cTn id="63" dur="500"/>
                                        <p:tgtEl>
                                          <p:spTgt spid="21"/>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right)">
                                      <p:cBhvr>
                                        <p:cTn id="66" dur="500"/>
                                        <p:tgtEl>
                                          <p:spTgt spid="22"/>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right)">
                                      <p:cBhvr>
                                        <p:cTn id="69" dur="500"/>
                                        <p:tgtEl>
                                          <p:spTgt spid="23"/>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right)">
                                      <p:cBhvr>
                                        <p:cTn id="72" dur="500"/>
                                        <p:tgtEl>
                                          <p:spTgt spid="24"/>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right)">
                                      <p:cBhvr>
                                        <p:cTn id="75" dur="500"/>
                                        <p:tgtEl>
                                          <p:spTgt spid="25"/>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right)">
                                      <p:cBhvr>
                                        <p:cTn id="78" dur="500"/>
                                        <p:tgtEl>
                                          <p:spTgt spid="2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wipe(left)">
                                      <p:cBhvr>
                                        <p:cTn id="8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1"/>
          <p:cNvSpPr/>
          <p:nvPr/>
        </p:nvSpPr>
        <p:spPr>
          <a:xfrm>
            <a:off x="1720400" y="3456187"/>
            <a:ext cx="6304992" cy="919074"/>
          </a:xfrm>
          <a:custGeom>
            <a:avLst/>
            <a:gdLst/>
            <a:ahLst/>
            <a:cxnLst/>
            <a:rect l="l" t="t" r="r" b="b"/>
            <a:pathLst>
              <a:path w="7085181" h="1244248">
                <a:moveTo>
                  <a:pt x="333395" y="0"/>
                </a:moveTo>
                <a:lnTo>
                  <a:pt x="7085181" y="0"/>
                </a:lnTo>
                <a:lnTo>
                  <a:pt x="6751786" y="1244248"/>
                </a:lnTo>
                <a:lnTo>
                  <a:pt x="0" y="1244248"/>
                </a:lnTo>
                <a:close/>
              </a:path>
            </a:pathLst>
          </a:custGeom>
          <a:solidFill>
            <a:srgbClr val="B2B2B2">
              <a:lumMod val="60000"/>
              <a:lumOff val="40000"/>
            </a:srgbClr>
          </a:solidFill>
          <a:ln w="25400" cap="flat" cmpd="sng" algn="ctr">
            <a:noFill/>
            <a:prstDash val="solid"/>
          </a:ln>
          <a:effectLst/>
        </p:spPr>
        <p:txBody>
          <a:bodyPr lIns="89840" tIns="44920" rIns="89840" bIns="44920"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sp>
        <p:nvSpPr>
          <p:cNvPr id="3" name="矩形 21"/>
          <p:cNvSpPr/>
          <p:nvPr/>
        </p:nvSpPr>
        <p:spPr>
          <a:xfrm>
            <a:off x="1050731" y="2411110"/>
            <a:ext cx="6230810" cy="919074"/>
          </a:xfrm>
          <a:custGeom>
            <a:avLst/>
            <a:gdLst/>
            <a:ahLst/>
            <a:cxnLst/>
            <a:rect l="l" t="t" r="r" b="b"/>
            <a:pathLst>
              <a:path w="7085181" h="1244248">
                <a:moveTo>
                  <a:pt x="333395" y="0"/>
                </a:moveTo>
                <a:lnTo>
                  <a:pt x="7085181" y="0"/>
                </a:lnTo>
                <a:lnTo>
                  <a:pt x="6751786" y="1244248"/>
                </a:lnTo>
                <a:lnTo>
                  <a:pt x="0" y="1244248"/>
                </a:lnTo>
                <a:close/>
              </a:path>
            </a:pathLst>
          </a:custGeom>
          <a:solidFill>
            <a:srgbClr val="B2B2B2">
              <a:lumMod val="60000"/>
              <a:lumOff val="40000"/>
            </a:srgbClr>
          </a:solidFill>
          <a:ln w="25400" cap="flat" cmpd="sng" algn="ctr">
            <a:noFill/>
            <a:prstDash val="solid"/>
          </a:ln>
          <a:effectLst/>
        </p:spPr>
        <p:txBody>
          <a:bodyPr lIns="89840" tIns="44920" rIns="89840" bIns="44920"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sp>
        <p:nvSpPr>
          <p:cNvPr id="4" name="矩形 21"/>
          <p:cNvSpPr/>
          <p:nvPr/>
        </p:nvSpPr>
        <p:spPr>
          <a:xfrm>
            <a:off x="1989641" y="1337056"/>
            <a:ext cx="6035751" cy="919074"/>
          </a:xfrm>
          <a:custGeom>
            <a:avLst/>
            <a:gdLst/>
            <a:ahLst/>
            <a:cxnLst/>
            <a:rect l="l" t="t" r="r" b="b"/>
            <a:pathLst>
              <a:path w="7085181" h="1244248">
                <a:moveTo>
                  <a:pt x="333395" y="0"/>
                </a:moveTo>
                <a:lnTo>
                  <a:pt x="7085181" y="0"/>
                </a:lnTo>
                <a:lnTo>
                  <a:pt x="6751786" y="1244248"/>
                </a:lnTo>
                <a:lnTo>
                  <a:pt x="0" y="1244248"/>
                </a:lnTo>
                <a:close/>
              </a:path>
            </a:pathLst>
          </a:custGeom>
          <a:solidFill>
            <a:srgbClr val="B2B2B2">
              <a:lumMod val="60000"/>
              <a:lumOff val="40000"/>
            </a:srgbClr>
          </a:solidFill>
          <a:ln w="25400" cap="flat" cmpd="sng" algn="ctr">
            <a:noFill/>
            <a:prstDash val="solid"/>
          </a:ln>
          <a:effectLst/>
        </p:spPr>
        <p:txBody>
          <a:bodyPr lIns="89840" tIns="44920" rIns="89840" bIns="44920" rtlCol="0" anchor="ctr"/>
          <a:lstStyle/>
          <a:p>
            <a:pPr defTabSz="898398" fontAlgn="auto">
              <a:spcBef>
                <a:spcPts val="0"/>
              </a:spcBef>
              <a:spcAft>
                <a:spcPts val="0"/>
              </a:spcAft>
              <a:defRPr/>
            </a:pPr>
            <a:endParaRPr lang="zh-CN" altLang="en-US" b="0" kern="0">
              <a:solidFill>
                <a:sysClr val="window" lastClr="FFFFFF"/>
              </a:solidFill>
              <a:latin typeface="Calibri"/>
              <a:ea typeface="宋体"/>
            </a:endParaRPr>
          </a:p>
        </p:txBody>
      </p:sp>
      <p:sp>
        <p:nvSpPr>
          <p:cNvPr id="5" name="椭圆 4"/>
          <p:cNvSpPr/>
          <p:nvPr/>
        </p:nvSpPr>
        <p:spPr bwMode="auto">
          <a:xfrm>
            <a:off x="1353628" y="1163198"/>
            <a:ext cx="1272026" cy="1266787"/>
          </a:xfrm>
          <a:prstGeom prst="ellipse">
            <a:avLst/>
          </a:prstGeom>
          <a:solidFill>
            <a:srgbClr val="FF1919"/>
          </a:solidFill>
          <a:ln w="9525" cap="flat" cmpd="sng" algn="ctr">
            <a:solidFill>
              <a:srgbClr val="FFFFFF"/>
            </a:solidFill>
            <a:prstDash val="solid"/>
            <a:round/>
            <a:headEnd type="none" w="med" len="med"/>
            <a:tailEnd type="none" w="med" len="med"/>
          </a:ln>
          <a:effectLst/>
          <a:extLst/>
        </p:spPr>
        <p:txBody>
          <a:bodyPr vert="horz" wrap="square" lIns="67371" tIns="33685" rIns="67371" bIns="33685" numCol="1" rtlCol="0" anchor="t" anchorCtr="0" compatLnSpc="1">
            <a:prstTxWarp prst="textNoShape">
              <a:avLst/>
            </a:prstTxWarp>
          </a:bodyPr>
          <a:lstStyle/>
          <a:p>
            <a:pPr defTabSz="898398" fontAlgn="auto">
              <a:spcBef>
                <a:spcPts val="0"/>
              </a:spcBef>
              <a:spcAft>
                <a:spcPts val="0"/>
              </a:spcAft>
              <a:defRPr/>
            </a:pPr>
            <a:endParaRPr lang="zh-CN" altLang="en-US" b="0" kern="0">
              <a:solidFill>
                <a:srgbClr val="C4261D"/>
              </a:solidFill>
            </a:endParaRPr>
          </a:p>
        </p:txBody>
      </p:sp>
      <p:sp>
        <p:nvSpPr>
          <p:cNvPr id="6" name="TextBox 5"/>
          <p:cNvSpPr txBox="1"/>
          <p:nvPr/>
        </p:nvSpPr>
        <p:spPr>
          <a:xfrm>
            <a:off x="1480619" y="1626940"/>
            <a:ext cx="1059389" cy="345027"/>
          </a:xfrm>
          <a:prstGeom prst="rect">
            <a:avLst/>
          </a:prstGeom>
          <a:noFill/>
        </p:spPr>
        <p:txBody>
          <a:bodyPr wrap="none" lIns="67371" tIns="33685" rIns="67371" bIns="33685" rtlCol="0">
            <a:spAutoFit/>
          </a:bodyPr>
          <a:lstStyle/>
          <a:p>
            <a:r>
              <a:rPr lang="zh-CN" altLang="en-US" dirty="0">
                <a:solidFill>
                  <a:srgbClr val="F8F8F8"/>
                </a:solidFill>
                <a:latin typeface="微软雅黑"/>
                <a:ea typeface="微软雅黑"/>
              </a:rPr>
              <a:t>发展趋势</a:t>
            </a:r>
          </a:p>
        </p:txBody>
      </p:sp>
      <p:grpSp>
        <p:nvGrpSpPr>
          <p:cNvPr id="7" name="组合 6"/>
          <p:cNvGrpSpPr/>
          <p:nvPr/>
        </p:nvGrpSpPr>
        <p:grpSpPr>
          <a:xfrm>
            <a:off x="1350304" y="1226539"/>
            <a:ext cx="381607" cy="389699"/>
            <a:chOff x="1807482" y="1521065"/>
            <a:chExt cx="517088" cy="530235"/>
          </a:xfrm>
        </p:grpSpPr>
        <p:sp>
          <p:nvSpPr>
            <p:cNvPr id="8" name="椭圆 7"/>
            <p:cNvSpPr/>
            <p:nvPr/>
          </p:nvSpPr>
          <p:spPr bwMode="auto">
            <a:xfrm>
              <a:off x="1807482" y="1521065"/>
              <a:ext cx="517088" cy="517088"/>
            </a:xfrm>
            <a:prstGeom prst="ellipse">
              <a:avLst/>
            </a:prstGeom>
            <a:solidFill>
              <a:srgbClr val="FF1919"/>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898398" fontAlgn="auto">
                <a:spcBef>
                  <a:spcPts val="0"/>
                </a:spcBef>
                <a:spcAft>
                  <a:spcPts val="0"/>
                </a:spcAft>
                <a:defRPr/>
              </a:pPr>
              <a:endParaRPr lang="zh-CN" altLang="en-US" b="0" kern="0" dirty="0">
                <a:solidFill>
                  <a:srgbClr val="FFFFFF"/>
                </a:solidFill>
              </a:endParaRPr>
            </a:p>
          </p:txBody>
        </p:sp>
        <p:sp>
          <p:nvSpPr>
            <p:cNvPr id="9" name="TextBox 8"/>
            <p:cNvSpPr txBox="1"/>
            <p:nvPr/>
          </p:nvSpPr>
          <p:spPr>
            <a:xfrm>
              <a:off x="1879705" y="1548776"/>
              <a:ext cx="432686" cy="502524"/>
            </a:xfrm>
            <a:prstGeom prst="rect">
              <a:avLst/>
            </a:prstGeom>
            <a:noFill/>
          </p:spPr>
          <p:txBody>
            <a:bodyPr wrap="none" rtlCol="0">
              <a:spAutoFit/>
            </a:bodyPr>
            <a:lstStyle/>
            <a:p>
              <a:pPr defTabSz="898398" fontAlgn="auto">
                <a:spcBef>
                  <a:spcPts val="0"/>
                </a:spcBef>
                <a:spcAft>
                  <a:spcPts val="0"/>
                </a:spcAft>
                <a:defRPr/>
              </a:pPr>
              <a:r>
                <a:rPr lang="en-US" altLang="zh-CN" b="0" kern="0" dirty="0">
                  <a:solidFill>
                    <a:srgbClr val="FFFFFF"/>
                  </a:solidFill>
                  <a:latin typeface="微软雅黑"/>
                  <a:ea typeface="微软雅黑"/>
                </a:rPr>
                <a:t>1</a:t>
              </a:r>
              <a:endParaRPr lang="zh-CN" altLang="en-US" b="0" kern="0" dirty="0">
                <a:solidFill>
                  <a:srgbClr val="FFFFFF"/>
                </a:solidFill>
                <a:latin typeface="微软雅黑"/>
                <a:ea typeface="微软雅黑"/>
              </a:endParaRPr>
            </a:p>
          </p:txBody>
        </p:sp>
      </p:grpSp>
      <p:sp>
        <p:nvSpPr>
          <p:cNvPr id="10" name="TextBox 9"/>
          <p:cNvSpPr txBox="1"/>
          <p:nvPr/>
        </p:nvSpPr>
        <p:spPr>
          <a:xfrm>
            <a:off x="3382746" y="1531340"/>
            <a:ext cx="3898796" cy="615553"/>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000" b="0" kern="0" dirty="0">
                <a:solidFill>
                  <a:srgbClr val="000000">
                    <a:lumMod val="65000"/>
                    <a:lumOff val="35000"/>
                  </a:srgbClr>
                </a:solidFill>
                <a:latin typeface="微软雅黑" pitchFamily="34" charset="-122"/>
                <a:ea typeface="微软雅黑" pitchFamily="34" charset="-122"/>
              </a:rPr>
              <a:t>详写内容</a:t>
            </a:r>
            <a:r>
              <a:rPr lang="en-US" altLang="zh-CN" sz="1000" b="0" kern="0" dirty="0">
                <a:solidFill>
                  <a:srgbClr val="000000">
                    <a:lumMod val="65000"/>
                    <a:lumOff val="35000"/>
                  </a:srgbClr>
                </a:solidFill>
                <a:latin typeface="微软雅黑" pitchFamily="34" charset="-122"/>
                <a:ea typeface="微软雅黑" pitchFamily="34" charset="-122"/>
              </a:rPr>
              <a:t>……</a:t>
            </a:r>
          </a:p>
          <a:p>
            <a:pPr defTabSz="898398" fontAlgn="auto">
              <a:spcBef>
                <a:spcPts val="0"/>
              </a:spcBef>
              <a:spcAft>
                <a:spcPts val="0"/>
              </a:spcAft>
              <a:defRPr/>
            </a:pPr>
            <a:endParaRPr lang="en-US" altLang="zh-CN" sz="1000" b="0" kern="0" dirty="0">
              <a:solidFill>
                <a:srgbClr val="000000">
                  <a:lumMod val="65000"/>
                  <a:lumOff val="35000"/>
                </a:srgbClr>
              </a:solidFill>
              <a:latin typeface="微软雅黑" pitchFamily="34" charset="-122"/>
              <a:ea typeface="微软雅黑" pitchFamily="34" charset="-122"/>
            </a:endParaRPr>
          </a:p>
          <a:p>
            <a:pPr defTabSz="898398" fontAlgn="auto">
              <a:spcBef>
                <a:spcPts val="0"/>
              </a:spcBef>
              <a:spcAft>
                <a:spcPts val="0"/>
              </a:spcAft>
              <a:defRPr/>
            </a:pPr>
            <a:r>
              <a:rPr lang="zh-CN" altLang="en-US" sz="1000" b="0" kern="0" dirty="0">
                <a:solidFill>
                  <a:srgbClr val="000000">
                    <a:lumMod val="65000"/>
                    <a:lumOff val="35000"/>
                  </a:srgb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b="0" kern="0" dirty="0">
              <a:solidFill>
                <a:srgbClr val="000000">
                  <a:lumMod val="65000"/>
                  <a:lumOff val="35000"/>
                </a:srgbClr>
              </a:solidFill>
              <a:latin typeface="微软雅黑" pitchFamily="34" charset="-122"/>
              <a:ea typeface="微软雅黑" pitchFamily="34" charset="-122"/>
            </a:endParaRPr>
          </a:p>
        </p:txBody>
      </p:sp>
      <p:sp>
        <p:nvSpPr>
          <p:cNvPr id="11" name="椭圆 10"/>
          <p:cNvSpPr/>
          <p:nvPr/>
        </p:nvSpPr>
        <p:spPr bwMode="auto">
          <a:xfrm>
            <a:off x="6453793" y="2146915"/>
            <a:ext cx="1272026" cy="1266787"/>
          </a:xfrm>
          <a:prstGeom prst="ellipse">
            <a:avLst/>
          </a:prstGeom>
          <a:solidFill>
            <a:srgbClr val="FF1919"/>
          </a:solidFill>
          <a:ln w="9525" cap="flat" cmpd="sng" algn="ctr">
            <a:solidFill>
              <a:srgbClr val="FFFFFF"/>
            </a:solidFill>
            <a:prstDash val="solid"/>
            <a:round/>
            <a:headEnd type="none" w="med" len="med"/>
            <a:tailEnd type="none" w="med" len="med"/>
          </a:ln>
          <a:effectLst/>
          <a:extLst/>
        </p:spPr>
        <p:txBody>
          <a:bodyPr vert="horz" wrap="square" lIns="67371" tIns="33685" rIns="67371" bIns="33685" numCol="1" rtlCol="0" anchor="t" anchorCtr="0" compatLnSpc="1">
            <a:prstTxWarp prst="textNoShape">
              <a:avLst/>
            </a:prstTxWarp>
          </a:bodyPr>
          <a:lstStyle/>
          <a:p>
            <a:pPr defTabSz="898398" fontAlgn="auto">
              <a:spcBef>
                <a:spcPts val="0"/>
              </a:spcBef>
              <a:spcAft>
                <a:spcPts val="0"/>
              </a:spcAft>
              <a:defRPr/>
            </a:pPr>
            <a:endParaRPr lang="zh-CN" altLang="en-US" b="0" kern="0">
              <a:solidFill>
                <a:srgbClr val="C4261D"/>
              </a:solidFill>
            </a:endParaRPr>
          </a:p>
        </p:txBody>
      </p:sp>
      <p:sp>
        <p:nvSpPr>
          <p:cNvPr id="12" name="TextBox 11"/>
          <p:cNvSpPr txBox="1"/>
          <p:nvPr/>
        </p:nvSpPr>
        <p:spPr>
          <a:xfrm>
            <a:off x="6604261" y="2610657"/>
            <a:ext cx="1059389" cy="345027"/>
          </a:xfrm>
          <a:prstGeom prst="rect">
            <a:avLst/>
          </a:prstGeom>
          <a:noFill/>
        </p:spPr>
        <p:txBody>
          <a:bodyPr wrap="none" lIns="67371" tIns="33685" rIns="67371" bIns="33685" rtlCol="0">
            <a:spAutoFit/>
          </a:bodyPr>
          <a:lstStyle/>
          <a:p>
            <a:pPr defTabSz="898398" fontAlgn="auto">
              <a:spcBef>
                <a:spcPts val="0"/>
              </a:spcBef>
              <a:spcAft>
                <a:spcPts val="0"/>
              </a:spcAft>
              <a:defRPr/>
            </a:pPr>
            <a:r>
              <a:rPr lang="zh-CN" altLang="en-US" kern="0" dirty="0">
                <a:solidFill>
                  <a:schemeClr val="bg1"/>
                </a:solidFill>
                <a:latin typeface="微软雅黑"/>
                <a:ea typeface="微软雅黑"/>
              </a:rPr>
              <a:t>消费习惯</a:t>
            </a:r>
          </a:p>
        </p:txBody>
      </p:sp>
      <p:grpSp>
        <p:nvGrpSpPr>
          <p:cNvPr id="13" name="组合 12"/>
          <p:cNvGrpSpPr/>
          <p:nvPr/>
        </p:nvGrpSpPr>
        <p:grpSpPr>
          <a:xfrm>
            <a:off x="6450468" y="2210256"/>
            <a:ext cx="381607" cy="389699"/>
            <a:chOff x="1807482" y="1521065"/>
            <a:chExt cx="517088" cy="530235"/>
          </a:xfrm>
        </p:grpSpPr>
        <p:sp>
          <p:nvSpPr>
            <p:cNvPr id="14" name="椭圆 13"/>
            <p:cNvSpPr/>
            <p:nvPr/>
          </p:nvSpPr>
          <p:spPr bwMode="auto">
            <a:xfrm>
              <a:off x="1807482" y="1521065"/>
              <a:ext cx="517088" cy="517088"/>
            </a:xfrm>
            <a:prstGeom prst="ellipse">
              <a:avLst/>
            </a:prstGeom>
            <a:solidFill>
              <a:srgbClr val="FF1919"/>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898398" fontAlgn="auto">
                <a:spcBef>
                  <a:spcPts val="0"/>
                </a:spcBef>
                <a:spcAft>
                  <a:spcPts val="0"/>
                </a:spcAft>
                <a:defRPr/>
              </a:pPr>
              <a:endParaRPr lang="zh-CN" altLang="en-US" b="0" kern="0" dirty="0">
                <a:solidFill>
                  <a:srgbClr val="FFFFFF"/>
                </a:solidFill>
              </a:endParaRPr>
            </a:p>
          </p:txBody>
        </p:sp>
        <p:sp>
          <p:nvSpPr>
            <p:cNvPr id="15" name="TextBox 14"/>
            <p:cNvSpPr txBox="1"/>
            <p:nvPr/>
          </p:nvSpPr>
          <p:spPr>
            <a:xfrm>
              <a:off x="1879705" y="1548776"/>
              <a:ext cx="432686" cy="502524"/>
            </a:xfrm>
            <a:prstGeom prst="rect">
              <a:avLst/>
            </a:prstGeom>
            <a:noFill/>
          </p:spPr>
          <p:txBody>
            <a:bodyPr wrap="none" rtlCol="0">
              <a:spAutoFit/>
            </a:bodyPr>
            <a:lstStyle/>
            <a:p>
              <a:pPr defTabSz="898398" fontAlgn="auto">
                <a:spcBef>
                  <a:spcPts val="0"/>
                </a:spcBef>
                <a:spcAft>
                  <a:spcPts val="0"/>
                </a:spcAft>
                <a:defRPr/>
              </a:pPr>
              <a:r>
                <a:rPr lang="en-US" altLang="zh-CN" b="0" kern="0" dirty="0">
                  <a:solidFill>
                    <a:srgbClr val="FFFFFF"/>
                  </a:solidFill>
                  <a:latin typeface="微软雅黑"/>
                  <a:ea typeface="微软雅黑"/>
                </a:rPr>
                <a:t>2</a:t>
              </a:r>
              <a:endParaRPr lang="zh-CN" altLang="en-US" b="0" kern="0" dirty="0">
                <a:solidFill>
                  <a:srgbClr val="FFFFFF"/>
                </a:solidFill>
                <a:latin typeface="微软雅黑"/>
                <a:ea typeface="微软雅黑"/>
              </a:endParaRPr>
            </a:p>
          </p:txBody>
        </p:sp>
      </p:grpSp>
      <p:sp>
        <p:nvSpPr>
          <p:cNvPr id="16" name="TextBox 15"/>
          <p:cNvSpPr txBox="1"/>
          <p:nvPr/>
        </p:nvSpPr>
        <p:spPr>
          <a:xfrm>
            <a:off x="1765997" y="2605394"/>
            <a:ext cx="3898796" cy="615553"/>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000" b="0" kern="0" dirty="0">
                <a:solidFill>
                  <a:srgbClr val="000000">
                    <a:lumMod val="65000"/>
                    <a:lumOff val="35000"/>
                  </a:srgbClr>
                </a:solidFill>
                <a:latin typeface="微软雅黑" pitchFamily="34" charset="-122"/>
                <a:ea typeface="微软雅黑" pitchFamily="34" charset="-122"/>
              </a:rPr>
              <a:t>详写内容</a:t>
            </a:r>
            <a:r>
              <a:rPr lang="en-US" altLang="zh-CN" sz="1000" b="0" kern="0" dirty="0">
                <a:solidFill>
                  <a:srgbClr val="000000">
                    <a:lumMod val="65000"/>
                    <a:lumOff val="35000"/>
                  </a:srgbClr>
                </a:solidFill>
                <a:latin typeface="微软雅黑" pitchFamily="34" charset="-122"/>
                <a:ea typeface="微软雅黑" pitchFamily="34" charset="-122"/>
              </a:rPr>
              <a:t>……</a:t>
            </a:r>
          </a:p>
          <a:p>
            <a:pPr defTabSz="898398" fontAlgn="auto">
              <a:spcBef>
                <a:spcPts val="0"/>
              </a:spcBef>
              <a:spcAft>
                <a:spcPts val="0"/>
              </a:spcAft>
              <a:defRPr/>
            </a:pPr>
            <a:endParaRPr lang="en-US" altLang="zh-CN" sz="1000" b="0" kern="0" dirty="0">
              <a:solidFill>
                <a:srgbClr val="000000">
                  <a:lumMod val="65000"/>
                  <a:lumOff val="35000"/>
                </a:srgbClr>
              </a:solidFill>
              <a:latin typeface="微软雅黑" pitchFamily="34" charset="-122"/>
              <a:ea typeface="微软雅黑" pitchFamily="34" charset="-122"/>
            </a:endParaRPr>
          </a:p>
          <a:p>
            <a:pPr defTabSz="898398" fontAlgn="auto">
              <a:spcBef>
                <a:spcPts val="0"/>
              </a:spcBef>
              <a:spcAft>
                <a:spcPts val="0"/>
              </a:spcAft>
              <a:defRPr/>
            </a:pPr>
            <a:r>
              <a:rPr lang="zh-CN" altLang="en-US" sz="1000" b="0" kern="0" dirty="0">
                <a:solidFill>
                  <a:srgbClr val="000000">
                    <a:lumMod val="65000"/>
                    <a:lumOff val="35000"/>
                  </a:srgb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b="0" kern="0" dirty="0">
              <a:solidFill>
                <a:srgbClr val="000000">
                  <a:lumMod val="65000"/>
                  <a:lumOff val="35000"/>
                </a:srgbClr>
              </a:solidFill>
              <a:latin typeface="微软雅黑" pitchFamily="34" charset="-122"/>
              <a:ea typeface="微软雅黑" pitchFamily="34" charset="-122"/>
            </a:endParaRPr>
          </a:p>
        </p:txBody>
      </p:sp>
      <p:sp>
        <p:nvSpPr>
          <p:cNvPr id="17" name="椭圆 16"/>
          <p:cNvSpPr/>
          <p:nvPr/>
        </p:nvSpPr>
        <p:spPr bwMode="auto">
          <a:xfrm>
            <a:off x="979058" y="3191991"/>
            <a:ext cx="1272026" cy="1266787"/>
          </a:xfrm>
          <a:prstGeom prst="ellipse">
            <a:avLst/>
          </a:prstGeom>
          <a:solidFill>
            <a:srgbClr val="FF1919"/>
          </a:solidFill>
          <a:ln w="9525" cap="flat" cmpd="sng" algn="ctr">
            <a:solidFill>
              <a:srgbClr val="FFFFFF"/>
            </a:solidFill>
            <a:prstDash val="solid"/>
            <a:round/>
            <a:headEnd type="none" w="med" len="med"/>
            <a:tailEnd type="none" w="med" len="med"/>
          </a:ln>
          <a:effectLst/>
          <a:extLst/>
        </p:spPr>
        <p:txBody>
          <a:bodyPr vert="horz" wrap="square" lIns="67371" tIns="33685" rIns="67371" bIns="33685" numCol="1" rtlCol="0" anchor="t" anchorCtr="0" compatLnSpc="1">
            <a:prstTxWarp prst="textNoShape">
              <a:avLst/>
            </a:prstTxWarp>
          </a:bodyPr>
          <a:lstStyle/>
          <a:p>
            <a:pPr defTabSz="898398" fontAlgn="auto">
              <a:spcBef>
                <a:spcPts val="0"/>
              </a:spcBef>
              <a:spcAft>
                <a:spcPts val="0"/>
              </a:spcAft>
              <a:defRPr/>
            </a:pPr>
            <a:endParaRPr lang="zh-CN" altLang="en-US" b="0" kern="0">
              <a:solidFill>
                <a:srgbClr val="C4261D"/>
              </a:solidFill>
            </a:endParaRPr>
          </a:p>
        </p:txBody>
      </p:sp>
      <p:sp>
        <p:nvSpPr>
          <p:cNvPr id="18" name="TextBox 17"/>
          <p:cNvSpPr txBox="1"/>
          <p:nvPr/>
        </p:nvSpPr>
        <p:spPr>
          <a:xfrm>
            <a:off x="1095691" y="3655733"/>
            <a:ext cx="1059389" cy="345027"/>
          </a:xfrm>
          <a:prstGeom prst="rect">
            <a:avLst/>
          </a:prstGeom>
          <a:noFill/>
        </p:spPr>
        <p:txBody>
          <a:bodyPr wrap="none" lIns="67371" tIns="33685" rIns="67371" bIns="33685" rtlCol="0">
            <a:spAutoFit/>
          </a:bodyPr>
          <a:lstStyle/>
          <a:p>
            <a:r>
              <a:rPr lang="zh-CN" altLang="en-US" dirty="0">
                <a:solidFill>
                  <a:srgbClr val="F8F8F8"/>
                </a:solidFill>
                <a:latin typeface="微软雅黑"/>
                <a:ea typeface="微软雅黑"/>
              </a:rPr>
              <a:t>政策扶持</a:t>
            </a:r>
          </a:p>
        </p:txBody>
      </p:sp>
      <p:grpSp>
        <p:nvGrpSpPr>
          <p:cNvPr id="19" name="组合 18"/>
          <p:cNvGrpSpPr/>
          <p:nvPr/>
        </p:nvGrpSpPr>
        <p:grpSpPr>
          <a:xfrm>
            <a:off x="975734" y="3255331"/>
            <a:ext cx="381607" cy="389699"/>
            <a:chOff x="1807482" y="1521065"/>
            <a:chExt cx="517088" cy="530235"/>
          </a:xfrm>
        </p:grpSpPr>
        <p:sp>
          <p:nvSpPr>
            <p:cNvPr id="20" name="椭圆 19"/>
            <p:cNvSpPr/>
            <p:nvPr/>
          </p:nvSpPr>
          <p:spPr bwMode="auto">
            <a:xfrm>
              <a:off x="1807482" y="1521065"/>
              <a:ext cx="517088" cy="517088"/>
            </a:xfrm>
            <a:prstGeom prst="ellipse">
              <a:avLst/>
            </a:prstGeom>
            <a:solidFill>
              <a:srgbClr val="FF1919"/>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898398" fontAlgn="auto">
                <a:spcBef>
                  <a:spcPts val="0"/>
                </a:spcBef>
                <a:spcAft>
                  <a:spcPts val="0"/>
                </a:spcAft>
                <a:defRPr/>
              </a:pPr>
              <a:endParaRPr lang="zh-CN" altLang="en-US" b="0" kern="0" dirty="0">
                <a:solidFill>
                  <a:srgbClr val="FFFFFF"/>
                </a:solidFill>
              </a:endParaRPr>
            </a:p>
          </p:txBody>
        </p:sp>
        <p:sp>
          <p:nvSpPr>
            <p:cNvPr id="21" name="TextBox 20"/>
            <p:cNvSpPr txBox="1"/>
            <p:nvPr/>
          </p:nvSpPr>
          <p:spPr>
            <a:xfrm>
              <a:off x="1879705" y="1548776"/>
              <a:ext cx="432686" cy="502524"/>
            </a:xfrm>
            <a:prstGeom prst="rect">
              <a:avLst/>
            </a:prstGeom>
            <a:noFill/>
          </p:spPr>
          <p:txBody>
            <a:bodyPr wrap="none" rtlCol="0">
              <a:spAutoFit/>
            </a:bodyPr>
            <a:lstStyle/>
            <a:p>
              <a:pPr defTabSz="898398" fontAlgn="auto">
                <a:spcBef>
                  <a:spcPts val="0"/>
                </a:spcBef>
                <a:spcAft>
                  <a:spcPts val="0"/>
                </a:spcAft>
                <a:defRPr/>
              </a:pPr>
              <a:r>
                <a:rPr lang="en-US" altLang="zh-CN" b="0" kern="0" dirty="0">
                  <a:solidFill>
                    <a:srgbClr val="FFFFFF"/>
                  </a:solidFill>
                  <a:latin typeface="微软雅黑"/>
                  <a:ea typeface="微软雅黑"/>
                </a:rPr>
                <a:t>3</a:t>
              </a:r>
              <a:endParaRPr lang="zh-CN" altLang="en-US" b="0" kern="0" dirty="0">
                <a:solidFill>
                  <a:srgbClr val="FFFFFF"/>
                </a:solidFill>
                <a:latin typeface="微软雅黑"/>
                <a:ea typeface="微软雅黑"/>
              </a:endParaRPr>
            </a:p>
          </p:txBody>
        </p:sp>
      </p:grpSp>
      <p:sp>
        <p:nvSpPr>
          <p:cNvPr id="22" name="TextBox 21"/>
          <p:cNvSpPr txBox="1"/>
          <p:nvPr/>
        </p:nvSpPr>
        <p:spPr>
          <a:xfrm>
            <a:off x="3466891" y="3650472"/>
            <a:ext cx="3898796" cy="615553"/>
          </a:xfrm>
          <a:prstGeom prst="rect">
            <a:avLst/>
          </a:prstGeom>
          <a:noFill/>
        </p:spPr>
        <p:txBody>
          <a:bodyPr wrap="square" lIns="0" tIns="0" rIns="0" bIns="0" rtlCol="0">
            <a:spAutoFit/>
          </a:bodyPr>
          <a:lstStyle/>
          <a:p>
            <a:pPr defTabSz="898398" fontAlgn="auto">
              <a:spcBef>
                <a:spcPts val="0"/>
              </a:spcBef>
              <a:spcAft>
                <a:spcPts val="0"/>
              </a:spcAft>
              <a:defRPr/>
            </a:pPr>
            <a:r>
              <a:rPr lang="zh-CN" altLang="en-US" sz="1000" b="0" kern="0" dirty="0">
                <a:solidFill>
                  <a:srgbClr val="000000">
                    <a:lumMod val="65000"/>
                    <a:lumOff val="35000"/>
                  </a:srgbClr>
                </a:solidFill>
                <a:latin typeface="微软雅黑" pitchFamily="34" charset="-122"/>
                <a:ea typeface="微软雅黑" pitchFamily="34" charset="-122"/>
              </a:rPr>
              <a:t>详写内容</a:t>
            </a:r>
            <a:r>
              <a:rPr lang="en-US" altLang="zh-CN" sz="1000" b="0" kern="0" dirty="0">
                <a:solidFill>
                  <a:srgbClr val="000000">
                    <a:lumMod val="65000"/>
                    <a:lumOff val="35000"/>
                  </a:srgbClr>
                </a:solidFill>
                <a:latin typeface="微软雅黑" pitchFamily="34" charset="-122"/>
                <a:ea typeface="微软雅黑" pitchFamily="34" charset="-122"/>
              </a:rPr>
              <a:t>……</a:t>
            </a:r>
          </a:p>
          <a:p>
            <a:pPr defTabSz="898398" fontAlgn="auto">
              <a:spcBef>
                <a:spcPts val="0"/>
              </a:spcBef>
              <a:spcAft>
                <a:spcPts val="0"/>
              </a:spcAft>
              <a:defRPr/>
            </a:pPr>
            <a:endParaRPr lang="en-US" altLang="zh-CN" sz="1000" b="0" kern="0" dirty="0">
              <a:solidFill>
                <a:srgbClr val="000000">
                  <a:lumMod val="65000"/>
                  <a:lumOff val="35000"/>
                </a:srgbClr>
              </a:solidFill>
              <a:latin typeface="微软雅黑" pitchFamily="34" charset="-122"/>
              <a:ea typeface="微软雅黑" pitchFamily="34" charset="-122"/>
            </a:endParaRPr>
          </a:p>
          <a:p>
            <a:pPr defTabSz="898398" fontAlgn="auto">
              <a:spcBef>
                <a:spcPts val="0"/>
              </a:spcBef>
              <a:spcAft>
                <a:spcPts val="0"/>
              </a:spcAft>
              <a:defRPr/>
            </a:pPr>
            <a:r>
              <a:rPr lang="zh-CN" altLang="en-US" sz="1000" b="0" kern="0" dirty="0">
                <a:solidFill>
                  <a:srgbClr val="000000">
                    <a:lumMod val="65000"/>
                    <a:lumOff val="35000"/>
                  </a:srgb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b="0" kern="0" dirty="0">
              <a:solidFill>
                <a:srgbClr val="000000">
                  <a:lumMod val="65000"/>
                  <a:lumOff val="35000"/>
                </a:srgbClr>
              </a:solidFill>
              <a:latin typeface="微软雅黑" pitchFamily="34" charset="-122"/>
              <a:ea typeface="微软雅黑" pitchFamily="34" charset="-122"/>
            </a:endParaRPr>
          </a:p>
        </p:txBody>
      </p:sp>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25"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advTm="7957">
        <p14:flash/>
      </p:transition>
    </mc:Choice>
    <mc:Fallback xmlns="">
      <p:transition spd="slow" advTm="795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600"/>
                                            <p:tgtEl>
                                              <p:spTgt spid="7"/>
                                            </p:tgtEl>
                                          </p:cBhvr>
                                        </p:animEffect>
                                      </p:childTnLst>
                                    </p:cTn>
                                  </p:par>
                                  <p:par>
                                    <p:cTn id="8"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14:bounceEnd="10000">
                                          <p:cBhvr>
                                            <p:cTn id="9" dur="1000" fill="hold"/>
                                            <p:tgtEl>
                                              <p:spTgt spid="7"/>
                                            </p:tgtEl>
                                            <p:attrNameLst>
                                              <p:attrName>ppt_x</p:attrName>
                                              <p:attrName>ppt_y</p:attrName>
                                            </p:attrNameLst>
                                          </p:cBhvr>
                                          <p:rCtr x="4956" y="8889"/>
                                        </p:animMotion>
                                      </p:childTnLst>
                                    </p:cTn>
                                  </p:par>
                                  <p:par>
                                    <p:cTn id="10" presetID="21" presetClass="entr" presetSubtype="1"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par>
                              <p:cTn id="13" fill="hold">
                                <p:stCondLst>
                                  <p:cond delay="1200"/>
                                </p:stCondLst>
                                <p:childTnLst>
                                  <p:par>
                                    <p:cTn id="14" presetID="3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90"/>
                                              </p:val>
                                            </p:tav>
                                            <p:tav tm="100000">
                                              <p:val>
                                                <p:fltVal val="0"/>
                                              </p:val>
                                            </p:tav>
                                          </p:tavLst>
                                        </p:anim>
                                        <p:animEffect transition="in" filter="fade">
                                          <p:cBhvr>
                                            <p:cTn id="19" dur="500"/>
                                            <p:tgtEl>
                                              <p:spTgt spid="6"/>
                                            </p:tgtEl>
                                          </p:cBhvr>
                                        </p:animEffect>
                                      </p:childTnLst>
                                    </p:cTn>
                                  </p:par>
                                </p:childTnLst>
                              </p:cTn>
                            </p:par>
                            <p:par>
                              <p:cTn id="20" fill="hold">
                                <p:stCondLst>
                                  <p:cond delay="1700"/>
                                </p:stCondLst>
                                <p:childTnLst>
                                  <p:par>
                                    <p:cTn id="21" presetID="2" presetClass="entr" presetSubtype="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22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300"/>
                                            <p:tgtEl>
                                              <p:spTgt spid="10"/>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600"/>
                                            <p:tgtEl>
                                              <p:spTgt spid="13"/>
                                            </p:tgtEl>
                                          </p:cBhvr>
                                        </p:animEffect>
                                      </p:childTnLst>
                                    </p:cTn>
                                  </p:par>
                                  <p:par>
                                    <p:cTn id="33"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14:bounceEnd="10000">
                                          <p:cBhvr>
                                            <p:cTn id="34" dur="1000" fill="hold"/>
                                            <p:tgtEl>
                                              <p:spTgt spid="13"/>
                                            </p:tgtEl>
                                            <p:attrNameLst>
                                              <p:attrName>ppt_x</p:attrName>
                                              <p:attrName>ppt_y</p:attrName>
                                            </p:attrNameLst>
                                          </p:cBhvr>
                                          <p:rCtr x="4956" y="8889"/>
                                        </p:animMotion>
                                      </p:childTnLst>
                                    </p:cTn>
                                  </p:par>
                                  <p:par>
                                    <p:cTn id="35" presetID="21" presetClass="entr" presetSubtype="1" fill="hold" grpId="0" nodeType="withEffect">
                                      <p:stCondLst>
                                        <p:cond delay="20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1000"/>
                                            <p:tgtEl>
                                              <p:spTgt spid="11"/>
                                            </p:tgtEl>
                                          </p:cBhvr>
                                        </p:animEffect>
                                      </p:childTnLst>
                                    </p:cTn>
                                  </p:par>
                                </p:childTnLst>
                              </p:cTn>
                            </p:par>
                            <p:par>
                              <p:cTn id="38" fill="hold">
                                <p:stCondLst>
                                  <p:cond delay="3700"/>
                                </p:stCondLst>
                                <p:childTnLst>
                                  <p:par>
                                    <p:cTn id="39" presetID="31"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 calcmode="lin" valueType="num">
                                          <p:cBhvr>
                                            <p:cTn id="43" dur="500" fill="hold"/>
                                            <p:tgtEl>
                                              <p:spTgt spid="12"/>
                                            </p:tgtEl>
                                            <p:attrNameLst>
                                              <p:attrName>style.rotation</p:attrName>
                                            </p:attrNameLst>
                                          </p:cBhvr>
                                          <p:tavLst>
                                            <p:tav tm="0">
                                              <p:val>
                                                <p:fltVal val="90"/>
                                              </p:val>
                                            </p:tav>
                                            <p:tav tm="100000">
                                              <p:val>
                                                <p:fltVal val="0"/>
                                              </p:val>
                                            </p:tav>
                                          </p:tavLst>
                                        </p:anim>
                                        <p:animEffect transition="in" filter="fade">
                                          <p:cBhvr>
                                            <p:cTn id="44" dur="500"/>
                                            <p:tgtEl>
                                              <p:spTgt spid="12"/>
                                            </p:tgtEl>
                                          </p:cBhvr>
                                        </p:animEffect>
                                      </p:childTnLst>
                                    </p:cTn>
                                  </p:par>
                                </p:childTnLst>
                              </p:cTn>
                            </p:par>
                            <p:par>
                              <p:cTn id="45" fill="hold">
                                <p:stCondLst>
                                  <p:cond delay="4200"/>
                                </p:stCondLst>
                                <p:childTnLst>
                                  <p:par>
                                    <p:cTn id="46" presetID="2" presetClass="entr" presetSubtype="8"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par>
                              <p:cTn id="50" fill="hold">
                                <p:stCondLst>
                                  <p:cond delay="4700"/>
                                </p:stCondLst>
                                <p:childTnLst>
                                  <p:par>
                                    <p:cTn id="51" presetID="22" presetClass="entr" presetSubtype="2"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right)">
                                          <p:cBhvr>
                                            <p:cTn id="53" dur="300"/>
                                            <p:tgtEl>
                                              <p:spTgt spid="16"/>
                                            </p:tgtEl>
                                          </p:cBhvr>
                                        </p:animEffect>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600"/>
                                            <p:tgtEl>
                                              <p:spTgt spid="19"/>
                                            </p:tgtEl>
                                          </p:cBhvr>
                                        </p:animEffect>
                                      </p:childTnLst>
                                    </p:cTn>
                                  </p:par>
                                  <p:par>
                                    <p:cTn id="58"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14:bounceEnd="10000">
                                          <p:cBhvr>
                                            <p:cTn id="59" dur="1000" fill="hold"/>
                                            <p:tgtEl>
                                              <p:spTgt spid="19"/>
                                            </p:tgtEl>
                                            <p:attrNameLst>
                                              <p:attrName>ppt_x</p:attrName>
                                              <p:attrName>ppt_y</p:attrName>
                                            </p:attrNameLst>
                                          </p:cBhvr>
                                          <p:rCtr x="4956" y="8889"/>
                                        </p:animMotion>
                                      </p:childTnLst>
                                    </p:cTn>
                                  </p:par>
                                  <p:par>
                                    <p:cTn id="60" presetID="21" presetClass="entr" presetSubtype="1" fill="hold" grpId="0" nodeType="withEffect">
                                      <p:stCondLst>
                                        <p:cond delay="200"/>
                                      </p:stCondLst>
                                      <p:childTnLst>
                                        <p:set>
                                          <p:cBhvr>
                                            <p:cTn id="61" dur="1" fill="hold">
                                              <p:stCondLst>
                                                <p:cond delay="0"/>
                                              </p:stCondLst>
                                            </p:cTn>
                                            <p:tgtEl>
                                              <p:spTgt spid="17"/>
                                            </p:tgtEl>
                                            <p:attrNameLst>
                                              <p:attrName>style.visibility</p:attrName>
                                            </p:attrNameLst>
                                          </p:cBhvr>
                                          <p:to>
                                            <p:strVal val="visible"/>
                                          </p:to>
                                        </p:set>
                                        <p:animEffect transition="in" filter="wheel(1)">
                                          <p:cBhvr>
                                            <p:cTn id="62" dur="1000"/>
                                            <p:tgtEl>
                                              <p:spTgt spid="17"/>
                                            </p:tgtEl>
                                          </p:cBhvr>
                                        </p:animEffect>
                                      </p:childTnLst>
                                    </p:cTn>
                                  </p:par>
                                </p:childTnLst>
                              </p:cTn>
                            </p:par>
                            <p:par>
                              <p:cTn id="63" fill="hold">
                                <p:stCondLst>
                                  <p:cond delay="6200"/>
                                </p:stCondLst>
                                <p:childTnLst>
                                  <p:par>
                                    <p:cTn id="64" presetID="31" presetClass="entr" presetSubtype="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 calcmode="lin" valueType="num">
                                          <p:cBhvr>
                                            <p:cTn id="68" dur="500" fill="hold"/>
                                            <p:tgtEl>
                                              <p:spTgt spid="18"/>
                                            </p:tgtEl>
                                            <p:attrNameLst>
                                              <p:attrName>style.rotation</p:attrName>
                                            </p:attrNameLst>
                                          </p:cBhvr>
                                          <p:tavLst>
                                            <p:tav tm="0">
                                              <p:val>
                                                <p:fltVal val="90"/>
                                              </p:val>
                                            </p:tav>
                                            <p:tav tm="100000">
                                              <p:val>
                                                <p:fltVal val="0"/>
                                              </p:val>
                                            </p:tav>
                                          </p:tavLst>
                                        </p:anim>
                                        <p:animEffect transition="in" filter="fade">
                                          <p:cBhvr>
                                            <p:cTn id="69" dur="500"/>
                                            <p:tgtEl>
                                              <p:spTgt spid="18"/>
                                            </p:tgtEl>
                                          </p:cBhvr>
                                        </p:animEffect>
                                      </p:childTnLst>
                                    </p:cTn>
                                  </p:par>
                                </p:childTnLst>
                              </p:cTn>
                            </p:par>
                            <p:par>
                              <p:cTn id="70" fill="hold">
                                <p:stCondLst>
                                  <p:cond delay="6700"/>
                                </p:stCondLst>
                                <p:childTnLst>
                                  <p:par>
                                    <p:cTn id="71" presetID="2" presetClass="entr" presetSubtype="2"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1+#ppt_w/2"/>
                                              </p:val>
                                            </p:tav>
                                            <p:tav tm="100000">
                                              <p:val>
                                                <p:strVal val="#ppt_x"/>
                                              </p:val>
                                            </p:tav>
                                          </p:tavLst>
                                        </p:anim>
                                        <p:anim calcmode="lin" valueType="num">
                                          <p:cBhvr additive="base">
                                            <p:cTn id="74" dur="500" fill="hold"/>
                                            <p:tgtEl>
                                              <p:spTgt spid="2"/>
                                            </p:tgtEl>
                                            <p:attrNameLst>
                                              <p:attrName>ppt_y</p:attrName>
                                            </p:attrNameLst>
                                          </p:cBhvr>
                                          <p:tavLst>
                                            <p:tav tm="0">
                                              <p:val>
                                                <p:strVal val="#ppt_y"/>
                                              </p:val>
                                            </p:tav>
                                            <p:tav tm="100000">
                                              <p:val>
                                                <p:strVal val="#ppt_y"/>
                                              </p:val>
                                            </p:tav>
                                          </p:tavLst>
                                        </p:anim>
                                      </p:childTnLst>
                                    </p:cTn>
                                  </p:par>
                                </p:childTnLst>
                              </p:cTn>
                            </p:par>
                            <p:par>
                              <p:cTn id="75" fill="hold">
                                <p:stCondLst>
                                  <p:cond delay="7200"/>
                                </p:stCondLst>
                                <p:childTnLst>
                                  <p:par>
                                    <p:cTn id="76" presetID="22" presetClass="entr" presetSubtype="8"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10" grpId="0"/>
          <p:bldP spid="11" grpId="0" animBg="1"/>
          <p:bldP spid="12" grpId="0"/>
          <p:bldP spid="16" grpId="0"/>
          <p:bldP spid="17" grpId="0" animBg="1"/>
          <p:bldP spid="18"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600"/>
                                            <p:tgtEl>
                                              <p:spTgt spid="7"/>
                                            </p:tgtEl>
                                          </p:cBhvr>
                                        </p:animEffect>
                                      </p:childTnLst>
                                    </p:cTn>
                                  </p:par>
                                  <p:par>
                                    <p:cTn id="8"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cBhvr>
                                            <p:cTn id="9" dur="1000" fill="hold"/>
                                            <p:tgtEl>
                                              <p:spTgt spid="7"/>
                                            </p:tgtEl>
                                            <p:attrNameLst>
                                              <p:attrName>ppt_x</p:attrName>
                                              <p:attrName>ppt_y</p:attrName>
                                            </p:attrNameLst>
                                          </p:cBhvr>
                                          <p:rCtr x="4956" y="8889"/>
                                        </p:animMotion>
                                      </p:childTnLst>
                                    </p:cTn>
                                  </p:par>
                                  <p:par>
                                    <p:cTn id="10" presetID="21" presetClass="entr" presetSubtype="1"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par>
                              <p:cTn id="13" fill="hold">
                                <p:stCondLst>
                                  <p:cond delay="1200"/>
                                </p:stCondLst>
                                <p:childTnLst>
                                  <p:par>
                                    <p:cTn id="14" presetID="3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90"/>
                                              </p:val>
                                            </p:tav>
                                            <p:tav tm="100000">
                                              <p:val>
                                                <p:fltVal val="0"/>
                                              </p:val>
                                            </p:tav>
                                          </p:tavLst>
                                        </p:anim>
                                        <p:animEffect transition="in" filter="fade">
                                          <p:cBhvr>
                                            <p:cTn id="19" dur="500"/>
                                            <p:tgtEl>
                                              <p:spTgt spid="6"/>
                                            </p:tgtEl>
                                          </p:cBhvr>
                                        </p:animEffect>
                                      </p:childTnLst>
                                    </p:cTn>
                                  </p:par>
                                </p:childTnLst>
                              </p:cTn>
                            </p:par>
                            <p:par>
                              <p:cTn id="20" fill="hold">
                                <p:stCondLst>
                                  <p:cond delay="1700"/>
                                </p:stCondLst>
                                <p:childTnLst>
                                  <p:par>
                                    <p:cTn id="21" presetID="2" presetClass="entr" presetSubtype="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22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300"/>
                                            <p:tgtEl>
                                              <p:spTgt spid="10"/>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600"/>
                                            <p:tgtEl>
                                              <p:spTgt spid="13"/>
                                            </p:tgtEl>
                                          </p:cBhvr>
                                        </p:animEffect>
                                      </p:childTnLst>
                                    </p:cTn>
                                  </p:par>
                                  <p:par>
                                    <p:cTn id="33"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cBhvr>
                                            <p:cTn id="34" dur="1000" fill="hold"/>
                                            <p:tgtEl>
                                              <p:spTgt spid="13"/>
                                            </p:tgtEl>
                                            <p:attrNameLst>
                                              <p:attrName>ppt_x</p:attrName>
                                              <p:attrName>ppt_y</p:attrName>
                                            </p:attrNameLst>
                                          </p:cBhvr>
                                          <p:rCtr x="4956" y="8889"/>
                                        </p:animMotion>
                                      </p:childTnLst>
                                    </p:cTn>
                                  </p:par>
                                  <p:par>
                                    <p:cTn id="35" presetID="21" presetClass="entr" presetSubtype="1" fill="hold" grpId="0" nodeType="withEffect">
                                      <p:stCondLst>
                                        <p:cond delay="20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1000"/>
                                            <p:tgtEl>
                                              <p:spTgt spid="11"/>
                                            </p:tgtEl>
                                          </p:cBhvr>
                                        </p:animEffect>
                                      </p:childTnLst>
                                    </p:cTn>
                                  </p:par>
                                </p:childTnLst>
                              </p:cTn>
                            </p:par>
                            <p:par>
                              <p:cTn id="38" fill="hold">
                                <p:stCondLst>
                                  <p:cond delay="3700"/>
                                </p:stCondLst>
                                <p:childTnLst>
                                  <p:par>
                                    <p:cTn id="39" presetID="31"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 calcmode="lin" valueType="num">
                                          <p:cBhvr>
                                            <p:cTn id="43" dur="500" fill="hold"/>
                                            <p:tgtEl>
                                              <p:spTgt spid="12"/>
                                            </p:tgtEl>
                                            <p:attrNameLst>
                                              <p:attrName>style.rotation</p:attrName>
                                            </p:attrNameLst>
                                          </p:cBhvr>
                                          <p:tavLst>
                                            <p:tav tm="0">
                                              <p:val>
                                                <p:fltVal val="90"/>
                                              </p:val>
                                            </p:tav>
                                            <p:tav tm="100000">
                                              <p:val>
                                                <p:fltVal val="0"/>
                                              </p:val>
                                            </p:tav>
                                          </p:tavLst>
                                        </p:anim>
                                        <p:animEffect transition="in" filter="fade">
                                          <p:cBhvr>
                                            <p:cTn id="44" dur="500"/>
                                            <p:tgtEl>
                                              <p:spTgt spid="12"/>
                                            </p:tgtEl>
                                          </p:cBhvr>
                                        </p:animEffect>
                                      </p:childTnLst>
                                    </p:cTn>
                                  </p:par>
                                </p:childTnLst>
                              </p:cTn>
                            </p:par>
                            <p:par>
                              <p:cTn id="45" fill="hold">
                                <p:stCondLst>
                                  <p:cond delay="4200"/>
                                </p:stCondLst>
                                <p:childTnLst>
                                  <p:par>
                                    <p:cTn id="46" presetID="2" presetClass="entr" presetSubtype="8"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par>
                              <p:cTn id="50" fill="hold">
                                <p:stCondLst>
                                  <p:cond delay="4700"/>
                                </p:stCondLst>
                                <p:childTnLst>
                                  <p:par>
                                    <p:cTn id="51" presetID="22" presetClass="entr" presetSubtype="2"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right)">
                                          <p:cBhvr>
                                            <p:cTn id="53" dur="300"/>
                                            <p:tgtEl>
                                              <p:spTgt spid="16"/>
                                            </p:tgtEl>
                                          </p:cBhvr>
                                        </p:animEffect>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600"/>
                                            <p:tgtEl>
                                              <p:spTgt spid="19"/>
                                            </p:tgtEl>
                                          </p:cBhvr>
                                        </p:animEffect>
                                      </p:childTnLst>
                                    </p:cTn>
                                  </p:par>
                                  <p:par>
                                    <p:cTn id="58"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cBhvr>
                                            <p:cTn id="59" dur="1000" fill="hold"/>
                                            <p:tgtEl>
                                              <p:spTgt spid="19"/>
                                            </p:tgtEl>
                                            <p:attrNameLst>
                                              <p:attrName>ppt_x</p:attrName>
                                              <p:attrName>ppt_y</p:attrName>
                                            </p:attrNameLst>
                                          </p:cBhvr>
                                          <p:rCtr x="4956" y="8889"/>
                                        </p:animMotion>
                                      </p:childTnLst>
                                    </p:cTn>
                                  </p:par>
                                  <p:par>
                                    <p:cTn id="60" presetID="21" presetClass="entr" presetSubtype="1" fill="hold" grpId="0" nodeType="withEffect">
                                      <p:stCondLst>
                                        <p:cond delay="200"/>
                                      </p:stCondLst>
                                      <p:childTnLst>
                                        <p:set>
                                          <p:cBhvr>
                                            <p:cTn id="61" dur="1" fill="hold">
                                              <p:stCondLst>
                                                <p:cond delay="0"/>
                                              </p:stCondLst>
                                            </p:cTn>
                                            <p:tgtEl>
                                              <p:spTgt spid="17"/>
                                            </p:tgtEl>
                                            <p:attrNameLst>
                                              <p:attrName>style.visibility</p:attrName>
                                            </p:attrNameLst>
                                          </p:cBhvr>
                                          <p:to>
                                            <p:strVal val="visible"/>
                                          </p:to>
                                        </p:set>
                                        <p:animEffect transition="in" filter="wheel(1)">
                                          <p:cBhvr>
                                            <p:cTn id="62" dur="1000"/>
                                            <p:tgtEl>
                                              <p:spTgt spid="17"/>
                                            </p:tgtEl>
                                          </p:cBhvr>
                                        </p:animEffect>
                                      </p:childTnLst>
                                    </p:cTn>
                                  </p:par>
                                </p:childTnLst>
                              </p:cTn>
                            </p:par>
                            <p:par>
                              <p:cTn id="63" fill="hold">
                                <p:stCondLst>
                                  <p:cond delay="6200"/>
                                </p:stCondLst>
                                <p:childTnLst>
                                  <p:par>
                                    <p:cTn id="64" presetID="31" presetClass="entr" presetSubtype="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 calcmode="lin" valueType="num">
                                          <p:cBhvr>
                                            <p:cTn id="68" dur="500" fill="hold"/>
                                            <p:tgtEl>
                                              <p:spTgt spid="18"/>
                                            </p:tgtEl>
                                            <p:attrNameLst>
                                              <p:attrName>style.rotation</p:attrName>
                                            </p:attrNameLst>
                                          </p:cBhvr>
                                          <p:tavLst>
                                            <p:tav tm="0">
                                              <p:val>
                                                <p:fltVal val="90"/>
                                              </p:val>
                                            </p:tav>
                                            <p:tav tm="100000">
                                              <p:val>
                                                <p:fltVal val="0"/>
                                              </p:val>
                                            </p:tav>
                                          </p:tavLst>
                                        </p:anim>
                                        <p:animEffect transition="in" filter="fade">
                                          <p:cBhvr>
                                            <p:cTn id="69" dur="500"/>
                                            <p:tgtEl>
                                              <p:spTgt spid="18"/>
                                            </p:tgtEl>
                                          </p:cBhvr>
                                        </p:animEffect>
                                      </p:childTnLst>
                                    </p:cTn>
                                  </p:par>
                                </p:childTnLst>
                              </p:cTn>
                            </p:par>
                            <p:par>
                              <p:cTn id="70" fill="hold">
                                <p:stCondLst>
                                  <p:cond delay="6700"/>
                                </p:stCondLst>
                                <p:childTnLst>
                                  <p:par>
                                    <p:cTn id="71" presetID="2" presetClass="entr" presetSubtype="2"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1+#ppt_w/2"/>
                                              </p:val>
                                            </p:tav>
                                            <p:tav tm="100000">
                                              <p:val>
                                                <p:strVal val="#ppt_x"/>
                                              </p:val>
                                            </p:tav>
                                          </p:tavLst>
                                        </p:anim>
                                        <p:anim calcmode="lin" valueType="num">
                                          <p:cBhvr additive="base">
                                            <p:cTn id="74" dur="500" fill="hold"/>
                                            <p:tgtEl>
                                              <p:spTgt spid="2"/>
                                            </p:tgtEl>
                                            <p:attrNameLst>
                                              <p:attrName>ppt_y</p:attrName>
                                            </p:attrNameLst>
                                          </p:cBhvr>
                                          <p:tavLst>
                                            <p:tav tm="0">
                                              <p:val>
                                                <p:strVal val="#ppt_y"/>
                                              </p:val>
                                            </p:tav>
                                            <p:tav tm="100000">
                                              <p:val>
                                                <p:strVal val="#ppt_y"/>
                                              </p:val>
                                            </p:tav>
                                          </p:tavLst>
                                        </p:anim>
                                      </p:childTnLst>
                                    </p:cTn>
                                  </p:par>
                                </p:childTnLst>
                              </p:cTn>
                            </p:par>
                            <p:par>
                              <p:cTn id="75" fill="hold">
                                <p:stCondLst>
                                  <p:cond delay="7200"/>
                                </p:stCondLst>
                                <p:childTnLst>
                                  <p:par>
                                    <p:cTn id="76" presetID="22" presetClass="entr" presetSubtype="8"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10" grpId="0"/>
          <p:bldP spid="11" grpId="0" animBg="1"/>
          <p:bldP spid="12" grpId="0"/>
          <p:bldP spid="16" grpId="0"/>
          <p:bldP spid="17" grpId="0" animBg="1"/>
          <p:bldP spid="18" grpId="0"/>
          <p:bldP spid="2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a:spLocks/>
          </p:cNvSpPr>
          <p:nvPr/>
        </p:nvSpPr>
        <p:spPr bwMode="auto">
          <a:xfrm>
            <a:off x="3231333" y="1951876"/>
            <a:ext cx="2581821" cy="1285746"/>
          </a:xfrm>
          <a:custGeom>
            <a:avLst/>
            <a:gdLst>
              <a:gd name="T0" fmla="*/ 1633211 w 3744416"/>
              <a:gd name="T1" fmla="*/ 0 h 1872208"/>
              <a:gd name="T2" fmla="*/ 3266422 w 3744416"/>
              <a:gd name="T3" fmla="*/ 1634694 h 1872208"/>
              <a:gd name="T4" fmla="*/ 0 w 3744416"/>
              <a:gd name="T5" fmla="*/ 1634694 h 1872208"/>
              <a:gd name="T6" fmla="*/ 1633211 w 3744416"/>
              <a:gd name="T7" fmla="*/ 0 h 1872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4416" h="1872208">
                <a:moveTo>
                  <a:pt x="1872208" y="0"/>
                </a:moveTo>
                <a:cubicBezTo>
                  <a:pt x="2906200" y="0"/>
                  <a:pt x="3744416" y="838216"/>
                  <a:pt x="3744416" y="1872208"/>
                </a:cubicBezTo>
                <a:lnTo>
                  <a:pt x="0" y="1872208"/>
                </a:lnTo>
                <a:cubicBezTo>
                  <a:pt x="0" y="838216"/>
                  <a:pt x="838216" y="0"/>
                  <a:pt x="1872208" y="0"/>
                </a:cubicBezTo>
                <a:close/>
              </a:path>
            </a:pathLst>
          </a:custGeom>
          <a:noFill/>
          <a:ln w="9525" cap="flat" cmpd="sng">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lIns="63898" tIns="31949" rIns="63898" bIns="31949" anchor="ctr"/>
          <a:lstStyle/>
          <a:p>
            <a:endParaRPr lang="zh-CN" altLang="en-US"/>
          </a:p>
        </p:txBody>
      </p:sp>
      <p:sp>
        <p:nvSpPr>
          <p:cNvPr id="3" name="MH_Other_2"/>
          <p:cNvSpPr>
            <a:spLocks noChangeArrowheads="1"/>
          </p:cNvSpPr>
          <p:nvPr/>
        </p:nvSpPr>
        <p:spPr bwMode="auto">
          <a:xfrm>
            <a:off x="3408298" y="2168889"/>
            <a:ext cx="2184529" cy="2174802"/>
          </a:xfrm>
          <a:prstGeom prst="ellipse">
            <a:avLst/>
          </a:prstGeom>
          <a:solidFill>
            <a:srgbClr val="FF1919"/>
          </a:solidFill>
          <a:ln>
            <a:noFill/>
          </a:ln>
        </p:spPr>
        <p:txBody>
          <a:bodyPr lIns="66453" tIns="34630" rIns="66453" bIns="3463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000">
              <a:solidFill>
                <a:srgbClr val="FFFFFF"/>
              </a:solidFill>
              <a:latin typeface="微软雅黑 Light" panose="02010600030101010101" charset="-122"/>
              <a:ea typeface="微软雅黑 Light" panose="02010600030101010101" charset="-122"/>
            </a:endParaRPr>
          </a:p>
        </p:txBody>
      </p:sp>
      <p:sp>
        <p:nvSpPr>
          <p:cNvPr id="4" name="MH_Other_3"/>
          <p:cNvSpPr>
            <a:spLocks noChangeArrowheads="1"/>
          </p:cNvSpPr>
          <p:nvPr/>
        </p:nvSpPr>
        <p:spPr bwMode="auto">
          <a:xfrm>
            <a:off x="4376335" y="2532911"/>
            <a:ext cx="301193" cy="1395420"/>
          </a:xfrm>
          <a:prstGeom prst="upArrow">
            <a:avLst>
              <a:gd name="adj1" fmla="val 50000"/>
              <a:gd name="adj2" fmla="val 50006"/>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000">
              <a:solidFill>
                <a:srgbClr val="FFFFFF"/>
              </a:solidFill>
              <a:latin typeface="微软雅黑 Light" panose="02010600030101010101" charset="-122"/>
              <a:ea typeface="微软雅黑 Light" panose="02010600030101010101" charset="-122"/>
            </a:endParaRPr>
          </a:p>
        </p:txBody>
      </p:sp>
      <p:sp>
        <p:nvSpPr>
          <p:cNvPr id="5" name="MH_Other_4"/>
          <p:cNvSpPr>
            <a:spLocks/>
          </p:cNvSpPr>
          <p:nvPr/>
        </p:nvSpPr>
        <p:spPr bwMode="auto">
          <a:xfrm>
            <a:off x="4631822" y="3083612"/>
            <a:ext cx="557852" cy="844719"/>
          </a:xfrm>
          <a:custGeom>
            <a:avLst/>
            <a:gdLst>
              <a:gd name="T0" fmla="*/ 0 w 755650"/>
              <a:gd name="T1" fmla="*/ 1149350 h 1149350"/>
              <a:gd name="T2" fmla="*/ 0 w 755650"/>
              <a:gd name="T3" fmla="*/ 425053 h 1149350"/>
              <a:gd name="T4" fmla="*/ 330597 w 755650"/>
              <a:gd name="T5" fmla="*/ 94456 h 1149350"/>
              <a:gd name="T6" fmla="*/ 491581 w 755650"/>
              <a:gd name="T7" fmla="*/ 94456 h 1149350"/>
              <a:gd name="T8" fmla="*/ 491581 w 755650"/>
              <a:gd name="T9" fmla="*/ 0 h 1149350"/>
              <a:gd name="T10" fmla="*/ 755650 w 755650"/>
              <a:gd name="T11" fmla="*/ 188913 h 1149350"/>
              <a:gd name="T12" fmla="*/ 491581 w 755650"/>
              <a:gd name="T13" fmla="*/ 377825 h 1149350"/>
              <a:gd name="T14" fmla="*/ 491581 w 755650"/>
              <a:gd name="T15" fmla="*/ 283369 h 1149350"/>
              <a:gd name="T16" fmla="*/ 330597 w 755650"/>
              <a:gd name="T17" fmla="*/ 283369 h 1149350"/>
              <a:gd name="T18" fmla="*/ 188913 w 755650"/>
              <a:gd name="T19" fmla="*/ 425053 h 1149350"/>
              <a:gd name="T20" fmla="*/ 188913 w 755650"/>
              <a:gd name="T21" fmla="*/ 1149350 h 1149350"/>
              <a:gd name="T22" fmla="*/ 0 w 755650"/>
              <a:gd name="T23" fmla="*/ 1149350 h 1149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5650" h="1149350">
                <a:moveTo>
                  <a:pt x="0" y="1149350"/>
                </a:moveTo>
                <a:lnTo>
                  <a:pt x="0" y="425053"/>
                </a:lnTo>
                <a:cubicBezTo>
                  <a:pt x="0" y="242469"/>
                  <a:pt x="148013" y="94456"/>
                  <a:pt x="330597" y="94456"/>
                </a:cubicBezTo>
                <a:lnTo>
                  <a:pt x="491581" y="94456"/>
                </a:lnTo>
                <a:lnTo>
                  <a:pt x="491581" y="0"/>
                </a:lnTo>
                <a:lnTo>
                  <a:pt x="755650" y="188913"/>
                </a:lnTo>
                <a:lnTo>
                  <a:pt x="491581" y="377825"/>
                </a:lnTo>
                <a:lnTo>
                  <a:pt x="491581" y="283369"/>
                </a:lnTo>
                <a:lnTo>
                  <a:pt x="330597" y="283369"/>
                </a:lnTo>
                <a:cubicBezTo>
                  <a:pt x="252347" y="283369"/>
                  <a:pt x="188913" y="346803"/>
                  <a:pt x="188913" y="425053"/>
                </a:cubicBezTo>
                <a:lnTo>
                  <a:pt x="188913"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3898" tIns="31949" rIns="63898" bIns="31949" anchor="ctr"/>
          <a:lstStyle/>
          <a:p>
            <a:endParaRPr lang="zh-CN" altLang="en-US"/>
          </a:p>
        </p:txBody>
      </p:sp>
      <p:sp>
        <p:nvSpPr>
          <p:cNvPr id="6" name="MH_Other_5"/>
          <p:cNvSpPr>
            <a:spLocks/>
          </p:cNvSpPr>
          <p:nvPr/>
        </p:nvSpPr>
        <p:spPr bwMode="auto">
          <a:xfrm flipH="1">
            <a:off x="3860674" y="3083612"/>
            <a:ext cx="559024" cy="844719"/>
          </a:xfrm>
          <a:custGeom>
            <a:avLst/>
            <a:gdLst>
              <a:gd name="T0" fmla="*/ 0 w 757238"/>
              <a:gd name="T1" fmla="*/ 1149350 h 1149350"/>
              <a:gd name="T2" fmla="*/ 0 w 757238"/>
              <a:gd name="T3" fmla="*/ 425946 h 1149350"/>
              <a:gd name="T4" fmla="*/ 331292 w 757238"/>
              <a:gd name="T5" fmla="*/ 94654 h 1149350"/>
              <a:gd name="T6" fmla="*/ 492614 w 757238"/>
              <a:gd name="T7" fmla="*/ 94655 h 1149350"/>
              <a:gd name="T8" fmla="*/ 492614 w 757238"/>
              <a:gd name="T9" fmla="*/ 0 h 1149350"/>
              <a:gd name="T10" fmla="*/ 757238 w 757238"/>
              <a:gd name="T11" fmla="*/ 189310 h 1149350"/>
              <a:gd name="T12" fmla="*/ 492614 w 757238"/>
              <a:gd name="T13" fmla="*/ 378619 h 1149350"/>
              <a:gd name="T14" fmla="*/ 492614 w 757238"/>
              <a:gd name="T15" fmla="*/ 283964 h 1149350"/>
              <a:gd name="T16" fmla="*/ 331292 w 757238"/>
              <a:gd name="T17" fmla="*/ 283964 h 1149350"/>
              <a:gd name="T18" fmla="*/ 189310 w 757238"/>
              <a:gd name="T19" fmla="*/ 425946 h 1149350"/>
              <a:gd name="T20" fmla="*/ 189310 w 757238"/>
              <a:gd name="T21" fmla="*/ 1149350 h 1149350"/>
              <a:gd name="T22" fmla="*/ 0 w 757238"/>
              <a:gd name="T23" fmla="*/ 1149350 h 1149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7238" h="1149350">
                <a:moveTo>
                  <a:pt x="0" y="1149350"/>
                </a:moveTo>
                <a:lnTo>
                  <a:pt x="0" y="425946"/>
                </a:lnTo>
                <a:cubicBezTo>
                  <a:pt x="0" y="242978"/>
                  <a:pt x="148324" y="94654"/>
                  <a:pt x="331292" y="94654"/>
                </a:cubicBezTo>
                <a:lnTo>
                  <a:pt x="492614" y="94655"/>
                </a:lnTo>
                <a:lnTo>
                  <a:pt x="492614" y="0"/>
                </a:lnTo>
                <a:lnTo>
                  <a:pt x="757238" y="189310"/>
                </a:lnTo>
                <a:lnTo>
                  <a:pt x="492614" y="378619"/>
                </a:lnTo>
                <a:lnTo>
                  <a:pt x="492614" y="283964"/>
                </a:lnTo>
                <a:lnTo>
                  <a:pt x="331292" y="283964"/>
                </a:lnTo>
                <a:cubicBezTo>
                  <a:pt x="252878" y="283964"/>
                  <a:pt x="189310" y="347532"/>
                  <a:pt x="189310" y="425946"/>
                </a:cubicBezTo>
                <a:lnTo>
                  <a:pt x="189310"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3898" tIns="31949" rIns="63898" bIns="31949" anchor="ctr"/>
          <a:lstStyle/>
          <a:p>
            <a:endParaRPr lang="zh-CN" altLang="en-US"/>
          </a:p>
        </p:txBody>
      </p:sp>
      <p:sp>
        <p:nvSpPr>
          <p:cNvPr id="7" name="MH_Title_1"/>
          <p:cNvSpPr txBox="1">
            <a:spLocks noChangeArrowheads="1"/>
          </p:cNvSpPr>
          <p:nvPr/>
        </p:nvSpPr>
        <p:spPr bwMode="auto">
          <a:xfrm>
            <a:off x="4005997" y="3980836"/>
            <a:ext cx="1055934" cy="36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10000"/>
              </a:lnSpc>
            </a:pPr>
            <a:r>
              <a:rPr lang="zh-CN" altLang="en-US" dirty="0">
                <a:solidFill>
                  <a:schemeClr val="bg1"/>
                </a:solidFill>
                <a:ea typeface="微软雅黑" panose="020B0503020204020204" pitchFamily="34" charset="-122"/>
                <a:cs typeface="+mn-ea"/>
                <a:sym typeface="+mn-lt"/>
              </a:rPr>
              <a:t>标题文字</a:t>
            </a:r>
            <a:endParaRPr lang="en-US" altLang="zh-CN" dirty="0">
              <a:solidFill>
                <a:schemeClr val="bg1"/>
              </a:solidFill>
              <a:latin typeface="微软雅黑 Light" panose="02010600030101010101" charset="-122"/>
              <a:ea typeface="微软雅黑 Light" panose="02010600030101010101" charset="-122"/>
              <a:sym typeface="나눔고딕" charset="-127"/>
            </a:endParaRPr>
          </a:p>
        </p:txBody>
      </p:sp>
      <p:sp>
        <p:nvSpPr>
          <p:cNvPr id="8" name="MH_SubTitle_1"/>
          <p:cNvSpPr>
            <a:spLocks noChangeArrowheads="1"/>
          </p:cNvSpPr>
          <p:nvPr/>
        </p:nvSpPr>
        <p:spPr bwMode="auto">
          <a:xfrm>
            <a:off x="2982878" y="2842098"/>
            <a:ext cx="794587" cy="791049"/>
          </a:xfrm>
          <a:prstGeom prst="ellipse">
            <a:avLst/>
          </a:prstGeom>
          <a:solidFill>
            <a:srgbClr val="FF1919"/>
          </a:solidFill>
          <a:ln>
            <a:noFill/>
          </a:ln>
          <a:ex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zh-CN" altLang="en-US" sz="1100" dirty="0">
                <a:solidFill>
                  <a:schemeClr val="bg1"/>
                </a:solidFill>
                <a:ea typeface="微软雅黑" panose="020B0503020204020204" pitchFamily="34" charset="-122"/>
                <a:cs typeface="+mn-ea"/>
                <a:sym typeface="+mn-lt"/>
              </a:rPr>
              <a:t>标题文字</a:t>
            </a:r>
            <a:endParaRPr lang="en-US" altLang="zh-CN" sz="1200" dirty="0">
              <a:solidFill>
                <a:schemeClr val="bg1"/>
              </a:solidFill>
              <a:latin typeface="微软雅黑 Light" panose="02010600030101010101" charset="-122"/>
              <a:ea typeface="微软雅黑 Light" panose="02010600030101010101" charset="-122"/>
            </a:endParaRPr>
          </a:p>
        </p:txBody>
      </p:sp>
      <p:sp>
        <p:nvSpPr>
          <p:cNvPr id="9" name="MH_SubTitle_3"/>
          <p:cNvSpPr>
            <a:spLocks noChangeArrowheads="1"/>
          </p:cNvSpPr>
          <p:nvPr/>
        </p:nvSpPr>
        <p:spPr bwMode="auto">
          <a:xfrm>
            <a:off x="5267023" y="2842098"/>
            <a:ext cx="794587" cy="791049"/>
          </a:xfrm>
          <a:prstGeom prst="ellipse">
            <a:avLst/>
          </a:prstGeom>
          <a:solidFill>
            <a:srgbClr val="FF1919"/>
          </a:solidFill>
          <a:ln>
            <a:noFill/>
          </a:ln>
          <a:ex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zh-CN" altLang="en-US" sz="1100" dirty="0">
                <a:solidFill>
                  <a:schemeClr val="bg1"/>
                </a:solidFill>
                <a:ea typeface="微软雅黑" panose="020B0503020204020204" pitchFamily="34" charset="-122"/>
                <a:cs typeface="+mn-ea"/>
                <a:sym typeface="+mn-lt"/>
              </a:rPr>
              <a:t>标题文字</a:t>
            </a:r>
            <a:endParaRPr lang="en-US" altLang="zh-CN" sz="1200" dirty="0">
              <a:solidFill>
                <a:schemeClr val="bg1"/>
              </a:solidFill>
              <a:latin typeface="微软雅黑 Light" panose="02010600030101010101" charset="-122"/>
              <a:ea typeface="微软雅黑 Light" panose="02010600030101010101" charset="-122"/>
            </a:endParaRPr>
          </a:p>
        </p:txBody>
      </p:sp>
      <p:sp>
        <p:nvSpPr>
          <p:cNvPr id="10" name="MH_SubTitle_2"/>
          <p:cNvSpPr>
            <a:spLocks noChangeArrowheads="1"/>
          </p:cNvSpPr>
          <p:nvPr/>
        </p:nvSpPr>
        <p:spPr bwMode="auto">
          <a:xfrm>
            <a:off x="4124365" y="1705695"/>
            <a:ext cx="794587" cy="789882"/>
          </a:xfrm>
          <a:prstGeom prst="ellipse">
            <a:avLst/>
          </a:prstGeom>
          <a:solidFill>
            <a:srgbClr val="FF1919"/>
          </a:solidFill>
          <a:ln>
            <a:noFill/>
          </a:ln>
          <a:ex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zh-CN" altLang="en-US" sz="1100" dirty="0">
                <a:solidFill>
                  <a:schemeClr val="bg1"/>
                </a:solidFill>
                <a:ea typeface="微软雅黑" panose="020B0503020204020204" pitchFamily="34" charset="-122"/>
                <a:cs typeface="+mn-ea"/>
                <a:sym typeface="+mn-lt"/>
              </a:rPr>
              <a:t>标题文字</a:t>
            </a:r>
            <a:endParaRPr lang="en-US" altLang="zh-CN" sz="1200" dirty="0">
              <a:solidFill>
                <a:schemeClr val="bg1"/>
              </a:solidFill>
              <a:latin typeface="微软雅黑 Light" panose="02010600030101010101" charset="-122"/>
              <a:ea typeface="微软雅黑 Light" panose="02010600030101010101" charset="-122"/>
            </a:endParaRPr>
          </a:p>
        </p:txBody>
      </p:sp>
      <p:sp>
        <p:nvSpPr>
          <p:cNvPr id="11" name="TextBox 23"/>
          <p:cNvSpPr txBox="1"/>
          <p:nvPr/>
        </p:nvSpPr>
        <p:spPr>
          <a:xfrm>
            <a:off x="6412024" y="3198963"/>
            <a:ext cx="1652209" cy="498676"/>
          </a:xfrm>
          <a:prstGeom prst="rect">
            <a:avLst/>
          </a:prstGeom>
          <a:noFill/>
        </p:spPr>
        <p:txBody>
          <a:bodyPr wrap="square" lIns="63898" tIns="31949" rIns="63898" bIns="31949" rtlCol="0">
            <a:spAutoFit/>
          </a:bodyPr>
          <a:lstStyle/>
          <a:p>
            <a:pP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2" name="TextBox 24"/>
          <p:cNvSpPr txBox="1"/>
          <p:nvPr/>
        </p:nvSpPr>
        <p:spPr>
          <a:xfrm>
            <a:off x="6412024" y="2970610"/>
            <a:ext cx="1134670" cy="235933"/>
          </a:xfrm>
          <a:prstGeom prst="rect">
            <a:avLst/>
          </a:prstGeom>
          <a:noFill/>
        </p:spPr>
        <p:txBody>
          <a:bodyPr wrap="none" lIns="63898" tIns="31949" rIns="63898" bIns="31949"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13" name="TextBox 23"/>
          <p:cNvSpPr txBox="1"/>
          <p:nvPr/>
        </p:nvSpPr>
        <p:spPr>
          <a:xfrm>
            <a:off x="1917164" y="1758760"/>
            <a:ext cx="1652209" cy="498676"/>
          </a:xfrm>
          <a:prstGeom prst="rect">
            <a:avLst/>
          </a:prstGeom>
          <a:noFill/>
        </p:spPr>
        <p:txBody>
          <a:bodyPr wrap="square" lIns="63898" tIns="31949" rIns="63898" bIns="31949" rtlCol="0">
            <a:spAutoFit/>
          </a:bodyPr>
          <a:lstStyle/>
          <a:p>
            <a:pPr algn="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4" name="TextBox 24"/>
          <p:cNvSpPr txBox="1"/>
          <p:nvPr/>
        </p:nvSpPr>
        <p:spPr>
          <a:xfrm>
            <a:off x="2434703" y="1530407"/>
            <a:ext cx="1134670" cy="235933"/>
          </a:xfrm>
          <a:prstGeom prst="rect">
            <a:avLst/>
          </a:prstGeom>
          <a:noFill/>
        </p:spPr>
        <p:txBody>
          <a:bodyPr wrap="none" lIns="63898" tIns="31949" rIns="63898" bIns="31949" rtlCol="0">
            <a:spAutoFit/>
          </a:bodyPr>
          <a:lstStyle/>
          <a:p>
            <a:pPr algn="r"/>
            <a:r>
              <a:rPr lang="zh-CN" altLang="en-US" sz="1100" dirty="0">
                <a:solidFill>
                  <a:schemeClr val="tx1">
                    <a:lumMod val="65000"/>
                    <a:lumOff val="35000"/>
                  </a:schemeClr>
                </a:solidFill>
                <a:ea typeface="微软雅黑" panose="020B0503020204020204" pitchFamily="34" charset="-122"/>
              </a:rPr>
              <a:t>请替换文字内容</a:t>
            </a:r>
          </a:p>
        </p:txBody>
      </p:sp>
      <p:sp>
        <p:nvSpPr>
          <p:cNvPr id="15" name="TextBox 23"/>
          <p:cNvSpPr txBox="1"/>
          <p:nvPr/>
        </p:nvSpPr>
        <p:spPr>
          <a:xfrm>
            <a:off x="1124660" y="3193999"/>
            <a:ext cx="1652209" cy="498676"/>
          </a:xfrm>
          <a:prstGeom prst="rect">
            <a:avLst/>
          </a:prstGeom>
          <a:noFill/>
        </p:spPr>
        <p:txBody>
          <a:bodyPr wrap="square" lIns="63898" tIns="31949" rIns="63898" bIns="31949" rtlCol="0">
            <a:spAutoFit/>
          </a:bodyPr>
          <a:lstStyle/>
          <a:p>
            <a:pPr algn="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6" name="TextBox 24"/>
          <p:cNvSpPr txBox="1"/>
          <p:nvPr/>
        </p:nvSpPr>
        <p:spPr>
          <a:xfrm>
            <a:off x="1642199" y="2965645"/>
            <a:ext cx="1134670" cy="235933"/>
          </a:xfrm>
          <a:prstGeom prst="rect">
            <a:avLst/>
          </a:prstGeom>
          <a:noFill/>
        </p:spPr>
        <p:txBody>
          <a:bodyPr wrap="none" lIns="63898" tIns="31949" rIns="63898" bIns="31949" rtlCol="0">
            <a:spAutoFit/>
          </a:bodyPr>
          <a:lstStyle/>
          <a:p>
            <a:pPr algn="r"/>
            <a:r>
              <a:rPr lang="zh-CN" altLang="en-US" sz="1100" dirty="0">
                <a:solidFill>
                  <a:schemeClr val="tx1">
                    <a:lumMod val="65000"/>
                    <a:lumOff val="35000"/>
                  </a:schemeClr>
                </a:solidFill>
                <a:ea typeface="微软雅黑" panose="020B0503020204020204" pitchFamily="34" charset="-122"/>
              </a:rPr>
              <a:t>请替换文字内容</a:t>
            </a:r>
          </a:p>
        </p:txBody>
      </p:sp>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19"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custDataLst>
      <p:tags r:id="rId1"/>
    </p:custDataLst>
    <p:extLst>
      <p:ext uri="{BB962C8B-B14F-4D97-AF65-F5344CB8AC3E}">
        <p14:creationId xmlns:p14="http://schemas.microsoft.com/office/powerpoint/2010/main" val="1710844466"/>
      </p:ext>
    </p:extLst>
  </p:cSld>
  <p:clrMapOvr>
    <a:masterClrMapping/>
  </p:clrMapOvr>
  <p:transition spd="slow" advTm="9396">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par>
                          <p:cTn id="48" fill="hold">
                            <p:stCondLst>
                              <p:cond delay="5000"/>
                            </p:stCondLst>
                            <p:childTnLst>
                              <p:par>
                                <p:cTn id="49" presetID="1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p:tgtEl>
                                          <p:spTgt spid="11"/>
                                        </p:tgtEl>
                                        <p:attrNameLst>
                                          <p:attrName>ppt_y</p:attrName>
                                        </p:attrNameLst>
                                      </p:cBhvr>
                                      <p:tavLst>
                                        <p:tav tm="0">
                                          <p:val>
                                            <p:strVal val="#ppt_y+#ppt_h*1.125000"/>
                                          </p:val>
                                        </p:tav>
                                        <p:tav tm="100000">
                                          <p:val>
                                            <p:strVal val="#ppt_y"/>
                                          </p:val>
                                        </p:tav>
                                      </p:tavLst>
                                    </p:anim>
                                    <p:animEffect transition="in" filter="wipe(up)">
                                      <p:cBhvr>
                                        <p:cTn id="52" dur="500"/>
                                        <p:tgtEl>
                                          <p:spTgt spid="11"/>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p:tgtEl>
                                          <p:spTgt spid="12"/>
                                        </p:tgtEl>
                                        <p:attrNameLst>
                                          <p:attrName>ppt_y</p:attrName>
                                        </p:attrNameLst>
                                      </p:cBhvr>
                                      <p:tavLst>
                                        <p:tav tm="0">
                                          <p:val>
                                            <p:strVal val="#ppt_y-#ppt_h*1.125000"/>
                                          </p:val>
                                        </p:tav>
                                        <p:tav tm="100000">
                                          <p:val>
                                            <p:strVal val="#ppt_y"/>
                                          </p:val>
                                        </p:tav>
                                      </p:tavLst>
                                    </p:anim>
                                    <p:animEffect transition="in" filter="wipe(down)">
                                      <p:cBhvr>
                                        <p:cTn id="56" dur="500"/>
                                        <p:tgtEl>
                                          <p:spTgt spid="12"/>
                                        </p:tgtEl>
                                      </p:cBhvr>
                                    </p:animEffect>
                                  </p:childTnLst>
                                </p:cTn>
                              </p:par>
                            </p:childTnLst>
                          </p:cTn>
                        </p:par>
                        <p:par>
                          <p:cTn id="57" fill="hold">
                            <p:stCondLst>
                              <p:cond delay="5500"/>
                            </p:stCondLst>
                            <p:childTnLst>
                              <p:par>
                                <p:cTn id="58" presetID="1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p:tgtEl>
                                          <p:spTgt spid="13"/>
                                        </p:tgtEl>
                                        <p:attrNameLst>
                                          <p:attrName>ppt_y</p:attrName>
                                        </p:attrNameLst>
                                      </p:cBhvr>
                                      <p:tavLst>
                                        <p:tav tm="0">
                                          <p:val>
                                            <p:strVal val="#ppt_y+#ppt_h*1.125000"/>
                                          </p:val>
                                        </p:tav>
                                        <p:tav tm="100000">
                                          <p:val>
                                            <p:strVal val="#ppt_y"/>
                                          </p:val>
                                        </p:tav>
                                      </p:tavLst>
                                    </p:anim>
                                    <p:animEffect transition="in" filter="wipe(up)">
                                      <p:cBhvr>
                                        <p:cTn id="61" dur="500"/>
                                        <p:tgtEl>
                                          <p:spTgt spid="13"/>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p:tgtEl>
                                          <p:spTgt spid="14"/>
                                        </p:tgtEl>
                                        <p:attrNameLst>
                                          <p:attrName>ppt_y</p:attrName>
                                        </p:attrNameLst>
                                      </p:cBhvr>
                                      <p:tavLst>
                                        <p:tav tm="0">
                                          <p:val>
                                            <p:strVal val="#ppt_y-#ppt_h*1.125000"/>
                                          </p:val>
                                        </p:tav>
                                        <p:tav tm="100000">
                                          <p:val>
                                            <p:strVal val="#ppt_y"/>
                                          </p:val>
                                        </p:tav>
                                      </p:tavLst>
                                    </p:anim>
                                    <p:animEffect transition="in" filter="wipe(down)">
                                      <p:cBhvr>
                                        <p:cTn id="65" dur="500"/>
                                        <p:tgtEl>
                                          <p:spTgt spid="14"/>
                                        </p:tgtEl>
                                      </p:cBhvr>
                                    </p:animEffect>
                                  </p:childTnLst>
                                </p:cTn>
                              </p:par>
                            </p:childTnLst>
                          </p:cTn>
                        </p:par>
                        <p:par>
                          <p:cTn id="66" fill="hold">
                            <p:stCondLst>
                              <p:cond delay="6000"/>
                            </p:stCondLst>
                            <p:childTnLst>
                              <p:par>
                                <p:cTn id="67" presetID="1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p:tgtEl>
                                          <p:spTgt spid="15"/>
                                        </p:tgtEl>
                                        <p:attrNameLst>
                                          <p:attrName>ppt_y</p:attrName>
                                        </p:attrNameLst>
                                      </p:cBhvr>
                                      <p:tavLst>
                                        <p:tav tm="0">
                                          <p:val>
                                            <p:strVal val="#ppt_y+#ppt_h*1.125000"/>
                                          </p:val>
                                        </p:tav>
                                        <p:tav tm="100000">
                                          <p:val>
                                            <p:strVal val="#ppt_y"/>
                                          </p:val>
                                        </p:tav>
                                      </p:tavLst>
                                    </p:anim>
                                    <p:animEffect transition="in" filter="wipe(up)">
                                      <p:cBhvr>
                                        <p:cTn id="70" dur="500"/>
                                        <p:tgtEl>
                                          <p:spTgt spid="15"/>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p:tgtEl>
                                          <p:spTgt spid="16"/>
                                        </p:tgtEl>
                                        <p:attrNameLst>
                                          <p:attrName>ppt_y</p:attrName>
                                        </p:attrNameLst>
                                      </p:cBhvr>
                                      <p:tavLst>
                                        <p:tav tm="0">
                                          <p:val>
                                            <p:strVal val="#ppt_y-#ppt_h*1.125000"/>
                                          </p:val>
                                        </p:tav>
                                        <p:tav tm="100000">
                                          <p:val>
                                            <p:strVal val="#ppt_y"/>
                                          </p:val>
                                        </p:tav>
                                      </p:tavLst>
                                    </p:anim>
                                    <p:animEffect transition="in" filter="wipe(down)">
                                      <p:cBhvr>
                                        <p:cTn id="7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animBg="1"/>
      <p:bldP spid="9" grpId="0" animBg="1"/>
      <p:bldP spid="10" grpId="0" animBg="1"/>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图片 88"/>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8029" y="19890"/>
            <a:ext cx="3608488" cy="2599030"/>
          </a:xfrm>
          <a:prstGeom prst="rect">
            <a:avLst/>
          </a:prstGeom>
        </p:spPr>
      </p:pic>
      <p:pic>
        <p:nvPicPr>
          <p:cNvPr id="90" name="图片 89"/>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a:off x="6156745" y="2991637"/>
            <a:ext cx="2844379" cy="2048676"/>
          </a:xfrm>
          <a:prstGeom prst="rect">
            <a:avLst/>
          </a:prstGeom>
        </p:spPr>
      </p:pic>
      <p:sp>
        <p:nvSpPr>
          <p:cNvPr id="98" name="文本框 5"/>
          <p:cNvSpPr txBox="1">
            <a:spLocks noChangeArrowheads="1"/>
          </p:cNvSpPr>
          <p:nvPr/>
        </p:nvSpPr>
        <p:spPr bwMode="auto">
          <a:xfrm>
            <a:off x="448596" y="2330959"/>
            <a:ext cx="2468110" cy="63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528" b="1" dirty="0">
                <a:solidFill>
                  <a:srgbClr val="FF1919"/>
                </a:solidFill>
                <a:latin typeface="华文细黑" panose="02010600040101010101" pitchFamily="2" charset="-122"/>
                <a:ea typeface="华文细黑" panose="02010600040101010101" pitchFamily="2" charset="-122"/>
              </a:rPr>
              <a:t>CONTENTS</a:t>
            </a:r>
            <a:endParaRPr lang="zh-CN" altLang="en-US" sz="3528" b="1" dirty="0">
              <a:solidFill>
                <a:srgbClr val="FF1919"/>
              </a:solidFill>
              <a:latin typeface="华文细黑" panose="02010600040101010101" pitchFamily="2" charset="-122"/>
              <a:ea typeface="华文细黑" panose="02010600040101010101" pitchFamily="2" charset="-122"/>
            </a:endParaRPr>
          </a:p>
        </p:txBody>
      </p:sp>
      <p:sp>
        <p:nvSpPr>
          <p:cNvPr id="99" name="文本框 6"/>
          <p:cNvSpPr txBox="1">
            <a:spLocks noChangeArrowheads="1"/>
          </p:cNvSpPr>
          <p:nvPr/>
        </p:nvSpPr>
        <p:spPr bwMode="auto">
          <a:xfrm>
            <a:off x="495888" y="2869269"/>
            <a:ext cx="3954965" cy="5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1029" dirty="0">
                <a:solidFill>
                  <a:srgbClr val="B28743"/>
                </a:solidFill>
                <a:latin typeface="华文细黑" panose="02010600040101010101" pitchFamily="2" charset="-122"/>
                <a:ea typeface="华文细黑" panose="02010600040101010101" pitchFamily="2" charset="-122"/>
              </a:rPr>
              <a:t>Lorem ipsum dolor sit </a:t>
            </a:r>
            <a:r>
              <a:rPr lang="en-US" altLang="zh-CN" sz="1029" dirty="0" err="1">
                <a:solidFill>
                  <a:srgbClr val="B28743"/>
                </a:solidFill>
                <a:latin typeface="华文细黑" panose="02010600040101010101" pitchFamily="2" charset="-122"/>
                <a:ea typeface="华文细黑" panose="02010600040101010101" pitchFamily="2" charset="-122"/>
              </a:rPr>
              <a:t>amet</a:t>
            </a:r>
            <a:r>
              <a:rPr lang="en-US" altLang="zh-CN" sz="1029" dirty="0">
                <a:solidFill>
                  <a:srgbClr val="B28743"/>
                </a:solidFill>
                <a:latin typeface="华文细黑" panose="02010600040101010101" pitchFamily="2" charset="-122"/>
                <a:ea typeface="华文细黑" panose="02010600040101010101" pitchFamily="2" charset="-122"/>
              </a:rPr>
              <a:t>, </a:t>
            </a:r>
            <a:r>
              <a:rPr lang="en-US" altLang="zh-CN" sz="1029" dirty="0" err="1">
                <a:solidFill>
                  <a:srgbClr val="B28743"/>
                </a:solidFill>
                <a:latin typeface="华文细黑" panose="02010600040101010101" pitchFamily="2" charset="-122"/>
                <a:ea typeface="华文细黑" panose="02010600040101010101" pitchFamily="2" charset="-122"/>
              </a:rPr>
              <a:t>consectetur</a:t>
            </a:r>
            <a:r>
              <a:rPr lang="en-US" altLang="zh-CN" sz="1029" dirty="0">
                <a:solidFill>
                  <a:srgbClr val="B28743"/>
                </a:solidFill>
                <a:latin typeface="华文细黑" panose="02010600040101010101" pitchFamily="2" charset="-122"/>
                <a:ea typeface="华文细黑" panose="02010600040101010101" pitchFamily="2" charset="-122"/>
              </a:rPr>
              <a:t> </a:t>
            </a:r>
            <a:r>
              <a:rPr lang="en-US" altLang="zh-CN" sz="1029" dirty="0" err="1">
                <a:solidFill>
                  <a:srgbClr val="B28743"/>
                </a:solidFill>
                <a:latin typeface="华文细黑" panose="02010600040101010101" pitchFamily="2" charset="-122"/>
                <a:ea typeface="华文细黑" panose="02010600040101010101" pitchFamily="2" charset="-122"/>
              </a:rPr>
              <a:t>adipiscing</a:t>
            </a:r>
            <a:r>
              <a:rPr lang="en-US" altLang="zh-CN" sz="1029" dirty="0">
                <a:solidFill>
                  <a:srgbClr val="B28743"/>
                </a:solidFill>
                <a:latin typeface="华文细黑" panose="02010600040101010101" pitchFamily="2" charset="-122"/>
                <a:ea typeface="华文细黑" panose="02010600040101010101" pitchFamily="2" charset="-122"/>
              </a:rPr>
              <a:t> </a:t>
            </a:r>
            <a:r>
              <a:rPr lang="en-US" altLang="zh-CN" sz="1029" dirty="0" err="1">
                <a:solidFill>
                  <a:srgbClr val="B28743"/>
                </a:solidFill>
                <a:latin typeface="华文细黑" panose="02010600040101010101" pitchFamily="2" charset="-122"/>
                <a:ea typeface="华文细黑" panose="02010600040101010101" pitchFamily="2" charset="-122"/>
              </a:rPr>
              <a:t>elit</a:t>
            </a:r>
            <a:r>
              <a:rPr lang="en-US" altLang="zh-CN" sz="1029" dirty="0">
                <a:solidFill>
                  <a:srgbClr val="B28743"/>
                </a:solidFill>
                <a:latin typeface="华文细黑" panose="02010600040101010101" pitchFamily="2" charset="-122"/>
                <a:ea typeface="华文细黑" panose="02010600040101010101" pitchFamily="2" charset="-122"/>
              </a:rPr>
              <a:t>. </a:t>
            </a:r>
            <a:r>
              <a:rPr lang="en-US" altLang="zh-CN" sz="1029" dirty="0" err="1">
                <a:solidFill>
                  <a:srgbClr val="B28743"/>
                </a:solidFill>
                <a:latin typeface="华文细黑" panose="02010600040101010101" pitchFamily="2" charset="-122"/>
                <a:ea typeface="华文细黑" panose="02010600040101010101" pitchFamily="2" charset="-122"/>
              </a:rPr>
              <a:t>Donec</a:t>
            </a:r>
            <a:r>
              <a:rPr lang="en-US" altLang="zh-CN" sz="1029" dirty="0">
                <a:solidFill>
                  <a:srgbClr val="B28743"/>
                </a:solidFill>
                <a:latin typeface="华文细黑" panose="02010600040101010101" pitchFamily="2" charset="-122"/>
                <a:ea typeface="华文细黑" panose="02010600040101010101" pitchFamily="2" charset="-122"/>
              </a:rPr>
              <a:t> </a:t>
            </a:r>
            <a:r>
              <a:rPr lang="en-US" altLang="zh-CN" sz="1029" dirty="0" err="1">
                <a:solidFill>
                  <a:srgbClr val="B28743"/>
                </a:solidFill>
                <a:latin typeface="华文细黑" panose="02010600040101010101" pitchFamily="2" charset="-122"/>
                <a:ea typeface="华文细黑" panose="02010600040101010101" pitchFamily="2" charset="-122"/>
              </a:rPr>
              <a:t>luctus</a:t>
            </a:r>
            <a:r>
              <a:rPr lang="en-US" altLang="zh-CN" sz="1029" dirty="0">
                <a:solidFill>
                  <a:srgbClr val="B28743"/>
                </a:solidFill>
                <a:latin typeface="华文细黑" panose="02010600040101010101" pitchFamily="2" charset="-122"/>
                <a:ea typeface="华文细黑" panose="02010600040101010101" pitchFamily="2" charset="-122"/>
              </a:rPr>
              <a:t> </a:t>
            </a:r>
            <a:r>
              <a:rPr lang="en-US" altLang="zh-CN" sz="1029" dirty="0" err="1">
                <a:solidFill>
                  <a:srgbClr val="B28743"/>
                </a:solidFill>
                <a:latin typeface="华文细黑" panose="02010600040101010101" pitchFamily="2" charset="-122"/>
                <a:ea typeface="华文细黑" panose="02010600040101010101" pitchFamily="2" charset="-122"/>
              </a:rPr>
              <a:t>nibh</a:t>
            </a:r>
            <a:r>
              <a:rPr lang="en-US" altLang="zh-CN" sz="1029" dirty="0">
                <a:solidFill>
                  <a:srgbClr val="B28743"/>
                </a:solidFill>
                <a:latin typeface="华文细黑" panose="02010600040101010101" pitchFamily="2" charset="-122"/>
                <a:ea typeface="华文细黑" panose="02010600040101010101" pitchFamily="2" charset="-122"/>
              </a:rPr>
              <a:t> sit </a:t>
            </a:r>
            <a:r>
              <a:rPr lang="en-US" altLang="zh-CN" sz="1029" dirty="0" err="1">
                <a:solidFill>
                  <a:srgbClr val="B28743"/>
                </a:solidFill>
                <a:latin typeface="华文细黑" panose="02010600040101010101" pitchFamily="2" charset="-122"/>
                <a:ea typeface="华文细黑" panose="02010600040101010101" pitchFamily="2" charset="-122"/>
              </a:rPr>
              <a:t>amet</a:t>
            </a:r>
            <a:r>
              <a:rPr lang="en-US" altLang="zh-CN" sz="1029" dirty="0">
                <a:solidFill>
                  <a:srgbClr val="B28743"/>
                </a:solidFill>
                <a:latin typeface="华文细黑" panose="02010600040101010101" pitchFamily="2" charset="-122"/>
                <a:ea typeface="华文细黑" panose="02010600040101010101" pitchFamily="2" charset="-122"/>
              </a:rPr>
              <a:t> </a:t>
            </a:r>
            <a:r>
              <a:rPr lang="en-US" altLang="zh-CN" sz="1029" dirty="0" err="1">
                <a:solidFill>
                  <a:srgbClr val="B28743"/>
                </a:solidFill>
                <a:latin typeface="华文细黑" panose="02010600040101010101" pitchFamily="2" charset="-122"/>
                <a:ea typeface="华文细黑" panose="02010600040101010101" pitchFamily="2" charset="-122"/>
              </a:rPr>
              <a:t>sem</a:t>
            </a:r>
            <a:r>
              <a:rPr lang="en-US" altLang="zh-CN" sz="1029" dirty="0">
                <a:solidFill>
                  <a:srgbClr val="B28743"/>
                </a:solidFill>
                <a:latin typeface="华文细黑" panose="02010600040101010101" pitchFamily="2" charset="-122"/>
                <a:ea typeface="华文细黑" panose="02010600040101010101" pitchFamily="2" charset="-122"/>
              </a:rPr>
              <a:t> </a:t>
            </a:r>
            <a:r>
              <a:rPr lang="en-US" altLang="zh-CN" sz="1029" dirty="0" err="1">
                <a:solidFill>
                  <a:srgbClr val="B28743"/>
                </a:solidFill>
                <a:latin typeface="华文细黑" panose="02010600040101010101" pitchFamily="2" charset="-122"/>
                <a:ea typeface="华文细黑" panose="02010600040101010101" pitchFamily="2" charset="-122"/>
              </a:rPr>
              <a:t>vulputate</a:t>
            </a:r>
            <a:endParaRPr lang="en-US" altLang="zh-CN" sz="1029" dirty="0">
              <a:solidFill>
                <a:srgbClr val="B28743"/>
              </a:solidFill>
              <a:latin typeface="华文细黑" panose="02010600040101010101" pitchFamily="2" charset="-122"/>
              <a:ea typeface="华文细黑" panose="02010600040101010101" pitchFamily="2" charset="-122"/>
            </a:endParaRPr>
          </a:p>
        </p:txBody>
      </p:sp>
      <p:sp>
        <p:nvSpPr>
          <p:cNvPr id="100" name="文本框 6"/>
          <p:cNvSpPr txBox="1">
            <a:spLocks noChangeArrowheads="1"/>
          </p:cNvSpPr>
          <p:nvPr/>
        </p:nvSpPr>
        <p:spPr bwMode="auto">
          <a:xfrm>
            <a:off x="4872097" y="1409703"/>
            <a:ext cx="2268613" cy="33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568" dirty="0">
                <a:solidFill>
                  <a:srgbClr val="FF7862"/>
                </a:solidFill>
                <a:latin typeface="华文细黑" panose="02010600040101010101" pitchFamily="2" charset="-122"/>
                <a:ea typeface="华文细黑" panose="02010600040101010101" pitchFamily="2" charset="-122"/>
              </a:rPr>
              <a:t>01.</a:t>
            </a:r>
            <a:r>
              <a:rPr lang="zh-CN" altLang="en-US" sz="1568" dirty="0">
                <a:solidFill>
                  <a:srgbClr val="FF7862"/>
                </a:solidFill>
                <a:latin typeface="华文细黑" panose="02010600040101010101" pitchFamily="2" charset="-122"/>
                <a:ea typeface="华文细黑" panose="02010600040101010101" pitchFamily="2" charset="-122"/>
              </a:rPr>
              <a:t>点击添加您标题内容</a:t>
            </a:r>
          </a:p>
        </p:txBody>
      </p:sp>
      <p:sp>
        <p:nvSpPr>
          <p:cNvPr id="101" name="文本框 12"/>
          <p:cNvSpPr txBox="1">
            <a:spLocks noChangeArrowheads="1"/>
          </p:cNvSpPr>
          <p:nvPr/>
        </p:nvSpPr>
        <p:spPr bwMode="auto">
          <a:xfrm>
            <a:off x="4872097" y="2205250"/>
            <a:ext cx="2268613" cy="3317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568" dirty="0">
                <a:solidFill>
                  <a:srgbClr val="FF7862"/>
                </a:solidFill>
                <a:latin typeface="华文细黑" panose="02010600040101010101" pitchFamily="2" charset="-122"/>
                <a:ea typeface="华文细黑" panose="02010600040101010101" pitchFamily="2" charset="-122"/>
              </a:rPr>
              <a:t>02.</a:t>
            </a:r>
            <a:r>
              <a:rPr lang="zh-CN" altLang="en-US" sz="1568" dirty="0">
                <a:solidFill>
                  <a:srgbClr val="FF7862"/>
                </a:solidFill>
                <a:latin typeface="华文细黑" panose="02010600040101010101" pitchFamily="2" charset="-122"/>
                <a:ea typeface="华文细黑" panose="02010600040101010101" pitchFamily="2" charset="-122"/>
              </a:rPr>
              <a:t>点击添加您标题内容</a:t>
            </a:r>
          </a:p>
        </p:txBody>
      </p:sp>
      <p:sp>
        <p:nvSpPr>
          <p:cNvPr id="102" name="文本框 14"/>
          <p:cNvSpPr txBox="1">
            <a:spLocks noChangeArrowheads="1"/>
          </p:cNvSpPr>
          <p:nvPr/>
        </p:nvSpPr>
        <p:spPr bwMode="auto">
          <a:xfrm>
            <a:off x="4872097" y="2930372"/>
            <a:ext cx="2296888" cy="3317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568" dirty="0">
                <a:solidFill>
                  <a:srgbClr val="FF7862"/>
                </a:solidFill>
                <a:latin typeface="华文细黑" panose="02010600040101010101" pitchFamily="2" charset="-122"/>
                <a:ea typeface="华文细黑" panose="02010600040101010101" pitchFamily="2" charset="-122"/>
              </a:rPr>
              <a:t>03.</a:t>
            </a:r>
            <a:r>
              <a:rPr lang="zh-CN" altLang="en-US" sz="1568" dirty="0">
                <a:solidFill>
                  <a:srgbClr val="FF7862"/>
                </a:solidFill>
                <a:latin typeface="华文细黑" panose="02010600040101010101" pitchFamily="2" charset="-122"/>
                <a:ea typeface="华文细黑" panose="02010600040101010101" pitchFamily="2" charset="-122"/>
              </a:rPr>
              <a:t>点击添加您标题内容</a:t>
            </a:r>
          </a:p>
        </p:txBody>
      </p:sp>
      <p:sp>
        <p:nvSpPr>
          <p:cNvPr id="103" name="文本框 14"/>
          <p:cNvSpPr txBox="1">
            <a:spLocks noChangeArrowheads="1"/>
          </p:cNvSpPr>
          <p:nvPr/>
        </p:nvSpPr>
        <p:spPr bwMode="auto">
          <a:xfrm>
            <a:off x="4872097" y="3638333"/>
            <a:ext cx="2268613" cy="3317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568" dirty="0">
                <a:solidFill>
                  <a:srgbClr val="FF7862"/>
                </a:solidFill>
                <a:latin typeface="华文细黑" panose="02010600040101010101" pitchFamily="2" charset="-122"/>
                <a:ea typeface="华文细黑" panose="02010600040101010101" pitchFamily="2" charset="-122"/>
              </a:rPr>
              <a:t>04.</a:t>
            </a:r>
            <a:r>
              <a:rPr lang="zh-CN" altLang="en-US" sz="1568" dirty="0">
                <a:solidFill>
                  <a:srgbClr val="FF7862"/>
                </a:solidFill>
                <a:latin typeface="华文细黑" panose="02010600040101010101" pitchFamily="2" charset="-122"/>
                <a:ea typeface="华文细黑" panose="02010600040101010101" pitchFamily="2" charset="-122"/>
              </a:rPr>
              <a:t>点击添加您标题内容</a:t>
            </a:r>
          </a:p>
        </p:txBody>
      </p:sp>
    </p:spTree>
    <p:extLst>
      <p:ext uri="{BB962C8B-B14F-4D97-AF65-F5344CB8AC3E}">
        <p14:creationId xmlns:p14="http://schemas.microsoft.com/office/powerpoint/2010/main" val="1710844466"/>
      </p:ext>
    </p:extLst>
  </p:cSld>
  <p:clrMapOvr>
    <a:masterClrMapping/>
  </p:clrMapOvr>
  <p:transition spd="slow" advTm="1195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98"/>
                                        </p:tgtEl>
                                        <p:attrNameLst>
                                          <p:attrName>style.visibility</p:attrName>
                                        </p:attrNameLst>
                                      </p:cBhvr>
                                      <p:to>
                                        <p:strVal val="visible"/>
                                      </p:to>
                                    </p:set>
                                    <p:anim calcmode="lin" valueType="num">
                                      <p:cBhvr additive="base">
                                        <p:cTn id="15" dur="500" fill="hold"/>
                                        <p:tgtEl>
                                          <p:spTgt spid="98"/>
                                        </p:tgtEl>
                                        <p:attrNameLst>
                                          <p:attrName>ppt_x</p:attrName>
                                        </p:attrNameLst>
                                      </p:cBhvr>
                                      <p:tavLst>
                                        <p:tav tm="0">
                                          <p:val>
                                            <p:strVal val="#ppt_x"/>
                                          </p:val>
                                        </p:tav>
                                        <p:tav tm="100000">
                                          <p:val>
                                            <p:strVal val="#ppt_x"/>
                                          </p:val>
                                        </p:tav>
                                      </p:tavLst>
                                    </p:anim>
                                    <p:anim calcmode="lin" valueType="num">
                                      <p:cBhvr additive="base">
                                        <p:cTn id="16" dur="500" fill="hold"/>
                                        <p:tgtEl>
                                          <p:spTgt spid="98"/>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800"/>
                                        <p:tgtEl>
                                          <p:spTgt spid="99"/>
                                        </p:tgtEl>
                                      </p:cBhvr>
                                    </p:animEffect>
                                    <p:anim calcmode="lin" valueType="num">
                                      <p:cBhvr>
                                        <p:cTn id="21" dur="800" fill="hold"/>
                                        <p:tgtEl>
                                          <p:spTgt spid="99"/>
                                        </p:tgtEl>
                                        <p:attrNameLst>
                                          <p:attrName>ppt_x</p:attrName>
                                        </p:attrNameLst>
                                      </p:cBhvr>
                                      <p:tavLst>
                                        <p:tav tm="0">
                                          <p:val>
                                            <p:strVal val="#ppt_x"/>
                                          </p:val>
                                        </p:tav>
                                        <p:tav tm="100000">
                                          <p:val>
                                            <p:strVal val="#ppt_x"/>
                                          </p:val>
                                        </p:tav>
                                      </p:tavLst>
                                    </p:anim>
                                    <p:anim calcmode="lin" valueType="num">
                                      <p:cBhvr>
                                        <p:cTn id="22" dur="720" decel="100000" fill="hold"/>
                                        <p:tgtEl>
                                          <p:spTgt spid="99"/>
                                        </p:tgtEl>
                                        <p:attrNameLst>
                                          <p:attrName>ppt_y</p:attrName>
                                        </p:attrNameLst>
                                      </p:cBhvr>
                                      <p:tavLst>
                                        <p:tav tm="0">
                                          <p:val>
                                            <p:strVal val="#ppt_y+1"/>
                                          </p:val>
                                        </p:tav>
                                        <p:tav tm="100000">
                                          <p:val>
                                            <p:strVal val="#ppt_y-.03"/>
                                          </p:val>
                                        </p:tav>
                                      </p:tavLst>
                                    </p:anim>
                                    <p:anim calcmode="lin" valueType="num">
                                      <p:cBhvr>
                                        <p:cTn id="23" dur="80" accel="100000" fill="hold">
                                          <p:stCondLst>
                                            <p:cond delay="720"/>
                                          </p:stCondLst>
                                        </p:cTn>
                                        <p:tgtEl>
                                          <p:spTgt spid="99"/>
                                        </p:tgtEl>
                                        <p:attrNameLst>
                                          <p:attrName>ppt_y</p:attrName>
                                        </p:attrNameLst>
                                      </p:cBhvr>
                                      <p:tavLst>
                                        <p:tav tm="0">
                                          <p:val>
                                            <p:strVal val="#ppt_y-.03"/>
                                          </p:val>
                                        </p:tav>
                                        <p:tav tm="100000">
                                          <p:val>
                                            <p:strVal val="#ppt_y"/>
                                          </p:val>
                                        </p:tav>
                                      </p:tavLst>
                                    </p:anim>
                                  </p:childTnLst>
                                </p:cTn>
                              </p:par>
                            </p:childTnLst>
                          </p:cTn>
                        </p:par>
                        <p:par>
                          <p:cTn id="24" fill="hold">
                            <p:stCondLst>
                              <p:cond delay="23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00"/>
                                        </p:tgtEl>
                                        <p:attrNameLst>
                                          <p:attrName>style.visibility</p:attrName>
                                        </p:attrNameLst>
                                      </p:cBhvr>
                                      <p:to>
                                        <p:strVal val="visible"/>
                                      </p:to>
                                    </p:set>
                                    <p:anim calcmode="lin" valueType="num">
                                      <p:cBhvr>
                                        <p:cTn id="27"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0"/>
                                        </p:tgtEl>
                                        <p:attrNameLst>
                                          <p:attrName>ppt_y</p:attrName>
                                        </p:attrNameLst>
                                      </p:cBhvr>
                                      <p:tavLst>
                                        <p:tav tm="0">
                                          <p:val>
                                            <p:strVal val="#ppt_y"/>
                                          </p:val>
                                        </p:tav>
                                        <p:tav tm="100000">
                                          <p:val>
                                            <p:strVal val="#ppt_y"/>
                                          </p:val>
                                        </p:tav>
                                      </p:tavLst>
                                    </p:anim>
                                    <p:anim calcmode="lin" valueType="num">
                                      <p:cBhvr>
                                        <p:cTn id="29"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0"/>
                                        </p:tgtEl>
                                      </p:cBhvr>
                                    </p:animEffect>
                                  </p:childTnLst>
                                </p:cTn>
                              </p:par>
                            </p:childTnLst>
                          </p:cTn>
                        </p:par>
                        <p:par>
                          <p:cTn id="32" fill="hold">
                            <p:stCondLst>
                              <p:cond delay="33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01"/>
                                        </p:tgtEl>
                                        <p:attrNameLst>
                                          <p:attrName>style.visibility</p:attrName>
                                        </p:attrNameLst>
                                      </p:cBhvr>
                                      <p:to>
                                        <p:strVal val="visible"/>
                                      </p:to>
                                    </p:set>
                                    <p:anim calcmode="lin" valueType="num">
                                      <p:cBhvr>
                                        <p:cTn id="35"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01"/>
                                        </p:tgtEl>
                                        <p:attrNameLst>
                                          <p:attrName>ppt_y</p:attrName>
                                        </p:attrNameLst>
                                      </p:cBhvr>
                                      <p:tavLst>
                                        <p:tav tm="0">
                                          <p:val>
                                            <p:strVal val="#ppt_y"/>
                                          </p:val>
                                        </p:tav>
                                        <p:tav tm="100000">
                                          <p:val>
                                            <p:strVal val="#ppt_y"/>
                                          </p:val>
                                        </p:tav>
                                      </p:tavLst>
                                    </p:anim>
                                    <p:anim calcmode="lin" valueType="num">
                                      <p:cBhvr>
                                        <p:cTn id="37"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01"/>
                                        </p:tgtEl>
                                      </p:cBhvr>
                                    </p:animEffect>
                                  </p:childTnLst>
                                </p:cTn>
                              </p:par>
                            </p:childTnLst>
                          </p:cTn>
                        </p:par>
                        <p:par>
                          <p:cTn id="40" fill="hold">
                            <p:stCondLst>
                              <p:cond delay="44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02"/>
                                        </p:tgtEl>
                                        <p:attrNameLst>
                                          <p:attrName>style.visibility</p:attrName>
                                        </p:attrNameLst>
                                      </p:cBhvr>
                                      <p:to>
                                        <p:strVal val="visible"/>
                                      </p:to>
                                    </p:set>
                                    <p:anim calcmode="lin" valueType="num">
                                      <p:cBhvr>
                                        <p:cTn id="43" dur="5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02"/>
                                        </p:tgtEl>
                                        <p:attrNameLst>
                                          <p:attrName>ppt_y</p:attrName>
                                        </p:attrNameLst>
                                      </p:cBhvr>
                                      <p:tavLst>
                                        <p:tav tm="0">
                                          <p:val>
                                            <p:strVal val="#ppt_y"/>
                                          </p:val>
                                        </p:tav>
                                        <p:tav tm="100000">
                                          <p:val>
                                            <p:strVal val="#ppt_y"/>
                                          </p:val>
                                        </p:tav>
                                      </p:tavLst>
                                    </p:anim>
                                    <p:anim calcmode="lin" valueType="num">
                                      <p:cBhvr>
                                        <p:cTn id="45" dur="5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02"/>
                                        </p:tgtEl>
                                      </p:cBhvr>
                                    </p:animEffect>
                                  </p:childTnLst>
                                </p:cTn>
                              </p:par>
                            </p:childTnLst>
                          </p:cTn>
                        </p:par>
                        <p:par>
                          <p:cTn id="48" fill="hold">
                            <p:stCondLst>
                              <p:cond delay="54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03"/>
                                        </p:tgtEl>
                                        <p:attrNameLst>
                                          <p:attrName>style.visibility</p:attrName>
                                        </p:attrNameLst>
                                      </p:cBhvr>
                                      <p:to>
                                        <p:strVal val="visible"/>
                                      </p:to>
                                    </p:set>
                                    <p:anim calcmode="lin" valueType="num">
                                      <p:cBhvr>
                                        <p:cTn id="51" dur="5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3"/>
                                        </p:tgtEl>
                                        <p:attrNameLst>
                                          <p:attrName>ppt_y</p:attrName>
                                        </p:attrNameLst>
                                      </p:cBhvr>
                                      <p:tavLst>
                                        <p:tav tm="0">
                                          <p:val>
                                            <p:strVal val="#ppt_y"/>
                                          </p:val>
                                        </p:tav>
                                        <p:tav tm="100000">
                                          <p:val>
                                            <p:strVal val="#ppt_y"/>
                                          </p:val>
                                        </p:tav>
                                      </p:tavLst>
                                    </p:anim>
                                    <p:anim calcmode="lin" valueType="num">
                                      <p:cBhvr>
                                        <p:cTn id="53" dur="5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P spid="102" grpId="0"/>
      <p:bldP spid="10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图片 88"/>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8029" y="2520156"/>
            <a:ext cx="3608488" cy="2599030"/>
          </a:xfrm>
          <a:prstGeom prst="rect">
            <a:avLst/>
          </a:prstGeom>
        </p:spPr>
      </p:pic>
      <p:pic>
        <p:nvPicPr>
          <p:cNvPr id="90" name="图片 89"/>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flipV="1">
            <a:off x="6180508" y="-72132"/>
            <a:ext cx="2844379" cy="2076330"/>
          </a:xfrm>
          <a:prstGeom prst="rect">
            <a:avLst/>
          </a:prstGeom>
        </p:spPr>
      </p:pic>
      <p:sp>
        <p:nvSpPr>
          <p:cNvPr id="18" name="文本框 5"/>
          <p:cNvSpPr txBox="1">
            <a:spLocks noChangeArrowheads="1"/>
          </p:cNvSpPr>
          <p:nvPr/>
        </p:nvSpPr>
        <p:spPr bwMode="auto">
          <a:xfrm>
            <a:off x="2549954" y="1944092"/>
            <a:ext cx="3847528" cy="51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744" b="1" dirty="0">
                <a:solidFill>
                  <a:srgbClr val="FF1919"/>
                </a:solidFill>
                <a:latin typeface="华文细黑" panose="02010600040101010101" pitchFamily="2" charset="-122"/>
                <a:ea typeface="华文细黑" panose="02010600040101010101" pitchFamily="2" charset="-122"/>
              </a:rPr>
              <a:t>04.</a:t>
            </a:r>
            <a:r>
              <a:rPr lang="zh-CN" altLang="en-US" sz="2744" dirty="0">
                <a:solidFill>
                  <a:srgbClr val="FF1919"/>
                </a:solidFill>
                <a:latin typeface="华文细黑" panose="02010600040101010101" pitchFamily="2" charset="-122"/>
                <a:ea typeface="华文细黑" panose="02010600040101010101" pitchFamily="2" charset="-122"/>
              </a:rPr>
              <a:t>点击添加您标题内容</a:t>
            </a:r>
            <a:endParaRPr lang="zh-CN" altLang="en-US" sz="2744" b="1" dirty="0">
              <a:solidFill>
                <a:srgbClr val="FF1919"/>
              </a:solidFill>
              <a:latin typeface="华文细黑" panose="02010600040101010101" pitchFamily="2" charset="-122"/>
              <a:ea typeface="华文细黑" panose="02010600040101010101" pitchFamily="2" charset="-122"/>
            </a:endParaRPr>
          </a:p>
        </p:txBody>
      </p:sp>
      <p:sp>
        <p:nvSpPr>
          <p:cNvPr id="19" name="文本框 6"/>
          <p:cNvSpPr txBox="1">
            <a:spLocks noChangeArrowheads="1"/>
          </p:cNvSpPr>
          <p:nvPr/>
        </p:nvSpPr>
        <p:spPr bwMode="auto">
          <a:xfrm>
            <a:off x="2729873" y="2479445"/>
            <a:ext cx="3419477" cy="70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lnSpc>
                <a:spcPct val="150000"/>
              </a:lnSpc>
              <a:spcBef>
                <a:spcPct val="0"/>
              </a:spcBef>
              <a:spcAft>
                <a:spcPct val="0"/>
              </a:spcAft>
              <a:defRPr/>
            </a:pPr>
            <a:r>
              <a:rPr lang="en-US" altLang="zh-CN" sz="882" dirty="0">
                <a:solidFill>
                  <a:srgbClr val="B28743"/>
                </a:solidFill>
                <a:latin typeface="华文细黑" panose="02010600040101010101" pitchFamily="2" charset="-122"/>
                <a:ea typeface="华文细黑" panose="02010600040101010101" pitchFamily="2" charset="-122"/>
              </a:rPr>
              <a:t>Lorem ipsum dolor sit </a:t>
            </a:r>
            <a:r>
              <a:rPr lang="en-US" altLang="zh-CN" sz="882" dirty="0" err="1">
                <a:solidFill>
                  <a:srgbClr val="B28743"/>
                </a:solidFill>
                <a:latin typeface="华文细黑" panose="02010600040101010101" pitchFamily="2" charset="-122"/>
                <a:ea typeface="华文细黑" panose="02010600040101010101" pitchFamily="2" charset="-122"/>
              </a:rPr>
              <a:t>amet</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consectetur</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adipiscing</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elit</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Donec</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luctus</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nibh</a:t>
            </a:r>
            <a:r>
              <a:rPr lang="en-US" altLang="zh-CN" sz="882" dirty="0">
                <a:solidFill>
                  <a:srgbClr val="B28743"/>
                </a:solidFill>
                <a:latin typeface="华文细黑" panose="02010600040101010101" pitchFamily="2" charset="-122"/>
                <a:ea typeface="华文细黑" panose="02010600040101010101" pitchFamily="2" charset="-122"/>
              </a:rPr>
              <a:t> sit </a:t>
            </a:r>
            <a:r>
              <a:rPr lang="en-US" altLang="zh-CN" sz="882" dirty="0" err="1">
                <a:solidFill>
                  <a:srgbClr val="B28743"/>
                </a:solidFill>
                <a:latin typeface="华文细黑" panose="02010600040101010101" pitchFamily="2" charset="-122"/>
                <a:ea typeface="华文细黑" panose="02010600040101010101" pitchFamily="2" charset="-122"/>
              </a:rPr>
              <a:t>amet</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sem</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vulputate</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venenatis</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bibendum</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orci</a:t>
            </a:r>
            <a:r>
              <a:rPr lang="en-US" altLang="zh-CN" sz="882" dirty="0">
                <a:solidFill>
                  <a:srgbClr val="B28743"/>
                </a:solidFill>
                <a:latin typeface="华文细黑" panose="02010600040101010101" pitchFamily="2" charset="-122"/>
                <a:ea typeface="华文细黑" panose="02010600040101010101" pitchFamily="2" charset="-122"/>
              </a:rPr>
              <a:t> pulvinar. </a:t>
            </a:r>
          </a:p>
        </p:txBody>
      </p:sp>
    </p:spTree>
    <p:extLst>
      <p:ext uri="{BB962C8B-B14F-4D97-AF65-F5344CB8AC3E}">
        <p14:creationId xmlns:p14="http://schemas.microsoft.com/office/powerpoint/2010/main" val="699449734"/>
      </p:ext>
    </p:extLst>
  </p:cSld>
  <p:clrMapOvr>
    <a:masterClrMapping/>
  </p:clrMapOvr>
  <p:transition spd="slow" advTm="1195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anim calcmode="lin" valueType="num">
                                      <p:cBhvr>
                                        <p:cTn id="1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8"/>
                                        </p:tgtEl>
                                      </p:cBhvr>
                                    </p:animEffect>
                                  </p:childTnLst>
                                </p:cTn>
                              </p:par>
                            </p:childTnLst>
                          </p:cTn>
                        </p:par>
                        <p:par>
                          <p:cTn id="20" fill="hold">
                            <p:stCondLst>
                              <p:cond delay="2050"/>
                            </p:stCondLst>
                            <p:childTnLst>
                              <p:par>
                                <p:cTn id="21" presetID="18" presetClass="entr" presetSubtype="3"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strips(upRigh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97011" y="1408704"/>
            <a:ext cx="2011327" cy="1526522"/>
            <a:chOff x="6566394" y="2021434"/>
            <a:chExt cx="2873914" cy="2190498"/>
          </a:xfrm>
          <a:solidFill>
            <a:srgbClr val="FF1919"/>
          </a:solidFill>
        </p:grpSpPr>
        <p:sp>
          <p:nvSpPr>
            <p:cNvPr id="3" name="任意多边形 2"/>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white"/>
                </a:solidFill>
                <a:latin typeface="Arial" panose="020B0604020202020204" pitchFamily="34" charset="0"/>
                <a:ea typeface="微软雅黑" panose="020B0503020204020204" pitchFamily="34" charset="-122"/>
              </a:endParaRPr>
            </a:p>
          </p:txBody>
        </p:sp>
        <p:sp>
          <p:nvSpPr>
            <p:cNvPr id="4" name="任意多边形 3"/>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2026763"/>
                <a:gd name="connsiteY0" fmla="*/ 1574572 h 1589231"/>
                <a:gd name="connsiteX1" fmla="*/ 947203 w 2026763"/>
                <a:gd name="connsiteY1" fmla="*/ 0 h 1589231"/>
                <a:gd name="connsiteX2" fmla="*/ 1931311 w 2026763"/>
                <a:gd name="connsiteY2" fmla="*/ 24603 h 1589231"/>
                <a:gd name="connsiteX3" fmla="*/ 2026763 w 2026763"/>
                <a:gd name="connsiteY3" fmla="*/ 118448 h 1589231"/>
                <a:gd name="connsiteX4" fmla="*/ 1029212 w 2026763"/>
                <a:gd name="connsiteY4" fmla="*/ 1589231 h 1589231"/>
                <a:gd name="connsiteX5" fmla="*/ 0 w 2026763"/>
                <a:gd name="connsiteY5" fmla="*/ 1574572 h 1589231"/>
                <a:gd name="connsiteX0" fmla="*/ 0 w 2026763"/>
                <a:gd name="connsiteY0" fmla="*/ 1574572 h 1601616"/>
                <a:gd name="connsiteX1" fmla="*/ 947203 w 2026763"/>
                <a:gd name="connsiteY1" fmla="*/ 0 h 1601616"/>
                <a:gd name="connsiteX2" fmla="*/ 1931311 w 2026763"/>
                <a:gd name="connsiteY2" fmla="*/ 24603 h 1601616"/>
                <a:gd name="connsiteX3" fmla="*/ 2026763 w 2026763"/>
                <a:gd name="connsiteY3" fmla="*/ 118448 h 1601616"/>
                <a:gd name="connsiteX4" fmla="*/ 1029212 w 2026763"/>
                <a:gd name="connsiteY4" fmla="*/ 1589231 h 1601616"/>
                <a:gd name="connsiteX5" fmla="*/ 0 w 2026763"/>
                <a:gd name="connsiteY5" fmla="*/ 1574572 h 1601616"/>
                <a:gd name="connsiteX0" fmla="*/ 0 w 2026763"/>
                <a:gd name="connsiteY0" fmla="*/ 1574572 h 1593194"/>
                <a:gd name="connsiteX1" fmla="*/ 947203 w 2026763"/>
                <a:gd name="connsiteY1" fmla="*/ 0 h 1593194"/>
                <a:gd name="connsiteX2" fmla="*/ 1931311 w 2026763"/>
                <a:gd name="connsiteY2" fmla="*/ 24603 h 1593194"/>
                <a:gd name="connsiteX3" fmla="*/ 2026763 w 2026763"/>
                <a:gd name="connsiteY3" fmla="*/ 118448 h 1593194"/>
                <a:gd name="connsiteX4" fmla="*/ 1029212 w 2026763"/>
                <a:gd name="connsiteY4" fmla="*/ 1589231 h 1593194"/>
                <a:gd name="connsiteX5" fmla="*/ 0 w 2026763"/>
                <a:gd name="connsiteY5" fmla="*/ 1574572 h 1593194"/>
                <a:gd name="connsiteX0" fmla="*/ 0 w 2023046"/>
                <a:gd name="connsiteY0" fmla="*/ 1563421 h 1589231"/>
                <a:gd name="connsiteX1" fmla="*/ 943486 w 2023046"/>
                <a:gd name="connsiteY1" fmla="*/ 0 h 1589231"/>
                <a:gd name="connsiteX2" fmla="*/ 1927594 w 2023046"/>
                <a:gd name="connsiteY2" fmla="*/ 24603 h 1589231"/>
                <a:gd name="connsiteX3" fmla="*/ 2023046 w 2023046"/>
                <a:gd name="connsiteY3" fmla="*/ 118448 h 1589231"/>
                <a:gd name="connsiteX4" fmla="*/ 1025495 w 2023046"/>
                <a:gd name="connsiteY4" fmla="*/ 1589231 h 1589231"/>
                <a:gd name="connsiteX5" fmla="*/ 0 w 2023046"/>
                <a:gd name="connsiteY5" fmla="*/ 1563421 h 1589231"/>
                <a:gd name="connsiteX0" fmla="*/ 0 w 2023046"/>
                <a:gd name="connsiteY0" fmla="*/ 1563421 h 1574847"/>
                <a:gd name="connsiteX1" fmla="*/ 943486 w 2023046"/>
                <a:gd name="connsiteY1" fmla="*/ 0 h 1574847"/>
                <a:gd name="connsiteX2" fmla="*/ 1927594 w 2023046"/>
                <a:gd name="connsiteY2" fmla="*/ 24603 h 1574847"/>
                <a:gd name="connsiteX3" fmla="*/ 2023046 w 2023046"/>
                <a:gd name="connsiteY3" fmla="*/ 118448 h 1574847"/>
                <a:gd name="connsiteX4" fmla="*/ 1029212 w 2023046"/>
                <a:gd name="connsiteY4" fmla="*/ 1548343 h 1574847"/>
                <a:gd name="connsiteX5" fmla="*/ 0 w 2023046"/>
                <a:gd name="connsiteY5" fmla="*/ 1563421 h 1574847"/>
                <a:gd name="connsiteX0" fmla="*/ 0 w 2023046"/>
                <a:gd name="connsiteY0" fmla="*/ 1563421 h 1563421"/>
                <a:gd name="connsiteX1" fmla="*/ 943486 w 2023046"/>
                <a:gd name="connsiteY1" fmla="*/ 0 h 1563421"/>
                <a:gd name="connsiteX2" fmla="*/ 1927594 w 2023046"/>
                <a:gd name="connsiteY2" fmla="*/ 24603 h 1563421"/>
                <a:gd name="connsiteX3" fmla="*/ 2023046 w 2023046"/>
                <a:gd name="connsiteY3" fmla="*/ 118448 h 1563421"/>
                <a:gd name="connsiteX4" fmla="*/ 1029212 w 2023046"/>
                <a:gd name="connsiteY4" fmla="*/ 1548343 h 1563421"/>
                <a:gd name="connsiteX5" fmla="*/ 0 w 2023046"/>
                <a:gd name="connsiteY5" fmla="*/ 1563421 h 1563421"/>
                <a:gd name="connsiteX0" fmla="*/ 0 w 2023046"/>
                <a:gd name="connsiteY0" fmla="*/ 1563421 h 1568845"/>
                <a:gd name="connsiteX1" fmla="*/ 943486 w 2023046"/>
                <a:gd name="connsiteY1" fmla="*/ 0 h 1568845"/>
                <a:gd name="connsiteX2" fmla="*/ 1927594 w 2023046"/>
                <a:gd name="connsiteY2" fmla="*/ 24603 h 1568845"/>
                <a:gd name="connsiteX3" fmla="*/ 2023046 w 2023046"/>
                <a:gd name="connsiteY3" fmla="*/ 118448 h 1568845"/>
                <a:gd name="connsiteX4" fmla="*/ 1012811 w 2023046"/>
                <a:gd name="connsiteY4" fmla="*/ 1568845 h 1568845"/>
                <a:gd name="connsiteX5" fmla="*/ 0 w 2023046"/>
                <a:gd name="connsiteY5" fmla="*/ 1563421 h 1568845"/>
                <a:gd name="connsiteX0" fmla="*/ 0 w 2023046"/>
                <a:gd name="connsiteY0" fmla="*/ 1575722 h 1575722"/>
                <a:gd name="connsiteX1" fmla="*/ 943486 w 2023046"/>
                <a:gd name="connsiteY1" fmla="*/ 0 h 1575722"/>
                <a:gd name="connsiteX2" fmla="*/ 1927594 w 2023046"/>
                <a:gd name="connsiteY2" fmla="*/ 24603 h 1575722"/>
                <a:gd name="connsiteX3" fmla="*/ 2023046 w 2023046"/>
                <a:gd name="connsiteY3" fmla="*/ 118448 h 1575722"/>
                <a:gd name="connsiteX4" fmla="*/ 1012811 w 2023046"/>
                <a:gd name="connsiteY4" fmla="*/ 1568845 h 1575722"/>
                <a:gd name="connsiteX5" fmla="*/ 0 w 2023046"/>
                <a:gd name="connsiteY5" fmla="*/ 1575722 h 1575722"/>
                <a:gd name="connsiteX0" fmla="*/ 0 w 2023046"/>
                <a:gd name="connsiteY0" fmla="*/ 1557880 h 1557880"/>
                <a:gd name="connsiteX1" fmla="*/ 947947 w 2023046"/>
                <a:gd name="connsiteY1" fmla="*/ 0 h 1557880"/>
                <a:gd name="connsiteX2" fmla="*/ 1927594 w 2023046"/>
                <a:gd name="connsiteY2" fmla="*/ 6761 h 1557880"/>
                <a:gd name="connsiteX3" fmla="*/ 2023046 w 2023046"/>
                <a:gd name="connsiteY3" fmla="*/ 100606 h 1557880"/>
                <a:gd name="connsiteX4" fmla="*/ 1012811 w 2023046"/>
                <a:gd name="connsiteY4" fmla="*/ 1551003 h 1557880"/>
                <a:gd name="connsiteX5" fmla="*/ 0 w 2023046"/>
                <a:gd name="connsiteY5" fmla="*/ 1557880 h 155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white"/>
                </a:solidFill>
                <a:latin typeface="Arial" panose="020B0604020202020204" pitchFamily="34" charset="0"/>
                <a:ea typeface="微软雅黑" panose="020B0503020204020204" pitchFamily="34" charset="-122"/>
              </a:endParaRPr>
            </a:p>
          </p:txBody>
        </p:sp>
      </p:grpSp>
      <p:grpSp>
        <p:nvGrpSpPr>
          <p:cNvPr id="5" name="组合 4"/>
          <p:cNvGrpSpPr/>
          <p:nvPr/>
        </p:nvGrpSpPr>
        <p:grpSpPr>
          <a:xfrm>
            <a:off x="2266552" y="1408705"/>
            <a:ext cx="2004513" cy="1518994"/>
            <a:chOff x="3236480" y="2021433"/>
            <a:chExt cx="2864179" cy="2179697"/>
          </a:xfrm>
          <a:solidFill>
            <a:srgbClr val="FF1919"/>
          </a:solidFill>
        </p:grpSpPr>
        <p:sp>
          <p:nvSpPr>
            <p:cNvPr id="6" name="任意多边形 5"/>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white"/>
                </a:solidFill>
                <a:latin typeface="Arial" panose="020B0604020202020204" pitchFamily="34" charset="0"/>
                <a:ea typeface="微软雅黑" panose="020B0503020204020204" pitchFamily="34" charset="-122"/>
              </a:endParaRPr>
            </a:p>
          </p:txBody>
        </p:sp>
        <p:sp>
          <p:nvSpPr>
            <p:cNvPr id="7" name="任意多边形 6"/>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2016965"/>
                <a:gd name="connsiteY0" fmla="*/ 1568040 h 1568040"/>
                <a:gd name="connsiteX1" fmla="*/ 937405 w 2016965"/>
                <a:gd name="connsiteY1" fmla="*/ 0 h 1568040"/>
                <a:gd name="connsiteX2" fmla="*/ 1921513 w 2016965"/>
                <a:gd name="connsiteY2" fmla="*/ 24603 h 1568040"/>
                <a:gd name="connsiteX3" fmla="*/ 2016965 w 2016965"/>
                <a:gd name="connsiteY3" fmla="*/ 118448 h 1568040"/>
                <a:gd name="connsiteX4" fmla="*/ 1019414 w 2016965"/>
                <a:gd name="connsiteY4" fmla="*/ 1566371 h 1568040"/>
                <a:gd name="connsiteX5" fmla="*/ 0 w 2016965"/>
                <a:gd name="connsiteY5" fmla="*/ 1568040 h 1568040"/>
                <a:gd name="connsiteX0" fmla="*/ 0 w 2016965"/>
                <a:gd name="connsiteY0" fmla="*/ 1550198 h 1550198"/>
                <a:gd name="connsiteX1" fmla="*/ 932945 w 2016965"/>
                <a:gd name="connsiteY1" fmla="*/ 0 h 1550198"/>
                <a:gd name="connsiteX2" fmla="*/ 1921513 w 2016965"/>
                <a:gd name="connsiteY2" fmla="*/ 6761 h 1550198"/>
                <a:gd name="connsiteX3" fmla="*/ 2016965 w 2016965"/>
                <a:gd name="connsiteY3" fmla="*/ 100606 h 1550198"/>
                <a:gd name="connsiteX4" fmla="*/ 1019414 w 2016965"/>
                <a:gd name="connsiteY4" fmla="*/ 1548529 h 1550198"/>
                <a:gd name="connsiteX5" fmla="*/ 0 w 2016965"/>
                <a:gd name="connsiteY5" fmla="*/ 1550198 h 1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white"/>
                </a:solidFill>
                <a:latin typeface="Arial" panose="020B0604020202020204" pitchFamily="34" charset="0"/>
                <a:ea typeface="微软雅黑" panose="020B0503020204020204" pitchFamily="34" charset="-122"/>
              </a:endParaRPr>
            </a:p>
          </p:txBody>
        </p:sp>
      </p:grpSp>
      <p:grpSp>
        <p:nvGrpSpPr>
          <p:cNvPr id="8" name="组合 7"/>
          <p:cNvGrpSpPr/>
          <p:nvPr/>
        </p:nvGrpSpPr>
        <p:grpSpPr>
          <a:xfrm>
            <a:off x="4597012" y="2930153"/>
            <a:ext cx="2011770" cy="1498010"/>
            <a:chOff x="6566394" y="4204652"/>
            <a:chExt cx="2874548" cy="2149585"/>
          </a:xfrm>
          <a:solidFill>
            <a:srgbClr val="FF1919"/>
          </a:solidFill>
        </p:grpSpPr>
        <p:sp>
          <p:nvSpPr>
            <p:cNvPr id="9" name="任意多边形 8"/>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white"/>
                </a:solidFill>
                <a:latin typeface="Arial" panose="020B0604020202020204" pitchFamily="34" charset="0"/>
                <a:ea typeface="微软雅黑" panose="020B0503020204020204" pitchFamily="34" charset="-122"/>
              </a:endParaRPr>
            </a:p>
          </p:txBody>
        </p:sp>
        <p:sp>
          <p:nvSpPr>
            <p:cNvPr id="10" name="任意多边形 9"/>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1994106"/>
                <a:gd name="connsiteY0" fmla="*/ 1564775 h 1566371"/>
                <a:gd name="connsiteX1" fmla="*/ 914546 w 1994106"/>
                <a:gd name="connsiteY1" fmla="*/ 0 h 1566371"/>
                <a:gd name="connsiteX2" fmla="*/ 1898654 w 1994106"/>
                <a:gd name="connsiteY2" fmla="*/ 24603 h 1566371"/>
                <a:gd name="connsiteX3" fmla="*/ 1994106 w 1994106"/>
                <a:gd name="connsiteY3" fmla="*/ 118448 h 1566371"/>
                <a:gd name="connsiteX4" fmla="*/ 996555 w 1994106"/>
                <a:gd name="connsiteY4" fmla="*/ 1566371 h 1566371"/>
                <a:gd name="connsiteX5" fmla="*/ 0 w 1994106"/>
                <a:gd name="connsiteY5" fmla="*/ 1564775 h 1566371"/>
                <a:gd name="connsiteX0" fmla="*/ 0 w 2010434"/>
                <a:gd name="connsiteY0" fmla="*/ 1564775 h 1566371"/>
                <a:gd name="connsiteX1" fmla="*/ 930874 w 2010434"/>
                <a:gd name="connsiteY1" fmla="*/ 0 h 1566371"/>
                <a:gd name="connsiteX2" fmla="*/ 1914982 w 2010434"/>
                <a:gd name="connsiteY2" fmla="*/ 24603 h 1566371"/>
                <a:gd name="connsiteX3" fmla="*/ 2010434 w 2010434"/>
                <a:gd name="connsiteY3" fmla="*/ 118448 h 1566371"/>
                <a:gd name="connsiteX4" fmla="*/ 1012883 w 2010434"/>
                <a:gd name="connsiteY4" fmla="*/ 1566371 h 1566371"/>
                <a:gd name="connsiteX5" fmla="*/ 0 w 2010434"/>
                <a:gd name="connsiteY5" fmla="*/ 1564775 h 1566371"/>
                <a:gd name="connsiteX0" fmla="*/ 0 w 2023497"/>
                <a:gd name="connsiteY0" fmla="*/ 1519055 h 1566371"/>
                <a:gd name="connsiteX1" fmla="*/ 943937 w 2023497"/>
                <a:gd name="connsiteY1" fmla="*/ 0 h 1566371"/>
                <a:gd name="connsiteX2" fmla="*/ 1928045 w 2023497"/>
                <a:gd name="connsiteY2" fmla="*/ 24603 h 1566371"/>
                <a:gd name="connsiteX3" fmla="*/ 2023497 w 2023497"/>
                <a:gd name="connsiteY3" fmla="*/ 118448 h 1566371"/>
                <a:gd name="connsiteX4" fmla="*/ 1025946 w 2023497"/>
                <a:gd name="connsiteY4" fmla="*/ 1566371 h 1566371"/>
                <a:gd name="connsiteX5" fmla="*/ 0 w 2023497"/>
                <a:gd name="connsiteY5" fmla="*/ 1519055 h 1566371"/>
                <a:gd name="connsiteX0" fmla="*/ 0 w 2023497"/>
                <a:gd name="connsiteY0" fmla="*/ 1519055 h 1519055"/>
                <a:gd name="connsiteX1" fmla="*/ 943937 w 2023497"/>
                <a:gd name="connsiteY1" fmla="*/ 0 h 1519055"/>
                <a:gd name="connsiteX2" fmla="*/ 1928045 w 2023497"/>
                <a:gd name="connsiteY2" fmla="*/ 24603 h 1519055"/>
                <a:gd name="connsiteX3" fmla="*/ 2023497 w 2023497"/>
                <a:gd name="connsiteY3" fmla="*/ 118448 h 1519055"/>
                <a:gd name="connsiteX4" fmla="*/ 1019415 w 2023497"/>
                <a:gd name="connsiteY4" fmla="*/ 1491259 h 1519055"/>
                <a:gd name="connsiteX5" fmla="*/ 0 w 2023497"/>
                <a:gd name="connsiteY5" fmla="*/ 1519055 h 1519055"/>
                <a:gd name="connsiteX0" fmla="*/ 0 w 2023497"/>
                <a:gd name="connsiteY0" fmla="*/ 1519055 h 1519055"/>
                <a:gd name="connsiteX1" fmla="*/ 943937 w 2023497"/>
                <a:gd name="connsiteY1" fmla="*/ 0 h 1519055"/>
                <a:gd name="connsiteX2" fmla="*/ 1928045 w 2023497"/>
                <a:gd name="connsiteY2" fmla="*/ 24603 h 1519055"/>
                <a:gd name="connsiteX3" fmla="*/ 2023497 w 2023497"/>
                <a:gd name="connsiteY3" fmla="*/ 118448 h 1519055"/>
                <a:gd name="connsiteX4" fmla="*/ 1019415 w 2023497"/>
                <a:gd name="connsiteY4" fmla="*/ 1504322 h 1519055"/>
                <a:gd name="connsiteX5" fmla="*/ 0 w 2023497"/>
                <a:gd name="connsiteY5" fmla="*/ 1519055 h 1519055"/>
                <a:gd name="connsiteX0" fmla="*/ 0 w 2023497"/>
                <a:gd name="connsiteY0" fmla="*/ 1519055 h 1519055"/>
                <a:gd name="connsiteX1" fmla="*/ 943937 w 2023497"/>
                <a:gd name="connsiteY1" fmla="*/ 0 h 1519055"/>
                <a:gd name="connsiteX2" fmla="*/ 1928045 w 2023497"/>
                <a:gd name="connsiteY2" fmla="*/ 24603 h 1519055"/>
                <a:gd name="connsiteX3" fmla="*/ 2023497 w 2023497"/>
                <a:gd name="connsiteY3" fmla="*/ 118448 h 1519055"/>
                <a:gd name="connsiteX4" fmla="*/ 1029212 w 2023497"/>
                <a:gd name="connsiteY4" fmla="*/ 1507588 h 1519055"/>
                <a:gd name="connsiteX5" fmla="*/ 0 w 2023497"/>
                <a:gd name="connsiteY5" fmla="*/ 1519055 h 1519055"/>
                <a:gd name="connsiteX0" fmla="*/ 0 w 2023497"/>
                <a:gd name="connsiteY0" fmla="*/ 1519055 h 1548476"/>
                <a:gd name="connsiteX1" fmla="*/ 943937 w 2023497"/>
                <a:gd name="connsiteY1" fmla="*/ 0 h 1548476"/>
                <a:gd name="connsiteX2" fmla="*/ 1928045 w 2023497"/>
                <a:gd name="connsiteY2" fmla="*/ 24603 h 1548476"/>
                <a:gd name="connsiteX3" fmla="*/ 2023497 w 2023497"/>
                <a:gd name="connsiteY3" fmla="*/ 118448 h 1548476"/>
                <a:gd name="connsiteX4" fmla="*/ 1025495 w 2023497"/>
                <a:gd name="connsiteY4" fmla="*/ 1548476 h 1548476"/>
                <a:gd name="connsiteX5" fmla="*/ 0 w 2023497"/>
                <a:gd name="connsiteY5" fmla="*/ 1519055 h 1548476"/>
                <a:gd name="connsiteX0" fmla="*/ 0 w 2023497"/>
                <a:gd name="connsiteY0" fmla="*/ 1537640 h 1548476"/>
                <a:gd name="connsiteX1" fmla="*/ 943937 w 2023497"/>
                <a:gd name="connsiteY1" fmla="*/ 0 h 1548476"/>
                <a:gd name="connsiteX2" fmla="*/ 1928045 w 2023497"/>
                <a:gd name="connsiteY2" fmla="*/ 24603 h 1548476"/>
                <a:gd name="connsiteX3" fmla="*/ 2023497 w 2023497"/>
                <a:gd name="connsiteY3" fmla="*/ 118448 h 1548476"/>
                <a:gd name="connsiteX4" fmla="*/ 1025495 w 2023497"/>
                <a:gd name="connsiteY4" fmla="*/ 1548476 h 1548476"/>
                <a:gd name="connsiteX5" fmla="*/ 0 w 2023497"/>
                <a:gd name="connsiteY5" fmla="*/ 1537640 h 1548476"/>
                <a:gd name="connsiteX0" fmla="*/ 0 w 2023497"/>
                <a:gd name="connsiteY0" fmla="*/ 1545841 h 1548476"/>
                <a:gd name="connsiteX1" fmla="*/ 943937 w 2023497"/>
                <a:gd name="connsiteY1" fmla="*/ 0 h 1548476"/>
                <a:gd name="connsiteX2" fmla="*/ 1928045 w 2023497"/>
                <a:gd name="connsiteY2" fmla="*/ 24603 h 1548476"/>
                <a:gd name="connsiteX3" fmla="*/ 2023497 w 2023497"/>
                <a:gd name="connsiteY3" fmla="*/ 118448 h 1548476"/>
                <a:gd name="connsiteX4" fmla="*/ 1025495 w 2023497"/>
                <a:gd name="connsiteY4" fmla="*/ 1548476 h 1548476"/>
                <a:gd name="connsiteX5" fmla="*/ 0 w 2023497"/>
                <a:gd name="connsiteY5" fmla="*/ 1545841 h 1548476"/>
                <a:gd name="connsiteX0" fmla="*/ 0 w 2023497"/>
                <a:gd name="connsiteY0" fmla="*/ 1545841 h 1560778"/>
                <a:gd name="connsiteX1" fmla="*/ 943937 w 2023497"/>
                <a:gd name="connsiteY1" fmla="*/ 0 h 1560778"/>
                <a:gd name="connsiteX2" fmla="*/ 1928045 w 2023497"/>
                <a:gd name="connsiteY2" fmla="*/ 24603 h 1560778"/>
                <a:gd name="connsiteX3" fmla="*/ 2023497 w 2023497"/>
                <a:gd name="connsiteY3" fmla="*/ 118448 h 1560778"/>
                <a:gd name="connsiteX4" fmla="*/ 1013194 w 2023497"/>
                <a:gd name="connsiteY4" fmla="*/ 1560778 h 1560778"/>
                <a:gd name="connsiteX5" fmla="*/ 0 w 2023497"/>
                <a:gd name="connsiteY5" fmla="*/ 1545841 h 1560778"/>
                <a:gd name="connsiteX0" fmla="*/ 0 w 2023497"/>
                <a:gd name="connsiteY0" fmla="*/ 1545841 h 1545841"/>
                <a:gd name="connsiteX1" fmla="*/ 943937 w 2023497"/>
                <a:gd name="connsiteY1" fmla="*/ 0 h 1545841"/>
                <a:gd name="connsiteX2" fmla="*/ 1928045 w 2023497"/>
                <a:gd name="connsiteY2" fmla="*/ 24603 h 1545841"/>
                <a:gd name="connsiteX3" fmla="*/ 2023497 w 2023497"/>
                <a:gd name="connsiteY3" fmla="*/ 118448 h 1545841"/>
                <a:gd name="connsiteX4" fmla="*/ 1013194 w 2023497"/>
                <a:gd name="connsiteY4" fmla="*/ 1544377 h 1545841"/>
                <a:gd name="connsiteX5" fmla="*/ 0 w 2023497"/>
                <a:gd name="connsiteY5" fmla="*/ 1545841 h 1545841"/>
                <a:gd name="connsiteX0" fmla="*/ 0 w 2023497"/>
                <a:gd name="connsiteY0" fmla="*/ 1545841 h 1552578"/>
                <a:gd name="connsiteX1" fmla="*/ 943937 w 2023497"/>
                <a:gd name="connsiteY1" fmla="*/ 0 h 1552578"/>
                <a:gd name="connsiteX2" fmla="*/ 1928045 w 2023497"/>
                <a:gd name="connsiteY2" fmla="*/ 24603 h 1552578"/>
                <a:gd name="connsiteX3" fmla="*/ 2023497 w 2023497"/>
                <a:gd name="connsiteY3" fmla="*/ 118448 h 1552578"/>
                <a:gd name="connsiteX4" fmla="*/ 1009093 w 2023497"/>
                <a:gd name="connsiteY4" fmla="*/ 1552578 h 1552578"/>
                <a:gd name="connsiteX5" fmla="*/ 0 w 2023497"/>
                <a:gd name="connsiteY5" fmla="*/ 1545841 h 1552578"/>
                <a:gd name="connsiteX0" fmla="*/ 0 w 2023497"/>
                <a:gd name="connsiteY0" fmla="*/ 1522046 h 1528783"/>
                <a:gd name="connsiteX1" fmla="*/ 930340 w 2023497"/>
                <a:gd name="connsiteY1" fmla="*/ 0 h 1528783"/>
                <a:gd name="connsiteX2" fmla="*/ 1928045 w 2023497"/>
                <a:gd name="connsiteY2" fmla="*/ 808 h 1528783"/>
                <a:gd name="connsiteX3" fmla="*/ 2023497 w 2023497"/>
                <a:gd name="connsiteY3" fmla="*/ 94653 h 1528783"/>
                <a:gd name="connsiteX4" fmla="*/ 1009093 w 2023497"/>
                <a:gd name="connsiteY4" fmla="*/ 1528783 h 1528783"/>
                <a:gd name="connsiteX5" fmla="*/ 0 w 2023497"/>
                <a:gd name="connsiteY5" fmla="*/ 1522046 h 152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white"/>
                </a:solidFill>
                <a:latin typeface="Arial" panose="020B0604020202020204" pitchFamily="34" charset="0"/>
                <a:ea typeface="微软雅黑" panose="020B0503020204020204" pitchFamily="34" charset="-122"/>
              </a:endParaRPr>
            </a:p>
          </p:txBody>
        </p:sp>
      </p:grpSp>
      <p:grpSp>
        <p:nvGrpSpPr>
          <p:cNvPr id="11" name="组合 10"/>
          <p:cNvGrpSpPr/>
          <p:nvPr/>
        </p:nvGrpSpPr>
        <p:grpSpPr>
          <a:xfrm>
            <a:off x="2263336" y="2916637"/>
            <a:ext cx="2007728" cy="1525444"/>
            <a:chOff x="3231887" y="4185258"/>
            <a:chExt cx="2868772" cy="2188952"/>
          </a:xfrm>
          <a:solidFill>
            <a:srgbClr val="FF1919"/>
          </a:solidFill>
        </p:grpSpPr>
        <p:sp>
          <p:nvSpPr>
            <p:cNvPr id="12" name="任意多边形 11"/>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white"/>
                </a:solidFill>
                <a:latin typeface="Arial" panose="020B0604020202020204" pitchFamily="34" charset="0"/>
                <a:ea typeface="微软雅黑" panose="020B0503020204020204" pitchFamily="34" charset="-122"/>
              </a:endParaRPr>
            </a:p>
          </p:txBody>
        </p:sp>
        <p:sp>
          <p:nvSpPr>
            <p:cNvPr id="13" name="任意多边形 12"/>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2020231"/>
                <a:gd name="connsiteY0" fmla="*/ 1554978 h 1566371"/>
                <a:gd name="connsiteX1" fmla="*/ 940671 w 2020231"/>
                <a:gd name="connsiteY1" fmla="*/ 0 h 1566371"/>
                <a:gd name="connsiteX2" fmla="*/ 1924779 w 2020231"/>
                <a:gd name="connsiteY2" fmla="*/ 24603 h 1566371"/>
                <a:gd name="connsiteX3" fmla="*/ 2020231 w 2020231"/>
                <a:gd name="connsiteY3" fmla="*/ 118448 h 1566371"/>
                <a:gd name="connsiteX4" fmla="*/ 1022680 w 2020231"/>
                <a:gd name="connsiteY4" fmla="*/ 1566371 h 1566371"/>
                <a:gd name="connsiteX5" fmla="*/ 0 w 2020231"/>
                <a:gd name="connsiteY5" fmla="*/ 1554978 h 1566371"/>
                <a:gd name="connsiteX0" fmla="*/ 0 w 2020231"/>
                <a:gd name="connsiteY0" fmla="*/ 1545387 h 1556780"/>
                <a:gd name="connsiteX1" fmla="*/ 931079 w 2020231"/>
                <a:gd name="connsiteY1" fmla="*/ 0 h 1556780"/>
                <a:gd name="connsiteX2" fmla="*/ 1924779 w 2020231"/>
                <a:gd name="connsiteY2" fmla="*/ 15012 h 1556780"/>
                <a:gd name="connsiteX3" fmla="*/ 2020231 w 2020231"/>
                <a:gd name="connsiteY3" fmla="*/ 108857 h 1556780"/>
                <a:gd name="connsiteX4" fmla="*/ 1022680 w 2020231"/>
                <a:gd name="connsiteY4" fmla="*/ 1556780 h 1556780"/>
                <a:gd name="connsiteX5" fmla="*/ 0 w 2020231"/>
                <a:gd name="connsiteY5" fmla="*/ 1545387 h 155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800">
                <a:solidFill>
                  <a:prstClr val="white"/>
                </a:solidFill>
                <a:latin typeface="Arial" panose="020B0604020202020204" pitchFamily="34" charset="0"/>
                <a:ea typeface="微软雅黑" panose="020B0503020204020204" pitchFamily="34" charset="-122"/>
              </a:endParaRPr>
            </a:p>
          </p:txBody>
        </p:sp>
      </p:grpSp>
      <p:grpSp>
        <p:nvGrpSpPr>
          <p:cNvPr id="14" name="组合 13"/>
          <p:cNvGrpSpPr/>
          <p:nvPr/>
        </p:nvGrpSpPr>
        <p:grpSpPr>
          <a:xfrm>
            <a:off x="2919374" y="1910732"/>
            <a:ext cx="3152956" cy="1959429"/>
            <a:chOff x="4169274" y="2741822"/>
            <a:chExt cx="4505149" cy="2811703"/>
          </a:xfrm>
        </p:grpSpPr>
        <p:sp>
          <p:nvSpPr>
            <p:cNvPr id="15"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1912" tIns="60956" rIns="121912" bIns="60956" numCol="1" anchor="t" anchorCtr="0" compatLnSpc="1">
              <a:prstTxWarp prst="textNoShape">
                <a:avLst/>
              </a:prstTxWarp>
            </a:bodyPr>
            <a:lstStyle/>
            <a:p>
              <a:pPr fontAlgn="base">
                <a:spcBef>
                  <a:spcPct val="0"/>
                </a:spcBef>
                <a:spcAft>
                  <a:spcPct val="0"/>
                </a:spcAft>
              </a:pPr>
              <a:endParaRPr lang="zh-CN" altLang="en-US" sz="1800">
                <a:solidFill>
                  <a:prstClr val="black"/>
                </a:solidFill>
                <a:latin typeface="Arial" panose="020B0604020202020204" pitchFamily="34" charset="0"/>
                <a:ea typeface="微软雅黑" panose="020B0503020204020204" pitchFamily="34" charset="-122"/>
              </a:endParaRPr>
            </a:p>
          </p:txBody>
        </p:sp>
        <p:sp>
          <p:nvSpPr>
            <p:cNvPr id="16"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1912" tIns="60956" rIns="121912" bIns="60956" numCol="1" anchor="t" anchorCtr="0" compatLnSpc="1">
              <a:prstTxWarp prst="textNoShape">
                <a:avLst/>
              </a:prstTxWarp>
            </a:bodyPr>
            <a:lstStyle/>
            <a:p>
              <a:pPr fontAlgn="base">
                <a:spcBef>
                  <a:spcPct val="0"/>
                </a:spcBef>
                <a:spcAft>
                  <a:spcPct val="0"/>
                </a:spcAft>
              </a:pPr>
              <a:endParaRPr lang="zh-CN" altLang="en-US" sz="1800">
                <a:solidFill>
                  <a:prstClr val="black"/>
                </a:solidFill>
                <a:latin typeface="Arial" panose="020B0604020202020204" pitchFamily="34" charset="0"/>
                <a:ea typeface="微软雅黑" panose="020B0503020204020204" pitchFamily="34" charset="-122"/>
              </a:endParaRPr>
            </a:p>
          </p:txBody>
        </p:sp>
        <p:grpSp>
          <p:nvGrpSpPr>
            <p:cNvPr id="17" name="Group 14"/>
            <p:cNvGrpSpPr/>
            <p:nvPr/>
          </p:nvGrpSpPr>
          <p:grpSpPr>
            <a:xfrm>
              <a:off x="4169274" y="2796059"/>
              <a:ext cx="571258" cy="484420"/>
              <a:chOff x="4130294" y="1070076"/>
              <a:chExt cx="635754" cy="539115"/>
            </a:xfrm>
            <a:solidFill>
              <a:schemeClr val="bg1"/>
            </a:solidFill>
          </p:grpSpPr>
          <p:sp>
            <p:nvSpPr>
              <p:cNvPr id="19"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2" tIns="60956" rIns="121912" bIns="60956" numCol="1" anchor="t" anchorCtr="0" compatLnSpc="1">
                <a:prstTxWarp prst="textNoShape">
                  <a:avLst/>
                </a:prstTxWarp>
              </a:bodyPr>
              <a:lstStyle/>
              <a:p>
                <a:pPr fontAlgn="base">
                  <a:spcBef>
                    <a:spcPct val="0"/>
                  </a:spcBef>
                  <a:spcAft>
                    <a:spcPct val="0"/>
                  </a:spcAft>
                </a:pPr>
                <a:endParaRPr lang="en-US" sz="1800" dirty="0">
                  <a:solidFill>
                    <a:schemeClr val="bg1"/>
                  </a:solidFill>
                  <a:latin typeface="Arial" panose="020B0604020202020204" pitchFamily="34" charset="0"/>
                  <a:ea typeface="微软雅黑" panose="020B0503020204020204" pitchFamily="34" charset="-122"/>
                </a:endParaRPr>
              </a:p>
            </p:txBody>
          </p:sp>
          <p:sp>
            <p:nvSpPr>
              <p:cNvPr id="20"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2" tIns="60956" rIns="121912" bIns="60956" numCol="1" anchor="t" anchorCtr="0" compatLnSpc="1">
                <a:prstTxWarp prst="textNoShape">
                  <a:avLst/>
                </a:prstTxWarp>
              </a:bodyPr>
              <a:lstStyle/>
              <a:p>
                <a:pPr fontAlgn="base">
                  <a:spcBef>
                    <a:spcPct val="0"/>
                  </a:spcBef>
                  <a:spcAft>
                    <a:spcPct val="0"/>
                  </a:spcAft>
                </a:pPr>
                <a:endParaRPr lang="en-US" sz="1800">
                  <a:solidFill>
                    <a:schemeClr val="bg1"/>
                  </a:solidFill>
                  <a:latin typeface="Arial" panose="020B0604020202020204" pitchFamily="34" charset="0"/>
                  <a:ea typeface="微软雅黑" panose="020B0503020204020204" pitchFamily="34" charset="-122"/>
                </a:endParaRPr>
              </a:p>
            </p:txBody>
          </p:sp>
        </p:grpSp>
        <p:sp>
          <p:nvSpPr>
            <p:cNvPr id="18"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1912" tIns="60956" rIns="121912" bIns="60956" numCol="1" anchor="t" anchorCtr="0" compatLnSpc="1">
              <a:prstTxWarp prst="textNoShape">
                <a:avLst/>
              </a:prstTxWarp>
            </a:bodyPr>
            <a:lstStyle/>
            <a:p>
              <a:pPr fontAlgn="base">
                <a:spcBef>
                  <a:spcPct val="0"/>
                </a:spcBef>
                <a:spcAft>
                  <a:spcPct val="0"/>
                </a:spcAft>
              </a:pPr>
              <a:endParaRPr lang="zh-CN" altLang="en-US" sz="1800">
                <a:solidFill>
                  <a:prstClr val="black"/>
                </a:solidFill>
                <a:latin typeface="Arial" panose="020B0604020202020204" pitchFamily="34" charset="0"/>
                <a:ea typeface="微软雅黑" panose="020B0503020204020204" pitchFamily="34" charset="-122"/>
              </a:endParaRPr>
            </a:p>
          </p:txBody>
        </p:sp>
      </p:grpSp>
      <p:sp>
        <p:nvSpPr>
          <p:cNvPr id="21" name="TextBox 41"/>
          <p:cNvSpPr txBox="1"/>
          <p:nvPr/>
        </p:nvSpPr>
        <p:spPr>
          <a:xfrm>
            <a:off x="586652" y="2225599"/>
            <a:ext cx="1855873" cy="620596"/>
          </a:xfrm>
          <a:prstGeom prst="rect">
            <a:avLst/>
          </a:prstGeom>
          <a:noFill/>
        </p:spPr>
        <p:txBody>
          <a:bodyPr wrap="square" lIns="59858" tIns="29929" rIns="59858" bIns="29929" rtlCol="0">
            <a:spAutoFit/>
          </a:bodyPr>
          <a:lstStyle/>
          <a:p>
            <a:pP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22" name="TextBox 170"/>
          <p:cNvSpPr txBox="1"/>
          <p:nvPr/>
        </p:nvSpPr>
        <p:spPr>
          <a:xfrm>
            <a:off x="586652" y="1997247"/>
            <a:ext cx="1700810" cy="282276"/>
          </a:xfrm>
          <a:prstGeom prst="rect">
            <a:avLst/>
          </a:prstGeom>
          <a:noFill/>
        </p:spPr>
        <p:txBody>
          <a:bodyPr wrap="square" lIns="67379" tIns="33689" rIns="67379" bIns="33689" rtlCol="0">
            <a:spAutoFit/>
          </a:bodyPr>
          <a:lstStyle/>
          <a:p>
            <a:pP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3" name="TextBox 41"/>
          <p:cNvSpPr txBox="1"/>
          <p:nvPr/>
        </p:nvSpPr>
        <p:spPr>
          <a:xfrm>
            <a:off x="586652" y="3519973"/>
            <a:ext cx="1855873" cy="620596"/>
          </a:xfrm>
          <a:prstGeom prst="rect">
            <a:avLst/>
          </a:prstGeom>
          <a:noFill/>
        </p:spPr>
        <p:txBody>
          <a:bodyPr wrap="square" lIns="59858" tIns="29929" rIns="59858" bIns="29929" rtlCol="0">
            <a:spAutoFit/>
          </a:bodyPr>
          <a:lstStyle/>
          <a:p>
            <a:pP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24" name="TextBox 170"/>
          <p:cNvSpPr txBox="1"/>
          <p:nvPr/>
        </p:nvSpPr>
        <p:spPr>
          <a:xfrm>
            <a:off x="586652" y="3291620"/>
            <a:ext cx="1700810" cy="282276"/>
          </a:xfrm>
          <a:prstGeom prst="rect">
            <a:avLst/>
          </a:prstGeom>
          <a:noFill/>
        </p:spPr>
        <p:txBody>
          <a:bodyPr wrap="square" lIns="67379" tIns="33689" rIns="67379" bIns="33689" rtlCol="0">
            <a:spAutoFit/>
          </a:bodyPr>
          <a:lstStyle/>
          <a:p>
            <a:pP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5" name="TextBox 41"/>
          <p:cNvSpPr txBox="1"/>
          <p:nvPr/>
        </p:nvSpPr>
        <p:spPr>
          <a:xfrm>
            <a:off x="6556171" y="2225599"/>
            <a:ext cx="1855873" cy="620596"/>
          </a:xfrm>
          <a:prstGeom prst="rect">
            <a:avLst/>
          </a:prstGeom>
          <a:noFill/>
        </p:spPr>
        <p:txBody>
          <a:bodyPr wrap="square" lIns="59858" tIns="29929" rIns="59858" bIns="29929" rtlCol="0">
            <a:spAutoFit/>
          </a:bodyPr>
          <a:lstStyle/>
          <a:p>
            <a:pP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26" name="TextBox 170"/>
          <p:cNvSpPr txBox="1"/>
          <p:nvPr/>
        </p:nvSpPr>
        <p:spPr>
          <a:xfrm>
            <a:off x="6556171" y="1997247"/>
            <a:ext cx="1700810" cy="282276"/>
          </a:xfrm>
          <a:prstGeom prst="rect">
            <a:avLst/>
          </a:prstGeom>
          <a:noFill/>
        </p:spPr>
        <p:txBody>
          <a:bodyPr wrap="square" lIns="67379" tIns="33689" rIns="67379" bIns="33689" rtlCol="0">
            <a:spAutoFit/>
          </a:bodyPr>
          <a:lstStyle/>
          <a:p>
            <a:pP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7" name="TextBox 41"/>
          <p:cNvSpPr txBox="1"/>
          <p:nvPr/>
        </p:nvSpPr>
        <p:spPr>
          <a:xfrm>
            <a:off x="6556171" y="3519973"/>
            <a:ext cx="1855873" cy="620596"/>
          </a:xfrm>
          <a:prstGeom prst="rect">
            <a:avLst/>
          </a:prstGeom>
          <a:noFill/>
        </p:spPr>
        <p:txBody>
          <a:bodyPr wrap="square" lIns="59858" tIns="29929" rIns="59858" bIns="29929" rtlCol="0">
            <a:spAutoFit/>
          </a:bodyPr>
          <a:lstStyle/>
          <a:p>
            <a:pP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28" name="TextBox 170"/>
          <p:cNvSpPr txBox="1"/>
          <p:nvPr/>
        </p:nvSpPr>
        <p:spPr>
          <a:xfrm>
            <a:off x="6556171" y="3291620"/>
            <a:ext cx="1700810" cy="282276"/>
          </a:xfrm>
          <a:prstGeom prst="rect">
            <a:avLst/>
          </a:prstGeom>
          <a:noFill/>
        </p:spPr>
        <p:txBody>
          <a:bodyPr wrap="square" lIns="67379" tIns="33689" rIns="67379" bIns="33689" rtlCol="0">
            <a:spAutoFit/>
          </a:bodyPr>
          <a:lstStyle/>
          <a:p>
            <a:pP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31"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710844466"/>
      </p:ext>
    </p:extLst>
  </p:cSld>
  <p:clrMapOvr>
    <a:masterClrMapping/>
  </p:clrMapOvr>
  <p:transition spd="slow" advTm="228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anim calcmode="lin" valueType="num">
                                      <p:cBhvr>
                                        <p:cTn id="31" dur="500" fill="hold"/>
                                        <p:tgtEl>
                                          <p:spTgt spid="21"/>
                                        </p:tgtEl>
                                        <p:attrNameLst>
                                          <p:attrName>ppt_x</p:attrName>
                                        </p:attrNameLst>
                                      </p:cBhvr>
                                      <p:tavLst>
                                        <p:tav tm="0">
                                          <p:val>
                                            <p:strVal val="#ppt_x"/>
                                          </p:val>
                                        </p:tav>
                                        <p:tav tm="100000">
                                          <p:val>
                                            <p:strVal val="#ppt_x"/>
                                          </p:val>
                                        </p:tav>
                                      </p:tavLst>
                                    </p:anim>
                                    <p:anim calcmode="lin" valueType="num">
                                      <p:cBhvr>
                                        <p:cTn id="32" dur="500" fill="hold"/>
                                        <p:tgtEl>
                                          <p:spTgt spid="21"/>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anim calcmode="lin" valueType="num">
                                      <p:cBhvr>
                                        <p:cTn id="36" dur="500" fill="hold"/>
                                        <p:tgtEl>
                                          <p:spTgt spid="24"/>
                                        </p:tgtEl>
                                        <p:attrNameLst>
                                          <p:attrName>ppt_x</p:attrName>
                                        </p:attrNameLst>
                                      </p:cBhvr>
                                      <p:tavLst>
                                        <p:tav tm="0">
                                          <p:val>
                                            <p:strVal val="#ppt_x"/>
                                          </p:val>
                                        </p:tav>
                                        <p:tav tm="100000">
                                          <p:val>
                                            <p:strVal val="#ppt_x"/>
                                          </p:val>
                                        </p:tav>
                                      </p:tavLst>
                                    </p:anim>
                                    <p:anim calcmode="lin" valueType="num">
                                      <p:cBhvr>
                                        <p:cTn id="37" dur="500" fill="hold"/>
                                        <p:tgtEl>
                                          <p:spTgt spid="2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anim calcmode="lin" valueType="num">
                                      <p:cBhvr>
                                        <p:cTn id="41" dur="500" fill="hold"/>
                                        <p:tgtEl>
                                          <p:spTgt spid="23"/>
                                        </p:tgtEl>
                                        <p:attrNameLst>
                                          <p:attrName>ppt_x</p:attrName>
                                        </p:attrNameLst>
                                      </p:cBhvr>
                                      <p:tavLst>
                                        <p:tav tm="0">
                                          <p:val>
                                            <p:strVal val="#ppt_x"/>
                                          </p:val>
                                        </p:tav>
                                        <p:tav tm="100000">
                                          <p:val>
                                            <p:strVal val="#ppt_x"/>
                                          </p:val>
                                        </p:tav>
                                      </p:tavLst>
                                    </p:anim>
                                    <p:anim calcmode="lin" valueType="num">
                                      <p:cBhvr>
                                        <p:cTn id="42" dur="500" fill="hold"/>
                                        <p:tgtEl>
                                          <p:spTgt spid="2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anim calcmode="lin" valueType="num">
                                      <p:cBhvr>
                                        <p:cTn id="46" dur="500" fill="hold"/>
                                        <p:tgtEl>
                                          <p:spTgt spid="26"/>
                                        </p:tgtEl>
                                        <p:attrNameLst>
                                          <p:attrName>ppt_x</p:attrName>
                                        </p:attrNameLst>
                                      </p:cBhvr>
                                      <p:tavLst>
                                        <p:tav tm="0">
                                          <p:val>
                                            <p:strVal val="#ppt_x"/>
                                          </p:val>
                                        </p:tav>
                                        <p:tav tm="100000">
                                          <p:val>
                                            <p:strVal val="#ppt_x"/>
                                          </p:val>
                                        </p:tav>
                                      </p:tavLst>
                                    </p:anim>
                                    <p:anim calcmode="lin" valueType="num">
                                      <p:cBhvr>
                                        <p:cTn id="47" dur="5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anim calcmode="lin" valueType="num">
                                      <p:cBhvr>
                                        <p:cTn id="51" dur="500" fill="hold"/>
                                        <p:tgtEl>
                                          <p:spTgt spid="25"/>
                                        </p:tgtEl>
                                        <p:attrNameLst>
                                          <p:attrName>ppt_x</p:attrName>
                                        </p:attrNameLst>
                                      </p:cBhvr>
                                      <p:tavLst>
                                        <p:tav tm="0">
                                          <p:val>
                                            <p:strVal val="#ppt_x"/>
                                          </p:val>
                                        </p:tav>
                                        <p:tav tm="100000">
                                          <p:val>
                                            <p:strVal val="#ppt_x"/>
                                          </p:val>
                                        </p:tav>
                                      </p:tavLst>
                                    </p:anim>
                                    <p:anim calcmode="lin" valueType="num">
                                      <p:cBhvr>
                                        <p:cTn id="52" dur="500" fill="hold"/>
                                        <p:tgtEl>
                                          <p:spTgt spid="25"/>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anim calcmode="lin" valueType="num">
                                      <p:cBhvr>
                                        <p:cTn id="56" dur="500" fill="hold"/>
                                        <p:tgtEl>
                                          <p:spTgt spid="28"/>
                                        </p:tgtEl>
                                        <p:attrNameLst>
                                          <p:attrName>ppt_x</p:attrName>
                                        </p:attrNameLst>
                                      </p:cBhvr>
                                      <p:tavLst>
                                        <p:tav tm="0">
                                          <p:val>
                                            <p:strVal val="#ppt_x"/>
                                          </p:val>
                                        </p:tav>
                                        <p:tav tm="100000">
                                          <p:val>
                                            <p:strVal val="#ppt_x"/>
                                          </p:val>
                                        </p:tav>
                                      </p:tavLst>
                                    </p:anim>
                                    <p:anim calcmode="lin" valueType="num">
                                      <p:cBhvr>
                                        <p:cTn id="57" dur="5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anim calcmode="lin" valueType="num">
                                      <p:cBhvr>
                                        <p:cTn id="61" dur="500" fill="hold"/>
                                        <p:tgtEl>
                                          <p:spTgt spid="27"/>
                                        </p:tgtEl>
                                        <p:attrNameLst>
                                          <p:attrName>ppt_x</p:attrName>
                                        </p:attrNameLst>
                                      </p:cBhvr>
                                      <p:tavLst>
                                        <p:tav tm="0">
                                          <p:val>
                                            <p:strVal val="#ppt_x"/>
                                          </p:val>
                                        </p:tav>
                                        <p:tav tm="100000">
                                          <p:val>
                                            <p:strVal val="#ppt_x"/>
                                          </p:val>
                                        </p:tav>
                                      </p:tavLst>
                                    </p:anim>
                                    <p:anim calcmode="lin" valueType="num">
                                      <p:cBhvr>
                                        <p:cTn id="6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3254298" y="1261296"/>
            <a:ext cx="1063676" cy="1760664"/>
            <a:chOff x="0" y="0"/>
            <a:chExt cx="1081794" cy="1800000"/>
          </a:xfrm>
          <a:solidFill>
            <a:srgbClr val="FF1919"/>
          </a:solidFill>
        </p:grpSpPr>
        <p:sp>
          <p:nvSpPr>
            <p:cNvPr id="3" name="矩形 38"/>
            <p:cNvSpPr>
              <a:spLocks noChangeArrowheads="1"/>
            </p:cNvSpPr>
            <p:nvPr/>
          </p:nvSpPr>
          <p:spPr bwMode="auto">
            <a:xfrm rot="2700000">
              <a:off x="-259117" y="891000"/>
              <a:ext cx="180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sp>
          <p:nvSpPr>
            <p:cNvPr id="4" name="矩形 39"/>
            <p:cNvSpPr>
              <a:spLocks noChangeArrowheads="1"/>
            </p:cNvSpPr>
            <p:nvPr/>
          </p:nvSpPr>
          <p:spPr bwMode="auto">
            <a:xfrm>
              <a:off x="1794" y="257240"/>
              <a:ext cx="108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sp>
          <p:nvSpPr>
            <p:cNvPr id="5" name="矩形 40"/>
            <p:cNvSpPr>
              <a:spLocks noChangeArrowheads="1"/>
            </p:cNvSpPr>
            <p:nvPr/>
          </p:nvSpPr>
          <p:spPr bwMode="auto">
            <a:xfrm rot="5400000">
              <a:off x="-531000" y="797240"/>
              <a:ext cx="108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grpSp>
      <p:grpSp>
        <p:nvGrpSpPr>
          <p:cNvPr id="6" name="Group 14"/>
          <p:cNvGrpSpPr>
            <a:grpSpLocks/>
          </p:cNvGrpSpPr>
          <p:nvPr/>
        </p:nvGrpSpPr>
        <p:grpSpPr bwMode="auto">
          <a:xfrm flipH="1">
            <a:off x="4846694" y="1261296"/>
            <a:ext cx="1063676" cy="1760664"/>
            <a:chOff x="0" y="0"/>
            <a:chExt cx="1081794" cy="1800000"/>
          </a:xfrm>
          <a:solidFill>
            <a:srgbClr val="FF1919"/>
          </a:solidFill>
        </p:grpSpPr>
        <p:sp>
          <p:nvSpPr>
            <p:cNvPr id="7" name="矩形 43"/>
            <p:cNvSpPr>
              <a:spLocks noChangeArrowheads="1"/>
            </p:cNvSpPr>
            <p:nvPr/>
          </p:nvSpPr>
          <p:spPr bwMode="auto">
            <a:xfrm rot="2700000">
              <a:off x="-259117" y="891000"/>
              <a:ext cx="180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sp>
          <p:nvSpPr>
            <p:cNvPr id="8" name="矩形 44"/>
            <p:cNvSpPr>
              <a:spLocks noChangeArrowheads="1"/>
            </p:cNvSpPr>
            <p:nvPr/>
          </p:nvSpPr>
          <p:spPr bwMode="auto">
            <a:xfrm>
              <a:off x="1794" y="257240"/>
              <a:ext cx="108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sp>
          <p:nvSpPr>
            <p:cNvPr id="9" name="矩形 45"/>
            <p:cNvSpPr>
              <a:spLocks noChangeArrowheads="1"/>
            </p:cNvSpPr>
            <p:nvPr/>
          </p:nvSpPr>
          <p:spPr bwMode="auto">
            <a:xfrm rot="5400000">
              <a:off x="-531000" y="797240"/>
              <a:ext cx="108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grpSp>
      <p:grpSp>
        <p:nvGrpSpPr>
          <p:cNvPr id="10" name="Group 18"/>
          <p:cNvGrpSpPr>
            <a:grpSpLocks/>
          </p:cNvGrpSpPr>
          <p:nvPr/>
        </p:nvGrpSpPr>
        <p:grpSpPr bwMode="auto">
          <a:xfrm>
            <a:off x="874328" y="1509761"/>
            <a:ext cx="2319431" cy="1179305"/>
            <a:chOff x="0" y="0"/>
            <a:chExt cx="2361131" cy="1206081"/>
          </a:xfrm>
        </p:grpSpPr>
        <p:grpSp>
          <p:nvGrpSpPr>
            <p:cNvPr id="11" name="Group 19"/>
            <p:cNvGrpSpPr>
              <a:grpSpLocks/>
            </p:cNvGrpSpPr>
            <p:nvPr/>
          </p:nvGrpSpPr>
          <p:grpSpPr bwMode="auto">
            <a:xfrm>
              <a:off x="1899403" y="0"/>
              <a:ext cx="360314" cy="360356"/>
              <a:chOff x="-510" y="0"/>
              <a:chExt cx="360314" cy="360356"/>
            </a:xfrm>
          </p:grpSpPr>
          <p:sp>
            <p:nvSpPr>
              <p:cNvPr id="13" name="矩形 56"/>
              <p:cNvSpPr>
                <a:spLocks noChangeArrowheads="1"/>
              </p:cNvSpPr>
              <p:nvPr/>
            </p:nvSpPr>
            <p:spPr bwMode="auto">
              <a:xfrm>
                <a:off x="-510" y="0"/>
                <a:ext cx="360314" cy="360356"/>
              </a:xfrm>
              <a:prstGeom prst="rect">
                <a:avLst/>
              </a:prstGeom>
              <a:solidFill>
                <a:srgbClr val="FF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sp>
            <p:nvSpPr>
              <p:cNvPr id="14" name="文本框 57"/>
              <p:cNvSpPr>
                <a:spLocks noChangeArrowheads="1"/>
              </p:cNvSpPr>
              <p:nvPr/>
            </p:nvSpPr>
            <p:spPr bwMode="auto">
              <a:xfrm>
                <a:off x="42357" y="0"/>
                <a:ext cx="310374" cy="34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CN" sz="1600" dirty="0">
                    <a:solidFill>
                      <a:schemeClr val="bg1"/>
                    </a:solidFill>
                    <a:latin typeface="+mn-ea"/>
                    <a:cs typeface="+mn-ea"/>
                    <a:sym typeface="微软雅黑" panose="020B0503020204020204" pitchFamily="34" charset="-122"/>
                  </a:rPr>
                  <a:t>1</a:t>
                </a:r>
                <a:endParaRPr lang="zh-CN" altLang="en-US" sz="1600" dirty="0">
                  <a:solidFill>
                    <a:schemeClr val="bg1"/>
                  </a:solidFill>
                  <a:latin typeface="+mn-ea"/>
                  <a:cs typeface="+mn-ea"/>
                  <a:sym typeface="微软雅黑" panose="020B0503020204020204" pitchFamily="34" charset="-122"/>
                </a:endParaRPr>
              </a:p>
            </p:txBody>
          </p:sp>
        </p:grpSp>
        <p:sp>
          <p:nvSpPr>
            <p:cNvPr id="12" name="矩形 59"/>
            <p:cNvSpPr>
              <a:spLocks noChangeArrowheads="1"/>
            </p:cNvSpPr>
            <p:nvPr/>
          </p:nvSpPr>
          <p:spPr bwMode="auto">
            <a:xfrm>
              <a:off x="0" y="375103"/>
              <a:ext cx="2361131" cy="83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900" kern="3000" spc="23"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a:t>
              </a:r>
              <a:endParaRPr lang="zh-CN" altLang="zh-CN" sz="900" kern="3000" spc="23" dirty="0">
                <a:solidFill>
                  <a:schemeClr val="tx1">
                    <a:lumMod val="50000"/>
                    <a:lumOff val="50000"/>
                  </a:schemeClr>
                </a:solidFill>
                <a:latin typeface="+mj-ea"/>
                <a:ea typeface="+mj-ea"/>
              </a:endParaRPr>
            </a:p>
          </p:txBody>
        </p:sp>
      </p:grpSp>
      <p:grpSp>
        <p:nvGrpSpPr>
          <p:cNvPr id="15" name="Group 23"/>
          <p:cNvGrpSpPr>
            <a:grpSpLocks/>
          </p:cNvGrpSpPr>
          <p:nvPr/>
        </p:nvGrpSpPr>
        <p:grpSpPr bwMode="auto">
          <a:xfrm flipV="1">
            <a:off x="3260537" y="2621385"/>
            <a:ext cx="1063676" cy="1760664"/>
            <a:chOff x="0" y="0"/>
            <a:chExt cx="1081794" cy="1800000"/>
          </a:xfrm>
          <a:solidFill>
            <a:srgbClr val="FF1919"/>
          </a:solidFill>
        </p:grpSpPr>
        <p:sp>
          <p:nvSpPr>
            <p:cNvPr id="16" name="矩形 61"/>
            <p:cNvSpPr>
              <a:spLocks noChangeArrowheads="1"/>
            </p:cNvSpPr>
            <p:nvPr/>
          </p:nvSpPr>
          <p:spPr bwMode="auto">
            <a:xfrm rot="2700000">
              <a:off x="-259117" y="891000"/>
              <a:ext cx="180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sp>
          <p:nvSpPr>
            <p:cNvPr id="17" name="矩形 62"/>
            <p:cNvSpPr>
              <a:spLocks noChangeArrowheads="1"/>
            </p:cNvSpPr>
            <p:nvPr/>
          </p:nvSpPr>
          <p:spPr bwMode="auto">
            <a:xfrm>
              <a:off x="1794" y="257240"/>
              <a:ext cx="108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sp>
          <p:nvSpPr>
            <p:cNvPr id="18" name="矩形 63"/>
            <p:cNvSpPr>
              <a:spLocks noChangeArrowheads="1"/>
            </p:cNvSpPr>
            <p:nvPr/>
          </p:nvSpPr>
          <p:spPr bwMode="auto">
            <a:xfrm rot="5400000">
              <a:off x="-531000" y="797240"/>
              <a:ext cx="108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grpSp>
      <p:grpSp>
        <p:nvGrpSpPr>
          <p:cNvPr id="19" name="Group 27"/>
          <p:cNvGrpSpPr>
            <a:grpSpLocks/>
          </p:cNvGrpSpPr>
          <p:nvPr/>
        </p:nvGrpSpPr>
        <p:grpSpPr bwMode="auto">
          <a:xfrm flipH="1" flipV="1">
            <a:off x="4852932" y="2621385"/>
            <a:ext cx="1063676" cy="1760664"/>
            <a:chOff x="0" y="0"/>
            <a:chExt cx="1081794" cy="1800000"/>
          </a:xfrm>
          <a:solidFill>
            <a:srgbClr val="FF1919"/>
          </a:solidFill>
        </p:grpSpPr>
        <p:sp>
          <p:nvSpPr>
            <p:cNvPr id="20" name="矩形 65"/>
            <p:cNvSpPr>
              <a:spLocks noChangeArrowheads="1"/>
            </p:cNvSpPr>
            <p:nvPr/>
          </p:nvSpPr>
          <p:spPr bwMode="auto">
            <a:xfrm rot="2700000">
              <a:off x="-259117" y="891000"/>
              <a:ext cx="180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sp>
          <p:nvSpPr>
            <p:cNvPr id="21" name="矩形 66"/>
            <p:cNvSpPr>
              <a:spLocks noChangeArrowheads="1"/>
            </p:cNvSpPr>
            <p:nvPr/>
          </p:nvSpPr>
          <p:spPr bwMode="auto">
            <a:xfrm>
              <a:off x="1794" y="257240"/>
              <a:ext cx="108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sp>
          <p:nvSpPr>
            <p:cNvPr id="22" name="矩形 67"/>
            <p:cNvSpPr>
              <a:spLocks noChangeArrowheads="1"/>
            </p:cNvSpPr>
            <p:nvPr/>
          </p:nvSpPr>
          <p:spPr bwMode="auto">
            <a:xfrm rot="5400000">
              <a:off x="-531000" y="797240"/>
              <a:ext cx="108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grpSp>
      <p:grpSp>
        <p:nvGrpSpPr>
          <p:cNvPr id="23" name="Group 31"/>
          <p:cNvGrpSpPr>
            <a:grpSpLocks/>
          </p:cNvGrpSpPr>
          <p:nvPr/>
        </p:nvGrpSpPr>
        <p:grpSpPr bwMode="auto">
          <a:xfrm>
            <a:off x="3695676" y="1949104"/>
            <a:ext cx="1768635" cy="1760664"/>
            <a:chOff x="0" y="0"/>
            <a:chExt cx="1800000" cy="1800000"/>
          </a:xfrm>
          <a:solidFill>
            <a:srgbClr val="3CBDDA"/>
          </a:solidFill>
        </p:grpSpPr>
        <p:sp>
          <p:nvSpPr>
            <p:cNvPr id="24" name="椭圆 69"/>
            <p:cNvSpPr>
              <a:spLocks noChangeArrowheads="1"/>
            </p:cNvSpPr>
            <p:nvPr/>
          </p:nvSpPr>
          <p:spPr bwMode="auto">
            <a:xfrm>
              <a:off x="0" y="0"/>
              <a:ext cx="1800000" cy="1800000"/>
            </a:xfrm>
            <a:prstGeom prst="ellipse">
              <a:avLst/>
            </a:prstGeom>
            <a:solidFill>
              <a:srgbClr val="FF191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sp>
          <p:nvSpPr>
            <p:cNvPr id="25" name="文本框 70"/>
            <p:cNvSpPr>
              <a:spLocks noChangeArrowheads="1"/>
            </p:cNvSpPr>
            <p:nvPr/>
          </p:nvSpPr>
          <p:spPr bwMode="auto">
            <a:xfrm>
              <a:off x="388268" y="583811"/>
              <a:ext cx="1023465" cy="75516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2100" dirty="0">
                  <a:solidFill>
                    <a:schemeClr val="bg1"/>
                  </a:solidFill>
                  <a:latin typeface="+mn-ea"/>
                  <a:cs typeface="+mn-ea"/>
                  <a:sym typeface="微软雅黑" panose="020B0503020204020204" pitchFamily="34" charset="-122"/>
                </a:rPr>
                <a:t>添加</a:t>
              </a:r>
              <a:endParaRPr lang="en-US" altLang="zh-CN" sz="2100" dirty="0">
                <a:solidFill>
                  <a:schemeClr val="bg1"/>
                </a:solidFill>
                <a:latin typeface="+mn-ea"/>
                <a:cs typeface="+mn-ea"/>
                <a:sym typeface="微软雅黑" panose="020B0503020204020204" pitchFamily="34" charset="-122"/>
              </a:endParaRPr>
            </a:p>
            <a:p>
              <a:pPr algn="ctr">
                <a:defRPr/>
              </a:pPr>
              <a:r>
                <a:rPr lang="zh-CN" altLang="en-US" sz="2100" dirty="0">
                  <a:solidFill>
                    <a:schemeClr val="bg1"/>
                  </a:solidFill>
                  <a:latin typeface="+mn-ea"/>
                  <a:cs typeface="+mn-ea"/>
                  <a:sym typeface="微软雅黑" panose="020B0503020204020204" pitchFamily="34" charset="-122"/>
                </a:rPr>
                <a:t>文字</a:t>
              </a:r>
            </a:p>
          </p:txBody>
        </p:sp>
      </p:grpSp>
      <p:grpSp>
        <p:nvGrpSpPr>
          <p:cNvPr id="26" name="Group 34"/>
          <p:cNvGrpSpPr>
            <a:grpSpLocks/>
          </p:cNvGrpSpPr>
          <p:nvPr/>
        </p:nvGrpSpPr>
        <p:grpSpPr bwMode="auto">
          <a:xfrm>
            <a:off x="884877" y="3086026"/>
            <a:ext cx="2319430" cy="1179299"/>
            <a:chOff x="0" y="0"/>
            <a:chExt cx="2361131" cy="1206097"/>
          </a:xfrm>
        </p:grpSpPr>
        <p:grpSp>
          <p:nvGrpSpPr>
            <p:cNvPr id="27" name="Group 35"/>
            <p:cNvGrpSpPr>
              <a:grpSpLocks/>
            </p:cNvGrpSpPr>
            <p:nvPr/>
          </p:nvGrpSpPr>
          <p:grpSpPr bwMode="auto">
            <a:xfrm>
              <a:off x="1899404" y="0"/>
              <a:ext cx="360315" cy="360363"/>
              <a:chOff x="-509" y="0"/>
              <a:chExt cx="360315" cy="360363"/>
            </a:xfrm>
          </p:grpSpPr>
          <p:sp>
            <p:nvSpPr>
              <p:cNvPr id="29" name="矩形 75"/>
              <p:cNvSpPr>
                <a:spLocks noChangeArrowheads="1"/>
              </p:cNvSpPr>
              <p:nvPr/>
            </p:nvSpPr>
            <p:spPr bwMode="auto">
              <a:xfrm>
                <a:off x="-509" y="0"/>
                <a:ext cx="360315" cy="360363"/>
              </a:xfrm>
              <a:prstGeom prst="rect">
                <a:avLst/>
              </a:prstGeom>
              <a:solidFill>
                <a:srgbClr val="FF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sp>
            <p:nvSpPr>
              <p:cNvPr id="30" name="文本框 76"/>
              <p:cNvSpPr>
                <a:spLocks noChangeArrowheads="1"/>
              </p:cNvSpPr>
              <p:nvPr/>
            </p:nvSpPr>
            <p:spPr bwMode="auto">
              <a:xfrm>
                <a:off x="42357" y="0"/>
                <a:ext cx="310374" cy="34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CN" sz="1600" dirty="0">
                    <a:solidFill>
                      <a:schemeClr val="bg1"/>
                    </a:solidFill>
                    <a:latin typeface="+mn-ea"/>
                    <a:cs typeface="+mn-ea"/>
                    <a:sym typeface="微软雅黑" panose="020B0503020204020204" pitchFamily="34" charset="-122"/>
                  </a:rPr>
                  <a:t>3</a:t>
                </a:r>
                <a:endParaRPr lang="zh-CN" altLang="en-US" sz="1600" dirty="0">
                  <a:solidFill>
                    <a:schemeClr val="bg1"/>
                  </a:solidFill>
                  <a:latin typeface="+mn-ea"/>
                  <a:cs typeface="+mn-ea"/>
                  <a:sym typeface="微软雅黑" panose="020B0503020204020204" pitchFamily="34" charset="-122"/>
                </a:endParaRPr>
              </a:p>
            </p:txBody>
          </p:sp>
        </p:grpSp>
        <p:sp>
          <p:nvSpPr>
            <p:cNvPr id="28" name="矩形 74"/>
            <p:cNvSpPr>
              <a:spLocks noChangeArrowheads="1"/>
            </p:cNvSpPr>
            <p:nvPr/>
          </p:nvSpPr>
          <p:spPr bwMode="auto">
            <a:xfrm>
              <a:off x="0" y="375103"/>
              <a:ext cx="2361131" cy="83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900" kern="3000" spc="23"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a:t>
              </a:r>
              <a:endParaRPr lang="zh-CN" altLang="zh-CN" sz="900" kern="3000" spc="23" dirty="0">
                <a:solidFill>
                  <a:schemeClr val="tx1">
                    <a:lumMod val="50000"/>
                    <a:lumOff val="50000"/>
                  </a:schemeClr>
                </a:solidFill>
                <a:latin typeface="+mj-ea"/>
                <a:ea typeface="+mj-ea"/>
              </a:endParaRPr>
            </a:p>
          </p:txBody>
        </p:sp>
      </p:grpSp>
      <p:grpSp>
        <p:nvGrpSpPr>
          <p:cNvPr id="31" name="Group 39"/>
          <p:cNvGrpSpPr>
            <a:grpSpLocks/>
          </p:cNvGrpSpPr>
          <p:nvPr/>
        </p:nvGrpSpPr>
        <p:grpSpPr bwMode="auto">
          <a:xfrm>
            <a:off x="5976138" y="1524929"/>
            <a:ext cx="2319430" cy="1179678"/>
            <a:chOff x="0" y="0"/>
            <a:chExt cx="2361131" cy="1205238"/>
          </a:xfrm>
        </p:grpSpPr>
        <p:grpSp>
          <p:nvGrpSpPr>
            <p:cNvPr id="32" name="Group 40"/>
            <p:cNvGrpSpPr>
              <a:grpSpLocks/>
            </p:cNvGrpSpPr>
            <p:nvPr/>
          </p:nvGrpSpPr>
          <p:grpSpPr bwMode="auto">
            <a:xfrm>
              <a:off x="100220" y="0"/>
              <a:ext cx="359122" cy="359989"/>
              <a:chOff x="532" y="0"/>
              <a:chExt cx="359122" cy="359989"/>
            </a:xfrm>
          </p:grpSpPr>
          <p:sp>
            <p:nvSpPr>
              <p:cNvPr id="34" name="矩形 80"/>
              <p:cNvSpPr>
                <a:spLocks noChangeArrowheads="1"/>
              </p:cNvSpPr>
              <p:nvPr/>
            </p:nvSpPr>
            <p:spPr bwMode="auto">
              <a:xfrm>
                <a:off x="532" y="0"/>
                <a:ext cx="359122" cy="359989"/>
              </a:xfrm>
              <a:prstGeom prst="rect">
                <a:avLst/>
              </a:prstGeom>
              <a:solidFill>
                <a:srgbClr val="FF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sp>
            <p:nvSpPr>
              <p:cNvPr id="35" name="文本框 81"/>
              <p:cNvSpPr>
                <a:spLocks noChangeArrowheads="1"/>
              </p:cNvSpPr>
              <p:nvPr/>
            </p:nvSpPr>
            <p:spPr bwMode="auto">
              <a:xfrm>
                <a:off x="24905" y="0"/>
                <a:ext cx="310374" cy="34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CN" sz="1600" dirty="0">
                    <a:solidFill>
                      <a:schemeClr val="bg1"/>
                    </a:solidFill>
                    <a:latin typeface="+mn-ea"/>
                    <a:cs typeface="+mn-ea"/>
                    <a:sym typeface="微软雅黑" panose="020B0503020204020204" pitchFamily="34" charset="-122"/>
                  </a:rPr>
                  <a:t>2</a:t>
                </a:r>
                <a:endParaRPr lang="zh-CN" altLang="en-US" sz="1600" dirty="0">
                  <a:solidFill>
                    <a:schemeClr val="bg1"/>
                  </a:solidFill>
                  <a:latin typeface="+mn-ea"/>
                  <a:cs typeface="+mn-ea"/>
                  <a:sym typeface="微软雅黑" panose="020B0503020204020204" pitchFamily="34" charset="-122"/>
                </a:endParaRPr>
              </a:p>
            </p:txBody>
          </p:sp>
        </p:grpSp>
        <p:sp>
          <p:nvSpPr>
            <p:cNvPr id="33" name="矩形 79"/>
            <p:cNvSpPr>
              <a:spLocks noChangeArrowheads="1"/>
            </p:cNvSpPr>
            <p:nvPr/>
          </p:nvSpPr>
          <p:spPr bwMode="auto">
            <a:xfrm>
              <a:off x="0" y="375103"/>
              <a:ext cx="2361131" cy="83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900" kern="3000" spc="23"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a:t>
              </a:r>
              <a:endParaRPr lang="zh-CN" altLang="zh-CN" sz="900" kern="3000" spc="23" dirty="0">
                <a:solidFill>
                  <a:schemeClr val="tx1">
                    <a:lumMod val="50000"/>
                    <a:lumOff val="50000"/>
                  </a:schemeClr>
                </a:solidFill>
                <a:latin typeface="+mj-ea"/>
                <a:ea typeface="+mj-ea"/>
              </a:endParaRPr>
            </a:p>
          </p:txBody>
        </p:sp>
      </p:grpSp>
      <p:grpSp>
        <p:nvGrpSpPr>
          <p:cNvPr id="36" name="Group 44"/>
          <p:cNvGrpSpPr>
            <a:grpSpLocks/>
          </p:cNvGrpSpPr>
          <p:nvPr/>
        </p:nvGrpSpPr>
        <p:grpSpPr bwMode="auto">
          <a:xfrm>
            <a:off x="5986686" y="3083692"/>
            <a:ext cx="2319431" cy="1179682"/>
            <a:chOff x="0" y="0"/>
            <a:chExt cx="2361131" cy="1205230"/>
          </a:xfrm>
        </p:grpSpPr>
        <p:grpSp>
          <p:nvGrpSpPr>
            <p:cNvPr id="37" name="Group 45"/>
            <p:cNvGrpSpPr>
              <a:grpSpLocks/>
            </p:cNvGrpSpPr>
            <p:nvPr/>
          </p:nvGrpSpPr>
          <p:grpSpPr bwMode="auto">
            <a:xfrm>
              <a:off x="100220" y="0"/>
              <a:ext cx="359122" cy="359986"/>
              <a:chOff x="532" y="0"/>
              <a:chExt cx="359122" cy="359986"/>
            </a:xfrm>
          </p:grpSpPr>
          <p:sp>
            <p:nvSpPr>
              <p:cNvPr id="39" name="矩形 85"/>
              <p:cNvSpPr>
                <a:spLocks noChangeArrowheads="1"/>
              </p:cNvSpPr>
              <p:nvPr/>
            </p:nvSpPr>
            <p:spPr bwMode="auto">
              <a:xfrm>
                <a:off x="532" y="0"/>
                <a:ext cx="359122" cy="359986"/>
              </a:xfrm>
              <a:prstGeom prst="rect">
                <a:avLst/>
              </a:prstGeom>
              <a:solidFill>
                <a:srgbClr val="FF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latin typeface="+mn-ea"/>
                  <a:cs typeface="+mn-ea"/>
                  <a:sym typeface="微软雅黑" panose="020B0503020204020204" pitchFamily="34" charset="-122"/>
                </a:endParaRPr>
              </a:p>
            </p:txBody>
          </p:sp>
          <p:sp>
            <p:nvSpPr>
              <p:cNvPr id="40" name="文本框 86"/>
              <p:cNvSpPr>
                <a:spLocks noChangeArrowheads="1"/>
              </p:cNvSpPr>
              <p:nvPr/>
            </p:nvSpPr>
            <p:spPr bwMode="auto">
              <a:xfrm>
                <a:off x="14170" y="10728"/>
                <a:ext cx="310373" cy="34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CN" sz="1600" dirty="0">
                    <a:solidFill>
                      <a:schemeClr val="bg1"/>
                    </a:solidFill>
                    <a:latin typeface="+mn-ea"/>
                    <a:cs typeface="+mn-ea"/>
                    <a:sym typeface="微软雅黑" panose="020B0503020204020204" pitchFamily="34" charset="-122"/>
                  </a:rPr>
                  <a:t>4</a:t>
                </a:r>
                <a:endParaRPr lang="zh-CN" altLang="en-US" sz="1600" dirty="0">
                  <a:solidFill>
                    <a:schemeClr val="bg1"/>
                  </a:solidFill>
                  <a:latin typeface="+mn-ea"/>
                  <a:cs typeface="+mn-ea"/>
                  <a:sym typeface="微软雅黑" panose="020B0503020204020204" pitchFamily="34" charset="-122"/>
                </a:endParaRPr>
              </a:p>
            </p:txBody>
          </p:sp>
        </p:grpSp>
        <p:sp>
          <p:nvSpPr>
            <p:cNvPr id="38" name="矩形 84"/>
            <p:cNvSpPr>
              <a:spLocks noChangeArrowheads="1"/>
            </p:cNvSpPr>
            <p:nvPr/>
          </p:nvSpPr>
          <p:spPr bwMode="auto">
            <a:xfrm>
              <a:off x="0" y="375103"/>
              <a:ext cx="2361131" cy="83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900" kern="3000" spc="23"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a:t>
              </a:r>
              <a:endParaRPr lang="zh-CN" altLang="zh-CN" sz="900" kern="3000" spc="23" dirty="0">
                <a:solidFill>
                  <a:schemeClr val="tx1">
                    <a:lumMod val="50000"/>
                    <a:lumOff val="50000"/>
                  </a:schemeClr>
                </a:solidFill>
                <a:latin typeface="+mj-ea"/>
                <a:ea typeface="+mj-ea"/>
              </a:endParaRPr>
            </a:p>
          </p:txBody>
        </p:sp>
      </p:grpSp>
      <p:pic>
        <p:nvPicPr>
          <p:cNvPr id="41" name="图片 40"/>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pic>
        <p:nvPicPr>
          <p:cNvPr id="42" name="图片 41"/>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43"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4400" advTm="5046">
        <p14:honeycomb/>
      </p:transition>
    </mc:Choice>
    <mc:Fallback xmlns="">
      <p:transition spd="slow" advTm="50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750"/>
                                        <p:tgtEl>
                                          <p:spTgt spid="23"/>
                                        </p:tgtEl>
                                      </p:cBhvr>
                                    </p:animEffect>
                                  </p:childTnLst>
                                </p:cTn>
                              </p:par>
                            </p:childTnLst>
                          </p:cTn>
                        </p:par>
                        <p:par>
                          <p:cTn id="8" fill="hold">
                            <p:stCondLst>
                              <p:cond delay="750"/>
                            </p:stCondLst>
                            <p:childTnLst>
                              <p:par>
                                <p:cTn id="9" presetID="2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 calcmode="lin" valueType="num">
                                      <p:cBhvr>
                                        <p:cTn id="13" dur="500" fill="hold"/>
                                        <p:tgtEl>
                                          <p:spTgt spid="2"/>
                                        </p:tgtEl>
                                        <p:attrNameLst>
                                          <p:attrName>ppt_x</p:attrName>
                                        </p:attrNameLst>
                                      </p:cBhvr>
                                      <p:tavLst>
                                        <p:tav tm="0">
                                          <p:val>
                                            <p:fltVal val="0.5"/>
                                          </p:val>
                                        </p:tav>
                                        <p:tav tm="100000">
                                          <p:val>
                                            <p:strVal val="#ppt_x"/>
                                          </p:val>
                                        </p:tav>
                                      </p:tavLst>
                                    </p:anim>
                                    <p:anim calcmode="lin" valueType="num">
                                      <p:cBhvr>
                                        <p:cTn id="14" dur="500" fill="hold"/>
                                        <p:tgtEl>
                                          <p:spTgt spid="2"/>
                                        </p:tgtEl>
                                        <p:attrNameLst>
                                          <p:attrName>ppt_y</p:attrName>
                                        </p:attrNameLst>
                                      </p:cBhvr>
                                      <p:tavLst>
                                        <p:tav tm="0">
                                          <p:val>
                                            <p:fltVal val="0.5"/>
                                          </p:val>
                                        </p:tav>
                                        <p:tav tm="100000">
                                          <p:val>
                                            <p:strVal val="#ppt_y"/>
                                          </p:val>
                                        </p:tav>
                                      </p:tavLst>
                                    </p:anim>
                                  </p:childTnLst>
                                </p:cTn>
                              </p:par>
                            </p:childTnLst>
                          </p:cTn>
                        </p:par>
                        <p:par>
                          <p:cTn id="15" fill="hold">
                            <p:stCondLst>
                              <p:cond delay="1250"/>
                            </p:stCondLst>
                            <p:childTnLst>
                              <p:par>
                                <p:cTn id="16" presetID="23" presetClass="entr" presetSubtype="52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ppt_x</p:attrName>
                                        </p:attrNameLst>
                                      </p:cBhvr>
                                      <p:tavLst>
                                        <p:tav tm="0">
                                          <p:val>
                                            <p:fltVal val="0.5"/>
                                          </p:val>
                                        </p:tav>
                                        <p:tav tm="100000">
                                          <p:val>
                                            <p:strVal val="#ppt_x"/>
                                          </p:val>
                                        </p:tav>
                                      </p:tavLst>
                                    </p:anim>
                                    <p:anim calcmode="lin" valueType="num">
                                      <p:cBhvr>
                                        <p:cTn id="21" dur="500" fill="hold"/>
                                        <p:tgtEl>
                                          <p:spTgt spid="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23" presetClass="entr" presetSubtype="52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 calcmode="lin" valueType="num">
                                      <p:cBhvr>
                                        <p:cTn id="27" dur="500" fill="hold"/>
                                        <p:tgtEl>
                                          <p:spTgt spid="15"/>
                                        </p:tgtEl>
                                        <p:attrNameLst>
                                          <p:attrName>ppt_x</p:attrName>
                                        </p:attrNameLst>
                                      </p:cBhvr>
                                      <p:tavLst>
                                        <p:tav tm="0">
                                          <p:val>
                                            <p:fltVal val="0.5"/>
                                          </p:val>
                                        </p:tav>
                                        <p:tav tm="100000">
                                          <p:val>
                                            <p:strVal val="#ppt_x"/>
                                          </p:val>
                                        </p:tav>
                                      </p:tavLst>
                                    </p:anim>
                                    <p:anim calcmode="lin" valueType="num">
                                      <p:cBhvr>
                                        <p:cTn id="28" dur="500" fill="hold"/>
                                        <p:tgtEl>
                                          <p:spTgt spid="15"/>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ppt_x</p:attrName>
                                        </p:attrNameLst>
                                      </p:cBhvr>
                                      <p:tavLst>
                                        <p:tav tm="0">
                                          <p:val>
                                            <p:fltVal val="0.5"/>
                                          </p:val>
                                        </p:tav>
                                        <p:tav tm="100000">
                                          <p:val>
                                            <p:strVal val="#ppt_x"/>
                                          </p:val>
                                        </p:tav>
                                      </p:tavLst>
                                    </p:anim>
                                    <p:anim calcmode="lin" valueType="num">
                                      <p:cBhvr>
                                        <p:cTn id="35" dur="500" fill="hold"/>
                                        <p:tgtEl>
                                          <p:spTgt spid="19"/>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2" presetClass="entr" presetSubtype="2"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1+#ppt_w/2"/>
                                          </p:val>
                                        </p:tav>
                                        <p:tav tm="100000">
                                          <p:val>
                                            <p:strVal val="#ppt_x"/>
                                          </p:val>
                                        </p:tav>
                                      </p:tavLst>
                                    </p:anim>
                                    <p:anim calcmode="lin" valueType="num">
                                      <p:cBhvr additive="base">
                                        <p:cTn id="45" dur="500" fill="hold"/>
                                        <p:tgtEl>
                                          <p:spTgt spid="31"/>
                                        </p:tgtEl>
                                        <p:attrNameLst>
                                          <p:attrName>ppt_y</p:attrName>
                                        </p:attrNameLst>
                                      </p:cBhvr>
                                      <p:tavLst>
                                        <p:tav tm="0">
                                          <p:val>
                                            <p:strVal val="#ppt_y"/>
                                          </p:val>
                                        </p:tav>
                                        <p:tav tm="100000">
                                          <p:val>
                                            <p:strVal val="#ppt_y"/>
                                          </p:val>
                                        </p:tav>
                                      </p:tavLst>
                                    </p:anim>
                                  </p:childTnLst>
                                </p:cTn>
                              </p:par>
                            </p:childTnLst>
                          </p:cTn>
                        </p:par>
                        <p:par>
                          <p:cTn id="46" fill="hold">
                            <p:stCondLst>
                              <p:cond delay="3750"/>
                            </p:stCondLst>
                            <p:childTnLst>
                              <p:par>
                                <p:cTn id="47" presetID="2" presetClass="entr" presetSubtype="8"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0-#ppt_w/2"/>
                                          </p:val>
                                        </p:tav>
                                        <p:tav tm="100000">
                                          <p:val>
                                            <p:strVal val="#ppt_x"/>
                                          </p:val>
                                        </p:tav>
                                      </p:tavLst>
                                    </p:anim>
                                    <p:anim calcmode="lin" valueType="num">
                                      <p:cBhvr additive="base">
                                        <p:cTn id="50" dur="5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250"/>
                            </p:stCondLst>
                            <p:childTnLst>
                              <p:par>
                                <p:cTn id="52" presetID="2" presetClass="entr" presetSubtype="2"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1+#ppt_w/2"/>
                                          </p:val>
                                        </p:tav>
                                        <p:tav tm="100000">
                                          <p:val>
                                            <p:strVal val="#ppt_x"/>
                                          </p:val>
                                        </p:tav>
                                      </p:tavLst>
                                    </p:anim>
                                    <p:anim calcmode="lin" valueType="num">
                                      <p:cBhvr additive="base">
                                        <p:cTn id="5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a:spLocks/>
          </p:cNvSpPr>
          <p:nvPr/>
        </p:nvSpPr>
        <p:spPr bwMode="auto">
          <a:xfrm>
            <a:off x="2686379" y="3664477"/>
            <a:ext cx="1894544" cy="1427764"/>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FF1919"/>
          </a:solidFill>
          <a:ln>
            <a:noFill/>
          </a:ln>
        </p:spPr>
        <p:txBody>
          <a:bodyPr vert="horz" wrap="square" lIns="67389" tIns="33695" rIns="67389" bIns="33695" numCol="1" anchor="t" anchorCtr="0" compatLnSpc="1">
            <a:prstTxWarp prst="textNoShape">
              <a:avLst/>
            </a:prstTxWarp>
          </a:bodyPr>
          <a:lstStyle/>
          <a:p>
            <a:endParaRPr lang="zh-CN" altLang="en-US"/>
          </a:p>
        </p:txBody>
      </p:sp>
      <p:sp>
        <p:nvSpPr>
          <p:cNvPr id="4" name="Freeform 20"/>
          <p:cNvSpPr>
            <a:spLocks/>
          </p:cNvSpPr>
          <p:nvPr/>
        </p:nvSpPr>
        <p:spPr bwMode="auto">
          <a:xfrm>
            <a:off x="4465475" y="3710152"/>
            <a:ext cx="1377985" cy="53928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FF1919"/>
          </a:solidFill>
          <a:ln>
            <a:noFill/>
          </a:ln>
        </p:spPr>
        <p:txBody>
          <a:bodyPr vert="horz" wrap="square" lIns="67389" tIns="33695" rIns="67389" bIns="33695" numCol="1" anchor="t" anchorCtr="0" compatLnSpc="1">
            <a:prstTxWarp prst="textNoShape">
              <a:avLst/>
            </a:prstTxWarp>
          </a:bodyPr>
          <a:lstStyle/>
          <a:p>
            <a:endParaRPr lang="zh-CN" altLang="en-US"/>
          </a:p>
        </p:txBody>
      </p:sp>
      <p:sp>
        <p:nvSpPr>
          <p:cNvPr id="5" name="Freeform 21"/>
          <p:cNvSpPr>
            <a:spLocks/>
          </p:cNvSpPr>
          <p:nvPr/>
        </p:nvSpPr>
        <p:spPr bwMode="auto">
          <a:xfrm>
            <a:off x="4644569" y="1903715"/>
            <a:ext cx="1258095" cy="511285"/>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FF1919"/>
          </a:solidFill>
          <a:ln>
            <a:noFill/>
          </a:ln>
        </p:spPr>
        <p:txBody>
          <a:bodyPr vert="horz" wrap="square" lIns="67389" tIns="33695" rIns="67389" bIns="33695" numCol="1" anchor="t" anchorCtr="0" compatLnSpc="1">
            <a:prstTxWarp prst="textNoShape">
              <a:avLst/>
            </a:prstTxWarp>
          </a:bodyPr>
          <a:lstStyle/>
          <a:p>
            <a:endParaRPr lang="zh-CN" altLang="en-US"/>
          </a:p>
        </p:txBody>
      </p:sp>
      <p:sp>
        <p:nvSpPr>
          <p:cNvPr id="6" name="Freeform 22"/>
          <p:cNvSpPr>
            <a:spLocks/>
          </p:cNvSpPr>
          <p:nvPr/>
        </p:nvSpPr>
        <p:spPr bwMode="auto">
          <a:xfrm>
            <a:off x="3741700" y="2529928"/>
            <a:ext cx="546162" cy="1256845"/>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FF1919"/>
          </a:solidFill>
          <a:ln>
            <a:noFill/>
          </a:ln>
        </p:spPr>
        <p:txBody>
          <a:bodyPr vert="horz" wrap="square" lIns="67389" tIns="33695" rIns="67389" bIns="33695" numCol="1" anchor="t" anchorCtr="0" compatLnSpc="1">
            <a:prstTxWarp prst="textNoShape">
              <a:avLst/>
            </a:prstTxWarp>
          </a:bodyPr>
          <a:lstStyle/>
          <a:p>
            <a:endParaRPr lang="zh-CN" altLang="en-US"/>
          </a:p>
        </p:txBody>
      </p:sp>
      <p:sp>
        <p:nvSpPr>
          <p:cNvPr id="7" name="Freeform 23"/>
          <p:cNvSpPr>
            <a:spLocks/>
          </p:cNvSpPr>
          <p:nvPr/>
        </p:nvSpPr>
        <p:spPr bwMode="auto">
          <a:xfrm>
            <a:off x="4893228" y="2961645"/>
            <a:ext cx="1530435" cy="121853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FF1919"/>
          </a:solidFill>
          <a:ln>
            <a:noFill/>
          </a:ln>
        </p:spPr>
        <p:txBody>
          <a:bodyPr vert="horz" wrap="square" lIns="67389" tIns="33695" rIns="67389" bIns="33695" numCol="1" anchor="t" anchorCtr="0" compatLnSpc="1">
            <a:prstTxWarp prst="textNoShape">
              <a:avLst/>
            </a:prstTxWarp>
          </a:bodyPr>
          <a:lstStyle/>
          <a:p>
            <a:endParaRPr lang="zh-CN" altLang="en-US"/>
          </a:p>
        </p:txBody>
      </p:sp>
      <p:sp>
        <p:nvSpPr>
          <p:cNvPr id="8" name="Freeform 24"/>
          <p:cNvSpPr>
            <a:spLocks/>
          </p:cNvSpPr>
          <p:nvPr/>
        </p:nvSpPr>
        <p:spPr bwMode="auto">
          <a:xfrm>
            <a:off x="3256224" y="1489679"/>
            <a:ext cx="1324700" cy="511285"/>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FF1919"/>
          </a:solidFill>
          <a:ln>
            <a:noFill/>
          </a:ln>
        </p:spPr>
        <p:txBody>
          <a:bodyPr vert="horz" wrap="square" lIns="67389" tIns="33695" rIns="67389" bIns="33695" numCol="1" anchor="t" anchorCtr="0" compatLnSpc="1">
            <a:prstTxWarp prst="textNoShape">
              <a:avLst/>
            </a:prstTxWarp>
          </a:bodyPr>
          <a:lstStyle/>
          <a:p>
            <a:endParaRPr lang="zh-CN" altLang="en-US"/>
          </a:p>
        </p:txBody>
      </p:sp>
      <p:sp>
        <p:nvSpPr>
          <p:cNvPr id="9" name="Freeform 25"/>
          <p:cNvSpPr>
            <a:spLocks/>
          </p:cNvSpPr>
          <p:nvPr/>
        </p:nvSpPr>
        <p:spPr bwMode="auto">
          <a:xfrm>
            <a:off x="3137815" y="2808408"/>
            <a:ext cx="1037559" cy="526018"/>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FF1919"/>
          </a:solidFill>
          <a:ln>
            <a:noFill/>
          </a:ln>
        </p:spPr>
        <p:txBody>
          <a:bodyPr vert="horz" wrap="square" lIns="67389" tIns="33695" rIns="67389" bIns="33695" numCol="1" anchor="t" anchorCtr="0" compatLnSpc="1">
            <a:prstTxWarp prst="textNoShape">
              <a:avLst/>
            </a:prstTxWarp>
          </a:bodyPr>
          <a:lstStyle/>
          <a:p>
            <a:endParaRPr lang="zh-CN" altLang="en-US"/>
          </a:p>
        </p:txBody>
      </p:sp>
      <p:sp>
        <p:nvSpPr>
          <p:cNvPr id="10" name="Freeform 26"/>
          <p:cNvSpPr>
            <a:spLocks/>
          </p:cNvSpPr>
          <p:nvPr/>
        </p:nvSpPr>
        <p:spPr bwMode="auto">
          <a:xfrm>
            <a:off x="4175373" y="2026011"/>
            <a:ext cx="528400" cy="1032883"/>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FF1919"/>
          </a:solidFill>
          <a:ln>
            <a:noFill/>
          </a:ln>
        </p:spPr>
        <p:txBody>
          <a:bodyPr vert="horz" wrap="square" lIns="67389" tIns="33695" rIns="67389" bIns="33695" numCol="1" anchor="t" anchorCtr="0" compatLnSpc="1">
            <a:prstTxWarp prst="textNoShape">
              <a:avLst/>
            </a:prstTxWarp>
          </a:bodyPr>
          <a:lstStyle/>
          <a:p>
            <a:endParaRPr lang="zh-CN" altLang="en-US"/>
          </a:p>
        </p:txBody>
      </p:sp>
      <p:sp>
        <p:nvSpPr>
          <p:cNvPr id="11" name="Freeform 27"/>
          <p:cNvSpPr>
            <a:spLocks/>
          </p:cNvSpPr>
          <p:nvPr/>
        </p:nvSpPr>
        <p:spPr bwMode="auto">
          <a:xfrm>
            <a:off x="4518759" y="1037331"/>
            <a:ext cx="531361" cy="1032883"/>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FF1919"/>
          </a:solidFill>
          <a:ln>
            <a:noFill/>
          </a:ln>
        </p:spPr>
        <p:txBody>
          <a:bodyPr vert="horz" wrap="square" lIns="67389" tIns="33695" rIns="67389" bIns="33695" numCol="1" anchor="t" anchorCtr="0" compatLnSpc="1">
            <a:prstTxWarp prst="textNoShape">
              <a:avLst/>
            </a:prstTxWarp>
          </a:bodyPr>
          <a:lstStyle/>
          <a:p>
            <a:endParaRPr lang="zh-CN" altLang="en-US"/>
          </a:p>
        </p:txBody>
      </p:sp>
      <p:sp>
        <p:nvSpPr>
          <p:cNvPr id="12" name="椭圆 11"/>
          <p:cNvSpPr/>
          <p:nvPr/>
        </p:nvSpPr>
        <p:spPr>
          <a:xfrm>
            <a:off x="2537089" y="3629115"/>
            <a:ext cx="316743" cy="315315"/>
          </a:xfrm>
          <a:prstGeom prst="ellipse">
            <a:avLst/>
          </a:prstGeom>
          <a:solidFill>
            <a:srgbClr val="FF1919"/>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7389" tIns="33695" rIns="67389" bIns="33695" rtlCol="0" anchor="ctr"/>
          <a:lstStyle/>
          <a:p>
            <a:pPr algn="ctr"/>
            <a:endParaRPr lang="zh-CN" altLang="en-US"/>
          </a:p>
        </p:txBody>
      </p:sp>
      <p:sp>
        <p:nvSpPr>
          <p:cNvPr id="13" name="椭圆 12"/>
          <p:cNvSpPr/>
          <p:nvPr/>
        </p:nvSpPr>
        <p:spPr>
          <a:xfrm>
            <a:off x="3070219" y="2574304"/>
            <a:ext cx="316743" cy="315315"/>
          </a:xfrm>
          <a:prstGeom prst="ellipse">
            <a:avLst/>
          </a:prstGeom>
          <a:solidFill>
            <a:srgbClr val="FF1919"/>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7389" tIns="33695" rIns="67389" bIns="33695" rtlCol="0" anchor="ctr"/>
          <a:lstStyle/>
          <a:p>
            <a:pPr algn="ctr"/>
            <a:endParaRPr lang="zh-CN" altLang="en-US"/>
          </a:p>
        </p:txBody>
      </p:sp>
      <p:sp>
        <p:nvSpPr>
          <p:cNvPr id="14" name="椭圆 13"/>
          <p:cNvSpPr/>
          <p:nvPr/>
        </p:nvSpPr>
        <p:spPr>
          <a:xfrm>
            <a:off x="6256211" y="2901236"/>
            <a:ext cx="316743" cy="315315"/>
          </a:xfrm>
          <a:prstGeom prst="ellipse">
            <a:avLst/>
          </a:prstGeom>
          <a:solidFill>
            <a:srgbClr val="FF1919"/>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7389" tIns="33695" rIns="67389" bIns="33695" rtlCol="0" anchor="ctr"/>
          <a:lstStyle/>
          <a:p>
            <a:pPr algn="ctr"/>
            <a:endParaRPr lang="zh-CN" altLang="en-US"/>
          </a:p>
        </p:txBody>
      </p:sp>
      <p:sp>
        <p:nvSpPr>
          <p:cNvPr id="15" name="椭圆 14"/>
          <p:cNvSpPr/>
          <p:nvPr/>
        </p:nvSpPr>
        <p:spPr>
          <a:xfrm>
            <a:off x="5666335" y="1693288"/>
            <a:ext cx="316743" cy="315315"/>
          </a:xfrm>
          <a:prstGeom prst="ellipse">
            <a:avLst/>
          </a:prstGeom>
          <a:solidFill>
            <a:srgbClr val="FF1919"/>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7389" tIns="33695" rIns="67389" bIns="33695" rtlCol="0" anchor="ctr"/>
          <a:lstStyle/>
          <a:p>
            <a:pPr algn="ctr"/>
            <a:endParaRPr lang="zh-CN" altLang="en-US"/>
          </a:p>
        </p:txBody>
      </p:sp>
      <p:sp>
        <p:nvSpPr>
          <p:cNvPr id="16" name="椭圆 15"/>
          <p:cNvSpPr/>
          <p:nvPr/>
        </p:nvSpPr>
        <p:spPr>
          <a:xfrm>
            <a:off x="3173543" y="1245409"/>
            <a:ext cx="316743" cy="315315"/>
          </a:xfrm>
          <a:prstGeom prst="ellipse">
            <a:avLst/>
          </a:prstGeom>
          <a:solidFill>
            <a:srgbClr val="FF1919"/>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7389" tIns="33695" rIns="67389" bIns="33695" rtlCol="0" anchor="ctr"/>
          <a:lstStyle/>
          <a:p>
            <a:pPr algn="ctr"/>
            <a:endParaRPr lang="zh-CN" altLang="en-US"/>
          </a:p>
        </p:txBody>
      </p:sp>
      <p:sp>
        <p:nvSpPr>
          <p:cNvPr id="17" name="椭圆 16"/>
          <p:cNvSpPr/>
          <p:nvPr/>
        </p:nvSpPr>
        <p:spPr>
          <a:xfrm>
            <a:off x="4877165" y="952543"/>
            <a:ext cx="316743" cy="315315"/>
          </a:xfrm>
          <a:prstGeom prst="ellipse">
            <a:avLst/>
          </a:prstGeom>
          <a:solidFill>
            <a:srgbClr val="FF1919"/>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7389" tIns="33695" rIns="67389" bIns="33695" rtlCol="0" anchor="ctr"/>
          <a:lstStyle/>
          <a:p>
            <a:pPr algn="ctr"/>
            <a:endParaRPr lang="zh-CN" altLang="en-US"/>
          </a:p>
        </p:txBody>
      </p:sp>
      <p:sp>
        <p:nvSpPr>
          <p:cNvPr id="18" name="矩形 17"/>
          <p:cNvSpPr/>
          <p:nvPr/>
        </p:nvSpPr>
        <p:spPr>
          <a:xfrm>
            <a:off x="1841014" y="991574"/>
            <a:ext cx="1002172" cy="379643"/>
          </a:xfrm>
          <a:prstGeom prst="rect">
            <a:avLst/>
          </a:prstGeom>
        </p:spPr>
        <p:txBody>
          <a:bodyPr wrap="none" lIns="89840" tIns="44920" rIns="89840" bIns="44920">
            <a:spAutoFit/>
          </a:bodyPr>
          <a:lstStyle/>
          <a:p>
            <a:pPr algn="r">
              <a:lnSpc>
                <a:spcPct val="130000"/>
              </a:lnSpc>
            </a:pPr>
            <a:r>
              <a:rPr lang="zh-CN" altLang="en-US" sz="1600" noProof="1">
                <a:solidFill>
                  <a:schemeClr val="tx1">
                    <a:lumMod val="95000"/>
                    <a:lumOff val="5000"/>
                  </a:schemeClr>
                </a:solidFill>
                <a:latin typeface="微软雅黑" pitchFamily="34" charset="-122"/>
                <a:ea typeface="微软雅黑" pitchFamily="34" charset="-122"/>
              </a:rPr>
              <a:t>北美市场</a:t>
            </a:r>
            <a:endParaRPr lang="en-US" altLang="zh-CN" sz="1600" noProof="1">
              <a:solidFill>
                <a:schemeClr val="tx1">
                  <a:lumMod val="95000"/>
                  <a:lumOff val="5000"/>
                </a:schemeClr>
              </a:solidFill>
              <a:latin typeface="微软雅黑" pitchFamily="34" charset="-122"/>
              <a:ea typeface="微软雅黑" pitchFamily="34" charset="-122"/>
            </a:endParaRPr>
          </a:p>
        </p:txBody>
      </p:sp>
      <p:sp>
        <p:nvSpPr>
          <p:cNvPr id="19" name="TextBox 22"/>
          <p:cNvSpPr txBox="1"/>
          <p:nvPr/>
        </p:nvSpPr>
        <p:spPr>
          <a:xfrm>
            <a:off x="1050730" y="1325785"/>
            <a:ext cx="1860675" cy="474313"/>
          </a:xfrm>
          <a:prstGeom prst="rect">
            <a:avLst/>
          </a:prstGeom>
          <a:noFill/>
        </p:spPr>
        <p:txBody>
          <a:bodyPr wrap="square" lIns="67389" tIns="33695" rIns="67389" bIns="33695" rtlCol="0">
            <a:spAutoFit/>
          </a:bodyPr>
          <a:lstStyle/>
          <a:p>
            <a:pPr lvl="0" algn="l">
              <a:lnSpc>
                <a:spcPct val="120000"/>
              </a:lnSpc>
              <a:spcAft>
                <a:spcPct val="40000"/>
              </a:spcAft>
              <a:buClr>
                <a:srgbClr val="292929"/>
              </a:buClr>
            </a:pPr>
            <a:r>
              <a:rPr lang="zh-CN" altLang="en-US" sz="1100" b="0" dirty="0">
                <a:solidFill>
                  <a:srgbClr val="333333"/>
                </a:solidFill>
                <a:latin typeface="微软雅黑" panose="020B0503020204020204" pitchFamily="34" charset="-122"/>
                <a:ea typeface="微软雅黑" panose="020B0503020204020204" pitchFamily="34" charset="-122"/>
              </a:rPr>
              <a:t>您的内容打在这里，或者通过复制您的文本后文字。</a:t>
            </a:r>
            <a:endParaRPr lang="en-US" altLang="zh-CN" sz="1100" b="0" noProof="1">
              <a:solidFill>
                <a:srgbClr val="333333"/>
              </a:solidFill>
              <a:latin typeface="微软雅黑" pitchFamily="34" charset="-122"/>
              <a:ea typeface="微软雅黑" pitchFamily="34" charset="-122"/>
            </a:endParaRPr>
          </a:p>
        </p:txBody>
      </p:sp>
      <p:sp>
        <p:nvSpPr>
          <p:cNvPr id="20" name="矩形 19"/>
          <p:cNvSpPr/>
          <p:nvPr/>
        </p:nvSpPr>
        <p:spPr>
          <a:xfrm>
            <a:off x="1555262" y="2276822"/>
            <a:ext cx="1002172" cy="379643"/>
          </a:xfrm>
          <a:prstGeom prst="rect">
            <a:avLst/>
          </a:prstGeom>
        </p:spPr>
        <p:txBody>
          <a:bodyPr wrap="none" lIns="89840" tIns="44920" rIns="89840" bIns="44920">
            <a:spAutoFit/>
          </a:bodyPr>
          <a:lstStyle/>
          <a:p>
            <a:pPr algn="r">
              <a:lnSpc>
                <a:spcPct val="130000"/>
              </a:lnSpc>
            </a:pPr>
            <a:r>
              <a:rPr lang="zh-CN" altLang="en-US" sz="1600" noProof="1">
                <a:solidFill>
                  <a:schemeClr val="tx1">
                    <a:lumMod val="95000"/>
                    <a:lumOff val="5000"/>
                  </a:schemeClr>
                </a:solidFill>
                <a:latin typeface="微软雅黑" pitchFamily="34" charset="-122"/>
                <a:ea typeface="微软雅黑" pitchFamily="34" charset="-122"/>
              </a:rPr>
              <a:t>欧洲市场</a:t>
            </a:r>
            <a:endParaRPr lang="en-US" altLang="zh-CN" sz="1600" noProof="1">
              <a:solidFill>
                <a:schemeClr val="tx1">
                  <a:lumMod val="95000"/>
                  <a:lumOff val="5000"/>
                </a:schemeClr>
              </a:solidFill>
              <a:latin typeface="微软雅黑" pitchFamily="34" charset="-122"/>
              <a:ea typeface="微软雅黑" pitchFamily="34" charset="-122"/>
            </a:endParaRPr>
          </a:p>
        </p:txBody>
      </p:sp>
      <p:sp>
        <p:nvSpPr>
          <p:cNvPr id="21" name="TextBox 22"/>
          <p:cNvSpPr txBox="1"/>
          <p:nvPr/>
        </p:nvSpPr>
        <p:spPr>
          <a:xfrm>
            <a:off x="764979" y="2685681"/>
            <a:ext cx="1860675" cy="474313"/>
          </a:xfrm>
          <a:prstGeom prst="rect">
            <a:avLst/>
          </a:prstGeom>
          <a:noFill/>
        </p:spPr>
        <p:txBody>
          <a:bodyPr wrap="square" lIns="67389" tIns="33695" rIns="67389" bIns="33695" rtlCol="0">
            <a:spAutoFit/>
          </a:bodyPr>
          <a:lstStyle/>
          <a:p>
            <a:pPr lvl="0" algn="l">
              <a:lnSpc>
                <a:spcPct val="120000"/>
              </a:lnSpc>
              <a:spcAft>
                <a:spcPct val="40000"/>
              </a:spcAft>
              <a:buClr>
                <a:srgbClr val="292929"/>
              </a:buClr>
            </a:pPr>
            <a:r>
              <a:rPr lang="zh-CN" altLang="en-US" sz="1100" b="0" dirty="0">
                <a:solidFill>
                  <a:srgbClr val="333333"/>
                </a:solidFill>
                <a:latin typeface="微软雅黑" panose="020B0503020204020204" pitchFamily="34" charset="-122"/>
                <a:ea typeface="微软雅黑" panose="020B0503020204020204" pitchFamily="34" charset="-122"/>
              </a:rPr>
              <a:t>您的内容打在这里，或者通过复制您的文本后文字。</a:t>
            </a:r>
            <a:endParaRPr lang="en-US" altLang="zh-CN" sz="1100" b="0" noProof="1">
              <a:solidFill>
                <a:srgbClr val="333333"/>
              </a:solidFill>
              <a:latin typeface="微软雅黑" pitchFamily="34" charset="-122"/>
              <a:ea typeface="微软雅黑" pitchFamily="34" charset="-122"/>
            </a:endParaRPr>
          </a:p>
        </p:txBody>
      </p:sp>
      <p:sp>
        <p:nvSpPr>
          <p:cNvPr id="22" name="矩形 21"/>
          <p:cNvSpPr/>
          <p:nvPr/>
        </p:nvSpPr>
        <p:spPr>
          <a:xfrm>
            <a:off x="1391036" y="3419265"/>
            <a:ext cx="1002172" cy="379643"/>
          </a:xfrm>
          <a:prstGeom prst="rect">
            <a:avLst/>
          </a:prstGeom>
        </p:spPr>
        <p:txBody>
          <a:bodyPr wrap="none" lIns="89840" tIns="44920" rIns="89840" bIns="44920">
            <a:spAutoFit/>
          </a:bodyPr>
          <a:lstStyle/>
          <a:p>
            <a:pPr algn="r">
              <a:lnSpc>
                <a:spcPct val="130000"/>
              </a:lnSpc>
            </a:pPr>
            <a:r>
              <a:rPr lang="zh-CN" altLang="en-US" sz="1600" noProof="1">
                <a:solidFill>
                  <a:schemeClr val="tx1">
                    <a:lumMod val="95000"/>
                    <a:lumOff val="5000"/>
                  </a:schemeClr>
                </a:solidFill>
                <a:latin typeface="微软雅黑" pitchFamily="34" charset="-122"/>
                <a:ea typeface="微软雅黑" pitchFamily="34" charset="-122"/>
              </a:rPr>
              <a:t>华北市场</a:t>
            </a:r>
            <a:endParaRPr lang="en-US" altLang="zh-CN" sz="1600" noProof="1">
              <a:solidFill>
                <a:schemeClr val="tx1">
                  <a:lumMod val="95000"/>
                  <a:lumOff val="5000"/>
                </a:schemeClr>
              </a:solidFill>
              <a:latin typeface="微软雅黑" pitchFamily="34" charset="-122"/>
              <a:ea typeface="微软雅黑" pitchFamily="34" charset="-122"/>
            </a:endParaRPr>
          </a:p>
        </p:txBody>
      </p:sp>
      <p:sp>
        <p:nvSpPr>
          <p:cNvPr id="23" name="TextBox 22"/>
          <p:cNvSpPr txBox="1"/>
          <p:nvPr/>
        </p:nvSpPr>
        <p:spPr>
          <a:xfrm>
            <a:off x="600752" y="3714529"/>
            <a:ext cx="1860675" cy="474313"/>
          </a:xfrm>
          <a:prstGeom prst="rect">
            <a:avLst/>
          </a:prstGeom>
          <a:noFill/>
        </p:spPr>
        <p:txBody>
          <a:bodyPr wrap="square" lIns="67389" tIns="33695" rIns="67389" bIns="33695" rtlCol="0">
            <a:spAutoFit/>
          </a:bodyPr>
          <a:lstStyle/>
          <a:p>
            <a:pPr lvl="0" algn="l">
              <a:lnSpc>
                <a:spcPct val="120000"/>
              </a:lnSpc>
              <a:spcAft>
                <a:spcPct val="40000"/>
              </a:spcAft>
              <a:buClr>
                <a:srgbClr val="292929"/>
              </a:buClr>
            </a:pPr>
            <a:r>
              <a:rPr lang="zh-CN" altLang="en-US" sz="1100" b="0" dirty="0">
                <a:solidFill>
                  <a:srgbClr val="333333"/>
                </a:solidFill>
                <a:latin typeface="微软雅黑" panose="020B0503020204020204" pitchFamily="34" charset="-122"/>
                <a:ea typeface="微软雅黑" panose="020B0503020204020204" pitchFamily="34" charset="-122"/>
              </a:rPr>
              <a:t>您的内容打在这里，或者通过复制您的文本后文字。</a:t>
            </a:r>
            <a:endParaRPr lang="en-US" altLang="zh-CN" sz="1100" b="0" noProof="1">
              <a:solidFill>
                <a:srgbClr val="333333"/>
              </a:solidFill>
              <a:latin typeface="微软雅黑" pitchFamily="34" charset="-122"/>
              <a:ea typeface="微软雅黑" pitchFamily="34" charset="-122"/>
            </a:endParaRPr>
          </a:p>
        </p:txBody>
      </p:sp>
      <p:sp>
        <p:nvSpPr>
          <p:cNvPr id="24" name="矩形 23"/>
          <p:cNvSpPr/>
          <p:nvPr/>
        </p:nvSpPr>
        <p:spPr>
          <a:xfrm>
            <a:off x="6137833" y="1446606"/>
            <a:ext cx="1002172" cy="379643"/>
          </a:xfrm>
          <a:prstGeom prst="rect">
            <a:avLst/>
          </a:prstGeom>
        </p:spPr>
        <p:txBody>
          <a:bodyPr wrap="none" lIns="89840" tIns="44920" rIns="89840" bIns="44920">
            <a:spAutoFit/>
          </a:bodyPr>
          <a:lstStyle/>
          <a:p>
            <a:pPr algn="r">
              <a:lnSpc>
                <a:spcPct val="130000"/>
              </a:lnSpc>
            </a:pPr>
            <a:r>
              <a:rPr lang="zh-CN" altLang="en-US" sz="1600" noProof="1">
                <a:solidFill>
                  <a:schemeClr val="tx1">
                    <a:lumMod val="95000"/>
                    <a:lumOff val="5000"/>
                  </a:schemeClr>
                </a:solidFill>
                <a:latin typeface="微软雅黑" pitchFamily="34" charset="-122"/>
                <a:ea typeface="微软雅黑" pitchFamily="34" charset="-122"/>
              </a:rPr>
              <a:t>西南市场</a:t>
            </a:r>
            <a:endParaRPr lang="en-US" altLang="zh-CN" sz="1600" noProof="1">
              <a:solidFill>
                <a:schemeClr val="tx1">
                  <a:lumMod val="95000"/>
                  <a:lumOff val="5000"/>
                </a:schemeClr>
              </a:solidFill>
              <a:latin typeface="微软雅黑" pitchFamily="34" charset="-122"/>
              <a:ea typeface="微软雅黑" pitchFamily="34" charset="-122"/>
            </a:endParaRPr>
          </a:p>
        </p:txBody>
      </p:sp>
      <p:sp>
        <p:nvSpPr>
          <p:cNvPr id="25" name="TextBox 22"/>
          <p:cNvSpPr txBox="1"/>
          <p:nvPr/>
        </p:nvSpPr>
        <p:spPr>
          <a:xfrm>
            <a:off x="6164716" y="1819848"/>
            <a:ext cx="1860675" cy="474313"/>
          </a:xfrm>
          <a:prstGeom prst="rect">
            <a:avLst/>
          </a:prstGeom>
          <a:noFill/>
        </p:spPr>
        <p:txBody>
          <a:bodyPr wrap="square" lIns="67389" tIns="33695" rIns="67389" bIns="33695" rtlCol="0">
            <a:spAutoFit/>
          </a:bodyPr>
          <a:lstStyle/>
          <a:p>
            <a:pPr lvl="0" algn="l">
              <a:lnSpc>
                <a:spcPct val="120000"/>
              </a:lnSpc>
              <a:spcAft>
                <a:spcPct val="40000"/>
              </a:spcAft>
              <a:buClr>
                <a:srgbClr val="292929"/>
              </a:buClr>
            </a:pPr>
            <a:r>
              <a:rPr lang="zh-CN" altLang="en-US" sz="1100" b="0" dirty="0">
                <a:solidFill>
                  <a:srgbClr val="333333"/>
                </a:solidFill>
                <a:latin typeface="微软雅黑" panose="020B0503020204020204" pitchFamily="34" charset="-122"/>
                <a:ea typeface="微软雅黑" panose="020B0503020204020204" pitchFamily="34" charset="-122"/>
              </a:rPr>
              <a:t>您的内容打在这里，或者通过复制您的文本后文字。</a:t>
            </a:r>
            <a:endParaRPr lang="en-US" altLang="zh-CN" sz="1100" b="0" noProof="1">
              <a:solidFill>
                <a:srgbClr val="333333"/>
              </a:solidFill>
              <a:latin typeface="微软雅黑" pitchFamily="34" charset="-122"/>
              <a:ea typeface="微软雅黑" pitchFamily="34" charset="-122"/>
            </a:endParaRPr>
          </a:p>
        </p:txBody>
      </p:sp>
      <p:sp>
        <p:nvSpPr>
          <p:cNvPr id="26" name="矩形 25"/>
          <p:cNvSpPr/>
          <p:nvPr/>
        </p:nvSpPr>
        <p:spPr>
          <a:xfrm>
            <a:off x="6619149" y="2893398"/>
            <a:ext cx="1002172" cy="379643"/>
          </a:xfrm>
          <a:prstGeom prst="rect">
            <a:avLst/>
          </a:prstGeom>
        </p:spPr>
        <p:txBody>
          <a:bodyPr wrap="none" lIns="89840" tIns="44920" rIns="89840" bIns="44920">
            <a:spAutoFit/>
          </a:bodyPr>
          <a:lstStyle/>
          <a:p>
            <a:pPr algn="r">
              <a:lnSpc>
                <a:spcPct val="130000"/>
              </a:lnSpc>
            </a:pPr>
            <a:r>
              <a:rPr lang="zh-CN" altLang="en-US" sz="1600" noProof="1">
                <a:solidFill>
                  <a:schemeClr val="tx1">
                    <a:lumMod val="95000"/>
                    <a:lumOff val="5000"/>
                  </a:schemeClr>
                </a:solidFill>
                <a:latin typeface="微软雅黑" pitchFamily="34" charset="-122"/>
                <a:ea typeface="微软雅黑" pitchFamily="34" charset="-122"/>
              </a:rPr>
              <a:t>华南市场</a:t>
            </a:r>
            <a:endParaRPr lang="en-US" altLang="zh-CN" sz="1600" noProof="1">
              <a:solidFill>
                <a:schemeClr val="tx1">
                  <a:lumMod val="95000"/>
                  <a:lumOff val="5000"/>
                </a:schemeClr>
              </a:solidFill>
              <a:latin typeface="微软雅黑" pitchFamily="34" charset="-122"/>
              <a:ea typeface="微软雅黑" pitchFamily="34" charset="-122"/>
            </a:endParaRPr>
          </a:p>
        </p:txBody>
      </p:sp>
      <p:sp>
        <p:nvSpPr>
          <p:cNvPr id="27" name="TextBox 22"/>
          <p:cNvSpPr txBox="1"/>
          <p:nvPr/>
        </p:nvSpPr>
        <p:spPr>
          <a:xfrm>
            <a:off x="6646032" y="3266640"/>
            <a:ext cx="1860675" cy="474313"/>
          </a:xfrm>
          <a:prstGeom prst="rect">
            <a:avLst/>
          </a:prstGeom>
          <a:noFill/>
        </p:spPr>
        <p:txBody>
          <a:bodyPr wrap="square" lIns="67389" tIns="33695" rIns="67389" bIns="33695" rtlCol="0">
            <a:spAutoFit/>
          </a:bodyPr>
          <a:lstStyle/>
          <a:p>
            <a:pPr lvl="0" algn="l">
              <a:lnSpc>
                <a:spcPct val="120000"/>
              </a:lnSpc>
              <a:spcAft>
                <a:spcPct val="40000"/>
              </a:spcAft>
              <a:buClr>
                <a:srgbClr val="292929"/>
              </a:buClr>
            </a:pPr>
            <a:r>
              <a:rPr lang="zh-CN" altLang="en-US" sz="1100" b="0" dirty="0">
                <a:solidFill>
                  <a:srgbClr val="333333"/>
                </a:solidFill>
                <a:latin typeface="微软雅黑" panose="020B0503020204020204" pitchFamily="34" charset="-122"/>
                <a:ea typeface="微软雅黑" panose="020B0503020204020204" pitchFamily="34" charset="-122"/>
              </a:rPr>
              <a:t>您的内容打在这里，或者通过复制您的文本后文字。</a:t>
            </a:r>
            <a:endParaRPr lang="en-US" altLang="zh-CN" sz="1100" b="0" noProof="1">
              <a:solidFill>
                <a:srgbClr val="333333"/>
              </a:solidFill>
              <a:latin typeface="微软雅黑" pitchFamily="34" charset="-122"/>
              <a:ea typeface="微软雅黑" pitchFamily="34" charset="-122"/>
            </a:endParaRPr>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30"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200" advTm="4135">
        <p:dissolve/>
      </p:transition>
    </mc:Choice>
    <mc:Fallback xmlns="">
      <p:transition spd="slow" advTm="4135">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par>
                                <p:cTn id="57" presetID="53" presetClass="entr" presetSubtype="16" fill="hold" grpId="0" nodeType="withEffect">
                                  <p:stCondLst>
                                    <p:cond delay="220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2700"/>
                            </p:stCondLst>
                            <p:childTnLst>
                              <p:par>
                                <p:cTn id="63" presetID="2" presetClass="entr" presetSubtype="8"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0-#ppt_w/2"/>
                                          </p:val>
                                        </p:tav>
                                        <p:tav tm="100000">
                                          <p:val>
                                            <p:strVal val="#ppt_x"/>
                                          </p:val>
                                        </p:tav>
                                      </p:tavLst>
                                    </p:anim>
                                    <p:anim calcmode="lin" valueType="num">
                                      <p:cBhvr additive="base">
                                        <p:cTn id="66" dur="500" fill="hold"/>
                                        <p:tgtEl>
                                          <p:spTgt spid="18"/>
                                        </p:tgtEl>
                                        <p:attrNameLst>
                                          <p:attrName>ppt_y</p:attrName>
                                        </p:attrNameLst>
                                      </p:cBhvr>
                                      <p:tavLst>
                                        <p:tav tm="0">
                                          <p:val>
                                            <p:strVal val="#ppt_y"/>
                                          </p:val>
                                        </p:tav>
                                        <p:tav tm="100000">
                                          <p:val>
                                            <p:strVal val="#ppt_y"/>
                                          </p:val>
                                        </p:tav>
                                      </p:tavLst>
                                    </p:anim>
                                  </p:childTnLst>
                                </p:cTn>
                              </p:par>
                              <p:par>
                                <p:cTn id="67" presetID="16" presetClass="entr" presetSubtype="21"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arn(inVertical)">
                                      <p:cBhvr>
                                        <p:cTn id="69" dur="500"/>
                                        <p:tgtEl>
                                          <p:spTgt spid="19"/>
                                        </p:tgtEl>
                                      </p:cBhvr>
                                    </p:animEffect>
                                  </p:childTnLst>
                                </p:cTn>
                              </p:par>
                              <p:par>
                                <p:cTn id="70" presetID="2" presetClass="entr" presetSubtype="8"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0-#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par>
                                <p:cTn id="74" presetID="16" presetClass="entr" presetSubtype="2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arn(inVertical)">
                                      <p:cBhvr>
                                        <p:cTn id="76" dur="500"/>
                                        <p:tgtEl>
                                          <p:spTgt spid="21"/>
                                        </p:tgtEl>
                                      </p:cBhvr>
                                    </p:animEffect>
                                  </p:childTnLst>
                                </p:cTn>
                              </p:par>
                              <p:par>
                                <p:cTn id="77" presetID="2" presetClass="entr" presetSubtype="8"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ppt_y"/>
                                          </p:val>
                                        </p:tav>
                                        <p:tav tm="100000">
                                          <p:val>
                                            <p:strVal val="#ppt_y"/>
                                          </p:val>
                                        </p:tav>
                                      </p:tavLst>
                                    </p:anim>
                                  </p:childTnLst>
                                </p:cTn>
                              </p:par>
                              <p:par>
                                <p:cTn id="81" presetID="16" presetClass="entr" presetSubtype="21"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barn(inVertical)">
                                      <p:cBhvr>
                                        <p:cTn id="83" dur="500"/>
                                        <p:tgtEl>
                                          <p:spTgt spid="23"/>
                                        </p:tgtEl>
                                      </p:cBhvr>
                                    </p:animEffect>
                                  </p:childTnLst>
                                </p:cTn>
                              </p:par>
                              <p:par>
                                <p:cTn id="84" presetID="2" presetClass="entr" presetSubtype="8"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0-#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par>
                                <p:cTn id="88" presetID="16" presetClass="entr" presetSubtype="21"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barn(inVertical)">
                                      <p:cBhvr>
                                        <p:cTn id="90" dur="500"/>
                                        <p:tgtEl>
                                          <p:spTgt spid="25"/>
                                        </p:tgtEl>
                                      </p:cBhvr>
                                    </p:animEffect>
                                  </p:childTnLst>
                                </p:cTn>
                              </p:par>
                              <p:par>
                                <p:cTn id="91" presetID="2" presetClass="entr" presetSubtype="8"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0-#ppt_w/2"/>
                                          </p:val>
                                        </p:tav>
                                        <p:tav tm="100000">
                                          <p:val>
                                            <p:strVal val="#ppt_x"/>
                                          </p:val>
                                        </p:tav>
                                      </p:tavLst>
                                    </p:anim>
                                    <p:anim calcmode="lin" valueType="num">
                                      <p:cBhvr additive="base">
                                        <p:cTn id="94" dur="500" fill="hold"/>
                                        <p:tgtEl>
                                          <p:spTgt spid="26"/>
                                        </p:tgtEl>
                                        <p:attrNameLst>
                                          <p:attrName>ppt_y</p:attrName>
                                        </p:attrNameLst>
                                      </p:cBhvr>
                                      <p:tavLst>
                                        <p:tav tm="0">
                                          <p:val>
                                            <p:strVal val="#ppt_y"/>
                                          </p:val>
                                        </p:tav>
                                        <p:tav tm="100000">
                                          <p:val>
                                            <p:strVal val="#ppt_y"/>
                                          </p:val>
                                        </p:tav>
                                      </p:tavLst>
                                    </p:anim>
                                  </p:childTnLst>
                                </p:cTn>
                              </p:par>
                              <p:par>
                                <p:cTn id="95" presetID="16" presetClass="entr" presetSubtype="21"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arn(inVertical)">
                                      <p:cBhvr>
                                        <p:cTn id="9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0" y="935980"/>
            <a:ext cx="4003208" cy="2883329"/>
          </a:xfrm>
          <a:prstGeom prst="rect">
            <a:avLst/>
          </a:prstGeom>
        </p:spPr>
      </p:pic>
      <p:sp>
        <p:nvSpPr>
          <p:cNvPr id="8" name="文本框 4"/>
          <p:cNvSpPr txBox="1"/>
          <p:nvPr/>
        </p:nvSpPr>
        <p:spPr>
          <a:xfrm>
            <a:off x="4571287" y="1954653"/>
            <a:ext cx="3941355" cy="565504"/>
          </a:xfrm>
          <a:prstGeom prst="rect">
            <a:avLst/>
          </a:prstGeom>
          <a:noFill/>
        </p:spPr>
        <p:txBody>
          <a:bodyPr wrap="square" lIns="67391" tIns="33696" rIns="67391" bIns="33696" rtlCol="0">
            <a:spAutoFit/>
          </a:bodyPr>
          <a:lstStyle/>
          <a:p>
            <a:r>
              <a:rPr lang="zh-CN" altLang="en-US" sz="3200" dirty="0">
                <a:solidFill>
                  <a:srgbClr val="E6101C"/>
                </a:solidFill>
                <a:latin typeface="方正清刻本悦宋简体" panose="02000000000000000000" pitchFamily="2" charset="-122"/>
                <a:ea typeface="方正清刻本悦宋简体" panose="02000000000000000000" pitchFamily="2" charset="-122"/>
              </a:rPr>
              <a:t>感谢您的聆听！</a:t>
            </a:r>
          </a:p>
        </p:txBody>
      </p:sp>
      <p:sp>
        <p:nvSpPr>
          <p:cNvPr id="9" name="文本框 5"/>
          <p:cNvSpPr txBox="1"/>
          <p:nvPr/>
        </p:nvSpPr>
        <p:spPr>
          <a:xfrm>
            <a:off x="4571286" y="2843948"/>
            <a:ext cx="3110058" cy="391216"/>
          </a:xfrm>
          <a:prstGeom prst="rect">
            <a:avLst/>
          </a:prstGeom>
          <a:noFill/>
        </p:spPr>
        <p:txBody>
          <a:bodyPr wrap="square" lIns="67391" tIns="33696" rIns="67391" bIns="33696" rtlCol="0">
            <a:spAutoFit/>
          </a:bodyPr>
          <a:lstStyle/>
          <a:p>
            <a:r>
              <a:rPr lang="en-US" altLang="zh-CN" sz="700" dirty="0">
                <a:solidFill>
                  <a:schemeClr val="bg2">
                    <a:lumMod val="25000"/>
                  </a:schemeClr>
                </a:solidFill>
                <a:latin typeface="微软雅黑" panose="020B0503020204020204" pitchFamily="34" charset="-122"/>
                <a:ea typeface="微软雅黑" panose="020B0503020204020204" pitchFamily="34" charset="-122"/>
              </a:rPr>
              <a:t>For personal resume, I look forward to a show themselves, give yourself a chance! For personal resume, I look forward to a show themselves, give yourself a chance!</a:t>
            </a:r>
            <a:endParaRPr lang="zh-CN" altLang="en-US" sz="7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0" name="文本框 6"/>
          <p:cNvSpPr txBox="1"/>
          <p:nvPr/>
        </p:nvSpPr>
        <p:spPr>
          <a:xfrm>
            <a:off x="4571286" y="2520156"/>
            <a:ext cx="3503630" cy="271442"/>
          </a:xfrm>
          <a:prstGeom prst="rect">
            <a:avLst/>
          </a:prstGeom>
          <a:noFill/>
        </p:spPr>
        <p:txBody>
          <a:bodyPr wrap="square" lIns="67391" tIns="33696" rIns="67391" bIns="33696" rtlCol="0">
            <a:spAutoFit/>
          </a:bodyPr>
          <a:lstStyle/>
          <a:p>
            <a:r>
              <a:rPr lang="zh-CN" altLang="en-US" dirty="0">
                <a:solidFill>
                  <a:srgbClr val="E6101C"/>
                </a:solidFill>
                <a:latin typeface="方正清刻本悦宋简体" panose="02000000000000000000" pitchFamily="2" charset="-122"/>
                <a:ea typeface="方正清刻本悦宋简体" panose="02000000000000000000" pitchFamily="2" charset="-122"/>
              </a:rPr>
              <a:t>我，期待一个自我展示的舞台</a:t>
            </a:r>
          </a:p>
        </p:txBody>
      </p:sp>
      <p:cxnSp>
        <p:nvCxnSpPr>
          <p:cNvPr id="11" name="直接连接符 10"/>
          <p:cNvCxnSpPr/>
          <p:nvPr/>
        </p:nvCxnSpPr>
        <p:spPr>
          <a:xfrm>
            <a:off x="4429840" y="1909850"/>
            <a:ext cx="0" cy="1405556"/>
          </a:xfrm>
          <a:prstGeom prst="line">
            <a:avLst/>
          </a:prstGeom>
          <a:ln w="28575">
            <a:solidFill>
              <a:srgbClr val="E610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949035"/>
      </p:ext>
    </p:extLst>
  </p:cSld>
  <p:clrMapOvr>
    <a:masterClrMapping/>
  </p:clrMapOvr>
  <mc:AlternateContent xmlns:mc="http://schemas.openxmlformats.org/markup-compatibility/2006" xmlns:p14="http://schemas.microsoft.com/office/powerpoint/2010/main">
    <mc:Choice Requires="p14">
      <p:transition spd="med" p14:dur="700" advTm="3943">
        <p:fade/>
      </p:transition>
    </mc:Choice>
    <mc:Fallback xmlns="">
      <p:transition spd="med" advTm="39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图片 88"/>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8029" y="2520156"/>
            <a:ext cx="3608488" cy="2599030"/>
          </a:xfrm>
          <a:prstGeom prst="rect">
            <a:avLst/>
          </a:prstGeom>
        </p:spPr>
      </p:pic>
      <p:pic>
        <p:nvPicPr>
          <p:cNvPr id="90" name="图片 89"/>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flipV="1">
            <a:off x="6180508" y="-72132"/>
            <a:ext cx="2844379" cy="2076330"/>
          </a:xfrm>
          <a:prstGeom prst="rect">
            <a:avLst/>
          </a:prstGeom>
        </p:spPr>
      </p:pic>
      <p:sp>
        <p:nvSpPr>
          <p:cNvPr id="18" name="文本框 5"/>
          <p:cNvSpPr txBox="1">
            <a:spLocks noChangeArrowheads="1"/>
          </p:cNvSpPr>
          <p:nvPr/>
        </p:nvSpPr>
        <p:spPr bwMode="auto">
          <a:xfrm>
            <a:off x="2556346" y="1944092"/>
            <a:ext cx="3834744" cy="51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744" b="1" dirty="0">
                <a:solidFill>
                  <a:srgbClr val="FF1919"/>
                </a:solidFill>
                <a:latin typeface="华文细黑" panose="02010600040101010101" pitchFamily="2" charset="-122"/>
                <a:ea typeface="华文细黑" panose="02010600040101010101" pitchFamily="2" charset="-122"/>
              </a:rPr>
              <a:t>01.</a:t>
            </a:r>
            <a:r>
              <a:rPr lang="zh-CN" altLang="en-US" sz="2744" dirty="0">
                <a:solidFill>
                  <a:srgbClr val="FF1919"/>
                </a:solidFill>
                <a:latin typeface="华文细黑" panose="02010600040101010101" pitchFamily="2" charset="-122"/>
                <a:ea typeface="华文细黑" panose="02010600040101010101" pitchFamily="2" charset="-122"/>
              </a:rPr>
              <a:t>点击添加您标题内容</a:t>
            </a:r>
            <a:endParaRPr lang="zh-CN" altLang="en-US" sz="2744" b="1" dirty="0">
              <a:solidFill>
                <a:srgbClr val="FF1919"/>
              </a:solidFill>
              <a:latin typeface="华文细黑" panose="02010600040101010101" pitchFamily="2" charset="-122"/>
              <a:ea typeface="华文细黑" panose="02010600040101010101" pitchFamily="2" charset="-122"/>
            </a:endParaRPr>
          </a:p>
        </p:txBody>
      </p:sp>
      <p:sp>
        <p:nvSpPr>
          <p:cNvPr id="19" name="文本框 6"/>
          <p:cNvSpPr txBox="1">
            <a:spLocks noChangeArrowheads="1"/>
          </p:cNvSpPr>
          <p:nvPr/>
        </p:nvSpPr>
        <p:spPr bwMode="auto">
          <a:xfrm>
            <a:off x="2729873" y="2479445"/>
            <a:ext cx="3419477" cy="70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lnSpc>
                <a:spcPct val="150000"/>
              </a:lnSpc>
              <a:spcBef>
                <a:spcPct val="0"/>
              </a:spcBef>
              <a:spcAft>
                <a:spcPct val="0"/>
              </a:spcAft>
              <a:defRPr/>
            </a:pPr>
            <a:r>
              <a:rPr lang="en-US" altLang="zh-CN" sz="882" dirty="0">
                <a:solidFill>
                  <a:srgbClr val="B28743"/>
                </a:solidFill>
                <a:latin typeface="华文细黑" panose="02010600040101010101" pitchFamily="2" charset="-122"/>
                <a:ea typeface="华文细黑" panose="02010600040101010101" pitchFamily="2" charset="-122"/>
              </a:rPr>
              <a:t>Lorem ipsum dolor sit </a:t>
            </a:r>
            <a:r>
              <a:rPr lang="en-US" altLang="zh-CN" sz="882" dirty="0" err="1">
                <a:solidFill>
                  <a:srgbClr val="B28743"/>
                </a:solidFill>
                <a:latin typeface="华文细黑" panose="02010600040101010101" pitchFamily="2" charset="-122"/>
                <a:ea typeface="华文细黑" panose="02010600040101010101" pitchFamily="2" charset="-122"/>
              </a:rPr>
              <a:t>amet</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consectetur</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adipiscing</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elit</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Donec</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luctus</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nibh</a:t>
            </a:r>
            <a:r>
              <a:rPr lang="en-US" altLang="zh-CN" sz="882" dirty="0">
                <a:solidFill>
                  <a:srgbClr val="B28743"/>
                </a:solidFill>
                <a:latin typeface="华文细黑" panose="02010600040101010101" pitchFamily="2" charset="-122"/>
                <a:ea typeface="华文细黑" panose="02010600040101010101" pitchFamily="2" charset="-122"/>
              </a:rPr>
              <a:t> sit </a:t>
            </a:r>
            <a:r>
              <a:rPr lang="en-US" altLang="zh-CN" sz="882" dirty="0" err="1">
                <a:solidFill>
                  <a:srgbClr val="B28743"/>
                </a:solidFill>
                <a:latin typeface="华文细黑" panose="02010600040101010101" pitchFamily="2" charset="-122"/>
                <a:ea typeface="华文细黑" panose="02010600040101010101" pitchFamily="2" charset="-122"/>
              </a:rPr>
              <a:t>amet</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sem</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vulputate</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venenatis</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bibendum</a:t>
            </a:r>
            <a:r>
              <a:rPr lang="en-US" altLang="zh-CN" sz="882" dirty="0">
                <a:solidFill>
                  <a:srgbClr val="B28743"/>
                </a:solidFill>
                <a:latin typeface="华文细黑" panose="02010600040101010101" pitchFamily="2" charset="-122"/>
                <a:ea typeface="华文细黑" panose="02010600040101010101" pitchFamily="2" charset="-122"/>
              </a:rPr>
              <a:t> </a:t>
            </a:r>
            <a:r>
              <a:rPr lang="en-US" altLang="zh-CN" sz="882" dirty="0" err="1">
                <a:solidFill>
                  <a:srgbClr val="B28743"/>
                </a:solidFill>
                <a:latin typeface="华文细黑" panose="02010600040101010101" pitchFamily="2" charset="-122"/>
                <a:ea typeface="华文细黑" panose="02010600040101010101" pitchFamily="2" charset="-122"/>
              </a:rPr>
              <a:t>orci</a:t>
            </a:r>
            <a:r>
              <a:rPr lang="en-US" altLang="zh-CN" sz="882" dirty="0">
                <a:solidFill>
                  <a:srgbClr val="B28743"/>
                </a:solidFill>
                <a:latin typeface="华文细黑" panose="02010600040101010101" pitchFamily="2" charset="-122"/>
                <a:ea typeface="华文细黑" panose="02010600040101010101" pitchFamily="2" charset="-122"/>
              </a:rPr>
              <a:t> pulvinar. </a:t>
            </a:r>
          </a:p>
        </p:txBody>
      </p:sp>
    </p:spTree>
    <p:extLst>
      <p:ext uri="{BB962C8B-B14F-4D97-AF65-F5344CB8AC3E}">
        <p14:creationId xmlns:p14="http://schemas.microsoft.com/office/powerpoint/2010/main" val="1434482644"/>
      </p:ext>
    </p:extLst>
  </p:cSld>
  <p:clrMapOvr>
    <a:masterClrMapping/>
  </p:clrMapOvr>
  <p:transition spd="slow" advTm="1195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anim calcmode="lin" valueType="num">
                                      <p:cBhvr>
                                        <p:cTn id="1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8"/>
                                        </p:tgtEl>
                                      </p:cBhvr>
                                    </p:animEffect>
                                  </p:childTnLst>
                                </p:cTn>
                              </p:par>
                            </p:childTnLst>
                          </p:cTn>
                        </p:par>
                        <p:par>
                          <p:cTn id="20" fill="hold">
                            <p:stCondLst>
                              <p:cond delay="2050"/>
                            </p:stCondLst>
                            <p:childTnLst>
                              <p:par>
                                <p:cTn id="21" presetID="18" presetClass="entr" presetSubtype="3"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strips(upRigh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1208475" y="1048184"/>
            <a:ext cx="3708688" cy="3694208"/>
          </a:xfrm>
          <a:prstGeom prst="ellipse">
            <a:avLst/>
          </a:prstGeom>
          <a:noFill/>
          <a:ln w="9">
            <a:solidFill>
              <a:srgbClr val="FF1919"/>
            </a:solidFill>
            <a:prstDash val="dash"/>
            <a:round/>
            <a:headEnd/>
            <a:tailEnd/>
          </a:ln>
          <a:extLst>
            <a:ext uri="{909E8E84-426E-40DD-AFC4-6F175D3DCCD1}">
              <a14:hiddenFill xmlns:a14="http://schemas.microsoft.com/office/drawing/2010/main">
                <a:solidFill>
                  <a:srgbClr val="FFFFFF"/>
                </a:solidFill>
              </a14:hiddenFill>
            </a:ext>
          </a:extLst>
        </p:spPr>
        <p:txBody>
          <a:bodyPr lIns="67362" tIns="33681" rIns="67362" bIns="33681"/>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3" name="Oval 10"/>
          <p:cNvSpPr>
            <a:spLocks noChangeArrowheads="1"/>
          </p:cNvSpPr>
          <p:nvPr/>
        </p:nvSpPr>
        <p:spPr bwMode="auto">
          <a:xfrm>
            <a:off x="3988234" y="1216153"/>
            <a:ext cx="432252" cy="430428"/>
          </a:xfrm>
          <a:prstGeom prst="ellipse">
            <a:avLst/>
          </a:prstGeom>
          <a:solidFill>
            <a:srgbClr val="FF1919"/>
          </a:solidFill>
          <a:ln>
            <a:noFill/>
          </a:ln>
        </p:spPr>
        <p:txBody>
          <a:bodyPr lIns="67362" tIns="33681" rIns="67362" bIns="33681"/>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800" dirty="0">
                <a:solidFill>
                  <a:schemeClr val="bg1"/>
                </a:solidFill>
                <a:latin typeface="微软雅黑" pitchFamily="34" charset="-122"/>
              </a:rPr>
              <a:t>1</a:t>
            </a:r>
            <a:endParaRPr lang="zh-CN" altLang="en-US" sz="1800" dirty="0">
              <a:solidFill>
                <a:schemeClr val="bg1"/>
              </a:solidFill>
              <a:latin typeface="微软雅黑" pitchFamily="34" charset="-122"/>
            </a:endParaRPr>
          </a:p>
        </p:txBody>
      </p:sp>
      <p:sp>
        <p:nvSpPr>
          <p:cNvPr id="4" name="Oval 11"/>
          <p:cNvSpPr>
            <a:spLocks noChangeArrowheads="1"/>
          </p:cNvSpPr>
          <p:nvPr/>
        </p:nvSpPr>
        <p:spPr bwMode="auto">
          <a:xfrm>
            <a:off x="3988234" y="4143990"/>
            <a:ext cx="432252" cy="430428"/>
          </a:xfrm>
          <a:prstGeom prst="ellipse">
            <a:avLst/>
          </a:prstGeom>
          <a:solidFill>
            <a:srgbClr val="FF1919"/>
          </a:solidFill>
          <a:ln>
            <a:noFill/>
          </a:ln>
        </p:spPr>
        <p:txBody>
          <a:bodyPr lIns="67362" tIns="33681" rIns="67362" bIns="33681"/>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800">
                <a:solidFill>
                  <a:schemeClr val="bg1"/>
                </a:solidFill>
                <a:latin typeface="微软雅黑" pitchFamily="34" charset="-122"/>
              </a:rPr>
              <a:t>5</a:t>
            </a:r>
            <a:endParaRPr lang="zh-CN" altLang="en-US" sz="1800">
              <a:solidFill>
                <a:schemeClr val="bg1"/>
              </a:solidFill>
              <a:latin typeface="微软雅黑" pitchFamily="34" charset="-122"/>
            </a:endParaRPr>
          </a:p>
        </p:txBody>
      </p:sp>
      <p:sp>
        <p:nvSpPr>
          <p:cNvPr id="5" name="Oval 12"/>
          <p:cNvSpPr>
            <a:spLocks noChangeArrowheads="1"/>
          </p:cNvSpPr>
          <p:nvPr/>
        </p:nvSpPr>
        <p:spPr bwMode="auto">
          <a:xfrm>
            <a:off x="4508342" y="3463940"/>
            <a:ext cx="433422" cy="430427"/>
          </a:xfrm>
          <a:prstGeom prst="ellipse">
            <a:avLst/>
          </a:prstGeom>
          <a:solidFill>
            <a:srgbClr val="FF1919"/>
          </a:solidFill>
          <a:ln>
            <a:noFill/>
          </a:ln>
        </p:spPr>
        <p:txBody>
          <a:bodyPr lIns="67362" tIns="33681" rIns="67362" bIns="33681"/>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800" dirty="0">
                <a:solidFill>
                  <a:schemeClr val="bg1"/>
                </a:solidFill>
                <a:latin typeface="微软雅黑" pitchFamily="34" charset="-122"/>
              </a:rPr>
              <a:t>4</a:t>
            </a:r>
            <a:endParaRPr lang="zh-CN" altLang="en-US" sz="1800" dirty="0">
              <a:solidFill>
                <a:schemeClr val="bg1"/>
              </a:solidFill>
              <a:latin typeface="微软雅黑" pitchFamily="34" charset="-122"/>
            </a:endParaRPr>
          </a:p>
        </p:txBody>
      </p:sp>
      <p:sp>
        <p:nvSpPr>
          <p:cNvPr id="6" name="Oval 13"/>
          <p:cNvSpPr>
            <a:spLocks noChangeArrowheads="1"/>
          </p:cNvSpPr>
          <p:nvPr/>
        </p:nvSpPr>
        <p:spPr bwMode="auto">
          <a:xfrm>
            <a:off x="4508342" y="1896207"/>
            <a:ext cx="433422" cy="430427"/>
          </a:xfrm>
          <a:prstGeom prst="ellipse">
            <a:avLst/>
          </a:prstGeom>
          <a:solidFill>
            <a:srgbClr val="FF1919"/>
          </a:solidFill>
          <a:ln>
            <a:noFill/>
          </a:ln>
        </p:spPr>
        <p:txBody>
          <a:bodyPr lIns="67362" tIns="33681" rIns="67362" bIns="33681"/>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800">
                <a:solidFill>
                  <a:schemeClr val="bg1"/>
                </a:solidFill>
                <a:latin typeface="微软雅黑" pitchFamily="34" charset="-122"/>
              </a:rPr>
              <a:t>2</a:t>
            </a:r>
            <a:endParaRPr lang="zh-CN" altLang="en-US" sz="1800">
              <a:solidFill>
                <a:schemeClr val="bg1"/>
              </a:solidFill>
              <a:latin typeface="微软雅黑" pitchFamily="34" charset="-122"/>
            </a:endParaRPr>
          </a:p>
        </p:txBody>
      </p:sp>
      <p:sp>
        <p:nvSpPr>
          <p:cNvPr id="7" name="Oval 14"/>
          <p:cNvSpPr>
            <a:spLocks noChangeArrowheads="1"/>
          </p:cNvSpPr>
          <p:nvPr/>
        </p:nvSpPr>
        <p:spPr bwMode="auto">
          <a:xfrm>
            <a:off x="4677025" y="2680074"/>
            <a:ext cx="432252" cy="430427"/>
          </a:xfrm>
          <a:prstGeom prst="ellipse">
            <a:avLst/>
          </a:prstGeom>
          <a:solidFill>
            <a:srgbClr val="FF1919"/>
          </a:solidFill>
          <a:ln>
            <a:noFill/>
          </a:ln>
        </p:spPr>
        <p:txBody>
          <a:bodyPr lIns="67362" tIns="33681" rIns="67362" bIns="33681"/>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800">
                <a:solidFill>
                  <a:schemeClr val="bg1"/>
                </a:solidFill>
                <a:latin typeface="微软雅黑" pitchFamily="34" charset="-122"/>
              </a:rPr>
              <a:t>3</a:t>
            </a:r>
            <a:endParaRPr lang="zh-CN" altLang="en-US" sz="1800">
              <a:solidFill>
                <a:schemeClr val="bg1"/>
              </a:solidFill>
              <a:latin typeface="微软雅黑" pitchFamily="34" charset="-122"/>
            </a:endParaRPr>
          </a:p>
        </p:txBody>
      </p:sp>
      <p:sp>
        <p:nvSpPr>
          <p:cNvPr id="8" name="Oval 7"/>
          <p:cNvSpPr>
            <a:spLocks noChangeArrowheads="1"/>
          </p:cNvSpPr>
          <p:nvPr/>
        </p:nvSpPr>
        <p:spPr bwMode="auto">
          <a:xfrm>
            <a:off x="1127648" y="1248815"/>
            <a:ext cx="3285810" cy="32696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7362" tIns="33681" rIns="67362" bIns="33681"/>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9" name="Oval 8"/>
          <p:cNvSpPr>
            <a:spLocks noChangeArrowheads="1"/>
          </p:cNvSpPr>
          <p:nvPr/>
        </p:nvSpPr>
        <p:spPr bwMode="auto">
          <a:xfrm>
            <a:off x="1352560" y="1471612"/>
            <a:ext cx="2835987" cy="2824021"/>
          </a:xfrm>
          <a:prstGeom prst="ellipse">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67362" tIns="33681" rIns="67362" bIns="33681"/>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pic>
        <p:nvPicPr>
          <p:cNvPr id="10" name="Picture 3" descr="C:\Users\Administrator\Desktop\图片2m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7536" y="1478524"/>
            <a:ext cx="2837362" cy="2824192"/>
          </a:xfrm>
          <a:prstGeom prst="rect">
            <a:avLst/>
          </a:prstGeom>
          <a:noFill/>
          <a:extLst>
            <a:ext uri="{909E8E84-426E-40DD-AFC4-6F175D3DCCD1}">
              <a14:hiddenFill xmlns:a14="http://schemas.microsoft.com/office/drawing/2010/main">
                <a:solidFill>
                  <a:srgbClr val="FFFFFF"/>
                </a:solidFill>
              </a14:hiddenFill>
            </a:ext>
          </a:extLst>
        </p:spPr>
      </p:pic>
      <p:sp>
        <p:nvSpPr>
          <p:cNvPr id="11" name="Oval 9"/>
          <p:cNvSpPr>
            <a:spLocks noChangeArrowheads="1"/>
          </p:cNvSpPr>
          <p:nvPr/>
        </p:nvSpPr>
        <p:spPr bwMode="auto">
          <a:xfrm>
            <a:off x="825741" y="3101483"/>
            <a:ext cx="1174608" cy="1169653"/>
          </a:xfrm>
          <a:prstGeom prst="ellipse">
            <a:avLst/>
          </a:prstGeom>
          <a:solidFill>
            <a:srgbClr val="FF1919"/>
          </a:solidFill>
          <a:ln>
            <a:noFill/>
          </a:ln>
        </p:spPr>
        <p:txBody>
          <a:bodyPr lIns="67362" tIns="33681" rIns="67362" bIns="33681"/>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12" name="TextBox 18"/>
          <p:cNvSpPr txBox="1">
            <a:spLocks noChangeArrowheads="1"/>
          </p:cNvSpPr>
          <p:nvPr/>
        </p:nvSpPr>
        <p:spPr bwMode="auto">
          <a:xfrm>
            <a:off x="1121595" y="3342282"/>
            <a:ext cx="686446" cy="68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62" tIns="33681" rIns="67362" bIns="33681">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b="1" dirty="0">
                <a:solidFill>
                  <a:schemeClr val="bg1"/>
                </a:solidFill>
                <a:latin typeface="微软雅黑" pitchFamily="34" charset="-122"/>
              </a:rPr>
              <a:t>经验总结</a:t>
            </a:r>
            <a:endParaRPr lang="en-US" altLang="zh-CN" b="1" dirty="0">
              <a:solidFill>
                <a:schemeClr val="bg1"/>
              </a:solidFill>
              <a:latin typeface="微软雅黑" pitchFamily="34" charset="-122"/>
            </a:endParaRPr>
          </a:p>
        </p:txBody>
      </p:sp>
      <p:sp>
        <p:nvSpPr>
          <p:cNvPr id="13" name="矩形 1"/>
          <p:cNvSpPr>
            <a:spLocks noChangeArrowheads="1"/>
          </p:cNvSpPr>
          <p:nvPr/>
        </p:nvSpPr>
        <p:spPr bwMode="auto">
          <a:xfrm>
            <a:off x="4640308" y="1076038"/>
            <a:ext cx="3446113" cy="5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0" tIns="44920" rIns="89840" bIns="4492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14" name="矩形 1"/>
          <p:cNvSpPr>
            <a:spLocks noChangeArrowheads="1"/>
          </p:cNvSpPr>
          <p:nvPr/>
        </p:nvSpPr>
        <p:spPr bwMode="auto">
          <a:xfrm>
            <a:off x="5179250" y="1829145"/>
            <a:ext cx="3183129" cy="5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0" tIns="44920" rIns="89840" bIns="4492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15" name="矩形 1"/>
          <p:cNvSpPr>
            <a:spLocks noChangeArrowheads="1"/>
          </p:cNvSpPr>
          <p:nvPr/>
        </p:nvSpPr>
        <p:spPr bwMode="auto">
          <a:xfrm>
            <a:off x="5292240" y="2662717"/>
            <a:ext cx="3183129" cy="5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0" tIns="44920" rIns="89840" bIns="4492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16" name="矩形 1"/>
          <p:cNvSpPr>
            <a:spLocks noChangeArrowheads="1"/>
          </p:cNvSpPr>
          <p:nvPr/>
        </p:nvSpPr>
        <p:spPr bwMode="auto">
          <a:xfrm>
            <a:off x="5179250" y="3440985"/>
            <a:ext cx="3183129" cy="5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0" tIns="44920" rIns="89840" bIns="4492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17" name="矩形 1"/>
          <p:cNvSpPr>
            <a:spLocks noChangeArrowheads="1"/>
          </p:cNvSpPr>
          <p:nvPr/>
        </p:nvSpPr>
        <p:spPr bwMode="auto">
          <a:xfrm>
            <a:off x="4640308" y="4124175"/>
            <a:ext cx="3446113" cy="5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0" tIns="44920" rIns="89840" bIns="4492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21"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710844466"/>
      </p:ext>
    </p:extLst>
  </p:cSld>
  <p:clrMapOvr>
    <a:masterClrMapping/>
  </p:clrMapOvr>
  <p:transition spd="slow" advTm="459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1000"/>
                                        <p:tgtEl>
                                          <p:spTgt spid="1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10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Scale>
                                      <p:cBhvr>
                                        <p:cTn id="2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4" dur="1000" decel="50000" fill="hold">
                                          <p:stCondLst>
                                            <p:cond delay="0"/>
                                          </p:stCondLst>
                                        </p:cTn>
                                        <p:tgtEl>
                                          <p:spTgt spid="11"/>
                                        </p:tgtEl>
                                        <p:attrNameLst>
                                          <p:attrName>ppt_x,ppt_y</p:attrName>
                                        </p:attrNameLst>
                                      </p:cBhvr>
                                      <p:rCtr x="0" y="0"/>
                                    </p:animMotion>
                                    <p:animEffect transition="in" filter="fade">
                                      <p:cBhvr>
                                        <p:cTn id="25" dur="1000"/>
                                        <p:tgtEl>
                                          <p:spTgt spid="11"/>
                                        </p:tgtEl>
                                      </p:cBhvr>
                                    </p:animEffect>
                                  </p:childTnLst>
                                </p:cTn>
                              </p:par>
                              <p:par>
                                <p:cTn id="26" presetID="5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Scale>
                                      <p:cBhvr>
                                        <p:cTn id="28"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9" dur="1000" decel="50000" fill="hold">
                                          <p:stCondLst>
                                            <p:cond delay="0"/>
                                          </p:stCondLst>
                                        </p:cTn>
                                        <p:tgtEl>
                                          <p:spTgt spid="12"/>
                                        </p:tgtEl>
                                        <p:attrNameLst>
                                          <p:attrName>ppt_x,ppt_y</p:attrName>
                                        </p:attrNameLst>
                                      </p:cBhvr>
                                      <p:rCtr x="0" y="0"/>
                                    </p:animMotion>
                                    <p:animEffect transition="in" filter="fade">
                                      <p:cBhvr>
                                        <p:cTn id="30" dur="1000"/>
                                        <p:tgtEl>
                                          <p:spTgt spid="12"/>
                                        </p:tgtEl>
                                      </p:cBhvr>
                                    </p:animEffect>
                                  </p:childTnLst>
                                </p:cTn>
                              </p:par>
                            </p:childTnLst>
                          </p:cTn>
                        </p:par>
                        <p:par>
                          <p:cTn id="31" fill="hold">
                            <p:stCondLst>
                              <p:cond delay="2500"/>
                            </p:stCondLst>
                            <p:childTnLst>
                              <p:par>
                                <p:cTn id="32" presetID="1"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childTnLst>
                                </p:cTn>
                              </p:par>
                              <p:par>
                                <p:cTn id="42" presetID="35" presetClass="path" presetSubtype="0" accel="50000" decel="50000" fill="hold" grpId="1" nodeType="withEffect">
                                  <p:stCondLst>
                                    <p:cond delay="0"/>
                                  </p:stCondLst>
                                  <p:childTnLst>
                                    <p:animMotion origin="layout" path="M 2.29608E-6 1.11111E-6 L -0.17354 0.29051 " pathEditMode="relative" rAng="0" ptsTypes="AA">
                                      <p:cBhvr>
                                        <p:cTn id="43" dur="500" spd="-99900" fill="hold"/>
                                        <p:tgtEl>
                                          <p:spTgt spid="3"/>
                                        </p:tgtEl>
                                        <p:attrNameLst>
                                          <p:attrName>ppt_x,ppt_y</p:attrName>
                                        </p:attrNameLst>
                                      </p:cBhvr>
                                      <p:rCtr x="-8600" y="14500"/>
                                    </p:animMotion>
                                  </p:childTnLst>
                                </p:cTn>
                              </p:par>
                              <p:par>
                                <p:cTn id="44" presetID="35" presetClass="path" presetSubtype="0" accel="50000" decel="50000" fill="hold" grpId="1" nodeType="withEffect">
                                  <p:stCondLst>
                                    <p:cond delay="0"/>
                                  </p:stCondLst>
                                  <p:childTnLst>
                                    <p:animMotion origin="layout" path="M 2.35202E-6 -2.59259E-6 L -0.23143 0.15556 " pathEditMode="relative" rAng="0" ptsTypes="AA">
                                      <p:cBhvr>
                                        <p:cTn id="45" dur="500" spd="-99900" fill="hold"/>
                                        <p:tgtEl>
                                          <p:spTgt spid="6"/>
                                        </p:tgtEl>
                                        <p:attrNameLst>
                                          <p:attrName>ppt_x,ppt_y</p:attrName>
                                        </p:attrNameLst>
                                      </p:cBhvr>
                                      <p:rCtr x="-11500" y="7800"/>
                                    </p:animMotion>
                                  </p:childTnLst>
                                </p:cTn>
                              </p:par>
                              <p:par>
                                <p:cTn id="46" presetID="35" presetClass="path" presetSubtype="0" accel="50000" decel="50000" fill="hold" grpId="1" nodeType="withEffect">
                                  <p:stCondLst>
                                    <p:cond delay="0"/>
                                  </p:stCondLst>
                                  <p:childTnLst>
                                    <p:animMotion origin="layout" path="M 0 0 L -0.25 0 E" pathEditMode="relative" rAng="0" ptsTypes="">
                                      <p:cBhvr>
                                        <p:cTn id="47" dur="500" spd="-99900" fill="hold"/>
                                        <p:tgtEl>
                                          <p:spTgt spid="7"/>
                                        </p:tgtEl>
                                        <p:attrNameLst>
                                          <p:attrName>ppt_x,ppt_y</p:attrName>
                                        </p:attrNameLst>
                                      </p:cBhvr>
                                      <p:rCtr x="0" y="0"/>
                                    </p:animMotion>
                                  </p:childTnLst>
                                </p:cTn>
                              </p:par>
                              <p:par>
                                <p:cTn id="48" presetID="35" presetClass="path" presetSubtype="0" accel="50000" decel="50000" fill="hold" grpId="1" nodeType="withEffect">
                                  <p:stCondLst>
                                    <p:cond delay="0"/>
                                  </p:stCondLst>
                                  <p:childTnLst>
                                    <p:animMotion origin="layout" path="M 2.35202E-6 -3.7037E-6 L -0.23143 -0.15555 " pathEditMode="relative" rAng="0" ptsTypes="AA">
                                      <p:cBhvr>
                                        <p:cTn id="49" dur="500" spd="-99900" fill="hold"/>
                                        <p:tgtEl>
                                          <p:spTgt spid="5"/>
                                        </p:tgtEl>
                                        <p:attrNameLst>
                                          <p:attrName>ppt_x,ppt_y</p:attrName>
                                        </p:attrNameLst>
                                      </p:cBhvr>
                                      <p:rCtr x="-11500" y="-7700"/>
                                    </p:animMotion>
                                  </p:childTnLst>
                                </p:cTn>
                              </p:par>
                              <p:par>
                                <p:cTn id="50" presetID="35" presetClass="path" presetSubtype="0" accel="50000" decel="50000" fill="hold" grpId="1" nodeType="withEffect">
                                  <p:stCondLst>
                                    <p:cond delay="0"/>
                                  </p:stCondLst>
                                  <p:childTnLst>
                                    <p:animMotion origin="layout" path="M 2.29608E-6 2.59259E-6 L -0.17354 -0.29051 " pathEditMode="relative" rAng="0" ptsTypes="AA">
                                      <p:cBhvr>
                                        <p:cTn id="51" dur="500" spd="-99900" fill="hold"/>
                                        <p:tgtEl>
                                          <p:spTgt spid="4"/>
                                        </p:tgtEl>
                                        <p:attrNameLst>
                                          <p:attrName>ppt_x,ppt_y</p:attrName>
                                        </p:attrNameLst>
                                      </p:cBhvr>
                                      <p:rCtr x="-8600" y="-14400"/>
                                    </p:animMotion>
                                  </p:childTnLst>
                                </p:cTn>
                              </p:par>
                            </p:childTnLst>
                          </p:cTn>
                        </p:par>
                        <p:par>
                          <p:cTn id="52" fill="hold">
                            <p:stCondLst>
                              <p:cond delay="3000"/>
                            </p:stCondLst>
                            <p:childTnLst>
                              <p:par>
                                <p:cTn id="53" presetID="47"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autoUpdateAnimBg="0"/>
      <p:bldP spid="3" grpId="1" animBg="1" autoUpdateAnimBg="0"/>
      <p:bldP spid="4" grpId="0" animBg="1" autoUpdateAnimBg="0"/>
      <p:bldP spid="4" grpId="1" animBg="1" autoUpdateAnimBg="0"/>
      <p:bldP spid="5" grpId="0" animBg="1" autoUpdateAnimBg="0"/>
      <p:bldP spid="5" grpId="1" animBg="1" autoUpdateAnimBg="0"/>
      <p:bldP spid="6" grpId="0" animBg="1" autoUpdateAnimBg="0"/>
      <p:bldP spid="6" grpId="1" animBg="1" autoUpdateAnimBg="0"/>
      <p:bldP spid="7" grpId="0" animBg="1" autoUpdateAnimBg="0"/>
      <p:bldP spid="7" grpId="1" animBg="1" autoUpdateAnimBg="0"/>
      <p:bldP spid="8" grpId="0" animBg="1" autoUpdateAnimBg="0"/>
      <p:bldP spid="9" grpId="0" animBg="1" autoUpdateAnimBg="0"/>
      <p:bldP spid="11" grpId="0" animBg="1" autoUpdateAnimBg="0"/>
      <p:bldP spid="12" grpId="0" autoUpdateAnimBg="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8"/>
          <p:cNvSpPr>
            <a:spLocks noChangeArrowheads="1"/>
          </p:cNvSpPr>
          <p:nvPr/>
        </p:nvSpPr>
        <p:spPr bwMode="auto">
          <a:xfrm>
            <a:off x="2378548" y="2171885"/>
            <a:ext cx="1968996" cy="392024"/>
          </a:xfrm>
          <a:prstGeom prst="roundRect">
            <a:avLst>
              <a:gd name="adj" fmla="val 16667"/>
            </a:avLst>
          </a:prstGeom>
          <a:solidFill>
            <a:srgbClr val="FF1919"/>
          </a:solidFill>
          <a:ln w="63500" cap="flat">
            <a:solidFill>
              <a:schemeClr val="bg1"/>
            </a:solidFill>
            <a:prstDash val="solid"/>
            <a:miter lim="800000"/>
            <a:headEnd/>
            <a:tailEnd/>
          </a:ln>
          <a:effectLst>
            <a:outerShdw blurRad="127000" dist="63500" dir="6600000" algn="t" rotWithShape="0">
              <a:prstClr val="black">
                <a:alpha val="40000"/>
              </a:prstClr>
            </a:outerShdw>
          </a:effectLst>
        </p:spPr>
        <p:txBody>
          <a:bodyPr vert="horz" wrap="square" lIns="89858" tIns="44929" rIns="89858" bIns="44929" numCol="1" anchor="t" anchorCtr="0" compatLnSpc="1">
            <a:prstTxWarp prst="textNoShape">
              <a:avLst/>
            </a:prstTxWarp>
          </a:bodyPr>
          <a:lstStyle/>
          <a:p>
            <a:pPr algn="ctr"/>
            <a:r>
              <a:rPr lang="zh-CN" altLang="en-US" dirty="0">
                <a:solidFill>
                  <a:schemeClr val="bg1"/>
                </a:solidFill>
              </a:rPr>
              <a:t>添加标题</a:t>
            </a:r>
            <a:endParaRPr lang="en-US" altLang="zh-CN" dirty="0">
              <a:solidFill>
                <a:schemeClr val="bg1"/>
              </a:solidFill>
            </a:endParaRPr>
          </a:p>
        </p:txBody>
      </p:sp>
      <p:sp>
        <p:nvSpPr>
          <p:cNvPr id="3" name="Rectangle 22"/>
          <p:cNvSpPr>
            <a:spLocks noChangeArrowheads="1"/>
          </p:cNvSpPr>
          <p:nvPr/>
        </p:nvSpPr>
        <p:spPr bwMode="auto">
          <a:xfrm>
            <a:off x="4881985" y="2153217"/>
            <a:ext cx="3487936" cy="448028"/>
          </a:xfrm>
          <a:prstGeom prst="rect">
            <a:avLst/>
          </a:prstGeom>
          <a:noFill/>
          <a:ln w="25400">
            <a:solidFill>
              <a:srgbClr val="C0C0C0"/>
            </a:solidFill>
            <a:miter lim="800000"/>
            <a:headEnd/>
            <a:tailEnd/>
          </a:ln>
          <a:extLst>
            <a:ext uri="{909E8E84-426E-40DD-AFC4-6F175D3DCCD1}">
              <a14:hiddenFill xmlns:a14="http://schemas.microsoft.com/office/drawing/2010/main">
                <a:solidFill>
                  <a:srgbClr val="FFCC00"/>
                </a:solidFill>
              </a14:hiddenFill>
            </a:ext>
          </a:extLst>
        </p:spPr>
        <p:txBody>
          <a:bodyPr wrap="none" lIns="67400" tIns="33700" rIns="67400" bIns="33700" anchor="ctr"/>
          <a:lstStyle/>
          <a:p>
            <a:pPr marL="74889" latinLnBrk="1">
              <a:buFontTx/>
              <a:buChar char="•"/>
            </a:pPr>
            <a:r>
              <a:rPr lang="zh-CN" altLang="en-US" sz="800" dirty="0">
                <a:solidFill>
                  <a:schemeClr val="tx1">
                    <a:lumMod val="50000"/>
                    <a:lumOff val="50000"/>
                  </a:schemeClr>
                </a:solidFill>
                <a:sym typeface="微软雅黑" pitchFamily="34" charset="-122"/>
              </a:rPr>
              <a:t>在此录入上述图表的综合描述说明，在此录入上述图表的综合描述说明。</a:t>
            </a:r>
            <a:endParaRPr kumimoji="1" lang="en-US" altLang="ko-KR" sz="800" dirty="0">
              <a:solidFill>
                <a:schemeClr val="tx1">
                  <a:lumMod val="50000"/>
                  <a:lumOff val="50000"/>
                </a:schemeClr>
              </a:solidFill>
              <a:ea typeface="HY견고딕" pitchFamily="18" charset="-127"/>
            </a:endParaRPr>
          </a:p>
        </p:txBody>
      </p:sp>
      <p:sp>
        <p:nvSpPr>
          <p:cNvPr id="4" name="AutoShape 34"/>
          <p:cNvSpPr>
            <a:spLocks noChangeArrowheads="1"/>
          </p:cNvSpPr>
          <p:nvPr/>
        </p:nvSpPr>
        <p:spPr bwMode="auto">
          <a:xfrm>
            <a:off x="2378548" y="1459007"/>
            <a:ext cx="1968996" cy="426078"/>
          </a:xfrm>
          <a:prstGeom prst="roundRect">
            <a:avLst>
              <a:gd name="adj" fmla="val 50000"/>
            </a:avLst>
          </a:prstGeom>
          <a:solidFill>
            <a:srgbClr val="FF1919"/>
          </a:solidFill>
          <a:ln w="63500" cap="flat">
            <a:solidFill>
              <a:schemeClr val="bg1"/>
            </a:solidFill>
            <a:prstDash val="solid"/>
            <a:miter lim="800000"/>
            <a:headEnd/>
            <a:tailEnd/>
          </a:ln>
          <a:effectLst>
            <a:outerShdw blurRad="127000" dist="63500" dir="6600000" algn="t" rotWithShape="0">
              <a:prstClr val="black">
                <a:alpha val="40000"/>
              </a:prstClr>
            </a:outerShdw>
          </a:effectLst>
        </p:spPr>
        <p:txBody>
          <a:bodyPr vert="horz" wrap="square" lIns="89858" tIns="44929" rIns="89858" bIns="44929" numCol="1" anchor="t" anchorCtr="0" compatLnSpc="1">
            <a:prstTxWarp prst="textNoShape">
              <a:avLst/>
            </a:prstTxWarp>
          </a:bodyPr>
          <a:lstStyle/>
          <a:p>
            <a:pPr algn="ctr"/>
            <a:r>
              <a:rPr lang="zh-CN" altLang="en-US" dirty="0">
                <a:solidFill>
                  <a:schemeClr val="bg1"/>
                </a:solidFill>
              </a:rPr>
              <a:t>添加标题</a:t>
            </a:r>
            <a:endParaRPr lang="en-US" altLang="zh-CN" dirty="0">
              <a:solidFill>
                <a:schemeClr val="bg1"/>
              </a:solidFill>
            </a:endParaRPr>
          </a:p>
        </p:txBody>
      </p:sp>
      <p:sp>
        <p:nvSpPr>
          <p:cNvPr id="5" name="AutoShape 35"/>
          <p:cNvSpPr>
            <a:spLocks noChangeArrowheads="1"/>
          </p:cNvSpPr>
          <p:nvPr/>
        </p:nvSpPr>
        <p:spPr bwMode="auto">
          <a:xfrm>
            <a:off x="4881985" y="1459008"/>
            <a:ext cx="3487936" cy="280017"/>
          </a:xfrm>
          <a:prstGeom prst="roundRect">
            <a:avLst>
              <a:gd name="adj" fmla="val 50000"/>
            </a:avLst>
          </a:prstGeom>
          <a:noFill/>
          <a:ln w="25400">
            <a:solidFill>
              <a:srgbClr val="C0C0C0"/>
            </a:solidFill>
            <a:round/>
            <a:headEnd/>
            <a:tailEnd/>
          </a:ln>
          <a:extLst>
            <a:ext uri="{909E8E84-426E-40DD-AFC4-6F175D3DCCD1}">
              <a14:hiddenFill xmlns:a14="http://schemas.microsoft.com/office/drawing/2010/main">
                <a:solidFill>
                  <a:srgbClr val="FF9900"/>
                </a:solidFill>
              </a14:hiddenFill>
            </a:ext>
          </a:extLst>
        </p:spPr>
        <p:txBody>
          <a:bodyPr wrap="none" lIns="66339" tIns="34496" rIns="66339" bIns="34496" anchor="ctr"/>
          <a:lstStyle/>
          <a:p>
            <a:pPr algn="ctr" latinLnBrk="1"/>
            <a:r>
              <a:rPr lang="zh-CN" altLang="en-US" sz="800" dirty="0">
                <a:solidFill>
                  <a:schemeClr val="tx1">
                    <a:lumMod val="50000"/>
                    <a:lumOff val="50000"/>
                  </a:schemeClr>
                </a:solidFill>
                <a:sym typeface="微软雅黑" pitchFamily="34" charset="-122"/>
              </a:rPr>
              <a:t>在此录入上述图表的综合描述说明，在此录入上述图表的综合描述说明。</a:t>
            </a:r>
            <a:endParaRPr kumimoji="1" lang="en-US" altLang="ko-KR" sz="800" dirty="0">
              <a:solidFill>
                <a:schemeClr val="tx1">
                  <a:lumMod val="50000"/>
                  <a:lumOff val="50000"/>
                </a:schemeClr>
              </a:solidFill>
              <a:ea typeface="HY견고딕" pitchFamily="18" charset="-127"/>
            </a:endParaRPr>
          </a:p>
        </p:txBody>
      </p:sp>
      <p:sp>
        <p:nvSpPr>
          <p:cNvPr id="6" name="Line 22"/>
          <p:cNvSpPr>
            <a:spLocks noChangeShapeType="1"/>
          </p:cNvSpPr>
          <p:nvPr/>
        </p:nvSpPr>
        <p:spPr bwMode="auto">
          <a:xfrm>
            <a:off x="4243235" y="1595516"/>
            <a:ext cx="638751" cy="0"/>
          </a:xfrm>
          <a:prstGeom prst="line">
            <a:avLst/>
          </a:prstGeom>
          <a:noFill/>
          <a:ln w="19050">
            <a:solidFill>
              <a:srgbClr val="C0C0C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400" tIns="33700" rIns="67400" bIns="33700"/>
          <a:lstStyle/>
          <a:p>
            <a:endParaRPr lang="zh-CN" altLang="en-US"/>
          </a:p>
        </p:txBody>
      </p:sp>
      <p:sp>
        <p:nvSpPr>
          <p:cNvPr id="7" name="Line 23"/>
          <p:cNvSpPr>
            <a:spLocks noChangeShapeType="1"/>
          </p:cNvSpPr>
          <p:nvPr/>
        </p:nvSpPr>
        <p:spPr bwMode="auto">
          <a:xfrm>
            <a:off x="4243235" y="2370230"/>
            <a:ext cx="638751" cy="0"/>
          </a:xfrm>
          <a:prstGeom prst="line">
            <a:avLst/>
          </a:prstGeom>
          <a:noFill/>
          <a:ln w="19050">
            <a:solidFill>
              <a:srgbClr val="C0C0C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400" tIns="33700" rIns="67400" bIns="33700"/>
          <a:lstStyle/>
          <a:p>
            <a:endParaRPr lang="zh-CN" altLang="en-US"/>
          </a:p>
        </p:txBody>
      </p:sp>
      <p:sp>
        <p:nvSpPr>
          <p:cNvPr id="8" name="AutoShape 18"/>
          <p:cNvSpPr>
            <a:spLocks noChangeArrowheads="1"/>
          </p:cNvSpPr>
          <p:nvPr/>
        </p:nvSpPr>
        <p:spPr bwMode="auto">
          <a:xfrm>
            <a:off x="2378548" y="2989769"/>
            <a:ext cx="1968996" cy="392024"/>
          </a:xfrm>
          <a:prstGeom prst="roundRect">
            <a:avLst>
              <a:gd name="adj" fmla="val 16667"/>
            </a:avLst>
          </a:prstGeom>
          <a:solidFill>
            <a:srgbClr val="FF1919"/>
          </a:solidFill>
          <a:ln w="63500" cap="flat">
            <a:solidFill>
              <a:schemeClr val="bg1"/>
            </a:solidFill>
            <a:prstDash val="solid"/>
            <a:miter lim="800000"/>
            <a:headEnd/>
            <a:tailEnd/>
          </a:ln>
          <a:effectLst>
            <a:outerShdw blurRad="127000" dist="63500" dir="6600000" algn="t" rotWithShape="0">
              <a:prstClr val="black">
                <a:alpha val="40000"/>
              </a:prstClr>
            </a:outerShdw>
          </a:effectLst>
        </p:spPr>
        <p:txBody>
          <a:bodyPr vert="horz" wrap="square" lIns="89858" tIns="44929" rIns="89858" bIns="44929" numCol="1" anchor="t" anchorCtr="0" compatLnSpc="1">
            <a:prstTxWarp prst="textNoShape">
              <a:avLst/>
            </a:prstTxWarp>
          </a:bodyPr>
          <a:lstStyle/>
          <a:p>
            <a:pPr algn="ctr"/>
            <a:r>
              <a:rPr lang="zh-CN" altLang="en-US" dirty="0">
                <a:solidFill>
                  <a:schemeClr val="bg1"/>
                </a:solidFill>
              </a:rPr>
              <a:t>添加标题</a:t>
            </a:r>
            <a:endParaRPr lang="en-US" altLang="zh-CN" dirty="0">
              <a:solidFill>
                <a:schemeClr val="bg1"/>
              </a:solidFill>
            </a:endParaRPr>
          </a:p>
        </p:txBody>
      </p:sp>
      <p:sp>
        <p:nvSpPr>
          <p:cNvPr id="9" name="Rectangle 22"/>
          <p:cNvSpPr>
            <a:spLocks noChangeArrowheads="1"/>
          </p:cNvSpPr>
          <p:nvPr/>
        </p:nvSpPr>
        <p:spPr bwMode="auto">
          <a:xfrm>
            <a:off x="4881985" y="2971101"/>
            <a:ext cx="3487936" cy="448028"/>
          </a:xfrm>
          <a:prstGeom prst="rect">
            <a:avLst/>
          </a:prstGeom>
          <a:noFill/>
          <a:ln w="25400">
            <a:solidFill>
              <a:srgbClr val="C0C0C0"/>
            </a:solidFill>
            <a:miter lim="800000"/>
            <a:headEnd/>
            <a:tailEnd/>
          </a:ln>
          <a:extLst>
            <a:ext uri="{909E8E84-426E-40DD-AFC4-6F175D3DCCD1}">
              <a14:hiddenFill xmlns:a14="http://schemas.microsoft.com/office/drawing/2010/main">
                <a:solidFill>
                  <a:srgbClr val="FFCC00"/>
                </a:solidFill>
              </a14:hiddenFill>
            </a:ext>
          </a:extLst>
        </p:spPr>
        <p:txBody>
          <a:bodyPr wrap="none" lIns="67400" tIns="33700" rIns="67400" bIns="33700" anchor="ctr"/>
          <a:lstStyle/>
          <a:p>
            <a:pPr marL="74889" latinLnBrk="1">
              <a:buFontTx/>
              <a:buChar char="•"/>
            </a:pPr>
            <a:r>
              <a:rPr lang="zh-CN" altLang="en-US" sz="800" dirty="0">
                <a:solidFill>
                  <a:schemeClr val="tx1">
                    <a:lumMod val="50000"/>
                    <a:lumOff val="50000"/>
                  </a:schemeClr>
                </a:solidFill>
                <a:sym typeface="微软雅黑" pitchFamily="34" charset="-122"/>
              </a:rPr>
              <a:t>在此录入上述图表的综合描述说明，在此录入上述图表的综合描述说明。</a:t>
            </a:r>
            <a:endParaRPr kumimoji="1" lang="en-US" altLang="ko-KR" sz="800" dirty="0">
              <a:solidFill>
                <a:schemeClr val="tx1">
                  <a:lumMod val="50000"/>
                  <a:lumOff val="50000"/>
                </a:schemeClr>
              </a:solidFill>
              <a:ea typeface="HY견고딕" pitchFamily="18" charset="-127"/>
            </a:endParaRPr>
          </a:p>
        </p:txBody>
      </p:sp>
      <p:sp>
        <p:nvSpPr>
          <p:cNvPr id="10" name="Line 26"/>
          <p:cNvSpPr>
            <a:spLocks noChangeShapeType="1"/>
          </p:cNvSpPr>
          <p:nvPr/>
        </p:nvSpPr>
        <p:spPr bwMode="auto">
          <a:xfrm>
            <a:off x="4243235" y="3188115"/>
            <a:ext cx="638751" cy="0"/>
          </a:xfrm>
          <a:prstGeom prst="line">
            <a:avLst/>
          </a:prstGeom>
          <a:noFill/>
          <a:ln w="19050">
            <a:solidFill>
              <a:srgbClr val="C0C0C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400" tIns="33700" rIns="67400" bIns="33700"/>
          <a:lstStyle/>
          <a:p>
            <a:endParaRPr lang="zh-CN" altLang="en-US"/>
          </a:p>
        </p:txBody>
      </p:sp>
      <p:sp>
        <p:nvSpPr>
          <p:cNvPr id="11" name="AutoShape 18"/>
          <p:cNvSpPr>
            <a:spLocks noChangeArrowheads="1"/>
          </p:cNvSpPr>
          <p:nvPr/>
        </p:nvSpPr>
        <p:spPr bwMode="auto">
          <a:xfrm>
            <a:off x="2378548" y="3784318"/>
            <a:ext cx="1968996" cy="392024"/>
          </a:xfrm>
          <a:prstGeom prst="roundRect">
            <a:avLst>
              <a:gd name="adj" fmla="val 16667"/>
            </a:avLst>
          </a:prstGeom>
          <a:solidFill>
            <a:srgbClr val="FF1919"/>
          </a:solidFill>
          <a:ln w="63500" cap="flat">
            <a:solidFill>
              <a:schemeClr val="bg1"/>
            </a:solidFill>
            <a:prstDash val="solid"/>
            <a:miter lim="800000"/>
            <a:headEnd/>
            <a:tailEnd/>
          </a:ln>
          <a:effectLst>
            <a:outerShdw blurRad="127000" dist="63500" dir="6600000" algn="t" rotWithShape="0">
              <a:prstClr val="black">
                <a:alpha val="40000"/>
              </a:prstClr>
            </a:outerShdw>
          </a:effectLst>
        </p:spPr>
        <p:txBody>
          <a:bodyPr vert="horz" wrap="square" lIns="89858" tIns="44929" rIns="89858" bIns="44929" numCol="1" anchor="t" anchorCtr="0" compatLnSpc="1">
            <a:prstTxWarp prst="textNoShape">
              <a:avLst/>
            </a:prstTxWarp>
          </a:bodyPr>
          <a:lstStyle/>
          <a:p>
            <a:pPr algn="ctr"/>
            <a:r>
              <a:rPr lang="zh-CN" altLang="en-US" dirty="0">
                <a:solidFill>
                  <a:schemeClr val="bg1"/>
                </a:solidFill>
              </a:rPr>
              <a:t>添加标题</a:t>
            </a:r>
            <a:endParaRPr lang="en-US" altLang="zh-CN" dirty="0">
              <a:solidFill>
                <a:schemeClr val="bg1"/>
              </a:solidFill>
            </a:endParaRPr>
          </a:p>
        </p:txBody>
      </p:sp>
      <p:sp>
        <p:nvSpPr>
          <p:cNvPr id="12" name="Rectangle 22"/>
          <p:cNvSpPr>
            <a:spLocks noChangeArrowheads="1"/>
          </p:cNvSpPr>
          <p:nvPr/>
        </p:nvSpPr>
        <p:spPr bwMode="auto">
          <a:xfrm>
            <a:off x="4881985" y="3765650"/>
            <a:ext cx="3487936" cy="448028"/>
          </a:xfrm>
          <a:prstGeom prst="rect">
            <a:avLst/>
          </a:prstGeom>
          <a:noFill/>
          <a:ln w="25400">
            <a:solidFill>
              <a:srgbClr val="C0C0C0"/>
            </a:solidFill>
            <a:miter lim="800000"/>
            <a:headEnd/>
            <a:tailEnd/>
          </a:ln>
          <a:extLst>
            <a:ext uri="{909E8E84-426E-40DD-AFC4-6F175D3DCCD1}">
              <a14:hiddenFill xmlns:a14="http://schemas.microsoft.com/office/drawing/2010/main">
                <a:solidFill>
                  <a:srgbClr val="FFCC00"/>
                </a:solidFill>
              </a14:hiddenFill>
            </a:ext>
          </a:extLst>
        </p:spPr>
        <p:txBody>
          <a:bodyPr wrap="none" lIns="67400" tIns="33700" rIns="67400" bIns="33700" anchor="ctr"/>
          <a:lstStyle/>
          <a:p>
            <a:pPr marL="74889" latinLnBrk="1">
              <a:buFontTx/>
              <a:buChar char="•"/>
            </a:pPr>
            <a:r>
              <a:rPr lang="zh-CN" altLang="en-US" sz="800" dirty="0">
                <a:solidFill>
                  <a:schemeClr val="tx1">
                    <a:lumMod val="50000"/>
                    <a:lumOff val="50000"/>
                  </a:schemeClr>
                </a:solidFill>
                <a:sym typeface="微软雅黑" pitchFamily="34" charset="-122"/>
              </a:rPr>
              <a:t>在此录入上述图表的综合描述说明，在此录入上述图表的综合描述说明。</a:t>
            </a:r>
            <a:endParaRPr kumimoji="1" lang="en-US" altLang="ko-KR" sz="800" dirty="0">
              <a:solidFill>
                <a:schemeClr val="tx1">
                  <a:lumMod val="50000"/>
                  <a:lumOff val="50000"/>
                </a:schemeClr>
              </a:solidFill>
              <a:ea typeface="HY견고딕" pitchFamily="18" charset="-127"/>
            </a:endParaRPr>
          </a:p>
        </p:txBody>
      </p:sp>
      <p:sp>
        <p:nvSpPr>
          <p:cNvPr id="13" name="Line 29"/>
          <p:cNvSpPr>
            <a:spLocks noChangeShapeType="1"/>
          </p:cNvSpPr>
          <p:nvPr/>
        </p:nvSpPr>
        <p:spPr bwMode="auto">
          <a:xfrm>
            <a:off x="4243235" y="3982664"/>
            <a:ext cx="638751" cy="0"/>
          </a:xfrm>
          <a:prstGeom prst="line">
            <a:avLst/>
          </a:prstGeom>
          <a:noFill/>
          <a:ln w="19050">
            <a:solidFill>
              <a:srgbClr val="C0C0C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400" tIns="33700" rIns="67400" bIns="33700"/>
          <a:lstStyle/>
          <a:p>
            <a:endParaRPr lang="zh-CN" altLang="en-US"/>
          </a:p>
        </p:txBody>
      </p:sp>
      <p:cxnSp>
        <p:nvCxnSpPr>
          <p:cNvPr id="14" name="直接连接符 13"/>
          <p:cNvCxnSpPr/>
          <p:nvPr/>
        </p:nvCxnSpPr>
        <p:spPr>
          <a:xfrm>
            <a:off x="2134659" y="1403132"/>
            <a:ext cx="0" cy="2663339"/>
          </a:xfrm>
          <a:prstGeom prst="line">
            <a:avLst/>
          </a:prstGeom>
          <a:ln>
            <a:solidFill>
              <a:srgbClr val="FF1919"/>
            </a:solidFill>
          </a:ln>
        </p:spPr>
        <p:style>
          <a:lnRef idx="1">
            <a:schemeClr val="accent1"/>
          </a:lnRef>
          <a:fillRef idx="0">
            <a:schemeClr val="accent1"/>
          </a:fillRef>
          <a:effectRef idx="0">
            <a:schemeClr val="accent1"/>
          </a:effectRef>
          <a:fontRef idx="minor">
            <a:schemeClr val="tx1"/>
          </a:fontRef>
        </p:style>
      </p:cxnSp>
      <p:sp>
        <p:nvSpPr>
          <p:cNvPr id="15" name="文本框 29"/>
          <p:cNvSpPr txBox="1"/>
          <p:nvPr/>
        </p:nvSpPr>
        <p:spPr>
          <a:xfrm>
            <a:off x="316983" y="1776981"/>
            <a:ext cx="1735526" cy="1939961"/>
          </a:xfrm>
          <a:prstGeom prst="rect">
            <a:avLst/>
          </a:prstGeom>
          <a:noFill/>
        </p:spPr>
        <p:txBody>
          <a:bodyPr wrap="square" lIns="67400" tIns="33700" rIns="67400" bIns="33700" rtlCol="0">
            <a:spAutoFit/>
          </a:bodyPr>
          <a:lstStyle/>
          <a:p>
            <a:pPr>
              <a:lnSpc>
                <a:spcPct val="150000"/>
              </a:lnSpc>
            </a:pPr>
            <a:r>
              <a:rPr lang="zh-CN" altLang="en-US" sz="1000" dirty="0">
                <a:solidFill>
                  <a:schemeClr val="tx1">
                    <a:lumMod val="50000"/>
                    <a:lumOff val="50000"/>
                  </a:schemeClr>
                </a:solidFill>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18"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advTm="7240">
        <p14:flash/>
      </p:transition>
    </mc:Choice>
    <mc:Fallback xmlns="">
      <p:transition spd="slow" advTm="72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2000"/>
                            </p:stCondLst>
                            <p:childTnLst>
                              <p:par>
                                <p:cTn id="20" presetID="37"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900" decel="100000" fill="hold"/>
                                        <p:tgtEl>
                                          <p:spTgt spid="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900" decel="100000" fill="hold"/>
                                        <p:tgtEl>
                                          <p:spTgt spid="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5500"/>
                            </p:stCondLst>
                            <p:childTnLst>
                              <p:par>
                                <p:cTn id="46" presetID="2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6000"/>
                            </p:stCondLst>
                            <p:childTnLst>
                              <p:par>
                                <p:cTn id="50" presetID="37"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900" decel="100000" fill="hold"/>
                                        <p:tgtEl>
                                          <p:spTgt spid="11"/>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22" presetClass="entr" presetSubtype="8"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par>
                          <p:cTn id="60" fill="hold">
                            <p:stCondLst>
                              <p:cond delay="7500"/>
                            </p:stCondLst>
                            <p:childTnLst>
                              <p:par>
                                <p:cTn id="61" presetID="2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par>
                          <p:cTn id="64" fill="hold">
                            <p:stCondLst>
                              <p:cond delay="8000"/>
                            </p:stCondLst>
                            <p:childTnLst>
                              <p:par>
                                <p:cTn id="65" presetID="22" presetClass="entr" presetSubtype="1"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up)">
                                      <p:cBhvr>
                                        <p:cTn id="67" dur="500"/>
                                        <p:tgtEl>
                                          <p:spTgt spid="14"/>
                                        </p:tgtEl>
                                      </p:cBhvr>
                                    </p:animEffect>
                                  </p:childTnLst>
                                </p:cTn>
                              </p:par>
                            </p:childTnLst>
                          </p:cTn>
                        </p:par>
                        <p:par>
                          <p:cTn id="68" fill="hold">
                            <p:stCondLst>
                              <p:cond delay="8500"/>
                            </p:stCondLst>
                            <p:childTnLst>
                              <p:par>
                                <p:cTn id="69" presetID="10" presetClass="entr" presetSubtype="0" fill="hold" grpId="0" nodeType="afterEffect">
                                  <p:stCondLst>
                                    <p:cond delay="0"/>
                                  </p:stCondLst>
                                  <p:iterate type="wd">
                                    <p:tmPct val="10000"/>
                                  </p:iterate>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sp>
        <p:nvSpPr>
          <p:cNvPr id="3" name="Freeform 6"/>
          <p:cNvSpPr>
            <a:spLocks/>
          </p:cNvSpPr>
          <p:nvPr/>
        </p:nvSpPr>
        <p:spPr bwMode="auto">
          <a:xfrm>
            <a:off x="825741" y="1211551"/>
            <a:ext cx="7465206" cy="504031"/>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headEnd/>
            <a:tailEnd/>
          </a:ln>
        </p:spPr>
        <p:txBody>
          <a:bodyPr vert="horz" wrap="square" lIns="67371" tIns="33685" rIns="67371" bIns="33685" numCol="1" anchor="t" anchorCtr="0" compatLnSpc="1">
            <a:prstTxWarp prst="textNoShape">
              <a:avLst/>
            </a:prstTxWarp>
          </a:bodyPr>
          <a:lstStyle/>
          <a:p>
            <a:pPr defTabSz="898398" fontAlgn="auto">
              <a:spcBef>
                <a:spcPts val="0"/>
              </a:spcBef>
              <a:spcAft>
                <a:spcPts val="0"/>
              </a:spcAft>
              <a:defRPr/>
            </a:pPr>
            <a:endParaRPr lang="zh-CN" altLang="en-US" b="0" kern="0">
              <a:solidFill>
                <a:sysClr val="windowText" lastClr="000000"/>
              </a:solidFill>
            </a:endParaRPr>
          </a:p>
        </p:txBody>
      </p:sp>
      <p:sp>
        <p:nvSpPr>
          <p:cNvPr id="4" name="Freeform 7"/>
          <p:cNvSpPr>
            <a:spLocks/>
          </p:cNvSpPr>
          <p:nvPr/>
        </p:nvSpPr>
        <p:spPr bwMode="auto">
          <a:xfrm>
            <a:off x="825741" y="2172944"/>
            <a:ext cx="7465206" cy="504031"/>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headEnd/>
            <a:tailEnd/>
          </a:ln>
        </p:spPr>
        <p:txBody>
          <a:bodyPr vert="horz" wrap="square" lIns="67371" tIns="33685" rIns="67371" bIns="33685" numCol="1" anchor="t" anchorCtr="0" compatLnSpc="1">
            <a:prstTxWarp prst="textNoShape">
              <a:avLst/>
            </a:prstTxWarp>
          </a:bodyPr>
          <a:lstStyle/>
          <a:p>
            <a:pPr defTabSz="898398" fontAlgn="auto">
              <a:spcBef>
                <a:spcPts val="0"/>
              </a:spcBef>
              <a:spcAft>
                <a:spcPts val="0"/>
              </a:spcAft>
              <a:defRPr/>
            </a:pPr>
            <a:endParaRPr lang="zh-CN" altLang="en-US" b="0" kern="0">
              <a:solidFill>
                <a:sysClr val="windowText" lastClr="000000"/>
              </a:solidFill>
            </a:endParaRPr>
          </a:p>
        </p:txBody>
      </p:sp>
      <p:sp>
        <p:nvSpPr>
          <p:cNvPr id="5" name="Freeform 8"/>
          <p:cNvSpPr>
            <a:spLocks/>
          </p:cNvSpPr>
          <p:nvPr/>
        </p:nvSpPr>
        <p:spPr bwMode="auto">
          <a:xfrm>
            <a:off x="825741" y="3093501"/>
            <a:ext cx="7465206" cy="504031"/>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headEnd/>
            <a:tailEnd/>
          </a:ln>
        </p:spPr>
        <p:txBody>
          <a:bodyPr vert="horz" wrap="square" lIns="67371" tIns="33685" rIns="67371" bIns="33685" numCol="1" anchor="t" anchorCtr="0" compatLnSpc="1">
            <a:prstTxWarp prst="textNoShape">
              <a:avLst/>
            </a:prstTxWarp>
          </a:bodyPr>
          <a:lstStyle/>
          <a:p>
            <a:pPr defTabSz="898398" fontAlgn="auto">
              <a:spcBef>
                <a:spcPts val="0"/>
              </a:spcBef>
              <a:spcAft>
                <a:spcPts val="0"/>
              </a:spcAft>
              <a:defRPr/>
            </a:pPr>
            <a:endParaRPr lang="zh-CN" altLang="en-US" b="0" kern="0">
              <a:solidFill>
                <a:sysClr val="windowText" lastClr="000000"/>
              </a:solidFill>
            </a:endParaRPr>
          </a:p>
        </p:txBody>
      </p:sp>
      <p:sp>
        <p:nvSpPr>
          <p:cNvPr id="6" name="Freeform 9"/>
          <p:cNvSpPr>
            <a:spLocks/>
          </p:cNvSpPr>
          <p:nvPr/>
        </p:nvSpPr>
        <p:spPr bwMode="auto">
          <a:xfrm>
            <a:off x="825741" y="3991890"/>
            <a:ext cx="7465206" cy="504031"/>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headEnd/>
            <a:tailEnd/>
          </a:ln>
        </p:spPr>
        <p:txBody>
          <a:bodyPr vert="horz" wrap="square" lIns="67371" tIns="33685" rIns="67371" bIns="33685" numCol="1" anchor="t" anchorCtr="0" compatLnSpc="1">
            <a:prstTxWarp prst="textNoShape">
              <a:avLst/>
            </a:prstTxWarp>
          </a:bodyPr>
          <a:lstStyle/>
          <a:p>
            <a:pPr defTabSz="898398" fontAlgn="auto">
              <a:spcBef>
                <a:spcPts val="0"/>
              </a:spcBef>
              <a:spcAft>
                <a:spcPts val="0"/>
              </a:spcAft>
              <a:defRPr/>
            </a:pPr>
            <a:endParaRPr lang="zh-CN" altLang="en-US" b="0" kern="0">
              <a:solidFill>
                <a:sysClr val="windowText" lastClr="000000"/>
              </a:solidFill>
            </a:endParaRPr>
          </a:p>
        </p:txBody>
      </p:sp>
      <p:sp>
        <p:nvSpPr>
          <p:cNvPr id="7" name="Freeform 10"/>
          <p:cNvSpPr>
            <a:spLocks noEditPoints="1"/>
          </p:cNvSpPr>
          <p:nvPr/>
        </p:nvSpPr>
        <p:spPr bwMode="auto">
          <a:xfrm>
            <a:off x="1350602" y="950200"/>
            <a:ext cx="1378931" cy="1069901"/>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FF1919"/>
          </a:solidFill>
          <a:ln>
            <a:noFill/>
          </a:ln>
        </p:spPr>
        <p:txBody>
          <a:bodyPr vert="horz" wrap="square" lIns="67371" tIns="33685" rIns="67371" bIns="33685" numCol="1" anchor="t" anchorCtr="0" compatLnSpc="1">
            <a:prstTxWarp prst="textNoShape">
              <a:avLst/>
            </a:prstTxWarp>
          </a:bodyPr>
          <a:lstStyle/>
          <a:p>
            <a:pPr defTabSz="898398" fontAlgn="auto">
              <a:spcBef>
                <a:spcPts val="0"/>
              </a:spcBef>
              <a:spcAft>
                <a:spcPts val="0"/>
              </a:spcAft>
              <a:defRPr/>
            </a:pPr>
            <a:endParaRPr lang="zh-CN" altLang="en-US" b="0" kern="0">
              <a:solidFill>
                <a:sysClr val="windowText" lastClr="000000"/>
              </a:solidFill>
            </a:endParaRPr>
          </a:p>
        </p:txBody>
      </p:sp>
      <p:sp>
        <p:nvSpPr>
          <p:cNvPr id="8" name="Freeform 11"/>
          <p:cNvSpPr>
            <a:spLocks noEditPoints="1"/>
          </p:cNvSpPr>
          <p:nvPr/>
        </p:nvSpPr>
        <p:spPr bwMode="auto">
          <a:xfrm>
            <a:off x="1350602" y="1903427"/>
            <a:ext cx="1378931" cy="1044232"/>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FF1919"/>
          </a:solidFill>
          <a:ln>
            <a:noFill/>
          </a:ln>
        </p:spPr>
        <p:txBody>
          <a:bodyPr vert="horz" wrap="square" lIns="67371" tIns="33685" rIns="67371" bIns="33685" numCol="1" anchor="t" anchorCtr="0" compatLnSpc="1">
            <a:prstTxWarp prst="textNoShape">
              <a:avLst/>
            </a:prstTxWarp>
          </a:bodyPr>
          <a:lstStyle/>
          <a:p>
            <a:pPr defTabSz="898398" fontAlgn="auto">
              <a:spcBef>
                <a:spcPts val="0"/>
              </a:spcBef>
              <a:spcAft>
                <a:spcPts val="0"/>
              </a:spcAft>
              <a:defRPr/>
            </a:pPr>
            <a:endParaRPr lang="zh-CN" altLang="en-US" b="0" kern="0">
              <a:solidFill>
                <a:sysClr val="windowText" lastClr="000000"/>
              </a:solidFill>
            </a:endParaRPr>
          </a:p>
        </p:txBody>
      </p:sp>
      <p:sp>
        <p:nvSpPr>
          <p:cNvPr id="9" name="Freeform 12"/>
          <p:cNvSpPr>
            <a:spLocks noEditPoints="1"/>
          </p:cNvSpPr>
          <p:nvPr/>
        </p:nvSpPr>
        <p:spPr bwMode="auto">
          <a:xfrm>
            <a:off x="1350602" y="2815817"/>
            <a:ext cx="1378931" cy="1044232"/>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FF1919"/>
          </a:solidFill>
          <a:ln>
            <a:noFill/>
          </a:ln>
        </p:spPr>
        <p:txBody>
          <a:bodyPr vert="horz" wrap="square" lIns="67371" tIns="33685" rIns="67371" bIns="33685" numCol="1" anchor="t" anchorCtr="0" compatLnSpc="1">
            <a:prstTxWarp prst="textNoShape">
              <a:avLst/>
            </a:prstTxWarp>
          </a:bodyPr>
          <a:lstStyle/>
          <a:p>
            <a:pPr defTabSz="898398" fontAlgn="auto">
              <a:spcBef>
                <a:spcPts val="0"/>
              </a:spcBef>
              <a:spcAft>
                <a:spcPts val="0"/>
              </a:spcAft>
              <a:defRPr/>
            </a:pPr>
            <a:endParaRPr lang="zh-CN" altLang="en-US" b="0" kern="0">
              <a:solidFill>
                <a:sysClr val="windowText" lastClr="000000"/>
              </a:solidFill>
            </a:endParaRPr>
          </a:p>
        </p:txBody>
      </p:sp>
      <p:sp>
        <p:nvSpPr>
          <p:cNvPr id="10" name="Freeform 13"/>
          <p:cNvSpPr>
            <a:spLocks noEditPoints="1"/>
          </p:cNvSpPr>
          <p:nvPr/>
        </p:nvSpPr>
        <p:spPr bwMode="auto">
          <a:xfrm>
            <a:off x="1350602" y="3716540"/>
            <a:ext cx="1378931" cy="1043064"/>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FF1919"/>
          </a:solidFill>
          <a:ln>
            <a:noFill/>
          </a:ln>
        </p:spPr>
        <p:txBody>
          <a:bodyPr vert="horz" wrap="square" lIns="67371" tIns="33685" rIns="67371" bIns="33685" numCol="1" anchor="t" anchorCtr="0" compatLnSpc="1">
            <a:prstTxWarp prst="textNoShape">
              <a:avLst/>
            </a:prstTxWarp>
          </a:bodyPr>
          <a:lstStyle/>
          <a:p>
            <a:pPr defTabSz="898398" fontAlgn="auto">
              <a:spcBef>
                <a:spcPts val="0"/>
              </a:spcBef>
              <a:spcAft>
                <a:spcPts val="0"/>
              </a:spcAft>
              <a:defRPr/>
            </a:pPr>
            <a:endParaRPr lang="zh-CN" altLang="en-US" b="0" kern="0">
              <a:solidFill>
                <a:sysClr val="windowText" lastClr="000000"/>
              </a:solidFill>
            </a:endParaRPr>
          </a:p>
        </p:txBody>
      </p:sp>
      <p:sp>
        <p:nvSpPr>
          <p:cNvPr id="11" name="TextBox 10"/>
          <p:cNvSpPr txBox="1"/>
          <p:nvPr/>
        </p:nvSpPr>
        <p:spPr>
          <a:xfrm>
            <a:off x="3042852" y="1226053"/>
            <a:ext cx="5101574" cy="406582"/>
          </a:xfrm>
          <a:prstGeom prst="rect">
            <a:avLst/>
          </a:prstGeom>
          <a:noFill/>
        </p:spPr>
        <p:txBody>
          <a:bodyPr wrap="square" lIns="67371" tIns="33685" rIns="67371" bIns="33685" rtlCol="0">
            <a:spAutoFit/>
          </a:bodyPr>
          <a:lstStyle/>
          <a:p>
            <a:pPr algn="l" defTabSz="898398" fontAlgn="auto">
              <a:spcBef>
                <a:spcPts val="0"/>
              </a:spcBef>
              <a:spcAft>
                <a:spcPts val="0"/>
              </a:spcAft>
              <a:defRPr/>
            </a:pPr>
            <a:r>
              <a:rPr lang="zh-CN" altLang="en-US" sz="1100" b="0" kern="0" dirty="0">
                <a:solidFill>
                  <a:srgbClr val="484849"/>
                </a:solidFill>
                <a:latin typeface="微软雅黑"/>
                <a:ea typeface="微软雅黑"/>
              </a:rPr>
              <a:t>这里可以添加主要内容这里可以添加主要内容这里可以添加主要内容这里可以添加主要内容可以添加主要内容</a:t>
            </a:r>
          </a:p>
        </p:txBody>
      </p:sp>
      <p:sp>
        <p:nvSpPr>
          <p:cNvPr id="12" name="TextBox 11"/>
          <p:cNvSpPr txBox="1"/>
          <p:nvPr/>
        </p:nvSpPr>
        <p:spPr>
          <a:xfrm>
            <a:off x="1462414" y="1176488"/>
            <a:ext cx="1155307" cy="560470"/>
          </a:xfrm>
          <a:prstGeom prst="rect">
            <a:avLst/>
          </a:prstGeom>
          <a:noFill/>
        </p:spPr>
        <p:txBody>
          <a:bodyPr wrap="square" lIns="67371" tIns="33685" rIns="67371" bIns="33685" rtlCol="0">
            <a:spAutoFit/>
          </a:bodyPr>
          <a:lstStyle/>
          <a:p>
            <a:pPr defTabSz="898398" fontAlgn="auto">
              <a:spcBef>
                <a:spcPts val="0"/>
              </a:spcBef>
              <a:spcAft>
                <a:spcPts val="0"/>
              </a:spcAft>
              <a:defRPr/>
            </a:pPr>
            <a:r>
              <a:rPr lang="zh-CN" altLang="en-US" sz="1600" b="0" kern="0" dirty="0">
                <a:solidFill>
                  <a:srgbClr val="FFFFFF"/>
                </a:solidFill>
                <a:latin typeface="微软雅黑"/>
                <a:ea typeface="微软雅黑"/>
              </a:rPr>
              <a:t>存在的问题标题</a:t>
            </a:r>
            <a:endParaRPr lang="en-US" altLang="zh-CN" sz="1600" b="0" kern="0" dirty="0">
              <a:solidFill>
                <a:srgbClr val="FFFFFF"/>
              </a:solidFill>
              <a:latin typeface="微软雅黑"/>
              <a:ea typeface="微软雅黑"/>
            </a:endParaRPr>
          </a:p>
        </p:txBody>
      </p:sp>
      <p:sp>
        <p:nvSpPr>
          <p:cNvPr id="13" name="TextBox 12"/>
          <p:cNvSpPr txBox="1"/>
          <p:nvPr/>
        </p:nvSpPr>
        <p:spPr>
          <a:xfrm>
            <a:off x="1462414" y="2221563"/>
            <a:ext cx="1155307" cy="560470"/>
          </a:xfrm>
          <a:prstGeom prst="rect">
            <a:avLst/>
          </a:prstGeom>
          <a:noFill/>
        </p:spPr>
        <p:txBody>
          <a:bodyPr wrap="square" lIns="67371" tIns="33685" rIns="67371" bIns="33685" rtlCol="0">
            <a:spAutoFit/>
          </a:bodyPr>
          <a:lstStyle/>
          <a:p>
            <a:pPr defTabSz="898398" fontAlgn="auto">
              <a:spcBef>
                <a:spcPts val="0"/>
              </a:spcBef>
              <a:spcAft>
                <a:spcPts val="0"/>
              </a:spcAft>
              <a:defRPr/>
            </a:pPr>
            <a:r>
              <a:rPr lang="zh-CN" altLang="en-US" sz="1600" b="0" kern="0" dirty="0">
                <a:solidFill>
                  <a:srgbClr val="FFFFFF"/>
                </a:solidFill>
                <a:latin typeface="微软雅黑"/>
                <a:ea typeface="微软雅黑"/>
              </a:rPr>
              <a:t>存在的问题标题</a:t>
            </a:r>
            <a:endParaRPr lang="en-US" altLang="zh-CN" sz="1600" b="0" kern="0" dirty="0">
              <a:solidFill>
                <a:srgbClr val="FFFFFF"/>
              </a:solidFill>
              <a:latin typeface="微软雅黑"/>
              <a:ea typeface="微软雅黑"/>
            </a:endParaRPr>
          </a:p>
        </p:txBody>
      </p:sp>
      <p:sp>
        <p:nvSpPr>
          <p:cNvPr id="14" name="TextBox 13"/>
          <p:cNvSpPr txBox="1"/>
          <p:nvPr/>
        </p:nvSpPr>
        <p:spPr>
          <a:xfrm>
            <a:off x="1462414" y="3221046"/>
            <a:ext cx="1155307" cy="560470"/>
          </a:xfrm>
          <a:prstGeom prst="rect">
            <a:avLst/>
          </a:prstGeom>
          <a:noFill/>
        </p:spPr>
        <p:txBody>
          <a:bodyPr wrap="square" lIns="67371" tIns="33685" rIns="67371" bIns="33685" rtlCol="0">
            <a:spAutoFit/>
          </a:bodyPr>
          <a:lstStyle/>
          <a:p>
            <a:pPr defTabSz="898398" fontAlgn="auto">
              <a:spcBef>
                <a:spcPts val="0"/>
              </a:spcBef>
              <a:spcAft>
                <a:spcPts val="0"/>
              </a:spcAft>
              <a:defRPr/>
            </a:pPr>
            <a:r>
              <a:rPr lang="zh-CN" altLang="en-US" sz="1600" b="0" kern="0" dirty="0">
                <a:solidFill>
                  <a:srgbClr val="FFFFFF"/>
                </a:solidFill>
                <a:latin typeface="微软雅黑"/>
                <a:ea typeface="微软雅黑"/>
              </a:rPr>
              <a:t>存在的问题标题</a:t>
            </a:r>
            <a:endParaRPr lang="en-US" altLang="zh-CN" sz="1600" b="0" kern="0" dirty="0">
              <a:solidFill>
                <a:srgbClr val="FFFFFF"/>
              </a:solidFill>
              <a:latin typeface="微软雅黑"/>
              <a:ea typeface="微软雅黑"/>
            </a:endParaRPr>
          </a:p>
        </p:txBody>
      </p:sp>
      <p:sp>
        <p:nvSpPr>
          <p:cNvPr id="15" name="TextBox 14"/>
          <p:cNvSpPr txBox="1"/>
          <p:nvPr/>
        </p:nvSpPr>
        <p:spPr>
          <a:xfrm>
            <a:off x="1462414" y="4013122"/>
            <a:ext cx="1155307" cy="560470"/>
          </a:xfrm>
          <a:prstGeom prst="rect">
            <a:avLst/>
          </a:prstGeom>
          <a:noFill/>
        </p:spPr>
        <p:txBody>
          <a:bodyPr wrap="square" lIns="67371" tIns="33685" rIns="67371" bIns="33685" rtlCol="0">
            <a:spAutoFit/>
          </a:bodyPr>
          <a:lstStyle/>
          <a:p>
            <a:pPr defTabSz="898398" fontAlgn="auto">
              <a:spcBef>
                <a:spcPts val="0"/>
              </a:spcBef>
              <a:spcAft>
                <a:spcPts val="0"/>
              </a:spcAft>
              <a:defRPr/>
            </a:pPr>
            <a:r>
              <a:rPr lang="zh-CN" altLang="en-US" sz="1600" b="0" kern="0" dirty="0">
                <a:solidFill>
                  <a:srgbClr val="FFFFFF"/>
                </a:solidFill>
                <a:latin typeface="微软雅黑"/>
                <a:ea typeface="微软雅黑"/>
              </a:rPr>
              <a:t>存在的问题标题</a:t>
            </a:r>
            <a:endParaRPr lang="en-US" altLang="zh-CN" sz="1600" b="0" kern="0" dirty="0">
              <a:solidFill>
                <a:srgbClr val="FFFFFF"/>
              </a:solidFill>
              <a:latin typeface="微软雅黑"/>
              <a:ea typeface="微软雅黑"/>
            </a:endParaRPr>
          </a:p>
        </p:txBody>
      </p:sp>
      <p:sp>
        <p:nvSpPr>
          <p:cNvPr id="16" name="TextBox 15"/>
          <p:cNvSpPr txBox="1"/>
          <p:nvPr/>
        </p:nvSpPr>
        <p:spPr>
          <a:xfrm>
            <a:off x="3042852" y="2199009"/>
            <a:ext cx="5101574" cy="406582"/>
          </a:xfrm>
          <a:prstGeom prst="rect">
            <a:avLst/>
          </a:prstGeom>
          <a:noFill/>
        </p:spPr>
        <p:txBody>
          <a:bodyPr wrap="square" lIns="67371" tIns="33685" rIns="67371" bIns="33685" rtlCol="0">
            <a:spAutoFit/>
          </a:bodyPr>
          <a:lstStyle/>
          <a:p>
            <a:pPr algn="l" defTabSz="898398" fontAlgn="auto">
              <a:spcBef>
                <a:spcPts val="0"/>
              </a:spcBef>
              <a:spcAft>
                <a:spcPts val="0"/>
              </a:spcAft>
              <a:defRPr/>
            </a:pPr>
            <a:r>
              <a:rPr lang="zh-CN" altLang="en-US" sz="1100" b="0" kern="0" dirty="0">
                <a:solidFill>
                  <a:srgbClr val="484849"/>
                </a:solidFill>
                <a:latin typeface="微软雅黑"/>
                <a:ea typeface="微软雅黑"/>
              </a:rPr>
              <a:t>这里可以添加主要内容这里可以添加主要内容这里可以添加主要内容这里可以添加主要内容可以添加主要内容</a:t>
            </a:r>
          </a:p>
        </p:txBody>
      </p:sp>
      <p:sp>
        <p:nvSpPr>
          <p:cNvPr id="17" name="TextBox 16"/>
          <p:cNvSpPr txBox="1"/>
          <p:nvPr/>
        </p:nvSpPr>
        <p:spPr>
          <a:xfrm>
            <a:off x="3042852" y="3121813"/>
            <a:ext cx="5101574" cy="406582"/>
          </a:xfrm>
          <a:prstGeom prst="rect">
            <a:avLst/>
          </a:prstGeom>
          <a:noFill/>
        </p:spPr>
        <p:txBody>
          <a:bodyPr wrap="square" lIns="67371" tIns="33685" rIns="67371" bIns="33685" rtlCol="0">
            <a:spAutoFit/>
          </a:bodyPr>
          <a:lstStyle/>
          <a:p>
            <a:pPr algn="l" defTabSz="898398" fontAlgn="auto">
              <a:spcBef>
                <a:spcPts val="0"/>
              </a:spcBef>
              <a:spcAft>
                <a:spcPts val="0"/>
              </a:spcAft>
              <a:defRPr/>
            </a:pPr>
            <a:r>
              <a:rPr lang="zh-CN" altLang="en-US" sz="1100" b="0" kern="0" dirty="0">
                <a:solidFill>
                  <a:srgbClr val="484849"/>
                </a:solidFill>
                <a:latin typeface="微软雅黑"/>
                <a:ea typeface="微软雅黑"/>
              </a:rPr>
              <a:t>这里可以添加主要内容这里可以添加主要内容这里可以添加主要内容这里可以添加主要内容可以添加主要内容</a:t>
            </a:r>
          </a:p>
        </p:txBody>
      </p:sp>
      <p:sp>
        <p:nvSpPr>
          <p:cNvPr id="18" name="TextBox 17"/>
          <p:cNvSpPr txBox="1"/>
          <p:nvPr/>
        </p:nvSpPr>
        <p:spPr>
          <a:xfrm>
            <a:off x="3042852" y="4004495"/>
            <a:ext cx="5101574" cy="406582"/>
          </a:xfrm>
          <a:prstGeom prst="rect">
            <a:avLst/>
          </a:prstGeom>
          <a:noFill/>
        </p:spPr>
        <p:txBody>
          <a:bodyPr wrap="square" lIns="67371" tIns="33685" rIns="67371" bIns="33685" rtlCol="0">
            <a:spAutoFit/>
          </a:bodyPr>
          <a:lstStyle/>
          <a:p>
            <a:pPr algn="l" defTabSz="898398" fontAlgn="auto">
              <a:spcBef>
                <a:spcPts val="0"/>
              </a:spcBef>
              <a:spcAft>
                <a:spcPts val="0"/>
              </a:spcAft>
              <a:defRPr/>
            </a:pPr>
            <a:r>
              <a:rPr lang="zh-CN" altLang="en-US" sz="1100" b="0" kern="0" dirty="0">
                <a:solidFill>
                  <a:srgbClr val="484849"/>
                </a:solidFill>
                <a:latin typeface="微软雅黑"/>
                <a:ea typeface="微软雅黑"/>
              </a:rPr>
              <a:t>这里可以添加主要内容这里可以添加主要内容这里可以添加主要内容这里可以添加主要内容可以添加主要内容</a:t>
            </a:r>
          </a:p>
        </p:txBody>
      </p:sp>
      <p:sp>
        <p:nvSpPr>
          <p:cNvPr id="19" name="TextBox 18"/>
          <p:cNvSpPr txBox="1"/>
          <p:nvPr/>
        </p:nvSpPr>
        <p:spPr>
          <a:xfrm>
            <a:off x="864054" y="1214559"/>
            <a:ext cx="446799" cy="520263"/>
          </a:xfrm>
          <a:prstGeom prst="rect">
            <a:avLst/>
          </a:prstGeom>
          <a:noFill/>
        </p:spPr>
        <p:txBody>
          <a:bodyPr wrap="square" lIns="67371" tIns="33685" rIns="67371" bIns="33685" rtlCol="0">
            <a:spAutoFit/>
          </a:bodyPr>
          <a:lstStyle/>
          <a:p>
            <a:pPr defTabSz="898398" fontAlgn="auto">
              <a:spcBef>
                <a:spcPts val="0"/>
              </a:spcBef>
              <a:spcAft>
                <a:spcPts val="0"/>
              </a:spcAft>
              <a:defRPr/>
            </a:pPr>
            <a:r>
              <a:rPr lang="en-US" altLang="zh-CN" sz="2900" b="0" kern="0" dirty="0">
                <a:solidFill>
                  <a:srgbClr val="484849"/>
                </a:solidFill>
                <a:latin typeface="微软雅黑"/>
                <a:ea typeface="微软雅黑"/>
              </a:rPr>
              <a:t>1</a:t>
            </a:r>
          </a:p>
        </p:txBody>
      </p:sp>
      <p:sp>
        <p:nvSpPr>
          <p:cNvPr id="20" name="TextBox 19"/>
          <p:cNvSpPr txBox="1"/>
          <p:nvPr/>
        </p:nvSpPr>
        <p:spPr>
          <a:xfrm>
            <a:off x="864054" y="2187514"/>
            <a:ext cx="446799" cy="520263"/>
          </a:xfrm>
          <a:prstGeom prst="rect">
            <a:avLst/>
          </a:prstGeom>
          <a:noFill/>
        </p:spPr>
        <p:txBody>
          <a:bodyPr wrap="square" lIns="67371" tIns="33685" rIns="67371" bIns="33685" rtlCol="0">
            <a:spAutoFit/>
          </a:bodyPr>
          <a:lstStyle/>
          <a:p>
            <a:pPr defTabSz="898398" fontAlgn="auto">
              <a:spcBef>
                <a:spcPts val="0"/>
              </a:spcBef>
              <a:spcAft>
                <a:spcPts val="0"/>
              </a:spcAft>
              <a:defRPr/>
            </a:pPr>
            <a:r>
              <a:rPr lang="en-US" altLang="zh-CN" sz="2900" b="0" kern="0" dirty="0">
                <a:solidFill>
                  <a:srgbClr val="484849"/>
                </a:solidFill>
                <a:latin typeface="微软雅黑"/>
                <a:ea typeface="微软雅黑"/>
              </a:rPr>
              <a:t>2</a:t>
            </a:r>
          </a:p>
        </p:txBody>
      </p:sp>
      <p:sp>
        <p:nvSpPr>
          <p:cNvPr id="21" name="TextBox 20"/>
          <p:cNvSpPr txBox="1"/>
          <p:nvPr/>
        </p:nvSpPr>
        <p:spPr>
          <a:xfrm>
            <a:off x="864054" y="3110318"/>
            <a:ext cx="446799" cy="520263"/>
          </a:xfrm>
          <a:prstGeom prst="rect">
            <a:avLst/>
          </a:prstGeom>
          <a:noFill/>
        </p:spPr>
        <p:txBody>
          <a:bodyPr wrap="square" lIns="67371" tIns="33685" rIns="67371" bIns="33685" rtlCol="0">
            <a:spAutoFit/>
          </a:bodyPr>
          <a:lstStyle/>
          <a:p>
            <a:pPr defTabSz="898398" fontAlgn="auto">
              <a:spcBef>
                <a:spcPts val="0"/>
              </a:spcBef>
              <a:spcAft>
                <a:spcPts val="0"/>
              </a:spcAft>
              <a:defRPr/>
            </a:pPr>
            <a:r>
              <a:rPr lang="en-US" altLang="zh-CN" sz="2900" b="0" kern="0" dirty="0">
                <a:solidFill>
                  <a:srgbClr val="484849"/>
                </a:solidFill>
                <a:latin typeface="微软雅黑"/>
                <a:ea typeface="微软雅黑"/>
              </a:rPr>
              <a:t>3</a:t>
            </a:r>
          </a:p>
        </p:txBody>
      </p:sp>
      <p:sp>
        <p:nvSpPr>
          <p:cNvPr id="22" name="TextBox 21"/>
          <p:cNvSpPr txBox="1"/>
          <p:nvPr/>
        </p:nvSpPr>
        <p:spPr>
          <a:xfrm>
            <a:off x="864054" y="3982968"/>
            <a:ext cx="446799" cy="520263"/>
          </a:xfrm>
          <a:prstGeom prst="rect">
            <a:avLst/>
          </a:prstGeom>
          <a:noFill/>
        </p:spPr>
        <p:txBody>
          <a:bodyPr wrap="square" lIns="67371" tIns="33685" rIns="67371" bIns="33685" rtlCol="0">
            <a:spAutoFit/>
          </a:bodyPr>
          <a:lstStyle/>
          <a:p>
            <a:pPr defTabSz="898398" fontAlgn="auto">
              <a:spcBef>
                <a:spcPts val="0"/>
              </a:spcBef>
              <a:spcAft>
                <a:spcPts val="0"/>
              </a:spcAft>
              <a:defRPr/>
            </a:pPr>
            <a:r>
              <a:rPr lang="en-US" altLang="zh-CN" sz="2900" b="0" kern="0" dirty="0">
                <a:solidFill>
                  <a:srgbClr val="484849"/>
                </a:solidFill>
                <a:latin typeface="微软雅黑"/>
                <a:ea typeface="微软雅黑"/>
              </a:rPr>
              <a:t>4</a:t>
            </a:r>
          </a:p>
        </p:txBody>
      </p:sp>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25"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710844466"/>
      </p:ext>
    </p:extLst>
  </p:cSld>
  <p:clrMapOvr>
    <a:masterClrMapping/>
  </p:clrMapOvr>
  <p:transition spd="slow" advTm="676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3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800"/>
                            </p:stCondLst>
                            <p:childTnLst>
                              <p:par>
                                <p:cTn id="18" presetID="47"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6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6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4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40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2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par>
                          <p:cTn id="58" fill="hold">
                            <p:stCondLst>
                              <p:cond delay="2400"/>
                            </p:stCondLst>
                            <p:childTnLst>
                              <p:par>
                                <p:cTn id="59" presetID="31"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400" fill="hold"/>
                                        <p:tgtEl>
                                          <p:spTgt spid="19"/>
                                        </p:tgtEl>
                                        <p:attrNameLst>
                                          <p:attrName>ppt_w</p:attrName>
                                        </p:attrNameLst>
                                      </p:cBhvr>
                                      <p:tavLst>
                                        <p:tav tm="0">
                                          <p:val>
                                            <p:fltVal val="0"/>
                                          </p:val>
                                        </p:tav>
                                        <p:tav tm="100000">
                                          <p:val>
                                            <p:strVal val="#ppt_w"/>
                                          </p:val>
                                        </p:tav>
                                      </p:tavLst>
                                    </p:anim>
                                    <p:anim calcmode="lin" valueType="num">
                                      <p:cBhvr>
                                        <p:cTn id="62" dur="400" fill="hold"/>
                                        <p:tgtEl>
                                          <p:spTgt spid="19"/>
                                        </p:tgtEl>
                                        <p:attrNameLst>
                                          <p:attrName>ppt_h</p:attrName>
                                        </p:attrNameLst>
                                      </p:cBhvr>
                                      <p:tavLst>
                                        <p:tav tm="0">
                                          <p:val>
                                            <p:fltVal val="0"/>
                                          </p:val>
                                        </p:tav>
                                        <p:tav tm="100000">
                                          <p:val>
                                            <p:strVal val="#ppt_h"/>
                                          </p:val>
                                        </p:tav>
                                      </p:tavLst>
                                    </p:anim>
                                    <p:anim calcmode="lin" valueType="num">
                                      <p:cBhvr>
                                        <p:cTn id="63" dur="400" fill="hold"/>
                                        <p:tgtEl>
                                          <p:spTgt spid="19"/>
                                        </p:tgtEl>
                                        <p:attrNameLst>
                                          <p:attrName>style.rotation</p:attrName>
                                        </p:attrNameLst>
                                      </p:cBhvr>
                                      <p:tavLst>
                                        <p:tav tm="0">
                                          <p:val>
                                            <p:fltVal val="90"/>
                                          </p:val>
                                        </p:tav>
                                        <p:tav tm="100000">
                                          <p:val>
                                            <p:fltVal val="0"/>
                                          </p:val>
                                        </p:tav>
                                      </p:tavLst>
                                    </p:anim>
                                    <p:animEffect transition="in" filter="fade">
                                      <p:cBhvr>
                                        <p:cTn id="64" dur="400"/>
                                        <p:tgtEl>
                                          <p:spTgt spid="19"/>
                                        </p:tgtEl>
                                      </p:cBhvr>
                                    </p:animEffect>
                                  </p:childTnLst>
                                </p:cTn>
                              </p:par>
                            </p:childTnLst>
                          </p:cTn>
                        </p:par>
                        <p:par>
                          <p:cTn id="65" fill="hold">
                            <p:stCondLst>
                              <p:cond delay="28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par>
                          <p:cTn id="69" fill="hold">
                            <p:stCondLst>
                              <p:cond delay="3300"/>
                            </p:stCondLst>
                            <p:childTnLst>
                              <p:par>
                                <p:cTn id="70" presetID="31"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400" fill="hold"/>
                                        <p:tgtEl>
                                          <p:spTgt spid="20"/>
                                        </p:tgtEl>
                                        <p:attrNameLst>
                                          <p:attrName>ppt_w</p:attrName>
                                        </p:attrNameLst>
                                      </p:cBhvr>
                                      <p:tavLst>
                                        <p:tav tm="0">
                                          <p:val>
                                            <p:fltVal val="0"/>
                                          </p:val>
                                        </p:tav>
                                        <p:tav tm="100000">
                                          <p:val>
                                            <p:strVal val="#ppt_w"/>
                                          </p:val>
                                        </p:tav>
                                      </p:tavLst>
                                    </p:anim>
                                    <p:anim calcmode="lin" valueType="num">
                                      <p:cBhvr>
                                        <p:cTn id="73" dur="400" fill="hold"/>
                                        <p:tgtEl>
                                          <p:spTgt spid="20"/>
                                        </p:tgtEl>
                                        <p:attrNameLst>
                                          <p:attrName>ppt_h</p:attrName>
                                        </p:attrNameLst>
                                      </p:cBhvr>
                                      <p:tavLst>
                                        <p:tav tm="0">
                                          <p:val>
                                            <p:fltVal val="0"/>
                                          </p:val>
                                        </p:tav>
                                        <p:tav tm="100000">
                                          <p:val>
                                            <p:strVal val="#ppt_h"/>
                                          </p:val>
                                        </p:tav>
                                      </p:tavLst>
                                    </p:anim>
                                    <p:anim calcmode="lin" valueType="num">
                                      <p:cBhvr>
                                        <p:cTn id="74" dur="400" fill="hold"/>
                                        <p:tgtEl>
                                          <p:spTgt spid="20"/>
                                        </p:tgtEl>
                                        <p:attrNameLst>
                                          <p:attrName>style.rotation</p:attrName>
                                        </p:attrNameLst>
                                      </p:cBhvr>
                                      <p:tavLst>
                                        <p:tav tm="0">
                                          <p:val>
                                            <p:fltVal val="90"/>
                                          </p:val>
                                        </p:tav>
                                        <p:tav tm="100000">
                                          <p:val>
                                            <p:fltVal val="0"/>
                                          </p:val>
                                        </p:tav>
                                      </p:tavLst>
                                    </p:anim>
                                    <p:animEffect transition="in" filter="fade">
                                      <p:cBhvr>
                                        <p:cTn id="75" dur="400"/>
                                        <p:tgtEl>
                                          <p:spTgt spid="20"/>
                                        </p:tgtEl>
                                      </p:cBhvr>
                                    </p:animEffect>
                                  </p:childTnLst>
                                </p:cTn>
                              </p:par>
                            </p:childTnLst>
                          </p:cTn>
                        </p:par>
                        <p:par>
                          <p:cTn id="76" fill="hold">
                            <p:stCondLst>
                              <p:cond delay="3700"/>
                            </p:stCondLst>
                            <p:childTnLst>
                              <p:par>
                                <p:cTn id="77" presetID="22" presetClass="entr" presetSubtype="8"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4200"/>
                            </p:stCondLst>
                            <p:childTnLst>
                              <p:par>
                                <p:cTn id="81" presetID="31"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400" fill="hold"/>
                                        <p:tgtEl>
                                          <p:spTgt spid="21"/>
                                        </p:tgtEl>
                                        <p:attrNameLst>
                                          <p:attrName>ppt_w</p:attrName>
                                        </p:attrNameLst>
                                      </p:cBhvr>
                                      <p:tavLst>
                                        <p:tav tm="0">
                                          <p:val>
                                            <p:fltVal val="0"/>
                                          </p:val>
                                        </p:tav>
                                        <p:tav tm="100000">
                                          <p:val>
                                            <p:strVal val="#ppt_w"/>
                                          </p:val>
                                        </p:tav>
                                      </p:tavLst>
                                    </p:anim>
                                    <p:anim calcmode="lin" valueType="num">
                                      <p:cBhvr>
                                        <p:cTn id="84" dur="400" fill="hold"/>
                                        <p:tgtEl>
                                          <p:spTgt spid="21"/>
                                        </p:tgtEl>
                                        <p:attrNameLst>
                                          <p:attrName>ppt_h</p:attrName>
                                        </p:attrNameLst>
                                      </p:cBhvr>
                                      <p:tavLst>
                                        <p:tav tm="0">
                                          <p:val>
                                            <p:fltVal val="0"/>
                                          </p:val>
                                        </p:tav>
                                        <p:tav tm="100000">
                                          <p:val>
                                            <p:strVal val="#ppt_h"/>
                                          </p:val>
                                        </p:tav>
                                      </p:tavLst>
                                    </p:anim>
                                    <p:anim calcmode="lin" valueType="num">
                                      <p:cBhvr>
                                        <p:cTn id="85" dur="400" fill="hold"/>
                                        <p:tgtEl>
                                          <p:spTgt spid="21"/>
                                        </p:tgtEl>
                                        <p:attrNameLst>
                                          <p:attrName>style.rotation</p:attrName>
                                        </p:attrNameLst>
                                      </p:cBhvr>
                                      <p:tavLst>
                                        <p:tav tm="0">
                                          <p:val>
                                            <p:fltVal val="90"/>
                                          </p:val>
                                        </p:tav>
                                        <p:tav tm="100000">
                                          <p:val>
                                            <p:fltVal val="0"/>
                                          </p:val>
                                        </p:tav>
                                      </p:tavLst>
                                    </p:anim>
                                    <p:animEffect transition="in" filter="fade">
                                      <p:cBhvr>
                                        <p:cTn id="86" dur="400"/>
                                        <p:tgtEl>
                                          <p:spTgt spid="21"/>
                                        </p:tgtEl>
                                      </p:cBhvr>
                                    </p:animEffect>
                                  </p:childTnLst>
                                </p:cTn>
                              </p:par>
                            </p:childTnLst>
                          </p:cTn>
                        </p:par>
                        <p:par>
                          <p:cTn id="87" fill="hold">
                            <p:stCondLst>
                              <p:cond delay="4600"/>
                            </p:stCondLst>
                            <p:childTnLst>
                              <p:par>
                                <p:cTn id="88" presetID="22" presetClass="entr" presetSubtype="8"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wipe(left)">
                                      <p:cBhvr>
                                        <p:cTn id="90" dur="500"/>
                                        <p:tgtEl>
                                          <p:spTgt spid="17"/>
                                        </p:tgtEl>
                                      </p:cBhvr>
                                    </p:animEffect>
                                  </p:childTnLst>
                                </p:cTn>
                              </p:par>
                            </p:childTnLst>
                          </p:cTn>
                        </p:par>
                        <p:par>
                          <p:cTn id="91" fill="hold">
                            <p:stCondLst>
                              <p:cond delay="5100"/>
                            </p:stCondLst>
                            <p:childTnLst>
                              <p:par>
                                <p:cTn id="92" presetID="31" presetClass="entr" presetSubtype="0"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p:cTn id="94" dur="400" fill="hold"/>
                                        <p:tgtEl>
                                          <p:spTgt spid="22"/>
                                        </p:tgtEl>
                                        <p:attrNameLst>
                                          <p:attrName>ppt_w</p:attrName>
                                        </p:attrNameLst>
                                      </p:cBhvr>
                                      <p:tavLst>
                                        <p:tav tm="0">
                                          <p:val>
                                            <p:fltVal val="0"/>
                                          </p:val>
                                        </p:tav>
                                        <p:tav tm="100000">
                                          <p:val>
                                            <p:strVal val="#ppt_w"/>
                                          </p:val>
                                        </p:tav>
                                      </p:tavLst>
                                    </p:anim>
                                    <p:anim calcmode="lin" valueType="num">
                                      <p:cBhvr>
                                        <p:cTn id="95" dur="400" fill="hold"/>
                                        <p:tgtEl>
                                          <p:spTgt spid="22"/>
                                        </p:tgtEl>
                                        <p:attrNameLst>
                                          <p:attrName>ppt_h</p:attrName>
                                        </p:attrNameLst>
                                      </p:cBhvr>
                                      <p:tavLst>
                                        <p:tav tm="0">
                                          <p:val>
                                            <p:fltVal val="0"/>
                                          </p:val>
                                        </p:tav>
                                        <p:tav tm="100000">
                                          <p:val>
                                            <p:strVal val="#ppt_h"/>
                                          </p:val>
                                        </p:tav>
                                      </p:tavLst>
                                    </p:anim>
                                    <p:anim calcmode="lin" valueType="num">
                                      <p:cBhvr>
                                        <p:cTn id="96" dur="400" fill="hold"/>
                                        <p:tgtEl>
                                          <p:spTgt spid="22"/>
                                        </p:tgtEl>
                                        <p:attrNameLst>
                                          <p:attrName>style.rotation</p:attrName>
                                        </p:attrNameLst>
                                      </p:cBhvr>
                                      <p:tavLst>
                                        <p:tav tm="0">
                                          <p:val>
                                            <p:fltVal val="90"/>
                                          </p:val>
                                        </p:tav>
                                        <p:tav tm="100000">
                                          <p:val>
                                            <p:fltVal val="0"/>
                                          </p:val>
                                        </p:tav>
                                      </p:tavLst>
                                    </p:anim>
                                    <p:animEffect transition="in" filter="fade">
                                      <p:cBhvr>
                                        <p:cTn id="97" dur="400"/>
                                        <p:tgtEl>
                                          <p:spTgt spid="22"/>
                                        </p:tgtEl>
                                      </p:cBhvr>
                                    </p:animEffect>
                                  </p:childTnLst>
                                </p:cTn>
                              </p:par>
                            </p:childTnLst>
                          </p:cTn>
                        </p:par>
                        <p:par>
                          <p:cTn id="98" fill="hold">
                            <p:stCondLst>
                              <p:cond delay="5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SO_GN4"/>
          <p:cNvSpPr>
            <a:spLocks noChangeArrowheads="1"/>
          </p:cNvSpPr>
          <p:nvPr/>
        </p:nvSpPr>
        <p:spPr bwMode="auto">
          <a:xfrm>
            <a:off x="713677" y="1417773"/>
            <a:ext cx="1638804" cy="1631890"/>
          </a:xfrm>
          <a:prstGeom prst="ellipse">
            <a:avLst/>
          </a:prstGeom>
          <a:solidFill>
            <a:srgbClr val="FF1919"/>
          </a:solidFill>
          <a:ln>
            <a:noFill/>
          </a:ln>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defTabSz="673799" fontAlgn="auto">
              <a:lnSpc>
                <a:spcPct val="130000"/>
              </a:lnSpc>
              <a:spcBef>
                <a:spcPts val="0"/>
              </a:spcBef>
              <a:spcAft>
                <a:spcPts val="0"/>
              </a:spcAft>
              <a:defRPr/>
            </a:pPr>
            <a:r>
              <a:rPr lang="en-US" altLang="zh-CN" sz="5300" b="0" kern="0">
                <a:solidFill>
                  <a:sysClr val="window" lastClr="FFFFFF"/>
                </a:solidFill>
                <a:latin typeface="Impact" pitchFamily="34" charset="0"/>
              </a:rPr>
              <a:t>04</a:t>
            </a:r>
          </a:p>
        </p:txBody>
      </p:sp>
      <p:sp>
        <p:nvSpPr>
          <p:cNvPr id="8" name="KSO_GN3"/>
          <p:cNvSpPr>
            <a:spLocks noChangeArrowheads="1"/>
          </p:cNvSpPr>
          <p:nvPr/>
        </p:nvSpPr>
        <p:spPr bwMode="auto">
          <a:xfrm>
            <a:off x="2222456" y="2613403"/>
            <a:ext cx="1159698" cy="1154805"/>
          </a:xfrm>
          <a:prstGeom prst="ellipse">
            <a:avLst/>
          </a:prstGeom>
          <a:solidFill>
            <a:srgbClr val="FF1919"/>
          </a:solidFill>
          <a:ln>
            <a:noFill/>
          </a:ln>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defTabSz="673799" fontAlgn="auto">
              <a:lnSpc>
                <a:spcPct val="130000"/>
              </a:lnSpc>
              <a:spcBef>
                <a:spcPts val="0"/>
              </a:spcBef>
              <a:spcAft>
                <a:spcPts val="0"/>
              </a:spcAft>
              <a:defRPr/>
            </a:pPr>
            <a:r>
              <a:rPr lang="en-US" altLang="zh-CN" sz="3900" b="0" kern="0">
                <a:solidFill>
                  <a:sysClr val="window" lastClr="FFFFFF"/>
                </a:solidFill>
                <a:latin typeface="Impact" pitchFamily="34" charset="0"/>
              </a:rPr>
              <a:t>03</a:t>
            </a:r>
          </a:p>
        </p:txBody>
      </p:sp>
      <p:sp>
        <p:nvSpPr>
          <p:cNvPr id="9" name="KSO_GN2"/>
          <p:cNvSpPr>
            <a:spLocks noChangeArrowheads="1"/>
          </p:cNvSpPr>
          <p:nvPr/>
        </p:nvSpPr>
        <p:spPr bwMode="auto">
          <a:xfrm rot="10800000" flipV="1">
            <a:off x="3425494" y="3251462"/>
            <a:ext cx="827016" cy="823527"/>
          </a:xfrm>
          <a:prstGeom prst="ellipse">
            <a:avLst/>
          </a:prstGeom>
          <a:solidFill>
            <a:srgbClr val="FF1919"/>
          </a:solidFill>
          <a:ln>
            <a:noFill/>
          </a:ln>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defTabSz="673799" fontAlgn="auto">
              <a:lnSpc>
                <a:spcPct val="130000"/>
              </a:lnSpc>
              <a:spcBef>
                <a:spcPts val="0"/>
              </a:spcBef>
              <a:spcAft>
                <a:spcPts val="0"/>
              </a:spcAft>
              <a:defRPr/>
            </a:pPr>
            <a:r>
              <a:rPr lang="en-US" altLang="zh-CN" sz="2700" b="0" kern="0">
                <a:solidFill>
                  <a:sysClr val="window" lastClr="FFFFFF"/>
                </a:solidFill>
                <a:latin typeface="Impact" pitchFamily="34" charset="0"/>
              </a:rPr>
              <a:t>02</a:t>
            </a:r>
            <a:endParaRPr lang="en-US" altLang="zh-CN" sz="1500" b="0" kern="0">
              <a:solidFill>
                <a:sysClr val="window" lastClr="FFFFFF"/>
              </a:solidFill>
              <a:latin typeface="Impact" pitchFamily="34" charset="0"/>
            </a:endParaRPr>
          </a:p>
        </p:txBody>
      </p:sp>
      <p:sp>
        <p:nvSpPr>
          <p:cNvPr id="10" name="KSO_GN1"/>
          <p:cNvSpPr>
            <a:spLocks noChangeArrowheads="1"/>
          </p:cNvSpPr>
          <p:nvPr/>
        </p:nvSpPr>
        <p:spPr bwMode="auto">
          <a:xfrm>
            <a:off x="4213856" y="3856858"/>
            <a:ext cx="570477" cy="568070"/>
          </a:xfrm>
          <a:prstGeom prst="ellipse">
            <a:avLst/>
          </a:prstGeom>
          <a:solidFill>
            <a:srgbClr val="FF1919"/>
          </a:solidFill>
          <a:ln>
            <a:noFill/>
          </a:ln>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defTabSz="673799" fontAlgn="auto">
              <a:lnSpc>
                <a:spcPct val="130000"/>
              </a:lnSpc>
              <a:spcBef>
                <a:spcPts val="0"/>
              </a:spcBef>
              <a:spcAft>
                <a:spcPts val="0"/>
              </a:spcAft>
              <a:defRPr/>
            </a:pPr>
            <a:r>
              <a:rPr lang="en-US" altLang="zh-CN" sz="2700" b="0" kern="0" dirty="0">
                <a:solidFill>
                  <a:sysClr val="window" lastClr="FFFFFF"/>
                </a:solidFill>
                <a:latin typeface="Impact" pitchFamily="34" charset="0"/>
              </a:rPr>
              <a:t>01</a:t>
            </a:r>
          </a:p>
        </p:txBody>
      </p:sp>
      <p:sp>
        <p:nvSpPr>
          <p:cNvPr id="11" name="文本框 11"/>
          <p:cNvSpPr txBox="1">
            <a:spLocks noChangeArrowheads="1"/>
          </p:cNvSpPr>
          <p:nvPr/>
        </p:nvSpPr>
        <p:spPr bwMode="auto">
          <a:xfrm>
            <a:off x="2359773" y="1031056"/>
            <a:ext cx="4134002" cy="78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62" tIns="33681" rIns="67362" bIns="33681">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defTabSz="898398" fontAlgn="auto">
              <a:lnSpc>
                <a:spcPct val="130000"/>
              </a:lnSpc>
              <a:spcBef>
                <a:spcPts val="0"/>
              </a:spcBef>
              <a:spcAft>
                <a:spcPts val="0"/>
              </a:spcAft>
              <a:defRPr/>
            </a:pPr>
            <a:r>
              <a:rPr lang="zh-CN" altLang="en-US" sz="1200" b="0" kern="0" dirty="0">
                <a:solidFill>
                  <a:srgbClr val="262626"/>
                </a:solidFill>
              </a:rPr>
              <a:t>点击此处输入文字点击此处输入文字点击此处输入文字</a:t>
            </a:r>
            <a:endParaRPr lang="en-US" altLang="zh-CN" sz="1200" b="0" kern="0" dirty="0">
              <a:solidFill>
                <a:srgbClr val="262626"/>
              </a:solidFill>
            </a:endParaRPr>
          </a:p>
          <a:p>
            <a:pPr algn="just" defTabSz="898398" fontAlgn="auto">
              <a:lnSpc>
                <a:spcPct val="130000"/>
              </a:lnSpc>
              <a:spcBef>
                <a:spcPts val="0"/>
              </a:spcBef>
              <a:spcAft>
                <a:spcPts val="0"/>
              </a:spcAft>
              <a:defRPr/>
            </a:pPr>
            <a:r>
              <a:rPr lang="zh-CN" altLang="en-US" sz="1200" b="0" kern="0" dirty="0">
                <a:solidFill>
                  <a:srgbClr val="262626"/>
                </a:solidFill>
              </a:rPr>
              <a:t>点击此处输入文字点击此处输入文字点击此处输入文字</a:t>
            </a:r>
            <a:endParaRPr lang="en-US" altLang="zh-CN" sz="1200" b="0" kern="0" dirty="0">
              <a:solidFill>
                <a:srgbClr val="262626"/>
              </a:solidFill>
            </a:endParaRPr>
          </a:p>
          <a:p>
            <a:pPr algn="just" defTabSz="898398" fontAlgn="auto">
              <a:lnSpc>
                <a:spcPct val="130000"/>
              </a:lnSpc>
              <a:spcBef>
                <a:spcPts val="0"/>
              </a:spcBef>
              <a:spcAft>
                <a:spcPts val="0"/>
              </a:spcAft>
              <a:defRPr/>
            </a:pPr>
            <a:r>
              <a:rPr lang="zh-CN" altLang="en-US" sz="1200" b="0" kern="0" dirty="0">
                <a:solidFill>
                  <a:srgbClr val="262626"/>
                </a:solidFill>
              </a:rPr>
              <a:t>点击此处输入文字点击此处输入文字点击此处输入文字</a:t>
            </a:r>
          </a:p>
        </p:txBody>
      </p:sp>
      <p:sp>
        <p:nvSpPr>
          <p:cNvPr id="12" name="文本框 12"/>
          <p:cNvSpPr txBox="1">
            <a:spLocks noChangeArrowheads="1"/>
          </p:cNvSpPr>
          <p:nvPr/>
        </p:nvSpPr>
        <p:spPr bwMode="auto">
          <a:xfrm>
            <a:off x="3278471" y="2140654"/>
            <a:ext cx="3873511" cy="54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62" tIns="33681" rIns="67362" bIns="33681">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defTabSz="898398" fontAlgn="auto">
              <a:lnSpc>
                <a:spcPct val="130000"/>
              </a:lnSpc>
              <a:spcBef>
                <a:spcPts val="0"/>
              </a:spcBef>
              <a:spcAft>
                <a:spcPts val="0"/>
              </a:spcAft>
              <a:defRPr/>
            </a:pPr>
            <a:r>
              <a:rPr lang="zh-CN" altLang="en-US" sz="1200" b="0" kern="0" dirty="0">
                <a:solidFill>
                  <a:srgbClr val="262626"/>
                </a:solidFill>
              </a:rPr>
              <a:t>点击此处输入文字点击此处输入文字点击此处输入文字</a:t>
            </a:r>
            <a:endParaRPr lang="en-US" altLang="zh-CN" sz="1200" b="0" kern="0" dirty="0">
              <a:solidFill>
                <a:srgbClr val="262626"/>
              </a:solidFill>
            </a:endParaRPr>
          </a:p>
          <a:p>
            <a:pPr algn="just" defTabSz="898398" fontAlgn="auto">
              <a:lnSpc>
                <a:spcPct val="130000"/>
              </a:lnSpc>
              <a:spcBef>
                <a:spcPts val="0"/>
              </a:spcBef>
              <a:spcAft>
                <a:spcPts val="0"/>
              </a:spcAft>
              <a:defRPr/>
            </a:pPr>
            <a:r>
              <a:rPr lang="zh-CN" altLang="en-US" sz="1200" b="0" kern="0" dirty="0">
                <a:solidFill>
                  <a:srgbClr val="262626"/>
                </a:solidFill>
              </a:rPr>
              <a:t>点击此处输入文字点击此处输入文字点击此处输入文字</a:t>
            </a:r>
          </a:p>
        </p:txBody>
      </p:sp>
      <p:sp>
        <p:nvSpPr>
          <p:cNvPr id="13" name="文本框 13"/>
          <p:cNvSpPr txBox="1">
            <a:spLocks noChangeArrowheads="1"/>
          </p:cNvSpPr>
          <p:nvPr/>
        </p:nvSpPr>
        <p:spPr bwMode="auto">
          <a:xfrm>
            <a:off x="4234890" y="3040129"/>
            <a:ext cx="3757107" cy="102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62" tIns="33681" rIns="67362" bIns="33681">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defTabSz="898398" fontAlgn="auto">
              <a:lnSpc>
                <a:spcPct val="130000"/>
              </a:lnSpc>
              <a:spcBef>
                <a:spcPts val="0"/>
              </a:spcBef>
              <a:spcAft>
                <a:spcPts val="0"/>
              </a:spcAft>
              <a:defRPr/>
            </a:pPr>
            <a:r>
              <a:rPr lang="zh-CN" altLang="en-US" sz="1200" b="0" kern="0" dirty="0">
                <a:solidFill>
                  <a:srgbClr val="262626"/>
                </a:solidFill>
              </a:rPr>
              <a:t>点击此处输入文字点击此处输入文字点击此处输入文字</a:t>
            </a:r>
            <a:endParaRPr lang="en-US" altLang="zh-CN" sz="1200" b="0" kern="0" dirty="0">
              <a:solidFill>
                <a:srgbClr val="262626"/>
              </a:solidFill>
            </a:endParaRPr>
          </a:p>
          <a:p>
            <a:pPr algn="just" defTabSz="898398" fontAlgn="auto">
              <a:lnSpc>
                <a:spcPct val="130000"/>
              </a:lnSpc>
              <a:spcBef>
                <a:spcPts val="0"/>
              </a:spcBef>
              <a:spcAft>
                <a:spcPts val="0"/>
              </a:spcAft>
              <a:defRPr/>
            </a:pPr>
            <a:r>
              <a:rPr lang="zh-CN" altLang="en-US" sz="1200" b="0" kern="0" dirty="0">
                <a:solidFill>
                  <a:srgbClr val="262626"/>
                </a:solidFill>
              </a:rPr>
              <a:t>点击此处输入文字点击此处输入文字点击此处输入文字</a:t>
            </a:r>
          </a:p>
        </p:txBody>
      </p:sp>
      <p:sp>
        <p:nvSpPr>
          <p:cNvPr id="14" name="文本框 14"/>
          <p:cNvSpPr txBox="1">
            <a:spLocks noChangeArrowheads="1"/>
          </p:cNvSpPr>
          <p:nvPr/>
        </p:nvSpPr>
        <p:spPr bwMode="auto">
          <a:xfrm>
            <a:off x="4910228" y="3833783"/>
            <a:ext cx="3787960" cy="102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62" tIns="33681" rIns="67362" bIns="33681">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defTabSz="898398" fontAlgn="auto">
              <a:lnSpc>
                <a:spcPct val="130000"/>
              </a:lnSpc>
              <a:spcBef>
                <a:spcPts val="0"/>
              </a:spcBef>
              <a:spcAft>
                <a:spcPts val="0"/>
              </a:spcAft>
              <a:defRPr/>
            </a:pPr>
            <a:r>
              <a:rPr lang="zh-CN" altLang="en-US" sz="1200" b="0" kern="0" dirty="0">
                <a:solidFill>
                  <a:srgbClr val="262626"/>
                </a:solidFill>
              </a:rPr>
              <a:t>点击此处输入文字点击此处输入文字点击此处输入文字</a:t>
            </a:r>
            <a:endParaRPr lang="en-US" altLang="zh-CN" sz="1200" b="0" kern="0" dirty="0">
              <a:solidFill>
                <a:srgbClr val="262626"/>
              </a:solidFill>
            </a:endParaRPr>
          </a:p>
          <a:p>
            <a:pPr algn="just" defTabSz="898398" fontAlgn="auto">
              <a:lnSpc>
                <a:spcPct val="130000"/>
              </a:lnSpc>
              <a:spcBef>
                <a:spcPts val="0"/>
              </a:spcBef>
              <a:spcAft>
                <a:spcPts val="0"/>
              </a:spcAft>
              <a:defRPr/>
            </a:pPr>
            <a:r>
              <a:rPr lang="zh-CN" altLang="en-US" sz="1200" b="0" kern="0" dirty="0">
                <a:solidFill>
                  <a:srgbClr val="262626"/>
                </a:solidFill>
              </a:rPr>
              <a:t>点击此处输入文字点击此处输入文字点击此处输入文字</a:t>
            </a:r>
          </a:p>
        </p:txBody>
      </p:sp>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17"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710844466"/>
      </p:ext>
    </p:extLst>
  </p:cSld>
  <p:clrMapOvr>
    <a:masterClrMapping/>
  </p:clrMapOvr>
  <p:transition spd="slow" advTm="370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5260361" y="1627481"/>
            <a:ext cx="741646" cy="220498"/>
            <a:chOff x="7244862" y="2564012"/>
            <a:chExt cx="1005315" cy="299674"/>
          </a:xfrm>
        </p:grpSpPr>
        <p:cxnSp>
          <p:nvCxnSpPr>
            <p:cNvPr id="3" name="Straight Connector 39"/>
            <p:cNvCxnSpPr/>
            <p:nvPr/>
          </p:nvCxnSpPr>
          <p:spPr>
            <a:xfrm flipV="1">
              <a:off x="7244862" y="2564012"/>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40"/>
            <p:cNvCxnSpPr/>
            <p:nvPr/>
          </p:nvCxnSpPr>
          <p:spPr>
            <a:xfrm>
              <a:off x="7643494" y="2564012"/>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5" name="Group 41"/>
          <p:cNvGrpSpPr>
            <a:grpSpLocks/>
          </p:cNvGrpSpPr>
          <p:nvPr/>
        </p:nvGrpSpPr>
        <p:grpSpPr bwMode="auto">
          <a:xfrm flipH="1">
            <a:off x="2816328" y="1627481"/>
            <a:ext cx="741646" cy="220498"/>
            <a:chOff x="7244862" y="2564012"/>
            <a:chExt cx="1005315" cy="299674"/>
          </a:xfrm>
        </p:grpSpPr>
        <p:cxnSp>
          <p:nvCxnSpPr>
            <p:cNvPr id="6" name="Straight Connector 42"/>
            <p:cNvCxnSpPr/>
            <p:nvPr/>
          </p:nvCxnSpPr>
          <p:spPr>
            <a:xfrm flipV="1">
              <a:off x="7244862" y="2564012"/>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43"/>
            <p:cNvCxnSpPr/>
            <p:nvPr/>
          </p:nvCxnSpPr>
          <p:spPr>
            <a:xfrm>
              <a:off x="7643494" y="2564012"/>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8" name="Group 44"/>
          <p:cNvGrpSpPr>
            <a:grpSpLocks/>
          </p:cNvGrpSpPr>
          <p:nvPr/>
        </p:nvGrpSpPr>
        <p:grpSpPr bwMode="auto">
          <a:xfrm rot="1354404" flipV="1">
            <a:off x="4674543" y="3049639"/>
            <a:ext cx="741646" cy="220499"/>
            <a:chOff x="7244862" y="2564012"/>
            <a:chExt cx="1005315" cy="299674"/>
          </a:xfrm>
        </p:grpSpPr>
        <p:cxnSp>
          <p:nvCxnSpPr>
            <p:cNvPr id="9" name="Straight Connector 45"/>
            <p:cNvCxnSpPr/>
            <p:nvPr/>
          </p:nvCxnSpPr>
          <p:spPr>
            <a:xfrm flipV="1">
              <a:off x="7242482" y="2566640"/>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46"/>
            <p:cNvCxnSpPr/>
            <p:nvPr/>
          </p:nvCxnSpPr>
          <p:spPr>
            <a:xfrm>
              <a:off x="7642153" y="2566779"/>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 name="Group 47"/>
          <p:cNvGrpSpPr>
            <a:grpSpLocks/>
          </p:cNvGrpSpPr>
          <p:nvPr/>
        </p:nvGrpSpPr>
        <p:grpSpPr bwMode="auto">
          <a:xfrm rot="-1354404" flipH="1" flipV="1">
            <a:off x="3416206" y="3049639"/>
            <a:ext cx="741646" cy="220499"/>
            <a:chOff x="7244862" y="2564012"/>
            <a:chExt cx="1005315" cy="299674"/>
          </a:xfrm>
        </p:grpSpPr>
        <p:cxnSp>
          <p:nvCxnSpPr>
            <p:cNvPr id="12" name="Straight Connector 48"/>
            <p:cNvCxnSpPr/>
            <p:nvPr/>
          </p:nvCxnSpPr>
          <p:spPr>
            <a:xfrm flipV="1">
              <a:off x="7245168" y="2564320"/>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49"/>
            <p:cNvCxnSpPr/>
            <p:nvPr/>
          </p:nvCxnSpPr>
          <p:spPr>
            <a:xfrm>
              <a:off x="7646305" y="2565069"/>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4" name="Group 1"/>
          <p:cNvGrpSpPr>
            <a:grpSpLocks/>
          </p:cNvGrpSpPr>
          <p:nvPr/>
        </p:nvGrpSpPr>
        <p:grpSpPr bwMode="auto">
          <a:xfrm>
            <a:off x="2954581" y="1402317"/>
            <a:ext cx="2908000" cy="2820981"/>
            <a:chOff x="4121518" y="1915221"/>
            <a:chExt cx="3939219" cy="3837413"/>
          </a:xfrm>
        </p:grpSpPr>
        <p:grpSp>
          <p:nvGrpSpPr>
            <p:cNvPr id="15" name="Group 52"/>
            <p:cNvGrpSpPr>
              <a:grpSpLocks/>
            </p:cNvGrpSpPr>
            <p:nvPr/>
          </p:nvGrpSpPr>
          <p:grpSpPr bwMode="auto">
            <a:xfrm>
              <a:off x="4121518" y="1915221"/>
              <a:ext cx="3939219" cy="3837413"/>
              <a:chOff x="3160707" y="1634350"/>
              <a:chExt cx="2825746" cy="2752719"/>
            </a:xfrm>
          </p:grpSpPr>
          <p:sp>
            <p:nvSpPr>
              <p:cNvPr id="20" name="Freeform 5"/>
              <p:cNvSpPr>
                <a:spLocks noEditPoints="1"/>
              </p:cNvSpPr>
              <p:nvPr/>
            </p:nvSpPr>
            <p:spPr bwMode="auto">
              <a:xfrm>
                <a:off x="3160707" y="1912126"/>
                <a:ext cx="1180620" cy="1243163"/>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rgbClr val="FF1919"/>
              </a:solidFill>
              <a:ln w="9525">
                <a:noFill/>
                <a:round/>
                <a:headEnd/>
                <a:tailEnd/>
              </a:ln>
              <a:effectLst/>
            </p:spPr>
            <p:txBody>
              <a:bodyPr/>
              <a:lstStyle/>
              <a:p>
                <a:pPr defTabSz="673785">
                  <a:defRPr/>
                </a:pPr>
                <a:endParaRPr lang="en-US" dirty="0">
                  <a:latin typeface="Arial" panose="020B0604020202020204" pitchFamily="34" charset="0"/>
                  <a:ea typeface="微软雅黑" panose="020B0503020204020204" pitchFamily="34" charset="-122"/>
                </a:endParaRPr>
              </a:p>
            </p:txBody>
          </p:sp>
          <p:sp>
            <p:nvSpPr>
              <p:cNvPr id="21" name="Freeform 6"/>
              <p:cNvSpPr>
                <a:spLocks noEditPoints="1"/>
              </p:cNvSpPr>
              <p:nvPr/>
            </p:nvSpPr>
            <p:spPr bwMode="auto">
              <a:xfrm>
                <a:off x="3885929" y="1916680"/>
                <a:ext cx="636419" cy="1238610"/>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rgbClr val="FF1919"/>
              </a:solidFill>
              <a:ln w="9525">
                <a:noFill/>
                <a:round/>
                <a:headEnd/>
                <a:tailEnd/>
              </a:ln>
              <a:effectLst/>
            </p:spPr>
            <p:txBody>
              <a:bodyPr/>
              <a:lstStyle/>
              <a:p>
                <a:pPr defTabSz="673785">
                  <a:defRPr/>
                </a:pPr>
                <a:endParaRPr lang="en-US" dirty="0">
                  <a:latin typeface="Arial" panose="020B0604020202020204" pitchFamily="34" charset="0"/>
                  <a:ea typeface="微软雅黑" panose="020B0503020204020204" pitchFamily="34" charset="-122"/>
                </a:endParaRPr>
              </a:p>
            </p:txBody>
          </p:sp>
          <p:sp>
            <p:nvSpPr>
              <p:cNvPr id="22" name="Freeform 7"/>
              <p:cNvSpPr>
                <a:spLocks noEditPoints="1"/>
              </p:cNvSpPr>
              <p:nvPr/>
            </p:nvSpPr>
            <p:spPr bwMode="auto">
              <a:xfrm>
                <a:off x="4621397" y="1916680"/>
                <a:ext cx="635281" cy="1238610"/>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rgbClr val="FF1919"/>
              </a:solidFill>
              <a:ln w="9525">
                <a:noFill/>
                <a:round/>
                <a:headEnd/>
                <a:tailEnd/>
              </a:ln>
              <a:effectLst/>
            </p:spPr>
            <p:txBody>
              <a:bodyPr/>
              <a:lstStyle/>
              <a:p>
                <a:pPr defTabSz="673785">
                  <a:defRPr/>
                </a:pPr>
                <a:endParaRPr lang="en-US" dirty="0">
                  <a:latin typeface="Arial" panose="020B0604020202020204" pitchFamily="34" charset="0"/>
                  <a:ea typeface="微软雅黑" panose="020B0503020204020204" pitchFamily="34" charset="-122"/>
                </a:endParaRPr>
              </a:p>
            </p:txBody>
          </p:sp>
          <p:sp>
            <p:nvSpPr>
              <p:cNvPr id="23" name="Freeform 8"/>
              <p:cNvSpPr>
                <a:spLocks noEditPoints="1"/>
              </p:cNvSpPr>
              <p:nvPr/>
            </p:nvSpPr>
            <p:spPr bwMode="auto">
              <a:xfrm>
                <a:off x="4797864" y="1912126"/>
                <a:ext cx="1188589" cy="1251133"/>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rgbClr val="FF1919"/>
              </a:solidFill>
              <a:ln w="9525">
                <a:noFill/>
                <a:round/>
                <a:headEnd/>
                <a:tailEnd/>
              </a:ln>
              <a:effectLst/>
            </p:spPr>
            <p:txBody>
              <a:bodyPr/>
              <a:lstStyle/>
              <a:p>
                <a:pPr defTabSz="673785">
                  <a:defRPr/>
                </a:pPr>
                <a:endParaRPr lang="en-US" dirty="0">
                  <a:latin typeface="Arial" panose="020B0604020202020204" pitchFamily="34" charset="0"/>
                  <a:ea typeface="微软雅黑" panose="020B0503020204020204" pitchFamily="34" charset="-122"/>
                </a:endParaRPr>
              </a:p>
            </p:txBody>
          </p:sp>
          <p:sp>
            <p:nvSpPr>
              <p:cNvPr id="24" name="Freeform 9"/>
              <p:cNvSpPr>
                <a:spLocks noEditPoints="1"/>
              </p:cNvSpPr>
              <p:nvPr/>
            </p:nvSpPr>
            <p:spPr bwMode="auto">
              <a:xfrm>
                <a:off x="4522348" y="3336300"/>
                <a:ext cx="494107" cy="1050769"/>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chemeClr val="tx1">
                  <a:lumMod val="50000"/>
                  <a:lumOff val="50000"/>
                </a:schemeClr>
              </a:solidFill>
              <a:ln w="9525">
                <a:noFill/>
                <a:round/>
                <a:headEnd/>
                <a:tailEnd/>
              </a:ln>
              <a:effectLst/>
            </p:spPr>
            <p:txBody>
              <a:bodyPr/>
              <a:lstStyle/>
              <a:p>
                <a:pPr defTabSz="673785">
                  <a:defRPr/>
                </a:pPr>
                <a:endParaRPr lang="en-US" dirty="0">
                  <a:latin typeface="Arial" panose="020B0604020202020204" pitchFamily="34" charset="0"/>
                  <a:ea typeface="微软雅黑" panose="020B0503020204020204" pitchFamily="34" charset="-122"/>
                </a:endParaRPr>
              </a:p>
            </p:txBody>
          </p:sp>
          <p:sp>
            <p:nvSpPr>
              <p:cNvPr id="25" name="Freeform 10"/>
              <p:cNvSpPr>
                <a:spLocks noEditPoints="1"/>
              </p:cNvSpPr>
              <p:nvPr/>
            </p:nvSpPr>
            <p:spPr bwMode="auto">
              <a:xfrm>
                <a:off x="4522348" y="1634350"/>
                <a:ext cx="99049" cy="198086"/>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tx1">
                  <a:lumMod val="50000"/>
                  <a:lumOff val="50000"/>
                </a:schemeClr>
              </a:solidFill>
              <a:ln w="9525">
                <a:noFill/>
                <a:round/>
                <a:headEnd/>
                <a:tailEnd/>
              </a:ln>
              <a:effectLst>
                <a:innerShdw blurRad="63500" dist="50800" dir="5400000">
                  <a:prstClr val="black">
                    <a:alpha val="50000"/>
                  </a:prstClr>
                </a:innerShdw>
              </a:effectLst>
            </p:spPr>
            <p:txBody>
              <a:bodyPr/>
              <a:lstStyle/>
              <a:p>
                <a:pPr defTabSz="673785">
                  <a:defRPr/>
                </a:pPr>
                <a:endParaRPr lang="en-US" dirty="0">
                  <a:latin typeface="Arial" panose="020B0604020202020204" pitchFamily="34" charset="0"/>
                  <a:ea typeface="微软雅黑" panose="020B0503020204020204" pitchFamily="34" charset="-122"/>
                </a:endParaRPr>
              </a:p>
            </p:txBody>
          </p:sp>
        </p:grpSp>
        <p:sp>
          <p:nvSpPr>
            <p:cNvPr id="16" name="Shape 1094"/>
            <p:cNvSpPr>
              <a:spLocks/>
            </p:cNvSpPr>
            <p:nvPr/>
          </p:nvSpPr>
          <p:spPr bwMode="auto">
            <a:xfrm>
              <a:off x="4568684" y="3131690"/>
              <a:ext cx="376996" cy="269235"/>
            </a:xfrm>
            <a:custGeom>
              <a:avLst/>
              <a:gdLst>
                <a:gd name="T0" fmla="*/ 3289953 w 21600"/>
                <a:gd name="T1" fmla="*/ 1677957 h 21600"/>
                <a:gd name="T2" fmla="*/ 3289953 w 21600"/>
                <a:gd name="T3" fmla="*/ 1677957 h 21600"/>
                <a:gd name="T4" fmla="*/ 3289953 w 21600"/>
                <a:gd name="T5" fmla="*/ 1677957 h 21600"/>
                <a:gd name="T6" fmla="*/ 3289953 w 21600"/>
                <a:gd name="T7" fmla="*/ 1677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98" tIns="38098" rIns="38098" bIns="38098" anchor="ctr"/>
            <a:lstStyle/>
            <a:p>
              <a:endParaRPr lang="zh-CN" altLang="en-US">
                <a:latin typeface="Arial" panose="020B0604020202020204" pitchFamily="34" charset="0"/>
                <a:ea typeface="微软雅黑" panose="020B0503020204020204" pitchFamily="34" charset="-122"/>
              </a:endParaRPr>
            </a:p>
          </p:txBody>
        </p:sp>
        <p:sp>
          <p:nvSpPr>
            <p:cNvPr id="17" name="Freeform 62"/>
            <p:cNvSpPr>
              <a:spLocks noEditPoints="1"/>
            </p:cNvSpPr>
            <p:nvPr/>
          </p:nvSpPr>
          <p:spPr bwMode="auto">
            <a:xfrm>
              <a:off x="5477986" y="3065772"/>
              <a:ext cx="320256" cy="360553"/>
            </a:xfrm>
            <a:custGeom>
              <a:avLst/>
              <a:gdLst>
                <a:gd name="T0" fmla="*/ 300480192 w 320"/>
                <a:gd name="T1" fmla="*/ 0 h 360"/>
                <a:gd name="T2" fmla="*/ 256409964 w 320"/>
                <a:gd name="T3" fmla="*/ 0 h 360"/>
                <a:gd name="T4" fmla="*/ 240384154 w 320"/>
                <a:gd name="T5" fmla="*/ 20061770 h 360"/>
                <a:gd name="T6" fmla="*/ 240384154 w 320"/>
                <a:gd name="T7" fmla="*/ 361106849 h 360"/>
                <a:gd name="T8" fmla="*/ 320512205 w 320"/>
                <a:gd name="T9" fmla="*/ 361106849 h 360"/>
                <a:gd name="T10" fmla="*/ 320512205 w 320"/>
                <a:gd name="T11" fmla="*/ 20061770 h 360"/>
                <a:gd name="T12" fmla="*/ 300480192 w 320"/>
                <a:gd name="T13" fmla="*/ 0 h 360"/>
                <a:gd name="T14" fmla="*/ 180288115 w 320"/>
                <a:gd name="T15" fmla="*/ 120368616 h 360"/>
                <a:gd name="T16" fmla="*/ 136217887 w 320"/>
                <a:gd name="T17" fmla="*/ 120368616 h 360"/>
                <a:gd name="T18" fmla="*/ 120192077 w 320"/>
                <a:gd name="T19" fmla="*/ 140430386 h 360"/>
                <a:gd name="T20" fmla="*/ 120192077 w 320"/>
                <a:gd name="T21" fmla="*/ 361106849 h 360"/>
                <a:gd name="T22" fmla="*/ 200320128 w 320"/>
                <a:gd name="T23" fmla="*/ 361106849 h 360"/>
                <a:gd name="T24" fmla="*/ 200320128 w 320"/>
                <a:gd name="T25" fmla="*/ 140430386 h 360"/>
                <a:gd name="T26" fmla="*/ 180288115 w 320"/>
                <a:gd name="T27" fmla="*/ 120368616 h 360"/>
                <a:gd name="T28" fmla="*/ 60096038 w 320"/>
                <a:gd name="T29" fmla="*/ 240738233 h 360"/>
                <a:gd name="T30" fmla="*/ 16025810 w 320"/>
                <a:gd name="T31" fmla="*/ 240738233 h 360"/>
                <a:gd name="T32" fmla="*/ 0 w 320"/>
                <a:gd name="T33" fmla="*/ 260799002 h 360"/>
                <a:gd name="T34" fmla="*/ 0 w 320"/>
                <a:gd name="T35" fmla="*/ 361106849 h 360"/>
                <a:gd name="T36" fmla="*/ 80128051 w 320"/>
                <a:gd name="T37" fmla="*/ 361106849 h 360"/>
                <a:gd name="T38" fmla="*/ 80128051 w 320"/>
                <a:gd name="T39" fmla="*/ 260799002 h 360"/>
                <a:gd name="T40" fmla="*/ 60096038 w 320"/>
                <a:gd name="T41" fmla="*/ 240738233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anose="020B0604020202020204" pitchFamily="34" charset="0"/>
                <a:ea typeface="微软雅黑" panose="020B0503020204020204" pitchFamily="34" charset="-122"/>
              </a:endParaRPr>
            </a:p>
          </p:txBody>
        </p:sp>
        <p:sp>
          <p:nvSpPr>
            <p:cNvPr id="18" name="Shape 1090"/>
            <p:cNvSpPr>
              <a:spLocks/>
            </p:cNvSpPr>
            <p:nvPr/>
          </p:nvSpPr>
          <p:spPr bwMode="auto">
            <a:xfrm>
              <a:off x="6331218" y="3128517"/>
              <a:ext cx="396184" cy="336517"/>
            </a:xfrm>
            <a:custGeom>
              <a:avLst/>
              <a:gdLst>
                <a:gd name="T0" fmla="*/ 3633374 w 21600"/>
                <a:gd name="T1" fmla="*/ 2621390 h 21600"/>
                <a:gd name="T2" fmla="*/ 3633374 w 21600"/>
                <a:gd name="T3" fmla="*/ 2621390 h 21600"/>
                <a:gd name="T4" fmla="*/ 3633374 w 21600"/>
                <a:gd name="T5" fmla="*/ 2621390 h 21600"/>
                <a:gd name="T6" fmla="*/ 3633374 w 21600"/>
                <a:gd name="T7" fmla="*/ 262139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98" tIns="38098" rIns="38098" bIns="38098" anchor="ctr"/>
            <a:lstStyle/>
            <a:p>
              <a:endParaRPr lang="zh-CN" altLang="en-US">
                <a:latin typeface="Arial" panose="020B0604020202020204" pitchFamily="34" charset="0"/>
                <a:ea typeface="微软雅黑" panose="020B0503020204020204" pitchFamily="34" charset="-122"/>
              </a:endParaRPr>
            </a:p>
          </p:txBody>
        </p:sp>
        <p:sp>
          <p:nvSpPr>
            <p:cNvPr id="19" name="Shape 1687"/>
            <p:cNvSpPr>
              <a:spLocks/>
            </p:cNvSpPr>
            <p:nvPr/>
          </p:nvSpPr>
          <p:spPr bwMode="auto">
            <a:xfrm>
              <a:off x="7266129" y="3116104"/>
              <a:ext cx="361315" cy="361342"/>
            </a:xfrm>
            <a:custGeom>
              <a:avLst/>
              <a:gdLst>
                <a:gd name="T0" fmla="*/ 3021965 w 21600"/>
                <a:gd name="T1" fmla="*/ 3022408 h 21600"/>
                <a:gd name="T2" fmla="*/ 3021965 w 21600"/>
                <a:gd name="T3" fmla="*/ 3022408 h 21600"/>
                <a:gd name="T4" fmla="*/ 3021965 w 21600"/>
                <a:gd name="T5" fmla="*/ 3022408 h 21600"/>
                <a:gd name="T6" fmla="*/ 3021965 w 21600"/>
                <a:gd name="T7" fmla="*/ 30224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98" tIns="38098" rIns="38098" bIns="38098" anchor="ctr"/>
            <a:lstStyle/>
            <a:p>
              <a:endParaRPr lang="zh-CN" altLang="en-US">
                <a:latin typeface="Arial" panose="020B0604020202020204" pitchFamily="34" charset="0"/>
                <a:ea typeface="微软雅黑" panose="020B0503020204020204" pitchFamily="34" charset="-122"/>
              </a:endParaRPr>
            </a:p>
          </p:txBody>
        </p:sp>
      </p:grpSp>
      <p:sp>
        <p:nvSpPr>
          <p:cNvPr id="26" name="矩形 25"/>
          <p:cNvSpPr>
            <a:spLocks noChangeArrowheads="1"/>
          </p:cNvSpPr>
          <p:nvPr/>
        </p:nvSpPr>
        <p:spPr bwMode="auto">
          <a:xfrm>
            <a:off x="1346274" y="1456805"/>
            <a:ext cx="1190756" cy="282270"/>
          </a:xfrm>
          <a:prstGeom prst="rect">
            <a:avLst/>
          </a:prstGeom>
          <a:noFill/>
          <a:ln w="9525">
            <a:noFill/>
            <a:miter lim="800000"/>
            <a:headEnd/>
            <a:tailEnd/>
          </a:ln>
        </p:spPr>
        <p:txBody>
          <a:bodyPr wrap="none" lIns="67371" tIns="33686" rIns="67371" bIns="33686">
            <a:spAutoFit/>
          </a:bodyPr>
          <a:lstStyle/>
          <a:p>
            <a:pPr algn="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7" name="矩形 47"/>
          <p:cNvSpPr>
            <a:spLocks noChangeArrowheads="1"/>
          </p:cNvSpPr>
          <p:nvPr/>
        </p:nvSpPr>
        <p:spPr bwMode="auto">
          <a:xfrm>
            <a:off x="972896" y="1753135"/>
            <a:ext cx="1564134" cy="507106"/>
          </a:xfrm>
          <a:prstGeom prst="rect">
            <a:avLst/>
          </a:prstGeom>
          <a:noFill/>
          <a:ln w="25400">
            <a:noFill/>
            <a:miter lim="800000"/>
            <a:headEnd/>
            <a:tailEnd/>
          </a:ln>
        </p:spPr>
        <p:txBody>
          <a:bodyPr lIns="67371" tIns="33686" rIns="67371" bIns="33686">
            <a:spAutoFit/>
          </a:bodyPr>
          <a:lstStyle/>
          <a:p>
            <a:pPr algn="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28" name="矩形 27"/>
          <p:cNvSpPr>
            <a:spLocks noChangeArrowheads="1"/>
          </p:cNvSpPr>
          <p:nvPr/>
        </p:nvSpPr>
        <p:spPr bwMode="auto">
          <a:xfrm>
            <a:off x="6413700" y="1442517"/>
            <a:ext cx="1190756" cy="282270"/>
          </a:xfrm>
          <a:prstGeom prst="rect">
            <a:avLst/>
          </a:prstGeom>
          <a:noFill/>
          <a:ln w="9525">
            <a:noFill/>
            <a:miter lim="800000"/>
            <a:headEnd/>
            <a:tailEnd/>
          </a:ln>
        </p:spPr>
        <p:txBody>
          <a:bodyPr wrap="none" lIns="67371" tIns="33686" rIns="67371" bIns="33686">
            <a:spAutoFit/>
          </a:bodyPr>
          <a:lstStyle/>
          <a:p>
            <a:pP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9" name="矩形 47"/>
          <p:cNvSpPr>
            <a:spLocks noChangeArrowheads="1"/>
          </p:cNvSpPr>
          <p:nvPr/>
        </p:nvSpPr>
        <p:spPr bwMode="auto">
          <a:xfrm>
            <a:off x="6413700" y="1738847"/>
            <a:ext cx="1564134" cy="507106"/>
          </a:xfrm>
          <a:prstGeom prst="rect">
            <a:avLst/>
          </a:prstGeom>
          <a:noFill/>
          <a:ln w="25400">
            <a:noFill/>
            <a:miter lim="800000"/>
            <a:headEnd/>
            <a:tailEnd/>
          </a:ln>
        </p:spPr>
        <p:txBody>
          <a:bodyPr lIns="67371" tIns="33686" rIns="67371" bIns="33686">
            <a:spAutoFit/>
          </a:bodyPr>
          <a:lstStyle/>
          <a:p>
            <a:pP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30" name="矩形 29"/>
          <p:cNvSpPr>
            <a:spLocks noChangeArrowheads="1"/>
          </p:cNvSpPr>
          <p:nvPr/>
        </p:nvSpPr>
        <p:spPr bwMode="auto">
          <a:xfrm>
            <a:off x="5773287" y="3221060"/>
            <a:ext cx="1190756" cy="282270"/>
          </a:xfrm>
          <a:prstGeom prst="rect">
            <a:avLst/>
          </a:prstGeom>
          <a:noFill/>
          <a:ln w="9525">
            <a:noFill/>
            <a:miter lim="800000"/>
            <a:headEnd/>
            <a:tailEnd/>
          </a:ln>
        </p:spPr>
        <p:txBody>
          <a:bodyPr wrap="none" lIns="67371" tIns="33686" rIns="67371" bIns="33686">
            <a:spAutoFit/>
          </a:bodyPr>
          <a:lstStyle/>
          <a:p>
            <a:pP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31" name="矩形 47"/>
          <p:cNvSpPr>
            <a:spLocks noChangeArrowheads="1"/>
          </p:cNvSpPr>
          <p:nvPr/>
        </p:nvSpPr>
        <p:spPr bwMode="auto">
          <a:xfrm>
            <a:off x="5773288" y="3517390"/>
            <a:ext cx="1564134" cy="507106"/>
          </a:xfrm>
          <a:prstGeom prst="rect">
            <a:avLst/>
          </a:prstGeom>
          <a:noFill/>
          <a:ln w="25400">
            <a:noFill/>
            <a:miter lim="800000"/>
            <a:headEnd/>
            <a:tailEnd/>
          </a:ln>
        </p:spPr>
        <p:txBody>
          <a:bodyPr lIns="67371" tIns="33686" rIns="67371" bIns="33686">
            <a:spAutoFit/>
          </a:bodyPr>
          <a:lstStyle/>
          <a:p>
            <a:pP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32" name="矩形 31"/>
          <p:cNvSpPr>
            <a:spLocks noChangeArrowheads="1"/>
          </p:cNvSpPr>
          <p:nvPr/>
        </p:nvSpPr>
        <p:spPr bwMode="auto">
          <a:xfrm>
            <a:off x="1953974" y="3265538"/>
            <a:ext cx="1190756" cy="282270"/>
          </a:xfrm>
          <a:prstGeom prst="rect">
            <a:avLst/>
          </a:prstGeom>
          <a:noFill/>
          <a:ln w="9525">
            <a:noFill/>
            <a:miter lim="800000"/>
            <a:headEnd/>
            <a:tailEnd/>
          </a:ln>
        </p:spPr>
        <p:txBody>
          <a:bodyPr wrap="none" lIns="67371" tIns="33686" rIns="67371" bIns="33686">
            <a:spAutoFit/>
          </a:bodyPr>
          <a:lstStyle/>
          <a:p>
            <a:pPr algn="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33" name="矩形 47"/>
          <p:cNvSpPr>
            <a:spLocks noChangeArrowheads="1"/>
          </p:cNvSpPr>
          <p:nvPr/>
        </p:nvSpPr>
        <p:spPr bwMode="auto">
          <a:xfrm>
            <a:off x="1580597" y="3561869"/>
            <a:ext cx="1564134" cy="507106"/>
          </a:xfrm>
          <a:prstGeom prst="rect">
            <a:avLst/>
          </a:prstGeom>
          <a:noFill/>
          <a:ln w="25400">
            <a:noFill/>
            <a:miter lim="800000"/>
            <a:headEnd/>
            <a:tailEnd/>
          </a:ln>
        </p:spPr>
        <p:txBody>
          <a:bodyPr lIns="67371" tIns="33686" rIns="67371" bIns="33686">
            <a:spAutoFit/>
          </a:bodyPr>
          <a:lstStyle/>
          <a:p>
            <a:pPr algn="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36"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200" advTm="3665">
        <p:dissolve/>
      </p:transition>
    </mc:Choice>
    <mc:Fallback xmlns="">
      <p:transition spd="slow" advTm="3665">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lide(fromBottom)">
                                      <p:cBhvr>
                                        <p:cTn id="17" dur="500"/>
                                        <p:tgtEl>
                                          <p:spTgt spid="26"/>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slide(fromBottom)">
                                      <p:cBhvr>
                                        <p:cTn id="20" dur="500"/>
                                        <p:tgtEl>
                                          <p:spTgt spid="2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slide(fromBottom)">
                                      <p:cBhvr>
                                        <p:cTn id="27" dur="500"/>
                                        <p:tgtEl>
                                          <p:spTgt spid="28"/>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slide(fromBottom)">
                                      <p:cBhvr>
                                        <p:cTn id="30" dur="500"/>
                                        <p:tgtEl>
                                          <p:spTgt spid="29"/>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slide(fromBottom)">
                                      <p:cBhvr>
                                        <p:cTn id="37" dur="500"/>
                                        <p:tgtEl>
                                          <p:spTgt spid="32"/>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slide(fromBottom)">
                                      <p:cBhvr>
                                        <p:cTn id="40" dur="500"/>
                                        <p:tgtEl>
                                          <p:spTgt spid="33"/>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slide(fromBottom)">
                                      <p:cBhvr>
                                        <p:cTn id="47" dur="500"/>
                                        <p:tgtEl>
                                          <p:spTgt spid="30"/>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slide(fromBottom)">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7876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7169" y="773832"/>
            <a:ext cx="2860266" cy="401038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3931118" y="3928236"/>
            <a:ext cx="752367" cy="749340"/>
            <a:chOff x="3832873" y="2297208"/>
            <a:chExt cx="1516550" cy="1516550"/>
          </a:xfrm>
        </p:grpSpPr>
        <p:grpSp>
          <p:nvGrpSpPr>
            <p:cNvPr id="4" name="组合 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898179">
                  <a:defRPr/>
                </a:pPr>
                <a:endParaRPr lang="zh-CN" altLang="en-US" sz="1800" kern="0">
                  <a:solidFill>
                    <a:sysClr val="windowText" lastClr="000000"/>
                  </a:solidFill>
                  <a:latin typeface="Arial" panose="020B0604020202020204" pitchFamily="34" charset="0"/>
                  <a:ea typeface="微软雅黑" panose="020B0503020204020204" pitchFamily="34" charset="-122"/>
                </a:endParaRPr>
              </a:p>
            </p:txBody>
          </p:sp>
          <p:sp>
            <p:nvSpPr>
              <p:cNvPr id="7" name="椭圆 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898179">
                  <a:defRPr/>
                </a:pPr>
                <a:endParaRPr lang="zh-CN" altLang="en-US" sz="1800" kern="0">
                  <a:solidFill>
                    <a:sysClr val="window" lastClr="FFFFFF"/>
                  </a:solidFill>
                  <a:latin typeface="Arial" panose="020B0604020202020204" pitchFamily="34" charset="0"/>
                  <a:ea typeface="微软雅黑" panose="020B0503020204020204" pitchFamily="34" charset="-122"/>
                </a:endParaRPr>
              </a:p>
            </p:txBody>
          </p:sp>
        </p:grpSp>
        <p:sp>
          <p:nvSpPr>
            <p:cNvPr id="5" name="椭圆 4"/>
            <p:cNvSpPr/>
            <p:nvPr/>
          </p:nvSpPr>
          <p:spPr>
            <a:xfrm>
              <a:off x="3983164" y="2466913"/>
              <a:ext cx="1185736" cy="1185736"/>
            </a:xfrm>
            <a:prstGeom prst="ellipse">
              <a:avLst/>
            </a:prstGeom>
            <a:solidFill>
              <a:srgbClr val="FF191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grpSp>
      <p:grpSp>
        <p:nvGrpSpPr>
          <p:cNvPr id="8" name="组合 7"/>
          <p:cNvGrpSpPr/>
          <p:nvPr/>
        </p:nvGrpSpPr>
        <p:grpSpPr>
          <a:xfrm>
            <a:off x="3185982" y="3128884"/>
            <a:ext cx="752367" cy="749340"/>
            <a:chOff x="3832873" y="2297208"/>
            <a:chExt cx="1516550" cy="1516550"/>
          </a:xfrm>
        </p:grpSpPr>
        <p:grpSp>
          <p:nvGrpSpPr>
            <p:cNvPr id="9" name="组合 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898179">
                  <a:defRPr/>
                </a:pPr>
                <a:endParaRPr lang="zh-CN" altLang="en-US" sz="1800" kern="0">
                  <a:solidFill>
                    <a:sysClr val="windowText" lastClr="000000"/>
                  </a:solidFill>
                  <a:latin typeface="Arial" panose="020B0604020202020204" pitchFamily="34" charset="0"/>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898179">
                  <a:defRPr/>
                </a:pPr>
                <a:endParaRPr lang="zh-CN" altLang="en-US" sz="1800" kern="0">
                  <a:solidFill>
                    <a:sysClr val="window" lastClr="FFFFFF"/>
                  </a:solidFill>
                  <a:latin typeface="Arial" panose="020B0604020202020204" pitchFamily="34" charset="0"/>
                  <a:ea typeface="微软雅黑" panose="020B0503020204020204" pitchFamily="34" charset="-122"/>
                </a:endParaRPr>
              </a:p>
            </p:txBody>
          </p:sp>
        </p:grpSp>
        <p:sp>
          <p:nvSpPr>
            <p:cNvPr id="10" name="椭圆 9"/>
            <p:cNvSpPr/>
            <p:nvPr/>
          </p:nvSpPr>
          <p:spPr>
            <a:xfrm>
              <a:off x="3983164" y="2466913"/>
              <a:ext cx="1185736" cy="1185736"/>
            </a:xfrm>
            <a:prstGeom prst="ellipse">
              <a:avLst/>
            </a:prstGeom>
            <a:solidFill>
              <a:srgbClr val="FF191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grpSp>
      <p:grpSp>
        <p:nvGrpSpPr>
          <p:cNvPr id="13" name="组合 12"/>
          <p:cNvGrpSpPr/>
          <p:nvPr/>
        </p:nvGrpSpPr>
        <p:grpSpPr>
          <a:xfrm>
            <a:off x="4687969" y="2640343"/>
            <a:ext cx="752367" cy="749340"/>
            <a:chOff x="3832873" y="2297208"/>
            <a:chExt cx="1516550" cy="1516550"/>
          </a:xfrm>
        </p:grpSpPr>
        <p:grpSp>
          <p:nvGrpSpPr>
            <p:cNvPr id="14" name="组合 1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898179">
                  <a:defRPr/>
                </a:pPr>
                <a:endParaRPr lang="zh-CN" altLang="en-US" sz="1800" kern="0">
                  <a:solidFill>
                    <a:sysClr val="windowText" lastClr="000000"/>
                  </a:solidFill>
                  <a:latin typeface="Arial" panose="020B0604020202020204" pitchFamily="34" charset="0"/>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898179">
                  <a:defRPr/>
                </a:pPr>
                <a:endParaRPr lang="zh-CN" altLang="en-US" sz="1800" kern="0">
                  <a:solidFill>
                    <a:sysClr val="window" lastClr="FFFFFF"/>
                  </a:solidFill>
                  <a:latin typeface="Arial" panose="020B0604020202020204" pitchFamily="34" charset="0"/>
                  <a:ea typeface="微软雅黑" panose="020B0503020204020204" pitchFamily="34" charset="-122"/>
                </a:endParaRPr>
              </a:p>
            </p:txBody>
          </p:sp>
        </p:grpSp>
        <p:sp>
          <p:nvSpPr>
            <p:cNvPr id="15" name="椭圆 14"/>
            <p:cNvSpPr/>
            <p:nvPr/>
          </p:nvSpPr>
          <p:spPr>
            <a:xfrm>
              <a:off x="3983164" y="2466913"/>
              <a:ext cx="1185736" cy="1185736"/>
            </a:xfrm>
            <a:prstGeom prst="ellipse">
              <a:avLst/>
            </a:prstGeom>
            <a:solidFill>
              <a:srgbClr val="FF191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grpSp>
      <p:grpSp>
        <p:nvGrpSpPr>
          <p:cNvPr id="18" name="组合 17"/>
          <p:cNvGrpSpPr/>
          <p:nvPr/>
        </p:nvGrpSpPr>
        <p:grpSpPr>
          <a:xfrm>
            <a:off x="3185982" y="2176964"/>
            <a:ext cx="752367" cy="749340"/>
            <a:chOff x="3832873" y="2297208"/>
            <a:chExt cx="1516550" cy="1516550"/>
          </a:xfrm>
        </p:grpSpPr>
        <p:grpSp>
          <p:nvGrpSpPr>
            <p:cNvPr id="19" name="组合 1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898179">
                  <a:defRPr/>
                </a:pPr>
                <a:endParaRPr lang="zh-CN" altLang="en-US" sz="1800" kern="0">
                  <a:solidFill>
                    <a:sysClr val="windowText" lastClr="000000"/>
                  </a:solidFill>
                  <a:latin typeface="Arial" panose="020B0604020202020204" pitchFamily="34" charset="0"/>
                  <a:ea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898179">
                  <a:defRPr/>
                </a:pPr>
                <a:endParaRPr lang="zh-CN" altLang="en-US" sz="1800" kern="0">
                  <a:solidFill>
                    <a:sysClr val="window" lastClr="FFFFFF"/>
                  </a:solidFill>
                  <a:latin typeface="Arial" panose="020B0604020202020204" pitchFamily="34" charset="0"/>
                  <a:ea typeface="微软雅黑" panose="020B0503020204020204" pitchFamily="34" charset="-122"/>
                </a:endParaRPr>
              </a:p>
            </p:txBody>
          </p:sp>
        </p:grpSp>
        <p:sp>
          <p:nvSpPr>
            <p:cNvPr id="20" name="椭圆 19"/>
            <p:cNvSpPr/>
            <p:nvPr/>
          </p:nvSpPr>
          <p:spPr>
            <a:xfrm>
              <a:off x="3983164" y="2466913"/>
              <a:ext cx="1185736" cy="1185736"/>
            </a:xfrm>
            <a:prstGeom prst="ellipse">
              <a:avLst/>
            </a:prstGeom>
            <a:solidFill>
              <a:srgbClr val="FF191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grpSp>
      <p:grpSp>
        <p:nvGrpSpPr>
          <p:cNvPr id="23" name="组合 22"/>
          <p:cNvGrpSpPr/>
          <p:nvPr/>
        </p:nvGrpSpPr>
        <p:grpSpPr>
          <a:xfrm>
            <a:off x="4687969" y="1677224"/>
            <a:ext cx="752367" cy="749340"/>
            <a:chOff x="3832873" y="2297208"/>
            <a:chExt cx="1516550" cy="1516550"/>
          </a:xfrm>
        </p:grpSpPr>
        <p:grpSp>
          <p:nvGrpSpPr>
            <p:cNvPr id="24" name="组合 2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898179">
                  <a:defRPr/>
                </a:pPr>
                <a:endParaRPr lang="zh-CN" altLang="en-US" sz="1800" kern="0">
                  <a:solidFill>
                    <a:sysClr val="windowText" lastClr="000000"/>
                  </a:solidFill>
                  <a:latin typeface="Arial" panose="020B0604020202020204" pitchFamily="34" charset="0"/>
                  <a:ea typeface="微软雅黑" panose="020B0503020204020204" pitchFamily="34" charset="-122"/>
                </a:endParaRPr>
              </a:p>
            </p:txBody>
          </p:sp>
          <p:sp>
            <p:nvSpPr>
              <p:cNvPr id="27" name="椭圆 2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898179">
                  <a:defRPr/>
                </a:pPr>
                <a:endParaRPr lang="zh-CN" altLang="en-US" sz="1800" kern="0">
                  <a:solidFill>
                    <a:sysClr val="window" lastClr="FFFFFF"/>
                  </a:solidFill>
                  <a:latin typeface="Arial" panose="020B0604020202020204" pitchFamily="34" charset="0"/>
                  <a:ea typeface="微软雅黑" panose="020B0503020204020204" pitchFamily="34" charset="-122"/>
                </a:endParaRPr>
              </a:p>
            </p:txBody>
          </p:sp>
        </p:grpSp>
        <p:sp>
          <p:nvSpPr>
            <p:cNvPr id="25" name="椭圆 24"/>
            <p:cNvSpPr/>
            <p:nvPr/>
          </p:nvSpPr>
          <p:spPr>
            <a:xfrm>
              <a:off x="3983164" y="2466913"/>
              <a:ext cx="1185736" cy="1185736"/>
            </a:xfrm>
            <a:prstGeom prst="ellipse">
              <a:avLst/>
            </a:prstGeom>
            <a:solidFill>
              <a:srgbClr val="FF191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grpSp>
      <p:grpSp>
        <p:nvGrpSpPr>
          <p:cNvPr id="28" name="组合 27"/>
          <p:cNvGrpSpPr/>
          <p:nvPr/>
        </p:nvGrpSpPr>
        <p:grpSpPr>
          <a:xfrm>
            <a:off x="3931118" y="848494"/>
            <a:ext cx="752367" cy="749340"/>
            <a:chOff x="3832873" y="2297208"/>
            <a:chExt cx="1516550" cy="1516550"/>
          </a:xfrm>
        </p:grpSpPr>
        <p:grpSp>
          <p:nvGrpSpPr>
            <p:cNvPr id="29" name="组合 2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898179">
                  <a:defRPr/>
                </a:pPr>
                <a:endParaRPr lang="zh-CN" altLang="en-US" sz="1800" kern="0">
                  <a:solidFill>
                    <a:sysClr val="windowText" lastClr="000000"/>
                  </a:solidFill>
                  <a:latin typeface="Arial" panose="020B0604020202020204" pitchFamily="34" charset="0"/>
                  <a:ea typeface="微软雅黑" panose="020B0503020204020204" pitchFamily="34" charset="-122"/>
                </a:endParaRPr>
              </a:p>
            </p:txBody>
          </p:sp>
          <p:sp>
            <p:nvSpPr>
              <p:cNvPr id="32" name="椭圆 3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898179">
                  <a:defRPr/>
                </a:pPr>
                <a:endParaRPr lang="zh-CN" altLang="en-US" sz="1800" kern="0">
                  <a:solidFill>
                    <a:sysClr val="window" lastClr="FFFFFF"/>
                  </a:solidFill>
                  <a:latin typeface="Arial" panose="020B0604020202020204" pitchFamily="34" charset="0"/>
                  <a:ea typeface="微软雅黑" panose="020B0503020204020204" pitchFamily="34" charset="-122"/>
                </a:endParaRPr>
              </a:p>
            </p:txBody>
          </p:sp>
        </p:grpSp>
        <p:sp>
          <p:nvSpPr>
            <p:cNvPr id="30" name="椭圆 29"/>
            <p:cNvSpPr/>
            <p:nvPr/>
          </p:nvSpPr>
          <p:spPr>
            <a:xfrm>
              <a:off x="3983164" y="2466913"/>
              <a:ext cx="1185736" cy="1185736"/>
            </a:xfrm>
            <a:prstGeom prst="ellipse">
              <a:avLst/>
            </a:prstGeom>
            <a:solidFill>
              <a:srgbClr val="FF1919"/>
            </a:solidFill>
            <a:ln>
              <a:solidFill>
                <a:srgbClr val="FF191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grpSp>
      <p:grpSp>
        <p:nvGrpSpPr>
          <p:cNvPr id="33" name="Group 34"/>
          <p:cNvGrpSpPr/>
          <p:nvPr/>
        </p:nvGrpSpPr>
        <p:grpSpPr>
          <a:xfrm>
            <a:off x="4168455" y="1056946"/>
            <a:ext cx="294627" cy="238782"/>
            <a:chOff x="1550139" y="1314466"/>
            <a:chExt cx="509139" cy="414300"/>
          </a:xfrm>
          <a:solidFill>
            <a:schemeClr val="bg1"/>
          </a:solidFill>
        </p:grpSpPr>
        <p:sp>
          <p:nvSpPr>
            <p:cNvPr id="34"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sp>
          <p:nvSpPr>
            <p:cNvPr id="35" name="Freeform 6"/>
            <p:cNvSpPr>
              <a:spLocks/>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sp>
          <p:nvSpPr>
            <p:cNvPr id="36"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grpSp>
      <p:sp>
        <p:nvSpPr>
          <p:cNvPr id="37" name="矩形 3"/>
          <p:cNvSpPr>
            <a:spLocks noChangeArrowheads="1"/>
          </p:cNvSpPr>
          <p:nvPr/>
        </p:nvSpPr>
        <p:spPr bwMode="auto">
          <a:xfrm>
            <a:off x="5626371" y="691468"/>
            <a:ext cx="1190740" cy="28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7363" tIns="33682" rIns="67363" bIns="33682">
            <a:spAutoFit/>
          </a:bodyPr>
          <a:lstStyle/>
          <a:p>
            <a:pP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38" name="文本框 13"/>
          <p:cNvSpPr txBox="1"/>
          <p:nvPr/>
        </p:nvSpPr>
        <p:spPr>
          <a:xfrm>
            <a:off x="5626372" y="932347"/>
            <a:ext cx="2315360" cy="357947"/>
          </a:xfrm>
          <a:prstGeom prst="rect">
            <a:avLst/>
          </a:prstGeom>
          <a:noFill/>
        </p:spPr>
        <p:txBody>
          <a:bodyPr wrap="square" lIns="64653" tIns="32326" rIns="64653" bIns="32326" rtlCol="0">
            <a:spAutoFit/>
          </a:bodyPr>
          <a:lstStyle/>
          <a:p>
            <a:pP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39" name="矩形 3"/>
          <p:cNvSpPr>
            <a:spLocks noChangeArrowheads="1"/>
          </p:cNvSpPr>
          <p:nvPr/>
        </p:nvSpPr>
        <p:spPr bwMode="auto">
          <a:xfrm>
            <a:off x="5626371" y="1697555"/>
            <a:ext cx="1190740" cy="28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7363" tIns="33682" rIns="67363" bIns="33682">
            <a:spAutoFit/>
          </a:bodyPr>
          <a:lstStyle/>
          <a:p>
            <a:pP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40" name="文本框 13"/>
          <p:cNvSpPr txBox="1"/>
          <p:nvPr/>
        </p:nvSpPr>
        <p:spPr>
          <a:xfrm>
            <a:off x="5626372" y="1968401"/>
            <a:ext cx="2315360" cy="357947"/>
          </a:xfrm>
          <a:prstGeom prst="rect">
            <a:avLst/>
          </a:prstGeom>
          <a:noFill/>
        </p:spPr>
        <p:txBody>
          <a:bodyPr wrap="square" lIns="64653" tIns="32326" rIns="64653" bIns="32326" rtlCol="0">
            <a:spAutoFit/>
          </a:bodyPr>
          <a:lstStyle/>
          <a:p>
            <a:pP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41" name="Freeform 20"/>
          <p:cNvSpPr>
            <a:spLocks noEditPoints="1"/>
          </p:cNvSpPr>
          <p:nvPr/>
        </p:nvSpPr>
        <p:spPr bwMode="auto">
          <a:xfrm>
            <a:off x="4909879" y="1943723"/>
            <a:ext cx="293546" cy="198673"/>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89815" tIns="44907" rIns="89815" bIns="4490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sp>
        <p:nvSpPr>
          <p:cNvPr id="42" name="矩形 3"/>
          <p:cNvSpPr>
            <a:spLocks noChangeArrowheads="1"/>
          </p:cNvSpPr>
          <p:nvPr/>
        </p:nvSpPr>
        <p:spPr bwMode="auto">
          <a:xfrm>
            <a:off x="1880013" y="2070882"/>
            <a:ext cx="1190740" cy="28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7363" tIns="33682" rIns="67363" bIns="33682">
            <a:spAutoFit/>
          </a:bodyPr>
          <a:lstStyle/>
          <a:p>
            <a:pP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43" name="文本框 13"/>
          <p:cNvSpPr txBox="1"/>
          <p:nvPr/>
        </p:nvSpPr>
        <p:spPr>
          <a:xfrm>
            <a:off x="783987" y="2331059"/>
            <a:ext cx="2289808" cy="357947"/>
          </a:xfrm>
          <a:prstGeom prst="rect">
            <a:avLst/>
          </a:prstGeom>
          <a:noFill/>
        </p:spPr>
        <p:txBody>
          <a:bodyPr wrap="square" lIns="64653" tIns="32326" rIns="64653" bIns="32326" rtlCol="0">
            <a:spAutoFit/>
          </a:bodyPr>
          <a:lstStyle/>
          <a:p>
            <a:pPr algn="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grpSp>
        <p:nvGrpSpPr>
          <p:cNvPr id="44" name="Group 20"/>
          <p:cNvGrpSpPr/>
          <p:nvPr/>
        </p:nvGrpSpPr>
        <p:grpSpPr>
          <a:xfrm>
            <a:off x="3402473" y="2430812"/>
            <a:ext cx="304386" cy="209981"/>
            <a:chOff x="7416800" y="1122363"/>
            <a:chExt cx="366713" cy="254000"/>
          </a:xfrm>
          <a:solidFill>
            <a:schemeClr val="bg1"/>
          </a:solidFill>
        </p:grpSpPr>
        <p:sp>
          <p:nvSpPr>
            <p:cNvPr id="45"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sp>
          <p:nvSpPr>
            <p:cNvPr id="46"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grpSp>
      <p:sp>
        <p:nvSpPr>
          <p:cNvPr id="47" name="矩形 3"/>
          <p:cNvSpPr>
            <a:spLocks noChangeArrowheads="1"/>
          </p:cNvSpPr>
          <p:nvPr/>
        </p:nvSpPr>
        <p:spPr bwMode="auto">
          <a:xfrm>
            <a:off x="5626371" y="2663134"/>
            <a:ext cx="1190740" cy="28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7363" tIns="33682" rIns="67363" bIns="33682">
            <a:spAutoFit/>
          </a:bodyPr>
          <a:lstStyle/>
          <a:p>
            <a:pP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48" name="文本框 13"/>
          <p:cNvSpPr txBox="1"/>
          <p:nvPr/>
        </p:nvSpPr>
        <p:spPr>
          <a:xfrm>
            <a:off x="5626372" y="2926543"/>
            <a:ext cx="2315360" cy="357947"/>
          </a:xfrm>
          <a:prstGeom prst="rect">
            <a:avLst/>
          </a:prstGeom>
          <a:noFill/>
        </p:spPr>
        <p:txBody>
          <a:bodyPr wrap="square" lIns="64653" tIns="32326" rIns="64653" bIns="32326" rtlCol="0">
            <a:spAutoFit/>
          </a:bodyPr>
          <a:lstStyle/>
          <a:p>
            <a:pP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grpSp>
        <p:nvGrpSpPr>
          <p:cNvPr id="49" name="组合 48"/>
          <p:cNvGrpSpPr/>
          <p:nvPr/>
        </p:nvGrpSpPr>
        <p:grpSpPr>
          <a:xfrm>
            <a:off x="4911336" y="2834951"/>
            <a:ext cx="311572" cy="296638"/>
            <a:chOff x="3294063" y="754063"/>
            <a:chExt cx="5600701" cy="5353051"/>
          </a:xfrm>
          <a:solidFill>
            <a:schemeClr val="bg1"/>
          </a:solidFill>
        </p:grpSpPr>
        <p:sp>
          <p:nvSpPr>
            <p:cNvPr id="50" name="Freeform 458"/>
            <p:cNvSpPr>
              <a:spLocks/>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defTabSz="672701"/>
              <a:endParaRPr lang="zh-CN" altLang="en-US" sz="1400">
                <a:solidFill>
                  <a:prstClr val="black"/>
                </a:solidFill>
                <a:latin typeface="Arial" panose="020B0604020202020204" pitchFamily="34" charset="0"/>
                <a:ea typeface="微软雅黑" panose="020B0503020204020204" pitchFamily="34" charset="-122"/>
              </a:endParaRPr>
            </a:p>
          </p:txBody>
        </p:sp>
        <p:sp>
          <p:nvSpPr>
            <p:cNvPr id="51" name="Freeform 459"/>
            <p:cNvSpPr>
              <a:spLocks/>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defTabSz="672701"/>
              <a:endParaRPr lang="zh-CN" altLang="en-US" sz="1400">
                <a:solidFill>
                  <a:prstClr val="black"/>
                </a:solidFill>
                <a:latin typeface="Arial" panose="020B0604020202020204" pitchFamily="34" charset="0"/>
                <a:ea typeface="微软雅黑" panose="020B0503020204020204" pitchFamily="34" charset="-122"/>
              </a:endParaRPr>
            </a:p>
          </p:txBody>
        </p:sp>
        <p:sp>
          <p:nvSpPr>
            <p:cNvPr id="52"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defTabSz="672701"/>
              <a:endParaRPr lang="zh-CN" altLang="en-US" sz="1400">
                <a:solidFill>
                  <a:prstClr val="black"/>
                </a:solidFill>
                <a:latin typeface="Arial" panose="020B0604020202020204" pitchFamily="34" charset="0"/>
                <a:ea typeface="微软雅黑" panose="020B0503020204020204" pitchFamily="34" charset="-122"/>
              </a:endParaRPr>
            </a:p>
          </p:txBody>
        </p:sp>
        <p:sp>
          <p:nvSpPr>
            <p:cNvPr id="53" name="Freeform 461"/>
            <p:cNvSpPr>
              <a:spLocks/>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defTabSz="672701"/>
              <a:endParaRPr lang="zh-CN" altLang="en-US" sz="1400">
                <a:solidFill>
                  <a:prstClr val="black"/>
                </a:solidFill>
                <a:latin typeface="Arial" panose="020B0604020202020204" pitchFamily="34" charset="0"/>
                <a:ea typeface="微软雅黑" panose="020B0503020204020204" pitchFamily="34" charset="-122"/>
              </a:endParaRPr>
            </a:p>
          </p:txBody>
        </p:sp>
        <p:sp>
          <p:nvSpPr>
            <p:cNvPr id="54" name="Freeform 462"/>
            <p:cNvSpPr>
              <a:spLocks/>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defTabSz="672701"/>
              <a:endParaRPr lang="zh-CN" altLang="en-US" sz="1400">
                <a:solidFill>
                  <a:prstClr val="black"/>
                </a:solidFill>
                <a:latin typeface="Arial" panose="020B0604020202020204" pitchFamily="34" charset="0"/>
                <a:ea typeface="微软雅黑" panose="020B0503020204020204" pitchFamily="34" charset="-122"/>
              </a:endParaRPr>
            </a:p>
          </p:txBody>
        </p:sp>
        <p:sp>
          <p:nvSpPr>
            <p:cNvPr id="55" name="Freeform 463"/>
            <p:cNvSpPr>
              <a:spLocks/>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defTabSz="672701"/>
              <a:endParaRPr lang="zh-CN" altLang="en-US" sz="1400">
                <a:solidFill>
                  <a:prstClr val="black"/>
                </a:solidFill>
                <a:latin typeface="Arial" panose="020B0604020202020204" pitchFamily="34" charset="0"/>
                <a:ea typeface="微软雅黑" panose="020B0503020204020204" pitchFamily="34" charset="-122"/>
              </a:endParaRPr>
            </a:p>
          </p:txBody>
        </p:sp>
        <p:sp>
          <p:nvSpPr>
            <p:cNvPr id="56" name="Freeform 464"/>
            <p:cNvSpPr>
              <a:spLocks/>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defTabSz="672701"/>
              <a:endParaRPr lang="zh-CN" altLang="en-US" sz="1400">
                <a:solidFill>
                  <a:prstClr val="black"/>
                </a:solidFill>
                <a:latin typeface="Arial" panose="020B0604020202020204" pitchFamily="34" charset="0"/>
                <a:ea typeface="微软雅黑" panose="020B0503020204020204" pitchFamily="34" charset="-122"/>
              </a:endParaRPr>
            </a:p>
          </p:txBody>
        </p:sp>
        <p:sp>
          <p:nvSpPr>
            <p:cNvPr id="57" name="Freeform 465"/>
            <p:cNvSpPr>
              <a:spLocks/>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defTabSz="672701"/>
              <a:endParaRPr lang="zh-CN" altLang="en-US" sz="1400">
                <a:solidFill>
                  <a:prstClr val="black"/>
                </a:solidFill>
                <a:latin typeface="Arial" panose="020B0604020202020204" pitchFamily="34" charset="0"/>
                <a:ea typeface="微软雅黑" panose="020B0503020204020204" pitchFamily="34" charset="-122"/>
              </a:endParaRPr>
            </a:p>
          </p:txBody>
        </p:sp>
        <p:sp>
          <p:nvSpPr>
            <p:cNvPr id="58" name="Freeform 466"/>
            <p:cNvSpPr>
              <a:spLocks/>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defTabSz="672701"/>
              <a:endParaRPr lang="zh-CN" altLang="en-US" sz="1400">
                <a:solidFill>
                  <a:prstClr val="black"/>
                </a:solidFill>
                <a:latin typeface="Arial" panose="020B0604020202020204" pitchFamily="34" charset="0"/>
                <a:ea typeface="微软雅黑" panose="020B0503020204020204" pitchFamily="34" charset="-122"/>
              </a:endParaRPr>
            </a:p>
          </p:txBody>
        </p:sp>
        <p:sp>
          <p:nvSpPr>
            <p:cNvPr id="59" name="Freeform 467"/>
            <p:cNvSpPr>
              <a:spLocks/>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defTabSz="672701"/>
              <a:endParaRPr lang="zh-CN" altLang="en-US" sz="1400">
                <a:solidFill>
                  <a:prstClr val="black"/>
                </a:solidFill>
                <a:latin typeface="Arial" panose="020B0604020202020204" pitchFamily="34" charset="0"/>
                <a:ea typeface="微软雅黑" panose="020B0503020204020204" pitchFamily="34" charset="-122"/>
              </a:endParaRPr>
            </a:p>
          </p:txBody>
        </p:sp>
        <p:sp>
          <p:nvSpPr>
            <p:cNvPr id="60" name="Freeform 468"/>
            <p:cNvSpPr>
              <a:spLocks/>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defTabSz="672701"/>
              <a:endParaRPr lang="zh-CN" altLang="en-US" sz="1400">
                <a:solidFill>
                  <a:prstClr val="black"/>
                </a:solidFill>
                <a:latin typeface="Arial" panose="020B0604020202020204" pitchFamily="34" charset="0"/>
                <a:ea typeface="微软雅黑" panose="020B0503020204020204" pitchFamily="34" charset="-122"/>
              </a:endParaRPr>
            </a:p>
          </p:txBody>
        </p:sp>
      </p:grpSp>
      <p:sp>
        <p:nvSpPr>
          <p:cNvPr id="61" name="矩形 3"/>
          <p:cNvSpPr>
            <a:spLocks noChangeArrowheads="1"/>
          </p:cNvSpPr>
          <p:nvPr/>
        </p:nvSpPr>
        <p:spPr bwMode="auto">
          <a:xfrm>
            <a:off x="1880013" y="3209454"/>
            <a:ext cx="1190740" cy="28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7363" tIns="33682" rIns="67363" bIns="33682">
            <a:spAutoFit/>
          </a:bodyPr>
          <a:lstStyle/>
          <a:p>
            <a:pP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62" name="文本框 13"/>
          <p:cNvSpPr txBox="1"/>
          <p:nvPr/>
        </p:nvSpPr>
        <p:spPr>
          <a:xfrm>
            <a:off x="783987" y="3441632"/>
            <a:ext cx="2289808" cy="357947"/>
          </a:xfrm>
          <a:prstGeom prst="rect">
            <a:avLst/>
          </a:prstGeom>
          <a:noFill/>
        </p:spPr>
        <p:txBody>
          <a:bodyPr wrap="square" lIns="64653" tIns="32326" rIns="64653" bIns="32326" rtlCol="0">
            <a:spAutoFit/>
          </a:bodyPr>
          <a:lstStyle/>
          <a:p>
            <a:pPr algn="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grpSp>
        <p:nvGrpSpPr>
          <p:cNvPr id="63" name="Group 23"/>
          <p:cNvGrpSpPr/>
          <p:nvPr/>
        </p:nvGrpSpPr>
        <p:grpSpPr>
          <a:xfrm>
            <a:off x="3460694" y="3386948"/>
            <a:ext cx="252770" cy="219477"/>
            <a:chOff x="7540014" y="4306907"/>
            <a:chExt cx="389342" cy="339426"/>
          </a:xfrm>
          <a:solidFill>
            <a:schemeClr val="bg1"/>
          </a:solidFill>
        </p:grpSpPr>
        <p:sp>
          <p:nvSpPr>
            <p:cNvPr id="64"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sp>
          <p:nvSpPr>
            <p:cNvPr id="65"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sp>
          <p:nvSpPr>
            <p:cNvPr id="66"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sp>
          <p:nvSpPr>
            <p:cNvPr id="67"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sp>
          <p:nvSpPr>
            <p:cNvPr id="68"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sp>
          <p:nvSpPr>
            <p:cNvPr id="69"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sp>
          <p:nvSpPr>
            <p:cNvPr id="70"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sp>
          <p:nvSpPr>
            <p:cNvPr id="71"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sp>
          <p:nvSpPr>
            <p:cNvPr id="72"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sp>
          <p:nvSpPr>
            <p:cNvPr id="73"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sp>
          <p:nvSpPr>
            <p:cNvPr id="74"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grpSp>
      <p:sp>
        <p:nvSpPr>
          <p:cNvPr id="75" name="矩形 3"/>
          <p:cNvSpPr>
            <a:spLocks noChangeArrowheads="1"/>
          </p:cNvSpPr>
          <p:nvPr/>
        </p:nvSpPr>
        <p:spPr bwMode="auto">
          <a:xfrm>
            <a:off x="5626371" y="3793446"/>
            <a:ext cx="1190740" cy="28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7363" tIns="33682" rIns="67363" bIns="33682">
            <a:spAutoFit/>
          </a:bodyPr>
          <a:lstStyle/>
          <a:p>
            <a:pPr>
              <a:defRPr/>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76" name="文本框 13"/>
          <p:cNvSpPr txBox="1"/>
          <p:nvPr/>
        </p:nvSpPr>
        <p:spPr>
          <a:xfrm>
            <a:off x="5626372" y="4036075"/>
            <a:ext cx="2315360" cy="357947"/>
          </a:xfrm>
          <a:prstGeom prst="rect">
            <a:avLst/>
          </a:prstGeom>
          <a:noFill/>
        </p:spPr>
        <p:txBody>
          <a:bodyPr wrap="square" lIns="64653" tIns="32326" rIns="64653" bIns="32326" rtlCol="0">
            <a:spAutoFit/>
          </a:bodyPr>
          <a:lstStyle/>
          <a:p>
            <a:pPr>
              <a:lnSpc>
                <a:spcPct val="130000"/>
              </a:lnSpc>
            </a:pPr>
            <a:r>
              <a:rPr lang="zh-CN" alt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grpSp>
        <p:nvGrpSpPr>
          <p:cNvPr id="77" name="Group 9"/>
          <p:cNvGrpSpPr/>
          <p:nvPr/>
        </p:nvGrpSpPr>
        <p:grpSpPr>
          <a:xfrm>
            <a:off x="4165342" y="4215145"/>
            <a:ext cx="283919" cy="209687"/>
            <a:chOff x="4572000" y="3414713"/>
            <a:chExt cx="374651" cy="277813"/>
          </a:xfrm>
          <a:solidFill>
            <a:schemeClr val="bg1"/>
          </a:solidFill>
        </p:grpSpPr>
        <p:sp>
          <p:nvSpPr>
            <p:cNvPr id="78"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sp>
          <p:nvSpPr>
            <p:cNvPr id="79"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a:latin typeface="Arial" panose="020B0604020202020204" pitchFamily="34" charset="0"/>
                <a:ea typeface="微软雅黑" panose="020B0503020204020204" pitchFamily="34" charset="-122"/>
              </a:endParaRPr>
            </a:p>
          </p:txBody>
        </p:sp>
      </p:grpSp>
      <p:pic>
        <p:nvPicPr>
          <p:cNvPr id="80" name="图片 79"/>
          <p:cNvPicPr>
            <a:picLocks noChangeAspect="1"/>
          </p:cNvPicPr>
          <p:nvPr/>
        </p:nvPicPr>
        <p:blipFill rotWithShape="1">
          <a:blip r:embed="rId4" cstate="print">
            <a:extLst>
              <a:ext uri="{28A0092B-C50C-407E-A947-70E740481C1C}">
                <a14:useLocalDpi xmlns:a14="http://schemas.microsoft.com/office/drawing/2010/main" val="0"/>
              </a:ext>
            </a:extLst>
          </a:blip>
          <a:srcRect r="49957"/>
          <a:stretch>
            <a:fillRect/>
          </a:stretch>
        </p:blipFill>
        <p:spPr>
          <a:xfrm>
            <a:off x="0" y="-144140"/>
            <a:ext cx="1789861" cy="1289155"/>
          </a:xfrm>
          <a:prstGeom prst="rect">
            <a:avLst/>
          </a:prstGeom>
        </p:spPr>
      </p:pic>
      <p:pic>
        <p:nvPicPr>
          <p:cNvPr id="81" name="图片 80"/>
          <p:cNvPicPr>
            <a:picLocks noChangeAspect="1"/>
          </p:cNvPicPr>
          <p:nvPr/>
        </p:nvPicPr>
        <p:blipFill rotWithShape="1">
          <a:blip r:embed="rId4" cstate="print">
            <a:extLst>
              <a:ext uri="{28A0092B-C50C-407E-A947-70E740481C1C}">
                <a14:useLocalDpi xmlns:a14="http://schemas.microsoft.com/office/drawing/2010/main" val="0"/>
              </a:ext>
            </a:extLst>
          </a:blip>
          <a:srcRect r="49957"/>
          <a:stretch>
            <a:fillRect/>
          </a:stretch>
        </p:blipFill>
        <p:spPr>
          <a:xfrm flipH="1">
            <a:off x="7211264" y="-72132"/>
            <a:ext cx="1789861" cy="1289155"/>
          </a:xfrm>
          <a:prstGeom prst="rect">
            <a:avLst/>
          </a:prstGeom>
        </p:spPr>
      </p:pic>
      <p:sp>
        <p:nvSpPr>
          <p:cNvPr id="82" name="Text Box 3"/>
          <p:cNvSpPr>
            <a:spLocks noChangeArrowheads="1"/>
          </p:cNvSpPr>
          <p:nvPr/>
        </p:nvSpPr>
        <p:spPr bwMode="auto">
          <a:xfrm>
            <a:off x="3893904" y="287908"/>
            <a:ext cx="1213316" cy="283494"/>
          </a:xfrm>
          <a:prstGeom prst="rect">
            <a:avLst/>
          </a:prstGeom>
          <a:effectLst/>
        </p:spPr>
        <p:txBody>
          <a:bodyPr wrap="none" lIns="67391" tIns="33696" rIns="67391" bIns="33696">
            <a:spAutoFit/>
          </a:bodyPr>
          <a:lstStyle/>
          <a:p>
            <a:pPr algn="ctr">
              <a:spcBef>
                <a:spcPct val="0"/>
              </a:spcBef>
            </a:pPr>
            <a:r>
              <a:rPr lang="zh-CN" altLang="en-US" sz="1400" dirty="0">
                <a:solidFill>
                  <a:srgbClr val="E6101C"/>
                </a:solidFill>
                <a:latin typeface="方正清刻本悦宋简体" panose="02000000000000000000" pitchFamily="2" charset="-122"/>
                <a:ea typeface="方正清刻本悦宋简体" panose="02000000000000000000" pitchFamily="2" charset="-122"/>
                <a:sym typeface="Calibri" panose="020F0502020204030204" pitchFamily="34" charset="0"/>
              </a:rPr>
              <a:t>单击添加标题</a:t>
            </a:r>
            <a:endParaRPr lang="zh-CN" altLang="en-US" sz="1400" dirty="0">
              <a:solidFill>
                <a:srgbClr val="E6101C"/>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710844466"/>
      </p:ext>
    </p:extLst>
  </p:cSld>
  <p:clrMapOvr>
    <a:masterClrMapping/>
  </p:clrMapOvr>
  <p:transition spd="slow" advTm="423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
                                        </p:tgtEl>
                                        <p:attrNameLst>
                                          <p:attrName>ppt_x</p:attrName>
                                        </p:attrNameLst>
                                      </p:cBhvr>
                                      <p:tavLst>
                                        <p:tav tm="0">
                                          <p:val>
                                            <p:fltVal val="0.5"/>
                                          </p:val>
                                        </p:tav>
                                        <p:tav tm="100000">
                                          <p:val>
                                            <p:strVal val="#ppt_x"/>
                                          </p:val>
                                        </p:tav>
                                      </p:tavLst>
                                    </p:anim>
                                    <p:anim calcmode="lin" valueType="num">
                                      <p:cBhvr>
                                        <p:cTn id="14" dur="500" fill="hold"/>
                                        <p:tgtEl>
                                          <p:spTgt spid="3"/>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6*min(max(#ppt_w*#ppt_h,.3),1)-7.4)/-.7*#ppt_w"/>
                                          </p:val>
                                        </p:tav>
                                        <p:tav tm="100000">
                                          <p:val>
                                            <p:strVal val="#ppt_w"/>
                                          </p:val>
                                        </p:tav>
                                      </p:tavLst>
                                    </p:anim>
                                    <p:anim calcmode="lin" valueType="num">
                                      <p:cBhvr>
                                        <p:cTn id="18" dur="500" fill="hold"/>
                                        <p:tgtEl>
                                          <p:spTgt spid="8"/>
                                        </p:tgtEl>
                                        <p:attrNameLst>
                                          <p:attrName>ppt_h</p:attrName>
                                        </p:attrNameLst>
                                      </p:cBhvr>
                                      <p:tavLst>
                                        <p:tav tm="0">
                                          <p:val>
                                            <p:strVal val="(6*min(max(#ppt_w*#ppt_h,.3),1)-7.4)/-.7*#ppt_h"/>
                                          </p:val>
                                        </p:tav>
                                        <p:tav tm="100000">
                                          <p:val>
                                            <p:strVal val="#ppt_h"/>
                                          </p:val>
                                        </p:tav>
                                      </p:tavLst>
                                    </p:anim>
                                    <p:anim calcmode="lin" valueType="num">
                                      <p:cBhvr>
                                        <p:cTn id="19" dur="500" fill="hold"/>
                                        <p:tgtEl>
                                          <p:spTgt spid="8"/>
                                        </p:tgtEl>
                                        <p:attrNameLst>
                                          <p:attrName>ppt_x</p:attrName>
                                        </p:attrNameLst>
                                      </p:cBhvr>
                                      <p:tavLst>
                                        <p:tav tm="0">
                                          <p:val>
                                            <p:fltVal val="0.5"/>
                                          </p:val>
                                        </p:tav>
                                        <p:tav tm="100000">
                                          <p:val>
                                            <p:strVal val="#ppt_x"/>
                                          </p:val>
                                        </p:tav>
                                      </p:tavLst>
                                    </p:anim>
                                    <p:anim calcmode="lin" valueType="num">
                                      <p:cBhvr>
                                        <p:cTn id="20" dur="500" fill="hold"/>
                                        <p:tgtEl>
                                          <p:spTgt spid="8"/>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 dur="500" fill="hold"/>
                                        <p:tgtEl>
                                          <p:spTgt spid="13"/>
                                        </p:tgtEl>
                                        <p:attrNameLst>
                                          <p:attrName>ppt_h</p:attrName>
                                        </p:attrNameLst>
                                      </p:cBhvr>
                                      <p:tavLst>
                                        <p:tav tm="0">
                                          <p:val>
                                            <p:strVal val="(6*min(max(#ppt_w*#ppt_h,.3),1)-7.4)/-.7*#ppt_h"/>
                                          </p:val>
                                        </p:tav>
                                        <p:tav tm="100000">
                                          <p:val>
                                            <p:strVal val="#ppt_h"/>
                                          </p:val>
                                        </p:tav>
                                      </p:tavLst>
                                    </p:anim>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nodeType="withEffect">
                                  <p:stCondLst>
                                    <p:cond delay="4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strVal val="(6*min(max(#ppt_w*#ppt_h,.3),1)-7.4)/-.7*#ppt_w"/>
                                          </p:val>
                                        </p:tav>
                                        <p:tav tm="100000">
                                          <p:val>
                                            <p:strVal val="#ppt_w"/>
                                          </p:val>
                                        </p:tav>
                                      </p:tavLst>
                                    </p:anim>
                                    <p:anim calcmode="lin" valueType="num">
                                      <p:cBhvr>
                                        <p:cTn id="30" dur="500" fill="hold"/>
                                        <p:tgtEl>
                                          <p:spTgt spid="18"/>
                                        </p:tgtEl>
                                        <p:attrNameLst>
                                          <p:attrName>ppt_h</p:attrName>
                                        </p:attrNameLst>
                                      </p:cBhvr>
                                      <p:tavLst>
                                        <p:tav tm="0">
                                          <p:val>
                                            <p:strVal val="(6*min(max(#ppt_w*#ppt_h,.3),1)-7.4)/-.7*#ppt_h"/>
                                          </p:val>
                                        </p:tav>
                                        <p:tav tm="100000">
                                          <p:val>
                                            <p:strVal val="#ppt_h"/>
                                          </p:val>
                                        </p:tav>
                                      </p:tavLst>
                                    </p:anim>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nodeType="withEffect">
                                  <p:stCondLst>
                                    <p:cond delay="60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strVal val="(6*min(max(#ppt_w*#ppt_h,.3),1)-7.4)/-.7*#ppt_w"/>
                                          </p:val>
                                        </p:tav>
                                        <p:tav tm="100000">
                                          <p:val>
                                            <p:strVal val="#ppt_w"/>
                                          </p:val>
                                        </p:tav>
                                      </p:tavLst>
                                    </p:anim>
                                    <p:anim calcmode="lin" valueType="num">
                                      <p:cBhvr>
                                        <p:cTn id="36" dur="500" fill="hold"/>
                                        <p:tgtEl>
                                          <p:spTgt spid="23"/>
                                        </p:tgtEl>
                                        <p:attrNameLst>
                                          <p:attrName>ppt_h</p:attrName>
                                        </p:attrNameLst>
                                      </p:cBhvr>
                                      <p:tavLst>
                                        <p:tav tm="0">
                                          <p:val>
                                            <p:strVal val="(6*min(max(#ppt_w*#ppt_h,.3),1)-7.4)/-.7*#ppt_h"/>
                                          </p:val>
                                        </p:tav>
                                        <p:tav tm="100000">
                                          <p:val>
                                            <p:strVal val="#ppt_h"/>
                                          </p:val>
                                        </p:tav>
                                      </p:tavLst>
                                    </p:anim>
                                    <p:anim calcmode="lin" valueType="num">
                                      <p:cBhvr>
                                        <p:cTn id="37" dur="500" fill="hold"/>
                                        <p:tgtEl>
                                          <p:spTgt spid="23"/>
                                        </p:tgtEl>
                                        <p:attrNameLst>
                                          <p:attrName>ppt_x</p:attrName>
                                        </p:attrNameLst>
                                      </p:cBhvr>
                                      <p:tavLst>
                                        <p:tav tm="0">
                                          <p:val>
                                            <p:fltVal val="0.5"/>
                                          </p:val>
                                        </p:tav>
                                        <p:tav tm="100000">
                                          <p:val>
                                            <p:strVal val="#ppt_x"/>
                                          </p:val>
                                        </p:tav>
                                      </p:tavLst>
                                    </p:anim>
                                    <p:anim calcmode="lin" valueType="num">
                                      <p:cBhvr>
                                        <p:cTn id="38" dur="500" fill="hold"/>
                                        <p:tgtEl>
                                          <p:spTgt spid="23"/>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90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strVal val="(6*min(max(#ppt_w*#ppt_h,.3),1)-7.4)/-.7*#ppt_w"/>
                                          </p:val>
                                        </p:tav>
                                        <p:tav tm="100000">
                                          <p:val>
                                            <p:strVal val="#ppt_w"/>
                                          </p:val>
                                        </p:tav>
                                      </p:tavLst>
                                    </p:anim>
                                    <p:anim calcmode="lin" valueType="num">
                                      <p:cBhvr>
                                        <p:cTn id="42" dur="500" fill="hold"/>
                                        <p:tgtEl>
                                          <p:spTgt spid="28"/>
                                        </p:tgtEl>
                                        <p:attrNameLst>
                                          <p:attrName>ppt_h</p:attrName>
                                        </p:attrNameLst>
                                      </p:cBhvr>
                                      <p:tavLst>
                                        <p:tav tm="0">
                                          <p:val>
                                            <p:strVal val="(6*min(max(#ppt_w*#ppt_h,.3),1)-7.4)/-.7*#ppt_h"/>
                                          </p:val>
                                        </p:tav>
                                        <p:tav tm="100000">
                                          <p:val>
                                            <p:strVal val="#ppt_h"/>
                                          </p:val>
                                        </p:tav>
                                      </p:tavLst>
                                    </p:anim>
                                    <p:anim calcmode="lin" valueType="num">
                                      <p:cBhvr>
                                        <p:cTn id="43" dur="500" fill="hold"/>
                                        <p:tgtEl>
                                          <p:spTgt spid="28"/>
                                        </p:tgtEl>
                                        <p:attrNameLst>
                                          <p:attrName>ppt_x</p:attrName>
                                        </p:attrNameLst>
                                      </p:cBhvr>
                                      <p:tavLst>
                                        <p:tav tm="0">
                                          <p:val>
                                            <p:fltVal val="0.5"/>
                                          </p:val>
                                        </p:tav>
                                        <p:tav tm="100000">
                                          <p:val>
                                            <p:strVal val="#ppt_x"/>
                                          </p:val>
                                        </p:tav>
                                      </p:tavLst>
                                    </p:anim>
                                    <p:anim calcmode="lin" valueType="num">
                                      <p:cBhvr>
                                        <p:cTn id="44"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900"/>
                            </p:stCondLst>
                            <p:childTnLst>
                              <p:par>
                                <p:cTn id="46" presetID="31" presetClass="entr" presetSubtype="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 calcmode="lin" valueType="num">
                                      <p:cBhvr>
                                        <p:cTn id="50" dur="500" fill="hold"/>
                                        <p:tgtEl>
                                          <p:spTgt spid="33"/>
                                        </p:tgtEl>
                                        <p:attrNameLst>
                                          <p:attrName>style.rotation</p:attrName>
                                        </p:attrNameLst>
                                      </p:cBhvr>
                                      <p:tavLst>
                                        <p:tav tm="0">
                                          <p:val>
                                            <p:fltVal val="90"/>
                                          </p:val>
                                        </p:tav>
                                        <p:tav tm="100000">
                                          <p:val>
                                            <p:fltVal val="0"/>
                                          </p:val>
                                        </p:tav>
                                      </p:tavLst>
                                    </p:anim>
                                    <p:animEffect transition="in" filter="fade">
                                      <p:cBhvr>
                                        <p:cTn id="51" dur="500"/>
                                        <p:tgtEl>
                                          <p:spTgt spid="33"/>
                                        </p:tgtEl>
                                      </p:cBhvr>
                                    </p:animEffect>
                                  </p:childTnLst>
                                </p:cTn>
                              </p:par>
                            </p:childTnLst>
                          </p:cTn>
                        </p:par>
                        <p:par>
                          <p:cTn id="52" fill="hold">
                            <p:stCondLst>
                              <p:cond delay="24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right)">
                                      <p:cBhvr>
                                        <p:cTn id="58" dur="750"/>
                                        <p:tgtEl>
                                          <p:spTgt spid="38"/>
                                        </p:tgtEl>
                                      </p:cBhvr>
                                    </p:animEffect>
                                  </p:childTnLst>
                                </p:cTn>
                              </p:par>
                            </p:childTnLst>
                          </p:cTn>
                        </p:par>
                        <p:par>
                          <p:cTn id="59" fill="hold">
                            <p:stCondLst>
                              <p:cond delay="3150"/>
                            </p:stCondLst>
                            <p:childTnLst>
                              <p:par>
                                <p:cTn id="60" presetID="31"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 calcmode="lin" valueType="num">
                                      <p:cBhvr>
                                        <p:cTn id="64" dur="500" fill="hold"/>
                                        <p:tgtEl>
                                          <p:spTgt spid="41"/>
                                        </p:tgtEl>
                                        <p:attrNameLst>
                                          <p:attrName>style.rotation</p:attrName>
                                        </p:attrNameLst>
                                      </p:cBhvr>
                                      <p:tavLst>
                                        <p:tav tm="0">
                                          <p:val>
                                            <p:fltVal val="90"/>
                                          </p:val>
                                        </p:tav>
                                        <p:tav tm="100000">
                                          <p:val>
                                            <p:fltVal val="0"/>
                                          </p:val>
                                        </p:tav>
                                      </p:tavLst>
                                    </p:anim>
                                    <p:animEffect transition="in" filter="fade">
                                      <p:cBhvr>
                                        <p:cTn id="65" dur="500"/>
                                        <p:tgtEl>
                                          <p:spTgt spid="41"/>
                                        </p:tgtEl>
                                      </p:cBhvr>
                                    </p:animEffect>
                                  </p:childTnLst>
                                </p:cTn>
                              </p:par>
                            </p:childTnLst>
                          </p:cTn>
                        </p:par>
                        <p:par>
                          <p:cTn id="66" fill="hold">
                            <p:stCondLst>
                              <p:cond delay="3650"/>
                            </p:stCondLst>
                            <p:childTnLst>
                              <p:par>
                                <p:cTn id="67" presetID="22" presetClass="entr" presetSubtype="8"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left)">
                                      <p:cBhvr>
                                        <p:cTn id="69" dur="500"/>
                                        <p:tgtEl>
                                          <p:spTgt spid="39"/>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right)">
                                      <p:cBhvr>
                                        <p:cTn id="72" dur="750"/>
                                        <p:tgtEl>
                                          <p:spTgt spid="40"/>
                                        </p:tgtEl>
                                      </p:cBhvr>
                                    </p:animEffect>
                                  </p:childTnLst>
                                </p:cTn>
                              </p:par>
                            </p:childTnLst>
                          </p:cTn>
                        </p:par>
                        <p:par>
                          <p:cTn id="73" fill="hold">
                            <p:stCondLst>
                              <p:cond delay="4400"/>
                            </p:stCondLst>
                            <p:childTnLst>
                              <p:par>
                                <p:cTn id="74" presetID="31" presetClass="entr" presetSubtype="0" fill="hold" nodeType="after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p:cTn id="76" dur="500" fill="hold"/>
                                        <p:tgtEl>
                                          <p:spTgt spid="44"/>
                                        </p:tgtEl>
                                        <p:attrNameLst>
                                          <p:attrName>ppt_w</p:attrName>
                                        </p:attrNameLst>
                                      </p:cBhvr>
                                      <p:tavLst>
                                        <p:tav tm="0">
                                          <p:val>
                                            <p:fltVal val="0"/>
                                          </p:val>
                                        </p:tav>
                                        <p:tav tm="100000">
                                          <p:val>
                                            <p:strVal val="#ppt_w"/>
                                          </p:val>
                                        </p:tav>
                                      </p:tavLst>
                                    </p:anim>
                                    <p:anim calcmode="lin" valueType="num">
                                      <p:cBhvr>
                                        <p:cTn id="77" dur="500" fill="hold"/>
                                        <p:tgtEl>
                                          <p:spTgt spid="44"/>
                                        </p:tgtEl>
                                        <p:attrNameLst>
                                          <p:attrName>ppt_h</p:attrName>
                                        </p:attrNameLst>
                                      </p:cBhvr>
                                      <p:tavLst>
                                        <p:tav tm="0">
                                          <p:val>
                                            <p:fltVal val="0"/>
                                          </p:val>
                                        </p:tav>
                                        <p:tav tm="100000">
                                          <p:val>
                                            <p:strVal val="#ppt_h"/>
                                          </p:val>
                                        </p:tav>
                                      </p:tavLst>
                                    </p:anim>
                                    <p:anim calcmode="lin" valueType="num">
                                      <p:cBhvr>
                                        <p:cTn id="78" dur="500" fill="hold"/>
                                        <p:tgtEl>
                                          <p:spTgt spid="44"/>
                                        </p:tgtEl>
                                        <p:attrNameLst>
                                          <p:attrName>style.rotation</p:attrName>
                                        </p:attrNameLst>
                                      </p:cBhvr>
                                      <p:tavLst>
                                        <p:tav tm="0">
                                          <p:val>
                                            <p:fltVal val="90"/>
                                          </p:val>
                                        </p:tav>
                                        <p:tav tm="100000">
                                          <p:val>
                                            <p:fltVal val="0"/>
                                          </p:val>
                                        </p:tav>
                                      </p:tavLst>
                                    </p:anim>
                                    <p:animEffect transition="in" filter="fade">
                                      <p:cBhvr>
                                        <p:cTn id="79" dur="500"/>
                                        <p:tgtEl>
                                          <p:spTgt spid="44"/>
                                        </p:tgtEl>
                                      </p:cBhvr>
                                    </p:animEffect>
                                  </p:childTnLst>
                                </p:cTn>
                              </p:par>
                            </p:childTnLst>
                          </p:cTn>
                        </p:par>
                        <p:par>
                          <p:cTn id="80" fill="hold">
                            <p:stCondLst>
                              <p:cond delay="4900"/>
                            </p:stCondLst>
                            <p:childTnLst>
                              <p:par>
                                <p:cTn id="81" presetID="22" presetClass="entr" presetSubtype="8"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ipe(left)">
                                      <p:cBhvr>
                                        <p:cTn id="83" dur="500"/>
                                        <p:tgtEl>
                                          <p:spTgt spid="42"/>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right)">
                                      <p:cBhvr>
                                        <p:cTn id="86" dur="750"/>
                                        <p:tgtEl>
                                          <p:spTgt spid="43"/>
                                        </p:tgtEl>
                                      </p:cBhvr>
                                    </p:animEffect>
                                  </p:childTnLst>
                                </p:cTn>
                              </p:par>
                            </p:childTnLst>
                          </p:cTn>
                        </p:par>
                        <p:par>
                          <p:cTn id="87" fill="hold">
                            <p:stCondLst>
                              <p:cond delay="5650"/>
                            </p:stCondLst>
                            <p:childTnLst>
                              <p:par>
                                <p:cTn id="88" presetID="31" presetClass="entr" presetSubtype="0"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p:cTn id="90" dur="500" fill="hold"/>
                                        <p:tgtEl>
                                          <p:spTgt spid="49"/>
                                        </p:tgtEl>
                                        <p:attrNameLst>
                                          <p:attrName>ppt_w</p:attrName>
                                        </p:attrNameLst>
                                      </p:cBhvr>
                                      <p:tavLst>
                                        <p:tav tm="0">
                                          <p:val>
                                            <p:fltVal val="0"/>
                                          </p:val>
                                        </p:tav>
                                        <p:tav tm="100000">
                                          <p:val>
                                            <p:strVal val="#ppt_w"/>
                                          </p:val>
                                        </p:tav>
                                      </p:tavLst>
                                    </p:anim>
                                    <p:anim calcmode="lin" valueType="num">
                                      <p:cBhvr>
                                        <p:cTn id="91" dur="500" fill="hold"/>
                                        <p:tgtEl>
                                          <p:spTgt spid="49"/>
                                        </p:tgtEl>
                                        <p:attrNameLst>
                                          <p:attrName>ppt_h</p:attrName>
                                        </p:attrNameLst>
                                      </p:cBhvr>
                                      <p:tavLst>
                                        <p:tav tm="0">
                                          <p:val>
                                            <p:fltVal val="0"/>
                                          </p:val>
                                        </p:tav>
                                        <p:tav tm="100000">
                                          <p:val>
                                            <p:strVal val="#ppt_h"/>
                                          </p:val>
                                        </p:tav>
                                      </p:tavLst>
                                    </p:anim>
                                    <p:anim calcmode="lin" valueType="num">
                                      <p:cBhvr>
                                        <p:cTn id="92" dur="500" fill="hold"/>
                                        <p:tgtEl>
                                          <p:spTgt spid="49"/>
                                        </p:tgtEl>
                                        <p:attrNameLst>
                                          <p:attrName>style.rotation</p:attrName>
                                        </p:attrNameLst>
                                      </p:cBhvr>
                                      <p:tavLst>
                                        <p:tav tm="0">
                                          <p:val>
                                            <p:fltVal val="90"/>
                                          </p:val>
                                        </p:tav>
                                        <p:tav tm="100000">
                                          <p:val>
                                            <p:fltVal val="0"/>
                                          </p:val>
                                        </p:tav>
                                      </p:tavLst>
                                    </p:anim>
                                    <p:animEffect transition="in" filter="fade">
                                      <p:cBhvr>
                                        <p:cTn id="93" dur="500"/>
                                        <p:tgtEl>
                                          <p:spTgt spid="49"/>
                                        </p:tgtEl>
                                      </p:cBhvr>
                                    </p:animEffect>
                                  </p:childTnLst>
                                </p:cTn>
                              </p:par>
                            </p:childTnLst>
                          </p:cTn>
                        </p:par>
                        <p:par>
                          <p:cTn id="94" fill="hold">
                            <p:stCondLst>
                              <p:cond delay="6150"/>
                            </p:stCondLst>
                            <p:childTnLst>
                              <p:par>
                                <p:cTn id="95" presetID="22" presetClass="entr" presetSubtype="8"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lef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wipe(right)">
                                      <p:cBhvr>
                                        <p:cTn id="100" dur="750"/>
                                        <p:tgtEl>
                                          <p:spTgt spid="48"/>
                                        </p:tgtEl>
                                      </p:cBhvr>
                                    </p:animEffect>
                                  </p:childTnLst>
                                </p:cTn>
                              </p:par>
                            </p:childTnLst>
                          </p:cTn>
                        </p:par>
                        <p:par>
                          <p:cTn id="101" fill="hold">
                            <p:stCondLst>
                              <p:cond delay="6900"/>
                            </p:stCondLst>
                            <p:childTnLst>
                              <p:par>
                                <p:cTn id="102" presetID="31" presetClass="entr" presetSubtype="0" fill="hold" nodeType="afterEffect">
                                  <p:stCondLst>
                                    <p:cond delay="0"/>
                                  </p:stCondLst>
                                  <p:childTnLst>
                                    <p:set>
                                      <p:cBhvr>
                                        <p:cTn id="103" dur="1" fill="hold">
                                          <p:stCondLst>
                                            <p:cond delay="0"/>
                                          </p:stCondLst>
                                        </p:cTn>
                                        <p:tgtEl>
                                          <p:spTgt spid="63"/>
                                        </p:tgtEl>
                                        <p:attrNameLst>
                                          <p:attrName>style.visibility</p:attrName>
                                        </p:attrNameLst>
                                      </p:cBhvr>
                                      <p:to>
                                        <p:strVal val="visible"/>
                                      </p:to>
                                    </p:set>
                                    <p:anim calcmode="lin" valueType="num">
                                      <p:cBhvr>
                                        <p:cTn id="104" dur="500" fill="hold"/>
                                        <p:tgtEl>
                                          <p:spTgt spid="63"/>
                                        </p:tgtEl>
                                        <p:attrNameLst>
                                          <p:attrName>ppt_w</p:attrName>
                                        </p:attrNameLst>
                                      </p:cBhvr>
                                      <p:tavLst>
                                        <p:tav tm="0">
                                          <p:val>
                                            <p:fltVal val="0"/>
                                          </p:val>
                                        </p:tav>
                                        <p:tav tm="100000">
                                          <p:val>
                                            <p:strVal val="#ppt_w"/>
                                          </p:val>
                                        </p:tav>
                                      </p:tavLst>
                                    </p:anim>
                                    <p:anim calcmode="lin" valueType="num">
                                      <p:cBhvr>
                                        <p:cTn id="105" dur="500" fill="hold"/>
                                        <p:tgtEl>
                                          <p:spTgt spid="63"/>
                                        </p:tgtEl>
                                        <p:attrNameLst>
                                          <p:attrName>ppt_h</p:attrName>
                                        </p:attrNameLst>
                                      </p:cBhvr>
                                      <p:tavLst>
                                        <p:tav tm="0">
                                          <p:val>
                                            <p:fltVal val="0"/>
                                          </p:val>
                                        </p:tav>
                                        <p:tav tm="100000">
                                          <p:val>
                                            <p:strVal val="#ppt_h"/>
                                          </p:val>
                                        </p:tav>
                                      </p:tavLst>
                                    </p:anim>
                                    <p:anim calcmode="lin" valueType="num">
                                      <p:cBhvr>
                                        <p:cTn id="106" dur="500" fill="hold"/>
                                        <p:tgtEl>
                                          <p:spTgt spid="63"/>
                                        </p:tgtEl>
                                        <p:attrNameLst>
                                          <p:attrName>style.rotation</p:attrName>
                                        </p:attrNameLst>
                                      </p:cBhvr>
                                      <p:tavLst>
                                        <p:tav tm="0">
                                          <p:val>
                                            <p:fltVal val="90"/>
                                          </p:val>
                                        </p:tav>
                                        <p:tav tm="100000">
                                          <p:val>
                                            <p:fltVal val="0"/>
                                          </p:val>
                                        </p:tav>
                                      </p:tavLst>
                                    </p:anim>
                                    <p:animEffect transition="in" filter="fade">
                                      <p:cBhvr>
                                        <p:cTn id="107" dur="500"/>
                                        <p:tgtEl>
                                          <p:spTgt spid="63"/>
                                        </p:tgtEl>
                                      </p:cBhvr>
                                    </p:animEffect>
                                  </p:childTnLst>
                                </p:cTn>
                              </p:par>
                            </p:childTnLst>
                          </p:cTn>
                        </p:par>
                        <p:par>
                          <p:cTn id="108" fill="hold">
                            <p:stCondLst>
                              <p:cond delay="7400"/>
                            </p:stCondLst>
                            <p:childTnLst>
                              <p:par>
                                <p:cTn id="109" presetID="22" presetClass="entr" presetSubtype="8" fill="hold" grpId="0" nodeType="after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wipe(left)">
                                      <p:cBhvr>
                                        <p:cTn id="111" dur="500"/>
                                        <p:tgtEl>
                                          <p:spTgt spid="61"/>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wipe(right)">
                                      <p:cBhvr>
                                        <p:cTn id="114" dur="750"/>
                                        <p:tgtEl>
                                          <p:spTgt spid="62"/>
                                        </p:tgtEl>
                                      </p:cBhvr>
                                    </p:animEffect>
                                  </p:childTnLst>
                                </p:cTn>
                              </p:par>
                            </p:childTnLst>
                          </p:cTn>
                        </p:par>
                        <p:par>
                          <p:cTn id="115" fill="hold">
                            <p:stCondLst>
                              <p:cond delay="8150"/>
                            </p:stCondLst>
                            <p:childTnLst>
                              <p:par>
                                <p:cTn id="116" presetID="31" presetClass="entr" presetSubtype="0" fill="hold" nodeType="afterEffect">
                                  <p:stCondLst>
                                    <p:cond delay="0"/>
                                  </p:stCondLst>
                                  <p:childTnLst>
                                    <p:set>
                                      <p:cBhvr>
                                        <p:cTn id="117" dur="1" fill="hold">
                                          <p:stCondLst>
                                            <p:cond delay="0"/>
                                          </p:stCondLst>
                                        </p:cTn>
                                        <p:tgtEl>
                                          <p:spTgt spid="77"/>
                                        </p:tgtEl>
                                        <p:attrNameLst>
                                          <p:attrName>style.visibility</p:attrName>
                                        </p:attrNameLst>
                                      </p:cBhvr>
                                      <p:to>
                                        <p:strVal val="visible"/>
                                      </p:to>
                                    </p:set>
                                    <p:anim calcmode="lin" valueType="num">
                                      <p:cBhvr>
                                        <p:cTn id="118" dur="500" fill="hold"/>
                                        <p:tgtEl>
                                          <p:spTgt spid="77"/>
                                        </p:tgtEl>
                                        <p:attrNameLst>
                                          <p:attrName>ppt_w</p:attrName>
                                        </p:attrNameLst>
                                      </p:cBhvr>
                                      <p:tavLst>
                                        <p:tav tm="0">
                                          <p:val>
                                            <p:fltVal val="0"/>
                                          </p:val>
                                        </p:tav>
                                        <p:tav tm="100000">
                                          <p:val>
                                            <p:strVal val="#ppt_w"/>
                                          </p:val>
                                        </p:tav>
                                      </p:tavLst>
                                    </p:anim>
                                    <p:anim calcmode="lin" valueType="num">
                                      <p:cBhvr>
                                        <p:cTn id="119" dur="500" fill="hold"/>
                                        <p:tgtEl>
                                          <p:spTgt spid="77"/>
                                        </p:tgtEl>
                                        <p:attrNameLst>
                                          <p:attrName>ppt_h</p:attrName>
                                        </p:attrNameLst>
                                      </p:cBhvr>
                                      <p:tavLst>
                                        <p:tav tm="0">
                                          <p:val>
                                            <p:fltVal val="0"/>
                                          </p:val>
                                        </p:tav>
                                        <p:tav tm="100000">
                                          <p:val>
                                            <p:strVal val="#ppt_h"/>
                                          </p:val>
                                        </p:tav>
                                      </p:tavLst>
                                    </p:anim>
                                    <p:anim calcmode="lin" valueType="num">
                                      <p:cBhvr>
                                        <p:cTn id="120" dur="500" fill="hold"/>
                                        <p:tgtEl>
                                          <p:spTgt spid="77"/>
                                        </p:tgtEl>
                                        <p:attrNameLst>
                                          <p:attrName>style.rotation</p:attrName>
                                        </p:attrNameLst>
                                      </p:cBhvr>
                                      <p:tavLst>
                                        <p:tav tm="0">
                                          <p:val>
                                            <p:fltVal val="90"/>
                                          </p:val>
                                        </p:tav>
                                        <p:tav tm="100000">
                                          <p:val>
                                            <p:fltVal val="0"/>
                                          </p:val>
                                        </p:tav>
                                      </p:tavLst>
                                    </p:anim>
                                    <p:animEffect transition="in" filter="fade">
                                      <p:cBhvr>
                                        <p:cTn id="121" dur="500"/>
                                        <p:tgtEl>
                                          <p:spTgt spid="77"/>
                                        </p:tgtEl>
                                      </p:cBhvr>
                                    </p:animEffect>
                                  </p:childTnLst>
                                </p:cTn>
                              </p:par>
                            </p:childTnLst>
                          </p:cTn>
                        </p:par>
                        <p:par>
                          <p:cTn id="122" fill="hold">
                            <p:stCondLst>
                              <p:cond delay="8650"/>
                            </p:stCondLst>
                            <p:childTnLst>
                              <p:par>
                                <p:cTn id="123" presetID="22" presetClass="entr" presetSubtype="8" fill="hold" grpId="0" nodeType="afterEffect">
                                  <p:stCondLst>
                                    <p:cond delay="0"/>
                                  </p:stCondLst>
                                  <p:childTnLst>
                                    <p:set>
                                      <p:cBhvr>
                                        <p:cTn id="124" dur="1" fill="hold">
                                          <p:stCondLst>
                                            <p:cond delay="0"/>
                                          </p:stCondLst>
                                        </p:cTn>
                                        <p:tgtEl>
                                          <p:spTgt spid="75"/>
                                        </p:tgtEl>
                                        <p:attrNameLst>
                                          <p:attrName>style.visibility</p:attrName>
                                        </p:attrNameLst>
                                      </p:cBhvr>
                                      <p:to>
                                        <p:strVal val="visible"/>
                                      </p:to>
                                    </p:set>
                                    <p:animEffect transition="in" filter="wipe(left)">
                                      <p:cBhvr>
                                        <p:cTn id="125" dur="500"/>
                                        <p:tgtEl>
                                          <p:spTgt spid="75"/>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right)">
                                      <p:cBhvr>
                                        <p:cTn id="128"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animBg="1"/>
      <p:bldP spid="42" grpId="0"/>
      <p:bldP spid="43" grpId="0"/>
      <p:bldP spid="47" grpId="0"/>
      <p:bldP spid="48" grpId="0"/>
      <p:bldP spid="61" grpId="0"/>
      <p:bldP spid="62" grpId="0"/>
      <p:bldP spid="75" grpId="0"/>
      <p:bldP spid="7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ok1.2"/>
  <p:tag name="ISPRING_ULTRA_SCORM_COURSE_ID" val="80BA680A-A991-484A-8A3D-6057A8CF3E4C"/>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2547</Words>
  <Application>Microsoft Office PowerPoint</Application>
  <PresentationFormat>自定义</PresentationFormat>
  <Paragraphs>261</Paragraphs>
  <Slides>24</Slides>
  <Notes>24</Notes>
  <HiddenSlides>0</HiddenSlides>
  <MMClips>1</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ok1.2</dc:title>
  <cp:lastModifiedBy>User</cp:lastModifiedBy>
  <cp:revision>25</cp:revision>
  <dcterms:modified xsi:type="dcterms:W3CDTF">2017-08-10T07:47:02Z</dcterms:modified>
</cp:coreProperties>
</file>