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57" r:id="rId3"/>
    <p:sldId id="279" r:id="rId4"/>
    <p:sldId id="276" r:id="rId5"/>
    <p:sldId id="258" r:id="rId6"/>
    <p:sldId id="271" r:id="rId7"/>
    <p:sldId id="277" r:id="rId8"/>
    <p:sldId id="264" r:id="rId9"/>
    <p:sldId id="265" r:id="rId10"/>
    <p:sldId id="263" r:id="rId11"/>
    <p:sldId id="272" r:id="rId12"/>
    <p:sldId id="273" r:id="rId13"/>
    <p:sldId id="260" r:id="rId14"/>
    <p:sldId id="270" r:id="rId15"/>
    <p:sldId id="261" r:id="rId16"/>
    <p:sldId id="274" r:id="rId17"/>
    <p:sldId id="275" r:id="rId18"/>
    <p:sldId id="262" r:id="rId19"/>
    <p:sldId id="268" r:id="rId20"/>
    <p:sldId id="269" r:id="rId21"/>
    <p:sldId id="278" r:id="rId22"/>
    <p:sldId id="259" r:id="rId23"/>
    <p:sldId id="267" r:id="rId24"/>
    <p:sldId id="266" r:id="rId25"/>
    <p:sldId id="280" r:id="rId26"/>
  </p:sldIdLst>
  <p:sldSz cx="12192000" cy="6858000"/>
  <p:notesSz cx="6858000" cy="9144000"/>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95959"/>
    <a:srgbClr val="1D4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674" autoAdjust="0"/>
    <p:restoredTop sz="94660"/>
  </p:normalViewPr>
  <p:slideViewPr>
    <p:cSldViewPr snapToGrid="0">
      <p:cViewPr>
        <p:scale>
          <a:sx n="50" d="100"/>
          <a:sy n="50" d="100"/>
        </p:scale>
        <p:origin x="-1536" y="-54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568809-341C-44E6-831B-A4C8E60B5942}" type="datetimeFigureOut">
              <a:rPr lang="zh-CN" altLang="en-US" smtClean="0"/>
              <a:t>2017/8/4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7B3EA7-6ECF-422A-ABFD-BBE215FCD245}" type="slidenum">
              <a:rPr lang="zh-CN" altLang="en-US" smtClean="0"/>
              <a:t>‹#›</a:t>
            </a:fld>
            <a:endParaRPr lang="zh-CN" altLang="en-US"/>
          </a:p>
        </p:txBody>
      </p:sp>
    </p:spTree>
    <p:extLst>
      <p:ext uri="{BB962C8B-B14F-4D97-AF65-F5344CB8AC3E}">
        <p14:creationId xmlns:p14="http://schemas.microsoft.com/office/powerpoint/2010/main" val="31957883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7B3EA7-6ECF-422A-ABFD-BBE215FCD245}" type="slidenum">
              <a:rPr lang="zh-CN" altLang="en-US" smtClean="0"/>
              <a:t>1</a:t>
            </a:fld>
            <a:endParaRPr lang="zh-CN" altLang="en-US"/>
          </a:p>
        </p:txBody>
      </p:sp>
    </p:spTree>
    <p:extLst>
      <p:ext uri="{BB962C8B-B14F-4D97-AF65-F5344CB8AC3E}">
        <p14:creationId xmlns:p14="http://schemas.microsoft.com/office/powerpoint/2010/main" val="24592332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7B3EA7-6ECF-422A-ABFD-BBE215FCD245}" type="slidenum">
              <a:rPr lang="zh-CN" altLang="en-US" smtClean="0"/>
              <a:t>10</a:t>
            </a:fld>
            <a:endParaRPr lang="zh-CN" altLang="en-US"/>
          </a:p>
        </p:txBody>
      </p:sp>
    </p:spTree>
    <p:extLst>
      <p:ext uri="{BB962C8B-B14F-4D97-AF65-F5344CB8AC3E}">
        <p14:creationId xmlns:p14="http://schemas.microsoft.com/office/powerpoint/2010/main" val="37478735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7B3EA7-6ECF-422A-ABFD-BBE215FCD245}" type="slidenum">
              <a:rPr lang="zh-CN" altLang="en-US" smtClean="0"/>
              <a:t>11</a:t>
            </a:fld>
            <a:endParaRPr lang="zh-CN" altLang="en-US"/>
          </a:p>
        </p:txBody>
      </p:sp>
    </p:spTree>
    <p:extLst>
      <p:ext uri="{BB962C8B-B14F-4D97-AF65-F5344CB8AC3E}">
        <p14:creationId xmlns:p14="http://schemas.microsoft.com/office/powerpoint/2010/main" val="390212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7B3EA7-6ECF-422A-ABFD-BBE215FCD245}" type="slidenum">
              <a:rPr lang="zh-CN" altLang="en-US" smtClean="0"/>
              <a:t>12</a:t>
            </a:fld>
            <a:endParaRPr lang="zh-CN" altLang="en-US"/>
          </a:p>
        </p:txBody>
      </p:sp>
    </p:spTree>
    <p:extLst>
      <p:ext uri="{BB962C8B-B14F-4D97-AF65-F5344CB8AC3E}">
        <p14:creationId xmlns:p14="http://schemas.microsoft.com/office/powerpoint/2010/main" val="30406207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7B3EA7-6ECF-422A-ABFD-BBE215FCD245}" type="slidenum">
              <a:rPr lang="zh-CN" altLang="en-US" smtClean="0"/>
              <a:t>13</a:t>
            </a:fld>
            <a:endParaRPr lang="zh-CN" altLang="en-US"/>
          </a:p>
        </p:txBody>
      </p:sp>
    </p:spTree>
    <p:extLst>
      <p:ext uri="{BB962C8B-B14F-4D97-AF65-F5344CB8AC3E}">
        <p14:creationId xmlns:p14="http://schemas.microsoft.com/office/powerpoint/2010/main" val="14382289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7B3EA7-6ECF-422A-ABFD-BBE215FCD245}" type="slidenum">
              <a:rPr lang="zh-CN" altLang="en-US" smtClean="0"/>
              <a:t>14</a:t>
            </a:fld>
            <a:endParaRPr lang="zh-CN" altLang="en-US"/>
          </a:p>
        </p:txBody>
      </p:sp>
    </p:spTree>
    <p:extLst>
      <p:ext uri="{BB962C8B-B14F-4D97-AF65-F5344CB8AC3E}">
        <p14:creationId xmlns:p14="http://schemas.microsoft.com/office/powerpoint/2010/main" val="22056719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7B3EA7-6ECF-422A-ABFD-BBE215FCD245}" type="slidenum">
              <a:rPr lang="zh-CN" altLang="en-US" smtClean="0"/>
              <a:t>15</a:t>
            </a:fld>
            <a:endParaRPr lang="zh-CN" altLang="en-US"/>
          </a:p>
        </p:txBody>
      </p:sp>
    </p:spTree>
    <p:extLst>
      <p:ext uri="{BB962C8B-B14F-4D97-AF65-F5344CB8AC3E}">
        <p14:creationId xmlns:p14="http://schemas.microsoft.com/office/powerpoint/2010/main" val="2380723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7B3EA7-6ECF-422A-ABFD-BBE215FCD245}" type="slidenum">
              <a:rPr lang="zh-CN" altLang="en-US" smtClean="0"/>
              <a:t>16</a:t>
            </a:fld>
            <a:endParaRPr lang="zh-CN" altLang="en-US"/>
          </a:p>
        </p:txBody>
      </p:sp>
    </p:spTree>
    <p:extLst>
      <p:ext uri="{BB962C8B-B14F-4D97-AF65-F5344CB8AC3E}">
        <p14:creationId xmlns:p14="http://schemas.microsoft.com/office/powerpoint/2010/main" val="37380570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7B3EA7-6ECF-422A-ABFD-BBE215FCD245}" type="slidenum">
              <a:rPr lang="zh-CN" altLang="en-US" smtClean="0"/>
              <a:t>17</a:t>
            </a:fld>
            <a:endParaRPr lang="zh-CN" altLang="en-US"/>
          </a:p>
        </p:txBody>
      </p:sp>
    </p:spTree>
    <p:extLst>
      <p:ext uri="{BB962C8B-B14F-4D97-AF65-F5344CB8AC3E}">
        <p14:creationId xmlns:p14="http://schemas.microsoft.com/office/powerpoint/2010/main" val="19831937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7B3EA7-6ECF-422A-ABFD-BBE215FCD245}" type="slidenum">
              <a:rPr lang="zh-CN" altLang="en-US" smtClean="0"/>
              <a:t>18</a:t>
            </a:fld>
            <a:endParaRPr lang="zh-CN" altLang="en-US"/>
          </a:p>
        </p:txBody>
      </p:sp>
    </p:spTree>
    <p:extLst>
      <p:ext uri="{BB962C8B-B14F-4D97-AF65-F5344CB8AC3E}">
        <p14:creationId xmlns:p14="http://schemas.microsoft.com/office/powerpoint/2010/main" val="1233161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7B3EA7-6ECF-422A-ABFD-BBE215FCD245}" type="slidenum">
              <a:rPr lang="zh-CN" altLang="en-US" smtClean="0"/>
              <a:t>19</a:t>
            </a:fld>
            <a:endParaRPr lang="zh-CN" altLang="en-US"/>
          </a:p>
        </p:txBody>
      </p:sp>
    </p:spTree>
    <p:extLst>
      <p:ext uri="{BB962C8B-B14F-4D97-AF65-F5344CB8AC3E}">
        <p14:creationId xmlns:p14="http://schemas.microsoft.com/office/powerpoint/2010/main" val="1189415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7B3EA7-6ECF-422A-ABFD-BBE215FCD245}" type="slidenum">
              <a:rPr lang="zh-CN" altLang="en-US" smtClean="0"/>
              <a:t>2</a:t>
            </a:fld>
            <a:endParaRPr lang="zh-CN" altLang="en-US"/>
          </a:p>
        </p:txBody>
      </p:sp>
    </p:spTree>
    <p:extLst>
      <p:ext uri="{BB962C8B-B14F-4D97-AF65-F5344CB8AC3E}">
        <p14:creationId xmlns:p14="http://schemas.microsoft.com/office/powerpoint/2010/main" val="21078040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7B3EA7-6ECF-422A-ABFD-BBE215FCD245}" type="slidenum">
              <a:rPr lang="zh-CN" altLang="en-US" smtClean="0"/>
              <a:t>20</a:t>
            </a:fld>
            <a:endParaRPr lang="zh-CN" altLang="en-US"/>
          </a:p>
        </p:txBody>
      </p:sp>
    </p:spTree>
    <p:extLst>
      <p:ext uri="{BB962C8B-B14F-4D97-AF65-F5344CB8AC3E}">
        <p14:creationId xmlns:p14="http://schemas.microsoft.com/office/powerpoint/2010/main" val="2413286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7B3EA7-6ECF-422A-ABFD-BBE215FCD245}" type="slidenum">
              <a:rPr lang="zh-CN" altLang="en-US" smtClean="0"/>
              <a:t>21</a:t>
            </a:fld>
            <a:endParaRPr lang="zh-CN" altLang="en-US"/>
          </a:p>
        </p:txBody>
      </p:sp>
    </p:spTree>
    <p:extLst>
      <p:ext uri="{BB962C8B-B14F-4D97-AF65-F5344CB8AC3E}">
        <p14:creationId xmlns:p14="http://schemas.microsoft.com/office/powerpoint/2010/main" val="3733511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7B3EA7-6ECF-422A-ABFD-BBE215FCD245}" type="slidenum">
              <a:rPr lang="zh-CN" altLang="en-US" smtClean="0"/>
              <a:t>22</a:t>
            </a:fld>
            <a:endParaRPr lang="zh-CN" altLang="en-US"/>
          </a:p>
        </p:txBody>
      </p:sp>
    </p:spTree>
    <p:extLst>
      <p:ext uri="{BB962C8B-B14F-4D97-AF65-F5344CB8AC3E}">
        <p14:creationId xmlns:p14="http://schemas.microsoft.com/office/powerpoint/2010/main" val="21103560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7B3EA7-6ECF-422A-ABFD-BBE215FCD245}" type="slidenum">
              <a:rPr lang="zh-CN" altLang="en-US" smtClean="0"/>
              <a:t>23</a:t>
            </a:fld>
            <a:endParaRPr lang="zh-CN" altLang="en-US"/>
          </a:p>
        </p:txBody>
      </p:sp>
    </p:spTree>
    <p:extLst>
      <p:ext uri="{BB962C8B-B14F-4D97-AF65-F5344CB8AC3E}">
        <p14:creationId xmlns:p14="http://schemas.microsoft.com/office/powerpoint/2010/main" val="25465324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7B3EA7-6ECF-422A-ABFD-BBE215FCD245}" type="slidenum">
              <a:rPr lang="zh-CN" altLang="en-US" smtClean="0"/>
              <a:t>24</a:t>
            </a:fld>
            <a:endParaRPr lang="zh-CN" altLang="en-US"/>
          </a:p>
        </p:txBody>
      </p:sp>
    </p:spTree>
    <p:extLst>
      <p:ext uri="{BB962C8B-B14F-4D97-AF65-F5344CB8AC3E}">
        <p14:creationId xmlns:p14="http://schemas.microsoft.com/office/powerpoint/2010/main" val="36654680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7B3EA7-6ECF-422A-ABFD-BBE215FCD245}" type="slidenum">
              <a:rPr lang="zh-CN" altLang="en-US" smtClean="0"/>
              <a:t>25</a:t>
            </a:fld>
            <a:endParaRPr lang="zh-CN" altLang="en-US"/>
          </a:p>
        </p:txBody>
      </p:sp>
    </p:spTree>
    <p:extLst>
      <p:ext uri="{BB962C8B-B14F-4D97-AF65-F5344CB8AC3E}">
        <p14:creationId xmlns:p14="http://schemas.microsoft.com/office/powerpoint/2010/main" val="2835781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7B3EA7-6ECF-422A-ABFD-BBE215FCD245}" type="slidenum">
              <a:rPr lang="zh-CN" altLang="en-US" smtClean="0"/>
              <a:t>3</a:t>
            </a:fld>
            <a:endParaRPr lang="zh-CN" altLang="en-US"/>
          </a:p>
        </p:txBody>
      </p:sp>
    </p:spTree>
    <p:extLst>
      <p:ext uri="{BB962C8B-B14F-4D97-AF65-F5344CB8AC3E}">
        <p14:creationId xmlns:p14="http://schemas.microsoft.com/office/powerpoint/2010/main" val="13144006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7B3EA7-6ECF-422A-ABFD-BBE215FCD245}" type="slidenum">
              <a:rPr lang="zh-CN" altLang="en-US" smtClean="0"/>
              <a:t>4</a:t>
            </a:fld>
            <a:endParaRPr lang="zh-CN" altLang="en-US"/>
          </a:p>
        </p:txBody>
      </p:sp>
    </p:spTree>
    <p:extLst>
      <p:ext uri="{BB962C8B-B14F-4D97-AF65-F5344CB8AC3E}">
        <p14:creationId xmlns:p14="http://schemas.microsoft.com/office/powerpoint/2010/main" val="23776287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7B3EA7-6ECF-422A-ABFD-BBE215FCD245}" type="slidenum">
              <a:rPr lang="zh-CN" altLang="en-US" smtClean="0"/>
              <a:t>5</a:t>
            </a:fld>
            <a:endParaRPr lang="zh-CN" altLang="en-US"/>
          </a:p>
        </p:txBody>
      </p:sp>
    </p:spTree>
    <p:extLst>
      <p:ext uri="{BB962C8B-B14F-4D97-AF65-F5344CB8AC3E}">
        <p14:creationId xmlns:p14="http://schemas.microsoft.com/office/powerpoint/2010/main" val="1873685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7B3EA7-6ECF-422A-ABFD-BBE215FCD245}" type="slidenum">
              <a:rPr lang="zh-CN" altLang="en-US" smtClean="0"/>
              <a:t>6</a:t>
            </a:fld>
            <a:endParaRPr lang="zh-CN" altLang="en-US"/>
          </a:p>
        </p:txBody>
      </p:sp>
    </p:spTree>
    <p:extLst>
      <p:ext uri="{BB962C8B-B14F-4D97-AF65-F5344CB8AC3E}">
        <p14:creationId xmlns:p14="http://schemas.microsoft.com/office/powerpoint/2010/main" val="6808236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7B3EA7-6ECF-422A-ABFD-BBE215FCD245}" type="slidenum">
              <a:rPr lang="zh-CN" altLang="en-US" smtClean="0"/>
              <a:t>7</a:t>
            </a:fld>
            <a:endParaRPr lang="zh-CN" altLang="en-US"/>
          </a:p>
        </p:txBody>
      </p:sp>
    </p:spTree>
    <p:extLst>
      <p:ext uri="{BB962C8B-B14F-4D97-AF65-F5344CB8AC3E}">
        <p14:creationId xmlns:p14="http://schemas.microsoft.com/office/powerpoint/2010/main" val="18468186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7B3EA7-6ECF-422A-ABFD-BBE215FCD245}" type="slidenum">
              <a:rPr lang="zh-CN" altLang="en-US" smtClean="0"/>
              <a:t>8</a:t>
            </a:fld>
            <a:endParaRPr lang="zh-CN" altLang="en-US"/>
          </a:p>
        </p:txBody>
      </p:sp>
    </p:spTree>
    <p:extLst>
      <p:ext uri="{BB962C8B-B14F-4D97-AF65-F5344CB8AC3E}">
        <p14:creationId xmlns:p14="http://schemas.microsoft.com/office/powerpoint/2010/main" val="6563678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7B3EA7-6ECF-422A-ABFD-BBE215FCD245}" type="slidenum">
              <a:rPr lang="zh-CN" altLang="en-US" smtClean="0"/>
              <a:t>9</a:t>
            </a:fld>
            <a:endParaRPr lang="zh-CN" altLang="en-US"/>
          </a:p>
        </p:txBody>
      </p:sp>
    </p:spTree>
    <p:extLst>
      <p:ext uri="{BB962C8B-B14F-4D97-AF65-F5344CB8AC3E}">
        <p14:creationId xmlns:p14="http://schemas.microsoft.com/office/powerpoint/2010/main" val="1674442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zh-CN" altLang="en-US"/>
          </a:p>
        </p:txBody>
      </p:sp>
      <p:sp>
        <p:nvSpPr>
          <p:cNvPr id="4" name="日期占位符 3"/>
          <p:cNvSpPr>
            <a:spLocks noGrp="1"/>
          </p:cNvSpPr>
          <p:nvPr>
            <p:ph type="dt" sz="half" idx="10"/>
          </p:nvPr>
        </p:nvSpPr>
        <p:spPr/>
        <p:txBody>
          <a:bodyPr/>
          <a:lstStyle/>
          <a:p>
            <a:fld id="{ED90BB34-D4D6-4FA9-9DF8-8CCB55F85BDA}" type="datetimeFigureOut">
              <a:rPr lang="zh-CN" altLang="en-US" smtClean="0"/>
              <a:t>2017/8/4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87C4258-4C3E-477B-BEB6-A57751CA0DB4}" type="slidenum">
              <a:rPr lang="zh-CN" altLang="en-US" smtClean="0"/>
              <a:t>‹#›</a:t>
            </a:fld>
            <a:endParaRPr lang="zh-CN" altLang="en-US"/>
          </a:p>
        </p:txBody>
      </p:sp>
    </p:spTree>
    <p:extLst>
      <p:ext uri="{BB962C8B-B14F-4D97-AF65-F5344CB8AC3E}">
        <p14:creationId xmlns:p14="http://schemas.microsoft.com/office/powerpoint/2010/main" val="386971692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ED90BB34-D4D6-4FA9-9DF8-8CCB55F85BDA}" type="datetimeFigureOut">
              <a:rPr lang="zh-CN" altLang="en-US" smtClean="0"/>
              <a:t>2017/8/4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87C4258-4C3E-477B-BEB6-A57751CA0DB4}" type="slidenum">
              <a:rPr lang="zh-CN" altLang="en-US" smtClean="0"/>
              <a:t>‹#›</a:t>
            </a:fld>
            <a:endParaRPr lang="zh-CN" altLang="en-US"/>
          </a:p>
        </p:txBody>
      </p:sp>
    </p:spTree>
    <p:extLst>
      <p:ext uri="{BB962C8B-B14F-4D97-AF65-F5344CB8AC3E}">
        <p14:creationId xmlns:p14="http://schemas.microsoft.com/office/powerpoint/2010/main" val="18712302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ED90BB34-D4D6-4FA9-9DF8-8CCB55F85BDA}" type="datetimeFigureOut">
              <a:rPr lang="zh-CN" altLang="en-US" smtClean="0"/>
              <a:t>2017/8/4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87C4258-4C3E-477B-BEB6-A57751CA0DB4}" type="slidenum">
              <a:rPr lang="zh-CN" altLang="en-US" smtClean="0"/>
              <a:t>‹#›</a:t>
            </a:fld>
            <a:endParaRPr lang="zh-CN" altLang="en-US"/>
          </a:p>
        </p:txBody>
      </p:sp>
    </p:spTree>
    <p:extLst>
      <p:ext uri="{BB962C8B-B14F-4D97-AF65-F5344CB8AC3E}">
        <p14:creationId xmlns:p14="http://schemas.microsoft.com/office/powerpoint/2010/main" val="2566974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ED90BB34-D4D6-4FA9-9DF8-8CCB55F85BDA}" type="datetimeFigureOut">
              <a:rPr lang="zh-CN" altLang="en-US" smtClean="0"/>
              <a:t>2017/8/4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87C4258-4C3E-477B-BEB6-A57751CA0DB4}" type="slidenum">
              <a:rPr lang="zh-CN" altLang="en-US" smtClean="0"/>
              <a:t>‹#›</a:t>
            </a:fld>
            <a:endParaRPr lang="zh-CN" altLang="en-US"/>
          </a:p>
        </p:txBody>
      </p:sp>
    </p:spTree>
    <p:extLst>
      <p:ext uri="{BB962C8B-B14F-4D97-AF65-F5344CB8AC3E}">
        <p14:creationId xmlns:p14="http://schemas.microsoft.com/office/powerpoint/2010/main" val="1648587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编辑母版文本样式</a:t>
            </a:r>
          </a:p>
        </p:txBody>
      </p:sp>
      <p:sp>
        <p:nvSpPr>
          <p:cNvPr id="4" name="日期占位符 3"/>
          <p:cNvSpPr>
            <a:spLocks noGrp="1"/>
          </p:cNvSpPr>
          <p:nvPr>
            <p:ph type="dt" sz="half" idx="10"/>
          </p:nvPr>
        </p:nvSpPr>
        <p:spPr/>
        <p:txBody>
          <a:bodyPr/>
          <a:lstStyle/>
          <a:p>
            <a:fld id="{ED90BB34-D4D6-4FA9-9DF8-8CCB55F85BDA}" type="datetimeFigureOut">
              <a:rPr lang="zh-CN" altLang="en-US" smtClean="0"/>
              <a:t>2017/8/4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87C4258-4C3E-477B-BEB6-A57751CA0DB4}" type="slidenum">
              <a:rPr lang="zh-CN" altLang="en-US" smtClean="0"/>
              <a:t>‹#›</a:t>
            </a:fld>
            <a:endParaRPr lang="zh-CN" altLang="en-US"/>
          </a:p>
        </p:txBody>
      </p:sp>
    </p:spTree>
    <p:extLst>
      <p:ext uri="{BB962C8B-B14F-4D97-AF65-F5344CB8AC3E}">
        <p14:creationId xmlns:p14="http://schemas.microsoft.com/office/powerpoint/2010/main" val="2328879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ED90BB34-D4D6-4FA9-9DF8-8CCB55F85BDA}" type="datetimeFigureOut">
              <a:rPr lang="zh-CN" altLang="en-US" smtClean="0"/>
              <a:t>2017/8/4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87C4258-4C3E-477B-BEB6-A57751CA0DB4}" type="slidenum">
              <a:rPr lang="zh-CN" altLang="en-US" smtClean="0"/>
              <a:t>‹#›</a:t>
            </a:fld>
            <a:endParaRPr lang="zh-CN" altLang="en-US"/>
          </a:p>
        </p:txBody>
      </p:sp>
    </p:spTree>
    <p:extLst>
      <p:ext uri="{BB962C8B-B14F-4D97-AF65-F5344CB8AC3E}">
        <p14:creationId xmlns:p14="http://schemas.microsoft.com/office/powerpoint/2010/main" val="3503092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ED90BB34-D4D6-4FA9-9DF8-8CCB55F85BDA}" type="datetimeFigureOut">
              <a:rPr lang="zh-CN" altLang="en-US" smtClean="0"/>
              <a:t>2017/8/4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87C4258-4C3E-477B-BEB6-A57751CA0DB4}" type="slidenum">
              <a:rPr lang="zh-CN" altLang="en-US" smtClean="0"/>
              <a:t>‹#›</a:t>
            </a:fld>
            <a:endParaRPr lang="zh-CN" altLang="en-US"/>
          </a:p>
        </p:txBody>
      </p:sp>
    </p:spTree>
    <p:extLst>
      <p:ext uri="{BB962C8B-B14F-4D97-AF65-F5344CB8AC3E}">
        <p14:creationId xmlns:p14="http://schemas.microsoft.com/office/powerpoint/2010/main" val="744366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ED90BB34-D4D6-4FA9-9DF8-8CCB55F85BDA}" type="datetimeFigureOut">
              <a:rPr lang="zh-CN" altLang="en-US" smtClean="0"/>
              <a:t>2017/8/4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87C4258-4C3E-477B-BEB6-A57751CA0DB4}" type="slidenum">
              <a:rPr lang="zh-CN" altLang="en-US" smtClean="0"/>
              <a:t>‹#›</a:t>
            </a:fld>
            <a:endParaRPr lang="zh-CN" altLang="en-US"/>
          </a:p>
        </p:txBody>
      </p:sp>
    </p:spTree>
    <p:extLst>
      <p:ext uri="{BB962C8B-B14F-4D97-AF65-F5344CB8AC3E}">
        <p14:creationId xmlns:p14="http://schemas.microsoft.com/office/powerpoint/2010/main" val="98337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D90BB34-D4D6-4FA9-9DF8-8CCB55F85BDA}" type="datetimeFigureOut">
              <a:rPr lang="zh-CN" altLang="en-US" smtClean="0"/>
              <a:t>2017/8/4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87C4258-4C3E-477B-BEB6-A57751CA0DB4}" type="slidenum">
              <a:rPr lang="zh-CN" altLang="en-US" smtClean="0"/>
              <a:t>‹#›</a:t>
            </a:fld>
            <a:endParaRPr lang="zh-CN" altLang="en-US"/>
          </a:p>
        </p:txBody>
      </p:sp>
    </p:spTree>
    <p:extLst>
      <p:ext uri="{BB962C8B-B14F-4D97-AF65-F5344CB8AC3E}">
        <p14:creationId xmlns:p14="http://schemas.microsoft.com/office/powerpoint/2010/main" val="918040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4"/>
          <p:cNvSpPr>
            <a:spLocks noGrp="1"/>
          </p:cNvSpPr>
          <p:nvPr>
            <p:ph type="dt" sz="half" idx="10"/>
          </p:nvPr>
        </p:nvSpPr>
        <p:spPr/>
        <p:txBody>
          <a:bodyPr/>
          <a:lstStyle/>
          <a:p>
            <a:fld id="{ED90BB34-D4D6-4FA9-9DF8-8CCB55F85BDA}" type="datetimeFigureOut">
              <a:rPr lang="zh-CN" altLang="en-US" smtClean="0"/>
              <a:t>2017/8/4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87C4258-4C3E-477B-BEB6-A57751CA0DB4}" type="slidenum">
              <a:rPr lang="zh-CN" altLang="en-US" smtClean="0"/>
              <a:t>‹#›</a:t>
            </a:fld>
            <a:endParaRPr lang="zh-CN" altLang="en-US"/>
          </a:p>
        </p:txBody>
      </p:sp>
    </p:spTree>
    <p:extLst>
      <p:ext uri="{BB962C8B-B14F-4D97-AF65-F5344CB8AC3E}">
        <p14:creationId xmlns:p14="http://schemas.microsoft.com/office/powerpoint/2010/main" val="27056328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4"/>
          <p:cNvSpPr>
            <a:spLocks noGrp="1"/>
          </p:cNvSpPr>
          <p:nvPr>
            <p:ph type="dt" sz="half" idx="10"/>
          </p:nvPr>
        </p:nvSpPr>
        <p:spPr/>
        <p:txBody>
          <a:bodyPr/>
          <a:lstStyle/>
          <a:p>
            <a:fld id="{ED90BB34-D4D6-4FA9-9DF8-8CCB55F85BDA}" type="datetimeFigureOut">
              <a:rPr lang="zh-CN" altLang="en-US" smtClean="0"/>
              <a:t>2017/8/4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87C4258-4C3E-477B-BEB6-A57751CA0DB4}" type="slidenum">
              <a:rPr lang="zh-CN" altLang="en-US" smtClean="0"/>
              <a:t>‹#›</a:t>
            </a:fld>
            <a:endParaRPr lang="zh-CN" altLang="en-US"/>
          </a:p>
        </p:txBody>
      </p:sp>
    </p:spTree>
    <p:extLst>
      <p:ext uri="{BB962C8B-B14F-4D97-AF65-F5344CB8AC3E}">
        <p14:creationId xmlns:p14="http://schemas.microsoft.com/office/powerpoint/2010/main" val="2018460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100000">
              <a:schemeClr val="bg1">
                <a:lumMod val="8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13">
            <a:extLst>
              <a:ext uri="{28A0092B-C50C-407E-A947-70E740481C1C}">
                <a14:useLocalDpi xmlns:a14="http://schemas.microsoft.com/office/drawing/2010/main" val="0"/>
              </a:ext>
            </a:extLst>
          </a:blip>
          <a:srcRect t="15262"/>
          <a:stretch/>
        </p:blipFill>
        <p:spPr>
          <a:xfrm>
            <a:off x="0" y="0"/>
            <a:ext cx="12192000" cy="6858000"/>
          </a:xfrm>
          <a:prstGeom prst="rect">
            <a:avLst/>
          </a:prstGeom>
        </p:spPr>
      </p:pic>
      <p:sp>
        <p:nvSpPr>
          <p:cNvPr id="8" name="矩形 7"/>
          <p:cNvSpPr/>
          <p:nvPr userDrawn="1"/>
        </p:nvSpPr>
        <p:spPr>
          <a:xfrm>
            <a:off x="0" y="0"/>
            <a:ext cx="12192000" cy="6858000"/>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90BB34-D4D6-4FA9-9DF8-8CCB55F85BDA}" type="datetimeFigureOut">
              <a:rPr lang="zh-CN" altLang="en-US" smtClean="0"/>
              <a:t>2017/8/4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7C4258-4C3E-477B-BEB6-A57751CA0DB4}" type="slidenum">
              <a:rPr lang="zh-CN" altLang="en-US" smtClean="0"/>
              <a:t>‹#›</a:t>
            </a:fld>
            <a:endParaRPr lang="zh-CN" altLang="en-US"/>
          </a:p>
        </p:txBody>
      </p:sp>
    </p:spTree>
    <p:extLst>
      <p:ext uri="{BB962C8B-B14F-4D97-AF65-F5344CB8AC3E}">
        <p14:creationId xmlns:p14="http://schemas.microsoft.com/office/powerpoint/2010/main" val="3214366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15.png"/><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microsoft.com/office/2007/relationships/hdphoto" Target="../media/hdphoto6.wdp"/></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microsoft.com/office/2007/relationships/hdphoto" Target="../media/hdphoto7.wdp"/></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microsoft.com/office/2007/relationships/hdphoto" Target="../media/hdphoto9.wdp"/><Relationship Id="rId5" Type="http://schemas.openxmlformats.org/officeDocument/2006/relationships/image" Target="../media/image19.png"/><Relationship Id="rId4" Type="http://schemas.microsoft.com/office/2007/relationships/hdphoto" Target="../media/hdphoto8.wdp"/></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microsoft.com/office/2007/relationships/hdphoto" Target="../media/hdphoto10.wdp"/></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6.jpg"/><Relationship Id="rId4" Type="http://schemas.openxmlformats.org/officeDocument/2006/relationships/image" Target="../media/image25.jpg"/></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microsoft.com/office/2007/relationships/hdphoto" Target="../media/hdphoto11.wdp"/></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microsoft.com/office/2007/relationships/hdphoto" Target="../media/hdphoto12.wdp"/></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36.jpeg"/><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3.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image" Target="../media/image1.jp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6"/>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469" t="7968" r="-469" b="6182"/>
          <a:stretch/>
        </p:blipFill>
        <p:spPr>
          <a:xfrm>
            <a:off x="0" y="-25329"/>
            <a:ext cx="12344400" cy="6978579"/>
          </a:xfrm>
          <a:prstGeom prst="rect">
            <a:avLst/>
          </a:prstGeom>
        </p:spPr>
      </p:pic>
      <p:sp>
        <p:nvSpPr>
          <p:cNvPr id="2" name="矩形 1"/>
          <p:cNvSpPr/>
          <p:nvPr/>
        </p:nvSpPr>
        <p:spPr>
          <a:xfrm>
            <a:off x="0" y="-25329"/>
            <a:ext cx="12268200" cy="6978579"/>
          </a:xfrm>
          <a:prstGeom prst="rect">
            <a:avLst/>
          </a:prstGeom>
          <a:solidFill>
            <a:schemeClr val="tx1">
              <a:lumMod val="50000"/>
              <a:lumOff val="5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p:nvPicPr>
        <p:blipFill rotWithShape="1">
          <a:blip r:embed="rId7" cstate="print">
            <a:extLst>
              <a:ext uri="{BEBA8EAE-BF5A-486C-A8C5-ECC9F3942E4B}">
                <a14:imgProps xmlns:a14="http://schemas.microsoft.com/office/drawing/2010/main">
                  <a14:imgLayer r:embed="rId6">
                    <a14:imgEffect>
                      <a14:sharpenSoften amount="25000"/>
                    </a14:imgEffect>
                    <a14:imgEffect>
                      <a14:colorTemperature colorTemp="11200"/>
                    </a14:imgEffect>
                  </a14:imgLayer>
                </a14:imgProps>
              </a:ext>
              <a:ext uri="{28A0092B-C50C-407E-A947-70E740481C1C}">
                <a14:useLocalDpi xmlns:a14="http://schemas.microsoft.com/office/drawing/2010/main" val="0"/>
              </a:ext>
            </a:extLst>
          </a:blip>
          <a:srcRect l="25500" t="21403" r="28358" b="34539"/>
          <a:stretch/>
        </p:blipFill>
        <p:spPr>
          <a:xfrm>
            <a:off x="3105150" y="1066799"/>
            <a:ext cx="5695950" cy="3581401"/>
          </a:xfrm>
          <a:prstGeom prst="rect">
            <a:avLst/>
          </a:prstGeom>
          <a:ln w="57150">
            <a:solidFill>
              <a:schemeClr val="bg1">
                <a:lumMod val="95000"/>
              </a:schemeClr>
            </a:solidFill>
            <a:prstDash val="solid"/>
          </a:ln>
        </p:spPr>
      </p:pic>
      <p:grpSp>
        <p:nvGrpSpPr>
          <p:cNvPr id="19" name="组合 18"/>
          <p:cNvGrpSpPr/>
          <p:nvPr/>
        </p:nvGrpSpPr>
        <p:grpSpPr>
          <a:xfrm rot="279288">
            <a:off x="4248497" y="2543483"/>
            <a:ext cx="3627916" cy="1186657"/>
            <a:chOff x="4140780" y="2148924"/>
            <a:chExt cx="3627916" cy="1186657"/>
          </a:xfrm>
        </p:grpSpPr>
        <p:sp>
          <p:nvSpPr>
            <p:cNvPr id="17" name="TextBox 10"/>
            <p:cNvSpPr txBox="1"/>
            <p:nvPr/>
          </p:nvSpPr>
          <p:spPr>
            <a:xfrm>
              <a:off x="4140780" y="2148924"/>
              <a:ext cx="3627916" cy="923330"/>
            </a:xfrm>
            <a:prstGeom prst="rect">
              <a:avLst/>
            </a:prstGeom>
            <a:noFill/>
          </p:spPr>
          <p:txBody>
            <a:bodyPr wrap="none" rtlCol="0">
              <a:spAutoFit/>
            </a:bodyPr>
            <a:lstStyle/>
            <a:p>
              <a:r>
                <a:rPr lang="zh-CN" altLang="en-US" sz="5400" dirty="0" smtClean="0">
                  <a:solidFill>
                    <a:schemeClr val="tx1">
                      <a:lumMod val="85000"/>
                      <a:lumOff val="15000"/>
                    </a:schemeClr>
                  </a:solidFill>
                  <a:latin typeface="汉仪尚巍手书W" panose="00020600040101010101" pitchFamily="18" charset="-122"/>
                  <a:ea typeface="汉仪尚巍手书W" panose="00020600040101010101" pitchFamily="18" charset="-122"/>
                  <a:cs typeface="魂心" panose="02000009000000000000" pitchFamily="1" charset="-128"/>
                </a:rPr>
                <a:t>旅行的记忆</a:t>
              </a:r>
              <a:endParaRPr lang="en-US" sz="5400" dirty="0">
                <a:solidFill>
                  <a:schemeClr val="tx1">
                    <a:lumMod val="85000"/>
                    <a:lumOff val="15000"/>
                  </a:schemeClr>
                </a:solidFill>
                <a:latin typeface="汉仪尚巍手书W" panose="00020600040101010101" pitchFamily="18" charset="-122"/>
                <a:ea typeface="汉仪尚巍手书W" panose="00020600040101010101" pitchFamily="18" charset="-122"/>
                <a:cs typeface="魂心" panose="02000009000000000000" pitchFamily="1" charset="-128"/>
              </a:endParaRPr>
            </a:p>
          </p:txBody>
        </p:sp>
        <p:sp>
          <p:nvSpPr>
            <p:cNvPr id="18" name="矩形 17"/>
            <p:cNvSpPr/>
            <p:nvPr/>
          </p:nvSpPr>
          <p:spPr>
            <a:xfrm rot="40610">
              <a:off x="4295525" y="2966249"/>
              <a:ext cx="2773516" cy="369332"/>
            </a:xfrm>
            <a:prstGeom prst="rect">
              <a:avLst/>
            </a:prstGeom>
          </p:spPr>
          <p:txBody>
            <a:bodyPr wrap="none">
              <a:spAutoFit/>
            </a:bodyPr>
            <a:lstStyle/>
            <a:p>
              <a:r>
                <a:rPr lang="zh-CN" altLang="en-US" spc="600" dirty="0" smtClean="0">
                  <a:solidFill>
                    <a:schemeClr val="tx1">
                      <a:lumMod val="85000"/>
                      <a:lumOff val="15000"/>
                    </a:schemeClr>
                  </a:solidFill>
                  <a:latin typeface="汉仪尚巍手书W" panose="00020600040101010101" pitchFamily="18" charset="-122"/>
                  <a:ea typeface="汉仪尚巍手书W" panose="00020600040101010101" pitchFamily="18" charset="-122"/>
                  <a:cs typeface="魂心" panose="02000009000000000000" pitchFamily="1" charset="-128"/>
                </a:rPr>
                <a:t>Travel memories</a:t>
              </a:r>
              <a:endParaRPr lang="zh-CN" altLang="en-US" spc="600" dirty="0">
                <a:solidFill>
                  <a:schemeClr val="tx1">
                    <a:lumMod val="85000"/>
                    <a:lumOff val="15000"/>
                  </a:schemeClr>
                </a:solidFill>
                <a:latin typeface="汉仪尚巍手书W" panose="00020600040101010101" pitchFamily="18" charset="-122"/>
                <a:ea typeface="汉仪尚巍手书W" panose="00020600040101010101" pitchFamily="18" charset="-122"/>
                <a:cs typeface="魂心" panose="02000009000000000000" pitchFamily="1" charset="-128"/>
              </a:endParaRPr>
            </a:p>
          </p:txBody>
        </p:sp>
      </p:grpSp>
      <p:sp>
        <p:nvSpPr>
          <p:cNvPr id="26" name="矩形 25"/>
          <p:cNvSpPr/>
          <p:nvPr/>
        </p:nvSpPr>
        <p:spPr>
          <a:xfrm rot="253691">
            <a:off x="4512843" y="1614591"/>
            <a:ext cx="2191626" cy="1107996"/>
          </a:xfrm>
          <a:prstGeom prst="rect">
            <a:avLst/>
          </a:prstGeom>
        </p:spPr>
        <p:txBody>
          <a:bodyPr wrap="none">
            <a:spAutoFit/>
          </a:bodyPr>
          <a:lstStyle/>
          <a:p>
            <a:r>
              <a:rPr lang="en-US" altLang="zh-CN" sz="6600" b="1" spc="600" dirty="0" smtClean="0">
                <a:solidFill>
                  <a:schemeClr val="tx1">
                    <a:lumMod val="85000"/>
                    <a:lumOff val="15000"/>
                  </a:schemeClr>
                </a:solidFill>
                <a:latin typeface="汉仪尚巍手书W" panose="00020600040101010101" pitchFamily="18" charset="-122"/>
                <a:ea typeface="汉仪尚巍手书W" panose="00020600040101010101" pitchFamily="18" charset="-122"/>
                <a:cs typeface="魂心" panose="02000009000000000000" pitchFamily="1" charset="-128"/>
              </a:rPr>
              <a:t>2017</a:t>
            </a:r>
            <a:endParaRPr lang="zh-CN" altLang="en-US" sz="6600" b="1" spc="600" dirty="0">
              <a:solidFill>
                <a:schemeClr val="tx1">
                  <a:lumMod val="85000"/>
                  <a:lumOff val="15000"/>
                </a:schemeClr>
              </a:solidFill>
              <a:latin typeface="汉仪尚巍手书W" panose="00020600040101010101" pitchFamily="18" charset="-122"/>
              <a:ea typeface="汉仪尚巍手书W" panose="00020600040101010101" pitchFamily="18" charset="-122"/>
              <a:cs typeface="魂心" panose="02000009000000000000" pitchFamily="1" charset="-128"/>
            </a:endParaRPr>
          </a:p>
        </p:txBody>
      </p:sp>
      <p:cxnSp>
        <p:nvCxnSpPr>
          <p:cNvPr id="16" name="Straight Connector 17"/>
          <p:cNvCxnSpPr/>
          <p:nvPr/>
        </p:nvCxnSpPr>
        <p:spPr>
          <a:xfrm flipH="1" flipV="1">
            <a:off x="4474979" y="2395832"/>
            <a:ext cx="3443602" cy="363577"/>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11" name="Memories">
            <a:hlinkClick r:id="" action="ppaction://media"/>
          </p:cNvPr>
          <p:cNvPicPr>
            <a:picLocks noChangeAspect="1"/>
          </p:cNvPicPr>
          <p:nvPr>
            <a:audioFile r:link="rId1"/>
            <p:extLst>
              <p:ext uri="{DAA4B4D4-6D71-4841-9C94-3DE7FCFB9230}">
                <p14:media xmlns:p14="http://schemas.microsoft.com/office/powerpoint/2010/main" r:embed="rId2">
                  <p14:trim end="0.75"/>
                </p14:media>
              </p:ext>
            </p:extLst>
          </p:nvPr>
        </p:nvPicPr>
        <p:blipFill>
          <a:blip r:embed="rId8"/>
          <a:stretch>
            <a:fillRect/>
          </a:stretch>
        </p:blipFill>
        <p:spPr>
          <a:xfrm>
            <a:off x="-1099058" y="173430"/>
            <a:ext cx="609600" cy="609600"/>
          </a:xfrm>
          <a:prstGeom prst="rect">
            <a:avLst/>
          </a:prstGeom>
        </p:spPr>
      </p:pic>
    </p:spTree>
    <p:extLst>
      <p:ext uri="{BB962C8B-B14F-4D97-AF65-F5344CB8AC3E}">
        <p14:creationId xmlns:p14="http://schemas.microsoft.com/office/powerpoint/2010/main" val="155916150"/>
      </p:ext>
    </p:extLst>
  </p:cSld>
  <p:clrMapOvr>
    <a:masterClrMapping/>
  </p:clrMapOvr>
  <mc:AlternateContent xmlns:mc="http://schemas.openxmlformats.org/markup-compatibility/2006" xmlns:p14="http://schemas.microsoft.com/office/powerpoint/2010/main">
    <mc:Choice Requires="p14">
      <p:transition spd="slow" p14:dur="2000" advTm="0">
        <p14:ferris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par>
                          <p:cTn id="7" fill="hold">
                            <p:stCondLst>
                              <p:cond delay="0"/>
                            </p:stCondLst>
                            <p:childTnLst>
                              <p:par>
                                <p:cTn id="8" presetID="6" presetClass="entr" presetSubtype="32"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out)">
                                      <p:cBhvr>
                                        <p:cTn id="10" dur="2000"/>
                                        <p:tgtEl>
                                          <p:spTgt spid="7"/>
                                        </p:tgtEl>
                                      </p:cBhvr>
                                    </p:animEffect>
                                  </p:childTnLst>
                                </p:cTn>
                              </p:par>
                            </p:childTnLst>
                          </p:cTn>
                        </p:par>
                        <p:par>
                          <p:cTn id="11" fill="hold">
                            <p:stCondLst>
                              <p:cond delay="2000"/>
                            </p:stCondLst>
                            <p:childTnLst>
                              <p:par>
                                <p:cTn id="12" presetID="2" presetClass="entr" presetSubtype="4" decel="100000" fill="hold" grpId="0" nodeType="after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additive="base">
                                        <p:cTn id="14" dur="750" fill="hold"/>
                                        <p:tgtEl>
                                          <p:spTgt spid="26"/>
                                        </p:tgtEl>
                                        <p:attrNameLst>
                                          <p:attrName>ppt_x</p:attrName>
                                        </p:attrNameLst>
                                      </p:cBhvr>
                                      <p:tavLst>
                                        <p:tav tm="0">
                                          <p:val>
                                            <p:strVal val="#ppt_x"/>
                                          </p:val>
                                        </p:tav>
                                        <p:tav tm="100000">
                                          <p:val>
                                            <p:strVal val="#ppt_x"/>
                                          </p:val>
                                        </p:tav>
                                      </p:tavLst>
                                    </p:anim>
                                    <p:anim calcmode="lin" valueType="num">
                                      <p:cBhvr additive="base">
                                        <p:cTn id="15" dur="750" fill="hold"/>
                                        <p:tgtEl>
                                          <p:spTgt spid="26"/>
                                        </p:tgtEl>
                                        <p:attrNameLst>
                                          <p:attrName>ppt_y</p:attrName>
                                        </p:attrNameLst>
                                      </p:cBhvr>
                                      <p:tavLst>
                                        <p:tav tm="0">
                                          <p:val>
                                            <p:strVal val="1+#ppt_h/2"/>
                                          </p:val>
                                        </p:tav>
                                        <p:tav tm="100000">
                                          <p:val>
                                            <p:strVal val="#ppt_y"/>
                                          </p:val>
                                        </p:tav>
                                      </p:tavLst>
                                    </p:anim>
                                  </p:childTnLst>
                                </p:cTn>
                              </p:par>
                            </p:childTnLst>
                          </p:cTn>
                        </p:par>
                        <p:par>
                          <p:cTn id="16" fill="hold">
                            <p:stCondLst>
                              <p:cond delay="2750"/>
                            </p:stCondLst>
                            <p:childTnLst>
                              <p:par>
                                <p:cTn id="17" presetID="2" presetClass="entr" presetSubtype="4" decel="10000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750" fill="hold"/>
                                        <p:tgtEl>
                                          <p:spTgt spid="16"/>
                                        </p:tgtEl>
                                        <p:attrNameLst>
                                          <p:attrName>ppt_x</p:attrName>
                                        </p:attrNameLst>
                                      </p:cBhvr>
                                      <p:tavLst>
                                        <p:tav tm="0">
                                          <p:val>
                                            <p:strVal val="#ppt_x"/>
                                          </p:val>
                                        </p:tav>
                                        <p:tav tm="100000">
                                          <p:val>
                                            <p:strVal val="#ppt_x"/>
                                          </p:val>
                                        </p:tav>
                                      </p:tavLst>
                                    </p:anim>
                                    <p:anim calcmode="lin" valueType="num">
                                      <p:cBhvr additive="base">
                                        <p:cTn id="20" dur="750" fill="hold"/>
                                        <p:tgtEl>
                                          <p:spTgt spid="16"/>
                                        </p:tgtEl>
                                        <p:attrNameLst>
                                          <p:attrName>ppt_y</p:attrName>
                                        </p:attrNameLst>
                                      </p:cBhvr>
                                      <p:tavLst>
                                        <p:tav tm="0">
                                          <p:val>
                                            <p:strVal val="1+#ppt_h/2"/>
                                          </p:val>
                                        </p:tav>
                                        <p:tav tm="100000">
                                          <p:val>
                                            <p:strVal val="#ppt_y"/>
                                          </p:val>
                                        </p:tav>
                                      </p:tavLst>
                                    </p:anim>
                                  </p:childTnLst>
                                </p:cTn>
                              </p:par>
                            </p:childTnLst>
                          </p:cTn>
                        </p:par>
                        <p:par>
                          <p:cTn id="21" fill="hold">
                            <p:stCondLst>
                              <p:cond delay="3500"/>
                            </p:stCondLst>
                            <p:childTnLst>
                              <p:par>
                                <p:cTn id="22" presetID="2" presetClass="entr" presetSubtype="4" decel="100000"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750" fill="hold"/>
                                        <p:tgtEl>
                                          <p:spTgt spid="19"/>
                                        </p:tgtEl>
                                        <p:attrNameLst>
                                          <p:attrName>ppt_x</p:attrName>
                                        </p:attrNameLst>
                                      </p:cBhvr>
                                      <p:tavLst>
                                        <p:tav tm="0">
                                          <p:val>
                                            <p:strVal val="#ppt_x"/>
                                          </p:val>
                                        </p:tav>
                                        <p:tav tm="100000">
                                          <p:val>
                                            <p:strVal val="#ppt_x"/>
                                          </p:val>
                                        </p:tav>
                                      </p:tavLst>
                                    </p:anim>
                                    <p:anim calcmode="lin" valueType="num">
                                      <p:cBhvr additive="base">
                                        <p:cTn id="25" dur="75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6" repeatCount="indefinite" fill="hold" display="0">
                  <p:stCondLst>
                    <p:cond delay="indefinite"/>
                  </p:stCondLst>
                  <p:endCondLst>
                    <p:cond evt="onStopAudio" delay="0">
                      <p:tgtEl>
                        <p:sldTgt/>
                      </p:tgtEl>
                    </p:cond>
                  </p:endCondLst>
                </p:cTn>
                <p:tgtEl>
                  <p:spTgt spid="11"/>
                </p:tgtEl>
              </p:cMediaNode>
            </p:audio>
          </p:childTnLst>
        </p:cTn>
      </p:par>
    </p:tnLst>
    <p:bldLst>
      <p:bldP spid="2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8800"/>
                    </a14:imgEffect>
                    <a14:imgEffect>
                      <a14:saturation sat="66000"/>
                    </a14:imgEffect>
                  </a14:imgLayer>
                </a14:imgProps>
              </a:ext>
              <a:ext uri="{28A0092B-C50C-407E-A947-70E740481C1C}">
                <a14:useLocalDpi xmlns:a14="http://schemas.microsoft.com/office/drawing/2010/main" val="0"/>
              </a:ext>
            </a:extLst>
          </a:blip>
          <a:srcRect l="63111"/>
          <a:stretch/>
        </p:blipFill>
        <p:spPr>
          <a:xfrm>
            <a:off x="8397240" y="0"/>
            <a:ext cx="3794760" cy="6858000"/>
          </a:xfrm>
          <a:prstGeom prst="rect">
            <a:avLst/>
          </a:prstGeom>
          <a:ln w="57150">
            <a:solidFill>
              <a:schemeClr val="bg1"/>
            </a:solidFill>
          </a:ln>
        </p:spPr>
      </p:pic>
      <p:sp>
        <p:nvSpPr>
          <p:cNvPr id="5" name="矩形 4"/>
          <p:cNvSpPr/>
          <p:nvPr/>
        </p:nvSpPr>
        <p:spPr>
          <a:xfrm>
            <a:off x="221395" y="3710107"/>
            <a:ext cx="7863009" cy="292750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57150" y="3565922"/>
            <a:ext cx="8191499" cy="3215878"/>
          </a:xfrm>
          <a:prstGeom prst="rect">
            <a:avLst/>
          </a:prstGeom>
          <a:noFill/>
          <a:ln w="762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221395" y="3489693"/>
            <a:ext cx="3679272" cy="2123658"/>
          </a:xfrm>
          <a:prstGeom prst="rect">
            <a:avLst/>
          </a:prstGeom>
          <a:noFill/>
        </p:spPr>
        <p:txBody>
          <a:bodyPr vert="horz" wrap="square" rtlCol="0">
            <a:spAutoFit/>
          </a:bodyPr>
          <a:lstStyle/>
          <a:p>
            <a:r>
              <a:rPr lang="zh-CN" altLang="en-US" sz="6600" dirty="0" smtClean="0">
                <a:solidFill>
                  <a:schemeClr val="tx1">
                    <a:lumMod val="65000"/>
                    <a:lumOff val="35000"/>
                  </a:schemeClr>
                </a:solidFill>
                <a:latin typeface="字酷堂清楷体" panose="02010601030101010101" pitchFamily="2" charset="-122"/>
                <a:ea typeface="字酷堂清楷体" panose="02010601030101010101" pitchFamily="2" charset="-122"/>
              </a:rPr>
              <a:t>  我的</a:t>
            </a:r>
            <a:endParaRPr lang="en-US" altLang="zh-CN" sz="6600" dirty="0" smtClean="0">
              <a:solidFill>
                <a:schemeClr val="tx1">
                  <a:lumMod val="65000"/>
                  <a:lumOff val="35000"/>
                </a:schemeClr>
              </a:solidFill>
              <a:latin typeface="字酷堂清楷体" panose="02010601030101010101" pitchFamily="2" charset="-122"/>
              <a:ea typeface="字酷堂清楷体" panose="02010601030101010101" pitchFamily="2" charset="-122"/>
            </a:endParaRPr>
          </a:p>
          <a:p>
            <a:r>
              <a:rPr lang="zh-CN" altLang="en-US" sz="6600" dirty="0" smtClean="0">
                <a:solidFill>
                  <a:schemeClr val="tx1">
                    <a:lumMod val="65000"/>
                    <a:lumOff val="35000"/>
                  </a:schemeClr>
                </a:solidFill>
                <a:latin typeface="字酷堂清楷体" panose="02010601030101010101" pitchFamily="2" charset="-122"/>
                <a:ea typeface="字酷堂清楷体" panose="02010601030101010101" pitchFamily="2" charset="-122"/>
              </a:rPr>
              <a:t>旅行</a:t>
            </a:r>
            <a:endParaRPr lang="zh-CN" altLang="en-US" sz="6600" dirty="0">
              <a:solidFill>
                <a:schemeClr val="tx1">
                  <a:lumMod val="65000"/>
                  <a:lumOff val="35000"/>
                </a:schemeClr>
              </a:solidFill>
              <a:latin typeface="字酷堂清楷体" panose="02010601030101010101" pitchFamily="2" charset="-122"/>
              <a:ea typeface="字酷堂清楷体" panose="02010601030101010101" pitchFamily="2" charset="-122"/>
            </a:endParaRPr>
          </a:p>
        </p:txBody>
      </p:sp>
      <p:cxnSp>
        <p:nvCxnSpPr>
          <p:cNvPr id="12" name="Straight Connector 15"/>
          <p:cNvCxnSpPr/>
          <p:nvPr/>
        </p:nvCxnSpPr>
        <p:spPr>
          <a:xfrm flipH="1">
            <a:off x="1786917" y="4600440"/>
            <a:ext cx="6061683"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2002377" y="4600440"/>
            <a:ext cx="0" cy="1876560"/>
          </a:xfrm>
          <a:prstGeom prst="line">
            <a:avLst/>
          </a:prstGeom>
        </p:spPr>
        <p:style>
          <a:lnRef idx="1">
            <a:schemeClr val="dk1"/>
          </a:lnRef>
          <a:fillRef idx="0">
            <a:schemeClr val="dk1"/>
          </a:fillRef>
          <a:effectRef idx="0">
            <a:schemeClr val="dk1"/>
          </a:effectRef>
          <a:fontRef idx="minor">
            <a:schemeClr val="tx1"/>
          </a:fontRef>
        </p:style>
      </p:cxnSp>
      <p:sp>
        <p:nvSpPr>
          <p:cNvPr id="16" name="矩形 15"/>
          <p:cNvSpPr/>
          <p:nvPr/>
        </p:nvSpPr>
        <p:spPr>
          <a:xfrm>
            <a:off x="2331350" y="4789580"/>
            <a:ext cx="5377545" cy="1569660"/>
          </a:xfrm>
          <a:prstGeom prst="rect">
            <a:avLst/>
          </a:prstGeom>
        </p:spPr>
        <p:txBody>
          <a:bodyPr vert="horz" wrap="square">
            <a:spAutoFit/>
          </a:bodyPr>
          <a:lstStyle/>
          <a:p>
            <a:r>
              <a:rPr lang="zh-CN" altLang="en-US" dirty="0">
                <a:solidFill>
                  <a:srgbClr val="444444"/>
                </a:solidFill>
                <a:latin typeface="楷体" panose="02010609060101010101" pitchFamily="49" charset="-122"/>
                <a:ea typeface="楷体" panose="02010609060101010101" pitchFamily="49" charset="-122"/>
              </a:rPr>
              <a:t>旅行之意义并不是告诉别人“这里我来过”。是一种改变。旅行会改变人的气质，让人的目光变得更加长远</a:t>
            </a:r>
            <a:r>
              <a:rPr lang="zh-CN" altLang="en-US" dirty="0" smtClean="0">
                <a:solidFill>
                  <a:srgbClr val="444444"/>
                </a:solidFill>
                <a:latin typeface="楷体" panose="02010609060101010101" pitchFamily="49" charset="-122"/>
                <a:ea typeface="楷体" panose="02010609060101010101" pitchFamily="49" charset="-122"/>
              </a:rPr>
              <a:t>。</a:t>
            </a:r>
            <a:endParaRPr lang="en-US" altLang="zh-CN" dirty="0" smtClean="0">
              <a:solidFill>
                <a:srgbClr val="444444"/>
              </a:solidFill>
              <a:latin typeface="楷体" panose="02010609060101010101" pitchFamily="49" charset="-122"/>
              <a:ea typeface="楷体" panose="02010609060101010101" pitchFamily="49" charset="-122"/>
            </a:endParaRPr>
          </a:p>
          <a:p>
            <a:r>
              <a:rPr lang="en-US" altLang="zh-CN" sz="1400" dirty="0">
                <a:solidFill>
                  <a:srgbClr val="595959"/>
                </a:solidFill>
                <a:latin typeface="楷体" panose="02010609060101010101" pitchFamily="49" charset="-122"/>
                <a:ea typeface="楷体" panose="02010609060101010101" pitchFamily="49" charset="-122"/>
              </a:rPr>
              <a:t>The meaning of travel is not to tell others "here I have come". Is a change. Travel will change people's temperament, people look more </a:t>
            </a:r>
            <a:r>
              <a:rPr lang="en-US" altLang="zh-CN" sz="1400" dirty="0" smtClean="0">
                <a:solidFill>
                  <a:srgbClr val="595959"/>
                </a:solidFill>
                <a:latin typeface="楷体" panose="02010609060101010101" pitchFamily="49" charset="-122"/>
                <a:ea typeface="楷体" panose="02010609060101010101" pitchFamily="49" charset="-122"/>
              </a:rPr>
              <a:t>long-term.</a:t>
            </a:r>
            <a:endParaRPr lang="zh-CN" altLang="en-US" sz="1400" dirty="0">
              <a:solidFill>
                <a:srgbClr val="595959"/>
              </a:solidFill>
              <a:latin typeface="楷体" panose="02010609060101010101" pitchFamily="49" charset="-122"/>
              <a:ea typeface="楷体" panose="02010609060101010101" pitchFamily="49" charset="-122"/>
            </a:endParaRPr>
          </a:p>
        </p:txBody>
      </p:sp>
      <p:pic>
        <p:nvPicPr>
          <p:cNvPr id="17" name="图片 16"/>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t="38604" r="3778"/>
          <a:stretch/>
        </p:blipFill>
        <p:spPr>
          <a:xfrm>
            <a:off x="57150" y="0"/>
            <a:ext cx="8191500" cy="3489692"/>
          </a:xfrm>
          <a:prstGeom prst="rect">
            <a:avLst/>
          </a:prstGeom>
          <a:ln w="57150">
            <a:solidFill>
              <a:schemeClr val="bg1"/>
            </a:solidFill>
          </a:ln>
        </p:spPr>
      </p:pic>
    </p:spTree>
    <p:extLst>
      <p:ext uri="{BB962C8B-B14F-4D97-AF65-F5344CB8AC3E}">
        <p14:creationId xmlns:p14="http://schemas.microsoft.com/office/powerpoint/2010/main" val="2567144940"/>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18" presetClass="entr" presetSubtype="6"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strips(downRight)">
                                      <p:cBhvr>
                                        <p:cTn id="17" dur="1000"/>
                                        <p:tgtEl>
                                          <p:spTgt spid="7"/>
                                        </p:tgtEl>
                                      </p:cBhvr>
                                    </p:animEffect>
                                  </p:childTnLst>
                                </p:cTn>
                              </p:par>
                              <p:par>
                                <p:cTn id="18" presetID="2" presetClass="entr" presetSubtype="4" decel="10000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750" fill="hold"/>
                                        <p:tgtEl>
                                          <p:spTgt spid="12"/>
                                        </p:tgtEl>
                                        <p:attrNameLst>
                                          <p:attrName>ppt_x</p:attrName>
                                        </p:attrNameLst>
                                      </p:cBhvr>
                                      <p:tavLst>
                                        <p:tav tm="0">
                                          <p:val>
                                            <p:strVal val="#ppt_x"/>
                                          </p:val>
                                        </p:tav>
                                        <p:tav tm="100000">
                                          <p:val>
                                            <p:strVal val="#ppt_x"/>
                                          </p:val>
                                        </p:tav>
                                      </p:tavLst>
                                    </p:anim>
                                    <p:anim calcmode="lin" valueType="num">
                                      <p:cBhvr additive="base">
                                        <p:cTn id="21" dur="750" fill="hold"/>
                                        <p:tgtEl>
                                          <p:spTgt spid="12"/>
                                        </p:tgtEl>
                                        <p:attrNameLst>
                                          <p:attrName>ppt_y</p:attrName>
                                        </p:attrNameLst>
                                      </p:cBhvr>
                                      <p:tavLst>
                                        <p:tav tm="0">
                                          <p:val>
                                            <p:strVal val="1+#ppt_h/2"/>
                                          </p:val>
                                        </p:tav>
                                        <p:tav tm="100000">
                                          <p:val>
                                            <p:strVal val="#ppt_y"/>
                                          </p:val>
                                        </p:tav>
                                      </p:tavLst>
                                    </p:anim>
                                  </p:childTnLst>
                                </p:cTn>
                              </p:par>
                            </p:childTnLst>
                          </p:cTn>
                        </p:par>
                        <p:par>
                          <p:cTn id="22" fill="hold">
                            <p:stCondLst>
                              <p:cond delay="2000"/>
                            </p:stCondLst>
                            <p:childTnLst>
                              <p:par>
                                <p:cTn id="23" presetID="6" presetClass="entr" presetSubtype="16"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circle(in)">
                                      <p:cBhvr>
                                        <p:cTn id="25" dur="1000"/>
                                        <p:tgtEl>
                                          <p:spTgt spid="13"/>
                                        </p:tgtEl>
                                      </p:cBhvr>
                                    </p:animEffect>
                                  </p:childTnLst>
                                </p:cTn>
                              </p:par>
                              <p:par>
                                <p:cTn id="26" presetID="2" presetClass="entr" presetSubtype="4"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ppt_x"/>
                                          </p:val>
                                        </p:tav>
                                        <p:tav tm="100000">
                                          <p:val>
                                            <p:strVal val="#ppt_x"/>
                                          </p:val>
                                        </p:tav>
                                      </p:tavLst>
                                    </p:anim>
                                    <p:anim calcmode="lin" valueType="num">
                                      <p:cBhvr additive="base">
                                        <p:cTn id="2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94881" y="643354"/>
            <a:ext cx="3344088" cy="5570571"/>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223631" y="469905"/>
            <a:ext cx="2215991" cy="3052781"/>
          </a:xfrm>
          <a:prstGeom prst="rect">
            <a:avLst/>
          </a:prstGeom>
          <a:noFill/>
        </p:spPr>
        <p:txBody>
          <a:bodyPr vert="eaVert" wrap="square" rtlCol="0">
            <a:spAutoFit/>
          </a:bodyPr>
          <a:lstStyle/>
          <a:p>
            <a:r>
              <a:rPr lang="zh-CN" altLang="en-US" sz="6600" dirty="0" smtClean="0">
                <a:solidFill>
                  <a:schemeClr val="tx1">
                    <a:lumMod val="65000"/>
                    <a:lumOff val="35000"/>
                  </a:schemeClr>
                </a:solidFill>
                <a:latin typeface="字酷堂清楷体" panose="02010601030101010101" pitchFamily="2" charset="-122"/>
                <a:ea typeface="字酷堂清楷体" panose="02010601030101010101" pitchFamily="2" charset="-122"/>
              </a:rPr>
              <a:t>我的</a:t>
            </a:r>
            <a:endParaRPr lang="en-US" altLang="zh-CN" sz="6600" dirty="0" smtClean="0">
              <a:solidFill>
                <a:schemeClr val="tx1">
                  <a:lumMod val="65000"/>
                  <a:lumOff val="35000"/>
                </a:schemeClr>
              </a:solidFill>
              <a:latin typeface="字酷堂清楷体" panose="02010601030101010101" pitchFamily="2" charset="-122"/>
              <a:ea typeface="字酷堂清楷体" panose="02010601030101010101" pitchFamily="2" charset="-122"/>
            </a:endParaRPr>
          </a:p>
          <a:p>
            <a:r>
              <a:rPr lang="en-US" altLang="zh-CN" sz="6600" dirty="0">
                <a:solidFill>
                  <a:schemeClr val="tx1">
                    <a:lumMod val="65000"/>
                    <a:lumOff val="35000"/>
                  </a:schemeClr>
                </a:solidFill>
                <a:latin typeface="字酷堂清楷体" panose="02010601030101010101" pitchFamily="2" charset="-122"/>
                <a:ea typeface="字酷堂清楷体" panose="02010601030101010101" pitchFamily="2" charset="-122"/>
              </a:rPr>
              <a:t> </a:t>
            </a:r>
            <a:r>
              <a:rPr lang="en-US" altLang="zh-CN" sz="6600" dirty="0" smtClean="0">
                <a:solidFill>
                  <a:schemeClr val="tx1">
                    <a:lumMod val="65000"/>
                    <a:lumOff val="35000"/>
                  </a:schemeClr>
                </a:solidFill>
                <a:latin typeface="字酷堂清楷体" panose="02010601030101010101" pitchFamily="2" charset="-122"/>
                <a:ea typeface="字酷堂清楷体" panose="02010601030101010101" pitchFamily="2" charset="-122"/>
              </a:rPr>
              <a:t>  </a:t>
            </a:r>
            <a:r>
              <a:rPr lang="zh-CN" altLang="en-US" sz="6600" dirty="0" smtClean="0">
                <a:solidFill>
                  <a:schemeClr val="tx1">
                    <a:lumMod val="65000"/>
                    <a:lumOff val="35000"/>
                  </a:schemeClr>
                </a:solidFill>
                <a:latin typeface="字酷堂清楷体" panose="02010601030101010101" pitchFamily="2" charset="-122"/>
                <a:ea typeface="字酷堂清楷体" panose="02010601030101010101" pitchFamily="2" charset="-122"/>
              </a:rPr>
              <a:t>旅行</a:t>
            </a:r>
            <a:endParaRPr lang="zh-CN" altLang="en-US" sz="6600" dirty="0">
              <a:solidFill>
                <a:schemeClr val="tx1">
                  <a:lumMod val="65000"/>
                  <a:lumOff val="35000"/>
                </a:schemeClr>
              </a:solidFill>
              <a:latin typeface="字酷堂清楷体" panose="02010601030101010101" pitchFamily="2" charset="-122"/>
              <a:ea typeface="字酷堂清楷体" panose="02010601030101010101" pitchFamily="2" charset="-122"/>
            </a:endParaRPr>
          </a:p>
        </p:txBody>
      </p:sp>
      <p:cxnSp>
        <p:nvCxnSpPr>
          <p:cNvPr id="5" name="直接连接符 4"/>
          <p:cNvCxnSpPr/>
          <p:nvPr/>
        </p:nvCxnSpPr>
        <p:spPr>
          <a:xfrm>
            <a:off x="1277572" y="2104211"/>
            <a:ext cx="0" cy="4057104"/>
          </a:xfrm>
          <a:prstGeom prst="line">
            <a:avLst/>
          </a:prstGeom>
        </p:spPr>
        <p:style>
          <a:lnRef idx="1">
            <a:schemeClr val="dk1"/>
          </a:lnRef>
          <a:fillRef idx="0">
            <a:schemeClr val="dk1"/>
          </a:fillRef>
          <a:effectRef idx="0">
            <a:schemeClr val="dk1"/>
          </a:effectRef>
          <a:fontRef idx="minor">
            <a:schemeClr val="tx1"/>
          </a:fontRef>
        </p:style>
      </p:cxnSp>
      <p:cxnSp>
        <p:nvCxnSpPr>
          <p:cNvPr id="6" name="Straight Connector 15"/>
          <p:cNvCxnSpPr/>
          <p:nvPr/>
        </p:nvCxnSpPr>
        <p:spPr>
          <a:xfrm flipH="1">
            <a:off x="1144222" y="2106985"/>
            <a:ext cx="2590800"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1491483" y="2271900"/>
            <a:ext cx="1846659" cy="3828980"/>
          </a:xfrm>
          <a:prstGeom prst="rect">
            <a:avLst/>
          </a:prstGeom>
        </p:spPr>
        <p:txBody>
          <a:bodyPr vert="eaVert" wrap="square">
            <a:spAutoFit/>
          </a:bodyPr>
          <a:lstStyle/>
          <a:p>
            <a:r>
              <a:rPr lang="zh-CN" altLang="en-US" dirty="0">
                <a:solidFill>
                  <a:schemeClr val="tx1">
                    <a:lumMod val="65000"/>
                    <a:lumOff val="35000"/>
                  </a:schemeClr>
                </a:solidFill>
                <a:latin typeface="楷体" panose="02010609060101010101" pitchFamily="49" charset="-122"/>
                <a:ea typeface="楷体" panose="02010609060101010101" pitchFamily="49" charset="-122"/>
              </a:rPr>
              <a:t>你写</a:t>
            </a:r>
            <a:r>
              <a:rPr lang="en-US" altLang="zh-CN" dirty="0">
                <a:solidFill>
                  <a:schemeClr val="tx1">
                    <a:lumMod val="65000"/>
                    <a:lumOff val="35000"/>
                  </a:schemeClr>
                </a:solidFill>
                <a:latin typeface="楷体" panose="02010609060101010101" pitchFamily="49" charset="-122"/>
                <a:ea typeface="楷体" panose="02010609060101010101" pitchFamily="49" charset="-122"/>
              </a:rPr>
              <a:t>PPT</a:t>
            </a:r>
            <a:r>
              <a:rPr lang="zh-CN" altLang="en-US" dirty="0">
                <a:solidFill>
                  <a:schemeClr val="tx1">
                    <a:lumMod val="65000"/>
                    <a:lumOff val="35000"/>
                  </a:schemeClr>
                </a:solidFill>
                <a:latin typeface="楷体" panose="02010609060101010101" pitchFamily="49" charset="-122"/>
                <a:ea typeface="楷体" panose="02010609060101010101" pitchFamily="49" charset="-122"/>
              </a:rPr>
              <a:t>时，阿拉斯加的鳕鱼正跃出水面，你</a:t>
            </a:r>
            <a:r>
              <a:rPr lang="zh-CN" altLang="en-US" dirty="0" smtClean="0">
                <a:solidFill>
                  <a:schemeClr val="tx1">
                    <a:lumMod val="65000"/>
                    <a:lumOff val="35000"/>
                  </a:schemeClr>
                </a:solidFill>
                <a:latin typeface="楷体" panose="02010609060101010101" pitchFamily="49" charset="-122"/>
                <a:ea typeface="楷体" panose="02010609060101010101" pitchFamily="49" charset="-122"/>
              </a:rPr>
              <a:t>看报表</a:t>
            </a:r>
            <a:r>
              <a:rPr lang="zh-CN" altLang="en-US" dirty="0">
                <a:solidFill>
                  <a:schemeClr val="tx1">
                    <a:lumMod val="65000"/>
                    <a:lumOff val="35000"/>
                  </a:schemeClr>
                </a:solidFill>
                <a:latin typeface="楷体" panose="02010609060101010101" pitchFamily="49" charset="-122"/>
                <a:ea typeface="楷体" panose="02010609060101010101" pitchFamily="49" charset="-122"/>
              </a:rPr>
              <a:t>时，梅里雪山的金丝猴刚好爬上树尖。 你挤进地铁时，西藏的山鹰一直盘旋云端，你在会议中吵架时，尼泊尔的背包客一起端起酒杯坐在火堆旁。</a:t>
            </a:r>
            <a:endParaRPr lang="en-US" altLang="zh-CN" dirty="0">
              <a:solidFill>
                <a:schemeClr val="tx1">
                  <a:lumMod val="65000"/>
                  <a:lumOff val="35000"/>
                </a:schemeClr>
              </a:solidFill>
              <a:latin typeface="楷体" panose="02010609060101010101" pitchFamily="49" charset="-122"/>
              <a:ea typeface="楷体" panose="02010609060101010101" pitchFamily="49" charset="-122"/>
            </a:endParaRPr>
          </a:p>
        </p:txBody>
      </p:sp>
      <p:sp>
        <p:nvSpPr>
          <p:cNvPr id="8" name="矩形 7"/>
          <p:cNvSpPr/>
          <p:nvPr/>
        </p:nvSpPr>
        <p:spPr>
          <a:xfrm>
            <a:off x="228601" y="514350"/>
            <a:ext cx="3676649" cy="5829300"/>
          </a:xfrm>
          <a:prstGeom prst="rect">
            <a:avLst/>
          </a:prstGeom>
          <a:noFill/>
          <a:ln w="762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rcRect l="10858" r="2889" b="3729"/>
          <a:stretch/>
        </p:blipFill>
        <p:spPr>
          <a:xfrm>
            <a:off x="4076700" y="514350"/>
            <a:ext cx="7834030" cy="5829300"/>
          </a:xfrm>
          <a:prstGeom prst="rect">
            <a:avLst/>
          </a:prstGeom>
          <a:ln w="57150">
            <a:solidFill>
              <a:schemeClr val="bg1"/>
            </a:solidFill>
          </a:ln>
        </p:spPr>
      </p:pic>
    </p:spTree>
    <p:extLst>
      <p:ext uri="{BB962C8B-B14F-4D97-AF65-F5344CB8AC3E}">
        <p14:creationId xmlns:p14="http://schemas.microsoft.com/office/powerpoint/2010/main" val="596317529"/>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8" presetClass="entr" presetSubtype="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strips(downRight)">
                                      <p:cBhvr>
                                        <p:cTn id="16" dur="1000"/>
                                        <p:tgtEl>
                                          <p:spTgt spid="4"/>
                                        </p:tgtEl>
                                      </p:cBhvr>
                                    </p:animEffect>
                                  </p:childTnLst>
                                </p:cTn>
                              </p:par>
                            </p:childTnLst>
                          </p:cTn>
                        </p:par>
                        <p:par>
                          <p:cTn id="17" fill="hold">
                            <p:stCondLst>
                              <p:cond delay="1500"/>
                            </p:stCondLst>
                            <p:childTnLst>
                              <p:par>
                                <p:cTn id="18" presetID="6" presetClass="entr" presetSubtype="16"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ircle(in)">
                                      <p:cBhvr>
                                        <p:cTn id="20" dur="1000"/>
                                        <p:tgtEl>
                                          <p:spTgt spid="5"/>
                                        </p:tgtEl>
                                      </p:cBhvr>
                                    </p:animEffect>
                                  </p:childTnLst>
                                </p:cTn>
                              </p:par>
                              <p:par>
                                <p:cTn id="21" presetID="2" presetClass="entr" presetSubtype="4" decel="10000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750" fill="hold"/>
                                        <p:tgtEl>
                                          <p:spTgt spid="6"/>
                                        </p:tgtEl>
                                        <p:attrNameLst>
                                          <p:attrName>ppt_x</p:attrName>
                                        </p:attrNameLst>
                                      </p:cBhvr>
                                      <p:tavLst>
                                        <p:tav tm="0">
                                          <p:val>
                                            <p:strVal val="#ppt_x"/>
                                          </p:val>
                                        </p:tav>
                                        <p:tav tm="100000">
                                          <p:val>
                                            <p:strVal val="#ppt_x"/>
                                          </p:val>
                                        </p:tav>
                                      </p:tavLst>
                                    </p:anim>
                                    <p:anim calcmode="lin" valueType="num">
                                      <p:cBhvr additive="base">
                                        <p:cTn id="24" dur="75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11200"/>
                    </a14:imgEffect>
                    <a14:imgEffect>
                      <a14:saturation sat="200000"/>
                    </a14:imgEffect>
                  </a14:imgLayer>
                </a14:imgProps>
              </a:ext>
              <a:ext uri="{28A0092B-C50C-407E-A947-70E740481C1C}">
                <a14:useLocalDpi xmlns:a14="http://schemas.microsoft.com/office/drawing/2010/main" val="0"/>
              </a:ext>
            </a:extLst>
          </a:blip>
          <a:srcRect b="15625"/>
          <a:stretch/>
        </p:blipFill>
        <p:spPr>
          <a:xfrm>
            <a:off x="0" y="0"/>
            <a:ext cx="12192000" cy="6858000"/>
          </a:xfrm>
          <a:prstGeom prst="rect">
            <a:avLst/>
          </a:prstGeom>
        </p:spPr>
      </p:pic>
      <p:sp>
        <p:nvSpPr>
          <p:cNvPr id="6" name="矩形 5"/>
          <p:cNvSpPr/>
          <p:nvPr/>
        </p:nvSpPr>
        <p:spPr>
          <a:xfrm>
            <a:off x="454757" y="624007"/>
            <a:ext cx="7863009" cy="292750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290512" y="479822"/>
            <a:ext cx="8191499" cy="3215878"/>
          </a:xfrm>
          <a:prstGeom prst="rect">
            <a:avLst/>
          </a:prstGeom>
          <a:noFill/>
          <a:ln w="762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454757" y="403593"/>
            <a:ext cx="3679272" cy="2123658"/>
          </a:xfrm>
          <a:prstGeom prst="rect">
            <a:avLst/>
          </a:prstGeom>
          <a:noFill/>
        </p:spPr>
        <p:txBody>
          <a:bodyPr vert="horz" wrap="square" rtlCol="0">
            <a:spAutoFit/>
          </a:bodyPr>
          <a:lstStyle/>
          <a:p>
            <a:r>
              <a:rPr lang="zh-CN" altLang="en-US" sz="6600" dirty="0" smtClean="0">
                <a:solidFill>
                  <a:schemeClr val="tx1">
                    <a:lumMod val="65000"/>
                    <a:lumOff val="35000"/>
                  </a:schemeClr>
                </a:solidFill>
                <a:latin typeface="字酷堂清楷体" panose="02010601030101010101" pitchFamily="2" charset="-122"/>
                <a:ea typeface="字酷堂清楷体" panose="02010601030101010101" pitchFamily="2" charset="-122"/>
              </a:rPr>
              <a:t>  我的</a:t>
            </a:r>
            <a:endParaRPr lang="en-US" altLang="zh-CN" sz="6600" dirty="0" smtClean="0">
              <a:solidFill>
                <a:schemeClr val="tx1">
                  <a:lumMod val="65000"/>
                  <a:lumOff val="35000"/>
                </a:schemeClr>
              </a:solidFill>
              <a:latin typeface="字酷堂清楷体" panose="02010601030101010101" pitchFamily="2" charset="-122"/>
              <a:ea typeface="字酷堂清楷体" panose="02010601030101010101" pitchFamily="2" charset="-122"/>
            </a:endParaRPr>
          </a:p>
          <a:p>
            <a:r>
              <a:rPr lang="zh-CN" altLang="en-US" sz="6600" dirty="0" smtClean="0">
                <a:solidFill>
                  <a:schemeClr val="tx1">
                    <a:lumMod val="65000"/>
                    <a:lumOff val="35000"/>
                  </a:schemeClr>
                </a:solidFill>
                <a:latin typeface="字酷堂清楷体" panose="02010601030101010101" pitchFamily="2" charset="-122"/>
                <a:ea typeface="字酷堂清楷体" panose="02010601030101010101" pitchFamily="2" charset="-122"/>
              </a:rPr>
              <a:t>旅行</a:t>
            </a:r>
            <a:endParaRPr lang="zh-CN" altLang="en-US" sz="6600" dirty="0">
              <a:solidFill>
                <a:schemeClr val="tx1">
                  <a:lumMod val="65000"/>
                  <a:lumOff val="35000"/>
                </a:schemeClr>
              </a:solidFill>
              <a:latin typeface="字酷堂清楷体" panose="02010601030101010101" pitchFamily="2" charset="-122"/>
              <a:ea typeface="字酷堂清楷体" panose="02010601030101010101" pitchFamily="2" charset="-122"/>
            </a:endParaRPr>
          </a:p>
        </p:txBody>
      </p:sp>
      <p:cxnSp>
        <p:nvCxnSpPr>
          <p:cNvPr id="9" name="Straight Connector 15"/>
          <p:cNvCxnSpPr/>
          <p:nvPr/>
        </p:nvCxnSpPr>
        <p:spPr>
          <a:xfrm flipH="1">
            <a:off x="2020279" y="1514340"/>
            <a:ext cx="6061683"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2235739" y="1514340"/>
            <a:ext cx="0" cy="1876560"/>
          </a:xfrm>
          <a:prstGeom prst="line">
            <a:avLst/>
          </a:prstGeom>
        </p:spPr>
        <p:style>
          <a:lnRef idx="1">
            <a:schemeClr val="dk1"/>
          </a:lnRef>
          <a:fillRef idx="0">
            <a:schemeClr val="dk1"/>
          </a:fillRef>
          <a:effectRef idx="0">
            <a:schemeClr val="dk1"/>
          </a:effectRef>
          <a:fontRef idx="minor">
            <a:schemeClr val="tx1"/>
          </a:fontRef>
        </p:style>
      </p:cxnSp>
      <p:sp>
        <p:nvSpPr>
          <p:cNvPr id="11" name="矩形 10"/>
          <p:cNvSpPr/>
          <p:nvPr/>
        </p:nvSpPr>
        <p:spPr>
          <a:xfrm>
            <a:off x="2564712" y="1703480"/>
            <a:ext cx="5377545" cy="1569660"/>
          </a:xfrm>
          <a:prstGeom prst="rect">
            <a:avLst/>
          </a:prstGeom>
        </p:spPr>
        <p:txBody>
          <a:bodyPr vert="horz" wrap="square">
            <a:spAutoFit/>
          </a:bodyPr>
          <a:lstStyle/>
          <a:p>
            <a:r>
              <a:rPr lang="zh-CN" altLang="en-US" dirty="0">
                <a:solidFill>
                  <a:srgbClr val="444444"/>
                </a:solidFill>
                <a:latin typeface="楷体" panose="02010609060101010101" pitchFamily="49" charset="-122"/>
                <a:ea typeface="楷体" panose="02010609060101010101" pitchFamily="49" charset="-122"/>
              </a:rPr>
              <a:t>旅行之意义并不是告诉别人“这里我来过”。是一种改变。旅行会改变人的气质，让人的目光变得更加长远</a:t>
            </a:r>
            <a:r>
              <a:rPr lang="zh-CN" altLang="en-US" dirty="0" smtClean="0">
                <a:solidFill>
                  <a:srgbClr val="444444"/>
                </a:solidFill>
                <a:latin typeface="楷体" panose="02010609060101010101" pitchFamily="49" charset="-122"/>
                <a:ea typeface="楷体" panose="02010609060101010101" pitchFamily="49" charset="-122"/>
              </a:rPr>
              <a:t>。</a:t>
            </a:r>
            <a:endParaRPr lang="en-US" altLang="zh-CN" dirty="0" smtClean="0">
              <a:solidFill>
                <a:srgbClr val="444444"/>
              </a:solidFill>
              <a:latin typeface="楷体" panose="02010609060101010101" pitchFamily="49" charset="-122"/>
              <a:ea typeface="楷体" panose="02010609060101010101" pitchFamily="49" charset="-122"/>
            </a:endParaRPr>
          </a:p>
          <a:p>
            <a:r>
              <a:rPr lang="en-US" altLang="zh-CN" sz="1400" dirty="0">
                <a:solidFill>
                  <a:srgbClr val="595959"/>
                </a:solidFill>
                <a:latin typeface="楷体" panose="02010609060101010101" pitchFamily="49" charset="-122"/>
                <a:ea typeface="楷体" panose="02010609060101010101" pitchFamily="49" charset="-122"/>
              </a:rPr>
              <a:t>The meaning of travel is not to tell others "here I have come". Is a change. Travel will change people's temperament, people look more </a:t>
            </a:r>
            <a:r>
              <a:rPr lang="en-US" altLang="zh-CN" sz="1400" dirty="0" smtClean="0">
                <a:solidFill>
                  <a:srgbClr val="595959"/>
                </a:solidFill>
                <a:latin typeface="楷体" panose="02010609060101010101" pitchFamily="49" charset="-122"/>
                <a:ea typeface="楷体" panose="02010609060101010101" pitchFamily="49" charset="-122"/>
              </a:rPr>
              <a:t>long-term.</a:t>
            </a:r>
            <a:endParaRPr lang="zh-CN" altLang="en-US" sz="1400" dirty="0">
              <a:solidFill>
                <a:srgbClr val="595959"/>
              </a:solidFill>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2198359856"/>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8" presetClass="entr" presetSubtype="6"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strips(downRight)">
                                      <p:cBhvr>
                                        <p:cTn id="16" dur="1000"/>
                                        <p:tgtEl>
                                          <p:spTgt spid="8"/>
                                        </p:tgtEl>
                                      </p:cBhvr>
                                    </p:animEffect>
                                  </p:childTnLst>
                                </p:cTn>
                              </p:par>
                              <p:par>
                                <p:cTn id="17" presetID="2" presetClass="entr" presetSubtype="4" decel="10000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750" fill="hold"/>
                                        <p:tgtEl>
                                          <p:spTgt spid="9"/>
                                        </p:tgtEl>
                                        <p:attrNameLst>
                                          <p:attrName>ppt_x</p:attrName>
                                        </p:attrNameLst>
                                      </p:cBhvr>
                                      <p:tavLst>
                                        <p:tav tm="0">
                                          <p:val>
                                            <p:strVal val="#ppt_x"/>
                                          </p:val>
                                        </p:tav>
                                        <p:tav tm="100000">
                                          <p:val>
                                            <p:strVal val="#ppt_x"/>
                                          </p:val>
                                        </p:tav>
                                      </p:tavLst>
                                    </p:anim>
                                    <p:anim calcmode="lin" valueType="num">
                                      <p:cBhvr additive="base">
                                        <p:cTn id="20" dur="750" fill="hold"/>
                                        <p:tgtEl>
                                          <p:spTgt spid="9"/>
                                        </p:tgtEl>
                                        <p:attrNameLst>
                                          <p:attrName>ppt_y</p:attrName>
                                        </p:attrNameLst>
                                      </p:cBhvr>
                                      <p:tavLst>
                                        <p:tav tm="0">
                                          <p:val>
                                            <p:strVal val="1+#ppt_h/2"/>
                                          </p:val>
                                        </p:tav>
                                        <p:tav tm="100000">
                                          <p:val>
                                            <p:strVal val="#ppt_y"/>
                                          </p:val>
                                        </p:tav>
                                      </p:tavLst>
                                    </p:anim>
                                  </p:childTnLst>
                                </p:cTn>
                              </p:par>
                            </p:childTnLst>
                          </p:cTn>
                        </p:par>
                        <p:par>
                          <p:cTn id="21" fill="hold">
                            <p:stCondLst>
                              <p:cond delay="1500"/>
                            </p:stCondLst>
                            <p:childTnLst>
                              <p:par>
                                <p:cTn id="22" presetID="6" presetClass="entr" presetSubtype="16"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ircle(in)">
                                      <p:cBhvr>
                                        <p:cTn id="24" dur="1000"/>
                                        <p:tgtEl>
                                          <p:spTgt spid="10"/>
                                        </p:tgtEl>
                                      </p:cBhvr>
                                    </p:animEffect>
                                  </p:childTnLst>
                                </p:cTn>
                              </p:par>
                              <p:par>
                                <p:cTn id="25" presetID="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cstate="email">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a:ext>
            </a:extLst>
          </a:blip>
          <a:srcRect/>
          <a:stretch/>
        </p:blipFill>
        <p:spPr>
          <a:xfrm>
            <a:off x="42204" y="0"/>
            <a:ext cx="2401523" cy="6858000"/>
          </a:xfrm>
          <a:prstGeom prst="rect">
            <a:avLst/>
          </a:prstGeom>
          <a:ln w="57150">
            <a:solidFill>
              <a:schemeClr val="bg1"/>
            </a:solidFill>
          </a:ln>
        </p:spPr>
      </p:pic>
      <p:sp>
        <p:nvSpPr>
          <p:cNvPr id="7" name="矩形 6"/>
          <p:cNvSpPr/>
          <p:nvPr/>
        </p:nvSpPr>
        <p:spPr>
          <a:xfrm>
            <a:off x="2705101" y="133350"/>
            <a:ext cx="3448050" cy="6553613"/>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2509631" y="133350"/>
            <a:ext cx="2215991" cy="3483219"/>
          </a:xfrm>
          <a:prstGeom prst="rect">
            <a:avLst/>
          </a:prstGeom>
          <a:noFill/>
        </p:spPr>
        <p:txBody>
          <a:bodyPr vert="eaVert" wrap="square" rtlCol="0">
            <a:spAutoFit/>
          </a:bodyPr>
          <a:lstStyle/>
          <a:p>
            <a:r>
              <a:rPr lang="zh-CN" altLang="en-US" sz="6600" dirty="0" smtClean="0">
                <a:solidFill>
                  <a:schemeClr val="tx1">
                    <a:lumMod val="65000"/>
                    <a:lumOff val="35000"/>
                  </a:schemeClr>
                </a:solidFill>
                <a:latin typeface="字酷堂清楷体" panose="02010601030101010101" pitchFamily="2" charset="-122"/>
                <a:ea typeface="字酷堂清楷体" panose="02010601030101010101" pitchFamily="2" charset="-122"/>
              </a:rPr>
              <a:t>我的</a:t>
            </a:r>
            <a:endParaRPr lang="en-US" altLang="zh-CN" sz="6600" dirty="0" smtClean="0">
              <a:solidFill>
                <a:schemeClr val="tx1">
                  <a:lumMod val="65000"/>
                  <a:lumOff val="35000"/>
                </a:schemeClr>
              </a:solidFill>
              <a:latin typeface="字酷堂清楷体" panose="02010601030101010101" pitchFamily="2" charset="-122"/>
              <a:ea typeface="字酷堂清楷体" panose="02010601030101010101" pitchFamily="2" charset="-122"/>
            </a:endParaRPr>
          </a:p>
          <a:p>
            <a:r>
              <a:rPr lang="en-US" altLang="zh-CN" sz="6600" dirty="0">
                <a:solidFill>
                  <a:schemeClr val="tx1">
                    <a:lumMod val="65000"/>
                    <a:lumOff val="35000"/>
                  </a:schemeClr>
                </a:solidFill>
                <a:latin typeface="字酷堂清楷体" panose="02010601030101010101" pitchFamily="2" charset="-122"/>
                <a:ea typeface="字酷堂清楷体" panose="02010601030101010101" pitchFamily="2" charset="-122"/>
              </a:rPr>
              <a:t> </a:t>
            </a:r>
            <a:r>
              <a:rPr lang="en-US" altLang="zh-CN" sz="6600" dirty="0" smtClean="0">
                <a:solidFill>
                  <a:schemeClr val="tx1">
                    <a:lumMod val="65000"/>
                    <a:lumOff val="35000"/>
                  </a:schemeClr>
                </a:solidFill>
                <a:latin typeface="字酷堂清楷体" panose="02010601030101010101" pitchFamily="2" charset="-122"/>
                <a:ea typeface="字酷堂清楷体" panose="02010601030101010101" pitchFamily="2" charset="-122"/>
              </a:rPr>
              <a:t>  </a:t>
            </a:r>
            <a:r>
              <a:rPr lang="zh-CN" altLang="en-US" sz="6600" dirty="0" smtClean="0">
                <a:solidFill>
                  <a:schemeClr val="tx1">
                    <a:lumMod val="65000"/>
                    <a:lumOff val="35000"/>
                  </a:schemeClr>
                </a:solidFill>
                <a:latin typeface="字酷堂清楷体" panose="02010601030101010101" pitchFamily="2" charset="-122"/>
                <a:ea typeface="字酷堂清楷体" panose="02010601030101010101" pitchFamily="2" charset="-122"/>
              </a:rPr>
              <a:t>旅行</a:t>
            </a:r>
            <a:endParaRPr lang="zh-CN" altLang="en-US" sz="6600" dirty="0">
              <a:solidFill>
                <a:schemeClr val="tx1">
                  <a:lumMod val="65000"/>
                  <a:lumOff val="35000"/>
                </a:schemeClr>
              </a:solidFill>
              <a:latin typeface="字酷堂清楷体" panose="02010601030101010101" pitchFamily="2" charset="-122"/>
              <a:ea typeface="字酷堂清楷体" panose="02010601030101010101" pitchFamily="2" charset="-122"/>
            </a:endParaRPr>
          </a:p>
        </p:txBody>
      </p:sp>
      <p:cxnSp>
        <p:nvCxnSpPr>
          <p:cNvPr id="10" name="直接连接符 9"/>
          <p:cNvCxnSpPr/>
          <p:nvPr/>
        </p:nvCxnSpPr>
        <p:spPr>
          <a:xfrm>
            <a:off x="3563572" y="1847850"/>
            <a:ext cx="0" cy="462915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5"/>
          <p:cNvCxnSpPr/>
          <p:nvPr/>
        </p:nvCxnSpPr>
        <p:spPr>
          <a:xfrm flipH="1">
            <a:off x="3352800" y="1847850"/>
            <a:ext cx="2590800"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5" name="矩形 14"/>
          <p:cNvSpPr/>
          <p:nvPr/>
        </p:nvSpPr>
        <p:spPr>
          <a:xfrm>
            <a:off x="4073532" y="2108139"/>
            <a:ext cx="1569660" cy="4368861"/>
          </a:xfrm>
          <a:prstGeom prst="rect">
            <a:avLst/>
          </a:prstGeom>
        </p:spPr>
        <p:txBody>
          <a:bodyPr vert="eaVert" wrap="square">
            <a:spAutoFit/>
          </a:bodyPr>
          <a:lstStyle/>
          <a:p>
            <a:r>
              <a:rPr lang="zh-CN" altLang="en-US" dirty="0">
                <a:solidFill>
                  <a:schemeClr val="tx1">
                    <a:lumMod val="65000"/>
                    <a:lumOff val="35000"/>
                  </a:schemeClr>
                </a:solidFill>
                <a:latin typeface="楷体" panose="02010609060101010101" pitchFamily="49" charset="-122"/>
                <a:ea typeface="楷体" panose="02010609060101010101" pitchFamily="49" charset="-122"/>
              </a:rPr>
              <a:t>你写</a:t>
            </a:r>
            <a:r>
              <a:rPr lang="en-US" altLang="zh-CN" dirty="0">
                <a:solidFill>
                  <a:schemeClr val="tx1">
                    <a:lumMod val="65000"/>
                    <a:lumOff val="35000"/>
                  </a:schemeClr>
                </a:solidFill>
                <a:latin typeface="楷体" panose="02010609060101010101" pitchFamily="49" charset="-122"/>
                <a:ea typeface="楷体" panose="02010609060101010101" pitchFamily="49" charset="-122"/>
              </a:rPr>
              <a:t>PPT</a:t>
            </a:r>
            <a:r>
              <a:rPr lang="zh-CN" altLang="en-US" dirty="0">
                <a:solidFill>
                  <a:schemeClr val="tx1">
                    <a:lumMod val="65000"/>
                    <a:lumOff val="35000"/>
                  </a:schemeClr>
                </a:solidFill>
                <a:latin typeface="楷体" panose="02010609060101010101" pitchFamily="49" charset="-122"/>
                <a:ea typeface="楷体" panose="02010609060101010101" pitchFamily="49" charset="-122"/>
              </a:rPr>
              <a:t>时，阿拉斯加的鳕鱼正跃出水面，你</a:t>
            </a:r>
            <a:r>
              <a:rPr lang="zh-CN" altLang="en-US" dirty="0" smtClean="0">
                <a:solidFill>
                  <a:schemeClr val="tx1">
                    <a:lumMod val="65000"/>
                    <a:lumOff val="35000"/>
                  </a:schemeClr>
                </a:solidFill>
                <a:latin typeface="楷体" panose="02010609060101010101" pitchFamily="49" charset="-122"/>
                <a:ea typeface="楷体" panose="02010609060101010101" pitchFamily="49" charset="-122"/>
              </a:rPr>
              <a:t>看报表</a:t>
            </a:r>
            <a:r>
              <a:rPr lang="zh-CN" altLang="en-US" dirty="0">
                <a:solidFill>
                  <a:schemeClr val="tx1">
                    <a:lumMod val="65000"/>
                    <a:lumOff val="35000"/>
                  </a:schemeClr>
                </a:solidFill>
                <a:latin typeface="楷体" panose="02010609060101010101" pitchFamily="49" charset="-122"/>
                <a:ea typeface="楷体" panose="02010609060101010101" pitchFamily="49" charset="-122"/>
              </a:rPr>
              <a:t>时，梅里雪山的金丝猴刚好爬上树尖。 你挤进地铁时，西藏的山鹰一直盘旋云端，你在会议中吵架时，尼泊尔的背包客一起端起酒杯坐在火堆旁。</a:t>
            </a:r>
            <a:endParaRPr lang="en-US" altLang="zh-CN" dirty="0">
              <a:solidFill>
                <a:schemeClr val="tx1">
                  <a:lumMod val="65000"/>
                  <a:lumOff val="35000"/>
                </a:schemeClr>
              </a:solidFill>
              <a:latin typeface="楷体" panose="02010609060101010101" pitchFamily="49" charset="-122"/>
              <a:ea typeface="楷体" panose="02010609060101010101" pitchFamily="49" charset="-122"/>
            </a:endParaRPr>
          </a:p>
        </p:txBody>
      </p:sp>
      <p:pic>
        <p:nvPicPr>
          <p:cNvPr id="19" name="图片 18"/>
          <p:cNvPicPr>
            <a:picLocks noChangeAspect="1"/>
          </p:cNvPicPr>
          <p:nvPr/>
        </p:nvPicPr>
        <p:blipFill>
          <a:blip r:embed="rId5" cstate="email">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a:ext>
            </a:extLst>
          </a:blip>
          <a:stretch>
            <a:fillRect/>
          </a:stretch>
        </p:blipFill>
        <p:spPr>
          <a:xfrm>
            <a:off x="6425423" y="42204"/>
            <a:ext cx="5725157" cy="3896422"/>
          </a:xfrm>
          <a:prstGeom prst="rect">
            <a:avLst/>
          </a:prstGeom>
          <a:ln w="57150">
            <a:solidFill>
              <a:schemeClr val="bg1"/>
            </a:solidFill>
          </a:ln>
        </p:spPr>
      </p:pic>
      <p:cxnSp>
        <p:nvCxnSpPr>
          <p:cNvPr id="20" name="Straight Connector 15"/>
          <p:cNvCxnSpPr/>
          <p:nvPr/>
        </p:nvCxnSpPr>
        <p:spPr>
          <a:xfrm flipH="1">
            <a:off x="6377991" y="4000500"/>
            <a:ext cx="5800725"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15"/>
          <p:cNvCxnSpPr/>
          <p:nvPr/>
        </p:nvCxnSpPr>
        <p:spPr>
          <a:xfrm flipH="1">
            <a:off x="6377991" y="4610100"/>
            <a:ext cx="5800725"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5" name="矩形 24"/>
          <p:cNvSpPr/>
          <p:nvPr/>
        </p:nvSpPr>
        <p:spPr>
          <a:xfrm>
            <a:off x="6590108" y="4871616"/>
            <a:ext cx="5376490" cy="1600438"/>
          </a:xfrm>
          <a:prstGeom prst="rect">
            <a:avLst/>
          </a:prstGeom>
        </p:spPr>
        <p:txBody>
          <a:bodyPr vert="horz" wrap="square">
            <a:spAutoFit/>
          </a:bodyPr>
          <a:lstStyle/>
          <a:p>
            <a:r>
              <a:rPr lang="en-US" altLang="zh-CN" sz="1400" dirty="0">
                <a:solidFill>
                  <a:srgbClr val="444444"/>
                </a:solidFill>
                <a:latin typeface="楷体" panose="02010609060101010101" pitchFamily="49" charset="-122"/>
                <a:ea typeface="楷体" panose="02010609060101010101" pitchFamily="49" charset="-122"/>
              </a:rPr>
              <a:t>When you write PPT, Alaska's cod is leaping out of the water, and when you look at the report, the Murray Snow Mountain's golden monkey just climbed the tip of the tree. When you squeeze into the subway, the Tibetan eagle has been hovering over the clouds, and when you quarreled in the meeting, the Nepalese backpackers took the glass and sat down beside the fire.</a:t>
            </a:r>
            <a:endParaRPr lang="zh-CN" altLang="en-US" sz="1400" dirty="0">
              <a:latin typeface="楷体" panose="02010609060101010101" pitchFamily="49" charset="-122"/>
              <a:ea typeface="楷体" panose="02010609060101010101" pitchFamily="49" charset="-122"/>
            </a:endParaRPr>
          </a:p>
        </p:txBody>
      </p:sp>
      <p:sp>
        <p:nvSpPr>
          <p:cNvPr id="26" name="文本框 25"/>
          <p:cNvSpPr txBox="1"/>
          <p:nvPr/>
        </p:nvSpPr>
        <p:spPr>
          <a:xfrm>
            <a:off x="6496051" y="3938626"/>
            <a:ext cx="3047999" cy="707886"/>
          </a:xfrm>
          <a:prstGeom prst="rect">
            <a:avLst/>
          </a:prstGeom>
          <a:noFill/>
        </p:spPr>
        <p:txBody>
          <a:bodyPr vert="horz" wrap="square" rtlCol="0">
            <a:spAutoFit/>
          </a:bodyPr>
          <a:lstStyle/>
          <a:p>
            <a:r>
              <a:rPr lang="en-US" altLang="zh-CN" sz="4000" dirty="0" smtClean="0">
                <a:solidFill>
                  <a:schemeClr val="tx1">
                    <a:lumMod val="65000"/>
                    <a:lumOff val="35000"/>
                  </a:schemeClr>
                </a:solidFill>
                <a:latin typeface="汉仪尚巍手书W" panose="00020600040101010101" pitchFamily="18" charset="-122"/>
                <a:ea typeface="汉仪尚巍手书W" panose="00020600040101010101" pitchFamily="18" charset="-122"/>
              </a:rPr>
              <a:t>My Travel</a:t>
            </a:r>
            <a:endParaRPr lang="zh-CN" altLang="en-US" sz="4000" dirty="0">
              <a:solidFill>
                <a:schemeClr val="tx1">
                  <a:lumMod val="65000"/>
                  <a:lumOff val="35000"/>
                </a:schemeClr>
              </a:solidFill>
              <a:latin typeface="汉仪尚巍手书W" panose="00020600040101010101" pitchFamily="18" charset="-122"/>
              <a:ea typeface="汉仪尚巍手书W" panose="00020600040101010101" pitchFamily="18" charset="-122"/>
            </a:endParaRPr>
          </a:p>
        </p:txBody>
      </p:sp>
      <p:sp>
        <p:nvSpPr>
          <p:cNvPr id="8" name="矩形 7"/>
          <p:cNvSpPr/>
          <p:nvPr/>
        </p:nvSpPr>
        <p:spPr>
          <a:xfrm>
            <a:off x="2533651" y="0"/>
            <a:ext cx="3790950" cy="6858000"/>
          </a:xfrm>
          <a:prstGeom prst="rect">
            <a:avLst/>
          </a:prstGeom>
          <a:noFill/>
          <a:ln w="762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5209658"/>
      </p:ext>
    </p:extLst>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8" presetClass="entr" presetSubtype="6"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strips(downRight)">
                                      <p:cBhvr>
                                        <p:cTn id="16" dur="1000"/>
                                        <p:tgtEl>
                                          <p:spTgt spid="9"/>
                                        </p:tgtEl>
                                      </p:cBhvr>
                                    </p:animEffect>
                                  </p:childTnLst>
                                </p:cTn>
                              </p:par>
                            </p:childTnLst>
                          </p:cTn>
                        </p:par>
                        <p:par>
                          <p:cTn id="17" fill="hold">
                            <p:stCondLst>
                              <p:cond delay="1500"/>
                            </p:stCondLst>
                            <p:childTnLst>
                              <p:par>
                                <p:cTn id="18" presetID="6" presetClass="entr" presetSubtype="16"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ircle(in)">
                                      <p:cBhvr>
                                        <p:cTn id="20" dur="1000"/>
                                        <p:tgtEl>
                                          <p:spTgt spid="10"/>
                                        </p:tgtEl>
                                      </p:cBhvr>
                                    </p:animEffect>
                                  </p:childTnLst>
                                </p:cTn>
                              </p:par>
                              <p:par>
                                <p:cTn id="21" presetID="2" presetClass="entr" presetSubtype="4"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decel="10000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750" fill="hold"/>
                                        <p:tgtEl>
                                          <p:spTgt spid="12"/>
                                        </p:tgtEl>
                                        <p:attrNameLst>
                                          <p:attrName>ppt_x</p:attrName>
                                        </p:attrNameLst>
                                      </p:cBhvr>
                                      <p:tavLst>
                                        <p:tav tm="0">
                                          <p:val>
                                            <p:strVal val="#ppt_x"/>
                                          </p:val>
                                        </p:tav>
                                        <p:tav tm="100000">
                                          <p:val>
                                            <p:strVal val="#ppt_x"/>
                                          </p:val>
                                        </p:tav>
                                      </p:tavLst>
                                    </p:anim>
                                    <p:anim calcmode="lin" valueType="num">
                                      <p:cBhvr additive="base">
                                        <p:cTn id="28" dur="75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decel="10000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750" fill="hold"/>
                                        <p:tgtEl>
                                          <p:spTgt spid="20"/>
                                        </p:tgtEl>
                                        <p:attrNameLst>
                                          <p:attrName>ppt_x</p:attrName>
                                        </p:attrNameLst>
                                      </p:cBhvr>
                                      <p:tavLst>
                                        <p:tav tm="0">
                                          <p:val>
                                            <p:strVal val="#ppt_x"/>
                                          </p:val>
                                        </p:tav>
                                        <p:tav tm="100000">
                                          <p:val>
                                            <p:strVal val="#ppt_x"/>
                                          </p:val>
                                        </p:tav>
                                      </p:tavLst>
                                    </p:anim>
                                    <p:anim calcmode="lin" valueType="num">
                                      <p:cBhvr additive="base">
                                        <p:cTn id="32" dur="750" fill="hold"/>
                                        <p:tgtEl>
                                          <p:spTgt spid="20"/>
                                        </p:tgtEl>
                                        <p:attrNameLst>
                                          <p:attrName>ppt_y</p:attrName>
                                        </p:attrNameLst>
                                      </p:cBhvr>
                                      <p:tavLst>
                                        <p:tav tm="0">
                                          <p:val>
                                            <p:strVal val="1+#ppt_h/2"/>
                                          </p:val>
                                        </p:tav>
                                        <p:tav tm="100000">
                                          <p:val>
                                            <p:strVal val="#ppt_y"/>
                                          </p:val>
                                        </p:tav>
                                      </p:tavLst>
                                    </p:anim>
                                  </p:childTnLst>
                                </p:cTn>
                              </p:par>
                              <p:par>
                                <p:cTn id="33" presetID="2" presetClass="entr" presetSubtype="4" decel="10000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750" fill="hold"/>
                                        <p:tgtEl>
                                          <p:spTgt spid="22"/>
                                        </p:tgtEl>
                                        <p:attrNameLst>
                                          <p:attrName>ppt_x</p:attrName>
                                        </p:attrNameLst>
                                      </p:cBhvr>
                                      <p:tavLst>
                                        <p:tav tm="0">
                                          <p:val>
                                            <p:strVal val="#ppt_x"/>
                                          </p:val>
                                        </p:tav>
                                        <p:tav tm="100000">
                                          <p:val>
                                            <p:strVal val="#ppt_x"/>
                                          </p:val>
                                        </p:tav>
                                      </p:tavLst>
                                    </p:anim>
                                    <p:anim calcmode="lin" valueType="num">
                                      <p:cBhvr additive="base">
                                        <p:cTn id="36" dur="750" fill="hold"/>
                                        <p:tgtEl>
                                          <p:spTgt spid="22"/>
                                        </p:tgtEl>
                                        <p:attrNameLst>
                                          <p:attrName>ppt_y</p:attrName>
                                        </p:attrNameLst>
                                      </p:cBhvr>
                                      <p:tavLst>
                                        <p:tav tm="0">
                                          <p:val>
                                            <p:strVal val="1+#ppt_h/2"/>
                                          </p:val>
                                        </p:tav>
                                        <p:tav tm="100000">
                                          <p:val>
                                            <p:strVal val="#ppt_y"/>
                                          </p:val>
                                        </p:tav>
                                      </p:tavLst>
                                    </p:anim>
                                  </p:childTnLst>
                                </p:cTn>
                              </p:par>
                              <p:par>
                                <p:cTn id="37" presetID="18" presetClass="entr" presetSubtype="6"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strips(downRight)">
                                      <p:cBhvr>
                                        <p:cTn id="39" dur="1000"/>
                                        <p:tgtEl>
                                          <p:spTgt spid="26"/>
                                        </p:tgtEl>
                                      </p:cBhvr>
                                    </p:animEffect>
                                  </p:childTnLst>
                                </p:cTn>
                              </p:par>
                            </p:childTnLst>
                          </p:cTn>
                        </p:par>
                        <p:par>
                          <p:cTn id="40" fill="hold">
                            <p:stCondLst>
                              <p:cond delay="2500"/>
                            </p:stCondLst>
                            <p:childTnLst>
                              <p:par>
                                <p:cTn id="41" presetID="2" presetClass="entr" presetSubtype="4" fill="hold" grpId="0" nodeType="after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5" grpId="0"/>
      <p:bldP spid="25" grpId="0"/>
      <p:bldP spid="26" grpId="0"/>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t="15405" b="7838"/>
          <a:stretch/>
        </p:blipFill>
        <p:spPr>
          <a:xfrm>
            <a:off x="471487" y="3657599"/>
            <a:ext cx="5286375" cy="2705101"/>
          </a:xfrm>
          <a:prstGeom prst="rect">
            <a:avLst/>
          </a:prstGeom>
          <a:ln w="57150">
            <a:solidFill>
              <a:schemeClr val="bg1"/>
            </a:solidFill>
          </a:ln>
        </p:spPr>
      </p:pic>
      <p:pic>
        <p:nvPicPr>
          <p:cNvPr id="3" name="图片 2"/>
          <p:cNvPicPr>
            <a:picLocks noChangeAspect="1"/>
          </p:cNvPicPr>
          <p:nvPr/>
        </p:nvPicPr>
        <p:blipFill rotWithShape="1">
          <a:blip r:embed="rId4">
            <a:extLst>
              <a:ext uri="{28A0092B-C50C-407E-A947-70E740481C1C}">
                <a14:useLocalDpi xmlns:a14="http://schemas.microsoft.com/office/drawing/2010/main" val="0"/>
              </a:ext>
            </a:extLst>
          </a:blip>
          <a:srcRect b="23242"/>
          <a:stretch/>
        </p:blipFill>
        <p:spPr>
          <a:xfrm>
            <a:off x="471487" y="609598"/>
            <a:ext cx="5286375" cy="2705101"/>
          </a:xfrm>
          <a:prstGeom prst="rect">
            <a:avLst/>
          </a:prstGeom>
          <a:ln w="57150">
            <a:solidFill>
              <a:schemeClr val="bg1"/>
            </a:solidFill>
          </a:ln>
        </p:spPr>
      </p:pic>
      <p:sp>
        <p:nvSpPr>
          <p:cNvPr id="10" name="矩形 9"/>
          <p:cNvSpPr/>
          <p:nvPr/>
        </p:nvSpPr>
        <p:spPr>
          <a:xfrm>
            <a:off x="6164539" y="828049"/>
            <a:ext cx="5520772" cy="5293024"/>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5981700" y="618987"/>
            <a:ext cx="5886450" cy="5711149"/>
          </a:xfrm>
          <a:prstGeom prst="rect">
            <a:avLst/>
          </a:prstGeom>
          <a:noFill/>
          <a:ln w="762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7355262" y="828049"/>
            <a:ext cx="4836738" cy="2123658"/>
          </a:xfrm>
          <a:prstGeom prst="rect">
            <a:avLst/>
          </a:prstGeom>
          <a:noFill/>
        </p:spPr>
        <p:txBody>
          <a:bodyPr vert="horz" wrap="square" rtlCol="0">
            <a:spAutoFit/>
          </a:bodyPr>
          <a:lstStyle/>
          <a:p>
            <a:r>
              <a:rPr lang="zh-CN" altLang="en-US" sz="6600" dirty="0" smtClean="0">
                <a:solidFill>
                  <a:schemeClr val="tx1">
                    <a:lumMod val="65000"/>
                    <a:lumOff val="35000"/>
                  </a:schemeClr>
                </a:solidFill>
                <a:latin typeface="字酷堂清楷体" panose="02010601030101010101" pitchFamily="2" charset="-122"/>
                <a:ea typeface="字酷堂清楷体" panose="02010601030101010101" pitchFamily="2" charset="-122"/>
              </a:rPr>
              <a:t>   我的</a:t>
            </a:r>
            <a:endParaRPr lang="en-US" altLang="zh-CN" sz="6600" dirty="0" smtClean="0">
              <a:solidFill>
                <a:schemeClr val="tx1">
                  <a:lumMod val="65000"/>
                  <a:lumOff val="35000"/>
                </a:schemeClr>
              </a:solidFill>
              <a:latin typeface="字酷堂清楷体" panose="02010601030101010101" pitchFamily="2" charset="-122"/>
              <a:ea typeface="字酷堂清楷体" panose="02010601030101010101" pitchFamily="2" charset="-122"/>
            </a:endParaRPr>
          </a:p>
          <a:p>
            <a:r>
              <a:rPr lang="zh-CN" altLang="en-US" sz="6600" dirty="0" smtClean="0">
                <a:solidFill>
                  <a:schemeClr val="tx1">
                    <a:lumMod val="65000"/>
                    <a:lumOff val="35000"/>
                  </a:schemeClr>
                </a:solidFill>
                <a:latin typeface="字酷堂清楷体" panose="02010601030101010101" pitchFamily="2" charset="-122"/>
                <a:ea typeface="字酷堂清楷体" panose="02010601030101010101" pitchFamily="2" charset="-122"/>
              </a:rPr>
              <a:t>      旅行</a:t>
            </a:r>
            <a:endParaRPr lang="zh-CN" altLang="en-US" sz="6600" dirty="0">
              <a:solidFill>
                <a:schemeClr val="tx1">
                  <a:lumMod val="65000"/>
                  <a:lumOff val="35000"/>
                </a:schemeClr>
              </a:solidFill>
              <a:latin typeface="字酷堂清楷体" panose="02010601030101010101" pitchFamily="2" charset="-122"/>
              <a:ea typeface="字酷堂清楷体" panose="02010601030101010101" pitchFamily="2" charset="-122"/>
            </a:endParaRPr>
          </a:p>
        </p:txBody>
      </p:sp>
      <p:cxnSp>
        <p:nvCxnSpPr>
          <p:cNvPr id="13" name="Straight Connector 15"/>
          <p:cNvCxnSpPr/>
          <p:nvPr/>
        </p:nvCxnSpPr>
        <p:spPr>
          <a:xfrm flipH="1">
            <a:off x="6419850" y="2037589"/>
            <a:ext cx="3790951"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9963150" y="2037589"/>
            <a:ext cx="0" cy="3906011"/>
          </a:xfrm>
          <a:prstGeom prst="line">
            <a:avLst/>
          </a:prstGeom>
        </p:spPr>
        <p:style>
          <a:lnRef idx="1">
            <a:schemeClr val="dk1"/>
          </a:lnRef>
          <a:fillRef idx="0">
            <a:schemeClr val="dk1"/>
          </a:fillRef>
          <a:effectRef idx="0">
            <a:schemeClr val="dk1"/>
          </a:effectRef>
          <a:fontRef idx="minor">
            <a:schemeClr val="tx1"/>
          </a:fontRef>
        </p:style>
      </p:cxnSp>
      <p:sp>
        <p:nvSpPr>
          <p:cNvPr id="15" name="矩形 14"/>
          <p:cNvSpPr/>
          <p:nvPr/>
        </p:nvSpPr>
        <p:spPr>
          <a:xfrm>
            <a:off x="7178701" y="2246652"/>
            <a:ext cx="2646878" cy="3258874"/>
          </a:xfrm>
          <a:prstGeom prst="rect">
            <a:avLst/>
          </a:prstGeom>
        </p:spPr>
        <p:txBody>
          <a:bodyPr vert="eaVert" wrap="square">
            <a:spAutoFit/>
          </a:bodyPr>
          <a:lstStyle/>
          <a:p>
            <a:r>
              <a:rPr lang="zh-CN" altLang="en-US" dirty="0">
                <a:solidFill>
                  <a:srgbClr val="444444"/>
                </a:solidFill>
                <a:latin typeface="楷体" panose="02010609060101010101" pitchFamily="49" charset="-122"/>
                <a:ea typeface="楷体" panose="02010609060101010101" pitchFamily="49" charset="-122"/>
              </a:rPr>
              <a:t>旅行之意义并不是告诉别人“这里我来过”。是一种改变。旅行会改变人的气质，让人的目光变得更加长远</a:t>
            </a:r>
            <a:r>
              <a:rPr lang="zh-CN" altLang="en-US" dirty="0" smtClean="0">
                <a:solidFill>
                  <a:srgbClr val="444444"/>
                </a:solidFill>
                <a:latin typeface="楷体" panose="02010609060101010101" pitchFamily="49" charset="-122"/>
                <a:ea typeface="楷体" panose="02010609060101010101" pitchFamily="49" charset="-122"/>
              </a:rPr>
              <a:t>。</a:t>
            </a:r>
            <a:endParaRPr lang="en-US" altLang="zh-CN" dirty="0" smtClean="0">
              <a:solidFill>
                <a:srgbClr val="444444"/>
              </a:solidFill>
              <a:latin typeface="楷体" panose="02010609060101010101" pitchFamily="49" charset="-122"/>
              <a:ea typeface="楷体" panose="02010609060101010101" pitchFamily="49" charset="-122"/>
            </a:endParaRPr>
          </a:p>
          <a:p>
            <a:endParaRPr lang="en-US" altLang="zh-CN" dirty="0" smtClean="0">
              <a:solidFill>
                <a:srgbClr val="444444"/>
              </a:solidFill>
              <a:latin typeface="楷体" panose="02010609060101010101" pitchFamily="49" charset="-122"/>
              <a:ea typeface="楷体" panose="02010609060101010101" pitchFamily="49" charset="-122"/>
            </a:endParaRPr>
          </a:p>
          <a:p>
            <a:r>
              <a:rPr lang="en-US" altLang="zh-CN" sz="1400" dirty="0">
                <a:solidFill>
                  <a:srgbClr val="595959"/>
                </a:solidFill>
                <a:latin typeface="楷体" panose="02010609060101010101" pitchFamily="49" charset="-122"/>
                <a:ea typeface="楷体" panose="02010609060101010101" pitchFamily="49" charset="-122"/>
              </a:rPr>
              <a:t>The meaning of travel is not to tell others "here I have come". Is a change. Travel will change people's temperament, people look more </a:t>
            </a:r>
            <a:r>
              <a:rPr lang="en-US" altLang="zh-CN" sz="1400" dirty="0" smtClean="0">
                <a:solidFill>
                  <a:srgbClr val="595959"/>
                </a:solidFill>
                <a:latin typeface="楷体" panose="02010609060101010101" pitchFamily="49" charset="-122"/>
                <a:ea typeface="楷体" panose="02010609060101010101" pitchFamily="49" charset="-122"/>
              </a:rPr>
              <a:t>long-term.</a:t>
            </a:r>
            <a:endParaRPr lang="zh-CN" altLang="en-US" sz="1400" dirty="0">
              <a:solidFill>
                <a:srgbClr val="595959"/>
              </a:solidFill>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1505163322"/>
      </p:ext>
    </p:extLst>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18" presetClass="entr" presetSubtype="6"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strips(downRight)">
                                      <p:cBhvr>
                                        <p:cTn id="26" dur="1000"/>
                                        <p:tgtEl>
                                          <p:spTgt spid="12"/>
                                        </p:tgtEl>
                                      </p:cBhvr>
                                    </p:animEffect>
                                  </p:childTnLst>
                                </p:cTn>
                              </p:par>
                              <p:par>
                                <p:cTn id="27" presetID="2" presetClass="entr" presetSubtype="4" decel="10000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750" fill="hold"/>
                                        <p:tgtEl>
                                          <p:spTgt spid="13"/>
                                        </p:tgtEl>
                                        <p:attrNameLst>
                                          <p:attrName>ppt_x</p:attrName>
                                        </p:attrNameLst>
                                      </p:cBhvr>
                                      <p:tavLst>
                                        <p:tav tm="0">
                                          <p:val>
                                            <p:strVal val="#ppt_x"/>
                                          </p:val>
                                        </p:tav>
                                        <p:tav tm="100000">
                                          <p:val>
                                            <p:strVal val="#ppt_x"/>
                                          </p:val>
                                        </p:tav>
                                      </p:tavLst>
                                    </p:anim>
                                    <p:anim calcmode="lin" valueType="num">
                                      <p:cBhvr additive="base">
                                        <p:cTn id="30" dur="750" fill="hold"/>
                                        <p:tgtEl>
                                          <p:spTgt spid="13"/>
                                        </p:tgtEl>
                                        <p:attrNameLst>
                                          <p:attrName>ppt_y</p:attrName>
                                        </p:attrNameLst>
                                      </p:cBhvr>
                                      <p:tavLst>
                                        <p:tav tm="0">
                                          <p:val>
                                            <p:strVal val="1+#ppt_h/2"/>
                                          </p:val>
                                        </p:tav>
                                        <p:tav tm="100000">
                                          <p:val>
                                            <p:strVal val="#ppt_y"/>
                                          </p:val>
                                        </p:tav>
                                      </p:tavLst>
                                    </p:anim>
                                  </p:childTnLst>
                                </p:cTn>
                              </p:par>
                            </p:childTnLst>
                          </p:cTn>
                        </p:par>
                        <p:par>
                          <p:cTn id="31" fill="hold">
                            <p:stCondLst>
                              <p:cond delay="2500"/>
                            </p:stCondLst>
                            <p:childTnLst>
                              <p:par>
                                <p:cTn id="32" presetID="6" presetClass="entr" presetSubtype="16" fill="hold"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circle(in)">
                                      <p:cBhvr>
                                        <p:cTn id="34" dur="1000"/>
                                        <p:tgtEl>
                                          <p:spTgt spid="14"/>
                                        </p:tgtEl>
                                      </p:cBhvr>
                                    </p:animEffect>
                                  </p:childTnLst>
                                </p:cTn>
                              </p:par>
                              <p:par>
                                <p:cTn id="35" presetID="2" presetClass="entr" presetSubtype="4"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nvSpPr>
        <p:spPr>
          <a:xfrm>
            <a:off x="236078" y="215533"/>
            <a:ext cx="11712920" cy="1852723"/>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89098" y="98363"/>
            <a:ext cx="11992388" cy="2087062"/>
          </a:xfrm>
          <a:prstGeom prst="rect">
            <a:avLst/>
          </a:prstGeom>
          <a:noFill/>
          <a:ln w="762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rotWithShape="1">
          <a:blip r:embed="rId3" cstate="email">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a:ext>
            </a:extLst>
          </a:blip>
          <a:srcRect/>
          <a:stretch/>
        </p:blipFill>
        <p:spPr>
          <a:xfrm>
            <a:off x="89098" y="2266950"/>
            <a:ext cx="2858209" cy="3771900"/>
          </a:xfrm>
          <a:prstGeom prst="rect">
            <a:avLst/>
          </a:prstGeom>
          <a:ln w="57150">
            <a:solidFill>
              <a:schemeClr val="bg1"/>
            </a:solidFill>
          </a:ln>
        </p:spPr>
      </p:pic>
      <p:pic>
        <p:nvPicPr>
          <p:cNvPr id="3" name="图片 2"/>
          <p:cNvPicPr>
            <a:picLocks noChangeAspect="1"/>
          </p:cNvPicPr>
          <p:nvPr/>
        </p:nvPicPr>
        <p:blipFill rotWithShape="1">
          <a:blip r:embed="rId3" cstate="email">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a:ext>
            </a:extLst>
          </a:blip>
          <a:srcRect/>
          <a:stretch/>
        </p:blipFill>
        <p:spPr>
          <a:xfrm>
            <a:off x="3133824" y="2266950"/>
            <a:ext cx="2858209" cy="3771900"/>
          </a:xfrm>
          <a:prstGeom prst="rect">
            <a:avLst/>
          </a:prstGeom>
          <a:ln w="57150">
            <a:solidFill>
              <a:schemeClr val="bg1"/>
            </a:solidFill>
          </a:ln>
        </p:spPr>
      </p:pic>
      <p:pic>
        <p:nvPicPr>
          <p:cNvPr id="4" name="图片 3"/>
          <p:cNvPicPr>
            <a:picLocks noChangeAspect="1"/>
          </p:cNvPicPr>
          <p:nvPr/>
        </p:nvPicPr>
        <p:blipFill rotWithShape="1">
          <a:blip r:embed="rId3" cstate="email">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a:ext>
            </a:extLst>
          </a:blip>
          <a:srcRect/>
          <a:stretch/>
        </p:blipFill>
        <p:spPr>
          <a:xfrm>
            <a:off x="6178550" y="2266950"/>
            <a:ext cx="2858209" cy="3771900"/>
          </a:xfrm>
          <a:prstGeom prst="rect">
            <a:avLst/>
          </a:prstGeom>
          <a:ln w="57150">
            <a:solidFill>
              <a:schemeClr val="bg1"/>
            </a:solidFill>
          </a:ln>
        </p:spPr>
      </p:pic>
      <p:pic>
        <p:nvPicPr>
          <p:cNvPr id="5" name="图片 4"/>
          <p:cNvPicPr>
            <a:picLocks noChangeAspect="1"/>
          </p:cNvPicPr>
          <p:nvPr/>
        </p:nvPicPr>
        <p:blipFill rotWithShape="1">
          <a:blip r:embed="rId3" cstate="email">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a:ext>
            </a:extLst>
          </a:blip>
          <a:srcRect/>
          <a:stretch/>
        </p:blipFill>
        <p:spPr>
          <a:xfrm>
            <a:off x="9223276" y="2266950"/>
            <a:ext cx="2858209" cy="3771900"/>
          </a:xfrm>
          <a:prstGeom prst="rect">
            <a:avLst/>
          </a:prstGeom>
          <a:ln w="57150">
            <a:solidFill>
              <a:schemeClr val="bg1"/>
            </a:solidFill>
          </a:ln>
        </p:spPr>
      </p:pic>
      <p:sp>
        <p:nvSpPr>
          <p:cNvPr id="7" name="Rectangle 1"/>
          <p:cNvSpPr/>
          <p:nvPr/>
        </p:nvSpPr>
        <p:spPr>
          <a:xfrm>
            <a:off x="89098" y="5162550"/>
            <a:ext cx="2858209" cy="8763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
          <p:cNvSpPr/>
          <p:nvPr/>
        </p:nvSpPr>
        <p:spPr>
          <a:xfrm>
            <a:off x="3133823" y="5162550"/>
            <a:ext cx="2858209" cy="8763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1"/>
          <p:cNvSpPr/>
          <p:nvPr/>
        </p:nvSpPr>
        <p:spPr>
          <a:xfrm>
            <a:off x="6178549" y="5162550"/>
            <a:ext cx="2858209" cy="8763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1"/>
          <p:cNvSpPr/>
          <p:nvPr/>
        </p:nvSpPr>
        <p:spPr>
          <a:xfrm>
            <a:off x="9223276" y="5181600"/>
            <a:ext cx="2858209" cy="8763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文本框 10"/>
          <p:cNvSpPr txBox="1"/>
          <p:nvPr/>
        </p:nvSpPr>
        <p:spPr>
          <a:xfrm>
            <a:off x="89097" y="5181600"/>
            <a:ext cx="1200329" cy="971550"/>
          </a:xfrm>
          <a:prstGeom prst="rect">
            <a:avLst/>
          </a:prstGeom>
          <a:noFill/>
        </p:spPr>
        <p:txBody>
          <a:bodyPr vert="eaVert" wrap="square" rtlCol="0">
            <a:spAutoFit/>
          </a:bodyPr>
          <a:lstStyle/>
          <a:p>
            <a:r>
              <a:rPr lang="zh-CN" altLang="en-US" sz="6600" dirty="0" smtClean="0">
                <a:solidFill>
                  <a:schemeClr val="tx1">
                    <a:lumMod val="65000"/>
                    <a:lumOff val="35000"/>
                  </a:schemeClr>
                </a:solidFill>
                <a:latin typeface="字酷堂清楷体" panose="02010601030101010101" pitchFamily="2" charset="-122"/>
                <a:ea typeface="字酷堂清楷体" panose="02010601030101010101" pitchFamily="2" charset="-122"/>
              </a:rPr>
              <a:t>我</a:t>
            </a:r>
            <a:endParaRPr lang="zh-CN" altLang="en-US" sz="6600" dirty="0">
              <a:solidFill>
                <a:schemeClr val="tx1">
                  <a:lumMod val="65000"/>
                  <a:lumOff val="35000"/>
                </a:schemeClr>
              </a:solidFill>
              <a:latin typeface="字酷堂清楷体" panose="02010601030101010101" pitchFamily="2" charset="-122"/>
              <a:ea typeface="字酷堂清楷体" panose="02010601030101010101" pitchFamily="2" charset="-122"/>
            </a:endParaRPr>
          </a:p>
        </p:txBody>
      </p:sp>
      <p:sp>
        <p:nvSpPr>
          <p:cNvPr id="12" name="文本框 11"/>
          <p:cNvSpPr txBox="1"/>
          <p:nvPr/>
        </p:nvSpPr>
        <p:spPr>
          <a:xfrm>
            <a:off x="3156509" y="5114925"/>
            <a:ext cx="1200329" cy="971550"/>
          </a:xfrm>
          <a:prstGeom prst="rect">
            <a:avLst/>
          </a:prstGeom>
          <a:noFill/>
        </p:spPr>
        <p:txBody>
          <a:bodyPr vert="eaVert" wrap="square" rtlCol="0">
            <a:spAutoFit/>
          </a:bodyPr>
          <a:lstStyle/>
          <a:p>
            <a:r>
              <a:rPr lang="zh-CN" altLang="en-US" sz="6600" dirty="0" smtClean="0">
                <a:solidFill>
                  <a:schemeClr val="tx1">
                    <a:lumMod val="65000"/>
                    <a:lumOff val="35000"/>
                  </a:schemeClr>
                </a:solidFill>
                <a:latin typeface="字酷堂清楷体" panose="02010601030101010101" pitchFamily="2" charset="-122"/>
                <a:ea typeface="字酷堂清楷体" panose="02010601030101010101" pitchFamily="2" charset="-122"/>
              </a:rPr>
              <a:t>的</a:t>
            </a:r>
            <a:endParaRPr lang="en-US" altLang="zh-CN" sz="6600" dirty="0">
              <a:solidFill>
                <a:schemeClr val="tx1">
                  <a:lumMod val="65000"/>
                  <a:lumOff val="35000"/>
                </a:schemeClr>
              </a:solidFill>
              <a:latin typeface="字酷堂清楷体" panose="02010601030101010101" pitchFamily="2" charset="-122"/>
              <a:ea typeface="字酷堂清楷体" panose="02010601030101010101" pitchFamily="2" charset="-122"/>
            </a:endParaRPr>
          </a:p>
        </p:txBody>
      </p:sp>
      <p:sp>
        <p:nvSpPr>
          <p:cNvPr id="13" name="文本框 12"/>
          <p:cNvSpPr txBox="1"/>
          <p:nvPr/>
        </p:nvSpPr>
        <p:spPr>
          <a:xfrm>
            <a:off x="6207402" y="5114925"/>
            <a:ext cx="1200329" cy="971550"/>
          </a:xfrm>
          <a:prstGeom prst="rect">
            <a:avLst/>
          </a:prstGeom>
          <a:noFill/>
        </p:spPr>
        <p:txBody>
          <a:bodyPr vert="eaVert" wrap="square" rtlCol="0">
            <a:spAutoFit/>
          </a:bodyPr>
          <a:lstStyle/>
          <a:p>
            <a:r>
              <a:rPr lang="zh-CN" altLang="en-US" sz="6600" dirty="0" smtClean="0">
                <a:solidFill>
                  <a:schemeClr val="tx1">
                    <a:lumMod val="65000"/>
                    <a:lumOff val="35000"/>
                  </a:schemeClr>
                </a:solidFill>
                <a:latin typeface="字酷堂清楷体" panose="02010601030101010101" pitchFamily="2" charset="-122"/>
                <a:ea typeface="字酷堂清楷体" panose="02010601030101010101" pitchFamily="2" charset="-122"/>
              </a:rPr>
              <a:t>旅</a:t>
            </a:r>
            <a:endParaRPr lang="en-US" altLang="zh-CN" sz="6600" dirty="0">
              <a:solidFill>
                <a:schemeClr val="tx1">
                  <a:lumMod val="65000"/>
                  <a:lumOff val="35000"/>
                </a:schemeClr>
              </a:solidFill>
              <a:latin typeface="字酷堂清楷体" panose="02010601030101010101" pitchFamily="2" charset="-122"/>
              <a:ea typeface="字酷堂清楷体" panose="02010601030101010101" pitchFamily="2" charset="-122"/>
            </a:endParaRPr>
          </a:p>
        </p:txBody>
      </p:sp>
      <p:sp>
        <p:nvSpPr>
          <p:cNvPr id="14" name="文本框 13"/>
          <p:cNvSpPr txBox="1"/>
          <p:nvPr/>
        </p:nvSpPr>
        <p:spPr>
          <a:xfrm>
            <a:off x="9223275" y="5114925"/>
            <a:ext cx="1200329" cy="971550"/>
          </a:xfrm>
          <a:prstGeom prst="rect">
            <a:avLst/>
          </a:prstGeom>
          <a:noFill/>
        </p:spPr>
        <p:txBody>
          <a:bodyPr vert="eaVert" wrap="square" rtlCol="0">
            <a:spAutoFit/>
          </a:bodyPr>
          <a:lstStyle/>
          <a:p>
            <a:r>
              <a:rPr lang="zh-CN" altLang="en-US" sz="6600" dirty="0">
                <a:solidFill>
                  <a:schemeClr val="tx1">
                    <a:lumMod val="65000"/>
                    <a:lumOff val="35000"/>
                  </a:schemeClr>
                </a:solidFill>
                <a:latin typeface="字酷堂清楷体" panose="02010601030101010101" pitchFamily="2" charset="-122"/>
                <a:ea typeface="字酷堂清楷体" panose="02010601030101010101" pitchFamily="2" charset="-122"/>
              </a:rPr>
              <a:t>行</a:t>
            </a:r>
            <a:endParaRPr lang="en-US" altLang="zh-CN" sz="6600" dirty="0">
              <a:solidFill>
                <a:schemeClr val="tx1">
                  <a:lumMod val="65000"/>
                  <a:lumOff val="35000"/>
                </a:schemeClr>
              </a:solidFill>
              <a:latin typeface="字酷堂清楷体" panose="02010601030101010101" pitchFamily="2" charset="-122"/>
              <a:ea typeface="字酷堂清楷体" panose="02010601030101010101" pitchFamily="2" charset="-122"/>
            </a:endParaRPr>
          </a:p>
        </p:txBody>
      </p:sp>
      <p:cxnSp>
        <p:nvCxnSpPr>
          <p:cNvPr id="15" name="直接连接符 14"/>
          <p:cNvCxnSpPr/>
          <p:nvPr/>
        </p:nvCxnSpPr>
        <p:spPr>
          <a:xfrm>
            <a:off x="1289426" y="5181600"/>
            <a:ext cx="0" cy="876300"/>
          </a:xfrm>
          <a:prstGeom prst="line">
            <a:avLst/>
          </a:prstGeom>
        </p:spPr>
        <p:style>
          <a:lnRef idx="1">
            <a:schemeClr val="dk1"/>
          </a:lnRef>
          <a:fillRef idx="0">
            <a:schemeClr val="dk1"/>
          </a:fillRef>
          <a:effectRef idx="0">
            <a:schemeClr val="dk1"/>
          </a:effectRef>
          <a:fontRef idx="minor">
            <a:schemeClr val="tx1"/>
          </a:fontRef>
        </p:style>
      </p:cxnSp>
      <p:cxnSp>
        <p:nvCxnSpPr>
          <p:cNvPr id="18" name="直接连接符 17"/>
          <p:cNvCxnSpPr/>
          <p:nvPr/>
        </p:nvCxnSpPr>
        <p:spPr>
          <a:xfrm>
            <a:off x="4332176" y="5162550"/>
            <a:ext cx="0" cy="876300"/>
          </a:xfrm>
          <a:prstGeom prst="line">
            <a:avLst/>
          </a:prstGeom>
        </p:spPr>
        <p:style>
          <a:lnRef idx="1">
            <a:schemeClr val="dk1"/>
          </a:lnRef>
          <a:fillRef idx="0">
            <a:schemeClr val="dk1"/>
          </a:fillRef>
          <a:effectRef idx="0">
            <a:schemeClr val="dk1"/>
          </a:effectRef>
          <a:fontRef idx="minor">
            <a:schemeClr val="tx1"/>
          </a:fontRef>
        </p:style>
      </p:cxnSp>
      <p:cxnSp>
        <p:nvCxnSpPr>
          <p:cNvPr id="19" name="直接连接符 18"/>
          <p:cNvCxnSpPr/>
          <p:nvPr/>
        </p:nvCxnSpPr>
        <p:spPr>
          <a:xfrm>
            <a:off x="7407731" y="5162550"/>
            <a:ext cx="0" cy="876300"/>
          </a:xfrm>
          <a:prstGeom prst="line">
            <a:avLst/>
          </a:prstGeom>
        </p:spPr>
        <p:style>
          <a:lnRef idx="1">
            <a:schemeClr val="dk1"/>
          </a:lnRef>
          <a:fillRef idx="0">
            <a:schemeClr val="dk1"/>
          </a:fillRef>
          <a:effectRef idx="0">
            <a:schemeClr val="dk1"/>
          </a:effectRef>
          <a:fontRef idx="minor">
            <a:schemeClr val="tx1"/>
          </a:fontRef>
        </p:style>
      </p:cxnSp>
      <p:cxnSp>
        <p:nvCxnSpPr>
          <p:cNvPr id="20" name="直接连接符 19"/>
          <p:cNvCxnSpPr/>
          <p:nvPr/>
        </p:nvCxnSpPr>
        <p:spPr>
          <a:xfrm>
            <a:off x="10423604" y="5162550"/>
            <a:ext cx="0" cy="876300"/>
          </a:xfrm>
          <a:prstGeom prst="line">
            <a:avLst/>
          </a:prstGeom>
        </p:spPr>
        <p:style>
          <a:lnRef idx="1">
            <a:schemeClr val="dk1"/>
          </a:lnRef>
          <a:fillRef idx="0">
            <a:schemeClr val="dk1"/>
          </a:fillRef>
          <a:effectRef idx="0">
            <a:schemeClr val="dk1"/>
          </a:effectRef>
          <a:fontRef idx="minor">
            <a:schemeClr val="tx1"/>
          </a:fontRef>
        </p:style>
      </p:cxnSp>
      <p:sp>
        <p:nvSpPr>
          <p:cNvPr id="21" name="矩形 20"/>
          <p:cNvSpPr/>
          <p:nvPr/>
        </p:nvSpPr>
        <p:spPr>
          <a:xfrm>
            <a:off x="1289426" y="5323613"/>
            <a:ext cx="1657880" cy="584775"/>
          </a:xfrm>
          <a:prstGeom prst="rect">
            <a:avLst/>
          </a:prstGeom>
        </p:spPr>
        <p:txBody>
          <a:bodyPr wrap="square">
            <a:spAutoFit/>
          </a:bodyPr>
          <a:lstStyle/>
          <a:p>
            <a:r>
              <a:rPr lang="zh-CN" altLang="en-US" sz="1600" dirty="0">
                <a:solidFill>
                  <a:srgbClr val="444444"/>
                </a:solidFill>
                <a:latin typeface="楷体" panose="02010609060101010101" pitchFamily="49" charset="-122"/>
                <a:ea typeface="楷体" panose="02010609060101010101" pitchFamily="49" charset="-122"/>
              </a:rPr>
              <a:t>走在路上，留下的痕迹叫青春</a:t>
            </a:r>
            <a:endParaRPr lang="zh-CN" altLang="en-US" sz="1600" dirty="0">
              <a:latin typeface="楷体" panose="02010609060101010101" pitchFamily="49" charset="-122"/>
              <a:ea typeface="楷体" panose="02010609060101010101" pitchFamily="49" charset="-122"/>
            </a:endParaRPr>
          </a:p>
        </p:txBody>
      </p:sp>
      <p:sp>
        <p:nvSpPr>
          <p:cNvPr id="22" name="矩形 21"/>
          <p:cNvSpPr/>
          <p:nvPr/>
        </p:nvSpPr>
        <p:spPr>
          <a:xfrm>
            <a:off x="4356837" y="5323613"/>
            <a:ext cx="1657880" cy="584775"/>
          </a:xfrm>
          <a:prstGeom prst="rect">
            <a:avLst/>
          </a:prstGeom>
        </p:spPr>
        <p:txBody>
          <a:bodyPr wrap="square">
            <a:spAutoFit/>
          </a:bodyPr>
          <a:lstStyle/>
          <a:p>
            <a:r>
              <a:rPr lang="zh-CN" altLang="en-US" sz="1600" dirty="0">
                <a:solidFill>
                  <a:srgbClr val="444444"/>
                </a:solidFill>
                <a:latin typeface="楷体" panose="02010609060101010101" pitchFamily="49" charset="-122"/>
                <a:ea typeface="楷体" panose="02010609060101010101" pitchFamily="49" charset="-122"/>
              </a:rPr>
              <a:t>走在路上，留下的痕迹叫青春</a:t>
            </a:r>
            <a:endParaRPr lang="zh-CN" altLang="en-US" sz="1600" dirty="0">
              <a:latin typeface="楷体" panose="02010609060101010101" pitchFamily="49" charset="-122"/>
              <a:ea typeface="楷体" panose="02010609060101010101" pitchFamily="49" charset="-122"/>
            </a:endParaRPr>
          </a:p>
        </p:txBody>
      </p:sp>
      <p:sp>
        <p:nvSpPr>
          <p:cNvPr id="23" name="矩形 22"/>
          <p:cNvSpPr/>
          <p:nvPr/>
        </p:nvSpPr>
        <p:spPr>
          <a:xfrm>
            <a:off x="7407730" y="5323613"/>
            <a:ext cx="1657880" cy="584775"/>
          </a:xfrm>
          <a:prstGeom prst="rect">
            <a:avLst/>
          </a:prstGeom>
        </p:spPr>
        <p:txBody>
          <a:bodyPr wrap="square">
            <a:spAutoFit/>
          </a:bodyPr>
          <a:lstStyle/>
          <a:p>
            <a:r>
              <a:rPr lang="zh-CN" altLang="en-US" sz="1600" dirty="0">
                <a:solidFill>
                  <a:srgbClr val="444444"/>
                </a:solidFill>
                <a:latin typeface="楷体" panose="02010609060101010101" pitchFamily="49" charset="-122"/>
                <a:ea typeface="楷体" panose="02010609060101010101" pitchFamily="49" charset="-122"/>
              </a:rPr>
              <a:t>走在路上，留下的痕迹叫青春</a:t>
            </a:r>
            <a:endParaRPr lang="zh-CN" altLang="en-US" sz="1600" dirty="0">
              <a:latin typeface="楷体" panose="02010609060101010101" pitchFamily="49" charset="-122"/>
              <a:ea typeface="楷体" panose="02010609060101010101" pitchFamily="49" charset="-122"/>
            </a:endParaRPr>
          </a:p>
        </p:txBody>
      </p:sp>
      <p:sp>
        <p:nvSpPr>
          <p:cNvPr id="24" name="矩形 23"/>
          <p:cNvSpPr/>
          <p:nvPr/>
        </p:nvSpPr>
        <p:spPr>
          <a:xfrm>
            <a:off x="10478214" y="5323613"/>
            <a:ext cx="1657880" cy="584775"/>
          </a:xfrm>
          <a:prstGeom prst="rect">
            <a:avLst/>
          </a:prstGeom>
        </p:spPr>
        <p:txBody>
          <a:bodyPr wrap="square">
            <a:spAutoFit/>
          </a:bodyPr>
          <a:lstStyle/>
          <a:p>
            <a:r>
              <a:rPr lang="zh-CN" altLang="en-US" sz="1600" dirty="0">
                <a:solidFill>
                  <a:srgbClr val="444444"/>
                </a:solidFill>
                <a:latin typeface="楷体" panose="02010609060101010101" pitchFamily="49" charset="-122"/>
                <a:ea typeface="楷体" panose="02010609060101010101" pitchFamily="49" charset="-122"/>
              </a:rPr>
              <a:t>走在路上，留下的痕迹叫青春</a:t>
            </a:r>
            <a:endParaRPr lang="zh-CN" altLang="en-US" sz="1600" dirty="0">
              <a:latin typeface="楷体" panose="02010609060101010101" pitchFamily="49" charset="-122"/>
              <a:ea typeface="楷体" panose="02010609060101010101" pitchFamily="49" charset="-122"/>
            </a:endParaRPr>
          </a:p>
        </p:txBody>
      </p:sp>
      <p:sp>
        <p:nvSpPr>
          <p:cNvPr id="25" name="矩形 24"/>
          <p:cNvSpPr/>
          <p:nvPr/>
        </p:nvSpPr>
        <p:spPr>
          <a:xfrm>
            <a:off x="585105" y="1173093"/>
            <a:ext cx="11286346" cy="800219"/>
          </a:xfrm>
          <a:prstGeom prst="rect">
            <a:avLst/>
          </a:prstGeom>
        </p:spPr>
        <p:txBody>
          <a:bodyPr vert="horz" wrap="square">
            <a:spAutoFit/>
          </a:bodyPr>
          <a:lstStyle/>
          <a:p>
            <a:r>
              <a:rPr lang="zh-CN" altLang="en-US" dirty="0">
                <a:solidFill>
                  <a:srgbClr val="444444"/>
                </a:solidFill>
                <a:latin typeface="楷体" panose="02010609060101010101" pitchFamily="49" charset="-122"/>
                <a:ea typeface="楷体" panose="02010609060101010101" pitchFamily="49" charset="-122"/>
              </a:rPr>
              <a:t>旅行之意义并不是告诉别人“这里我来过”。是一种改变。旅行会改变人的气质，让人的目光变得更加长远</a:t>
            </a:r>
            <a:r>
              <a:rPr lang="zh-CN" altLang="en-US" dirty="0" smtClean="0">
                <a:solidFill>
                  <a:srgbClr val="444444"/>
                </a:solidFill>
                <a:latin typeface="楷体" panose="02010609060101010101" pitchFamily="49" charset="-122"/>
                <a:ea typeface="楷体" panose="02010609060101010101" pitchFamily="49" charset="-122"/>
              </a:rPr>
              <a:t>。</a:t>
            </a:r>
            <a:endParaRPr lang="en-US" altLang="zh-CN" dirty="0" smtClean="0">
              <a:solidFill>
                <a:srgbClr val="444444"/>
              </a:solidFill>
              <a:latin typeface="楷体" panose="02010609060101010101" pitchFamily="49" charset="-122"/>
              <a:ea typeface="楷体" panose="02010609060101010101" pitchFamily="49" charset="-122"/>
            </a:endParaRPr>
          </a:p>
          <a:p>
            <a:r>
              <a:rPr lang="en-US" altLang="zh-CN" sz="1400" dirty="0">
                <a:solidFill>
                  <a:srgbClr val="595959"/>
                </a:solidFill>
                <a:latin typeface="楷体" panose="02010609060101010101" pitchFamily="49" charset="-122"/>
                <a:ea typeface="楷体" panose="02010609060101010101" pitchFamily="49" charset="-122"/>
              </a:rPr>
              <a:t>The meaning of travel is not to tell others "here I have come". Is a change. Travel will change people's temperament, people look more </a:t>
            </a:r>
            <a:r>
              <a:rPr lang="en-US" altLang="zh-CN" sz="1400" dirty="0" smtClean="0">
                <a:solidFill>
                  <a:srgbClr val="595959"/>
                </a:solidFill>
                <a:latin typeface="楷体" panose="02010609060101010101" pitchFamily="49" charset="-122"/>
                <a:ea typeface="楷体" panose="02010609060101010101" pitchFamily="49" charset="-122"/>
              </a:rPr>
              <a:t>long-term.</a:t>
            </a:r>
            <a:endParaRPr lang="zh-CN" altLang="en-US" sz="1400" dirty="0">
              <a:solidFill>
                <a:srgbClr val="595959"/>
              </a:solidFill>
              <a:latin typeface="楷体" panose="02010609060101010101" pitchFamily="49" charset="-122"/>
              <a:ea typeface="楷体" panose="02010609060101010101" pitchFamily="49" charset="-122"/>
            </a:endParaRPr>
          </a:p>
        </p:txBody>
      </p:sp>
      <p:sp>
        <p:nvSpPr>
          <p:cNvPr id="26" name="文本框 25"/>
          <p:cNvSpPr txBox="1"/>
          <p:nvPr/>
        </p:nvSpPr>
        <p:spPr>
          <a:xfrm>
            <a:off x="585105" y="99357"/>
            <a:ext cx="4253595" cy="1107996"/>
          </a:xfrm>
          <a:prstGeom prst="rect">
            <a:avLst/>
          </a:prstGeom>
          <a:noFill/>
        </p:spPr>
        <p:txBody>
          <a:bodyPr vert="horz" wrap="square" rtlCol="0">
            <a:spAutoFit/>
          </a:bodyPr>
          <a:lstStyle/>
          <a:p>
            <a:r>
              <a:rPr lang="zh-CN" altLang="en-US" sz="6600" dirty="0" smtClean="0">
                <a:solidFill>
                  <a:schemeClr val="tx1">
                    <a:lumMod val="65000"/>
                    <a:lumOff val="35000"/>
                  </a:schemeClr>
                </a:solidFill>
                <a:latin typeface="字酷堂清楷体" panose="02010601030101010101" pitchFamily="2" charset="-122"/>
                <a:ea typeface="字酷堂清楷体" panose="02010601030101010101" pitchFamily="2" charset="-122"/>
              </a:rPr>
              <a:t>我的旅行</a:t>
            </a:r>
            <a:endParaRPr lang="zh-CN" altLang="en-US" sz="6600" dirty="0">
              <a:solidFill>
                <a:schemeClr val="tx1">
                  <a:lumMod val="65000"/>
                  <a:lumOff val="35000"/>
                </a:schemeClr>
              </a:solidFill>
              <a:latin typeface="字酷堂清楷体" panose="02010601030101010101" pitchFamily="2" charset="-122"/>
              <a:ea typeface="字酷堂清楷体" panose="02010601030101010101" pitchFamily="2" charset="-122"/>
            </a:endParaRPr>
          </a:p>
        </p:txBody>
      </p:sp>
      <p:cxnSp>
        <p:nvCxnSpPr>
          <p:cNvPr id="27" name="Straight Connector 15"/>
          <p:cNvCxnSpPr/>
          <p:nvPr/>
        </p:nvCxnSpPr>
        <p:spPr>
          <a:xfrm flipH="1">
            <a:off x="585105" y="1173093"/>
            <a:ext cx="10978245"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1714395"/>
      </p:ext>
    </p:extLst>
  </p:cSld>
  <p:clrMapOvr>
    <a:masterClrMapping/>
  </p:clrMapOvr>
  <mc:AlternateContent xmlns:mc="http://schemas.openxmlformats.org/markup-compatibility/2006" xmlns:p14="http://schemas.microsoft.com/office/powerpoint/2010/main">
    <mc:Choice Requires="p14">
      <p:transition spd="slow" p14:dur="2500" advClick="0" advTm="0">
        <p:checker/>
      </p:transition>
    </mc:Choice>
    <mc:Fallback xmlns="">
      <p:transition spd="slow" advClick="0" advTm="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8" presetClass="entr" presetSubtype="6"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strips(downRight)">
                                      <p:cBhvr>
                                        <p:cTn id="16" dur="1000"/>
                                        <p:tgtEl>
                                          <p:spTgt spid="26"/>
                                        </p:tgtEl>
                                      </p:cBhvr>
                                    </p:animEffect>
                                  </p:childTnLst>
                                </p:cTn>
                              </p:par>
                              <p:par>
                                <p:cTn id="17" presetID="42"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par>
                                <p:cTn id="22" presetID="2" presetClass="entr" presetSubtype="4" decel="100000"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additive="base">
                                        <p:cTn id="24" dur="750" fill="hold"/>
                                        <p:tgtEl>
                                          <p:spTgt spid="27"/>
                                        </p:tgtEl>
                                        <p:attrNameLst>
                                          <p:attrName>ppt_x</p:attrName>
                                        </p:attrNameLst>
                                      </p:cBhvr>
                                      <p:tavLst>
                                        <p:tav tm="0">
                                          <p:val>
                                            <p:strVal val="#ppt_x"/>
                                          </p:val>
                                        </p:tav>
                                        <p:tav tm="100000">
                                          <p:val>
                                            <p:strVal val="#ppt_x"/>
                                          </p:val>
                                        </p:tav>
                                      </p:tavLst>
                                    </p:anim>
                                    <p:anim calcmode="lin" valueType="num">
                                      <p:cBhvr additive="base">
                                        <p:cTn id="25" dur="750" fill="hold"/>
                                        <p:tgtEl>
                                          <p:spTgt spid="27"/>
                                        </p:tgtEl>
                                        <p:attrNameLst>
                                          <p:attrName>ppt_y</p:attrName>
                                        </p:attrNameLst>
                                      </p:cBhvr>
                                      <p:tavLst>
                                        <p:tav tm="0">
                                          <p:val>
                                            <p:strVal val="1+#ppt_h/2"/>
                                          </p:val>
                                        </p:tav>
                                        <p:tav tm="100000">
                                          <p:val>
                                            <p:strVal val="#ppt_y"/>
                                          </p:val>
                                        </p:tav>
                                      </p:tavLst>
                                    </p:anim>
                                  </p:childTnLst>
                                </p:cTn>
                              </p:par>
                            </p:childTnLst>
                          </p:cTn>
                        </p:par>
                        <p:par>
                          <p:cTn id="26" fill="hold">
                            <p:stCondLst>
                              <p:cond delay="1500"/>
                            </p:stCondLst>
                            <p:childTnLst>
                              <p:par>
                                <p:cTn id="27" presetID="2" presetClass="entr" presetSubtype="4" decel="10000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750" fill="hold"/>
                                        <p:tgtEl>
                                          <p:spTgt spid="7"/>
                                        </p:tgtEl>
                                        <p:attrNameLst>
                                          <p:attrName>ppt_x</p:attrName>
                                        </p:attrNameLst>
                                      </p:cBhvr>
                                      <p:tavLst>
                                        <p:tav tm="0">
                                          <p:val>
                                            <p:strVal val="#ppt_x"/>
                                          </p:val>
                                        </p:tav>
                                        <p:tav tm="100000">
                                          <p:val>
                                            <p:strVal val="#ppt_x"/>
                                          </p:val>
                                        </p:tav>
                                      </p:tavLst>
                                    </p:anim>
                                    <p:anim calcmode="lin" valueType="num">
                                      <p:cBhvr additive="base">
                                        <p:cTn id="30" dur="750" fill="hold"/>
                                        <p:tgtEl>
                                          <p:spTgt spid="7"/>
                                        </p:tgtEl>
                                        <p:attrNameLst>
                                          <p:attrName>ppt_y</p:attrName>
                                        </p:attrNameLst>
                                      </p:cBhvr>
                                      <p:tavLst>
                                        <p:tav tm="0">
                                          <p:val>
                                            <p:strVal val="1+#ppt_h/2"/>
                                          </p:val>
                                        </p:tav>
                                        <p:tav tm="100000">
                                          <p:val>
                                            <p:strVal val="#ppt_y"/>
                                          </p:val>
                                        </p:tav>
                                      </p:tavLst>
                                    </p:anim>
                                  </p:childTnLst>
                                </p:cTn>
                              </p:par>
                              <p:par>
                                <p:cTn id="31" presetID="2" presetClass="entr" presetSubtype="4" decel="10000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750" fill="hold"/>
                                        <p:tgtEl>
                                          <p:spTgt spid="8"/>
                                        </p:tgtEl>
                                        <p:attrNameLst>
                                          <p:attrName>ppt_x</p:attrName>
                                        </p:attrNameLst>
                                      </p:cBhvr>
                                      <p:tavLst>
                                        <p:tav tm="0">
                                          <p:val>
                                            <p:strVal val="#ppt_x"/>
                                          </p:val>
                                        </p:tav>
                                        <p:tav tm="100000">
                                          <p:val>
                                            <p:strVal val="#ppt_x"/>
                                          </p:val>
                                        </p:tav>
                                      </p:tavLst>
                                    </p:anim>
                                    <p:anim calcmode="lin" valueType="num">
                                      <p:cBhvr additive="base">
                                        <p:cTn id="34" dur="750" fill="hold"/>
                                        <p:tgtEl>
                                          <p:spTgt spid="8"/>
                                        </p:tgtEl>
                                        <p:attrNameLst>
                                          <p:attrName>ppt_y</p:attrName>
                                        </p:attrNameLst>
                                      </p:cBhvr>
                                      <p:tavLst>
                                        <p:tav tm="0">
                                          <p:val>
                                            <p:strVal val="1+#ppt_h/2"/>
                                          </p:val>
                                        </p:tav>
                                        <p:tav tm="100000">
                                          <p:val>
                                            <p:strVal val="#ppt_y"/>
                                          </p:val>
                                        </p:tav>
                                      </p:tavLst>
                                    </p:anim>
                                  </p:childTnLst>
                                </p:cTn>
                              </p:par>
                              <p:par>
                                <p:cTn id="35" presetID="2" presetClass="entr" presetSubtype="4" decel="10000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750" fill="hold"/>
                                        <p:tgtEl>
                                          <p:spTgt spid="9"/>
                                        </p:tgtEl>
                                        <p:attrNameLst>
                                          <p:attrName>ppt_x</p:attrName>
                                        </p:attrNameLst>
                                      </p:cBhvr>
                                      <p:tavLst>
                                        <p:tav tm="0">
                                          <p:val>
                                            <p:strVal val="#ppt_x"/>
                                          </p:val>
                                        </p:tav>
                                        <p:tav tm="100000">
                                          <p:val>
                                            <p:strVal val="#ppt_x"/>
                                          </p:val>
                                        </p:tav>
                                      </p:tavLst>
                                    </p:anim>
                                    <p:anim calcmode="lin" valueType="num">
                                      <p:cBhvr additive="base">
                                        <p:cTn id="38" dur="750" fill="hold"/>
                                        <p:tgtEl>
                                          <p:spTgt spid="9"/>
                                        </p:tgtEl>
                                        <p:attrNameLst>
                                          <p:attrName>ppt_y</p:attrName>
                                        </p:attrNameLst>
                                      </p:cBhvr>
                                      <p:tavLst>
                                        <p:tav tm="0">
                                          <p:val>
                                            <p:strVal val="1+#ppt_h/2"/>
                                          </p:val>
                                        </p:tav>
                                        <p:tav tm="100000">
                                          <p:val>
                                            <p:strVal val="#ppt_y"/>
                                          </p:val>
                                        </p:tav>
                                      </p:tavLst>
                                    </p:anim>
                                  </p:childTnLst>
                                </p:cTn>
                              </p:par>
                              <p:par>
                                <p:cTn id="39" presetID="2" presetClass="entr" presetSubtype="4" decel="10000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750" fill="hold"/>
                                        <p:tgtEl>
                                          <p:spTgt spid="10"/>
                                        </p:tgtEl>
                                        <p:attrNameLst>
                                          <p:attrName>ppt_x</p:attrName>
                                        </p:attrNameLst>
                                      </p:cBhvr>
                                      <p:tavLst>
                                        <p:tav tm="0">
                                          <p:val>
                                            <p:strVal val="#ppt_x"/>
                                          </p:val>
                                        </p:tav>
                                        <p:tav tm="100000">
                                          <p:val>
                                            <p:strVal val="#ppt_x"/>
                                          </p:val>
                                        </p:tav>
                                      </p:tavLst>
                                    </p:anim>
                                    <p:anim calcmode="lin" valueType="num">
                                      <p:cBhvr additive="base">
                                        <p:cTn id="42" dur="750" fill="hold"/>
                                        <p:tgtEl>
                                          <p:spTgt spid="10"/>
                                        </p:tgtEl>
                                        <p:attrNameLst>
                                          <p:attrName>ppt_y</p:attrName>
                                        </p:attrNameLst>
                                      </p:cBhvr>
                                      <p:tavLst>
                                        <p:tav tm="0">
                                          <p:val>
                                            <p:strVal val="1+#ppt_h/2"/>
                                          </p:val>
                                        </p:tav>
                                        <p:tav tm="100000">
                                          <p:val>
                                            <p:strVal val="#ppt_y"/>
                                          </p:val>
                                        </p:tav>
                                      </p:tavLst>
                                    </p:anim>
                                  </p:childTnLst>
                                </p:cTn>
                              </p:par>
                              <p:par>
                                <p:cTn id="43" presetID="18" presetClass="entr" presetSubtype="6"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strips(downRight)">
                                      <p:cBhvr>
                                        <p:cTn id="45" dur="1000"/>
                                        <p:tgtEl>
                                          <p:spTgt spid="11"/>
                                        </p:tgtEl>
                                      </p:cBhvr>
                                    </p:animEffect>
                                  </p:childTnLst>
                                </p:cTn>
                              </p:par>
                              <p:par>
                                <p:cTn id="46" presetID="18" presetClass="entr" presetSubtype="6"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strips(downRight)">
                                      <p:cBhvr>
                                        <p:cTn id="48" dur="1000"/>
                                        <p:tgtEl>
                                          <p:spTgt spid="12"/>
                                        </p:tgtEl>
                                      </p:cBhvr>
                                    </p:animEffect>
                                  </p:childTnLst>
                                </p:cTn>
                              </p:par>
                              <p:par>
                                <p:cTn id="49" presetID="18" presetClass="entr" presetSubtype="6"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strips(downRight)">
                                      <p:cBhvr>
                                        <p:cTn id="51" dur="1000"/>
                                        <p:tgtEl>
                                          <p:spTgt spid="13"/>
                                        </p:tgtEl>
                                      </p:cBhvr>
                                    </p:animEffect>
                                  </p:childTnLst>
                                </p:cTn>
                              </p:par>
                              <p:par>
                                <p:cTn id="52" presetID="18" presetClass="entr" presetSubtype="6" fill="hold" grpId="0" nodeType="with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strips(downRight)">
                                      <p:cBhvr>
                                        <p:cTn id="54" dur="1000"/>
                                        <p:tgtEl>
                                          <p:spTgt spid="14"/>
                                        </p:tgtEl>
                                      </p:cBhvr>
                                    </p:animEffect>
                                  </p:childTnLst>
                                </p:cTn>
                              </p:par>
                              <p:par>
                                <p:cTn id="55" presetID="6" presetClass="entr" presetSubtype="16" fill="hold"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circle(in)">
                                      <p:cBhvr>
                                        <p:cTn id="57" dur="1000"/>
                                        <p:tgtEl>
                                          <p:spTgt spid="15"/>
                                        </p:tgtEl>
                                      </p:cBhvr>
                                    </p:animEffect>
                                  </p:childTnLst>
                                </p:cTn>
                              </p:par>
                              <p:par>
                                <p:cTn id="58" presetID="6" presetClass="entr" presetSubtype="16" fill="hold" nodeType="with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circle(in)">
                                      <p:cBhvr>
                                        <p:cTn id="60" dur="1000"/>
                                        <p:tgtEl>
                                          <p:spTgt spid="18"/>
                                        </p:tgtEl>
                                      </p:cBhvr>
                                    </p:animEffect>
                                  </p:childTnLst>
                                </p:cTn>
                              </p:par>
                              <p:par>
                                <p:cTn id="61" presetID="6" presetClass="entr" presetSubtype="16" fill="hold" nodeType="with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circle(in)">
                                      <p:cBhvr>
                                        <p:cTn id="63" dur="1000"/>
                                        <p:tgtEl>
                                          <p:spTgt spid="19"/>
                                        </p:tgtEl>
                                      </p:cBhvr>
                                    </p:animEffect>
                                  </p:childTnLst>
                                </p:cTn>
                              </p:par>
                              <p:par>
                                <p:cTn id="64" presetID="6" presetClass="entr" presetSubtype="16" fill="hold" nodeType="with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circle(in)">
                                      <p:cBhvr>
                                        <p:cTn id="66" dur="1000"/>
                                        <p:tgtEl>
                                          <p:spTgt spid="20"/>
                                        </p:tgtEl>
                                      </p:cBhvr>
                                    </p:animEffect>
                                  </p:childTnLst>
                                </p:cTn>
                              </p:par>
                              <p:par>
                                <p:cTn id="67" presetID="18" presetClass="entr" presetSubtype="6" fill="hold" nodeType="withEffect">
                                  <p:stCondLst>
                                    <p:cond delay="0"/>
                                  </p:stCondLst>
                                  <p:childTnLst>
                                    <p:set>
                                      <p:cBhvr>
                                        <p:cTn id="68" dur="1" fill="hold">
                                          <p:stCondLst>
                                            <p:cond delay="0"/>
                                          </p:stCondLst>
                                        </p:cTn>
                                        <p:tgtEl>
                                          <p:spTgt spid="2"/>
                                        </p:tgtEl>
                                        <p:attrNameLst>
                                          <p:attrName>style.visibility</p:attrName>
                                        </p:attrNameLst>
                                      </p:cBhvr>
                                      <p:to>
                                        <p:strVal val="visible"/>
                                      </p:to>
                                    </p:set>
                                    <p:animEffect transition="in" filter="strips(downRight)">
                                      <p:cBhvr>
                                        <p:cTn id="69" dur="1000"/>
                                        <p:tgtEl>
                                          <p:spTgt spid="2"/>
                                        </p:tgtEl>
                                      </p:cBhvr>
                                    </p:animEffect>
                                  </p:childTnLst>
                                </p:cTn>
                              </p:par>
                              <p:par>
                                <p:cTn id="70" presetID="18" presetClass="entr" presetSubtype="6" fill="hold" nodeType="withEffect">
                                  <p:stCondLst>
                                    <p:cond delay="0"/>
                                  </p:stCondLst>
                                  <p:childTnLst>
                                    <p:set>
                                      <p:cBhvr>
                                        <p:cTn id="71" dur="1" fill="hold">
                                          <p:stCondLst>
                                            <p:cond delay="0"/>
                                          </p:stCondLst>
                                        </p:cTn>
                                        <p:tgtEl>
                                          <p:spTgt spid="3"/>
                                        </p:tgtEl>
                                        <p:attrNameLst>
                                          <p:attrName>style.visibility</p:attrName>
                                        </p:attrNameLst>
                                      </p:cBhvr>
                                      <p:to>
                                        <p:strVal val="visible"/>
                                      </p:to>
                                    </p:set>
                                    <p:animEffect transition="in" filter="strips(downRight)">
                                      <p:cBhvr>
                                        <p:cTn id="72" dur="1000"/>
                                        <p:tgtEl>
                                          <p:spTgt spid="3"/>
                                        </p:tgtEl>
                                      </p:cBhvr>
                                    </p:animEffect>
                                  </p:childTnLst>
                                </p:cTn>
                              </p:par>
                              <p:par>
                                <p:cTn id="73" presetID="18" presetClass="entr" presetSubtype="6" fill="hold" nodeType="withEffect">
                                  <p:stCondLst>
                                    <p:cond delay="0"/>
                                  </p:stCondLst>
                                  <p:childTnLst>
                                    <p:set>
                                      <p:cBhvr>
                                        <p:cTn id="74" dur="1" fill="hold">
                                          <p:stCondLst>
                                            <p:cond delay="0"/>
                                          </p:stCondLst>
                                        </p:cTn>
                                        <p:tgtEl>
                                          <p:spTgt spid="4"/>
                                        </p:tgtEl>
                                        <p:attrNameLst>
                                          <p:attrName>style.visibility</p:attrName>
                                        </p:attrNameLst>
                                      </p:cBhvr>
                                      <p:to>
                                        <p:strVal val="visible"/>
                                      </p:to>
                                    </p:set>
                                    <p:animEffect transition="in" filter="strips(downRight)">
                                      <p:cBhvr>
                                        <p:cTn id="75" dur="1000"/>
                                        <p:tgtEl>
                                          <p:spTgt spid="4"/>
                                        </p:tgtEl>
                                      </p:cBhvr>
                                    </p:animEffect>
                                  </p:childTnLst>
                                </p:cTn>
                              </p:par>
                              <p:par>
                                <p:cTn id="76" presetID="18" presetClass="entr" presetSubtype="6" fill="hold" nodeType="withEffect">
                                  <p:stCondLst>
                                    <p:cond delay="0"/>
                                  </p:stCondLst>
                                  <p:childTnLst>
                                    <p:set>
                                      <p:cBhvr>
                                        <p:cTn id="77" dur="1" fill="hold">
                                          <p:stCondLst>
                                            <p:cond delay="0"/>
                                          </p:stCondLst>
                                        </p:cTn>
                                        <p:tgtEl>
                                          <p:spTgt spid="5"/>
                                        </p:tgtEl>
                                        <p:attrNameLst>
                                          <p:attrName>style.visibility</p:attrName>
                                        </p:attrNameLst>
                                      </p:cBhvr>
                                      <p:to>
                                        <p:strVal val="visible"/>
                                      </p:to>
                                    </p:set>
                                    <p:animEffect transition="in" filter="strips(downRight)">
                                      <p:cBhvr>
                                        <p:cTn id="78" dur="1000"/>
                                        <p:tgtEl>
                                          <p:spTgt spid="5"/>
                                        </p:tgtEl>
                                      </p:cBhvr>
                                    </p:animEffect>
                                  </p:childTnLst>
                                </p:cTn>
                              </p:par>
                              <p:par>
                                <p:cTn id="79" presetID="18" presetClass="entr" presetSubtype="6" fill="hold" grpId="0" nodeType="withEffect">
                                  <p:stCondLst>
                                    <p:cond delay="0"/>
                                  </p:stCondLst>
                                  <p:childTnLst>
                                    <p:set>
                                      <p:cBhvr>
                                        <p:cTn id="80" dur="1" fill="hold">
                                          <p:stCondLst>
                                            <p:cond delay="0"/>
                                          </p:stCondLst>
                                        </p:cTn>
                                        <p:tgtEl>
                                          <p:spTgt spid="21"/>
                                        </p:tgtEl>
                                        <p:attrNameLst>
                                          <p:attrName>style.visibility</p:attrName>
                                        </p:attrNameLst>
                                      </p:cBhvr>
                                      <p:to>
                                        <p:strVal val="visible"/>
                                      </p:to>
                                    </p:set>
                                    <p:animEffect transition="in" filter="strips(downRight)">
                                      <p:cBhvr>
                                        <p:cTn id="81" dur="1000"/>
                                        <p:tgtEl>
                                          <p:spTgt spid="21"/>
                                        </p:tgtEl>
                                      </p:cBhvr>
                                    </p:animEffect>
                                  </p:childTnLst>
                                </p:cTn>
                              </p:par>
                              <p:par>
                                <p:cTn id="82" presetID="18" presetClass="entr" presetSubtype="6" fill="hold" grpId="0" nodeType="withEffect">
                                  <p:stCondLst>
                                    <p:cond delay="0"/>
                                  </p:stCondLst>
                                  <p:childTnLst>
                                    <p:set>
                                      <p:cBhvr>
                                        <p:cTn id="83" dur="1" fill="hold">
                                          <p:stCondLst>
                                            <p:cond delay="0"/>
                                          </p:stCondLst>
                                        </p:cTn>
                                        <p:tgtEl>
                                          <p:spTgt spid="22"/>
                                        </p:tgtEl>
                                        <p:attrNameLst>
                                          <p:attrName>style.visibility</p:attrName>
                                        </p:attrNameLst>
                                      </p:cBhvr>
                                      <p:to>
                                        <p:strVal val="visible"/>
                                      </p:to>
                                    </p:set>
                                    <p:animEffect transition="in" filter="strips(downRight)">
                                      <p:cBhvr>
                                        <p:cTn id="84" dur="1000"/>
                                        <p:tgtEl>
                                          <p:spTgt spid="22"/>
                                        </p:tgtEl>
                                      </p:cBhvr>
                                    </p:animEffect>
                                  </p:childTnLst>
                                </p:cTn>
                              </p:par>
                              <p:par>
                                <p:cTn id="85" presetID="18" presetClass="entr" presetSubtype="6" fill="hold" grpId="0" nodeType="withEffect">
                                  <p:stCondLst>
                                    <p:cond delay="0"/>
                                  </p:stCondLst>
                                  <p:childTnLst>
                                    <p:set>
                                      <p:cBhvr>
                                        <p:cTn id="86" dur="1" fill="hold">
                                          <p:stCondLst>
                                            <p:cond delay="0"/>
                                          </p:stCondLst>
                                        </p:cTn>
                                        <p:tgtEl>
                                          <p:spTgt spid="23"/>
                                        </p:tgtEl>
                                        <p:attrNameLst>
                                          <p:attrName>style.visibility</p:attrName>
                                        </p:attrNameLst>
                                      </p:cBhvr>
                                      <p:to>
                                        <p:strVal val="visible"/>
                                      </p:to>
                                    </p:set>
                                    <p:animEffect transition="in" filter="strips(downRight)">
                                      <p:cBhvr>
                                        <p:cTn id="87" dur="1000"/>
                                        <p:tgtEl>
                                          <p:spTgt spid="23"/>
                                        </p:tgtEl>
                                      </p:cBhvr>
                                    </p:animEffect>
                                  </p:childTnLst>
                                </p:cTn>
                              </p:par>
                              <p:par>
                                <p:cTn id="88" presetID="18" presetClass="entr" presetSubtype="6" fill="hold" grpId="0" nodeType="withEffect">
                                  <p:stCondLst>
                                    <p:cond delay="0"/>
                                  </p:stCondLst>
                                  <p:childTnLst>
                                    <p:set>
                                      <p:cBhvr>
                                        <p:cTn id="89" dur="1" fill="hold">
                                          <p:stCondLst>
                                            <p:cond delay="0"/>
                                          </p:stCondLst>
                                        </p:cTn>
                                        <p:tgtEl>
                                          <p:spTgt spid="24"/>
                                        </p:tgtEl>
                                        <p:attrNameLst>
                                          <p:attrName>style.visibility</p:attrName>
                                        </p:attrNameLst>
                                      </p:cBhvr>
                                      <p:to>
                                        <p:strVal val="visible"/>
                                      </p:to>
                                    </p:set>
                                    <p:animEffect transition="in" filter="strips(downRight)">
                                      <p:cBhvr>
                                        <p:cTn id="90"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7" grpId="0" animBg="1"/>
      <p:bldP spid="8" grpId="0" animBg="1"/>
      <p:bldP spid="9" grpId="0" animBg="1"/>
      <p:bldP spid="10" grpId="0" animBg="1"/>
      <p:bldP spid="11" grpId="0"/>
      <p:bldP spid="12" grpId="0"/>
      <p:bldP spid="13" grpId="0"/>
      <p:bldP spid="14" grpId="0"/>
      <p:bldP spid="21" grpId="0"/>
      <p:bldP spid="22" grpId="0"/>
      <p:bldP spid="23" grpId="0"/>
      <p:bldP spid="24" grpId="0"/>
      <p:bldP spid="25" grpId="0"/>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l="10861"/>
          <a:stretch/>
        </p:blipFill>
        <p:spPr>
          <a:xfrm>
            <a:off x="209550" y="533400"/>
            <a:ext cx="7849823" cy="5829300"/>
          </a:xfrm>
          <a:prstGeom prst="rect">
            <a:avLst/>
          </a:prstGeom>
          <a:ln w="57150">
            <a:solidFill>
              <a:schemeClr val="bg1"/>
            </a:solidFill>
          </a:ln>
        </p:spPr>
      </p:pic>
      <p:sp>
        <p:nvSpPr>
          <p:cNvPr id="3" name="矩形 2"/>
          <p:cNvSpPr/>
          <p:nvPr/>
        </p:nvSpPr>
        <p:spPr>
          <a:xfrm>
            <a:off x="8414931" y="662404"/>
            <a:ext cx="3344088" cy="5570571"/>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8243681" y="488955"/>
            <a:ext cx="2215991" cy="3052781"/>
          </a:xfrm>
          <a:prstGeom prst="rect">
            <a:avLst/>
          </a:prstGeom>
          <a:noFill/>
        </p:spPr>
        <p:txBody>
          <a:bodyPr vert="eaVert" wrap="square" rtlCol="0">
            <a:spAutoFit/>
          </a:bodyPr>
          <a:lstStyle/>
          <a:p>
            <a:r>
              <a:rPr lang="zh-CN" altLang="en-US" sz="6600" dirty="0" smtClean="0">
                <a:solidFill>
                  <a:schemeClr val="tx1">
                    <a:lumMod val="65000"/>
                    <a:lumOff val="35000"/>
                  </a:schemeClr>
                </a:solidFill>
                <a:latin typeface="字酷堂清楷体" panose="02010601030101010101" pitchFamily="2" charset="-122"/>
                <a:ea typeface="字酷堂清楷体" panose="02010601030101010101" pitchFamily="2" charset="-122"/>
              </a:rPr>
              <a:t>我的</a:t>
            </a:r>
            <a:endParaRPr lang="en-US" altLang="zh-CN" sz="6600" dirty="0" smtClean="0">
              <a:solidFill>
                <a:schemeClr val="tx1">
                  <a:lumMod val="65000"/>
                  <a:lumOff val="35000"/>
                </a:schemeClr>
              </a:solidFill>
              <a:latin typeface="字酷堂清楷体" panose="02010601030101010101" pitchFamily="2" charset="-122"/>
              <a:ea typeface="字酷堂清楷体" panose="02010601030101010101" pitchFamily="2" charset="-122"/>
            </a:endParaRPr>
          </a:p>
          <a:p>
            <a:r>
              <a:rPr lang="en-US" altLang="zh-CN" sz="6600" dirty="0">
                <a:solidFill>
                  <a:schemeClr val="tx1">
                    <a:lumMod val="65000"/>
                    <a:lumOff val="35000"/>
                  </a:schemeClr>
                </a:solidFill>
                <a:latin typeface="字酷堂清楷体" panose="02010601030101010101" pitchFamily="2" charset="-122"/>
                <a:ea typeface="字酷堂清楷体" panose="02010601030101010101" pitchFamily="2" charset="-122"/>
              </a:rPr>
              <a:t> </a:t>
            </a:r>
            <a:r>
              <a:rPr lang="en-US" altLang="zh-CN" sz="6600" dirty="0" smtClean="0">
                <a:solidFill>
                  <a:schemeClr val="tx1">
                    <a:lumMod val="65000"/>
                    <a:lumOff val="35000"/>
                  </a:schemeClr>
                </a:solidFill>
                <a:latin typeface="字酷堂清楷体" panose="02010601030101010101" pitchFamily="2" charset="-122"/>
                <a:ea typeface="字酷堂清楷体" panose="02010601030101010101" pitchFamily="2" charset="-122"/>
              </a:rPr>
              <a:t>  </a:t>
            </a:r>
            <a:r>
              <a:rPr lang="zh-CN" altLang="en-US" sz="6600" dirty="0" smtClean="0">
                <a:solidFill>
                  <a:schemeClr val="tx1">
                    <a:lumMod val="65000"/>
                    <a:lumOff val="35000"/>
                  </a:schemeClr>
                </a:solidFill>
                <a:latin typeface="字酷堂清楷体" panose="02010601030101010101" pitchFamily="2" charset="-122"/>
                <a:ea typeface="字酷堂清楷体" panose="02010601030101010101" pitchFamily="2" charset="-122"/>
              </a:rPr>
              <a:t>旅行</a:t>
            </a:r>
            <a:endParaRPr lang="zh-CN" altLang="en-US" sz="6600" dirty="0">
              <a:solidFill>
                <a:schemeClr val="tx1">
                  <a:lumMod val="65000"/>
                  <a:lumOff val="35000"/>
                </a:schemeClr>
              </a:solidFill>
              <a:latin typeface="字酷堂清楷体" panose="02010601030101010101" pitchFamily="2" charset="-122"/>
              <a:ea typeface="字酷堂清楷体" panose="02010601030101010101" pitchFamily="2" charset="-122"/>
            </a:endParaRPr>
          </a:p>
        </p:txBody>
      </p:sp>
      <p:cxnSp>
        <p:nvCxnSpPr>
          <p:cNvPr id="5" name="直接连接符 4"/>
          <p:cNvCxnSpPr/>
          <p:nvPr/>
        </p:nvCxnSpPr>
        <p:spPr>
          <a:xfrm>
            <a:off x="9297622" y="2123261"/>
            <a:ext cx="0" cy="4057104"/>
          </a:xfrm>
          <a:prstGeom prst="line">
            <a:avLst/>
          </a:prstGeom>
        </p:spPr>
        <p:style>
          <a:lnRef idx="1">
            <a:schemeClr val="dk1"/>
          </a:lnRef>
          <a:fillRef idx="0">
            <a:schemeClr val="dk1"/>
          </a:fillRef>
          <a:effectRef idx="0">
            <a:schemeClr val="dk1"/>
          </a:effectRef>
          <a:fontRef idx="minor">
            <a:schemeClr val="tx1"/>
          </a:fontRef>
        </p:style>
      </p:cxnSp>
      <p:cxnSp>
        <p:nvCxnSpPr>
          <p:cNvPr id="6" name="Straight Connector 15"/>
          <p:cNvCxnSpPr/>
          <p:nvPr/>
        </p:nvCxnSpPr>
        <p:spPr>
          <a:xfrm flipH="1">
            <a:off x="9164272" y="2126035"/>
            <a:ext cx="2590800"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9511533" y="2290950"/>
            <a:ext cx="1846659" cy="3828980"/>
          </a:xfrm>
          <a:prstGeom prst="rect">
            <a:avLst/>
          </a:prstGeom>
        </p:spPr>
        <p:txBody>
          <a:bodyPr vert="eaVert" wrap="square">
            <a:spAutoFit/>
          </a:bodyPr>
          <a:lstStyle/>
          <a:p>
            <a:r>
              <a:rPr lang="zh-CN" altLang="en-US" dirty="0">
                <a:solidFill>
                  <a:schemeClr val="tx1">
                    <a:lumMod val="65000"/>
                    <a:lumOff val="35000"/>
                  </a:schemeClr>
                </a:solidFill>
                <a:latin typeface="楷体" panose="02010609060101010101" pitchFamily="49" charset="-122"/>
                <a:ea typeface="楷体" panose="02010609060101010101" pitchFamily="49" charset="-122"/>
              </a:rPr>
              <a:t>你写</a:t>
            </a:r>
            <a:r>
              <a:rPr lang="en-US" altLang="zh-CN" dirty="0">
                <a:solidFill>
                  <a:schemeClr val="tx1">
                    <a:lumMod val="65000"/>
                    <a:lumOff val="35000"/>
                  </a:schemeClr>
                </a:solidFill>
                <a:latin typeface="楷体" panose="02010609060101010101" pitchFamily="49" charset="-122"/>
                <a:ea typeface="楷体" panose="02010609060101010101" pitchFamily="49" charset="-122"/>
              </a:rPr>
              <a:t>PPT</a:t>
            </a:r>
            <a:r>
              <a:rPr lang="zh-CN" altLang="en-US" dirty="0">
                <a:solidFill>
                  <a:schemeClr val="tx1">
                    <a:lumMod val="65000"/>
                    <a:lumOff val="35000"/>
                  </a:schemeClr>
                </a:solidFill>
                <a:latin typeface="楷体" panose="02010609060101010101" pitchFamily="49" charset="-122"/>
                <a:ea typeface="楷体" panose="02010609060101010101" pitchFamily="49" charset="-122"/>
              </a:rPr>
              <a:t>时，阿拉斯加的鳕鱼正跃出水面，你</a:t>
            </a:r>
            <a:r>
              <a:rPr lang="zh-CN" altLang="en-US" dirty="0" smtClean="0">
                <a:solidFill>
                  <a:schemeClr val="tx1">
                    <a:lumMod val="65000"/>
                    <a:lumOff val="35000"/>
                  </a:schemeClr>
                </a:solidFill>
                <a:latin typeface="楷体" panose="02010609060101010101" pitchFamily="49" charset="-122"/>
                <a:ea typeface="楷体" panose="02010609060101010101" pitchFamily="49" charset="-122"/>
              </a:rPr>
              <a:t>看报表</a:t>
            </a:r>
            <a:r>
              <a:rPr lang="zh-CN" altLang="en-US" dirty="0">
                <a:solidFill>
                  <a:schemeClr val="tx1">
                    <a:lumMod val="65000"/>
                    <a:lumOff val="35000"/>
                  </a:schemeClr>
                </a:solidFill>
                <a:latin typeface="楷体" panose="02010609060101010101" pitchFamily="49" charset="-122"/>
                <a:ea typeface="楷体" panose="02010609060101010101" pitchFamily="49" charset="-122"/>
              </a:rPr>
              <a:t>时，梅里雪山的金丝猴刚好爬上树尖。 你挤进地铁时，西藏的山鹰一直盘旋云端，你在会议中吵架时，尼泊尔的背包客一起端起酒杯坐在火堆旁。</a:t>
            </a:r>
            <a:endParaRPr lang="en-US" altLang="zh-CN" dirty="0">
              <a:solidFill>
                <a:schemeClr val="tx1">
                  <a:lumMod val="65000"/>
                  <a:lumOff val="35000"/>
                </a:schemeClr>
              </a:solidFill>
              <a:latin typeface="楷体" panose="02010609060101010101" pitchFamily="49" charset="-122"/>
              <a:ea typeface="楷体" panose="02010609060101010101" pitchFamily="49" charset="-122"/>
            </a:endParaRPr>
          </a:p>
        </p:txBody>
      </p:sp>
      <p:sp>
        <p:nvSpPr>
          <p:cNvPr id="8" name="矩形 7"/>
          <p:cNvSpPr/>
          <p:nvPr/>
        </p:nvSpPr>
        <p:spPr>
          <a:xfrm>
            <a:off x="8248651" y="533400"/>
            <a:ext cx="3676649" cy="5829300"/>
          </a:xfrm>
          <a:prstGeom prst="rect">
            <a:avLst/>
          </a:prstGeom>
          <a:noFill/>
          <a:ln w="762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962084622"/>
      </p:ext>
    </p:extLst>
  </p:cSld>
  <p:clrMapOvr>
    <a:masterClrMapping/>
  </p:clrMapOvr>
  <mc:AlternateContent xmlns:mc="http://schemas.openxmlformats.org/markup-compatibility/2006" xmlns:p14="http://schemas.microsoft.com/office/powerpoint/2010/main">
    <mc:Choice Requires="p14">
      <p:transition spd="slow" p14:dur="2500" advClick="0" advTm="0">
        <p:checker/>
      </p:transition>
    </mc:Choice>
    <mc:Fallback xmlns="">
      <p:transition spd="slow" advClick="0" advTm="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8" presetClass="entr" presetSubtype="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strips(downRight)">
                                      <p:cBhvr>
                                        <p:cTn id="16" dur="1000"/>
                                        <p:tgtEl>
                                          <p:spTgt spid="4"/>
                                        </p:tgtEl>
                                      </p:cBhvr>
                                    </p:animEffect>
                                  </p:childTnLst>
                                </p:cTn>
                              </p:par>
                            </p:childTnLst>
                          </p:cTn>
                        </p:par>
                        <p:par>
                          <p:cTn id="17" fill="hold">
                            <p:stCondLst>
                              <p:cond delay="1500"/>
                            </p:stCondLst>
                            <p:childTnLst>
                              <p:par>
                                <p:cTn id="18" presetID="6" presetClass="entr" presetSubtype="16"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ircle(in)">
                                      <p:cBhvr>
                                        <p:cTn id="20" dur="1000"/>
                                        <p:tgtEl>
                                          <p:spTgt spid="5"/>
                                        </p:tgtEl>
                                      </p:cBhvr>
                                    </p:animEffect>
                                  </p:childTnLst>
                                </p:cTn>
                              </p:par>
                              <p:par>
                                <p:cTn id="21" presetID="2" presetClass="entr" presetSubtype="4" decel="10000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750" fill="hold"/>
                                        <p:tgtEl>
                                          <p:spTgt spid="6"/>
                                        </p:tgtEl>
                                        <p:attrNameLst>
                                          <p:attrName>ppt_x</p:attrName>
                                        </p:attrNameLst>
                                      </p:cBhvr>
                                      <p:tavLst>
                                        <p:tav tm="0">
                                          <p:val>
                                            <p:strVal val="#ppt_x"/>
                                          </p:val>
                                        </p:tav>
                                        <p:tav tm="100000">
                                          <p:val>
                                            <p:strVal val="#ppt_x"/>
                                          </p:val>
                                        </p:tav>
                                      </p:tavLst>
                                    </p:anim>
                                    <p:anim calcmode="lin" valueType="num">
                                      <p:cBhvr additive="base">
                                        <p:cTn id="24" dur="75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766731" y="259131"/>
            <a:ext cx="3344088" cy="6356015"/>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3595481" y="190500"/>
            <a:ext cx="2215991" cy="3483219"/>
          </a:xfrm>
          <a:prstGeom prst="rect">
            <a:avLst/>
          </a:prstGeom>
          <a:noFill/>
        </p:spPr>
        <p:txBody>
          <a:bodyPr vert="eaVert" wrap="square" rtlCol="0">
            <a:spAutoFit/>
          </a:bodyPr>
          <a:lstStyle/>
          <a:p>
            <a:r>
              <a:rPr lang="zh-CN" altLang="en-US" sz="6600" dirty="0" smtClean="0">
                <a:solidFill>
                  <a:schemeClr val="tx1">
                    <a:lumMod val="65000"/>
                    <a:lumOff val="35000"/>
                  </a:schemeClr>
                </a:solidFill>
                <a:latin typeface="字酷堂清楷体" panose="02010601030101010101" pitchFamily="2" charset="-122"/>
                <a:ea typeface="字酷堂清楷体" panose="02010601030101010101" pitchFamily="2" charset="-122"/>
              </a:rPr>
              <a:t>我的</a:t>
            </a:r>
            <a:endParaRPr lang="en-US" altLang="zh-CN" sz="6600" dirty="0" smtClean="0">
              <a:solidFill>
                <a:schemeClr val="tx1">
                  <a:lumMod val="65000"/>
                  <a:lumOff val="35000"/>
                </a:schemeClr>
              </a:solidFill>
              <a:latin typeface="字酷堂清楷体" panose="02010601030101010101" pitchFamily="2" charset="-122"/>
              <a:ea typeface="字酷堂清楷体" panose="02010601030101010101" pitchFamily="2" charset="-122"/>
            </a:endParaRPr>
          </a:p>
          <a:p>
            <a:r>
              <a:rPr lang="en-US" altLang="zh-CN" sz="6600" dirty="0">
                <a:solidFill>
                  <a:schemeClr val="tx1">
                    <a:lumMod val="65000"/>
                    <a:lumOff val="35000"/>
                  </a:schemeClr>
                </a:solidFill>
                <a:latin typeface="字酷堂清楷体" panose="02010601030101010101" pitchFamily="2" charset="-122"/>
                <a:ea typeface="字酷堂清楷体" panose="02010601030101010101" pitchFamily="2" charset="-122"/>
              </a:rPr>
              <a:t> </a:t>
            </a:r>
            <a:r>
              <a:rPr lang="en-US" altLang="zh-CN" sz="6600" dirty="0" smtClean="0">
                <a:solidFill>
                  <a:schemeClr val="tx1">
                    <a:lumMod val="65000"/>
                    <a:lumOff val="35000"/>
                  </a:schemeClr>
                </a:solidFill>
                <a:latin typeface="字酷堂清楷体" panose="02010601030101010101" pitchFamily="2" charset="-122"/>
                <a:ea typeface="字酷堂清楷体" panose="02010601030101010101" pitchFamily="2" charset="-122"/>
              </a:rPr>
              <a:t>  </a:t>
            </a:r>
            <a:r>
              <a:rPr lang="zh-CN" altLang="en-US" sz="6600" dirty="0" smtClean="0">
                <a:solidFill>
                  <a:schemeClr val="tx1">
                    <a:lumMod val="65000"/>
                    <a:lumOff val="35000"/>
                  </a:schemeClr>
                </a:solidFill>
                <a:latin typeface="字酷堂清楷体" panose="02010601030101010101" pitchFamily="2" charset="-122"/>
                <a:ea typeface="字酷堂清楷体" panose="02010601030101010101" pitchFamily="2" charset="-122"/>
              </a:rPr>
              <a:t>旅行</a:t>
            </a:r>
            <a:endParaRPr lang="zh-CN" altLang="en-US" sz="6600" dirty="0">
              <a:solidFill>
                <a:schemeClr val="tx1">
                  <a:lumMod val="65000"/>
                  <a:lumOff val="35000"/>
                </a:schemeClr>
              </a:solidFill>
              <a:latin typeface="字酷堂清楷体" panose="02010601030101010101" pitchFamily="2" charset="-122"/>
              <a:ea typeface="字酷堂清楷体" panose="02010601030101010101" pitchFamily="2" charset="-122"/>
            </a:endParaRPr>
          </a:p>
        </p:txBody>
      </p:sp>
      <p:cxnSp>
        <p:nvCxnSpPr>
          <p:cNvPr id="4" name="直接连接符 3"/>
          <p:cNvCxnSpPr/>
          <p:nvPr/>
        </p:nvCxnSpPr>
        <p:spPr>
          <a:xfrm>
            <a:off x="4649422" y="1905000"/>
            <a:ext cx="0" cy="4629150"/>
          </a:xfrm>
          <a:prstGeom prst="line">
            <a:avLst/>
          </a:prstGeom>
        </p:spPr>
        <p:style>
          <a:lnRef idx="1">
            <a:schemeClr val="dk1"/>
          </a:lnRef>
          <a:fillRef idx="0">
            <a:schemeClr val="dk1"/>
          </a:fillRef>
          <a:effectRef idx="0">
            <a:schemeClr val="dk1"/>
          </a:effectRef>
          <a:fontRef idx="minor">
            <a:schemeClr val="tx1"/>
          </a:fontRef>
        </p:style>
      </p:cxnSp>
      <p:cxnSp>
        <p:nvCxnSpPr>
          <p:cNvPr id="5" name="Straight Connector 15"/>
          <p:cNvCxnSpPr/>
          <p:nvPr/>
        </p:nvCxnSpPr>
        <p:spPr>
          <a:xfrm flipH="1">
            <a:off x="4438650" y="1905000"/>
            <a:ext cx="2590800"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5140332" y="2012889"/>
            <a:ext cx="1569660" cy="4368861"/>
          </a:xfrm>
          <a:prstGeom prst="rect">
            <a:avLst/>
          </a:prstGeom>
        </p:spPr>
        <p:txBody>
          <a:bodyPr vert="eaVert" wrap="square">
            <a:spAutoFit/>
          </a:bodyPr>
          <a:lstStyle/>
          <a:p>
            <a:r>
              <a:rPr lang="zh-CN" altLang="en-US" dirty="0">
                <a:solidFill>
                  <a:schemeClr val="tx1">
                    <a:lumMod val="65000"/>
                    <a:lumOff val="35000"/>
                  </a:schemeClr>
                </a:solidFill>
                <a:latin typeface="楷体" panose="02010609060101010101" pitchFamily="49" charset="-122"/>
                <a:ea typeface="楷体" panose="02010609060101010101" pitchFamily="49" charset="-122"/>
              </a:rPr>
              <a:t>你写</a:t>
            </a:r>
            <a:r>
              <a:rPr lang="en-US" altLang="zh-CN" dirty="0">
                <a:solidFill>
                  <a:schemeClr val="tx1">
                    <a:lumMod val="65000"/>
                    <a:lumOff val="35000"/>
                  </a:schemeClr>
                </a:solidFill>
                <a:latin typeface="楷体" panose="02010609060101010101" pitchFamily="49" charset="-122"/>
                <a:ea typeface="楷体" panose="02010609060101010101" pitchFamily="49" charset="-122"/>
              </a:rPr>
              <a:t>PPT</a:t>
            </a:r>
            <a:r>
              <a:rPr lang="zh-CN" altLang="en-US" dirty="0">
                <a:solidFill>
                  <a:schemeClr val="tx1">
                    <a:lumMod val="65000"/>
                    <a:lumOff val="35000"/>
                  </a:schemeClr>
                </a:solidFill>
                <a:latin typeface="楷体" panose="02010609060101010101" pitchFamily="49" charset="-122"/>
                <a:ea typeface="楷体" panose="02010609060101010101" pitchFamily="49" charset="-122"/>
              </a:rPr>
              <a:t>时，阿拉斯加的鳕鱼正跃出水面，你</a:t>
            </a:r>
            <a:r>
              <a:rPr lang="zh-CN" altLang="en-US" dirty="0" smtClean="0">
                <a:solidFill>
                  <a:schemeClr val="tx1">
                    <a:lumMod val="65000"/>
                    <a:lumOff val="35000"/>
                  </a:schemeClr>
                </a:solidFill>
                <a:latin typeface="楷体" panose="02010609060101010101" pitchFamily="49" charset="-122"/>
                <a:ea typeface="楷体" panose="02010609060101010101" pitchFamily="49" charset="-122"/>
              </a:rPr>
              <a:t>看报表</a:t>
            </a:r>
            <a:r>
              <a:rPr lang="zh-CN" altLang="en-US" dirty="0">
                <a:solidFill>
                  <a:schemeClr val="tx1">
                    <a:lumMod val="65000"/>
                    <a:lumOff val="35000"/>
                  </a:schemeClr>
                </a:solidFill>
                <a:latin typeface="楷体" panose="02010609060101010101" pitchFamily="49" charset="-122"/>
                <a:ea typeface="楷体" panose="02010609060101010101" pitchFamily="49" charset="-122"/>
              </a:rPr>
              <a:t>时，梅里雪山的金丝猴刚好爬上树尖。 你挤进地铁时，西藏的山鹰一直盘旋云端，你在会议中吵架时，尼泊尔的背包客一起端起酒杯坐在火堆旁。</a:t>
            </a:r>
            <a:endParaRPr lang="en-US" altLang="zh-CN" dirty="0">
              <a:solidFill>
                <a:schemeClr val="tx1">
                  <a:lumMod val="65000"/>
                  <a:lumOff val="35000"/>
                </a:schemeClr>
              </a:solidFill>
              <a:latin typeface="楷体" panose="02010609060101010101" pitchFamily="49" charset="-122"/>
              <a:ea typeface="楷体" panose="02010609060101010101" pitchFamily="49" charset="-122"/>
            </a:endParaRPr>
          </a:p>
        </p:txBody>
      </p:sp>
      <p:sp>
        <p:nvSpPr>
          <p:cNvPr id="7" name="矩形 6"/>
          <p:cNvSpPr/>
          <p:nvPr/>
        </p:nvSpPr>
        <p:spPr>
          <a:xfrm>
            <a:off x="3600451" y="111526"/>
            <a:ext cx="3676649" cy="6651224"/>
          </a:xfrm>
          <a:prstGeom prst="rect">
            <a:avLst/>
          </a:prstGeom>
          <a:noFill/>
          <a:ln w="762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42621" t="1666" r="24415" b="1666"/>
          <a:stretch/>
        </p:blipFill>
        <p:spPr>
          <a:xfrm>
            <a:off x="95249" y="114300"/>
            <a:ext cx="3390901" cy="6629400"/>
          </a:xfrm>
          <a:prstGeom prst="rect">
            <a:avLst/>
          </a:prstGeom>
          <a:ln w="57150">
            <a:solidFill>
              <a:schemeClr val="bg1"/>
            </a:solidFill>
          </a:ln>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r="20082"/>
          <a:stretch/>
        </p:blipFill>
        <p:spPr>
          <a:xfrm>
            <a:off x="7391401" y="111526"/>
            <a:ext cx="4686300" cy="3298424"/>
          </a:xfrm>
          <a:prstGeom prst="rect">
            <a:avLst/>
          </a:prstGeom>
          <a:ln w="57150">
            <a:solidFill>
              <a:schemeClr val="bg1"/>
            </a:solidFill>
          </a:ln>
        </p:spPr>
      </p:pic>
      <p:pic>
        <p:nvPicPr>
          <p:cNvPr id="10" name="图片 9"/>
          <p:cNvPicPr>
            <a:picLocks noChangeAspect="1"/>
          </p:cNvPicPr>
          <p:nvPr/>
        </p:nvPicPr>
        <p:blipFill rotWithShape="1">
          <a:blip r:embed="rId5">
            <a:extLst>
              <a:ext uri="{28A0092B-C50C-407E-A947-70E740481C1C}">
                <a14:useLocalDpi xmlns:a14="http://schemas.microsoft.com/office/drawing/2010/main" val="0"/>
              </a:ext>
            </a:extLst>
          </a:blip>
          <a:srcRect l="16776" r="2303"/>
          <a:stretch/>
        </p:blipFill>
        <p:spPr>
          <a:xfrm>
            <a:off x="7391401" y="3556099"/>
            <a:ext cx="4686299" cy="3206651"/>
          </a:xfrm>
          <a:prstGeom prst="rect">
            <a:avLst/>
          </a:prstGeom>
          <a:ln w="57150">
            <a:solidFill>
              <a:schemeClr val="bg1"/>
            </a:solidFill>
          </a:ln>
        </p:spPr>
      </p:pic>
    </p:spTree>
    <p:extLst>
      <p:ext uri="{BB962C8B-B14F-4D97-AF65-F5344CB8AC3E}">
        <p14:creationId xmlns:p14="http://schemas.microsoft.com/office/powerpoint/2010/main" val="755017849"/>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18" presetClass="entr" presetSubtype="6"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strips(downRight)">
                                      <p:cBhvr>
                                        <p:cTn id="21" dur="1000"/>
                                        <p:tgtEl>
                                          <p:spTgt spid="3"/>
                                        </p:tgtEl>
                                      </p:cBhvr>
                                    </p:animEffect>
                                  </p:childTnLst>
                                </p:cTn>
                              </p:par>
                            </p:childTnLst>
                          </p:cTn>
                        </p:par>
                        <p:par>
                          <p:cTn id="22" fill="hold">
                            <p:stCondLst>
                              <p:cond delay="2000"/>
                            </p:stCondLst>
                            <p:childTnLst>
                              <p:par>
                                <p:cTn id="23" presetID="6" presetClass="entr" presetSubtype="16"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circle(in)">
                                      <p:cBhvr>
                                        <p:cTn id="25" dur="1000"/>
                                        <p:tgtEl>
                                          <p:spTgt spid="4"/>
                                        </p:tgtEl>
                                      </p:cBhvr>
                                    </p:animEffect>
                                  </p:childTnLst>
                                </p:cTn>
                              </p:par>
                              <p:par>
                                <p:cTn id="26" presetID="2" presetClass="entr" presetSubtype="4" decel="10000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750" fill="hold"/>
                                        <p:tgtEl>
                                          <p:spTgt spid="5"/>
                                        </p:tgtEl>
                                        <p:attrNameLst>
                                          <p:attrName>ppt_x</p:attrName>
                                        </p:attrNameLst>
                                      </p:cBhvr>
                                      <p:tavLst>
                                        <p:tav tm="0">
                                          <p:val>
                                            <p:strVal val="#ppt_x"/>
                                          </p:val>
                                        </p:tav>
                                        <p:tav tm="100000">
                                          <p:val>
                                            <p:strVal val="#ppt_x"/>
                                          </p:val>
                                        </p:tav>
                                      </p:tavLst>
                                    </p:anim>
                                    <p:anim calcmode="lin" valueType="num">
                                      <p:cBhvr additive="base">
                                        <p:cTn id="29" dur="750" fill="hold"/>
                                        <p:tgtEl>
                                          <p:spTgt spid="5"/>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2" fill="hold" nodeType="after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1+#ppt_w/2"/>
                                          </p:val>
                                        </p:tav>
                                        <p:tav tm="100000">
                                          <p:val>
                                            <p:strVal val="#ppt_x"/>
                                          </p:val>
                                        </p:tav>
                                      </p:tavLst>
                                    </p:anim>
                                    <p:anim calcmode="lin" valueType="num">
                                      <p:cBhvr additive="base">
                                        <p:cTn id="38" dur="500" fill="hold"/>
                                        <p:tgtEl>
                                          <p:spTgt spid="9"/>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2" fill="hold" nodeType="after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additive="base">
                                        <p:cTn id="42" dur="500" fill="hold"/>
                                        <p:tgtEl>
                                          <p:spTgt spid="10"/>
                                        </p:tgtEl>
                                        <p:attrNameLst>
                                          <p:attrName>ppt_x</p:attrName>
                                        </p:attrNameLst>
                                      </p:cBhvr>
                                      <p:tavLst>
                                        <p:tav tm="0">
                                          <p:val>
                                            <p:strVal val="1+#ppt_w/2"/>
                                          </p:val>
                                        </p:tav>
                                        <p:tav tm="100000">
                                          <p:val>
                                            <p:strVal val="#ppt_x"/>
                                          </p:val>
                                        </p:tav>
                                      </p:tavLst>
                                    </p:anim>
                                    <p:anim calcmode="lin" valueType="num">
                                      <p:cBhvr additive="base">
                                        <p:cTn id="43"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l="29063" b="61570"/>
          <a:stretch/>
        </p:blipFill>
        <p:spPr>
          <a:xfrm>
            <a:off x="3391802" y="0"/>
            <a:ext cx="8727627" cy="2497384"/>
          </a:xfrm>
          <a:prstGeom prst="rect">
            <a:avLst/>
          </a:prstGeom>
          <a:ln w="57150">
            <a:solidFill>
              <a:schemeClr val="bg1"/>
            </a:solidFill>
          </a:ln>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53333" t="6521" r="2593" b="13151"/>
          <a:stretch/>
        </p:blipFill>
        <p:spPr>
          <a:xfrm flipH="1">
            <a:off x="19050" y="2514600"/>
            <a:ext cx="3396416" cy="4305300"/>
          </a:xfrm>
          <a:prstGeom prst="rect">
            <a:avLst/>
          </a:prstGeom>
          <a:ln w="57150">
            <a:solidFill>
              <a:schemeClr val="bg1"/>
            </a:solidFill>
          </a:ln>
        </p:spPr>
      </p:pic>
      <p:sp>
        <p:nvSpPr>
          <p:cNvPr id="7" name="矩形 6"/>
          <p:cNvSpPr/>
          <p:nvPr/>
        </p:nvSpPr>
        <p:spPr>
          <a:xfrm>
            <a:off x="3673170" y="2747189"/>
            <a:ext cx="8301875" cy="383841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3499758" y="2608440"/>
            <a:ext cx="8648699" cy="4115917"/>
          </a:xfrm>
          <a:prstGeom prst="rect">
            <a:avLst/>
          </a:prstGeom>
          <a:noFill/>
          <a:ln w="762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5450427" y="3956617"/>
            <a:ext cx="6247864" cy="2277547"/>
          </a:xfrm>
          <a:prstGeom prst="rect">
            <a:avLst/>
          </a:prstGeom>
        </p:spPr>
        <p:txBody>
          <a:bodyPr vert="eaVert" wrap="square">
            <a:spAutoFit/>
          </a:bodyPr>
          <a:lstStyle/>
          <a:p>
            <a:r>
              <a:rPr lang="zh-CN" altLang="en-US" dirty="0">
                <a:solidFill>
                  <a:srgbClr val="444444"/>
                </a:solidFill>
                <a:latin typeface="楷体" panose="02010609060101010101" pitchFamily="49" charset="-122"/>
                <a:ea typeface="楷体" panose="02010609060101010101" pitchFamily="49" charset="-122"/>
              </a:rPr>
              <a:t>旅行之意义并不是告诉别人“这里我来过”。是一种改变。旅行会改变人的气质，让人的目光变得更加长远。在旅途中，你会看到不同的人有不同的习惯，你才能了解到，并不是每个人都按照你的方式在生活</a:t>
            </a:r>
            <a:r>
              <a:rPr lang="zh-CN" altLang="en-US" dirty="0" smtClean="0">
                <a:solidFill>
                  <a:srgbClr val="444444"/>
                </a:solidFill>
                <a:latin typeface="楷体" panose="02010609060101010101" pitchFamily="49" charset="-122"/>
                <a:ea typeface="楷体" panose="02010609060101010101" pitchFamily="49" charset="-122"/>
              </a:rPr>
              <a:t>。</a:t>
            </a:r>
            <a:endParaRPr lang="en-US" altLang="zh-CN" dirty="0" smtClean="0">
              <a:solidFill>
                <a:srgbClr val="444444"/>
              </a:solidFill>
              <a:latin typeface="楷体" panose="02010609060101010101" pitchFamily="49" charset="-122"/>
              <a:ea typeface="楷体" panose="02010609060101010101" pitchFamily="49" charset="-122"/>
            </a:endParaRPr>
          </a:p>
          <a:p>
            <a:r>
              <a:rPr lang="en-US" altLang="zh-CN" sz="1400" dirty="0" smtClean="0">
                <a:solidFill>
                  <a:srgbClr val="444444"/>
                </a:solidFill>
                <a:latin typeface="楷体" panose="02010609060101010101" pitchFamily="49" charset="-122"/>
                <a:ea typeface="楷体" panose="02010609060101010101" pitchFamily="49" charset="-122"/>
              </a:rPr>
              <a:t>The </a:t>
            </a:r>
            <a:r>
              <a:rPr lang="en-US" altLang="zh-CN" sz="1400" dirty="0">
                <a:solidFill>
                  <a:srgbClr val="444444"/>
                </a:solidFill>
                <a:latin typeface="楷体" panose="02010609060101010101" pitchFamily="49" charset="-122"/>
                <a:ea typeface="楷体" panose="02010609060101010101" pitchFamily="49" charset="-122"/>
              </a:rPr>
              <a:t>meaning of travel is not to tell others "here I have come". Is a change. Travel will change people's temperament, people's eyes become more long-term. On the road, you will see different people have different habits, you can understand that not everyone is in your way in life.</a:t>
            </a:r>
            <a:endParaRPr lang="zh-CN" altLang="en-US" sz="1400" dirty="0">
              <a:latin typeface="楷体" panose="02010609060101010101" pitchFamily="49" charset="-122"/>
              <a:ea typeface="楷体" panose="02010609060101010101" pitchFamily="49" charset="-122"/>
            </a:endParaRPr>
          </a:p>
        </p:txBody>
      </p:sp>
      <p:sp>
        <p:nvSpPr>
          <p:cNvPr id="13" name="文本框 12"/>
          <p:cNvSpPr txBox="1"/>
          <p:nvPr/>
        </p:nvSpPr>
        <p:spPr>
          <a:xfrm>
            <a:off x="3716712" y="2653917"/>
            <a:ext cx="4253595" cy="2123658"/>
          </a:xfrm>
          <a:prstGeom prst="rect">
            <a:avLst/>
          </a:prstGeom>
          <a:noFill/>
        </p:spPr>
        <p:txBody>
          <a:bodyPr vert="horz" wrap="square" rtlCol="0">
            <a:spAutoFit/>
          </a:bodyPr>
          <a:lstStyle/>
          <a:p>
            <a:r>
              <a:rPr lang="zh-CN" altLang="en-US" sz="6600" dirty="0" smtClean="0">
                <a:solidFill>
                  <a:schemeClr val="tx1">
                    <a:lumMod val="65000"/>
                    <a:lumOff val="35000"/>
                  </a:schemeClr>
                </a:solidFill>
                <a:latin typeface="字酷堂清楷体" panose="02010601030101010101" pitchFamily="2" charset="-122"/>
                <a:ea typeface="字酷堂清楷体" panose="02010601030101010101" pitchFamily="2" charset="-122"/>
              </a:rPr>
              <a:t>   我的</a:t>
            </a:r>
            <a:endParaRPr lang="en-US" altLang="zh-CN" sz="6600" dirty="0" smtClean="0">
              <a:solidFill>
                <a:schemeClr val="tx1">
                  <a:lumMod val="65000"/>
                  <a:lumOff val="35000"/>
                </a:schemeClr>
              </a:solidFill>
              <a:latin typeface="字酷堂清楷体" panose="02010601030101010101" pitchFamily="2" charset="-122"/>
              <a:ea typeface="字酷堂清楷体" panose="02010601030101010101" pitchFamily="2" charset="-122"/>
            </a:endParaRPr>
          </a:p>
          <a:p>
            <a:r>
              <a:rPr lang="zh-CN" altLang="en-US" sz="6600" dirty="0" smtClean="0">
                <a:solidFill>
                  <a:schemeClr val="tx1">
                    <a:lumMod val="65000"/>
                    <a:lumOff val="35000"/>
                  </a:schemeClr>
                </a:solidFill>
                <a:latin typeface="字酷堂清楷体" panose="02010601030101010101" pitchFamily="2" charset="-122"/>
                <a:ea typeface="字酷堂清楷体" panose="02010601030101010101" pitchFamily="2" charset="-122"/>
              </a:rPr>
              <a:t>旅行</a:t>
            </a:r>
            <a:endParaRPr lang="zh-CN" altLang="en-US" sz="6600" dirty="0">
              <a:solidFill>
                <a:schemeClr val="tx1">
                  <a:lumMod val="65000"/>
                  <a:lumOff val="35000"/>
                </a:schemeClr>
              </a:solidFill>
              <a:latin typeface="字酷堂清楷体" panose="02010601030101010101" pitchFamily="2" charset="-122"/>
              <a:ea typeface="字酷堂清楷体" panose="02010601030101010101" pitchFamily="2" charset="-122"/>
            </a:endParaRPr>
          </a:p>
        </p:txBody>
      </p:sp>
      <p:cxnSp>
        <p:nvCxnSpPr>
          <p:cNvPr id="14" name="Straight Connector 15"/>
          <p:cNvCxnSpPr/>
          <p:nvPr/>
        </p:nvCxnSpPr>
        <p:spPr>
          <a:xfrm flipH="1">
            <a:off x="5234966" y="3747699"/>
            <a:ext cx="6530981"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5450427" y="3747699"/>
            <a:ext cx="0" cy="2642998"/>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37397409"/>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1+#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18" presetClass="entr" presetSubtype="6"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strips(downRight)">
                                      <p:cBhvr>
                                        <p:cTn id="25" dur="1000"/>
                                        <p:tgtEl>
                                          <p:spTgt spid="13"/>
                                        </p:tgtEl>
                                      </p:cBhvr>
                                    </p:animEffect>
                                  </p:childTnLst>
                                </p:cTn>
                              </p:par>
                              <p:par>
                                <p:cTn id="26" presetID="2" presetClass="entr" presetSubtype="4" decel="10000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750" fill="hold"/>
                                        <p:tgtEl>
                                          <p:spTgt spid="14"/>
                                        </p:tgtEl>
                                        <p:attrNameLst>
                                          <p:attrName>ppt_x</p:attrName>
                                        </p:attrNameLst>
                                      </p:cBhvr>
                                      <p:tavLst>
                                        <p:tav tm="0">
                                          <p:val>
                                            <p:strVal val="#ppt_x"/>
                                          </p:val>
                                        </p:tav>
                                        <p:tav tm="100000">
                                          <p:val>
                                            <p:strVal val="#ppt_x"/>
                                          </p:val>
                                        </p:tav>
                                      </p:tavLst>
                                    </p:anim>
                                    <p:anim calcmode="lin" valueType="num">
                                      <p:cBhvr additive="base">
                                        <p:cTn id="29" dur="750" fill="hold"/>
                                        <p:tgtEl>
                                          <p:spTgt spid="14"/>
                                        </p:tgtEl>
                                        <p:attrNameLst>
                                          <p:attrName>ppt_y</p:attrName>
                                        </p:attrNameLst>
                                      </p:cBhvr>
                                      <p:tavLst>
                                        <p:tav tm="0">
                                          <p:val>
                                            <p:strVal val="1+#ppt_h/2"/>
                                          </p:val>
                                        </p:tav>
                                        <p:tav tm="100000">
                                          <p:val>
                                            <p:strVal val="#ppt_y"/>
                                          </p:val>
                                        </p:tav>
                                      </p:tavLst>
                                    </p:anim>
                                  </p:childTnLst>
                                </p:cTn>
                              </p:par>
                            </p:childTnLst>
                          </p:cTn>
                        </p:par>
                        <p:par>
                          <p:cTn id="30" fill="hold">
                            <p:stCondLst>
                              <p:cond delay="2000"/>
                            </p:stCondLst>
                            <p:childTnLst>
                              <p:par>
                                <p:cTn id="31" presetID="6" presetClass="entr" presetSubtype="16"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circle(in)">
                                      <p:cBhvr>
                                        <p:cTn id="33" dur="1000"/>
                                        <p:tgtEl>
                                          <p:spTgt spid="9"/>
                                        </p:tgtEl>
                                      </p:cBhvr>
                                    </p:animEffect>
                                  </p:childTnLst>
                                </p:cTn>
                              </p:par>
                              <p:par>
                                <p:cTn id="34" presetID="2" presetClass="entr" presetSubtype="4"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500" fill="hold"/>
                                        <p:tgtEl>
                                          <p:spTgt spid="12"/>
                                        </p:tgtEl>
                                        <p:attrNameLst>
                                          <p:attrName>ppt_x</p:attrName>
                                        </p:attrNameLst>
                                      </p:cBhvr>
                                      <p:tavLst>
                                        <p:tav tm="0">
                                          <p:val>
                                            <p:strVal val="#ppt_x"/>
                                          </p:val>
                                        </p:tav>
                                        <p:tav tm="100000">
                                          <p:val>
                                            <p:strVal val="#ppt_x"/>
                                          </p:val>
                                        </p:tav>
                                      </p:tavLst>
                                    </p:anim>
                                    <p:anim calcmode="lin" valueType="num">
                                      <p:cBhvr additive="base">
                                        <p:cTn id="3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t="14625"/>
          <a:stretch/>
        </p:blipFill>
        <p:spPr>
          <a:xfrm>
            <a:off x="0" y="-95250"/>
            <a:ext cx="12249148" cy="6953250"/>
          </a:xfrm>
          <a:prstGeom prst="rect">
            <a:avLst/>
          </a:prstGeom>
        </p:spPr>
      </p:pic>
      <p:sp>
        <p:nvSpPr>
          <p:cNvPr id="3" name="矩形 2"/>
          <p:cNvSpPr/>
          <p:nvPr/>
        </p:nvSpPr>
        <p:spPr>
          <a:xfrm>
            <a:off x="266700" y="4406232"/>
            <a:ext cx="11677650" cy="1988887"/>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114301" y="4286250"/>
            <a:ext cx="11982449" cy="2228850"/>
          </a:xfrm>
          <a:prstGeom prst="rect">
            <a:avLst/>
          </a:prstGeom>
          <a:noFill/>
          <a:ln w="762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266700" y="4114800"/>
            <a:ext cx="3679272" cy="1754326"/>
          </a:xfrm>
          <a:prstGeom prst="rect">
            <a:avLst/>
          </a:prstGeom>
          <a:noFill/>
        </p:spPr>
        <p:txBody>
          <a:bodyPr vert="horz" wrap="square" rtlCol="0">
            <a:spAutoFit/>
          </a:bodyPr>
          <a:lstStyle/>
          <a:p>
            <a:r>
              <a:rPr lang="zh-CN" altLang="en-US" sz="5400" dirty="0" smtClean="0">
                <a:solidFill>
                  <a:schemeClr val="tx1">
                    <a:lumMod val="65000"/>
                    <a:lumOff val="35000"/>
                  </a:schemeClr>
                </a:solidFill>
                <a:latin typeface="字酷堂清楷体" panose="02010601030101010101" pitchFamily="2" charset="-122"/>
                <a:ea typeface="字酷堂清楷体" panose="02010601030101010101" pitchFamily="2" charset="-122"/>
              </a:rPr>
              <a:t>  我的</a:t>
            </a:r>
            <a:endParaRPr lang="en-US" altLang="zh-CN" sz="5400" dirty="0" smtClean="0">
              <a:solidFill>
                <a:schemeClr val="tx1">
                  <a:lumMod val="65000"/>
                  <a:lumOff val="35000"/>
                </a:schemeClr>
              </a:solidFill>
              <a:latin typeface="字酷堂清楷体" panose="02010601030101010101" pitchFamily="2" charset="-122"/>
              <a:ea typeface="字酷堂清楷体" panose="02010601030101010101" pitchFamily="2" charset="-122"/>
            </a:endParaRPr>
          </a:p>
          <a:p>
            <a:r>
              <a:rPr lang="zh-CN" altLang="en-US" sz="5400" dirty="0" smtClean="0">
                <a:solidFill>
                  <a:schemeClr val="tx1">
                    <a:lumMod val="65000"/>
                    <a:lumOff val="35000"/>
                  </a:schemeClr>
                </a:solidFill>
                <a:latin typeface="字酷堂清楷体" panose="02010601030101010101" pitchFamily="2" charset="-122"/>
                <a:ea typeface="字酷堂清楷体" panose="02010601030101010101" pitchFamily="2" charset="-122"/>
              </a:rPr>
              <a:t>旅行</a:t>
            </a:r>
            <a:endParaRPr lang="zh-CN" altLang="en-US" sz="5400" dirty="0">
              <a:solidFill>
                <a:schemeClr val="tx1">
                  <a:lumMod val="65000"/>
                  <a:lumOff val="35000"/>
                </a:schemeClr>
              </a:solidFill>
              <a:latin typeface="字酷堂清楷体" panose="02010601030101010101" pitchFamily="2" charset="-122"/>
              <a:ea typeface="字酷堂清楷体" panose="02010601030101010101" pitchFamily="2" charset="-122"/>
            </a:endParaRPr>
          </a:p>
        </p:txBody>
      </p:sp>
      <p:cxnSp>
        <p:nvCxnSpPr>
          <p:cNvPr id="6" name="Straight Connector 15"/>
          <p:cNvCxnSpPr/>
          <p:nvPr/>
        </p:nvCxnSpPr>
        <p:spPr>
          <a:xfrm flipH="1">
            <a:off x="1603622" y="4996947"/>
            <a:ext cx="10150229"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1819082" y="4996947"/>
            <a:ext cx="6183" cy="1232403"/>
          </a:xfrm>
          <a:prstGeom prst="line">
            <a:avLst/>
          </a:prstGeom>
        </p:spPr>
        <p:style>
          <a:lnRef idx="1">
            <a:schemeClr val="dk1"/>
          </a:lnRef>
          <a:fillRef idx="0">
            <a:schemeClr val="dk1"/>
          </a:fillRef>
          <a:effectRef idx="0">
            <a:schemeClr val="dk1"/>
          </a:effectRef>
          <a:fontRef idx="minor">
            <a:schemeClr val="tx1"/>
          </a:fontRef>
        </p:style>
      </p:cxnSp>
      <p:sp>
        <p:nvSpPr>
          <p:cNvPr id="8" name="矩形 7"/>
          <p:cNvSpPr/>
          <p:nvPr/>
        </p:nvSpPr>
        <p:spPr>
          <a:xfrm>
            <a:off x="1819082" y="5116930"/>
            <a:ext cx="9934769" cy="1077218"/>
          </a:xfrm>
          <a:prstGeom prst="rect">
            <a:avLst/>
          </a:prstGeom>
        </p:spPr>
        <p:txBody>
          <a:bodyPr vert="horz" wrap="square">
            <a:spAutoFit/>
          </a:bodyPr>
          <a:lstStyle/>
          <a:p>
            <a:r>
              <a:rPr lang="zh-CN" altLang="en-US" dirty="0">
                <a:solidFill>
                  <a:srgbClr val="444444"/>
                </a:solidFill>
                <a:latin typeface="楷体" panose="02010609060101010101" pitchFamily="49" charset="-122"/>
                <a:ea typeface="楷体" panose="02010609060101010101" pitchFamily="49" charset="-122"/>
              </a:rPr>
              <a:t>旅行之意义并不是告诉别人“这里我来过”。是一种改变。旅行会改变人的气质，让人的目光变得更加长远</a:t>
            </a:r>
            <a:r>
              <a:rPr lang="zh-CN" altLang="en-US" dirty="0" smtClean="0">
                <a:solidFill>
                  <a:srgbClr val="444444"/>
                </a:solidFill>
                <a:latin typeface="楷体" panose="02010609060101010101" pitchFamily="49" charset="-122"/>
                <a:ea typeface="楷体" panose="02010609060101010101" pitchFamily="49" charset="-122"/>
              </a:rPr>
              <a:t>。</a:t>
            </a:r>
            <a:endParaRPr lang="en-US" altLang="zh-CN" dirty="0" smtClean="0">
              <a:solidFill>
                <a:srgbClr val="444444"/>
              </a:solidFill>
              <a:latin typeface="楷体" panose="02010609060101010101" pitchFamily="49" charset="-122"/>
              <a:ea typeface="楷体" panose="02010609060101010101" pitchFamily="49" charset="-122"/>
            </a:endParaRPr>
          </a:p>
          <a:p>
            <a:r>
              <a:rPr lang="en-US" altLang="zh-CN" sz="1400" dirty="0">
                <a:solidFill>
                  <a:srgbClr val="595959"/>
                </a:solidFill>
                <a:latin typeface="楷体" panose="02010609060101010101" pitchFamily="49" charset="-122"/>
                <a:ea typeface="楷体" panose="02010609060101010101" pitchFamily="49" charset="-122"/>
              </a:rPr>
              <a:t>The meaning of travel is not to tell others "here I have come". Is a change. Travel will change people's temperament, people look more </a:t>
            </a:r>
            <a:r>
              <a:rPr lang="en-US" altLang="zh-CN" sz="1400" dirty="0" smtClean="0">
                <a:solidFill>
                  <a:srgbClr val="595959"/>
                </a:solidFill>
                <a:latin typeface="楷体" panose="02010609060101010101" pitchFamily="49" charset="-122"/>
                <a:ea typeface="楷体" panose="02010609060101010101" pitchFamily="49" charset="-122"/>
              </a:rPr>
              <a:t>long-term.</a:t>
            </a:r>
            <a:endParaRPr lang="zh-CN" altLang="en-US" sz="1400" dirty="0">
              <a:solidFill>
                <a:srgbClr val="595959"/>
              </a:solidFill>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2807999467"/>
      </p:ext>
    </p:extLst>
  </p:cSld>
  <p:clrMapOvr>
    <a:masterClrMapping/>
  </p:clrMapOvr>
  <mc:AlternateContent xmlns:mc="http://schemas.openxmlformats.org/markup-compatibility/2006" xmlns:p14="http://schemas.microsoft.com/office/powerpoint/2010/main">
    <mc:Choice Requires="p14">
      <p:transition spd="slow" p14:dur="1400" advClick="0" advTm="0">
        <p14:doors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8" presetClass="entr" presetSubtype="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strips(downRight)">
                                      <p:cBhvr>
                                        <p:cTn id="16" dur="1000"/>
                                        <p:tgtEl>
                                          <p:spTgt spid="5"/>
                                        </p:tgtEl>
                                      </p:cBhvr>
                                    </p:animEffect>
                                  </p:childTnLst>
                                </p:cTn>
                              </p:par>
                              <p:par>
                                <p:cTn id="17" presetID="2" presetClass="entr" presetSubtype="4" decel="10000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750" fill="hold"/>
                                        <p:tgtEl>
                                          <p:spTgt spid="6"/>
                                        </p:tgtEl>
                                        <p:attrNameLst>
                                          <p:attrName>ppt_x</p:attrName>
                                        </p:attrNameLst>
                                      </p:cBhvr>
                                      <p:tavLst>
                                        <p:tav tm="0">
                                          <p:val>
                                            <p:strVal val="#ppt_x"/>
                                          </p:val>
                                        </p:tav>
                                        <p:tav tm="100000">
                                          <p:val>
                                            <p:strVal val="#ppt_x"/>
                                          </p:val>
                                        </p:tav>
                                      </p:tavLst>
                                    </p:anim>
                                    <p:anim calcmode="lin" valueType="num">
                                      <p:cBhvr additive="base">
                                        <p:cTn id="20" dur="750" fill="hold"/>
                                        <p:tgtEl>
                                          <p:spTgt spid="6"/>
                                        </p:tgtEl>
                                        <p:attrNameLst>
                                          <p:attrName>ppt_y</p:attrName>
                                        </p:attrNameLst>
                                      </p:cBhvr>
                                      <p:tavLst>
                                        <p:tav tm="0">
                                          <p:val>
                                            <p:strVal val="1+#ppt_h/2"/>
                                          </p:val>
                                        </p:tav>
                                        <p:tav tm="100000">
                                          <p:val>
                                            <p:strVal val="#ppt_y"/>
                                          </p:val>
                                        </p:tav>
                                      </p:tavLst>
                                    </p:anim>
                                  </p:childTnLst>
                                </p:cTn>
                              </p:par>
                            </p:childTnLst>
                          </p:cTn>
                        </p:par>
                        <p:par>
                          <p:cTn id="21" fill="hold">
                            <p:stCondLst>
                              <p:cond delay="1500"/>
                            </p:stCondLst>
                            <p:childTnLst>
                              <p:par>
                                <p:cTn id="22" presetID="6" presetClass="entr" presetSubtype="16"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circle(in)">
                                      <p:cBhvr>
                                        <p:cTn id="24" dur="1000"/>
                                        <p:tgtEl>
                                          <p:spTgt spid="7"/>
                                        </p:tgtEl>
                                      </p:cBhvr>
                                    </p:animEffect>
                                  </p:childTnLst>
                                </p:cTn>
                              </p:par>
                              <p:par>
                                <p:cTn id="25" presetID="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图片 73"/>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Effect>
                      <a14:colorTemperature colorTemp="4700"/>
                    </a14:imgEffect>
                  </a14:imgLayer>
                </a14:imgProps>
              </a:ex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64" name="Rectangle 1"/>
          <p:cNvSpPr/>
          <p:nvPr/>
        </p:nvSpPr>
        <p:spPr>
          <a:xfrm>
            <a:off x="1478624" y="871538"/>
            <a:ext cx="3638751" cy="5057775"/>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矩形 62"/>
          <p:cNvSpPr/>
          <p:nvPr/>
        </p:nvSpPr>
        <p:spPr>
          <a:xfrm>
            <a:off x="2330367" y="1108758"/>
            <a:ext cx="2031325" cy="1107996"/>
          </a:xfrm>
          <a:prstGeom prst="rect">
            <a:avLst/>
          </a:prstGeom>
        </p:spPr>
        <p:txBody>
          <a:bodyPr wrap="none">
            <a:spAutoFit/>
          </a:bodyPr>
          <a:lstStyle/>
          <a:p>
            <a:r>
              <a:rPr lang="zh-CN" altLang="en-US" sz="6600" spc="600" dirty="0">
                <a:solidFill>
                  <a:schemeClr val="tx1">
                    <a:lumMod val="85000"/>
                    <a:lumOff val="15000"/>
                  </a:schemeClr>
                </a:solidFill>
                <a:latin typeface="字酷堂清楷体" panose="02010601030101010101" pitchFamily="2" charset="-122"/>
                <a:ea typeface="字酷堂清楷体" panose="02010601030101010101" pitchFamily="2" charset="-122"/>
                <a:cs typeface="魂心" panose="02000009000000000000" pitchFamily="1" charset="-128"/>
              </a:rPr>
              <a:t>记录</a:t>
            </a:r>
          </a:p>
        </p:txBody>
      </p:sp>
      <p:grpSp>
        <p:nvGrpSpPr>
          <p:cNvPr id="2" name="组合 1"/>
          <p:cNvGrpSpPr/>
          <p:nvPr/>
        </p:nvGrpSpPr>
        <p:grpSpPr>
          <a:xfrm>
            <a:off x="1687280" y="2518012"/>
            <a:ext cx="3268856" cy="369332"/>
            <a:chOff x="1687280" y="2518012"/>
            <a:chExt cx="3268856" cy="369332"/>
          </a:xfrm>
        </p:grpSpPr>
        <p:cxnSp>
          <p:nvCxnSpPr>
            <p:cNvPr id="70" name="Straight Connector 15"/>
            <p:cNvCxnSpPr/>
            <p:nvPr/>
          </p:nvCxnSpPr>
          <p:spPr>
            <a:xfrm flipH="1">
              <a:off x="1687280" y="2748845"/>
              <a:ext cx="1200150"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17"/>
            <p:cNvCxnSpPr/>
            <p:nvPr/>
          </p:nvCxnSpPr>
          <p:spPr>
            <a:xfrm flipH="1">
              <a:off x="3755986" y="2748845"/>
              <a:ext cx="1200150"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72" name="矩形 71"/>
            <p:cNvSpPr/>
            <p:nvPr/>
          </p:nvSpPr>
          <p:spPr>
            <a:xfrm>
              <a:off x="2888027" y="2518012"/>
              <a:ext cx="954107" cy="369332"/>
            </a:xfrm>
            <a:prstGeom prst="rect">
              <a:avLst/>
            </a:prstGeom>
          </p:spPr>
          <p:txBody>
            <a:bodyPr wrap="none">
              <a:spAutoFit/>
            </a:bodyPr>
            <a:lstStyle/>
            <a:p>
              <a:r>
                <a:rPr lang="en-US" altLang="zh-CN" spc="600" dirty="0" smtClean="0">
                  <a:solidFill>
                    <a:schemeClr val="tx1">
                      <a:lumMod val="85000"/>
                      <a:lumOff val="15000"/>
                    </a:schemeClr>
                  </a:solidFill>
                  <a:latin typeface="楷体" panose="02010609060101010101" pitchFamily="49" charset="-122"/>
                  <a:ea typeface="楷体" panose="02010609060101010101" pitchFamily="49" charset="-122"/>
                  <a:cs typeface="魂心" panose="02000009000000000000" pitchFamily="1" charset="-128"/>
                </a:rPr>
                <a:t>2017</a:t>
              </a:r>
              <a:endParaRPr lang="zh-CN" altLang="en-US" spc="600" dirty="0">
                <a:solidFill>
                  <a:schemeClr val="tx1">
                    <a:lumMod val="85000"/>
                    <a:lumOff val="15000"/>
                  </a:schemeClr>
                </a:solidFill>
                <a:latin typeface="楷体" panose="02010609060101010101" pitchFamily="49" charset="-122"/>
                <a:ea typeface="楷体" panose="02010609060101010101" pitchFamily="49" charset="-122"/>
                <a:cs typeface="魂心" panose="02000009000000000000" pitchFamily="1" charset="-128"/>
              </a:endParaRPr>
            </a:p>
          </p:txBody>
        </p:sp>
      </p:grpSp>
      <p:sp>
        <p:nvSpPr>
          <p:cNvPr id="73" name="矩形 72"/>
          <p:cNvSpPr/>
          <p:nvPr/>
        </p:nvSpPr>
        <p:spPr>
          <a:xfrm>
            <a:off x="1828657" y="3382798"/>
            <a:ext cx="3127479" cy="1846659"/>
          </a:xfrm>
          <a:prstGeom prst="rect">
            <a:avLst/>
          </a:prstGeom>
        </p:spPr>
        <p:txBody>
          <a:bodyPr wrap="square">
            <a:spAutoFit/>
          </a:bodyPr>
          <a:lstStyle/>
          <a:p>
            <a:r>
              <a:rPr lang="zh-CN" altLang="en-US" spc="600" dirty="0">
                <a:solidFill>
                  <a:schemeClr val="tx1">
                    <a:lumMod val="85000"/>
                    <a:lumOff val="15000"/>
                  </a:schemeClr>
                </a:solidFill>
                <a:latin typeface="楷体" panose="02010609060101010101" pitchFamily="49" charset="-122"/>
                <a:ea typeface="楷体" panose="02010609060101010101" pitchFamily="49" charset="-122"/>
                <a:cs typeface="魂心" panose="02000009000000000000" pitchFamily="1" charset="-128"/>
              </a:rPr>
              <a:t>要么读书，要么旅行，身体和灵魂，必须有一个在路上</a:t>
            </a:r>
            <a:r>
              <a:rPr lang="zh-CN" altLang="en-US" spc="600" dirty="0" smtClean="0">
                <a:solidFill>
                  <a:schemeClr val="tx1">
                    <a:lumMod val="85000"/>
                    <a:lumOff val="15000"/>
                  </a:schemeClr>
                </a:solidFill>
                <a:latin typeface="楷体" panose="02010609060101010101" pitchFamily="49" charset="-122"/>
                <a:ea typeface="楷体" panose="02010609060101010101" pitchFamily="49" charset="-122"/>
                <a:cs typeface="魂心" panose="02000009000000000000" pitchFamily="1" charset="-128"/>
              </a:rPr>
              <a:t>。</a:t>
            </a:r>
            <a:endParaRPr lang="en-US" altLang="zh-CN" spc="600" dirty="0" smtClean="0">
              <a:solidFill>
                <a:schemeClr val="tx1">
                  <a:lumMod val="85000"/>
                  <a:lumOff val="15000"/>
                </a:schemeClr>
              </a:solidFill>
              <a:latin typeface="楷体" panose="02010609060101010101" pitchFamily="49" charset="-122"/>
              <a:ea typeface="楷体" panose="02010609060101010101" pitchFamily="49" charset="-122"/>
              <a:cs typeface="魂心" panose="02000009000000000000" pitchFamily="1" charset="-128"/>
            </a:endParaRPr>
          </a:p>
          <a:p>
            <a:endParaRPr lang="en-US" altLang="zh-CN" spc="600" dirty="0" smtClean="0">
              <a:solidFill>
                <a:schemeClr val="tx1">
                  <a:lumMod val="85000"/>
                  <a:lumOff val="15000"/>
                </a:schemeClr>
              </a:solidFill>
              <a:latin typeface="楷体" panose="02010609060101010101" pitchFamily="49" charset="-122"/>
              <a:ea typeface="楷体" panose="02010609060101010101" pitchFamily="49" charset="-122"/>
              <a:cs typeface="魂心" panose="02000009000000000000" pitchFamily="1" charset="-128"/>
            </a:endParaRPr>
          </a:p>
          <a:p>
            <a:r>
              <a:rPr lang="en-US" altLang="zh-CN" sz="1400" dirty="0" smtClean="0">
                <a:solidFill>
                  <a:schemeClr val="tx1">
                    <a:lumMod val="85000"/>
                    <a:lumOff val="15000"/>
                  </a:schemeClr>
                </a:solidFill>
                <a:latin typeface="楷体" panose="02010609060101010101" pitchFamily="49" charset="-122"/>
                <a:ea typeface="楷体" panose="02010609060101010101" pitchFamily="49" charset="-122"/>
                <a:cs typeface="Arial" panose="020B0604020202020204" pitchFamily="34" charset="0"/>
              </a:rPr>
              <a:t>Either </a:t>
            </a:r>
            <a:r>
              <a:rPr lang="en-US" altLang="zh-CN" sz="1400" dirty="0">
                <a:solidFill>
                  <a:schemeClr val="tx1">
                    <a:lumMod val="85000"/>
                    <a:lumOff val="15000"/>
                  </a:schemeClr>
                </a:solidFill>
                <a:latin typeface="楷体" panose="02010609060101010101" pitchFamily="49" charset="-122"/>
                <a:ea typeface="楷体" panose="02010609060101010101" pitchFamily="49" charset="-122"/>
                <a:cs typeface="Arial" panose="020B0604020202020204" pitchFamily="34" charset="0"/>
              </a:rPr>
              <a:t>reading, or traveling, the body and the soul, must have one on the road</a:t>
            </a:r>
            <a:endParaRPr lang="zh-CN" altLang="en-US" sz="1400" dirty="0">
              <a:solidFill>
                <a:schemeClr val="tx1">
                  <a:lumMod val="85000"/>
                  <a:lumOff val="15000"/>
                </a:schemeClr>
              </a:solidFill>
              <a:latin typeface="楷体" panose="02010609060101010101" pitchFamily="49" charset="-122"/>
              <a:ea typeface="楷体" panose="02010609060101010101" pitchFamily="49" charset="-122"/>
              <a:cs typeface="Arial" panose="020B0604020202020204" pitchFamily="34" charset="0"/>
            </a:endParaRPr>
          </a:p>
        </p:txBody>
      </p:sp>
      <p:sp>
        <p:nvSpPr>
          <p:cNvPr id="14" name="矩形 13"/>
          <p:cNvSpPr/>
          <p:nvPr/>
        </p:nvSpPr>
        <p:spPr>
          <a:xfrm>
            <a:off x="1319148" y="666750"/>
            <a:ext cx="3957702" cy="5467350"/>
          </a:xfrm>
          <a:prstGeom prst="rect">
            <a:avLst/>
          </a:prstGeom>
          <a:noFill/>
          <a:ln w="762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88761047"/>
      </p:ext>
    </p:extLst>
  </p:cSld>
  <p:clrMapOvr>
    <a:masterClrMapping/>
  </p:clrMapOvr>
  <mc:AlternateContent xmlns:mc="http://schemas.openxmlformats.org/markup-compatibility/2006" xmlns:p14="http://schemas.microsoft.com/office/powerpoint/2010/main">
    <mc:Choice Requires="p14">
      <p:transition spd="slow" p14:dur="2000" advClick="0" advTm="0">
        <p14:ferris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750" fill="hold"/>
                                        <p:tgtEl>
                                          <p:spTgt spid="14"/>
                                        </p:tgtEl>
                                        <p:attrNameLst>
                                          <p:attrName>ppt_x</p:attrName>
                                        </p:attrNameLst>
                                      </p:cBhvr>
                                      <p:tavLst>
                                        <p:tav tm="0">
                                          <p:val>
                                            <p:strVal val="#ppt_x"/>
                                          </p:val>
                                        </p:tav>
                                        <p:tav tm="100000">
                                          <p:val>
                                            <p:strVal val="#ppt_x"/>
                                          </p:val>
                                        </p:tav>
                                      </p:tavLst>
                                    </p:anim>
                                    <p:anim calcmode="lin" valueType="num">
                                      <p:cBhvr additive="base">
                                        <p:cTn id="8" dur="75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64"/>
                                        </p:tgtEl>
                                        <p:attrNameLst>
                                          <p:attrName>style.visibility</p:attrName>
                                        </p:attrNameLst>
                                      </p:cBhvr>
                                      <p:to>
                                        <p:strVal val="visible"/>
                                      </p:to>
                                    </p:set>
                                    <p:anim calcmode="lin" valueType="num">
                                      <p:cBhvr additive="base">
                                        <p:cTn id="11" dur="750" fill="hold"/>
                                        <p:tgtEl>
                                          <p:spTgt spid="64"/>
                                        </p:tgtEl>
                                        <p:attrNameLst>
                                          <p:attrName>ppt_x</p:attrName>
                                        </p:attrNameLst>
                                      </p:cBhvr>
                                      <p:tavLst>
                                        <p:tav tm="0">
                                          <p:val>
                                            <p:strVal val="#ppt_x"/>
                                          </p:val>
                                        </p:tav>
                                        <p:tav tm="100000">
                                          <p:val>
                                            <p:strVal val="#ppt_x"/>
                                          </p:val>
                                        </p:tav>
                                      </p:tavLst>
                                    </p:anim>
                                    <p:anim calcmode="lin" valueType="num">
                                      <p:cBhvr additive="base">
                                        <p:cTn id="12" dur="750" fill="hold"/>
                                        <p:tgtEl>
                                          <p:spTgt spid="64"/>
                                        </p:tgtEl>
                                        <p:attrNameLst>
                                          <p:attrName>ppt_y</p:attrName>
                                        </p:attrNameLst>
                                      </p:cBhvr>
                                      <p:tavLst>
                                        <p:tav tm="0">
                                          <p:val>
                                            <p:strVal val="1+#ppt_h/2"/>
                                          </p:val>
                                        </p:tav>
                                        <p:tav tm="100000">
                                          <p:val>
                                            <p:strVal val="#ppt_y"/>
                                          </p:val>
                                        </p:tav>
                                      </p:tavLst>
                                    </p:anim>
                                  </p:childTnLst>
                                </p:cTn>
                              </p:par>
                            </p:childTnLst>
                          </p:cTn>
                        </p:par>
                        <p:par>
                          <p:cTn id="13" fill="hold">
                            <p:stCondLst>
                              <p:cond delay="750"/>
                            </p:stCondLst>
                            <p:childTnLst>
                              <p:par>
                                <p:cTn id="14" presetID="2" presetClass="entr" presetSubtype="4" decel="100000" fill="hold" grpId="0" nodeType="afterEffect">
                                  <p:stCondLst>
                                    <p:cond delay="0"/>
                                  </p:stCondLst>
                                  <p:childTnLst>
                                    <p:set>
                                      <p:cBhvr>
                                        <p:cTn id="15" dur="1" fill="hold">
                                          <p:stCondLst>
                                            <p:cond delay="0"/>
                                          </p:stCondLst>
                                        </p:cTn>
                                        <p:tgtEl>
                                          <p:spTgt spid="63"/>
                                        </p:tgtEl>
                                        <p:attrNameLst>
                                          <p:attrName>style.visibility</p:attrName>
                                        </p:attrNameLst>
                                      </p:cBhvr>
                                      <p:to>
                                        <p:strVal val="visible"/>
                                      </p:to>
                                    </p:set>
                                    <p:anim calcmode="lin" valueType="num">
                                      <p:cBhvr additive="base">
                                        <p:cTn id="16" dur="750" fill="hold"/>
                                        <p:tgtEl>
                                          <p:spTgt spid="63"/>
                                        </p:tgtEl>
                                        <p:attrNameLst>
                                          <p:attrName>ppt_x</p:attrName>
                                        </p:attrNameLst>
                                      </p:cBhvr>
                                      <p:tavLst>
                                        <p:tav tm="0">
                                          <p:val>
                                            <p:strVal val="#ppt_x"/>
                                          </p:val>
                                        </p:tav>
                                        <p:tav tm="100000">
                                          <p:val>
                                            <p:strVal val="#ppt_x"/>
                                          </p:val>
                                        </p:tav>
                                      </p:tavLst>
                                    </p:anim>
                                    <p:anim calcmode="lin" valueType="num">
                                      <p:cBhvr additive="base">
                                        <p:cTn id="17" dur="750" fill="hold"/>
                                        <p:tgtEl>
                                          <p:spTgt spid="63"/>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decel="10000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750" fill="hold"/>
                                        <p:tgtEl>
                                          <p:spTgt spid="2"/>
                                        </p:tgtEl>
                                        <p:attrNameLst>
                                          <p:attrName>ppt_x</p:attrName>
                                        </p:attrNameLst>
                                      </p:cBhvr>
                                      <p:tavLst>
                                        <p:tav tm="0">
                                          <p:val>
                                            <p:strVal val="#ppt_x"/>
                                          </p:val>
                                        </p:tav>
                                        <p:tav tm="100000">
                                          <p:val>
                                            <p:strVal val="#ppt_x"/>
                                          </p:val>
                                        </p:tav>
                                      </p:tavLst>
                                    </p:anim>
                                    <p:anim calcmode="lin" valueType="num">
                                      <p:cBhvr additive="base">
                                        <p:cTn id="22" dur="750" fill="hold"/>
                                        <p:tgtEl>
                                          <p:spTgt spid="2"/>
                                        </p:tgtEl>
                                        <p:attrNameLst>
                                          <p:attrName>ppt_y</p:attrName>
                                        </p:attrNameLst>
                                      </p:cBhvr>
                                      <p:tavLst>
                                        <p:tav tm="0">
                                          <p:val>
                                            <p:strVal val="1+#ppt_h/2"/>
                                          </p:val>
                                        </p:tav>
                                        <p:tav tm="100000">
                                          <p:val>
                                            <p:strVal val="#ppt_y"/>
                                          </p:val>
                                        </p:tav>
                                      </p:tavLst>
                                    </p:anim>
                                  </p:childTnLst>
                                </p:cTn>
                              </p:par>
                            </p:childTnLst>
                          </p:cTn>
                        </p:par>
                        <p:par>
                          <p:cTn id="23" fill="hold">
                            <p:stCondLst>
                              <p:cond delay="2250"/>
                            </p:stCondLst>
                            <p:childTnLst>
                              <p:par>
                                <p:cTn id="24" presetID="2" presetClass="entr" presetSubtype="4" decel="100000" fill="hold" grpId="0" nodeType="afterEffect">
                                  <p:stCondLst>
                                    <p:cond delay="0"/>
                                  </p:stCondLst>
                                  <p:childTnLst>
                                    <p:set>
                                      <p:cBhvr>
                                        <p:cTn id="25" dur="1" fill="hold">
                                          <p:stCondLst>
                                            <p:cond delay="0"/>
                                          </p:stCondLst>
                                        </p:cTn>
                                        <p:tgtEl>
                                          <p:spTgt spid="73"/>
                                        </p:tgtEl>
                                        <p:attrNameLst>
                                          <p:attrName>style.visibility</p:attrName>
                                        </p:attrNameLst>
                                      </p:cBhvr>
                                      <p:to>
                                        <p:strVal val="visible"/>
                                      </p:to>
                                    </p:set>
                                    <p:anim calcmode="lin" valueType="num">
                                      <p:cBhvr additive="base">
                                        <p:cTn id="26" dur="750" fill="hold"/>
                                        <p:tgtEl>
                                          <p:spTgt spid="73"/>
                                        </p:tgtEl>
                                        <p:attrNameLst>
                                          <p:attrName>ppt_x</p:attrName>
                                        </p:attrNameLst>
                                      </p:cBhvr>
                                      <p:tavLst>
                                        <p:tav tm="0">
                                          <p:val>
                                            <p:strVal val="#ppt_x"/>
                                          </p:val>
                                        </p:tav>
                                        <p:tav tm="100000">
                                          <p:val>
                                            <p:strVal val="#ppt_x"/>
                                          </p:val>
                                        </p:tav>
                                      </p:tavLst>
                                    </p:anim>
                                    <p:anim calcmode="lin" valueType="num">
                                      <p:cBhvr additive="base">
                                        <p:cTn id="27" dur="750" fill="hold"/>
                                        <p:tgtEl>
                                          <p:spTgt spid="7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3" grpId="0"/>
      <p:bldP spid="73" grpId="0"/>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10146313" y="1206202"/>
            <a:ext cx="1200329" cy="3952436"/>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p:cNvSpPr txBox="1"/>
          <p:nvPr/>
        </p:nvSpPr>
        <p:spPr>
          <a:xfrm>
            <a:off x="10146313" y="1547352"/>
            <a:ext cx="1200329" cy="3483219"/>
          </a:xfrm>
          <a:prstGeom prst="rect">
            <a:avLst/>
          </a:prstGeom>
          <a:noFill/>
        </p:spPr>
        <p:txBody>
          <a:bodyPr vert="eaVert" wrap="square" rtlCol="0">
            <a:spAutoFit/>
          </a:bodyPr>
          <a:lstStyle/>
          <a:p>
            <a:r>
              <a:rPr lang="zh-CN" altLang="en-US" sz="6600" dirty="0" smtClean="0">
                <a:solidFill>
                  <a:schemeClr val="tx1">
                    <a:lumMod val="65000"/>
                    <a:lumOff val="35000"/>
                  </a:schemeClr>
                </a:solidFill>
                <a:latin typeface="字酷堂清楷体" panose="02010601030101010101" pitchFamily="2" charset="-122"/>
                <a:ea typeface="字酷堂清楷体" panose="02010601030101010101" pitchFamily="2" charset="-122"/>
              </a:rPr>
              <a:t>我的旅行</a:t>
            </a:r>
            <a:endParaRPr lang="zh-CN" altLang="en-US" sz="6600" dirty="0">
              <a:solidFill>
                <a:schemeClr val="tx1">
                  <a:lumMod val="65000"/>
                  <a:lumOff val="35000"/>
                </a:schemeClr>
              </a:solidFill>
              <a:latin typeface="字酷堂清楷体" panose="02010601030101010101" pitchFamily="2" charset="-122"/>
              <a:ea typeface="字酷堂清楷体" panose="02010601030101010101" pitchFamily="2" charset="-122"/>
            </a:endParaRPr>
          </a:p>
        </p:txBody>
      </p:sp>
      <p:sp>
        <p:nvSpPr>
          <p:cNvPr id="26" name="矩形 25"/>
          <p:cNvSpPr/>
          <p:nvPr/>
        </p:nvSpPr>
        <p:spPr>
          <a:xfrm>
            <a:off x="10031289" y="1114416"/>
            <a:ext cx="1430376" cy="4136009"/>
          </a:xfrm>
          <a:prstGeom prst="rect">
            <a:avLst/>
          </a:prstGeom>
          <a:noFill/>
          <a:ln w="762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7" name="图片 36"/>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8800"/>
                    </a14:imgEffect>
                    <a14:imgEffect>
                      <a14:saturation sat="66000"/>
                    </a14:imgEffect>
                    <a14:imgEffect>
                      <a14:brightnessContrast contrast="-20000"/>
                    </a14:imgEffect>
                  </a14:imgLayer>
                </a14:imgProps>
              </a:ext>
              <a:ext uri="{28A0092B-C50C-407E-A947-70E740481C1C}">
                <a14:useLocalDpi xmlns:a14="http://schemas.microsoft.com/office/drawing/2010/main" val="0"/>
              </a:ext>
            </a:extLst>
          </a:blip>
          <a:srcRect l="4697" t="9814" r="5285" b="29183"/>
          <a:stretch/>
        </p:blipFill>
        <p:spPr>
          <a:xfrm>
            <a:off x="609602" y="1114417"/>
            <a:ext cx="9258299" cy="4183624"/>
          </a:xfrm>
          <a:custGeom>
            <a:avLst/>
            <a:gdLst>
              <a:gd name="connsiteX0" fmla="*/ 8496299 w 9258299"/>
              <a:gd name="connsiteY0" fmla="*/ 0 h 4183624"/>
              <a:gd name="connsiteX1" fmla="*/ 9258299 w 9258299"/>
              <a:gd name="connsiteY1" fmla="*/ 0 h 4183624"/>
              <a:gd name="connsiteX2" fmla="*/ 9258299 w 9258299"/>
              <a:gd name="connsiteY2" fmla="*/ 4183624 h 4183624"/>
              <a:gd name="connsiteX3" fmla="*/ 8496299 w 9258299"/>
              <a:gd name="connsiteY3" fmla="*/ 4183624 h 4183624"/>
              <a:gd name="connsiteX4" fmla="*/ 7448549 w 9258299"/>
              <a:gd name="connsiteY4" fmla="*/ 0 h 4183624"/>
              <a:gd name="connsiteX5" fmla="*/ 8286749 w 9258299"/>
              <a:gd name="connsiteY5" fmla="*/ 0 h 4183624"/>
              <a:gd name="connsiteX6" fmla="*/ 8286749 w 9258299"/>
              <a:gd name="connsiteY6" fmla="*/ 4183624 h 4183624"/>
              <a:gd name="connsiteX7" fmla="*/ 7448549 w 9258299"/>
              <a:gd name="connsiteY7" fmla="*/ 4183624 h 4183624"/>
              <a:gd name="connsiteX8" fmla="*/ 6400799 w 9258299"/>
              <a:gd name="connsiteY8" fmla="*/ 0 h 4183624"/>
              <a:gd name="connsiteX9" fmla="*/ 7238999 w 9258299"/>
              <a:gd name="connsiteY9" fmla="*/ 0 h 4183624"/>
              <a:gd name="connsiteX10" fmla="*/ 7238999 w 9258299"/>
              <a:gd name="connsiteY10" fmla="*/ 4183624 h 4183624"/>
              <a:gd name="connsiteX11" fmla="*/ 6400799 w 9258299"/>
              <a:gd name="connsiteY11" fmla="*/ 4183624 h 4183624"/>
              <a:gd name="connsiteX12" fmla="*/ 5353049 w 9258299"/>
              <a:gd name="connsiteY12" fmla="*/ 0 h 4183624"/>
              <a:gd name="connsiteX13" fmla="*/ 6191249 w 9258299"/>
              <a:gd name="connsiteY13" fmla="*/ 0 h 4183624"/>
              <a:gd name="connsiteX14" fmla="*/ 6191249 w 9258299"/>
              <a:gd name="connsiteY14" fmla="*/ 4183624 h 4183624"/>
              <a:gd name="connsiteX15" fmla="*/ 5353049 w 9258299"/>
              <a:gd name="connsiteY15" fmla="*/ 4183624 h 4183624"/>
              <a:gd name="connsiteX16" fmla="*/ 4114799 w 9258299"/>
              <a:gd name="connsiteY16" fmla="*/ 0 h 4183624"/>
              <a:gd name="connsiteX17" fmla="*/ 5143499 w 9258299"/>
              <a:gd name="connsiteY17" fmla="*/ 0 h 4183624"/>
              <a:gd name="connsiteX18" fmla="*/ 5143499 w 9258299"/>
              <a:gd name="connsiteY18" fmla="*/ 4183624 h 4183624"/>
              <a:gd name="connsiteX19" fmla="*/ 4114799 w 9258299"/>
              <a:gd name="connsiteY19" fmla="*/ 4183624 h 4183624"/>
              <a:gd name="connsiteX20" fmla="*/ 3067050 w 9258299"/>
              <a:gd name="connsiteY20" fmla="*/ 0 h 4183624"/>
              <a:gd name="connsiteX21" fmla="*/ 3905249 w 9258299"/>
              <a:gd name="connsiteY21" fmla="*/ 0 h 4183624"/>
              <a:gd name="connsiteX22" fmla="*/ 3905249 w 9258299"/>
              <a:gd name="connsiteY22" fmla="*/ 4183624 h 4183624"/>
              <a:gd name="connsiteX23" fmla="*/ 3067050 w 9258299"/>
              <a:gd name="connsiteY23" fmla="*/ 4183624 h 4183624"/>
              <a:gd name="connsiteX24" fmla="*/ 2019301 w 9258299"/>
              <a:gd name="connsiteY24" fmla="*/ 0 h 4183624"/>
              <a:gd name="connsiteX25" fmla="*/ 2857500 w 9258299"/>
              <a:gd name="connsiteY25" fmla="*/ 0 h 4183624"/>
              <a:gd name="connsiteX26" fmla="*/ 2857500 w 9258299"/>
              <a:gd name="connsiteY26" fmla="*/ 4183624 h 4183624"/>
              <a:gd name="connsiteX27" fmla="*/ 2019301 w 9258299"/>
              <a:gd name="connsiteY27" fmla="*/ 4183624 h 4183624"/>
              <a:gd name="connsiteX28" fmla="*/ 971550 w 9258299"/>
              <a:gd name="connsiteY28" fmla="*/ 0 h 4183624"/>
              <a:gd name="connsiteX29" fmla="*/ 1809751 w 9258299"/>
              <a:gd name="connsiteY29" fmla="*/ 0 h 4183624"/>
              <a:gd name="connsiteX30" fmla="*/ 1809751 w 9258299"/>
              <a:gd name="connsiteY30" fmla="*/ 4183624 h 4183624"/>
              <a:gd name="connsiteX31" fmla="*/ 971550 w 9258299"/>
              <a:gd name="connsiteY31" fmla="*/ 4183624 h 4183624"/>
              <a:gd name="connsiteX32" fmla="*/ 0 w 9258299"/>
              <a:gd name="connsiteY32" fmla="*/ 0 h 4183624"/>
              <a:gd name="connsiteX33" fmla="*/ 762000 w 9258299"/>
              <a:gd name="connsiteY33" fmla="*/ 0 h 4183624"/>
              <a:gd name="connsiteX34" fmla="*/ 762000 w 9258299"/>
              <a:gd name="connsiteY34" fmla="*/ 4183624 h 4183624"/>
              <a:gd name="connsiteX35" fmla="*/ 0 w 9258299"/>
              <a:gd name="connsiteY35" fmla="*/ 4183624 h 4183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258299" h="4183624">
                <a:moveTo>
                  <a:pt x="8496299" y="0"/>
                </a:moveTo>
                <a:lnTo>
                  <a:pt x="9258299" y="0"/>
                </a:lnTo>
                <a:lnTo>
                  <a:pt x="9258299" y="4183624"/>
                </a:lnTo>
                <a:lnTo>
                  <a:pt x="8496299" y="4183624"/>
                </a:lnTo>
                <a:close/>
                <a:moveTo>
                  <a:pt x="7448549" y="0"/>
                </a:moveTo>
                <a:lnTo>
                  <a:pt x="8286749" y="0"/>
                </a:lnTo>
                <a:lnTo>
                  <a:pt x="8286749" y="4183624"/>
                </a:lnTo>
                <a:lnTo>
                  <a:pt x="7448549" y="4183624"/>
                </a:lnTo>
                <a:close/>
                <a:moveTo>
                  <a:pt x="6400799" y="0"/>
                </a:moveTo>
                <a:lnTo>
                  <a:pt x="7238999" y="0"/>
                </a:lnTo>
                <a:lnTo>
                  <a:pt x="7238999" y="4183624"/>
                </a:lnTo>
                <a:lnTo>
                  <a:pt x="6400799" y="4183624"/>
                </a:lnTo>
                <a:close/>
                <a:moveTo>
                  <a:pt x="5353049" y="0"/>
                </a:moveTo>
                <a:lnTo>
                  <a:pt x="6191249" y="0"/>
                </a:lnTo>
                <a:lnTo>
                  <a:pt x="6191249" y="4183624"/>
                </a:lnTo>
                <a:lnTo>
                  <a:pt x="5353049" y="4183624"/>
                </a:lnTo>
                <a:close/>
                <a:moveTo>
                  <a:pt x="4114799" y="0"/>
                </a:moveTo>
                <a:lnTo>
                  <a:pt x="5143499" y="0"/>
                </a:lnTo>
                <a:lnTo>
                  <a:pt x="5143499" y="4183624"/>
                </a:lnTo>
                <a:lnTo>
                  <a:pt x="4114799" y="4183624"/>
                </a:lnTo>
                <a:close/>
                <a:moveTo>
                  <a:pt x="3067050" y="0"/>
                </a:moveTo>
                <a:lnTo>
                  <a:pt x="3905249" y="0"/>
                </a:lnTo>
                <a:lnTo>
                  <a:pt x="3905249" y="4183624"/>
                </a:lnTo>
                <a:lnTo>
                  <a:pt x="3067050" y="4183624"/>
                </a:lnTo>
                <a:close/>
                <a:moveTo>
                  <a:pt x="2019301" y="0"/>
                </a:moveTo>
                <a:lnTo>
                  <a:pt x="2857500" y="0"/>
                </a:lnTo>
                <a:lnTo>
                  <a:pt x="2857500" y="4183624"/>
                </a:lnTo>
                <a:lnTo>
                  <a:pt x="2019301" y="4183624"/>
                </a:lnTo>
                <a:close/>
                <a:moveTo>
                  <a:pt x="971550" y="0"/>
                </a:moveTo>
                <a:lnTo>
                  <a:pt x="1809751" y="0"/>
                </a:lnTo>
                <a:lnTo>
                  <a:pt x="1809751" y="4183624"/>
                </a:lnTo>
                <a:lnTo>
                  <a:pt x="971550" y="4183624"/>
                </a:lnTo>
                <a:close/>
                <a:moveTo>
                  <a:pt x="0" y="0"/>
                </a:moveTo>
                <a:lnTo>
                  <a:pt x="762000" y="0"/>
                </a:lnTo>
                <a:lnTo>
                  <a:pt x="762000" y="4183624"/>
                </a:lnTo>
                <a:lnTo>
                  <a:pt x="0" y="4183624"/>
                </a:lnTo>
                <a:close/>
              </a:path>
            </a:pathLst>
          </a:custGeom>
          <a:ln w="57150">
            <a:solidFill>
              <a:schemeClr val="bg1"/>
            </a:solidFill>
          </a:ln>
        </p:spPr>
      </p:pic>
      <p:sp>
        <p:nvSpPr>
          <p:cNvPr id="38" name="矩形 37"/>
          <p:cNvSpPr/>
          <p:nvPr/>
        </p:nvSpPr>
        <p:spPr>
          <a:xfrm>
            <a:off x="609602" y="5639191"/>
            <a:ext cx="11048998" cy="800219"/>
          </a:xfrm>
          <a:prstGeom prst="rect">
            <a:avLst/>
          </a:prstGeom>
        </p:spPr>
        <p:txBody>
          <a:bodyPr vert="horz" wrap="square">
            <a:spAutoFit/>
          </a:bodyPr>
          <a:lstStyle/>
          <a:p>
            <a:r>
              <a:rPr lang="zh-CN" altLang="en-US" dirty="0">
                <a:solidFill>
                  <a:srgbClr val="444444"/>
                </a:solidFill>
                <a:latin typeface="楷体" panose="02010609060101010101" pitchFamily="49" charset="-122"/>
                <a:ea typeface="楷体" panose="02010609060101010101" pitchFamily="49" charset="-122"/>
              </a:rPr>
              <a:t>旅行之意义并不是告诉别人“这里我来过”。是一种改变。旅行会改变人的气质，让人的目光变得更加长远</a:t>
            </a:r>
            <a:r>
              <a:rPr lang="zh-CN" altLang="en-US" dirty="0" smtClean="0">
                <a:solidFill>
                  <a:srgbClr val="444444"/>
                </a:solidFill>
                <a:latin typeface="楷体" panose="02010609060101010101" pitchFamily="49" charset="-122"/>
                <a:ea typeface="楷体" panose="02010609060101010101" pitchFamily="49" charset="-122"/>
              </a:rPr>
              <a:t>。</a:t>
            </a:r>
            <a:endParaRPr lang="en-US" altLang="zh-CN" dirty="0" smtClean="0">
              <a:solidFill>
                <a:srgbClr val="444444"/>
              </a:solidFill>
              <a:latin typeface="楷体" panose="02010609060101010101" pitchFamily="49" charset="-122"/>
              <a:ea typeface="楷体" panose="02010609060101010101" pitchFamily="49" charset="-122"/>
            </a:endParaRPr>
          </a:p>
          <a:p>
            <a:r>
              <a:rPr lang="en-US" altLang="zh-CN" sz="1400" dirty="0">
                <a:solidFill>
                  <a:srgbClr val="595959"/>
                </a:solidFill>
                <a:latin typeface="楷体" panose="02010609060101010101" pitchFamily="49" charset="-122"/>
                <a:ea typeface="楷体" panose="02010609060101010101" pitchFamily="49" charset="-122"/>
              </a:rPr>
              <a:t>The meaning of travel is not to tell others "here I have come". Is a change. Travel will change people's temperament, people look more </a:t>
            </a:r>
            <a:r>
              <a:rPr lang="en-US" altLang="zh-CN" sz="1400" dirty="0" smtClean="0">
                <a:solidFill>
                  <a:srgbClr val="595959"/>
                </a:solidFill>
                <a:latin typeface="楷体" panose="02010609060101010101" pitchFamily="49" charset="-122"/>
                <a:ea typeface="楷体" panose="02010609060101010101" pitchFamily="49" charset="-122"/>
              </a:rPr>
              <a:t>long-term.</a:t>
            </a:r>
            <a:endParaRPr lang="zh-CN" altLang="en-US" sz="1400" dirty="0">
              <a:solidFill>
                <a:srgbClr val="595959"/>
              </a:solidFill>
              <a:latin typeface="楷体" panose="02010609060101010101" pitchFamily="49" charset="-122"/>
              <a:ea typeface="楷体" panose="02010609060101010101" pitchFamily="49" charset="-122"/>
            </a:endParaRPr>
          </a:p>
        </p:txBody>
      </p:sp>
      <p:cxnSp>
        <p:nvCxnSpPr>
          <p:cNvPr id="39" name="Straight Connector 15"/>
          <p:cNvCxnSpPr/>
          <p:nvPr/>
        </p:nvCxnSpPr>
        <p:spPr>
          <a:xfrm flipH="1">
            <a:off x="394143" y="5492247"/>
            <a:ext cx="11067522"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609602" y="5492247"/>
            <a:ext cx="6183" cy="1232403"/>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48770352"/>
      </p:ext>
    </p:extLst>
  </p:cSld>
  <p:clrMapOvr>
    <a:masterClrMapping/>
  </p:clrMapOvr>
  <p:transition spd="slow" advClick="0"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ppt_x"/>
                                          </p:val>
                                        </p:tav>
                                        <p:tav tm="100000">
                                          <p:val>
                                            <p:strVal val="#ppt_x"/>
                                          </p:val>
                                        </p:tav>
                                      </p:tavLst>
                                    </p:anim>
                                    <p:anim calcmode="lin" valueType="num">
                                      <p:cBhvr additive="base">
                                        <p:cTn id="14" dur="500" fill="hold"/>
                                        <p:tgtEl>
                                          <p:spTgt spid="2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ppt_x"/>
                                          </p:val>
                                        </p:tav>
                                        <p:tav tm="100000">
                                          <p:val>
                                            <p:strVal val="#ppt_x"/>
                                          </p:val>
                                        </p:tav>
                                      </p:tavLst>
                                    </p:anim>
                                    <p:anim calcmode="lin" valueType="num">
                                      <p:cBhvr additive="base">
                                        <p:cTn id="18" dur="500" fill="hold"/>
                                        <p:tgtEl>
                                          <p:spTgt spid="24"/>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18" presetClass="entr" presetSubtype="6" fill="hold" grpId="0" nodeType="after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strips(downRight)">
                                      <p:cBhvr>
                                        <p:cTn id="22" dur="1000"/>
                                        <p:tgtEl>
                                          <p:spTgt spid="25"/>
                                        </p:tgtEl>
                                      </p:cBhvr>
                                    </p:animEffect>
                                  </p:childTnLst>
                                </p:cTn>
                              </p:par>
                              <p:par>
                                <p:cTn id="23" presetID="2" presetClass="entr" presetSubtype="4" decel="100000"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anim calcmode="lin" valueType="num">
                                      <p:cBhvr additive="base">
                                        <p:cTn id="25" dur="750" fill="hold"/>
                                        <p:tgtEl>
                                          <p:spTgt spid="39"/>
                                        </p:tgtEl>
                                        <p:attrNameLst>
                                          <p:attrName>ppt_x</p:attrName>
                                        </p:attrNameLst>
                                      </p:cBhvr>
                                      <p:tavLst>
                                        <p:tav tm="0">
                                          <p:val>
                                            <p:strVal val="#ppt_x"/>
                                          </p:val>
                                        </p:tav>
                                        <p:tav tm="100000">
                                          <p:val>
                                            <p:strVal val="#ppt_x"/>
                                          </p:val>
                                        </p:tav>
                                      </p:tavLst>
                                    </p:anim>
                                    <p:anim calcmode="lin" valueType="num">
                                      <p:cBhvr additive="base">
                                        <p:cTn id="26" dur="750" fill="hold"/>
                                        <p:tgtEl>
                                          <p:spTgt spid="39"/>
                                        </p:tgtEl>
                                        <p:attrNameLst>
                                          <p:attrName>ppt_y</p:attrName>
                                        </p:attrNameLst>
                                      </p:cBhvr>
                                      <p:tavLst>
                                        <p:tav tm="0">
                                          <p:val>
                                            <p:strVal val="1+#ppt_h/2"/>
                                          </p:val>
                                        </p:tav>
                                        <p:tav tm="100000">
                                          <p:val>
                                            <p:strVal val="#ppt_y"/>
                                          </p:val>
                                        </p:tav>
                                      </p:tavLst>
                                    </p:anim>
                                  </p:childTnLst>
                                </p:cTn>
                              </p:par>
                              <p:par>
                                <p:cTn id="27" presetID="53" presetClass="entr" presetSubtype="16"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 calcmode="lin" valueType="num">
                                      <p:cBhvr>
                                        <p:cTn id="29" dur="500" fill="hold"/>
                                        <p:tgtEl>
                                          <p:spTgt spid="40"/>
                                        </p:tgtEl>
                                        <p:attrNameLst>
                                          <p:attrName>ppt_w</p:attrName>
                                        </p:attrNameLst>
                                      </p:cBhvr>
                                      <p:tavLst>
                                        <p:tav tm="0">
                                          <p:val>
                                            <p:fltVal val="0"/>
                                          </p:val>
                                        </p:tav>
                                        <p:tav tm="100000">
                                          <p:val>
                                            <p:strVal val="#ppt_w"/>
                                          </p:val>
                                        </p:tav>
                                      </p:tavLst>
                                    </p:anim>
                                    <p:anim calcmode="lin" valueType="num">
                                      <p:cBhvr>
                                        <p:cTn id="30" dur="500" fill="hold"/>
                                        <p:tgtEl>
                                          <p:spTgt spid="40"/>
                                        </p:tgtEl>
                                        <p:attrNameLst>
                                          <p:attrName>ppt_h</p:attrName>
                                        </p:attrNameLst>
                                      </p:cBhvr>
                                      <p:tavLst>
                                        <p:tav tm="0">
                                          <p:val>
                                            <p:fltVal val="0"/>
                                          </p:val>
                                        </p:tav>
                                        <p:tav tm="100000">
                                          <p:val>
                                            <p:strVal val="#ppt_h"/>
                                          </p:val>
                                        </p:tav>
                                      </p:tavLst>
                                    </p:anim>
                                    <p:animEffect transition="in" filter="fade">
                                      <p:cBhvr>
                                        <p:cTn id="31" dur="500"/>
                                        <p:tgtEl>
                                          <p:spTgt spid="40"/>
                                        </p:tgtEl>
                                      </p:cBhvr>
                                    </p:animEffect>
                                  </p:childTnLst>
                                </p:cTn>
                              </p:par>
                              <p:par>
                                <p:cTn id="32" presetID="2" presetClass="entr" presetSubtype="4"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anim calcmode="lin" valueType="num">
                                      <p:cBhvr additive="base">
                                        <p:cTn id="34" dur="500" fill="hold"/>
                                        <p:tgtEl>
                                          <p:spTgt spid="38"/>
                                        </p:tgtEl>
                                        <p:attrNameLst>
                                          <p:attrName>ppt_x</p:attrName>
                                        </p:attrNameLst>
                                      </p:cBhvr>
                                      <p:tavLst>
                                        <p:tav tm="0">
                                          <p:val>
                                            <p:strVal val="#ppt_x"/>
                                          </p:val>
                                        </p:tav>
                                        <p:tav tm="100000">
                                          <p:val>
                                            <p:strVal val="#ppt_x"/>
                                          </p:val>
                                        </p:tav>
                                      </p:tavLst>
                                    </p:anim>
                                    <p:anim calcmode="lin" valueType="num">
                                      <p:cBhvr additive="base">
                                        <p:cTn id="3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P spid="26" grpId="0" animBg="1"/>
      <p:bldP spid="3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b="16169"/>
          <a:stretch/>
        </p:blipFill>
        <p:spPr>
          <a:xfrm>
            <a:off x="0" y="0"/>
            <a:ext cx="12192000" cy="6813755"/>
          </a:xfrm>
          <a:prstGeom prst="rect">
            <a:avLst/>
          </a:prstGeom>
        </p:spPr>
      </p:pic>
      <p:sp>
        <p:nvSpPr>
          <p:cNvPr id="3" name="矩形 2"/>
          <p:cNvSpPr/>
          <p:nvPr/>
        </p:nvSpPr>
        <p:spPr>
          <a:xfrm>
            <a:off x="7887062" y="643355"/>
            <a:ext cx="3344088" cy="5570571"/>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7715812" y="469906"/>
            <a:ext cx="2215991" cy="3052781"/>
          </a:xfrm>
          <a:prstGeom prst="rect">
            <a:avLst/>
          </a:prstGeom>
          <a:noFill/>
        </p:spPr>
        <p:txBody>
          <a:bodyPr vert="eaVert" wrap="square" rtlCol="0">
            <a:spAutoFit/>
          </a:bodyPr>
          <a:lstStyle/>
          <a:p>
            <a:r>
              <a:rPr lang="zh-CN" altLang="en-US" sz="6600" dirty="0" smtClean="0">
                <a:solidFill>
                  <a:schemeClr val="tx1">
                    <a:lumMod val="65000"/>
                    <a:lumOff val="35000"/>
                  </a:schemeClr>
                </a:solidFill>
                <a:latin typeface="字酷堂清楷体" panose="02010601030101010101" pitchFamily="2" charset="-122"/>
                <a:ea typeface="字酷堂清楷体" panose="02010601030101010101" pitchFamily="2" charset="-122"/>
              </a:rPr>
              <a:t>我的</a:t>
            </a:r>
            <a:endParaRPr lang="en-US" altLang="zh-CN" sz="6600" dirty="0" smtClean="0">
              <a:solidFill>
                <a:schemeClr val="tx1">
                  <a:lumMod val="65000"/>
                  <a:lumOff val="35000"/>
                </a:schemeClr>
              </a:solidFill>
              <a:latin typeface="字酷堂清楷体" panose="02010601030101010101" pitchFamily="2" charset="-122"/>
              <a:ea typeface="字酷堂清楷体" panose="02010601030101010101" pitchFamily="2" charset="-122"/>
            </a:endParaRPr>
          </a:p>
          <a:p>
            <a:r>
              <a:rPr lang="en-US" altLang="zh-CN" sz="6600" dirty="0">
                <a:solidFill>
                  <a:schemeClr val="tx1">
                    <a:lumMod val="65000"/>
                    <a:lumOff val="35000"/>
                  </a:schemeClr>
                </a:solidFill>
                <a:latin typeface="字酷堂清楷体" panose="02010601030101010101" pitchFamily="2" charset="-122"/>
                <a:ea typeface="字酷堂清楷体" panose="02010601030101010101" pitchFamily="2" charset="-122"/>
              </a:rPr>
              <a:t> </a:t>
            </a:r>
            <a:r>
              <a:rPr lang="en-US" altLang="zh-CN" sz="6600" dirty="0" smtClean="0">
                <a:solidFill>
                  <a:schemeClr val="tx1">
                    <a:lumMod val="65000"/>
                    <a:lumOff val="35000"/>
                  </a:schemeClr>
                </a:solidFill>
                <a:latin typeface="字酷堂清楷体" panose="02010601030101010101" pitchFamily="2" charset="-122"/>
                <a:ea typeface="字酷堂清楷体" panose="02010601030101010101" pitchFamily="2" charset="-122"/>
              </a:rPr>
              <a:t>  </a:t>
            </a:r>
            <a:r>
              <a:rPr lang="zh-CN" altLang="en-US" sz="6600" dirty="0" smtClean="0">
                <a:solidFill>
                  <a:schemeClr val="tx1">
                    <a:lumMod val="65000"/>
                    <a:lumOff val="35000"/>
                  </a:schemeClr>
                </a:solidFill>
                <a:latin typeface="字酷堂清楷体" panose="02010601030101010101" pitchFamily="2" charset="-122"/>
                <a:ea typeface="字酷堂清楷体" panose="02010601030101010101" pitchFamily="2" charset="-122"/>
              </a:rPr>
              <a:t>旅行</a:t>
            </a:r>
            <a:endParaRPr lang="zh-CN" altLang="en-US" sz="6600" dirty="0">
              <a:solidFill>
                <a:schemeClr val="tx1">
                  <a:lumMod val="65000"/>
                  <a:lumOff val="35000"/>
                </a:schemeClr>
              </a:solidFill>
              <a:latin typeface="字酷堂清楷体" panose="02010601030101010101" pitchFamily="2" charset="-122"/>
              <a:ea typeface="字酷堂清楷体" panose="02010601030101010101" pitchFamily="2" charset="-122"/>
            </a:endParaRPr>
          </a:p>
        </p:txBody>
      </p:sp>
      <p:cxnSp>
        <p:nvCxnSpPr>
          <p:cNvPr id="5" name="直接连接符 4"/>
          <p:cNvCxnSpPr/>
          <p:nvPr/>
        </p:nvCxnSpPr>
        <p:spPr>
          <a:xfrm>
            <a:off x="8769753" y="2104212"/>
            <a:ext cx="0" cy="4057104"/>
          </a:xfrm>
          <a:prstGeom prst="line">
            <a:avLst/>
          </a:prstGeom>
        </p:spPr>
        <p:style>
          <a:lnRef idx="1">
            <a:schemeClr val="dk1"/>
          </a:lnRef>
          <a:fillRef idx="0">
            <a:schemeClr val="dk1"/>
          </a:fillRef>
          <a:effectRef idx="0">
            <a:schemeClr val="dk1"/>
          </a:effectRef>
          <a:fontRef idx="minor">
            <a:schemeClr val="tx1"/>
          </a:fontRef>
        </p:style>
      </p:cxnSp>
      <p:cxnSp>
        <p:nvCxnSpPr>
          <p:cNvPr id="6" name="Straight Connector 15"/>
          <p:cNvCxnSpPr/>
          <p:nvPr/>
        </p:nvCxnSpPr>
        <p:spPr>
          <a:xfrm flipH="1">
            <a:off x="8636403" y="2106986"/>
            <a:ext cx="2590800"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8983664" y="2271901"/>
            <a:ext cx="1846659" cy="3828980"/>
          </a:xfrm>
          <a:prstGeom prst="rect">
            <a:avLst/>
          </a:prstGeom>
        </p:spPr>
        <p:txBody>
          <a:bodyPr vert="eaVert" wrap="square">
            <a:spAutoFit/>
          </a:bodyPr>
          <a:lstStyle/>
          <a:p>
            <a:r>
              <a:rPr lang="zh-CN" altLang="en-US" dirty="0">
                <a:solidFill>
                  <a:schemeClr val="tx1">
                    <a:lumMod val="65000"/>
                    <a:lumOff val="35000"/>
                  </a:schemeClr>
                </a:solidFill>
                <a:latin typeface="楷体" panose="02010609060101010101" pitchFamily="49" charset="-122"/>
                <a:ea typeface="楷体" panose="02010609060101010101" pitchFamily="49" charset="-122"/>
              </a:rPr>
              <a:t>你写</a:t>
            </a:r>
            <a:r>
              <a:rPr lang="en-US" altLang="zh-CN" dirty="0">
                <a:solidFill>
                  <a:schemeClr val="tx1">
                    <a:lumMod val="65000"/>
                    <a:lumOff val="35000"/>
                  </a:schemeClr>
                </a:solidFill>
                <a:latin typeface="楷体" panose="02010609060101010101" pitchFamily="49" charset="-122"/>
                <a:ea typeface="楷体" panose="02010609060101010101" pitchFamily="49" charset="-122"/>
              </a:rPr>
              <a:t>PPT</a:t>
            </a:r>
            <a:r>
              <a:rPr lang="zh-CN" altLang="en-US" dirty="0">
                <a:solidFill>
                  <a:schemeClr val="tx1">
                    <a:lumMod val="65000"/>
                    <a:lumOff val="35000"/>
                  </a:schemeClr>
                </a:solidFill>
                <a:latin typeface="楷体" panose="02010609060101010101" pitchFamily="49" charset="-122"/>
                <a:ea typeface="楷体" panose="02010609060101010101" pitchFamily="49" charset="-122"/>
              </a:rPr>
              <a:t>时，阿拉斯加的鳕鱼正跃出水面，你</a:t>
            </a:r>
            <a:r>
              <a:rPr lang="zh-CN" altLang="en-US" dirty="0" smtClean="0">
                <a:solidFill>
                  <a:schemeClr val="tx1">
                    <a:lumMod val="65000"/>
                    <a:lumOff val="35000"/>
                  </a:schemeClr>
                </a:solidFill>
                <a:latin typeface="楷体" panose="02010609060101010101" pitchFamily="49" charset="-122"/>
                <a:ea typeface="楷体" panose="02010609060101010101" pitchFamily="49" charset="-122"/>
              </a:rPr>
              <a:t>看报表</a:t>
            </a:r>
            <a:r>
              <a:rPr lang="zh-CN" altLang="en-US" dirty="0">
                <a:solidFill>
                  <a:schemeClr val="tx1">
                    <a:lumMod val="65000"/>
                    <a:lumOff val="35000"/>
                  </a:schemeClr>
                </a:solidFill>
                <a:latin typeface="楷体" panose="02010609060101010101" pitchFamily="49" charset="-122"/>
                <a:ea typeface="楷体" panose="02010609060101010101" pitchFamily="49" charset="-122"/>
              </a:rPr>
              <a:t>时，梅里雪山的金丝猴刚好爬上树尖。 你挤进地铁时，西藏的山鹰一直盘旋云端，你在会议中吵架时，尼泊尔的背包客一起端起酒杯坐在火堆旁。</a:t>
            </a:r>
            <a:endParaRPr lang="en-US" altLang="zh-CN" dirty="0">
              <a:solidFill>
                <a:schemeClr val="tx1">
                  <a:lumMod val="65000"/>
                  <a:lumOff val="35000"/>
                </a:schemeClr>
              </a:solidFill>
              <a:latin typeface="楷体" panose="02010609060101010101" pitchFamily="49" charset="-122"/>
              <a:ea typeface="楷体" panose="02010609060101010101" pitchFamily="49" charset="-122"/>
            </a:endParaRPr>
          </a:p>
        </p:txBody>
      </p:sp>
      <p:sp>
        <p:nvSpPr>
          <p:cNvPr id="8" name="矩形 7"/>
          <p:cNvSpPr/>
          <p:nvPr/>
        </p:nvSpPr>
        <p:spPr>
          <a:xfrm>
            <a:off x="7720782" y="514351"/>
            <a:ext cx="3676649" cy="5829300"/>
          </a:xfrm>
          <a:prstGeom prst="rect">
            <a:avLst/>
          </a:prstGeom>
          <a:noFill/>
          <a:ln w="762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74654027"/>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8" presetClass="entr" presetSubtype="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strips(downRight)">
                                      <p:cBhvr>
                                        <p:cTn id="16" dur="1000"/>
                                        <p:tgtEl>
                                          <p:spTgt spid="4"/>
                                        </p:tgtEl>
                                      </p:cBhvr>
                                    </p:animEffect>
                                  </p:childTnLst>
                                </p:cTn>
                              </p:par>
                            </p:childTnLst>
                          </p:cTn>
                        </p:par>
                        <p:par>
                          <p:cTn id="17" fill="hold">
                            <p:stCondLst>
                              <p:cond delay="1500"/>
                            </p:stCondLst>
                            <p:childTnLst>
                              <p:par>
                                <p:cTn id="18" presetID="6" presetClass="entr" presetSubtype="16"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ircle(in)">
                                      <p:cBhvr>
                                        <p:cTn id="20" dur="1000"/>
                                        <p:tgtEl>
                                          <p:spTgt spid="5"/>
                                        </p:tgtEl>
                                      </p:cBhvr>
                                    </p:animEffect>
                                  </p:childTnLst>
                                </p:cTn>
                              </p:par>
                              <p:par>
                                <p:cTn id="21" presetID="2" presetClass="entr" presetSubtype="4" decel="10000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750" fill="hold"/>
                                        <p:tgtEl>
                                          <p:spTgt spid="6"/>
                                        </p:tgtEl>
                                        <p:attrNameLst>
                                          <p:attrName>ppt_x</p:attrName>
                                        </p:attrNameLst>
                                      </p:cBhvr>
                                      <p:tavLst>
                                        <p:tav tm="0">
                                          <p:val>
                                            <p:strVal val="#ppt_x"/>
                                          </p:val>
                                        </p:tav>
                                        <p:tav tm="100000">
                                          <p:val>
                                            <p:strVal val="#ppt_x"/>
                                          </p:val>
                                        </p:tav>
                                      </p:tavLst>
                                    </p:anim>
                                    <p:anim calcmode="lin" valueType="num">
                                      <p:cBhvr additive="base">
                                        <p:cTn id="24" dur="75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图片 52"/>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colorTemperature colorTemp="11200"/>
                    </a14:imgEffect>
                    <a14:imgEffect>
                      <a14:saturation sat="200000"/>
                    </a14:imgEffect>
                  </a14:imgLayer>
                </a14:imgProps>
              </a:ext>
              <a:ext uri="{28A0092B-C50C-407E-A947-70E740481C1C}">
                <a14:useLocalDpi xmlns:a14="http://schemas.microsoft.com/office/drawing/2010/main" val="0"/>
              </a:ext>
            </a:extLst>
          </a:blip>
          <a:srcRect t="15390"/>
          <a:stretch/>
        </p:blipFill>
        <p:spPr>
          <a:xfrm>
            <a:off x="0" y="-19050"/>
            <a:ext cx="12192000" cy="6877050"/>
          </a:xfrm>
          <a:prstGeom prst="rect">
            <a:avLst/>
          </a:prstGeom>
        </p:spPr>
      </p:pic>
      <p:sp>
        <p:nvSpPr>
          <p:cNvPr id="7" name="矩形 6"/>
          <p:cNvSpPr/>
          <p:nvPr/>
        </p:nvSpPr>
        <p:spPr>
          <a:xfrm>
            <a:off x="247649" y="596232"/>
            <a:ext cx="11677650" cy="1988887"/>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95250" y="476250"/>
            <a:ext cx="11982449" cy="2228850"/>
          </a:xfrm>
          <a:prstGeom prst="rect">
            <a:avLst/>
          </a:prstGeom>
          <a:noFill/>
          <a:ln w="762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247649" y="304800"/>
            <a:ext cx="3679272" cy="1754326"/>
          </a:xfrm>
          <a:prstGeom prst="rect">
            <a:avLst/>
          </a:prstGeom>
          <a:noFill/>
        </p:spPr>
        <p:txBody>
          <a:bodyPr vert="horz" wrap="square" rtlCol="0">
            <a:spAutoFit/>
          </a:bodyPr>
          <a:lstStyle/>
          <a:p>
            <a:r>
              <a:rPr lang="zh-CN" altLang="en-US" sz="5400" dirty="0" smtClean="0">
                <a:solidFill>
                  <a:schemeClr val="tx1">
                    <a:lumMod val="65000"/>
                    <a:lumOff val="35000"/>
                  </a:schemeClr>
                </a:solidFill>
                <a:latin typeface="字酷堂清楷体" panose="02010601030101010101" pitchFamily="2" charset="-122"/>
                <a:ea typeface="字酷堂清楷体" panose="02010601030101010101" pitchFamily="2" charset="-122"/>
              </a:rPr>
              <a:t>  我的</a:t>
            </a:r>
            <a:endParaRPr lang="en-US" altLang="zh-CN" sz="5400" dirty="0" smtClean="0">
              <a:solidFill>
                <a:schemeClr val="tx1">
                  <a:lumMod val="65000"/>
                  <a:lumOff val="35000"/>
                </a:schemeClr>
              </a:solidFill>
              <a:latin typeface="字酷堂清楷体" panose="02010601030101010101" pitchFamily="2" charset="-122"/>
              <a:ea typeface="字酷堂清楷体" panose="02010601030101010101" pitchFamily="2" charset="-122"/>
            </a:endParaRPr>
          </a:p>
          <a:p>
            <a:r>
              <a:rPr lang="zh-CN" altLang="en-US" sz="5400" dirty="0" smtClean="0">
                <a:solidFill>
                  <a:schemeClr val="tx1">
                    <a:lumMod val="65000"/>
                    <a:lumOff val="35000"/>
                  </a:schemeClr>
                </a:solidFill>
                <a:latin typeface="字酷堂清楷体" panose="02010601030101010101" pitchFamily="2" charset="-122"/>
                <a:ea typeface="字酷堂清楷体" panose="02010601030101010101" pitchFamily="2" charset="-122"/>
              </a:rPr>
              <a:t>旅行</a:t>
            </a:r>
            <a:endParaRPr lang="zh-CN" altLang="en-US" sz="5400" dirty="0">
              <a:solidFill>
                <a:schemeClr val="tx1">
                  <a:lumMod val="65000"/>
                  <a:lumOff val="35000"/>
                </a:schemeClr>
              </a:solidFill>
              <a:latin typeface="字酷堂清楷体" panose="02010601030101010101" pitchFamily="2" charset="-122"/>
              <a:ea typeface="字酷堂清楷体" panose="02010601030101010101" pitchFamily="2" charset="-122"/>
            </a:endParaRPr>
          </a:p>
        </p:txBody>
      </p:sp>
      <p:cxnSp>
        <p:nvCxnSpPr>
          <p:cNvPr id="10" name="Straight Connector 15"/>
          <p:cNvCxnSpPr/>
          <p:nvPr/>
        </p:nvCxnSpPr>
        <p:spPr>
          <a:xfrm flipH="1">
            <a:off x="1584571" y="1186947"/>
            <a:ext cx="10150229"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1800031" y="1186947"/>
            <a:ext cx="6183" cy="1232403"/>
          </a:xfrm>
          <a:prstGeom prst="line">
            <a:avLst/>
          </a:prstGeom>
        </p:spPr>
        <p:style>
          <a:lnRef idx="1">
            <a:schemeClr val="dk1"/>
          </a:lnRef>
          <a:fillRef idx="0">
            <a:schemeClr val="dk1"/>
          </a:fillRef>
          <a:effectRef idx="0">
            <a:schemeClr val="dk1"/>
          </a:effectRef>
          <a:fontRef idx="minor">
            <a:schemeClr val="tx1"/>
          </a:fontRef>
        </p:style>
      </p:cxnSp>
      <p:sp>
        <p:nvSpPr>
          <p:cNvPr id="12" name="矩形 11"/>
          <p:cNvSpPr/>
          <p:nvPr/>
        </p:nvSpPr>
        <p:spPr>
          <a:xfrm>
            <a:off x="1800031" y="1306930"/>
            <a:ext cx="9934769" cy="1077218"/>
          </a:xfrm>
          <a:prstGeom prst="rect">
            <a:avLst/>
          </a:prstGeom>
        </p:spPr>
        <p:txBody>
          <a:bodyPr vert="horz" wrap="square">
            <a:spAutoFit/>
          </a:bodyPr>
          <a:lstStyle/>
          <a:p>
            <a:r>
              <a:rPr lang="zh-CN" altLang="en-US" dirty="0">
                <a:solidFill>
                  <a:srgbClr val="444444"/>
                </a:solidFill>
                <a:latin typeface="楷体" panose="02010609060101010101" pitchFamily="49" charset="-122"/>
                <a:ea typeface="楷体" panose="02010609060101010101" pitchFamily="49" charset="-122"/>
              </a:rPr>
              <a:t>旅行之意义并不是告诉别人“这里我来过”。是一种改变。旅行会改变人的气质，让人的目光变得更加长远</a:t>
            </a:r>
            <a:r>
              <a:rPr lang="zh-CN" altLang="en-US" dirty="0" smtClean="0">
                <a:solidFill>
                  <a:srgbClr val="444444"/>
                </a:solidFill>
                <a:latin typeface="楷体" panose="02010609060101010101" pitchFamily="49" charset="-122"/>
                <a:ea typeface="楷体" panose="02010609060101010101" pitchFamily="49" charset="-122"/>
              </a:rPr>
              <a:t>。</a:t>
            </a:r>
            <a:endParaRPr lang="en-US" altLang="zh-CN" dirty="0" smtClean="0">
              <a:solidFill>
                <a:srgbClr val="444444"/>
              </a:solidFill>
              <a:latin typeface="楷体" panose="02010609060101010101" pitchFamily="49" charset="-122"/>
              <a:ea typeface="楷体" panose="02010609060101010101" pitchFamily="49" charset="-122"/>
            </a:endParaRPr>
          </a:p>
          <a:p>
            <a:r>
              <a:rPr lang="en-US" altLang="zh-CN" sz="1400" dirty="0">
                <a:solidFill>
                  <a:srgbClr val="595959"/>
                </a:solidFill>
                <a:latin typeface="楷体" panose="02010609060101010101" pitchFamily="49" charset="-122"/>
                <a:ea typeface="楷体" panose="02010609060101010101" pitchFamily="49" charset="-122"/>
              </a:rPr>
              <a:t>The meaning of travel is not to tell others "here I have come". Is a change. Travel will change people's temperament, people look more </a:t>
            </a:r>
            <a:r>
              <a:rPr lang="en-US" altLang="zh-CN" sz="1400" dirty="0" smtClean="0">
                <a:solidFill>
                  <a:srgbClr val="595959"/>
                </a:solidFill>
                <a:latin typeface="楷体" panose="02010609060101010101" pitchFamily="49" charset="-122"/>
                <a:ea typeface="楷体" panose="02010609060101010101" pitchFamily="49" charset="-122"/>
              </a:rPr>
              <a:t>long-term.</a:t>
            </a:r>
            <a:endParaRPr lang="zh-CN" altLang="en-US" sz="1400" dirty="0">
              <a:solidFill>
                <a:srgbClr val="595959"/>
              </a:solidFill>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1777924548"/>
      </p:ext>
    </p:extLst>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8" presetClass="entr" presetSubtype="6"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strips(downRight)">
                                      <p:cBhvr>
                                        <p:cTn id="16" dur="1000"/>
                                        <p:tgtEl>
                                          <p:spTgt spid="9"/>
                                        </p:tgtEl>
                                      </p:cBhvr>
                                    </p:animEffect>
                                  </p:childTnLst>
                                </p:cTn>
                              </p:par>
                              <p:par>
                                <p:cTn id="17" presetID="2" presetClass="entr" presetSubtype="4" decel="10000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750" fill="hold"/>
                                        <p:tgtEl>
                                          <p:spTgt spid="10"/>
                                        </p:tgtEl>
                                        <p:attrNameLst>
                                          <p:attrName>ppt_x</p:attrName>
                                        </p:attrNameLst>
                                      </p:cBhvr>
                                      <p:tavLst>
                                        <p:tav tm="0">
                                          <p:val>
                                            <p:strVal val="#ppt_x"/>
                                          </p:val>
                                        </p:tav>
                                        <p:tav tm="100000">
                                          <p:val>
                                            <p:strVal val="#ppt_x"/>
                                          </p:val>
                                        </p:tav>
                                      </p:tavLst>
                                    </p:anim>
                                    <p:anim calcmode="lin" valueType="num">
                                      <p:cBhvr additive="base">
                                        <p:cTn id="20" dur="750" fill="hold"/>
                                        <p:tgtEl>
                                          <p:spTgt spid="10"/>
                                        </p:tgtEl>
                                        <p:attrNameLst>
                                          <p:attrName>ppt_y</p:attrName>
                                        </p:attrNameLst>
                                      </p:cBhvr>
                                      <p:tavLst>
                                        <p:tav tm="0">
                                          <p:val>
                                            <p:strVal val="1+#ppt_h/2"/>
                                          </p:val>
                                        </p:tav>
                                        <p:tav tm="100000">
                                          <p:val>
                                            <p:strVal val="#ppt_y"/>
                                          </p:val>
                                        </p:tav>
                                      </p:tavLst>
                                    </p:anim>
                                  </p:childTnLst>
                                </p:cTn>
                              </p:par>
                            </p:childTnLst>
                          </p:cTn>
                        </p:par>
                        <p:par>
                          <p:cTn id="21" fill="hold">
                            <p:stCondLst>
                              <p:cond delay="1500"/>
                            </p:stCondLst>
                            <p:childTnLst>
                              <p:par>
                                <p:cTn id="22" presetID="6" presetClass="entr" presetSubtype="16"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ircle(in)">
                                      <p:cBhvr>
                                        <p:cTn id="24" dur="1000"/>
                                        <p:tgtEl>
                                          <p:spTgt spid="11"/>
                                        </p:tgtEl>
                                      </p:cBhvr>
                                    </p:animEffect>
                                  </p:childTnLst>
                                </p:cTn>
                              </p:par>
                              <p:par>
                                <p:cTn id="25" presetID="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099731" y="240081"/>
            <a:ext cx="3344088" cy="6356015"/>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928481" y="171450"/>
            <a:ext cx="2215991" cy="3483219"/>
          </a:xfrm>
          <a:prstGeom prst="rect">
            <a:avLst/>
          </a:prstGeom>
          <a:noFill/>
        </p:spPr>
        <p:txBody>
          <a:bodyPr vert="eaVert" wrap="square" rtlCol="0">
            <a:spAutoFit/>
          </a:bodyPr>
          <a:lstStyle/>
          <a:p>
            <a:r>
              <a:rPr lang="zh-CN" altLang="en-US" sz="6600" dirty="0" smtClean="0">
                <a:solidFill>
                  <a:schemeClr val="tx1">
                    <a:lumMod val="65000"/>
                    <a:lumOff val="35000"/>
                  </a:schemeClr>
                </a:solidFill>
                <a:latin typeface="字酷堂清楷体" panose="02010601030101010101" pitchFamily="2" charset="-122"/>
                <a:ea typeface="字酷堂清楷体" panose="02010601030101010101" pitchFamily="2" charset="-122"/>
              </a:rPr>
              <a:t>我的</a:t>
            </a:r>
            <a:endParaRPr lang="en-US" altLang="zh-CN" sz="6600" dirty="0" smtClean="0">
              <a:solidFill>
                <a:schemeClr val="tx1">
                  <a:lumMod val="65000"/>
                  <a:lumOff val="35000"/>
                </a:schemeClr>
              </a:solidFill>
              <a:latin typeface="字酷堂清楷体" panose="02010601030101010101" pitchFamily="2" charset="-122"/>
              <a:ea typeface="字酷堂清楷体" panose="02010601030101010101" pitchFamily="2" charset="-122"/>
            </a:endParaRPr>
          </a:p>
          <a:p>
            <a:r>
              <a:rPr lang="en-US" altLang="zh-CN" sz="6600" dirty="0">
                <a:solidFill>
                  <a:schemeClr val="tx1">
                    <a:lumMod val="65000"/>
                    <a:lumOff val="35000"/>
                  </a:schemeClr>
                </a:solidFill>
                <a:latin typeface="字酷堂清楷体" panose="02010601030101010101" pitchFamily="2" charset="-122"/>
                <a:ea typeface="字酷堂清楷体" panose="02010601030101010101" pitchFamily="2" charset="-122"/>
              </a:rPr>
              <a:t> </a:t>
            </a:r>
            <a:r>
              <a:rPr lang="en-US" altLang="zh-CN" sz="6600" dirty="0" smtClean="0">
                <a:solidFill>
                  <a:schemeClr val="tx1">
                    <a:lumMod val="65000"/>
                    <a:lumOff val="35000"/>
                  </a:schemeClr>
                </a:solidFill>
                <a:latin typeface="字酷堂清楷体" panose="02010601030101010101" pitchFamily="2" charset="-122"/>
                <a:ea typeface="字酷堂清楷体" panose="02010601030101010101" pitchFamily="2" charset="-122"/>
              </a:rPr>
              <a:t>  </a:t>
            </a:r>
            <a:r>
              <a:rPr lang="zh-CN" altLang="en-US" sz="6600" dirty="0" smtClean="0">
                <a:solidFill>
                  <a:schemeClr val="tx1">
                    <a:lumMod val="65000"/>
                    <a:lumOff val="35000"/>
                  </a:schemeClr>
                </a:solidFill>
                <a:latin typeface="字酷堂清楷体" panose="02010601030101010101" pitchFamily="2" charset="-122"/>
                <a:ea typeface="字酷堂清楷体" panose="02010601030101010101" pitchFamily="2" charset="-122"/>
              </a:rPr>
              <a:t>旅行</a:t>
            </a:r>
            <a:endParaRPr lang="zh-CN" altLang="en-US" sz="6600" dirty="0">
              <a:solidFill>
                <a:schemeClr val="tx1">
                  <a:lumMod val="65000"/>
                  <a:lumOff val="35000"/>
                </a:schemeClr>
              </a:solidFill>
              <a:latin typeface="字酷堂清楷体" panose="02010601030101010101" pitchFamily="2" charset="-122"/>
              <a:ea typeface="字酷堂清楷体" panose="02010601030101010101" pitchFamily="2" charset="-122"/>
            </a:endParaRPr>
          </a:p>
        </p:txBody>
      </p:sp>
      <p:cxnSp>
        <p:nvCxnSpPr>
          <p:cNvPr id="5" name="直接连接符 4"/>
          <p:cNvCxnSpPr/>
          <p:nvPr/>
        </p:nvCxnSpPr>
        <p:spPr>
          <a:xfrm>
            <a:off x="1982422" y="1885950"/>
            <a:ext cx="0" cy="4629150"/>
          </a:xfrm>
          <a:prstGeom prst="line">
            <a:avLst/>
          </a:prstGeom>
        </p:spPr>
        <p:style>
          <a:lnRef idx="1">
            <a:schemeClr val="dk1"/>
          </a:lnRef>
          <a:fillRef idx="0">
            <a:schemeClr val="dk1"/>
          </a:fillRef>
          <a:effectRef idx="0">
            <a:schemeClr val="dk1"/>
          </a:effectRef>
          <a:fontRef idx="minor">
            <a:schemeClr val="tx1"/>
          </a:fontRef>
        </p:style>
      </p:cxnSp>
      <p:cxnSp>
        <p:nvCxnSpPr>
          <p:cNvPr id="6" name="Straight Connector 15"/>
          <p:cNvCxnSpPr/>
          <p:nvPr/>
        </p:nvCxnSpPr>
        <p:spPr>
          <a:xfrm flipH="1">
            <a:off x="1771650" y="1885950"/>
            <a:ext cx="2590800"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2473332" y="1993839"/>
            <a:ext cx="1569660" cy="4368861"/>
          </a:xfrm>
          <a:prstGeom prst="rect">
            <a:avLst/>
          </a:prstGeom>
        </p:spPr>
        <p:txBody>
          <a:bodyPr vert="eaVert" wrap="square">
            <a:spAutoFit/>
          </a:bodyPr>
          <a:lstStyle/>
          <a:p>
            <a:r>
              <a:rPr lang="zh-CN" altLang="en-US" dirty="0">
                <a:solidFill>
                  <a:schemeClr val="tx1">
                    <a:lumMod val="65000"/>
                    <a:lumOff val="35000"/>
                  </a:schemeClr>
                </a:solidFill>
                <a:latin typeface="楷体" panose="02010609060101010101" pitchFamily="49" charset="-122"/>
                <a:ea typeface="楷体" panose="02010609060101010101" pitchFamily="49" charset="-122"/>
              </a:rPr>
              <a:t>你写</a:t>
            </a:r>
            <a:r>
              <a:rPr lang="en-US" altLang="zh-CN" dirty="0">
                <a:solidFill>
                  <a:schemeClr val="tx1">
                    <a:lumMod val="65000"/>
                    <a:lumOff val="35000"/>
                  </a:schemeClr>
                </a:solidFill>
                <a:latin typeface="楷体" panose="02010609060101010101" pitchFamily="49" charset="-122"/>
                <a:ea typeface="楷体" panose="02010609060101010101" pitchFamily="49" charset="-122"/>
              </a:rPr>
              <a:t>PPT</a:t>
            </a:r>
            <a:r>
              <a:rPr lang="zh-CN" altLang="en-US" dirty="0">
                <a:solidFill>
                  <a:schemeClr val="tx1">
                    <a:lumMod val="65000"/>
                    <a:lumOff val="35000"/>
                  </a:schemeClr>
                </a:solidFill>
                <a:latin typeface="楷体" panose="02010609060101010101" pitchFamily="49" charset="-122"/>
                <a:ea typeface="楷体" panose="02010609060101010101" pitchFamily="49" charset="-122"/>
              </a:rPr>
              <a:t>时，阿拉斯加的鳕鱼正跃出水面，你</a:t>
            </a:r>
            <a:r>
              <a:rPr lang="zh-CN" altLang="en-US" dirty="0" smtClean="0">
                <a:solidFill>
                  <a:schemeClr val="tx1">
                    <a:lumMod val="65000"/>
                    <a:lumOff val="35000"/>
                  </a:schemeClr>
                </a:solidFill>
                <a:latin typeface="楷体" panose="02010609060101010101" pitchFamily="49" charset="-122"/>
                <a:ea typeface="楷体" panose="02010609060101010101" pitchFamily="49" charset="-122"/>
              </a:rPr>
              <a:t>看报表</a:t>
            </a:r>
            <a:r>
              <a:rPr lang="zh-CN" altLang="en-US" dirty="0">
                <a:solidFill>
                  <a:schemeClr val="tx1">
                    <a:lumMod val="65000"/>
                    <a:lumOff val="35000"/>
                  </a:schemeClr>
                </a:solidFill>
                <a:latin typeface="楷体" panose="02010609060101010101" pitchFamily="49" charset="-122"/>
                <a:ea typeface="楷体" panose="02010609060101010101" pitchFamily="49" charset="-122"/>
              </a:rPr>
              <a:t>时，梅里雪山的金丝猴刚好爬上树尖。 你挤进地铁时，西藏的山鹰一直盘旋云端，你在会议中吵架时，尼泊尔的背包客一起端起酒杯坐在火堆旁。</a:t>
            </a:r>
            <a:endParaRPr lang="en-US" altLang="zh-CN" dirty="0">
              <a:solidFill>
                <a:schemeClr val="tx1">
                  <a:lumMod val="65000"/>
                  <a:lumOff val="35000"/>
                </a:schemeClr>
              </a:solidFill>
              <a:latin typeface="楷体" panose="02010609060101010101" pitchFamily="49" charset="-122"/>
              <a:ea typeface="楷体" panose="02010609060101010101" pitchFamily="49" charset="-122"/>
            </a:endParaRPr>
          </a:p>
        </p:txBody>
      </p:sp>
      <p:sp>
        <p:nvSpPr>
          <p:cNvPr id="8" name="矩形 7"/>
          <p:cNvSpPr/>
          <p:nvPr/>
        </p:nvSpPr>
        <p:spPr>
          <a:xfrm>
            <a:off x="933451" y="92476"/>
            <a:ext cx="3676649" cy="6651224"/>
          </a:xfrm>
          <a:prstGeom prst="rect">
            <a:avLst/>
          </a:prstGeom>
          <a:noFill/>
          <a:ln w="762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l="243" t="5466" r="93319" b="21504"/>
          <a:stretch/>
        </p:blipFill>
        <p:spPr>
          <a:xfrm>
            <a:off x="66097" y="55763"/>
            <a:ext cx="772103" cy="6746474"/>
          </a:xfrm>
          <a:prstGeom prst="rect">
            <a:avLst/>
          </a:prstGeom>
          <a:ln w="57150">
            <a:solidFill>
              <a:schemeClr val="bg1"/>
            </a:solidFill>
          </a:ln>
        </p:spPr>
      </p:pic>
      <p:pic>
        <p:nvPicPr>
          <p:cNvPr id="10" name="图片 9"/>
          <p:cNvPicPr>
            <a:picLocks noChangeAspect="1"/>
          </p:cNvPicPr>
          <p:nvPr/>
        </p:nvPicPr>
        <p:blipFill rotWithShape="1">
          <a:blip r:embed="rId4" cstate="print">
            <a:extLst>
              <a:ext uri="{28A0092B-C50C-407E-A947-70E740481C1C}">
                <a14:useLocalDpi xmlns:a14="http://schemas.microsoft.com/office/drawing/2010/main" val="0"/>
              </a:ext>
            </a:extLst>
          </a:blip>
          <a:srcRect l="13689" t="1552" r="13740"/>
          <a:stretch/>
        </p:blipFill>
        <p:spPr>
          <a:xfrm>
            <a:off x="4724401" y="111526"/>
            <a:ext cx="7315199" cy="6615813"/>
          </a:xfrm>
          <a:prstGeom prst="rect">
            <a:avLst/>
          </a:prstGeom>
          <a:ln w="57150">
            <a:solidFill>
              <a:schemeClr val="bg1"/>
            </a:solidFill>
          </a:ln>
        </p:spPr>
      </p:pic>
    </p:spTree>
    <p:extLst>
      <p:ext uri="{BB962C8B-B14F-4D97-AF65-F5344CB8AC3E}">
        <p14:creationId xmlns:p14="http://schemas.microsoft.com/office/powerpoint/2010/main" val="3293695362"/>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18" presetClass="entr" presetSubtype="6"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strips(downRight)">
                                      <p:cBhvr>
                                        <p:cTn id="26" dur="1000"/>
                                        <p:tgtEl>
                                          <p:spTgt spid="4"/>
                                        </p:tgtEl>
                                      </p:cBhvr>
                                    </p:animEffect>
                                  </p:childTnLst>
                                </p:cTn>
                              </p:par>
                            </p:childTnLst>
                          </p:cTn>
                        </p:par>
                        <p:par>
                          <p:cTn id="27" fill="hold">
                            <p:stCondLst>
                              <p:cond delay="2500"/>
                            </p:stCondLst>
                            <p:childTnLst>
                              <p:par>
                                <p:cTn id="28" presetID="6" presetClass="entr" presetSubtype="16"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circle(in)">
                                      <p:cBhvr>
                                        <p:cTn id="30" dur="1000"/>
                                        <p:tgtEl>
                                          <p:spTgt spid="5"/>
                                        </p:tgtEl>
                                      </p:cBhvr>
                                    </p:animEffect>
                                  </p:childTnLst>
                                </p:cTn>
                              </p:par>
                              <p:par>
                                <p:cTn id="31" presetID="2" presetClass="entr" presetSubtype="4"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par>
                                <p:cTn id="35" presetID="2" presetClass="entr" presetSubtype="4" decel="10000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750" fill="hold"/>
                                        <p:tgtEl>
                                          <p:spTgt spid="6"/>
                                        </p:tgtEl>
                                        <p:attrNameLst>
                                          <p:attrName>ppt_x</p:attrName>
                                        </p:attrNameLst>
                                      </p:cBhvr>
                                      <p:tavLst>
                                        <p:tav tm="0">
                                          <p:val>
                                            <p:strVal val="#ppt_x"/>
                                          </p:val>
                                        </p:tav>
                                        <p:tav tm="100000">
                                          <p:val>
                                            <p:strVal val="#ppt_x"/>
                                          </p:val>
                                        </p:tav>
                                      </p:tavLst>
                                    </p:anim>
                                    <p:anim calcmode="lin" valueType="num">
                                      <p:cBhvr additive="base">
                                        <p:cTn id="38" dur="7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164539" y="828049"/>
            <a:ext cx="5520772" cy="5293024"/>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5981700" y="618987"/>
            <a:ext cx="5886450" cy="5711149"/>
          </a:xfrm>
          <a:prstGeom prst="rect">
            <a:avLst/>
          </a:prstGeom>
          <a:noFill/>
          <a:ln w="762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7355262" y="828049"/>
            <a:ext cx="4836738" cy="2123658"/>
          </a:xfrm>
          <a:prstGeom prst="rect">
            <a:avLst/>
          </a:prstGeom>
          <a:noFill/>
        </p:spPr>
        <p:txBody>
          <a:bodyPr vert="horz" wrap="square" rtlCol="0">
            <a:spAutoFit/>
          </a:bodyPr>
          <a:lstStyle/>
          <a:p>
            <a:r>
              <a:rPr lang="zh-CN" altLang="en-US" sz="6600" dirty="0" smtClean="0">
                <a:solidFill>
                  <a:schemeClr val="tx1">
                    <a:lumMod val="65000"/>
                    <a:lumOff val="35000"/>
                  </a:schemeClr>
                </a:solidFill>
                <a:latin typeface="字酷堂清楷体" panose="02010601030101010101" pitchFamily="2" charset="-122"/>
                <a:ea typeface="字酷堂清楷体" panose="02010601030101010101" pitchFamily="2" charset="-122"/>
              </a:rPr>
              <a:t>   我的</a:t>
            </a:r>
            <a:endParaRPr lang="en-US" altLang="zh-CN" sz="6600" dirty="0" smtClean="0">
              <a:solidFill>
                <a:schemeClr val="tx1">
                  <a:lumMod val="65000"/>
                  <a:lumOff val="35000"/>
                </a:schemeClr>
              </a:solidFill>
              <a:latin typeface="字酷堂清楷体" panose="02010601030101010101" pitchFamily="2" charset="-122"/>
              <a:ea typeface="字酷堂清楷体" panose="02010601030101010101" pitchFamily="2" charset="-122"/>
            </a:endParaRPr>
          </a:p>
          <a:p>
            <a:r>
              <a:rPr lang="zh-CN" altLang="en-US" sz="6600" dirty="0" smtClean="0">
                <a:solidFill>
                  <a:schemeClr val="tx1">
                    <a:lumMod val="65000"/>
                    <a:lumOff val="35000"/>
                  </a:schemeClr>
                </a:solidFill>
                <a:latin typeface="字酷堂清楷体" panose="02010601030101010101" pitchFamily="2" charset="-122"/>
                <a:ea typeface="字酷堂清楷体" panose="02010601030101010101" pitchFamily="2" charset="-122"/>
              </a:rPr>
              <a:t>      旅行</a:t>
            </a:r>
            <a:endParaRPr lang="zh-CN" altLang="en-US" sz="6600" dirty="0">
              <a:solidFill>
                <a:schemeClr val="tx1">
                  <a:lumMod val="65000"/>
                  <a:lumOff val="35000"/>
                </a:schemeClr>
              </a:solidFill>
              <a:latin typeface="字酷堂清楷体" panose="02010601030101010101" pitchFamily="2" charset="-122"/>
              <a:ea typeface="字酷堂清楷体" panose="02010601030101010101" pitchFamily="2" charset="-122"/>
            </a:endParaRPr>
          </a:p>
        </p:txBody>
      </p:sp>
      <p:cxnSp>
        <p:nvCxnSpPr>
          <p:cNvPr id="14" name="Straight Connector 15"/>
          <p:cNvCxnSpPr/>
          <p:nvPr/>
        </p:nvCxnSpPr>
        <p:spPr>
          <a:xfrm flipH="1">
            <a:off x="6419850" y="2037589"/>
            <a:ext cx="3790951"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9963150" y="2037589"/>
            <a:ext cx="0" cy="3906011"/>
          </a:xfrm>
          <a:prstGeom prst="line">
            <a:avLst/>
          </a:prstGeom>
        </p:spPr>
        <p:style>
          <a:lnRef idx="1">
            <a:schemeClr val="dk1"/>
          </a:lnRef>
          <a:fillRef idx="0">
            <a:schemeClr val="dk1"/>
          </a:fillRef>
          <a:effectRef idx="0">
            <a:schemeClr val="dk1"/>
          </a:effectRef>
          <a:fontRef idx="minor">
            <a:schemeClr val="tx1"/>
          </a:fontRef>
        </p:style>
      </p:cxnSp>
      <p:sp>
        <p:nvSpPr>
          <p:cNvPr id="20" name="矩形 19"/>
          <p:cNvSpPr/>
          <p:nvPr/>
        </p:nvSpPr>
        <p:spPr>
          <a:xfrm>
            <a:off x="7178701" y="2246652"/>
            <a:ext cx="2646878" cy="3258874"/>
          </a:xfrm>
          <a:prstGeom prst="rect">
            <a:avLst/>
          </a:prstGeom>
        </p:spPr>
        <p:txBody>
          <a:bodyPr vert="eaVert" wrap="square">
            <a:spAutoFit/>
          </a:bodyPr>
          <a:lstStyle/>
          <a:p>
            <a:r>
              <a:rPr lang="zh-CN" altLang="en-US" dirty="0">
                <a:solidFill>
                  <a:srgbClr val="444444"/>
                </a:solidFill>
                <a:latin typeface="楷体" panose="02010609060101010101" pitchFamily="49" charset="-122"/>
                <a:ea typeface="楷体" panose="02010609060101010101" pitchFamily="49" charset="-122"/>
              </a:rPr>
              <a:t>旅行之意义并不是告诉别人“这里我来过”。是一种改变。旅行会改变人的气质，让人的目光变得更加长远</a:t>
            </a:r>
            <a:r>
              <a:rPr lang="zh-CN" altLang="en-US" dirty="0" smtClean="0">
                <a:solidFill>
                  <a:srgbClr val="444444"/>
                </a:solidFill>
                <a:latin typeface="楷体" panose="02010609060101010101" pitchFamily="49" charset="-122"/>
                <a:ea typeface="楷体" panose="02010609060101010101" pitchFamily="49" charset="-122"/>
              </a:rPr>
              <a:t>。</a:t>
            </a:r>
            <a:endParaRPr lang="en-US" altLang="zh-CN" dirty="0" smtClean="0">
              <a:solidFill>
                <a:srgbClr val="444444"/>
              </a:solidFill>
              <a:latin typeface="楷体" panose="02010609060101010101" pitchFamily="49" charset="-122"/>
              <a:ea typeface="楷体" panose="02010609060101010101" pitchFamily="49" charset="-122"/>
            </a:endParaRPr>
          </a:p>
          <a:p>
            <a:endParaRPr lang="en-US" altLang="zh-CN" dirty="0" smtClean="0">
              <a:solidFill>
                <a:srgbClr val="444444"/>
              </a:solidFill>
              <a:latin typeface="楷体" panose="02010609060101010101" pitchFamily="49" charset="-122"/>
              <a:ea typeface="楷体" panose="02010609060101010101" pitchFamily="49" charset="-122"/>
            </a:endParaRPr>
          </a:p>
          <a:p>
            <a:r>
              <a:rPr lang="en-US" altLang="zh-CN" sz="1400" dirty="0">
                <a:solidFill>
                  <a:srgbClr val="595959"/>
                </a:solidFill>
                <a:latin typeface="楷体" panose="02010609060101010101" pitchFamily="49" charset="-122"/>
                <a:ea typeface="楷体" panose="02010609060101010101" pitchFamily="49" charset="-122"/>
              </a:rPr>
              <a:t>The meaning of travel is not to tell others "here I have come". Is a change. Travel will change people's temperament, people look more </a:t>
            </a:r>
            <a:r>
              <a:rPr lang="en-US" altLang="zh-CN" sz="1400" dirty="0" smtClean="0">
                <a:solidFill>
                  <a:srgbClr val="595959"/>
                </a:solidFill>
                <a:latin typeface="楷体" panose="02010609060101010101" pitchFamily="49" charset="-122"/>
                <a:ea typeface="楷体" panose="02010609060101010101" pitchFamily="49" charset="-122"/>
              </a:rPr>
              <a:t>long-term.</a:t>
            </a:r>
            <a:endParaRPr lang="zh-CN" altLang="en-US" sz="1400" dirty="0">
              <a:solidFill>
                <a:srgbClr val="595959"/>
              </a:solidFill>
              <a:latin typeface="楷体" panose="02010609060101010101" pitchFamily="49" charset="-122"/>
              <a:ea typeface="楷体" panose="02010609060101010101" pitchFamily="49" charset="-122"/>
            </a:endParaRPr>
          </a:p>
        </p:txBody>
      </p:sp>
      <p:pic>
        <p:nvPicPr>
          <p:cNvPr id="23" name="图片 22"/>
          <p:cNvPicPr>
            <a:picLocks noChangeAspect="1"/>
          </p:cNvPicPr>
          <p:nvPr/>
        </p:nvPicPr>
        <p:blipFill rotWithShape="1">
          <a:blip r:embed="rId3" cstate="print">
            <a:extLst>
              <a:ext uri="{28A0092B-C50C-407E-A947-70E740481C1C}">
                <a14:useLocalDpi xmlns:a14="http://schemas.microsoft.com/office/drawing/2010/main" val="0"/>
              </a:ext>
            </a:extLst>
          </a:blip>
          <a:srcRect t="23777" b="25278"/>
          <a:stretch/>
        </p:blipFill>
        <p:spPr>
          <a:xfrm>
            <a:off x="281393" y="583770"/>
            <a:ext cx="5517469" cy="1884706"/>
          </a:xfrm>
          <a:prstGeom prst="rect">
            <a:avLst/>
          </a:prstGeom>
          <a:ln w="57150">
            <a:solidFill>
              <a:schemeClr val="bg1"/>
            </a:solidFill>
          </a:ln>
        </p:spPr>
      </p:pic>
      <p:pic>
        <p:nvPicPr>
          <p:cNvPr id="24" name="图片 23"/>
          <p:cNvPicPr>
            <a:picLocks noChangeAspect="1"/>
          </p:cNvPicPr>
          <p:nvPr/>
        </p:nvPicPr>
        <p:blipFill rotWithShape="1">
          <a:blip r:embed="rId4" cstate="print">
            <a:extLst>
              <a:ext uri="{28A0092B-C50C-407E-A947-70E740481C1C}">
                <a14:useLocalDpi xmlns:a14="http://schemas.microsoft.com/office/drawing/2010/main" val="0"/>
              </a:ext>
            </a:extLst>
          </a:blip>
          <a:srcRect t="6790" b="42902"/>
          <a:stretch/>
        </p:blipFill>
        <p:spPr>
          <a:xfrm>
            <a:off x="281393" y="2584020"/>
            <a:ext cx="5509651" cy="1847850"/>
          </a:xfrm>
          <a:prstGeom prst="rect">
            <a:avLst/>
          </a:prstGeom>
          <a:ln w="57150">
            <a:solidFill>
              <a:schemeClr val="bg1"/>
            </a:solidFill>
          </a:ln>
        </p:spPr>
      </p:pic>
      <p:pic>
        <p:nvPicPr>
          <p:cNvPr id="25" name="图片 24"/>
          <p:cNvPicPr>
            <a:picLocks noChangeAspect="1"/>
          </p:cNvPicPr>
          <p:nvPr/>
        </p:nvPicPr>
        <p:blipFill rotWithShape="1">
          <a:blip r:embed="rId5" cstate="print">
            <a:extLst>
              <a:ext uri="{28A0092B-C50C-407E-A947-70E740481C1C}">
                <a14:useLocalDpi xmlns:a14="http://schemas.microsoft.com/office/drawing/2010/main" val="0"/>
              </a:ext>
            </a:extLst>
          </a:blip>
          <a:srcRect l="5370" t="63586" r="18822"/>
          <a:stretch/>
        </p:blipFill>
        <p:spPr>
          <a:xfrm>
            <a:off x="281392" y="4547414"/>
            <a:ext cx="5517469" cy="1782722"/>
          </a:xfrm>
          <a:prstGeom prst="rect">
            <a:avLst/>
          </a:prstGeom>
          <a:ln w="57150">
            <a:solidFill>
              <a:schemeClr val="bg1"/>
            </a:solidFill>
          </a:ln>
        </p:spPr>
      </p:pic>
    </p:spTree>
    <p:extLst>
      <p:ext uri="{BB962C8B-B14F-4D97-AF65-F5344CB8AC3E}">
        <p14:creationId xmlns:p14="http://schemas.microsoft.com/office/powerpoint/2010/main" val="1580400303"/>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ppt_x"/>
                                          </p:val>
                                        </p:tav>
                                        <p:tav tm="100000">
                                          <p:val>
                                            <p:strVal val="#ppt_x"/>
                                          </p:val>
                                        </p:tav>
                                      </p:tavLst>
                                    </p:anim>
                                    <p:anim calcmode="lin" valueType="num">
                                      <p:cBhvr additive="base">
                                        <p:cTn id="18" dur="500" fill="hold"/>
                                        <p:tgtEl>
                                          <p:spTgt spid="25"/>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par>
                          <p:cTn id="28" fill="hold">
                            <p:stCondLst>
                              <p:cond delay="2000"/>
                            </p:stCondLst>
                            <p:childTnLst>
                              <p:par>
                                <p:cTn id="29" presetID="18" presetClass="entr" presetSubtype="6"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strips(downRight)">
                                      <p:cBhvr>
                                        <p:cTn id="31" dur="1000"/>
                                        <p:tgtEl>
                                          <p:spTgt spid="13"/>
                                        </p:tgtEl>
                                      </p:cBhvr>
                                    </p:animEffect>
                                  </p:childTnLst>
                                </p:cTn>
                              </p:par>
                              <p:par>
                                <p:cTn id="32" presetID="2" presetClass="entr" presetSubtype="4" decel="10000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750" fill="hold"/>
                                        <p:tgtEl>
                                          <p:spTgt spid="14"/>
                                        </p:tgtEl>
                                        <p:attrNameLst>
                                          <p:attrName>ppt_x</p:attrName>
                                        </p:attrNameLst>
                                      </p:cBhvr>
                                      <p:tavLst>
                                        <p:tav tm="0">
                                          <p:val>
                                            <p:strVal val="#ppt_x"/>
                                          </p:val>
                                        </p:tav>
                                        <p:tav tm="100000">
                                          <p:val>
                                            <p:strVal val="#ppt_x"/>
                                          </p:val>
                                        </p:tav>
                                      </p:tavLst>
                                    </p:anim>
                                    <p:anim calcmode="lin" valueType="num">
                                      <p:cBhvr additive="base">
                                        <p:cTn id="35" dur="750" fill="hold"/>
                                        <p:tgtEl>
                                          <p:spTgt spid="14"/>
                                        </p:tgtEl>
                                        <p:attrNameLst>
                                          <p:attrName>ppt_y</p:attrName>
                                        </p:attrNameLst>
                                      </p:cBhvr>
                                      <p:tavLst>
                                        <p:tav tm="0">
                                          <p:val>
                                            <p:strVal val="1+#ppt_h/2"/>
                                          </p:val>
                                        </p:tav>
                                        <p:tav tm="100000">
                                          <p:val>
                                            <p:strVal val="#ppt_y"/>
                                          </p:val>
                                        </p:tav>
                                      </p:tavLst>
                                    </p:anim>
                                  </p:childTnLst>
                                </p:cTn>
                              </p:par>
                            </p:childTnLst>
                          </p:cTn>
                        </p:par>
                        <p:par>
                          <p:cTn id="36" fill="hold">
                            <p:stCondLst>
                              <p:cond delay="3000"/>
                            </p:stCondLst>
                            <p:childTnLst>
                              <p:par>
                                <p:cTn id="37" presetID="6" presetClass="entr" presetSubtype="16" fill="hold"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circle(in)">
                                      <p:cBhvr>
                                        <p:cTn id="39" dur="1000"/>
                                        <p:tgtEl>
                                          <p:spTgt spid="15"/>
                                        </p:tgtEl>
                                      </p:cBhvr>
                                    </p:animEffect>
                                  </p:childTnLst>
                                </p:cTn>
                              </p:par>
                              <p:par>
                                <p:cTn id="40" presetID="2" presetClass="entr" presetSubtype="4"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additive="base">
                                        <p:cTn id="42" dur="500" fill="hold"/>
                                        <p:tgtEl>
                                          <p:spTgt spid="20"/>
                                        </p:tgtEl>
                                        <p:attrNameLst>
                                          <p:attrName>ppt_x</p:attrName>
                                        </p:attrNameLst>
                                      </p:cBhvr>
                                      <p:tavLst>
                                        <p:tav tm="0">
                                          <p:val>
                                            <p:strVal val="#ppt_x"/>
                                          </p:val>
                                        </p:tav>
                                        <p:tav tm="100000">
                                          <p:val>
                                            <p:strVal val="#ppt_x"/>
                                          </p:val>
                                        </p:tav>
                                      </p:tavLst>
                                    </p:anim>
                                    <p:anim calcmode="lin" valueType="num">
                                      <p:cBhvr additive="base">
                                        <p:cTn id="4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3"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6"/>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469" t="7968" r="-469" b="6182"/>
          <a:stretch/>
        </p:blipFill>
        <p:spPr>
          <a:xfrm>
            <a:off x="0" y="-25329"/>
            <a:ext cx="12344400" cy="6978579"/>
          </a:xfrm>
          <a:prstGeom prst="rect">
            <a:avLst/>
          </a:prstGeom>
        </p:spPr>
      </p:pic>
      <p:sp>
        <p:nvSpPr>
          <p:cNvPr id="2" name="矩形 1"/>
          <p:cNvSpPr/>
          <p:nvPr/>
        </p:nvSpPr>
        <p:spPr>
          <a:xfrm>
            <a:off x="0" y="-25329"/>
            <a:ext cx="12268200" cy="6978579"/>
          </a:xfrm>
          <a:prstGeom prst="rect">
            <a:avLst/>
          </a:prstGeom>
          <a:solidFill>
            <a:schemeClr val="tx1">
              <a:lumMod val="50000"/>
              <a:lumOff val="5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p:nvPicPr>
        <p:blipFill rotWithShape="1">
          <a:blip r:embed="rId5" cstate="print">
            <a:extLst>
              <a:ext uri="{BEBA8EAE-BF5A-486C-A8C5-ECC9F3942E4B}">
                <a14:imgProps xmlns:a14="http://schemas.microsoft.com/office/drawing/2010/main">
                  <a14:imgLayer r:embed="rId4">
                    <a14:imgEffect>
                      <a14:sharpenSoften amount="25000"/>
                    </a14:imgEffect>
                    <a14:imgEffect>
                      <a14:colorTemperature colorTemp="11200"/>
                    </a14:imgEffect>
                  </a14:imgLayer>
                </a14:imgProps>
              </a:ext>
              <a:ext uri="{28A0092B-C50C-407E-A947-70E740481C1C}">
                <a14:useLocalDpi xmlns:a14="http://schemas.microsoft.com/office/drawing/2010/main" val="0"/>
              </a:ext>
            </a:extLst>
          </a:blip>
          <a:srcRect l="25500" t="21403" r="28358" b="34539"/>
          <a:stretch/>
        </p:blipFill>
        <p:spPr>
          <a:xfrm>
            <a:off x="3105150" y="1066799"/>
            <a:ext cx="5695950" cy="3581401"/>
          </a:xfrm>
          <a:prstGeom prst="rect">
            <a:avLst/>
          </a:prstGeom>
          <a:ln w="57150">
            <a:solidFill>
              <a:schemeClr val="bg1">
                <a:lumMod val="95000"/>
              </a:schemeClr>
            </a:solidFill>
            <a:prstDash val="solid"/>
          </a:ln>
        </p:spPr>
      </p:pic>
      <p:grpSp>
        <p:nvGrpSpPr>
          <p:cNvPr id="19" name="组合 18"/>
          <p:cNvGrpSpPr/>
          <p:nvPr/>
        </p:nvGrpSpPr>
        <p:grpSpPr>
          <a:xfrm rot="279288">
            <a:off x="4248497" y="2543483"/>
            <a:ext cx="3627916" cy="1186657"/>
            <a:chOff x="4140780" y="2148924"/>
            <a:chExt cx="3627916" cy="1186657"/>
          </a:xfrm>
        </p:grpSpPr>
        <p:sp>
          <p:nvSpPr>
            <p:cNvPr id="17" name="TextBox 10"/>
            <p:cNvSpPr txBox="1"/>
            <p:nvPr/>
          </p:nvSpPr>
          <p:spPr>
            <a:xfrm>
              <a:off x="4140780" y="2148924"/>
              <a:ext cx="3627916" cy="923330"/>
            </a:xfrm>
            <a:prstGeom prst="rect">
              <a:avLst/>
            </a:prstGeom>
            <a:noFill/>
          </p:spPr>
          <p:txBody>
            <a:bodyPr wrap="none" rtlCol="0">
              <a:spAutoFit/>
            </a:bodyPr>
            <a:lstStyle/>
            <a:p>
              <a:r>
                <a:rPr lang="zh-CN" altLang="en-US" sz="5400" dirty="0" smtClean="0">
                  <a:solidFill>
                    <a:schemeClr val="tx1">
                      <a:lumMod val="85000"/>
                      <a:lumOff val="15000"/>
                    </a:schemeClr>
                  </a:solidFill>
                  <a:latin typeface="汉仪尚巍手书W" panose="00020600040101010101" pitchFamily="18" charset="-122"/>
                  <a:ea typeface="汉仪尚巍手书W" panose="00020600040101010101" pitchFamily="18" charset="-122"/>
                  <a:cs typeface="魂心" panose="02000009000000000000" pitchFamily="1" charset="-128"/>
                </a:rPr>
                <a:t>旅行的记忆</a:t>
              </a:r>
              <a:endParaRPr lang="en-US" sz="5400" dirty="0">
                <a:solidFill>
                  <a:schemeClr val="tx1">
                    <a:lumMod val="85000"/>
                    <a:lumOff val="15000"/>
                  </a:schemeClr>
                </a:solidFill>
                <a:latin typeface="汉仪尚巍手书W" panose="00020600040101010101" pitchFamily="18" charset="-122"/>
                <a:ea typeface="汉仪尚巍手书W" panose="00020600040101010101" pitchFamily="18" charset="-122"/>
                <a:cs typeface="魂心" panose="02000009000000000000" pitchFamily="1" charset="-128"/>
              </a:endParaRPr>
            </a:p>
          </p:txBody>
        </p:sp>
        <p:sp>
          <p:nvSpPr>
            <p:cNvPr id="18" name="矩形 17"/>
            <p:cNvSpPr/>
            <p:nvPr/>
          </p:nvSpPr>
          <p:spPr>
            <a:xfrm rot="40610">
              <a:off x="4295525" y="2966249"/>
              <a:ext cx="2773516" cy="369332"/>
            </a:xfrm>
            <a:prstGeom prst="rect">
              <a:avLst/>
            </a:prstGeom>
          </p:spPr>
          <p:txBody>
            <a:bodyPr wrap="none">
              <a:spAutoFit/>
            </a:bodyPr>
            <a:lstStyle/>
            <a:p>
              <a:r>
                <a:rPr lang="zh-CN" altLang="en-US" spc="600" dirty="0" smtClean="0">
                  <a:solidFill>
                    <a:schemeClr val="tx1">
                      <a:lumMod val="85000"/>
                      <a:lumOff val="15000"/>
                    </a:schemeClr>
                  </a:solidFill>
                  <a:latin typeface="汉仪尚巍手书W" panose="00020600040101010101" pitchFamily="18" charset="-122"/>
                  <a:ea typeface="汉仪尚巍手书W" panose="00020600040101010101" pitchFamily="18" charset="-122"/>
                  <a:cs typeface="魂心" panose="02000009000000000000" pitchFamily="1" charset="-128"/>
                </a:rPr>
                <a:t>Travel memories</a:t>
              </a:r>
              <a:endParaRPr lang="zh-CN" altLang="en-US" spc="600" dirty="0">
                <a:solidFill>
                  <a:schemeClr val="tx1">
                    <a:lumMod val="85000"/>
                    <a:lumOff val="15000"/>
                  </a:schemeClr>
                </a:solidFill>
                <a:latin typeface="汉仪尚巍手书W" panose="00020600040101010101" pitchFamily="18" charset="-122"/>
                <a:ea typeface="汉仪尚巍手书W" panose="00020600040101010101" pitchFamily="18" charset="-122"/>
                <a:cs typeface="魂心" panose="02000009000000000000" pitchFamily="1" charset="-128"/>
              </a:endParaRPr>
            </a:p>
          </p:txBody>
        </p:sp>
      </p:grpSp>
      <p:sp>
        <p:nvSpPr>
          <p:cNvPr id="26" name="矩形 25"/>
          <p:cNvSpPr/>
          <p:nvPr/>
        </p:nvSpPr>
        <p:spPr>
          <a:xfrm rot="253691">
            <a:off x="4512843" y="1614591"/>
            <a:ext cx="2191626" cy="1107996"/>
          </a:xfrm>
          <a:prstGeom prst="rect">
            <a:avLst/>
          </a:prstGeom>
        </p:spPr>
        <p:txBody>
          <a:bodyPr wrap="none">
            <a:spAutoFit/>
          </a:bodyPr>
          <a:lstStyle/>
          <a:p>
            <a:r>
              <a:rPr lang="en-US" altLang="zh-CN" sz="6600" b="1" spc="600" dirty="0" smtClean="0">
                <a:solidFill>
                  <a:schemeClr val="tx1">
                    <a:lumMod val="85000"/>
                    <a:lumOff val="15000"/>
                  </a:schemeClr>
                </a:solidFill>
                <a:latin typeface="汉仪尚巍手书W" panose="00020600040101010101" pitchFamily="18" charset="-122"/>
                <a:ea typeface="汉仪尚巍手书W" panose="00020600040101010101" pitchFamily="18" charset="-122"/>
                <a:cs typeface="魂心" panose="02000009000000000000" pitchFamily="1" charset="-128"/>
              </a:rPr>
              <a:t>2017</a:t>
            </a:r>
            <a:endParaRPr lang="zh-CN" altLang="en-US" sz="6600" b="1" spc="600" dirty="0">
              <a:solidFill>
                <a:schemeClr val="tx1">
                  <a:lumMod val="85000"/>
                  <a:lumOff val="15000"/>
                </a:schemeClr>
              </a:solidFill>
              <a:latin typeface="汉仪尚巍手书W" panose="00020600040101010101" pitchFamily="18" charset="-122"/>
              <a:ea typeface="汉仪尚巍手书W" panose="00020600040101010101" pitchFamily="18" charset="-122"/>
              <a:cs typeface="魂心" panose="02000009000000000000" pitchFamily="1" charset="-128"/>
            </a:endParaRPr>
          </a:p>
        </p:txBody>
      </p:sp>
      <p:cxnSp>
        <p:nvCxnSpPr>
          <p:cNvPr id="16" name="Straight Connector 17"/>
          <p:cNvCxnSpPr/>
          <p:nvPr/>
        </p:nvCxnSpPr>
        <p:spPr>
          <a:xfrm flipH="1" flipV="1">
            <a:off x="4474979" y="2395832"/>
            <a:ext cx="3443602" cy="363577"/>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1479310"/>
      </p:ext>
    </p:extLst>
  </p:cSld>
  <p:clrMapOvr>
    <a:masterClrMapping/>
  </p:clrMapOvr>
  <mc:AlternateContent xmlns:mc="http://schemas.openxmlformats.org/markup-compatibility/2006" xmlns:p14="http://schemas.microsoft.com/office/powerpoint/2010/main">
    <mc:Choice Requires="p14">
      <p:transition spd="slow" p14:dur="2000" advTm="0">
        <p14:ferris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out)">
                                      <p:cBhvr>
                                        <p:cTn id="7" dur="2000"/>
                                        <p:tgtEl>
                                          <p:spTgt spid="7"/>
                                        </p:tgtEl>
                                      </p:cBhvr>
                                    </p:animEffect>
                                  </p:childTnLst>
                                </p:cTn>
                              </p:par>
                            </p:childTnLst>
                          </p:cTn>
                        </p:par>
                        <p:par>
                          <p:cTn id="8" fill="hold">
                            <p:stCondLst>
                              <p:cond delay="2000"/>
                            </p:stCondLst>
                            <p:childTnLst>
                              <p:par>
                                <p:cTn id="9" presetID="2" presetClass="entr" presetSubtype="4" decel="10000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750" fill="hold"/>
                                        <p:tgtEl>
                                          <p:spTgt spid="26"/>
                                        </p:tgtEl>
                                        <p:attrNameLst>
                                          <p:attrName>ppt_x</p:attrName>
                                        </p:attrNameLst>
                                      </p:cBhvr>
                                      <p:tavLst>
                                        <p:tav tm="0">
                                          <p:val>
                                            <p:strVal val="#ppt_x"/>
                                          </p:val>
                                        </p:tav>
                                        <p:tav tm="100000">
                                          <p:val>
                                            <p:strVal val="#ppt_x"/>
                                          </p:val>
                                        </p:tav>
                                      </p:tavLst>
                                    </p:anim>
                                    <p:anim calcmode="lin" valueType="num">
                                      <p:cBhvr additive="base">
                                        <p:cTn id="12" dur="750" fill="hold"/>
                                        <p:tgtEl>
                                          <p:spTgt spid="26"/>
                                        </p:tgtEl>
                                        <p:attrNameLst>
                                          <p:attrName>ppt_y</p:attrName>
                                        </p:attrNameLst>
                                      </p:cBhvr>
                                      <p:tavLst>
                                        <p:tav tm="0">
                                          <p:val>
                                            <p:strVal val="1+#ppt_h/2"/>
                                          </p:val>
                                        </p:tav>
                                        <p:tav tm="100000">
                                          <p:val>
                                            <p:strVal val="#ppt_y"/>
                                          </p:val>
                                        </p:tav>
                                      </p:tavLst>
                                    </p:anim>
                                  </p:childTnLst>
                                </p:cTn>
                              </p:par>
                            </p:childTnLst>
                          </p:cTn>
                        </p:par>
                        <p:par>
                          <p:cTn id="13" fill="hold">
                            <p:stCondLst>
                              <p:cond delay="2750"/>
                            </p:stCondLst>
                            <p:childTnLst>
                              <p:par>
                                <p:cTn id="14" presetID="2" presetClass="entr" presetSubtype="4" decel="100000"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750" fill="hold"/>
                                        <p:tgtEl>
                                          <p:spTgt spid="16"/>
                                        </p:tgtEl>
                                        <p:attrNameLst>
                                          <p:attrName>ppt_x</p:attrName>
                                        </p:attrNameLst>
                                      </p:cBhvr>
                                      <p:tavLst>
                                        <p:tav tm="0">
                                          <p:val>
                                            <p:strVal val="#ppt_x"/>
                                          </p:val>
                                        </p:tav>
                                        <p:tav tm="100000">
                                          <p:val>
                                            <p:strVal val="#ppt_x"/>
                                          </p:val>
                                        </p:tav>
                                      </p:tavLst>
                                    </p:anim>
                                    <p:anim calcmode="lin" valueType="num">
                                      <p:cBhvr additive="base">
                                        <p:cTn id="17" dur="750" fill="hold"/>
                                        <p:tgtEl>
                                          <p:spTgt spid="16"/>
                                        </p:tgtEl>
                                        <p:attrNameLst>
                                          <p:attrName>ppt_y</p:attrName>
                                        </p:attrNameLst>
                                      </p:cBhvr>
                                      <p:tavLst>
                                        <p:tav tm="0">
                                          <p:val>
                                            <p:strVal val="1+#ppt_h/2"/>
                                          </p:val>
                                        </p:tav>
                                        <p:tav tm="100000">
                                          <p:val>
                                            <p:strVal val="#ppt_y"/>
                                          </p:val>
                                        </p:tav>
                                      </p:tavLst>
                                    </p:anim>
                                  </p:childTnLst>
                                </p:cTn>
                              </p:par>
                            </p:childTnLst>
                          </p:cTn>
                        </p:par>
                        <p:par>
                          <p:cTn id="18" fill="hold">
                            <p:stCondLst>
                              <p:cond delay="3500"/>
                            </p:stCondLst>
                            <p:childTnLst>
                              <p:par>
                                <p:cTn id="19" presetID="2" presetClass="entr" presetSubtype="4" decel="100000"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750" fill="hold"/>
                                        <p:tgtEl>
                                          <p:spTgt spid="19"/>
                                        </p:tgtEl>
                                        <p:attrNameLst>
                                          <p:attrName>ppt_x</p:attrName>
                                        </p:attrNameLst>
                                      </p:cBhvr>
                                      <p:tavLst>
                                        <p:tav tm="0">
                                          <p:val>
                                            <p:strVal val="#ppt_x"/>
                                          </p:val>
                                        </p:tav>
                                        <p:tav tm="100000">
                                          <p:val>
                                            <p:strVal val="#ppt_x"/>
                                          </p:val>
                                        </p:tav>
                                      </p:tavLst>
                                    </p:anim>
                                    <p:anim calcmode="lin" valueType="num">
                                      <p:cBhvr additive="base">
                                        <p:cTn id="22" dur="75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0"/>
            <a:ext cx="12192000" cy="8128000"/>
          </a:xfrm>
          <a:prstGeom prst="rect">
            <a:avLst/>
          </a:prstGeom>
        </p:spPr>
      </p:pic>
      <p:sp>
        <p:nvSpPr>
          <p:cNvPr id="13" name="Rectangle 1"/>
          <p:cNvSpPr/>
          <p:nvPr/>
        </p:nvSpPr>
        <p:spPr>
          <a:xfrm>
            <a:off x="7289486" y="1284493"/>
            <a:ext cx="3638751" cy="5057775"/>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矩形 13"/>
          <p:cNvSpPr/>
          <p:nvPr/>
        </p:nvSpPr>
        <p:spPr>
          <a:xfrm>
            <a:off x="8141229" y="1521713"/>
            <a:ext cx="2031325" cy="1107996"/>
          </a:xfrm>
          <a:prstGeom prst="rect">
            <a:avLst/>
          </a:prstGeom>
        </p:spPr>
        <p:txBody>
          <a:bodyPr wrap="none">
            <a:spAutoFit/>
          </a:bodyPr>
          <a:lstStyle/>
          <a:p>
            <a:r>
              <a:rPr lang="zh-CN" altLang="en-US" sz="6600" spc="600" dirty="0">
                <a:solidFill>
                  <a:schemeClr val="tx1">
                    <a:lumMod val="85000"/>
                    <a:lumOff val="15000"/>
                  </a:schemeClr>
                </a:solidFill>
                <a:latin typeface="字酷堂清楷体" panose="02010601030101010101" pitchFamily="2" charset="-122"/>
                <a:ea typeface="字酷堂清楷体" panose="02010601030101010101" pitchFamily="2" charset="-122"/>
                <a:cs typeface="魂心" panose="02000009000000000000" pitchFamily="1" charset="-128"/>
              </a:rPr>
              <a:t>记录</a:t>
            </a:r>
          </a:p>
        </p:txBody>
      </p:sp>
      <p:grpSp>
        <p:nvGrpSpPr>
          <p:cNvPr id="15" name="组合 14"/>
          <p:cNvGrpSpPr/>
          <p:nvPr/>
        </p:nvGrpSpPr>
        <p:grpSpPr>
          <a:xfrm>
            <a:off x="7498142" y="2930967"/>
            <a:ext cx="3268856" cy="369332"/>
            <a:chOff x="1687280" y="2518012"/>
            <a:chExt cx="3268856" cy="369332"/>
          </a:xfrm>
        </p:grpSpPr>
        <p:cxnSp>
          <p:nvCxnSpPr>
            <p:cNvPr id="16" name="Straight Connector 15"/>
            <p:cNvCxnSpPr/>
            <p:nvPr/>
          </p:nvCxnSpPr>
          <p:spPr>
            <a:xfrm flipH="1">
              <a:off x="1687280" y="2748845"/>
              <a:ext cx="1200150"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7"/>
            <p:cNvCxnSpPr/>
            <p:nvPr/>
          </p:nvCxnSpPr>
          <p:spPr>
            <a:xfrm flipH="1">
              <a:off x="3755986" y="2748845"/>
              <a:ext cx="1200150"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2888027" y="2518012"/>
              <a:ext cx="954107" cy="369332"/>
            </a:xfrm>
            <a:prstGeom prst="rect">
              <a:avLst/>
            </a:prstGeom>
          </p:spPr>
          <p:txBody>
            <a:bodyPr wrap="none">
              <a:spAutoFit/>
            </a:bodyPr>
            <a:lstStyle/>
            <a:p>
              <a:r>
                <a:rPr lang="en-US" altLang="zh-CN" spc="600" dirty="0" smtClean="0">
                  <a:solidFill>
                    <a:schemeClr val="tx1">
                      <a:lumMod val="85000"/>
                      <a:lumOff val="15000"/>
                    </a:schemeClr>
                  </a:solidFill>
                  <a:latin typeface="楷体" panose="02010609060101010101" pitchFamily="49" charset="-122"/>
                  <a:ea typeface="楷体" panose="02010609060101010101" pitchFamily="49" charset="-122"/>
                  <a:cs typeface="魂心" panose="02000009000000000000" pitchFamily="1" charset="-128"/>
                </a:rPr>
                <a:t>2017</a:t>
              </a:r>
              <a:endParaRPr lang="zh-CN" altLang="en-US" spc="600" dirty="0">
                <a:solidFill>
                  <a:schemeClr val="tx1">
                    <a:lumMod val="85000"/>
                    <a:lumOff val="15000"/>
                  </a:schemeClr>
                </a:solidFill>
                <a:latin typeface="楷体" panose="02010609060101010101" pitchFamily="49" charset="-122"/>
                <a:ea typeface="楷体" panose="02010609060101010101" pitchFamily="49" charset="-122"/>
                <a:cs typeface="魂心" panose="02000009000000000000" pitchFamily="1" charset="-128"/>
              </a:endParaRPr>
            </a:p>
          </p:txBody>
        </p:sp>
      </p:grpSp>
      <p:sp>
        <p:nvSpPr>
          <p:cNvPr id="19" name="矩形 18"/>
          <p:cNvSpPr/>
          <p:nvPr/>
        </p:nvSpPr>
        <p:spPr>
          <a:xfrm>
            <a:off x="7639519" y="3795753"/>
            <a:ext cx="3127479" cy="1846659"/>
          </a:xfrm>
          <a:prstGeom prst="rect">
            <a:avLst/>
          </a:prstGeom>
        </p:spPr>
        <p:txBody>
          <a:bodyPr wrap="square">
            <a:spAutoFit/>
          </a:bodyPr>
          <a:lstStyle/>
          <a:p>
            <a:r>
              <a:rPr lang="zh-CN" altLang="en-US" spc="600" dirty="0">
                <a:solidFill>
                  <a:schemeClr val="tx1">
                    <a:lumMod val="85000"/>
                    <a:lumOff val="15000"/>
                  </a:schemeClr>
                </a:solidFill>
                <a:latin typeface="楷体" panose="02010609060101010101" pitchFamily="49" charset="-122"/>
                <a:ea typeface="楷体" panose="02010609060101010101" pitchFamily="49" charset="-122"/>
                <a:cs typeface="魂心" panose="02000009000000000000" pitchFamily="1" charset="-128"/>
              </a:rPr>
              <a:t>要么读书，要么旅行，身体和灵魂，必须有一个在路上</a:t>
            </a:r>
            <a:r>
              <a:rPr lang="zh-CN" altLang="en-US" spc="600" dirty="0" smtClean="0">
                <a:solidFill>
                  <a:schemeClr val="tx1">
                    <a:lumMod val="85000"/>
                    <a:lumOff val="15000"/>
                  </a:schemeClr>
                </a:solidFill>
                <a:latin typeface="楷体" panose="02010609060101010101" pitchFamily="49" charset="-122"/>
                <a:ea typeface="楷体" panose="02010609060101010101" pitchFamily="49" charset="-122"/>
                <a:cs typeface="魂心" panose="02000009000000000000" pitchFamily="1" charset="-128"/>
              </a:rPr>
              <a:t>。</a:t>
            </a:r>
            <a:endParaRPr lang="en-US" altLang="zh-CN" spc="600" dirty="0" smtClean="0">
              <a:solidFill>
                <a:schemeClr val="tx1">
                  <a:lumMod val="85000"/>
                  <a:lumOff val="15000"/>
                </a:schemeClr>
              </a:solidFill>
              <a:latin typeface="楷体" panose="02010609060101010101" pitchFamily="49" charset="-122"/>
              <a:ea typeface="楷体" panose="02010609060101010101" pitchFamily="49" charset="-122"/>
              <a:cs typeface="魂心" panose="02000009000000000000" pitchFamily="1" charset="-128"/>
            </a:endParaRPr>
          </a:p>
          <a:p>
            <a:endParaRPr lang="en-US" altLang="zh-CN" spc="600" dirty="0" smtClean="0">
              <a:solidFill>
                <a:schemeClr val="tx1">
                  <a:lumMod val="85000"/>
                  <a:lumOff val="15000"/>
                </a:schemeClr>
              </a:solidFill>
              <a:latin typeface="楷体" panose="02010609060101010101" pitchFamily="49" charset="-122"/>
              <a:ea typeface="楷体" panose="02010609060101010101" pitchFamily="49" charset="-122"/>
              <a:cs typeface="魂心" panose="02000009000000000000" pitchFamily="1" charset="-128"/>
            </a:endParaRPr>
          </a:p>
          <a:p>
            <a:r>
              <a:rPr lang="en-US" altLang="zh-CN" sz="1400" dirty="0" smtClean="0">
                <a:solidFill>
                  <a:schemeClr val="tx1">
                    <a:lumMod val="85000"/>
                    <a:lumOff val="15000"/>
                  </a:schemeClr>
                </a:solidFill>
                <a:latin typeface="楷体" panose="02010609060101010101" pitchFamily="49" charset="-122"/>
                <a:ea typeface="楷体" panose="02010609060101010101" pitchFamily="49" charset="-122"/>
                <a:cs typeface="Arial" panose="020B0604020202020204" pitchFamily="34" charset="0"/>
              </a:rPr>
              <a:t>Either </a:t>
            </a:r>
            <a:r>
              <a:rPr lang="en-US" altLang="zh-CN" sz="1400" dirty="0">
                <a:solidFill>
                  <a:schemeClr val="tx1">
                    <a:lumMod val="85000"/>
                    <a:lumOff val="15000"/>
                  </a:schemeClr>
                </a:solidFill>
                <a:latin typeface="楷体" panose="02010609060101010101" pitchFamily="49" charset="-122"/>
                <a:ea typeface="楷体" panose="02010609060101010101" pitchFamily="49" charset="-122"/>
                <a:cs typeface="Arial" panose="020B0604020202020204" pitchFamily="34" charset="0"/>
              </a:rPr>
              <a:t>reading, or traveling, the body and the soul, must have one on the road</a:t>
            </a:r>
            <a:endParaRPr lang="zh-CN" altLang="en-US" sz="1400" dirty="0">
              <a:solidFill>
                <a:schemeClr val="tx1">
                  <a:lumMod val="85000"/>
                  <a:lumOff val="15000"/>
                </a:schemeClr>
              </a:solidFill>
              <a:latin typeface="楷体" panose="02010609060101010101" pitchFamily="49" charset="-122"/>
              <a:ea typeface="楷体" panose="02010609060101010101" pitchFamily="49" charset="-122"/>
              <a:cs typeface="Arial" panose="020B0604020202020204" pitchFamily="34" charset="0"/>
            </a:endParaRPr>
          </a:p>
        </p:txBody>
      </p:sp>
      <p:sp>
        <p:nvSpPr>
          <p:cNvPr id="20" name="矩形 19"/>
          <p:cNvSpPr/>
          <p:nvPr/>
        </p:nvSpPr>
        <p:spPr>
          <a:xfrm>
            <a:off x="7130010" y="1079705"/>
            <a:ext cx="3957702" cy="5467350"/>
          </a:xfrm>
          <a:prstGeom prst="rect">
            <a:avLst/>
          </a:prstGeom>
          <a:noFill/>
          <a:ln w="762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90329982"/>
      </p:ext>
    </p:extLst>
  </p:cSld>
  <p:clrMapOvr>
    <a:masterClrMapping/>
  </p:clrMapOvr>
  <mc:AlternateContent xmlns:mc="http://schemas.openxmlformats.org/markup-compatibility/2006" xmlns:p14="http://schemas.microsoft.com/office/powerpoint/2010/main">
    <mc:Choice Requires="p14">
      <p:transition spd="slow" p14:dur="2000" advClick="0" advTm="0">
        <p14:ferris dir="l"/>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750" fill="hold"/>
                                        <p:tgtEl>
                                          <p:spTgt spid="20"/>
                                        </p:tgtEl>
                                        <p:attrNameLst>
                                          <p:attrName>ppt_x</p:attrName>
                                        </p:attrNameLst>
                                      </p:cBhvr>
                                      <p:tavLst>
                                        <p:tav tm="0">
                                          <p:val>
                                            <p:strVal val="#ppt_x"/>
                                          </p:val>
                                        </p:tav>
                                        <p:tav tm="100000">
                                          <p:val>
                                            <p:strVal val="#ppt_x"/>
                                          </p:val>
                                        </p:tav>
                                      </p:tavLst>
                                    </p:anim>
                                    <p:anim calcmode="lin" valueType="num">
                                      <p:cBhvr additive="base">
                                        <p:cTn id="8" dur="75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750" fill="hold"/>
                                        <p:tgtEl>
                                          <p:spTgt spid="13"/>
                                        </p:tgtEl>
                                        <p:attrNameLst>
                                          <p:attrName>ppt_x</p:attrName>
                                        </p:attrNameLst>
                                      </p:cBhvr>
                                      <p:tavLst>
                                        <p:tav tm="0">
                                          <p:val>
                                            <p:strVal val="#ppt_x"/>
                                          </p:val>
                                        </p:tav>
                                        <p:tav tm="100000">
                                          <p:val>
                                            <p:strVal val="#ppt_x"/>
                                          </p:val>
                                        </p:tav>
                                      </p:tavLst>
                                    </p:anim>
                                    <p:anim calcmode="lin" valueType="num">
                                      <p:cBhvr additive="base">
                                        <p:cTn id="12" dur="750" fill="hold"/>
                                        <p:tgtEl>
                                          <p:spTgt spid="13"/>
                                        </p:tgtEl>
                                        <p:attrNameLst>
                                          <p:attrName>ppt_y</p:attrName>
                                        </p:attrNameLst>
                                      </p:cBhvr>
                                      <p:tavLst>
                                        <p:tav tm="0">
                                          <p:val>
                                            <p:strVal val="1+#ppt_h/2"/>
                                          </p:val>
                                        </p:tav>
                                        <p:tav tm="100000">
                                          <p:val>
                                            <p:strVal val="#ppt_y"/>
                                          </p:val>
                                        </p:tav>
                                      </p:tavLst>
                                    </p:anim>
                                  </p:childTnLst>
                                </p:cTn>
                              </p:par>
                            </p:childTnLst>
                          </p:cTn>
                        </p:par>
                        <p:par>
                          <p:cTn id="13" fill="hold">
                            <p:stCondLst>
                              <p:cond delay="750"/>
                            </p:stCondLst>
                            <p:childTnLst>
                              <p:par>
                                <p:cTn id="14" presetID="2" presetClass="entr" presetSubtype="4" decel="10000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750" fill="hold"/>
                                        <p:tgtEl>
                                          <p:spTgt spid="14"/>
                                        </p:tgtEl>
                                        <p:attrNameLst>
                                          <p:attrName>ppt_x</p:attrName>
                                        </p:attrNameLst>
                                      </p:cBhvr>
                                      <p:tavLst>
                                        <p:tav tm="0">
                                          <p:val>
                                            <p:strVal val="#ppt_x"/>
                                          </p:val>
                                        </p:tav>
                                        <p:tav tm="100000">
                                          <p:val>
                                            <p:strVal val="#ppt_x"/>
                                          </p:val>
                                        </p:tav>
                                      </p:tavLst>
                                    </p:anim>
                                    <p:anim calcmode="lin" valueType="num">
                                      <p:cBhvr additive="base">
                                        <p:cTn id="17" dur="750" fill="hold"/>
                                        <p:tgtEl>
                                          <p:spTgt spid="14"/>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decel="100000"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750" fill="hold"/>
                                        <p:tgtEl>
                                          <p:spTgt spid="15"/>
                                        </p:tgtEl>
                                        <p:attrNameLst>
                                          <p:attrName>ppt_x</p:attrName>
                                        </p:attrNameLst>
                                      </p:cBhvr>
                                      <p:tavLst>
                                        <p:tav tm="0">
                                          <p:val>
                                            <p:strVal val="#ppt_x"/>
                                          </p:val>
                                        </p:tav>
                                        <p:tav tm="100000">
                                          <p:val>
                                            <p:strVal val="#ppt_x"/>
                                          </p:val>
                                        </p:tav>
                                      </p:tavLst>
                                    </p:anim>
                                    <p:anim calcmode="lin" valueType="num">
                                      <p:cBhvr additive="base">
                                        <p:cTn id="22" dur="750" fill="hold"/>
                                        <p:tgtEl>
                                          <p:spTgt spid="15"/>
                                        </p:tgtEl>
                                        <p:attrNameLst>
                                          <p:attrName>ppt_y</p:attrName>
                                        </p:attrNameLst>
                                      </p:cBhvr>
                                      <p:tavLst>
                                        <p:tav tm="0">
                                          <p:val>
                                            <p:strVal val="1+#ppt_h/2"/>
                                          </p:val>
                                        </p:tav>
                                        <p:tav tm="100000">
                                          <p:val>
                                            <p:strVal val="#ppt_y"/>
                                          </p:val>
                                        </p:tav>
                                      </p:tavLst>
                                    </p:anim>
                                  </p:childTnLst>
                                </p:cTn>
                              </p:par>
                            </p:childTnLst>
                          </p:cTn>
                        </p:par>
                        <p:par>
                          <p:cTn id="23" fill="hold">
                            <p:stCondLst>
                              <p:cond delay="2250"/>
                            </p:stCondLst>
                            <p:childTnLst>
                              <p:par>
                                <p:cTn id="24" presetID="2" presetClass="entr" presetSubtype="4" decel="100000" fill="hold" grpId="0" nodeType="after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750" fill="hold"/>
                                        <p:tgtEl>
                                          <p:spTgt spid="19"/>
                                        </p:tgtEl>
                                        <p:attrNameLst>
                                          <p:attrName>ppt_x</p:attrName>
                                        </p:attrNameLst>
                                      </p:cBhvr>
                                      <p:tavLst>
                                        <p:tav tm="0">
                                          <p:val>
                                            <p:strVal val="#ppt_x"/>
                                          </p:val>
                                        </p:tav>
                                        <p:tav tm="100000">
                                          <p:val>
                                            <p:strVal val="#ppt_x"/>
                                          </p:val>
                                        </p:tav>
                                      </p:tavLst>
                                    </p:anim>
                                    <p:anim calcmode="lin" valueType="num">
                                      <p:cBhvr additive="base">
                                        <p:cTn id="27" dur="75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9" grpId="0"/>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t="15625"/>
          <a:stretch/>
        </p:blipFill>
        <p:spPr>
          <a:xfrm>
            <a:off x="0" y="0"/>
            <a:ext cx="12192000" cy="6858000"/>
          </a:xfrm>
          <a:prstGeom prst="rect">
            <a:avLst/>
          </a:prstGeom>
        </p:spPr>
      </p:pic>
      <p:sp>
        <p:nvSpPr>
          <p:cNvPr id="8" name="矩形 7"/>
          <p:cNvSpPr/>
          <p:nvPr/>
        </p:nvSpPr>
        <p:spPr>
          <a:xfrm>
            <a:off x="1128402" y="1403980"/>
            <a:ext cx="3448050" cy="4210876"/>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956952" y="1232943"/>
            <a:ext cx="3790950" cy="4552950"/>
          </a:xfrm>
          <a:prstGeom prst="rect">
            <a:avLst/>
          </a:prstGeom>
          <a:noFill/>
          <a:ln w="762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3358473" y="1767809"/>
            <a:ext cx="1200329" cy="3483219"/>
          </a:xfrm>
          <a:prstGeom prst="rect">
            <a:avLst/>
          </a:prstGeom>
          <a:noFill/>
        </p:spPr>
        <p:txBody>
          <a:bodyPr vert="eaVert" wrap="square" rtlCol="0">
            <a:spAutoFit/>
          </a:bodyPr>
          <a:lstStyle/>
          <a:p>
            <a:r>
              <a:rPr lang="zh-CN" altLang="en-US" sz="6600" dirty="0" smtClean="0">
                <a:solidFill>
                  <a:schemeClr val="tx1">
                    <a:lumMod val="65000"/>
                    <a:lumOff val="35000"/>
                  </a:schemeClr>
                </a:solidFill>
                <a:latin typeface="字酷堂清楷体" panose="02010601030101010101" pitchFamily="2" charset="-122"/>
                <a:ea typeface="字酷堂清楷体" panose="02010601030101010101" pitchFamily="2" charset="-122"/>
              </a:rPr>
              <a:t>我的</a:t>
            </a:r>
            <a:r>
              <a:rPr lang="zh-CN" altLang="en-US" sz="6600" dirty="0">
                <a:solidFill>
                  <a:schemeClr val="tx1">
                    <a:lumMod val="65000"/>
                    <a:lumOff val="35000"/>
                  </a:schemeClr>
                </a:solidFill>
                <a:latin typeface="字酷堂清楷体" panose="02010601030101010101" pitchFamily="2" charset="-122"/>
                <a:ea typeface="字酷堂清楷体" panose="02010601030101010101" pitchFamily="2" charset="-122"/>
              </a:rPr>
              <a:t>旅行</a:t>
            </a:r>
          </a:p>
        </p:txBody>
      </p:sp>
      <p:cxnSp>
        <p:nvCxnSpPr>
          <p:cNvPr id="11" name="直接连接符 10"/>
          <p:cNvCxnSpPr/>
          <p:nvPr/>
        </p:nvCxnSpPr>
        <p:spPr>
          <a:xfrm>
            <a:off x="3358473" y="1918587"/>
            <a:ext cx="0" cy="3181662"/>
          </a:xfrm>
          <a:prstGeom prst="line">
            <a:avLst/>
          </a:prstGeom>
        </p:spPr>
        <p:style>
          <a:lnRef idx="1">
            <a:schemeClr val="dk1"/>
          </a:lnRef>
          <a:fillRef idx="0">
            <a:schemeClr val="dk1"/>
          </a:fillRef>
          <a:effectRef idx="0">
            <a:schemeClr val="dk1"/>
          </a:effectRef>
          <a:fontRef idx="minor">
            <a:schemeClr val="tx1"/>
          </a:fontRef>
        </p:style>
      </p:cxnSp>
      <p:sp>
        <p:nvSpPr>
          <p:cNvPr id="12" name="矩形 11"/>
          <p:cNvSpPr/>
          <p:nvPr/>
        </p:nvSpPr>
        <p:spPr>
          <a:xfrm>
            <a:off x="1246533" y="1824260"/>
            <a:ext cx="1877437" cy="3370317"/>
          </a:xfrm>
          <a:prstGeom prst="rect">
            <a:avLst/>
          </a:prstGeom>
        </p:spPr>
        <p:txBody>
          <a:bodyPr vert="eaVert" wrap="square">
            <a:spAutoFit/>
          </a:bodyPr>
          <a:lstStyle/>
          <a:p>
            <a:r>
              <a:rPr lang="zh-CN" altLang="en-US" dirty="0">
                <a:solidFill>
                  <a:schemeClr val="tx1">
                    <a:lumMod val="65000"/>
                    <a:lumOff val="35000"/>
                  </a:schemeClr>
                </a:solidFill>
                <a:latin typeface="楷体" panose="02010609060101010101" pitchFamily="49" charset="-122"/>
                <a:ea typeface="楷体" panose="02010609060101010101" pitchFamily="49" charset="-122"/>
              </a:rPr>
              <a:t>只想进行一场漫无目的的旅行，在一个有花有海、安静缓慢的地方晒着太阳无所事事</a:t>
            </a:r>
            <a:r>
              <a:rPr lang="zh-CN" altLang="en-US" dirty="0" smtClean="0">
                <a:solidFill>
                  <a:schemeClr val="tx1">
                    <a:lumMod val="65000"/>
                    <a:lumOff val="35000"/>
                  </a:schemeClr>
                </a:solidFill>
                <a:latin typeface="楷体" panose="02010609060101010101" pitchFamily="49" charset="-122"/>
                <a:ea typeface="楷体" panose="02010609060101010101" pitchFamily="49" charset="-122"/>
              </a:rPr>
              <a:t>。</a:t>
            </a:r>
            <a:endParaRPr lang="en-US" altLang="zh-CN" dirty="0" smtClean="0">
              <a:solidFill>
                <a:schemeClr val="tx1">
                  <a:lumMod val="65000"/>
                  <a:lumOff val="35000"/>
                </a:schemeClr>
              </a:solidFill>
              <a:latin typeface="楷体" panose="02010609060101010101" pitchFamily="49" charset="-122"/>
              <a:ea typeface="楷体" panose="02010609060101010101" pitchFamily="49" charset="-122"/>
            </a:endParaRPr>
          </a:p>
          <a:p>
            <a:r>
              <a:rPr lang="en-US" altLang="zh-CN" sz="1400" dirty="0">
                <a:solidFill>
                  <a:schemeClr val="tx1">
                    <a:lumMod val="65000"/>
                    <a:lumOff val="35000"/>
                  </a:schemeClr>
                </a:solidFill>
                <a:latin typeface="楷体" panose="02010609060101010101" pitchFamily="49" charset="-122"/>
                <a:ea typeface="楷体" panose="02010609060101010101" pitchFamily="49" charset="-122"/>
              </a:rPr>
              <a:t>Just want to carry out a aimless travel, in a sea of flowers, quiet and slow place drying the sun do nothing.</a:t>
            </a:r>
            <a:r>
              <a:rPr lang="zh-CN" altLang="en-US" sz="1400" dirty="0" smtClean="0">
                <a:solidFill>
                  <a:schemeClr val="tx1">
                    <a:lumMod val="65000"/>
                    <a:lumOff val="35000"/>
                  </a:schemeClr>
                </a:solidFill>
                <a:latin typeface="楷体" panose="02010609060101010101" pitchFamily="49" charset="-122"/>
                <a:ea typeface="楷体" panose="02010609060101010101" pitchFamily="49" charset="-122"/>
              </a:rPr>
              <a:t> </a:t>
            </a:r>
            <a:endParaRPr lang="zh-CN" altLang="en-US" sz="1400" dirty="0">
              <a:solidFill>
                <a:schemeClr val="tx1">
                  <a:lumMod val="65000"/>
                  <a:lumOff val="35000"/>
                </a:schemeClr>
              </a:solidFill>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3053866336"/>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18" presetClass="entr" presetSubtype="6"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strips(downRight)">
                                      <p:cBhvr>
                                        <p:cTn id="15" dur="1000"/>
                                        <p:tgtEl>
                                          <p:spTgt spid="10"/>
                                        </p:tgtEl>
                                      </p:cBhvr>
                                    </p:animEffect>
                                  </p:childTnLst>
                                </p:cTn>
                              </p:par>
                            </p:childTnLst>
                          </p:cTn>
                        </p:par>
                        <p:par>
                          <p:cTn id="16" fill="hold">
                            <p:stCondLst>
                              <p:cond delay="1000"/>
                            </p:stCondLst>
                            <p:childTnLst>
                              <p:par>
                                <p:cTn id="17" presetID="6" presetClass="entr" presetSubtype="16"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par>
                                <p:cTn id="20" presetID="18" presetClass="entr" presetSubtype="6" fill="hold" grpId="0" nodeType="withEffect">
                                  <p:stCondLst>
                                    <p:cond delay="0"/>
                                  </p:stCondLst>
                                  <p:iterate type="lt">
                                    <p:tmPct val="10000"/>
                                  </p:iterate>
                                  <p:childTnLst>
                                    <p:set>
                                      <p:cBhvr>
                                        <p:cTn id="21" dur="1" fill="hold">
                                          <p:stCondLst>
                                            <p:cond delay="0"/>
                                          </p:stCondLst>
                                        </p:cTn>
                                        <p:tgtEl>
                                          <p:spTgt spid="12"/>
                                        </p:tgtEl>
                                        <p:attrNameLst>
                                          <p:attrName>style.visibility</p:attrName>
                                        </p:attrNameLst>
                                      </p:cBhvr>
                                      <p:to>
                                        <p:strVal val="visible"/>
                                      </p:to>
                                    </p:set>
                                    <p:animEffect transition="in" filter="strips(downRight)">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2" grpId="0" uiExpan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484" t="14516" r="-484" b="-14516"/>
          <a:stretch/>
        </p:blipFill>
        <p:spPr>
          <a:xfrm>
            <a:off x="-1" y="0"/>
            <a:ext cx="12477135" cy="8128000"/>
          </a:xfrm>
          <a:prstGeom prst="rect">
            <a:avLst/>
          </a:prstGeom>
        </p:spPr>
      </p:pic>
      <p:sp>
        <p:nvSpPr>
          <p:cNvPr id="60" name="矩形 59"/>
          <p:cNvSpPr/>
          <p:nvPr/>
        </p:nvSpPr>
        <p:spPr>
          <a:xfrm>
            <a:off x="7681602" y="1784980"/>
            <a:ext cx="3448050" cy="4210876"/>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7510152" y="1613943"/>
            <a:ext cx="3790950" cy="4552950"/>
          </a:xfrm>
          <a:prstGeom prst="rect">
            <a:avLst/>
          </a:prstGeom>
          <a:noFill/>
          <a:ln w="762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文本框 60"/>
          <p:cNvSpPr txBox="1"/>
          <p:nvPr/>
        </p:nvSpPr>
        <p:spPr>
          <a:xfrm>
            <a:off x="9911673" y="2148809"/>
            <a:ext cx="1200329" cy="3483219"/>
          </a:xfrm>
          <a:prstGeom prst="rect">
            <a:avLst/>
          </a:prstGeom>
          <a:noFill/>
        </p:spPr>
        <p:txBody>
          <a:bodyPr vert="eaVert" wrap="square" rtlCol="0">
            <a:spAutoFit/>
          </a:bodyPr>
          <a:lstStyle/>
          <a:p>
            <a:r>
              <a:rPr lang="zh-CN" altLang="en-US" sz="6600" dirty="0" smtClean="0">
                <a:solidFill>
                  <a:schemeClr val="tx1">
                    <a:lumMod val="65000"/>
                    <a:lumOff val="35000"/>
                  </a:schemeClr>
                </a:solidFill>
                <a:latin typeface="字酷堂清楷体" panose="02010601030101010101" pitchFamily="2" charset="-122"/>
                <a:ea typeface="字酷堂清楷体" panose="02010601030101010101" pitchFamily="2" charset="-122"/>
              </a:rPr>
              <a:t>我的</a:t>
            </a:r>
            <a:r>
              <a:rPr lang="zh-CN" altLang="en-US" sz="6600" dirty="0">
                <a:solidFill>
                  <a:schemeClr val="tx1">
                    <a:lumMod val="65000"/>
                    <a:lumOff val="35000"/>
                  </a:schemeClr>
                </a:solidFill>
                <a:latin typeface="字酷堂清楷体" panose="02010601030101010101" pitchFamily="2" charset="-122"/>
                <a:ea typeface="字酷堂清楷体" panose="02010601030101010101" pitchFamily="2" charset="-122"/>
              </a:rPr>
              <a:t>旅行</a:t>
            </a:r>
          </a:p>
        </p:txBody>
      </p:sp>
      <p:cxnSp>
        <p:nvCxnSpPr>
          <p:cNvPr id="62" name="直接连接符 61"/>
          <p:cNvCxnSpPr/>
          <p:nvPr/>
        </p:nvCxnSpPr>
        <p:spPr>
          <a:xfrm>
            <a:off x="9911673" y="2299587"/>
            <a:ext cx="0" cy="3181662"/>
          </a:xfrm>
          <a:prstGeom prst="line">
            <a:avLst/>
          </a:prstGeom>
        </p:spPr>
        <p:style>
          <a:lnRef idx="1">
            <a:schemeClr val="dk1"/>
          </a:lnRef>
          <a:fillRef idx="0">
            <a:schemeClr val="dk1"/>
          </a:fillRef>
          <a:effectRef idx="0">
            <a:schemeClr val="dk1"/>
          </a:effectRef>
          <a:fontRef idx="minor">
            <a:schemeClr val="tx1"/>
          </a:fontRef>
        </p:style>
      </p:cxnSp>
      <p:sp>
        <p:nvSpPr>
          <p:cNvPr id="63" name="矩形 62"/>
          <p:cNvSpPr/>
          <p:nvPr/>
        </p:nvSpPr>
        <p:spPr>
          <a:xfrm>
            <a:off x="7799733" y="2205260"/>
            <a:ext cx="1877437" cy="3370317"/>
          </a:xfrm>
          <a:prstGeom prst="rect">
            <a:avLst/>
          </a:prstGeom>
        </p:spPr>
        <p:txBody>
          <a:bodyPr vert="eaVert" wrap="square">
            <a:spAutoFit/>
          </a:bodyPr>
          <a:lstStyle/>
          <a:p>
            <a:r>
              <a:rPr lang="zh-CN" altLang="en-US" dirty="0">
                <a:solidFill>
                  <a:schemeClr val="tx1">
                    <a:lumMod val="65000"/>
                    <a:lumOff val="35000"/>
                  </a:schemeClr>
                </a:solidFill>
                <a:latin typeface="楷体" panose="02010609060101010101" pitchFamily="49" charset="-122"/>
                <a:ea typeface="楷体" panose="02010609060101010101" pitchFamily="49" charset="-122"/>
              </a:rPr>
              <a:t>只想进行一场漫无目的的旅行，在一个有花有海、安静缓慢的地方晒着太阳无所事事</a:t>
            </a:r>
            <a:r>
              <a:rPr lang="zh-CN" altLang="en-US" dirty="0" smtClean="0">
                <a:solidFill>
                  <a:schemeClr val="tx1">
                    <a:lumMod val="65000"/>
                    <a:lumOff val="35000"/>
                  </a:schemeClr>
                </a:solidFill>
                <a:latin typeface="楷体" panose="02010609060101010101" pitchFamily="49" charset="-122"/>
                <a:ea typeface="楷体" panose="02010609060101010101" pitchFamily="49" charset="-122"/>
              </a:rPr>
              <a:t>。</a:t>
            </a:r>
            <a:endParaRPr lang="en-US" altLang="zh-CN" dirty="0" smtClean="0">
              <a:solidFill>
                <a:schemeClr val="tx1">
                  <a:lumMod val="65000"/>
                  <a:lumOff val="35000"/>
                </a:schemeClr>
              </a:solidFill>
              <a:latin typeface="楷体" panose="02010609060101010101" pitchFamily="49" charset="-122"/>
              <a:ea typeface="楷体" panose="02010609060101010101" pitchFamily="49" charset="-122"/>
            </a:endParaRPr>
          </a:p>
          <a:p>
            <a:r>
              <a:rPr lang="en-US" altLang="zh-CN" sz="1400" dirty="0">
                <a:solidFill>
                  <a:schemeClr val="tx1">
                    <a:lumMod val="65000"/>
                    <a:lumOff val="35000"/>
                  </a:schemeClr>
                </a:solidFill>
                <a:latin typeface="楷体" panose="02010609060101010101" pitchFamily="49" charset="-122"/>
                <a:ea typeface="楷体" panose="02010609060101010101" pitchFamily="49" charset="-122"/>
              </a:rPr>
              <a:t>Just want to carry out a aimless travel, in a sea of flowers, quiet and slow place drying the sun do nothing.</a:t>
            </a:r>
            <a:r>
              <a:rPr lang="zh-CN" altLang="en-US" sz="1400" dirty="0" smtClean="0">
                <a:solidFill>
                  <a:schemeClr val="tx1">
                    <a:lumMod val="65000"/>
                    <a:lumOff val="35000"/>
                  </a:schemeClr>
                </a:solidFill>
                <a:latin typeface="楷体" panose="02010609060101010101" pitchFamily="49" charset="-122"/>
                <a:ea typeface="楷体" panose="02010609060101010101" pitchFamily="49" charset="-122"/>
              </a:rPr>
              <a:t> </a:t>
            </a:r>
            <a:endParaRPr lang="zh-CN" altLang="en-US" sz="1400" dirty="0">
              <a:solidFill>
                <a:schemeClr val="tx1">
                  <a:lumMod val="65000"/>
                  <a:lumOff val="35000"/>
                </a:schemeClr>
              </a:solidFill>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1196846133"/>
      </p:ext>
    </p:extLst>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500" fill="hold"/>
                                        <p:tgtEl>
                                          <p:spTgt spid="60"/>
                                        </p:tgtEl>
                                        <p:attrNameLst>
                                          <p:attrName>ppt_x</p:attrName>
                                        </p:attrNameLst>
                                      </p:cBhvr>
                                      <p:tavLst>
                                        <p:tav tm="0">
                                          <p:val>
                                            <p:strVal val="#ppt_x"/>
                                          </p:val>
                                        </p:tav>
                                        <p:tav tm="100000">
                                          <p:val>
                                            <p:strVal val="#ppt_x"/>
                                          </p:val>
                                        </p:tav>
                                      </p:tavLst>
                                    </p:anim>
                                    <p:anim calcmode="lin" valueType="num">
                                      <p:cBhvr additive="base">
                                        <p:cTn id="8" dur="500" fill="hold"/>
                                        <p:tgtEl>
                                          <p:spTgt spid="6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18" presetClass="entr" presetSubtype="6" fill="hold" grpId="0" nodeType="withEffect">
                                  <p:stCondLst>
                                    <p:cond delay="0"/>
                                  </p:stCondLst>
                                  <p:childTnLst>
                                    <p:set>
                                      <p:cBhvr>
                                        <p:cTn id="14" dur="1" fill="hold">
                                          <p:stCondLst>
                                            <p:cond delay="0"/>
                                          </p:stCondLst>
                                        </p:cTn>
                                        <p:tgtEl>
                                          <p:spTgt spid="61"/>
                                        </p:tgtEl>
                                        <p:attrNameLst>
                                          <p:attrName>style.visibility</p:attrName>
                                        </p:attrNameLst>
                                      </p:cBhvr>
                                      <p:to>
                                        <p:strVal val="visible"/>
                                      </p:to>
                                    </p:set>
                                    <p:animEffect transition="in" filter="strips(downRight)">
                                      <p:cBhvr>
                                        <p:cTn id="15" dur="1000"/>
                                        <p:tgtEl>
                                          <p:spTgt spid="61"/>
                                        </p:tgtEl>
                                      </p:cBhvr>
                                    </p:animEffect>
                                  </p:childTnLst>
                                </p:cTn>
                              </p:par>
                            </p:childTnLst>
                          </p:cTn>
                        </p:par>
                        <p:par>
                          <p:cTn id="16" fill="hold">
                            <p:stCondLst>
                              <p:cond delay="1000"/>
                            </p:stCondLst>
                            <p:childTnLst>
                              <p:par>
                                <p:cTn id="17" presetID="6" presetClass="entr" presetSubtype="16" fill="hold" nodeType="afterEffect">
                                  <p:stCondLst>
                                    <p:cond delay="0"/>
                                  </p:stCondLst>
                                  <p:childTnLst>
                                    <p:set>
                                      <p:cBhvr>
                                        <p:cTn id="18" dur="1" fill="hold">
                                          <p:stCondLst>
                                            <p:cond delay="0"/>
                                          </p:stCondLst>
                                        </p:cTn>
                                        <p:tgtEl>
                                          <p:spTgt spid="62"/>
                                        </p:tgtEl>
                                        <p:attrNameLst>
                                          <p:attrName>style.visibility</p:attrName>
                                        </p:attrNameLst>
                                      </p:cBhvr>
                                      <p:to>
                                        <p:strVal val="visible"/>
                                      </p:to>
                                    </p:set>
                                    <p:animEffect transition="in" filter="circle(in)">
                                      <p:cBhvr>
                                        <p:cTn id="19" dur="2000"/>
                                        <p:tgtEl>
                                          <p:spTgt spid="62"/>
                                        </p:tgtEl>
                                      </p:cBhvr>
                                    </p:animEffect>
                                  </p:childTnLst>
                                </p:cTn>
                              </p:par>
                              <p:par>
                                <p:cTn id="20" presetID="18" presetClass="entr" presetSubtype="6" fill="hold" grpId="0" nodeType="withEffect">
                                  <p:stCondLst>
                                    <p:cond delay="0"/>
                                  </p:stCondLst>
                                  <p:iterate type="lt">
                                    <p:tmPct val="10000"/>
                                  </p:iterate>
                                  <p:childTnLst>
                                    <p:set>
                                      <p:cBhvr>
                                        <p:cTn id="21" dur="1" fill="hold">
                                          <p:stCondLst>
                                            <p:cond delay="0"/>
                                          </p:stCondLst>
                                        </p:cTn>
                                        <p:tgtEl>
                                          <p:spTgt spid="63"/>
                                        </p:tgtEl>
                                        <p:attrNameLst>
                                          <p:attrName>style.visibility</p:attrName>
                                        </p:attrNameLst>
                                      </p:cBhvr>
                                      <p:to>
                                        <p:strVal val="visible"/>
                                      </p:to>
                                    </p:set>
                                    <p:animEffect transition="in" filter="strips(downRight)">
                                      <p:cBhvr>
                                        <p:cTn id="22"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11" grpId="0" animBg="1"/>
      <p:bldP spid="61" grpId="0"/>
      <p:bldP spid="6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t="19189" b="8919"/>
          <a:stretch/>
        </p:blipFill>
        <p:spPr>
          <a:xfrm>
            <a:off x="6272212" y="323848"/>
            <a:ext cx="5286375" cy="2533651"/>
          </a:xfrm>
          <a:prstGeom prst="rect">
            <a:avLst/>
          </a:prstGeom>
          <a:ln w="57150">
            <a:solidFill>
              <a:schemeClr val="bg1"/>
            </a:solidFill>
          </a:ln>
        </p:spPr>
      </p:pic>
      <p:pic>
        <p:nvPicPr>
          <p:cNvPr id="3" name="图片 2"/>
          <p:cNvPicPr>
            <a:picLocks noChangeAspect="1"/>
          </p:cNvPicPr>
          <p:nvPr/>
        </p:nvPicPr>
        <p:blipFill rotWithShape="1">
          <a:blip r:embed="rId4">
            <a:extLst>
              <a:ext uri="{28A0092B-C50C-407E-A947-70E740481C1C}">
                <a14:useLocalDpi xmlns:a14="http://schemas.microsoft.com/office/drawing/2010/main" val="0"/>
              </a:ext>
            </a:extLst>
          </a:blip>
          <a:srcRect b="28108"/>
          <a:stretch/>
        </p:blipFill>
        <p:spPr>
          <a:xfrm>
            <a:off x="690562" y="323849"/>
            <a:ext cx="5286375" cy="2533651"/>
          </a:xfrm>
          <a:prstGeom prst="rect">
            <a:avLst/>
          </a:prstGeom>
          <a:ln w="57150">
            <a:solidFill>
              <a:schemeClr val="bg1"/>
            </a:solidFill>
          </a:ln>
        </p:spPr>
      </p:pic>
      <p:sp>
        <p:nvSpPr>
          <p:cNvPr id="4" name="矩形 3"/>
          <p:cNvSpPr/>
          <p:nvPr/>
        </p:nvSpPr>
        <p:spPr>
          <a:xfrm>
            <a:off x="854807" y="3500557"/>
            <a:ext cx="7863009" cy="292750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690562" y="3356372"/>
            <a:ext cx="8191499" cy="3215878"/>
          </a:xfrm>
          <a:prstGeom prst="rect">
            <a:avLst/>
          </a:prstGeom>
          <a:noFill/>
          <a:ln w="762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854807" y="3280143"/>
            <a:ext cx="3679272" cy="2123658"/>
          </a:xfrm>
          <a:prstGeom prst="rect">
            <a:avLst/>
          </a:prstGeom>
          <a:noFill/>
        </p:spPr>
        <p:txBody>
          <a:bodyPr vert="horz" wrap="square" rtlCol="0">
            <a:spAutoFit/>
          </a:bodyPr>
          <a:lstStyle/>
          <a:p>
            <a:r>
              <a:rPr lang="zh-CN" altLang="en-US" sz="6600" dirty="0" smtClean="0">
                <a:solidFill>
                  <a:schemeClr val="tx1">
                    <a:lumMod val="65000"/>
                    <a:lumOff val="35000"/>
                  </a:schemeClr>
                </a:solidFill>
                <a:latin typeface="字酷堂清楷体" panose="02010601030101010101" pitchFamily="2" charset="-122"/>
                <a:ea typeface="字酷堂清楷体" panose="02010601030101010101" pitchFamily="2" charset="-122"/>
              </a:rPr>
              <a:t>  我的</a:t>
            </a:r>
            <a:endParaRPr lang="en-US" altLang="zh-CN" sz="6600" dirty="0" smtClean="0">
              <a:solidFill>
                <a:schemeClr val="tx1">
                  <a:lumMod val="65000"/>
                  <a:lumOff val="35000"/>
                </a:schemeClr>
              </a:solidFill>
              <a:latin typeface="字酷堂清楷体" panose="02010601030101010101" pitchFamily="2" charset="-122"/>
              <a:ea typeface="字酷堂清楷体" panose="02010601030101010101" pitchFamily="2" charset="-122"/>
            </a:endParaRPr>
          </a:p>
          <a:p>
            <a:r>
              <a:rPr lang="zh-CN" altLang="en-US" sz="6600" dirty="0" smtClean="0">
                <a:solidFill>
                  <a:schemeClr val="tx1">
                    <a:lumMod val="65000"/>
                    <a:lumOff val="35000"/>
                  </a:schemeClr>
                </a:solidFill>
                <a:latin typeface="字酷堂清楷体" panose="02010601030101010101" pitchFamily="2" charset="-122"/>
                <a:ea typeface="字酷堂清楷体" panose="02010601030101010101" pitchFamily="2" charset="-122"/>
              </a:rPr>
              <a:t>旅行</a:t>
            </a:r>
            <a:endParaRPr lang="zh-CN" altLang="en-US" sz="6600" dirty="0">
              <a:solidFill>
                <a:schemeClr val="tx1">
                  <a:lumMod val="65000"/>
                  <a:lumOff val="35000"/>
                </a:schemeClr>
              </a:solidFill>
              <a:latin typeface="字酷堂清楷体" panose="02010601030101010101" pitchFamily="2" charset="-122"/>
              <a:ea typeface="字酷堂清楷体" panose="02010601030101010101" pitchFamily="2" charset="-122"/>
            </a:endParaRPr>
          </a:p>
        </p:txBody>
      </p:sp>
      <p:cxnSp>
        <p:nvCxnSpPr>
          <p:cNvPr id="7" name="Straight Connector 15"/>
          <p:cNvCxnSpPr/>
          <p:nvPr/>
        </p:nvCxnSpPr>
        <p:spPr>
          <a:xfrm flipH="1">
            <a:off x="2420329" y="4390890"/>
            <a:ext cx="6061683"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2635789" y="4390890"/>
            <a:ext cx="0" cy="1876560"/>
          </a:xfrm>
          <a:prstGeom prst="line">
            <a:avLst/>
          </a:prstGeom>
        </p:spPr>
        <p:style>
          <a:lnRef idx="1">
            <a:schemeClr val="dk1"/>
          </a:lnRef>
          <a:fillRef idx="0">
            <a:schemeClr val="dk1"/>
          </a:fillRef>
          <a:effectRef idx="0">
            <a:schemeClr val="dk1"/>
          </a:effectRef>
          <a:fontRef idx="minor">
            <a:schemeClr val="tx1"/>
          </a:fontRef>
        </p:style>
      </p:cxnSp>
      <p:sp>
        <p:nvSpPr>
          <p:cNvPr id="9" name="矩形 8"/>
          <p:cNvSpPr/>
          <p:nvPr/>
        </p:nvSpPr>
        <p:spPr>
          <a:xfrm>
            <a:off x="2964762" y="4580030"/>
            <a:ext cx="5377545" cy="1569660"/>
          </a:xfrm>
          <a:prstGeom prst="rect">
            <a:avLst/>
          </a:prstGeom>
        </p:spPr>
        <p:txBody>
          <a:bodyPr vert="horz" wrap="square">
            <a:spAutoFit/>
          </a:bodyPr>
          <a:lstStyle/>
          <a:p>
            <a:r>
              <a:rPr lang="zh-CN" altLang="en-US" dirty="0">
                <a:solidFill>
                  <a:srgbClr val="444444"/>
                </a:solidFill>
                <a:latin typeface="楷体" panose="02010609060101010101" pitchFamily="49" charset="-122"/>
                <a:ea typeface="楷体" panose="02010609060101010101" pitchFamily="49" charset="-122"/>
              </a:rPr>
              <a:t>旅行之意义并不是告诉别人“这里我来过”。是一种改变。旅行会改变人的气质，让人的目光变得更加长远</a:t>
            </a:r>
            <a:r>
              <a:rPr lang="zh-CN" altLang="en-US" dirty="0" smtClean="0">
                <a:solidFill>
                  <a:srgbClr val="444444"/>
                </a:solidFill>
                <a:latin typeface="楷体" panose="02010609060101010101" pitchFamily="49" charset="-122"/>
                <a:ea typeface="楷体" panose="02010609060101010101" pitchFamily="49" charset="-122"/>
              </a:rPr>
              <a:t>。</a:t>
            </a:r>
            <a:endParaRPr lang="en-US" altLang="zh-CN" dirty="0" smtClean="0">
              <a:solidFill>
                <a:srgbClr val="444444"/>
              </a:solidFill>
              <a:latin typeface="楷体" panose="02010609060101010101" pitchFamily="49" charset="-122"/>
              <a:ea typeface="楷体" panose="02010609060101010101" pitchFamily="49" charset="-122"/>
            </a:endParaRPr>
          </a:p>
          <a:p>
            <a:r>
              <a:rPr lang="en-US" altLang="zh-CN" sz="1400" dirty="0">
                <a:solidFill>
                  <a:srgbClr val="595959"/>
                </a:solidFill>
                <a:latin typeface="楷体" panose="02010609060101010101" pitchFamily="49" charset="-122"/>
                <a:ea typeface="楷体" panose="02010609060101010101" pitchFamily="49" charset="-122"/>
              </a:rPr>
              <a:t>The meaning of travel is not to tell others "here I have come". Is a change. Travel will change people's temperament, people look more </a:t>
            </a:r>
            <a:r>
              <a:rPr lang="en-US" altLang="zh-CN" sz="1400" dirty="0" smtClean="0">
                <a:solidFill>
                  <a:srgbClr val="595959"/>
                </a:solidFill>
                <a:latin typeface="楷体" panose="02010609060101010101" pitchFamily="49" charset="-122"/>
                <a:ea typeface="楷体" panose="02010609060101010101" pitchFamily="49" charset="-122"/>
              </a:rPr>
              <a:t>long-term.</a:t>
            </a:r>
            <a:endParaRPr lang="zh-CN" altLang="en-US" sz="1400" dirty="0">
              <a:solidFill>
                <a:srgbClr val="595959"/>
              </a:solidFill>
              <a:latin typeface="楷体" panose="02010609060101010101" pitchFamily="49" charset="-122"/>
              <a:ea typeface="楷体" panose="02010609060101010101" pitchFamily="49" charset="-122"/>
            </a:endParaRPr>
          </a:p>
        </p:txBody>
      </p:sp>
      <p:pic>
        <p:nvPicPr>
          <p:cNvPr id="11" name="图片 10"/>
          <p:cNvPicPr>
            <a:picLocks noChangeAspect="1"/>
          </p:cNvPicPr>
          <p:nvPr/>
        </p:nvPicPr>
        <p:blipFill rotWithShape="1">
          <a:blip r:embed="rId5">
            <a:extLst>
              <a:ext uri="{28A0092B-C50C-407E-A947-70E740481C1C}">
                <a14:useLocalDpi xmlns:a14="http://schemas.microsoft.com/office/drawing/2010/main" val="0"/>
              </a:ext>
            </a:extLst>
          </a:blip>
          <a:srcRect t="8109" r="50609"/>
          <a:stretch/>
        </p:blipFill>
        <p:spPr>
          <a:xfrm flipH="1">
            <a:off x="9046305" y="3333750"/>
            <a:ext cx="2497995" cy="3238500"/>
          </a:xfrm>
          <a:prstGeom prst="rect">
            <a:avLst/>
          </a:prstGeom>
          <a:ln w="57150">
            <a:solidFill>
              <a:schemeClr val="bg1"/>
            </a:solidFill>
          </a:ln>
        </p:spPr>
      </p:pic>
    </p:spTree>
    <p:extLst>
      <p:ext uri="{BB962C8B-B14F-4D97-AF65-F5344CB8AC3E}">
        <p14:creationId xmlns:p14="http://schemas.microsoft.com/office/powerpoint/2010/main" val="3730587655"/>
      </p:ext>
    </p:extLst>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18" presetClass="entr" presetSubtype="6"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strips(downRight)">
                                      <p:cBhvr>
                                        <p:cTn id="30" dur="1000"/>
                                        <p:tgtEl>
                                          <p:spTgt spid="6"/>
                                        </p:tgtEl>
                                      </p:cBhvr>
                                    </p:animEffect>
                                  </p:childTnLst>
                                </p:cTn>
                              </p:par>
                            </p:childTnLst>
                          </p:cTn>
                        </p:par>
                        <p:par>
                          <p:cTn id="31" fill="hold">
                            <p:stCondLst>
                              <p:cond delay="2500"/>
                            </p:stCondLst>
                            <p:childTnLst>
                              <p:par>
                                <p:cTn id="32" presetID="2" presetClass="entr" presetSubtype="4" decel="100000"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750" fill="hold"/>
                                        <p:tgtEl>
                                          <p:spTgt spid="7"/>
                                        </p:tgtEl>
                                        <p:attrNameLst>
                                          <p:attrName>ppt_x</p:attrName>
                                        </p:attrNameLst>
                                      </p:cBhvr>
                                      <p:tavLst>
                                        <p:tav tm="0">
                                          <p:val>
                                            <p:strVal val="#ppt_x"/>
                                          </p:val>
                                        </p:tav>
                                        <p:tav tm="100000">
                                          <p:val>
                                            <p:strVal val="#ppt_x"/>
                                          </p:val>
                                        </p:tav>
                                      </p:tavLst>
                                    </p:anim>
                                    <p:anim calcmode="lin" valueType="num">
                                      <p:cBhvr additive="base">
                                        <p:cTn id="35" dur="750" fill="hold"/>
                                        <p:tgtEl>
                                          <p:spTgt spid="7"/>
                                        </p:tgtEl>
                                        <p:attrNameLst>
                                          <p:attrName>ppt_y</p:attrName>
                                        </p:attrNameLst>
                                      </p:cBhvr>
                                      <p:tavLst>
                                        <p:tav tm="0">
                                          <p:val>
                                            <p:strVal val="1+#ppt_h/2"/>
                                          </p:val>
                                        </p:tav>
                                        <p:tav tm="100000">
                                          <p:val>
                                            <p:strVal val="#ppt_y"/>
                                          </p:val>
                                        </p:tav>
                                      </p:tavLst>
                                    </p:anim>
                                  </p:childTnLst>
                                </p:cTn>
                              </p:par>
                            </p:childTnLst>
                          </p:cTn>
                        </p:par>
                        <p:par>
                          <p:cTn id="36" fill="hold">
                            <p:stCondLst>
                              <p:cond delay="3250"/>
                            </p:stCondLst>
                            <p:childTnLst>
                              <p:par>
                                <p:cTn id="37" presetID="6" presetClass="entr" presetSubtype="16"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circle(in)">
                                      <p:cBhvr>
                                        <p:cTn id="39" dur="1000"/>
                                        <p:tgtEl>
                                          <p:spTgt spid="8"/>
                                        </p:tgtEl>
                                      </p:cBhvr>
                                    </p:animEffect>
                                  </p:childTnLst>
                                </p:cTn>
                              </p:par>
                            </p:childTnLst>
                          </p:cTn>
                        </p:par>
                        <p:par>
                          <p:cTn id="40" fill="hold">
                            <p:stCondLst>
                              <p:cond delay="4250"/>
                            </p:stCondLst>
                            <p:childTnLst>
                              <p:par>
                                <p:cTn id="41" presetID="2" presetClass="entr" presetSubtype="4"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666" y="1638144"/>
            <a:ext cx="7544034" cy="5029356"/>
          </a:xfrm>
          <a:prstGeom prst="rect">
            <a:avLst/>
          </a:prstGeom>
          <a:ln w="57150">
            <a:solidFill>
              <a:schemeClr val="bg1"/>
            </a:solidFill>
          </a:ln>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6832" y="122878"/>
            <a:ext cx="3706237" cy="2316398"/>
          </a:xfrm>
          <a:prstGeom prst="rect">
            <a:avLst/>
          </a:prstGeom>
          <a:ln w="57150">
            <a:solidFill>
              <a:schemeClr val="bg1"/>
            </a:solidFill>
          </a:ln>
        </p:spPr>
      </p:pic>
      <p:sp>
        <p:nvSpPr>
          <p:cNvPr id="9" name="矩形 8"/>
          <p:cNvSpPr/>
          <p:nvPr/>
        </p:nvSpPr>
        <p:spPr>
          <a:xfrm>
            <a:off x="8195952" y="2285587"/>
            <a:ext cx="3448050" cy="4210876"/>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8024502" y="2114550"/>
            <a:ext cx="3790950" cy="4552950"/>
          </a:xfrm>
          <a:prstGeom prst="rect">
            <a:avLst/>
          </a:prstGeom>
          <a:noFill/>
          <a:ln w="762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10426023" y="2649416"/>
            <a:ext cx="1200329" cy="3483219"/>
          </a:xfrm>
          <a:prstGeom prst="rect">
            <a:avLst/>
          </a:prstGeom>
          <a:noFill/>
        </p:spPr>
        <p:txBody>
          <a:bodyPr vert="eaVert" wrap="square" rtlCol="0">
            <a:spAutoFit/>
          </a:bodyPr>
          <a:lstStyle/>
          <a:p>
            <a:r>
              <a:rPr lang="zh-CN" altLang="en-US" sz="6600" dirty="0" smtClean="0">
                <a:solidFill>
                  <a:schemeClr val="tx1">
                    <a:lumMod val="65000"/>
                    <a:lumOff val="35000"/>
                  </a:schemeClr>
                </a:solidFill>
                <a:latin typeface="字酷堂清楷体" panose="02010601030101010101" pitchFamily="2" charset="-122"/>
                <a:ea typeface="字酷堂清楷体" panose="02010601030101010101" pitchFamily="2" charset="-122"/>
              </a:rPr>
              <a:t>我的</a:t>
            </a:r>
            <a:r>
              <a:rPr lang="zh-CN" altLang="en-US" sz="6600" dirty="0">
                <a:solidFill>
                  <a:schemeClr val="tx1">
                    <a:lumMod val="65000"/>
                    <a:lumOff val="35000"/>
                  </a:schemeClr>
                </a:solidFill>
                <a:latin typeface="字酷堂清楷体" panose="02010601030101010101" pitchFamily="2" charset="-122"/>
                <a:ea typeface="字酷堂清楷体" panose="02010601030101010101" pitchFamily="2" charset="-122"/>
              </a:rPr>
              <a:t>旅行</a:t>
            </a:r>
          </a:p>
        </p:txBody>
      </p:sp>
      <p:cxnSp>
        <p:nvCxnSpPr>
          <p:cNvPr id="12" name="直接连接符 11"/>
          <p:cNvCxnSpPr/>
          <p:nvPr/>
        </p:nvCxnSpPr>
        <p:spPr>
          <a:xfrm>
            <a:off x="10426023" y="2800194"/>
            <a:ext cx="0" cy="3181662"/>
          </a:xfrm>
          <a:prstGeom prst="line">
            <a:avLst/>
          </a:prstGeom>
        </p:spPr>
        <p:style>
          <a:lnRef idx="1">
            <a:schemeClr val="dk1"/>
          </a:lnRef>
          <a:fillRef idx="0">
            <a:schemeClr val="dk1"/>
          </a:fillRef>
          <a:effectRef idx="0">
            <a:schemeClr val="dk1"/>
          </a:effectRef>
          <a:fontRef idx="minor">
            <a:schemeClr val="tx1"/>
          </a:fontRef>
        </p:style>
      </p:cxnSp>
      <p:sp>
        <p:nvSpPr>
          <p:cNvPr id="13" name="矩形 12"/>
          <p:cNvSpPr/>
          <p:nvPr/>
        </p:nvSpPr>
        <p:spPr>
          <a:xfrm>
            <a:off x="8314083" y="2705867"/>
            <a:ext cx="1877437" cy="3370317"/>
          </a:xfrm>
          <a:prstGeom prst="rect">
            <a:avLst/>
          </a:prstGeom>
        </p:spPr>
        <p:txBody>
          <a:bodyPr vert="eaVert" wrap="square">
            <a:spAutoFit/>
          </a:bodyPr>
          <a:lstStyle/>
          <a:p>
            <a:r>
              <a:rPr lang="zh-CN" altLang="en-US" dirty="0">
                <a:solidFill>
                  <a:schemeClr val="tx1">
                    <a:lumMod val="65000"/>
                    <a:lumOff val="35000"/>
                  </a:schemeClr>
                </a:solidFill>
                <a:latin typeface="楷体" panose="02010609060101010101" pitchFamily="49" charset="-122"/>
                <a:ea typeface="楷体" panose="02010609060101010101" pitchFamily="49" charset="-122"/>
              </a:rPr>
              <a:t>只想进行一场漫无目的的旅行，在一个有花有海、安静缓慢的地方晒着太阳无所事事</a:t>
            </a:r>
            <a:r>
              <a:rPr lang="zh-CN" altLang="en-US" dirty="0" smtClean="0">
                <a:solidFill>
                  <a:schemeClr val="tx1">
                    <a:lumMod val="65000"/>
                    <a:lumOff val="35000"/>
                  </a:schemeClr>
                </a:solidFill>
                <a:latin typeface="楷体" panose="02010609060101010101" pitchFamily="49" charset="-122"/>
                <a:ea typeface="楷体" panose="02010609060101010101" pitchFamily="49" charset="-122"/>
              </a:rPr>
              <a:t>。</a:t>
            </a:r>
            <a:endParaRPr lang="en-US" altLang="zh-CN" dirty="0" smtClean="0">
              <a:solidFill>
                <a:schemeClr val="tx1">
                  <a:lumMod val="65000"/>
                  <a:lumOff val="35000"/>
                </a:schemeClr>
              </a:solidFill>
              <a:latin typeface="楷体" panose="02010609060101010101" pitchFamily="49" charset="-122"/>
              <a:ea typeface="楷体" panose="02010609060101010101" pitchFamily="49" charset="-122"/>
            </a:endParaRPr>
          </a:p>
          <a:p>
            <a:r>
              <a:rPr lang="en-US" altLang="zh-CN" sz="1400" dirty="0">
                <a:solidFill>
                  <a:schemeClr val="tx1">
                    <a:lumMod val="65000"/>
                    <a:lumOff val="35000"/>
                  </a:schemeClr>
                </a:solidFill>
                <a:latin typeface="楷体" panose="02010609060101010101" pitchFamily="49" charset="-122"/>
                <a:ea typeface="楷体" panose="02010609060101010101" pitchFamily="49" charset="-122"/>
              </a:rPr>
              <a:t>Just want to carry out a aimless travel, in a sea of flowers, quiet and slow place drying the sun do nothing.</a:t>
            </a:r>
            <a:r>
              <a:rPr lang="zh-CN" altLang="en-US" sz="1400" dirty="0" smtClean="0">
                <a:solidFill>
                  <a:schemeClr val="tx1">
                    <a:lumMod val="65000"/>
                    <a:lumOff val="35000"/>
                  </a:schemeClr>
                </a:solidFill>
                <a:latin typeface="楷体" panose="02010609060101010101" pitchFamily="49" charset="-122"/>
                <a:ea typeface="楷体" panose="02010609060101010101" pitchFamily="49" charset="-122"/>
              </a:rPr>
              <a:t> </a:t>
            </a:r>
            <a:endParaRPr lang="zh-CN" altLang="en-US" sz="1400" dirty="0">
              <a:solidFill>
                <a:schemeClr val="tx1">
                  <a:lumMod val="65000"/>
                  <a:lumOff val="35000"/>
                </a:schemeClr>
              </a:solidFill>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2472911007"/>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18" presetClass="entr" presetSubtype="6"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strips(downRight)">
                                      <p:cBhvr>
                                        <p:cTn id="25" dur="1000"/>
                                        <p:tgtEl>
                                          <p:spTgt spid="11"/>
                                        </p:tgtEl>
                                      </p:cBhvr>
                                    </p:animEffect>
                                  </p:childTnLst>
                                </p:cTn>
                              </p:par>
                            </p:childTnLst>
                          </p:cTn>
                        </p:par>
                        <p:par>
                          <p:cTn id="26" fill="hold">
                            <p:stCondLst>
                              <p:cond delay="2000"/>
                            </p:stCondLst>
                            <p:childTnLst>
                              <p:par>
                                <p:cTn id="27" presetID="6" presetClass="entr" presetSubtype="16"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circle(in)">
                                      <p:cBhvr>
                                        <p:cTn id="29" dur="2000"/>
                                        <p:tgtEl>
                                          <p:spTgt spid="12"/>
                                        </p:tgtEl>
                                      </p:cBhvr>
                                    </p:animEffect>
                                  </p:childTnLst>
                                </p:cTn>
                              </p:par>
                              <p:par>
                                <p:cTn id="30" presetID="18" presetClass="entr" presetSubtype="6" fill="hold" grpId="0" nodeType="withEffect">
                                  <p:stCondLst>
                                    <p:cond delay="0"/>
                                  </p:stCondLst>
                                  <p:iterate type="lt">
                                    <p:tmPct val="10000"/>
                                  </p:iterate>
                                  <p:childTnLst>
                                    <p:set>
                                      <p:cBhvr>
                                        <p:cTn id="31" dur="1" fill="hold">
                                          <p:stCondLst>
                                            <p:cond delay="0"/>
                                          </p:stCondLst>
                                        </p:cTn>
                                        <p:tgtEl>
                                          <p:spTgt spid="13"/>
                                        </p:tgtEl>
                                        <p:attrNameLst>
                                          <p:attrName>style.visibility</p:attrName>
                                        </p:attrNameLst>
                                      </p:cBhvr>
                                      <p:to>
                                        <p:strVal val="visible"/>
                                      </p:to>
                                    </p:set>
                                    <p:animEffect transition="in" filter="strips(downRight)">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063559" y="186916"/>
            <a:ext cx="5909745" cy="6408175"/>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5940114" y="38100"/>
            <a:ext cx="6156635" cy="6705807"/>
          </a:xfrm>
          <a:prstGeom prst="rect">
            <a:avLst/>
          </a:prstGeom>
          <a:noFill/>
          <a:ln w="762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44222"/>
          <a:stretch/>
        </p:blipFill>
        <p:spPr>
          <a:xfrm flipH="1">
            <a:off x="171450" y="72823"/>
            <a:ext cx="5522861" cy="6671084"/>
          </a:xfrm>
          <a:prstGeom prst="rect">
            <a:avLst/>
          </a:prstGeom>
          <a:ln w="57150">
            <a:solidFill>
              <a:schemeClr val="bg1"/>
            </a:solidFill>
          </a:ln>
        </p:spPr>
      </p:pic>
      <p:sp>
        <p:nvSpPr>
          <p:cNvPr id="3" name="文本框 2"/>
          <p:cNvSpPr txBox="1"/>
          <p:nvPr/>
        </p:nvSpPr>
        <p:spPr>
          <a:xfrm>
            <a:off x="7698162" y="0"/>
            <a:ext cx="4836738" cy="2123658"/>
          </a:xfrm>
          <a:prstGeom prst="rect">
            <a:avLst/>
          </a:prstGeom>
          <a:noFill/>
        </p:spPr>
        <p:txBody>
          <a:bodyPr vert="horz" wrap="square" rtlCol="0">
            <a:spAutoFit/>
          </a:bodyPr>
          <a:lstStyle/>
          <a:p>
            <a:r>
              <a:rPr lang="zh-CN" altLang="en-US" sz="6600" dirty="0" smtClean="0">
                <a:solidFill>
                  <a:schemeClr val="tx1">
                    <a:lumMod val="65000"/>
                    <a:lumOff val="35000"/>
                  </a:schemeClr>
                </a:solidFill>
                <a:latin typeface="字酷堂清楷体" panose="02010601030101010101" pitchFamily="2" charset="-122"/>
                <a:ea typeface="字酷堂清楷体" panose="02010601030101010101" pitchFamily="2" charset="-122"/>
              </a:rPr>
              <a:t>   我的</a:t>
            </a:r>
            <a:endParaRPr lang="en-US" altLang="zh-CN" sz="6600" dirty="0" smtClean="0">
              <a:solidFill>
                <a:schemeClr val="tx1">
                  <a:lumMod val="65000"/>
                  <a:lumOff val="35000"/>
                </a:schemeClr>
              </a:solidFill>
              <a:latin typeface="字酷堂清楷体" panose="02010601030101010101" pitchFamily="2" charset="-122"/>
              <a:ea typeface="字酷堂清楷体" panose="02010601030101010101" pitchFamily="2" charset="-122"/>
            </a:endParaRPr>
          </a:p>
          <a:p>
            <a:r>
              <a:rPr lang="zh-CN" altLang="en-US" sz="6600" dirty="0" smtClean="0">
                <a:solidFill>
                  <a:schemeClr val="tx1">
                    <a:lumMod val="65000"/>
                    <a:lumOff val="35000"/>
                  </a:schemeClr>
                </a:solidFill>
                <a:latin typeface="字酷堂清楷体" panose="02010601030101010101" pitchFamily="2" charset="-122"/>
                <a:ea typeface="字酷堂清楷体" panose="02010601030101010101" pitchFamily="2" charset="-122"/>
              </a:rPr>
              <a:t>      旅行</a:t>
            </a:r>
            <a:endParaRPr lang="zh-CN" altLang="en-US" sz="6600" dirty="0">
              <a:solidFill>
                <a:schemeClr val="tx1">
                  <a:lumMod val="65000"/>
                  <a:lumOff val="35000"/>
                </a:schemeClr>
              </a:solidFill>
              <a:latin typeface="字酷堂清楷体" panose="02010601030101010101" pitchFamily="2" charset="-122"/>
              <a:ea typeface="字酷堂清楷体" panose="02010601030101010101" pitchFamily="2" charset="-122"/>
            </a:endParaRPr>
          </a:p>
        </p:txBody>
      </p:sp>
      <p:cxnSp>
        <p:nvCxnSpPr>
          <p:cNvPr id="6" name="Straight Connector 15"/>
          <p:cNvCxnSpPr/>
          <p:nvPr/>
        </p:nvCxnSpPr>
        <p:spPr>
          <a:xfrm flipH="1">
            <a:off x="6115051" y="1209540"/>
            <a:ext cx="4438649"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10306050" y="1209540"/>
            <a:ext cx="0" cy="5286510"/>
          </a:xfrm>
          <a:prstGeom prst="line">
            <a:avLst/>
          </a:prstGeom>
        </p:spPr>
        <p:style>
          <a:lnRef idx="1">
            <a:schemeClr val="dk1"/>
          </a:lnRef>
          <a:fillRef idx="0">
            <a:schemeClr val="dk1"/>
          </a:fillRef>
          <a:effectRef idx="0">
            <a:schemeClr val="dk1"/>
          </a:effectRef>
          <a:fontRef idx="minor">
            <a:schemeClr val="tx1"/>
          </a:fontRef>
        </p:style>
      </p:cxnSp>
      <p:sp>
        <p:nvSpPr>
          <p:cNvPr id="10" name="矩形 9"/>
          <p:cNvSpPr/>
          <p:nvPr/>
        </p:nvSpPr>
        <p:spPr>
          <a:xfrm>
            <a:off x="6546323" y="1438788"/>
            <a:ext cx="3570208" cy="5267019"/>
          </a:xfrm>
          <a:prstGeom prst="rect">
            <a:avLst/>
          </a:prstGeom>
        </p:spPr>
        <p:txBody>
          <a:bodyPr vert="eaVert" wrap="square">
            <a:spAutoFit/>
          </a:bodyPr>
          <a:lstStyle/>
          <a:p>
            <a:r>
              <a:rPr lang="zh-CN" altLang="en-US" spc="300" dirty="0">
                <a:solidFill>
                  <a:srgbClr val="444444"/>
                </a:solidFill>
                <a:latin typeface="楷体" panose="02010609060101010101" pitchFamily="49" charset="-122"/>
                <a:ea typeface="楷体" panose="02010609060101010101" pitchFamily="49" charset="-122"/>
              </a:rPr>
              <a:t>旅行之意义并不是告诉别人“这里我来过”。是一种改变。旅行会改变人的气质，让人的目光变得更加长远。在旅途中，你会看到不同的人有不同的习惯，你才能了解到，并不是每个人都按照你的方式在生活</a:t>
            </a:r>
            <a:r>
              <a:rPr lang="zh-CN" altLang="en-US" spc="300" dirty="0" smtClean="0">
                <a:solidFill>
                  <a:srgbClr val="444444"/>
                </a:solidFill>
                <a:latin typeface="楷体" panose="02010609060101010101" pitchFamily="49" charset="-122"/>
                <a:ea typeface="楷体" panose="02010609060101010101" pitchFamily="49" charset="-122"/>
              </a:rPr>
              <a:t>。</a:t>
            </a:r>
            <a:endParaRPr lang="en-US" altLang="zh-CN" spc="300" dirty="0" smtClean="0">
              <a:solidFill>
                <a:srgbClr val="444444"/>
              </a:solidFill>
              <a:latin typeface="楷体" panose="02010609060101010101" pitchFamily="49" charset="-122"/>
              <a:ea typeface="楷体" panose="02010609060101010101" pitchFamily="49" charset="-122"/>
            </a:endParaRPr>
          </a:p>
          <a:p>
            <a:endParaRPr lang="en-US" altLang="zh-CN" spc="300" dirty="0" smtClean="0">
              <a:solidFill>
                <a:srgbClr val="444444"/>
              </a:solidFill>
              <a:latin typeface="楷体" panose="02010609060101010101" pitchFamily="49" charset="-122"/>
              <a:ea typeface="楷体" panose="02010609060101010101" pitchFamily="49" charset="-122"/>
            </a:endParaRPr>
          </a:p>
          <a:p>
            <a:r>
              <a:rPr lang="en-US" altLang="zh-CN" sz="1400" spc="300" dirty="0" smtClean="0">
                <a:solidFill>
                  <a:srgbClr val="444444"/>
                </a:solidFill>
                <a:latin typeface="楷体" panose="02010609060101010101" pitchFamily="49" charset="-122"/>
                <a:ea typeface="楷体" panose="02010609060101010101" pitchFamily="49" charset="-122"/>
              </a:rPr>
              <a:t>The </a:t>
            </a:r>
            <a:r>
              <a:rPr lang="en-US" altLang="zh-CN" sz="1400" spc="300" dirty="0">
                <a:solidFill>
                  <a:srgbClr val="444444"/>
                </a:solidFill>
                <a:latin typeface="楷体" panose="02010609060101010101" pitchFamily="49" charset="-122"/>
                <a:ea typeface="楷体" panose="02010609060101010101" pitchFamily="49" charset="-122"/>
              </a:rPr>
              <a:t>meaning of travel is not to tell others "here I have come". Is a change. Travel will change people's temperament, people's eyes become more long-term. On the road, you will see different people have different habits, you can understand that not everyone is in your way in life.</a:t>
            </a:r>
            <a:endParaRPr lang="zh-CN" altLang="en-US" sz="1400" spc="300" dirty="0">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3404462613"/>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18" presetClass="entr" presetSubtype="6"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strips(downRight)">
                                      <p:cBhvr>
                                        <p:cTn id="21" dur="1000"/>
                                        <p:tgtEl>
                                          <p:spTgt spid="3"/>
                                        </p:tgtEl>
                                      </p:cBhvr>
                                    </p:animEffect>
                                  </p:childTnLst>
                                </p:cTn>
                              </p:par>
                              <p:par>
                                <p:cTn id="22" presetID="2" presetClass="entr" presetSubtype="4" decel="10000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750" fill="hold"/>
                                        <p:tgtEl>
                                          <p:spTgt spid="6"/>
                                        </p:tgtEl>
                                        <p:attrNameLst>
                                          <p:attrName>ppt_x</p:attrName>
                                        </p:attrNameLst>
                                      </p:cBhvr>
                                      <p:tavLst>
                                        <p:tav tm="0">
                                          <p:val>
                                            <p:strVal val="#ppt_x"/>
                                          </p:val>
                                        </p:tav>
                                        <p:tav tm="100000">
                                          <p:val>
                                            <p:strVal val="#ppt_x"/>
                                          </p:val>
                                        </p:tav>
                                      </p:tavLst>
                                    </p:anim>
                                    <p:anim calcmode="lin" valueType="num">
                                      <p:cBhvr additive="base">
                                        <p:cTn id="25" dur="750" fill="hold"/>
                                        <p:tgtEl>
                                          <p:spTgt spid="6"/>
                                        </p:tgtEl>
                                        <p:attrNameLst>
                                          <p:attrName>ppt_y</p:attrName>
                                        </p:attrNameLst>
                                      </p:cBhvr>
                                      <p:tavLst>
                                        <p:tav tm="0">
                                          <p:val>
                                            <p:strVal val="1+#ppt_h/2"/>
                                          </p:val>
                                        </p:tav>
                                        <p:tav tm="100000">
                                          <p:val>
                                            <p:strVal val="#ppt_y"/>
                                          </p:val>
                                        </p:tav>
                                      </p:tavLst>
                                    </p:anim>
                                  </p:childTnLst>
                                </p:cTn>
                              </p:par>
                            </p:childTnLst>
                          </p:cTn>
                        </p:par>
                        <p:par>
                          <p:cTn id="26" fill="hold">
                            <p:stCondLst>
                              <p:cond delay="2000"/>
                            </p:stCondLst>
                            <p:childTnLst>
                              <p:par>
                                <p:cTn id="27" presetID="6" presetClass="entr" presetSubtype="16"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circle(in)">
                                      <p:cBhvr>
                                        <p:cTn id="29" dur="1000"/>
                                        <p:tgtEl>
                                          <p:spTgt spid="7"/>
                                        </p:tgtEl>
                                      </p:cBhvr>
                                    </p:animEffect>
                                  </p:childTnLst>
                                </p:cTn>
                              </p:par>
                              <p:par>
                                <p:cTn id="30" presetID="2" presetClass="entr" presetSubtype="4"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3"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66699" y="4634832"/>
            <a:ext cx="11677650" cy="1988887"/>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114300" y="4514850"/>
            <a:ext cx="11982449" cy="2228850"/>
          </a:xfrm>
          <a:prstGeom prst="rect">
            <a:avLst/>
          </a:prstGeom>
          <a:noFill/>
          <a:ln w="762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266699" y="4343400"/>
            <a:ext cx="3679272" cy="1754326"/>
          </a:xfrm>
          <a:prstGeom prst="rect">
            <a:avLst/>
          </a:prstGeom>
          <a:noFill/>
        </p:spPr>
        <p:txBody>
          <a:bodyPr vert="horz" wrap="square" rtlCol="0">
            <a:spAutoFit/>
          </a:bodyPr>
          <a:lstStyle/>
          <a:p>
            <a:r>
              <a:rPr lang="zh-CN" altLang="en-US" sz="5400" dirty="0" smtClean="0">
                <a:solidFill>
                  <a:schemeClr val="tx1">
                    <a:lumMod val="65000"/>
                    <a:lumOff val="35000"/>
                  </a:schemeClr>
                </a:solidFill>
                <a:latin typeface="字酷堂清楷体" panose="02010601030101010101" pitchFamily="2" charset="-122"/>
                <a:ea typeface="字酷堂清楷体" panose="02010601030101010101" pitchFamily="2" charset="-122"/>
              </a:rPr>
              <a:t>  我的</a:t>
            </a:r>
            <a:endParaRPr lang="en-US" altLang="zh-CN" sz="5400" dirty="0" smtClean="0">
              <a:solidFill>
                <a:schemeClr val="tx1">
                  <a:lumMod val="65000"/>
                  <a:lumOff val="35000"/>
                </a:schemeClr>
              </a:solidFill>
              <a:latin typeface="字酷堂清楷体" panose="02010601030101010101" pitchFamily="2" charset="-122"/>
              <a:ea typeface="字酷堂清楷体" panose="02010601030101010101" pitchFamily="2" charset="-122"/>
            </a:endParaRPr>
          </a:p>
          <a:p>
            <a:r>
              <a:rPr lang="zh-CN" altLang="en-US" sz="5400" dirty="0" smtClean="0">
                <a:solidFill>
                  <a:schemeClr val="tx1">
                    <a:lumMod val="65000"/>
                    <a:lumOff val="35000"/>
                  </a:schemeClr>
                </a:solidFill>
                <a:latin typeface="字酷堂清楷体" panose="02010601030101010101" pitchFamily="2" charset="-122"/>
                <a:ea typeface="字酷堂清楷体" panose="02010601030101010101" pitchFamily="2" charset="-122"/>
              </a:rPr>
              <a:t>旅行</a:t>
            </a:r>
            <a:endParaRPr lang="zh-CN" altLang="en-US" sz="5400" dirty="0">
              <a:solidFill>
                <a:schemeClr val="tx1">
                  <a:lumMod val="65000"/>
                  <a:lumOff val="35000"/>
                </a:schemeClr>
              </a:solidFill>
              <a:latin typeface="字酷堂清楷体" panose="02010601030101010101" pitchFamily="2" charset="-122"/>
              <a:ea typeface="字酷堂清楷体" panose="02010601030101010101" pitchFamily="2" charset="-122"/>
            </a:endParaRPr>
          </a:p>
        </p:txBody>
      </p:sp>
      <p:cxnSp>
        <p:nvCxnSpPr>
          <p:cNvPr id="6" name="Straight Connector 15"/>
          <p:cNvCxnSpPr/>
          <p:nvPr/>
        </p:nvCxnSpPr>
        <p:spPr>
          <a:xfrm flipH="1">
            <a:off x="1603621" y="5225547"/>
            <a:ext cx="10150229"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1819081" y="5225547"/>
            <a:ext cx="6183" cy="1232403"/>
          </a:xfrm>
          <a:prstGeom prst="line">
            <a:avLst/>
          </a:prstGeom>
        </p:spPr>
        <p:style>
          <a:lnRef idx="1">
            <a:schemeClr val="dk1"/>
          </a:lnRef>
          <a:fillRef idx="0">
            <a:schemeClr val="dk1"/>
          </a:fillRef>
          <a:effectRef idx="0">
            <a:schemeClr val="dk1"/>
          </a:effectRef>
          <a:fontRef idx="minor">
            <a:schemeClr val="tx1"/>
          </a:fontRef>
        </p:style>
      </p:cxnSp>
      <p:sp>
        <p:nvSpPr>
          <p:cNvPr id="13" name="矩形 12"/>
          <p:cNvSpPr/>
          <p:nvPr/>
        </p:nvSpPr>
        <p:spPr>
          <a:xfrm>
            <a:off x="1819081" y="5345530"/>
            <a:ext cx="9934769" cy="1077218"/>
          </a:xfrm>
          <a:prstGeom prst="rect">
            <a:avLst/>
          </a:prstGeom>
        </p:spPr>
        <p:txBody>
          <a:bodyPr vert="horz" wrap="square">
            <a:spAutoFit/>
          </a:bodyPr>
          <a:lstStyle/>
          <a:p>
            <a:r>
              <a:rPr lang="zh-CN" altLang="en-US" dirty="0">
                <a:solidFill>
                  <a:srgbClr val="444444"/>
                </a:solidFill>
                <a:latin typeface="楷体" panose="02010609060101010101" pitchFamily="49" charset="-122"/>
                <a:ea typeface="楷体" panose="02010609060101010101" pitchFamily="49" charset="-122"/>
              </a:rPr>
              <a:t>旅行之意义并不是告诉别人“这里我来过”。是一种改变。旅行会改变人的气质，让人的目光变得更加长远</a:t>
            </a:r>
            <a:r>
              <a:rPr lang="zh-CN" altLang="en-US" dirty="0" smtClean="0">
                <a:solidFill>
                  <a:srgbClr val="444444"/>
                </a:solidFill>
                <a:latin typeface="楷体" panose="02010609060101010101" pitchFamily="49" charset="-122"/>
                <a:ea typeface="楷体" panose="02010609060101010101" pitchFamily="49" charset="-122"/>
              </a:rPr>
              <a:t>。</a:t>
            </a:r>
            <a:endParaRPr lang="en-US" altLang="zh-CN" dirty="0" smtClean="0">
              <a:solidFill>
                <a:srgbClr val="444444"/>
              </a:solidFill>
              <a:latin typeface="楷体" panose="02010609060101010101" pitchFamily="49" charset="-122"/>
              <a:ea typeface="楷体" panose="02010609060101010101" pitchFamily="49" charset="-122"/>
            </a:endParaRPr>
          </a:p>
          <a:p>
            <a:r>
              <a:rPr lang="en-US" altLang="zh-CN" sz="1400" dirty="0">
                <a:solidFill>
                  <a:srgbClr val="595959"/>
                </a:solidFill>
                <a:latin typeface="楷体" panose="02010609060101010101" pitchFamily="49" charset="-122"/>
                <a:ea typeface="楷体" panose="02010609060101010101" pitchFamily="49" charset="-122"/>
              </a:rPr>
              <a:t>The meaning of travel is not to tell others "here I have come". Is a change. Travel will change people's temperament, people look more </a:t>
            </a:r>
            <a:r>
              <a:rPr lang="en-US" altLang="zh-CN" sz="1400" dirty="0" smtClean="0">
                <a:solidFill>
                  <a:srgbClr val="595959"/>
                </a:solidFill>
                <a:latin typeface="楷体" panose="02010609060101010101" pitchFamily="49" charset="-122"/>
                <a:ea typeface="楷体" panose="02010609060101010101" pitchFamily="49" charset="-122"/>
              </a:rPr>
              <a:t>long-term.</a:t>
            </a:r>
            <a:endParaRPr lang="zh-CN" altLang="en-US" sz="1400" dirty="0">
              <a:solidFill>
                <a:srgbClr val="595959"/>
              </a:solidFill>
              <a:latin typeface="楷体" panose="02010609060101010101" pitchFamily="49" charset="-122"/>
              <a:ea typeface="楷体" panose="02010609060101010101" pitchFamily="49" charset="-122"/>
            </a:endParaRPr>
          </a:p>
        </p:txBody>
      </p:sp>
      <p:pic>
        <p:nvPicPr>
          <p:cNvPr id="14" name="图片 13"/>
          <p:cNvPicPr>
            <a:picLocks noChangeAspect="1"/>
          </p:cNvPicPr>
          <p:nvPr/>
        </p:nvPicPr>
        <p:blipFill rotWithShape="1">
          <a:blip r:embed="rId3">
            <a:extLst>
              <a:ext uri="{28A0092B-C50C-407E-A947-70E740481C1C}">
                <a14:useLocalDpi xmlns:a14="http://schemas.microsoft.com/office/drawing/2010/main" val="0"/>
              </a:ext>
            </a:extLst>
          </a:blip>
          <a:srcRect t="11963" b="33334"/>
          <a:stretch/>
        </p:blipFill>
        <p:spPr>
          <a:xfrm>
            <a:off x="114300" y="57150"/>
            <a:ext cx="11982449" cy="4371975"/>
          </a:xfrm>
          <a:prstGeom prst="rect">
            <a:avLst/>
          </a:prstGeom>
          <a:ln w="57150">
            <a:solidFill>
              <a:schemeClr val="bg1"/>
            </a:solidFill>
          </a:ln>
        </p:spPr>
      </p:pic>
    </p:spTree>
    <p:extLst>
      <p:ext uri="{BB962C8B-B14F-4D97-AF65-F5344CB8AC3E}">
        <p14:creationId xmlns:p14="http://schemas.microsoft.com/office/powerpoint/2010/main" val="2391281551"/>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8" presetClass="entr" presetSubtype="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strips(downRight)">
                                      <p:cBhvr>
                                        <p:cTn id="16" dur="1000"/>
                                        <p:tgtEl>
                                          <p:spTgt spid="5"/>
                                        </p:tgtEl>
                                      </p:cBhvr>
                                    </p:animEffect>
                                  </p:childTnLst>
                                </p:cTn>
                              </p:par>
                              <p:par>
                                <p:cTn id="17" presetID="2" presetClass="entr" presetSubtype="4" decel="10000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750" fill="hold"/>
                                        <p:tgtEl>
                                          <p:spTgt spid="6"/>
                                        </p:tgtEl>
                                        <p:attrNameLst>
                                          <p:attrName>ppt_x</p:attrName>
                                        </p:attrNameLst>
                                      </p:cBhvr>
                                      <p:tavLst>
                                        <p:tav tm="0">
                                          <p:val>
                                            <p:strVal val="#ppt_x"/>
                                          </p:val>
                                        </p:tav>
                                        <p:tav tm="100000">
                                          <p:val>
                                            <p:strVal val="#ppt_x"/>
                                          </p:val>
                                        </p:tav>
                                      </p:tavLst>
                                    </p:anim>
                                    <p:anim calcmode="lin" valueType="num">
                                      <p:cBhvr additive="base">
                                        <p:cTn id="20" dur="750" fill="hold"/>
                                        <p:tgtEl>
                                          <p:spTgt spid="6"/>
                                        </p:tgtEl>
                                        <p:attrNameLst>
                                          <p:attrName>ppt_y</p:attrName>
                                        </p:attrNameLst>
                                      </p:cBhvr>
                                      <p:tavLst>
                                        <p:tav tm="0">
                                          <p:val>
                                            <p:strVal val="1+#ppt_h/2"/>
                                          </p:val>
                                        </p:tav>
                                        <p:tav tm="100000">
                                          <p:val>
                                            <p:strVal val="#ppt_y"/>
                                          </p:val>
                                        </p:tav>
                                      </p:tavLst>
                                    </p:anim>
                                  </p:childTnLst>
                                </p:cTn>
                              </p:par>
                            </p:childTnLst>
                          </p:cTn>
                        </p:par>
                        <p:par>
                          <p:cTn id="21" fill="hold">
                            <p:stCondLst>
                              <p:cond delay="1500"/>
                            </p:stCondLst>
                            <p:childTnLst>
                              <p:par>
                                <p:cTn id="22" presetID="6" presetClass="entr" presetSubtype="16"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circle(in)">
                                      <p:cBhvr>
                                        <p:cTn id="24" dur="1000"/>
                                        <p:tgtEl>
                                          <p:spTgt spid="7"/>
                                        </p:tgtEl>
                                      </p:cBhvr>
                                    </p:animEffect>
                                  </p:childTnLst>
                                </p:cTn>
                              </p:par>
                              <p:par>
                                <p:cTn id="25" presetID="2" presetClass="entr" presetSubtype="4"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ULTRA_SCORM_COURSE_ID" val="6CCDACC4-154E-4F41-8255-DA4AC345CE14"/>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Content List"/>
  <p:tag name="ISPRINGCLOUDFOLDERID" val="0"/>
  <p:tag name="ISPRINGCLOUDFOLDERPATH" val="Repository"/>
  <p:tag name="ISPRING_PLAYERS_CUSTOMIZATION" val="UEsDBBQAAgAIALe280qguF8VZQQAAAQRAAAdAAAAdW5pdmVyc2FsL2NvbW1vbl9tZXNzYWdlcy5sbmetWG1v2zYQ/l6g/4EQUGADtrQd0KIYEge0xNhEZMmV6DjZMAiMxNhEKDHVi9vs037Nfth+yY6UncR9gaQkgG2YlO+54909d0cfHn/JFdqIspK6OHLeHrxxkChSnclideQs2MmvHxxU1bzIuNKFOHIK7aDj0csXh4oXq4avBHx/+QKhw1xUFSyrkVndr5HMjpz5OHHD2RwHF4kfTsJkTCfOyNX5DS9uka9X+qff3n/48vbd+58PX2/l+sDEM+z7+0DIIr170wMoYFHoJ4BG/CQg58wZmc9hcuGC+TQgzmj7ZZj0PCJnzsh8dsotoogELIl96pGExkkQMusLnzDiOaML3aA13whUa7SR4jOq1wLiWMtSoErJzD5INWwUjehS5oUzTIMkIjGLqMtoGDijWJfl7S8Wljf1WpegrkKZrPilEpnVCRljn9+UogLVvIaMQvCq1xJ+qXMui4NO1RFe0mCSsDD044QE3m7HGZEiQ17JjZqBKBGOSQQAJa9E+QjZxGaZFUdYqWEIUzqZ+vBmxoSpXK0VvOuhdswJxGAuii4pyBESQXbF8TKMPOM0UIU4uuFV9VmX2V5+PAxUFzAN3BBS0GUPwJnB2AFDjCXUjbIUad0FNiNxjCckGYfnkMjAu3CIRHgKdDsdInFBYqAIibtkAnxGJ9gkvKHYLv93/Eq5SWd1i3iagpxx30bqpoId41JggWVadTBMTUw+LiBsFPs/oHGLCt61q5XcCLCjzETZqQgqi0s8k0UfF/SP5ARTn3gJpJUXLhNmS57RmPNbVOga8WzDi1SgS5HyBnL9Fp5lMrPPTJyt/k+N/BvxeltVXm0LUuCR81dD7dmrYd8xq6nAproW+U3dpdo4bGv+Y6wwOf1DE/oc/XH6Y5cEOKLh80Smknmj2qr75PjcWTY0Rp1GPNFT/aP13JbEbW0dUyhYY6n7SxDopqZ/QANU/aVocAKK5m2JhhpOi6sBOoNwCxBo9FiMM3DVngln4MIB8ksyjimD2WgpLitZd44dlo1tgL4f2hTmPCVqcU/GS3GlYcJRgm/a6QO6kI10Z0AfDDd7rYJR5oPJAQCu2uQBSCVzsD/rgbmYkZ0H2gK/d5KlblRmyavktS3y4NsmF9+OTVelzu2u4tUuedsmc/wUK9rDRa3S+YD2f8e/3vF5QL/HRykmOHKniYsDl5hB33BV9RQCChhX+CxOfDw24sCFnNfpGprplW6KrCdQO6t75AQD2PbMseBluv7vn397YnxlSbuLtru/DwIBYpsqSO7A/gx0Laq/ukAYHu/L2UUfqe3dZicXNnCL6GQzo5CEz3KF4G1nyXUOWwfdeiHHtzHDjGF3OgMaxDbrdVPC5DYEYYajUyhldgh3RjNeXkMdZFqrQSjW0yb/6mHa72+XTa16+fxe9mmdxByY0XmCPc9etYF7SqbXbcvM4EKRbu/cCu7cfcHcKQ6gzH6FJzJZDwS0nWlXhIDn7fqe5ZtvG9XdqrL/Vxy+fvD3xf9QSwMEFAACAAgAt7bzSkPIPPmFBAAADBYAACcAAAB1bml2ZXJzYWwvZmxhc2hfcHVibGlzaGluZ19zZXR0aW5ncy54bWzlWF9z2jgQf+dTaHzTx2KSJmmSMWRIYiZM+XfguzRPGWELrIssuZYMpU/3ae6D9ZN0hYIDhSRy7pLpzA3DgKXd365Wu6uf5Z19TRiakUxSwevOXrXmIMJDEVE+rTt/BK33xw6SCvMIM8FJ3eHCQWeNipfmY0ZlPCJKgahEAMPlaarqTqxUeuq68/m8SmWa6VnBcgX4shqKxE0zIglXJHNThhfwoxYpkc49ggUAfBPB79UalQpCnkHqiihnBNEIPOdULwqzFsMydlwjNsbh3TQTOY8uBBMZyqbjuvPbcVN/VjIG6pImhOuYyAYM6mF1iqOIai8wG9FvBMWETmNwd6924KA5jVRcdz7U9jUOyLvbOEt0s3iscS4ERIGrewMJUTjCCptHY1GRr0quBsxQtOA4oWEAM0hHoO5cBrejTvvSv+31A390exV0O8aHEkqB/zkooRS0g45vJT8Y+iO/F/jD2/N2v6TGS6z43Wa7U1Ln2j8ftYOylnrNblmVwVW/Z6dz0e8Omr2bUq5d3Qz8Yafd+3Qb9PudoD140IJs3Egmz93MNg+yUuRZSIpk81ScJ2OOKYMK/ykFJVHQIxjOpiQQLQolMMFMEgf9lZLp7zlmVC10WUAruSMkbcqUhGqoU77uqCwnzgOcAQTHoA6Kgjo8Kerp4/HG0l1j/WFZO730ig4ziIUSb+z9Xu2wcP/k4Gn3H3HUgw6XYr7oiOmbe394VHi/f/RM9He56WGlcBhD14MNWfrmuetDK7GJ4Bt5pZ/RWLCoWBFJxiTq4YSsdfPRHeUtkNxz0AQqgMFamxnFzEFUwdrDQlnmY6moWp4arXVJBFhwvBHUHW3FIoxxJjfSvQi77thhw+cRuszwHI4kEw0z/Jj4gHAbsSsIPdPhJ5mNuJ9hWUISNRmzEe7i7I5kKBCCSavFrXIXtflEWLmTQKHaCF6TsaSK2IieUyvT1yJnEVqIHDF6R5ASCLzPE/gXE7R+JqNJJpLlKPAGhSSjkCozSuYkOrMxdAMmkhw0dW0wooyFLzn9hsZkIjLAJXgG+QPjVBr8aingFEv5AIpXPr4zJ3O7d+l/fqcXiKMZ5mFJcKhUkqTqVfDxAnGhVnoQjhDnkJ56UyIaLeds1lZ9+TZImuTMbPN/vRlr0K+4Ja9jpczGPOuBtdkYz5aFqItrCQ0lSGFLDCZMhNDnKc+JLWCIORKcLRAOgchIXdYzKnIJI6aADbR8uYdGH1G+fJrCmQQWs4hkVpC1vf0PB4dHH49PTqvu97//ef+k0j3FGzCszRmOd/Eo/35G61EWbq33cotbjNxacwf5tdb9mZ1bK25x9Gc0n2Dqz2g+wde3dFsiS3QjiLZSYff72z1b2yY0nquJ1m7eteSHvyLt6gMet+oDy2hYsZeh/6cVIATWql/Yme31baT6n2ykhobBDNbYi5ULcOJNTQeHM4/RBJhW9Gb96w0q9E1q5V+9o5hCe51aedEu/fLt5f8SMfNU3NJsXMsU1wWbl4d6JqGcJhBHzU+KG8fG4UHNc3dPVSqAtnmD26j8AFBLAwQUAAIACAC3tvNKlDB+ZrgCAABUCgAAIQAAAHVuaXZlcnNhbC9mbGFzaF9za2luX3NldHRpbmdzLnhtbJVWbW/aMBD+vl+B2HfSvdJJKVJLmVSJrdVa8d1JjsTCsSPboePfz+fYxIGEME6V8HPP4zvfnU1jtaN88WEyiVPBhHwFrSnPFSIem9DsbprUWgs+SwXXwPWMC1kSNl18/Gk/cWSZYyqxB3mtZktSaMPM7ecaiYvxbY42JEhFWRF+WItczBKS7nIpap6NplYcKpCM8p1h3vyYL1eDARhV+klD2clpdYt2naSSoBRgSt9XaKMqRhJgPtKN/VypaUNdPv2JbE8V1VZ2/wltSFaRHLpFvr1HG+Zzs3u3K3O0ywINf7WhfvmMNkhl5ACyu/njV7RBhajq6n9mpJIix4J2NZebeNQwQTJz/TCrG7RRAR4IA412wZXHnvUxILmv4b2P8bpKwV6wricPAjY9YbDQsoY48qvGpwrx/lxrcz9gsSVMGUIItaQXk/QLqZXfpou1vD/wTnkWkBzQMjaC1SUsm3wDYhdv+cvlg30qwvyOWJCghL0DgwxbsGX+NmU9YwZgy3xlNINnzg5n9FNPo/EtfiCumZerb7zAiVn6evmV92KkNV5cFYR2gOeUIoOFwnTeaAnYtTiyWJNSdJZTzMme5kRTwX8hLznYw6g4OnG4Seufq1hTzaBv3GyO5pEO+2XX49PY/Ca0Z2vWE22e8Lsp0ZqkRWl+k9R04nR3UxtkGvVL8JU0fJBPfCsCEcYe0pRE7kC+CcHUlQouNFydkmhu1hA9joIaxFF/kWO3SV/1eV0mIFemaRSUb0EXbIgFzQtm/vSGwjtkJ4oBbyPVhdmPE3ocywBwMwBEpsVxAppV4yprpimDPTDvDhB76KHTxcqM6dDE3es1bHU4cw45GcrgHrUz6Z6KdlbCfbqOHsHGpNWvaDzjc69JouzBOjffP8Jtyp1n2b9mOH1h9AZw09TZ2fjPK2hA/G/yH1BLAwQUAAIACAC3tvNKGQQLbVgEAAAdFQAAJgAAAHVuaXZlcnNhbC9odG1sX3B1Ymxpc2hpbmdfc2V0dGluZ3MueG1s3VjdTuM4FL7nKays5nIaygADKAUVCKKa/m2bXYYr5CZu48Wxs7bTTudqn2YfbJ9kj2sa6BSog4autEII4pzvOz8+5/g4wdm3jKEpkYoK3vDqtV0PER6LhPJJw/stuvp45CGlMU8wE5w0PC48dHa6E+TFiFGVDonWIKoQ0HB1kuuGl2qdn/j+bDarUZVL81awQgO/qsUi83NJFOGaSD9neA5/9DwnyntgcCCA30zwB9jpzg5CgWXqiKRgBNEELOfUOIXZtc6Y51upEY7vJ1IUPLkQTEgkJ6OG98tR0/wsZSzTJc0INyFRp7BolvUJThJqjMBsSL8TlBI6ScHa+u6+h2Y00WnD+7S7Z3hA3l/nWbBb37HhuRAQBK4fFGRE4wRrbB+tRk2+abVcsEvJnOOMxhG8QSYADe8yuhu2W5fhXbcXhcO766jTtjZUAEXh16gCKGpF7dBJvj8Ih2E3Cgd3561eRcRbtISdZqtdEXMTng9bUVVN3WanKqR/3eu6YS56nX6ze1vJtOvbfjhot7pf7qJerx21+o8oyMaVZAr81WwLICtFIWNSJlug0yIbcUwZFPgPKaiIhhbBsJyQSFxRKIExZop46I+cTH4tMKN6bsoCOsk9IXlT5STWA5PyDU/LgniPdJYQDIM6KAvq4Lisp89HK677VvujW89aGZQNpp8KLbZsfX33oDT/eP91818wNIAGl2M+b4vJ1q0/OCyt3zvcEP3nzAyw1jhOoevBhixsC/ynS0uxseAreWWe0UiwpPRoDCnOwJmmpJh5iGpwLi7fahMCfUUZJL/B1mtjrte8i1Ms1UoCl4E0PTg+DXmCLiWewRlj/bPLL4n3CXcRu4ZgMhNQIl3EQ4lVBUnUZMxFuIPlPZEoEoIpJ+eW2YhafCyczMmg9FwEb8hIUU1cRM+pk+obUbAEzUWBGL0nSAsE1hcZ/JcS9PSURWMpssUqw0ojxWhC0JSSGUnOXBTdgoqsAKTJdka01fBnQb+jERkLCbwETyF/YJ0qy1+rRJxjpR5J8dLGD/asbXUvw68fjIM4mWIeVySH2iNZrt+FH88RF3qJg3DEuID0NJuS0GTxzsW32tu3QdGsYHabf/ZmPKF+xy15Hy1VNmajBc5qUzxdFKIprgU1lCCFLbGc8CKGPk15QVwJY8yR4GyOcAyjiTJlPaWiULBiC9hSq7dbaPGI8sXTBK4MoFEmRDpR7tb3Pu0fHH4+Oj6p+f/89ffHV0EPQ1ufYaPOTm0XL07UG1AvztXOuLdrXJuxnZHPjLPO2B/nbWfg2tS9AfnK7L0B+coEvoa9EjIzjSBZS4Xnb2QP89f6QBP4Zvx5fpJaTHzbGaR6cD/nTpW98M9pHhmEvzsRQqicOoCb2m7PRar3xUVqYGeS/pN5xMkEOMMmtifDKcZoBrNTsrWOtIWa20r2v36PsLXxk7L/TXH/71vA/zYG9qn82rHyeaO8dq9+hNuB9dVPmqc7/wJQSwMEFAACAAgAt7bzStXMXCaVAQAAIAYAAB8AAAB1bml2ZXJzYWwvaHRtbF9za2luX3NldHRpbmdzLmpzjZTLTsMwEEX3fEVltqgqzwK7ihYJiQUS3SEWbjpNozoey3YDBfHvZNxCY2dC8Wzim5M7j8j+POrVS2Sid9v7DM9h/xTvgwakebuGk1hXHXpJunCqmMO0KEEVGkSCVD+f/spfe4IzFjqYzjbPZOsafgLpzUIq18QNY2EZzTFaxWhvjPbOJf6IOtt1te2oMebZ2nvU/Qy1B+37Gm0pAyOO78NqNpjAWIE9gC5kBpHpMKwucu94OaRochmWRurNI+bYn8lslVtc63lX/uXGgK1/+GoLDG6Gd5PIThXOP3go08STa4pu0lhwDnZ5ryYULKzkDFTDdxDWH2hk3G4ooavCFf6HHp1SNGkjc2hN6XpEEWO69mpNc0jR5jy8+y1xfkYREUpuwLasxhcUEYhmbf7xA43FnCbSQtsz/0UVynmh813qAQXLUbFk2zW9faOh/LGIjhAmR2jJnb6SEzUnOk707OF1SeZH7tPOOysFkQENB1ZsMT69SWj/QlMGV98OYB/0AsVJPQppV2CniKqu/zWt9ECyo69vUEsDBBQAAgAIALe280o9PC/RwQAAAOUBAAAaAAAAdW5pdmVyc2FsL2kxOG5fcHJlc2V0cy54bWydkbEKwjAQhvc+RbjdxG6lJHUT3Bx0lpqmGmkvJZdaH9+UinSRgEMg//F9PyQnd6++Y0/jyTpUkPMtMIPaNRZvCs6n/aYARqHGpu4cGgXogO2qTNq8wKM3ZAKxWIGk4B7CUAoxTRO3NPjYQK4bQywmrl0v4ukditkUw6LC4pb2L/szgyrLGJPX0XbhgFW8x7QgjLxWMDsXjdxi60D8AhqTAEyqwVACaH0CeAwJwI8rQIrvm+ekRwrxo2KQYrWeKnsDUEsDBBQAAgAIALe280qmQ2VXZwAAAGsAAAAcAAAAdW5pdmVyc2FsL2xvY2FsX3NldHRpbmdzLnhtbA3KMQ6DMAwAwJ1XWN5pExaoRGDr2KX0ARaxEJJjIxJV5ffNdsON8y8JfPnMu2lAf3MIrKvFXbeAn+XZDgi5kEYSUw6ohjBPzSi2kry5lBozHEIXnwunisIvSnVuZrFzvne9f+B9av5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t7bzSqtYCahECAAAfyAAACkAAAB1bml2ZXJzYWwvc2tpbl9jdXN0b21pemF0aW9uX3NldHRpbmdzLnhtbLVa627juhH+36cgXBygBYr4Il8LrwtZohNhHcnHUpLdFoXBWIwtRBJdifZuDvyjT3Me7DxJh5QUS47tSNmttQlWw5lvhnPjxRnGz16obWPOAu83wj0W2pRzL1zFoz8hNFwyn0WziMaUx/UD5cELXfbNCJ+YoAE15iR0SeRqYjQeNdBEflC/p/b1Pry1x+0W6rVxC/eRjjsajA0UfaBoMKa3mtqwfgSR4EZ0SUN+GnVYL4y+FTDCmEbcCF36faQUufNDxRlcR8T1gC8eddvi2Wda93pbPKjd7PQ6eN9SFUXpIq2jN/XGvtcb9NQmwo12p6Hsx/2W0lJQs9NpDrr7Zq/VUeBtMugCShsPuqjda7db+r6FWyCNVHWst7R9Txk0mypow/2Btp9Mxr1GAzWbTaWt7ztdZTJuIOBWAENV+sKBiq6Mle5eHavNvoIm2mQ8ae+xjrtaB/VbuNto7NvjsdJoHJx7mF3eXQdq6elk7nwH8GQITo6K3KqfSK7hchtFwOzQYOMTTlFIAvqptmLMbTWavUavOailmSmzOOPLDCpSEyKQBcooDzKsS1I2Li3Jl0Kejjz3U+1xyzkLr5Ys5GDeVciigPi10Z+TbEnnUkaS7WhURe6JLOlBXU9+yoqluiCD4bkktGTBhoQvU7ZiV49k+byK2DZ0S5m5ftnQyPfCZ+BuDHoavqjI92JucBoU7MN98ZQX20CHiqkwr4vFU0rSJ4/UzzQ25KeC3EHl+x45Et15scelqNoUzyXRDVnRYgD6qnguy4SgpRi1nnjeF+L0Owd2RRR86yK7T15oVFSSNMiLUmyz3VTNp03EVsLZRbn3A/0q5zPoN+FKWNgQTykhMUGhsFSUUrfJ+etHjOnrcS8ZBqAFgptvLilJQs7GC826nanm18XUurYWY+O6NtKSqkSiLP/S6va/Nzvdvw7rqVxJJPtWnU6LWEiCdRrlsExnbk0XAIinCxN/cWoj8buyqHXnTA0T10bpfyoDzOb4vjYSv8uI3s3n2HQW9tTQ8cKwF6blSL9MsYP12ugr26I12VHEGdp59Bvia4qgPXsRRbHvuXJAtGwv3NIS+nTrVjXMxRzbztzQHMMyayObRdHL3yQy2fI1JM+axMj1YvLoU1eqhRSR46K9gHa5I0Pwj6894GQB8cKrMtrn6oNhXi8cy5raC2zqGaU2wqGL9IgITdWB5qqN54AREVi5Pya+kNknEZDq+5VBbozrmyn8OMKQG2+19uGHf8CaGYaQzGhYQhASB88h62z7wZrrwoegEBG0IXH8jUVuIWnyoSuBbZiaBampOTl8R8Bk2BB4L1xC6tAlL4F3i21bvcaLsfUFchxq06ooZH2GkvxcUegrtqGGsF1CzFTvjWtVVIQow6xAshpcEpHv/gsiyyXICW/uPLaNgSI8DGUiqzG+qqzJxr/eQSANdXqm2hNgcLZ8W3k7CqZELixzJXRBG9KwLrLr1zvjn4uJakyxvoB0062HhSO7pFAakBcUMo6IuyPhkqJHuiRbqIQXGHM9V46JyEsT/rP1fkOEp/3nl7R1mTr+8ssHTCo0vBOWwUYZlME2ZcPf0y7cls7gg4aIXD9rRRkHfNgEW8OmOjesnxOi2Au2ftKlf0agXo2rGqx37fhxf5UP2//BGDtpwWMDOtrYY5WEMKzEYsmBxdOvJGiYE1A3S/o5NHxxJq0EYFophsnQD8Dcg+cKhtyDR6tBPOCxbTiw2Xqgj+L0UUJY1moStdPxFmdEn8KR/LVUH+kTg/2ST8ku2cjA2iXDXybKua1SYWlxDGcKhpuAuUqSClB9LxBnqHKwd7c4c0WyGhTm88C2viur2/ee5YoAft4G9O0+7CligaT6JM7yOlmU/vGDhiRTnCd6Z9U2EK8FWjpWufr8oYjZWJ1rNwtNNTUsThSinv3yclAdwidTx15M1bFAgDIJCF+uYRV+Eue88ljJiUDHExXw0snblETL9R///b08zJE9CRWl1L9XxYHiF10Tv+L9y2Scxv8ugeOo46KofCkpmB6oMlFrC4eWMhXvGJCfP+XEQpJVKWCBuOEqpRoqII2i6jiqdnMLRWLLmmDbCLaCFUFu1fln6Htyq18b3ZLoGfqmw5hfFUg6XqQmr2zD4YS75X7ZEBzEf3ghEpN3jNlC1XV59IcS9b3lc7L6unB+SW/5kM9WVfC0G9WE5nwESV2PV8eUa1vWtKAjJO+HfrA7udS9Eg73KT6BFs4L1zMhj5g/Exdbb29ygUHcw0Eaj3gkTvTZW54jXrNvaexGT8SPgS1POmadgQ0zsVdMIYu0Y+65qB03x5oSjvnumQ+rgpbMJsdepB9LadpY3vvm7X6lvTEcDlnpUM7yA/GY36Tf+Rv+HPGY3xYrigWnujdCxyN5yewubkyiPL1M5ICHhrJHpTzZW5FHWDAVd7JxzqSUUOQMmEtHcmF0vICmxSxoeYPrZywehq97l1sh8/gipx2L7xwKA4fkrV/O3iH3uE/Pp7acBxRgPvryvVr+J18dHPsioSL+sqGfanAIIcu1aPNxDaUYn2pSbfK9zDnBTdbNRDPLiQprLksGspnLXl5JLhQtvJqRLKn0y0LD+hs/DeuXAjRMYc/HL9wGjzTCkAIetLg0iEVinn2dXYPdy93okdyZ0TwAXwN2COejrBByhEJeyS3Va1Ylb3kG2Fhyz6c76mdMOUrOPZc9MIyhPC5nt8qn9Inn8zulnCyDXHUfV0Ha6g65mMcsDpwVk+exk3LJSLWq4+QxlpM/0a2ypecwoROLUdalRb7nrUoIhcw9oQt4z3l/WM+vstCk3ny5ekwDUcA7+zcG/wNQSwMEFAACAAgAuLbzSgrKPODnPwAAJXYAABcAAAB1bml2ZXJzYWwvdW5pdmVyc2FsLnBuZ+29B1RTWfgvCqGIIAKK0osyKioKSJOWoCjoKMVBBUUBQYq0oJEakhALRSk6Kh0ig4KM0kQINYmCBocSEKQFEqQFhBBDSYAQcoMzKjpx/q733n3rrnV1LWFxyt5f+X1tn2+fE2NrbSkuKi/Kx8cnfvjQgd/4+ASF+PgAMSLC3CO1jreo3F/8kN8s9/MVNCuOcf8Q9NxntY+PrzhBbPEc90q+1QGHTkH4+NbWLv/nx4MfnefjC6w8fGDf8RAnap9zoannKdAScKsyn0TEg23h631jt41API4avslxXXQE/JK647nkzQOHDmnL/+GyedNJnz8cYn/xMrd9dl1AS/ca6PeO/cXlcCdj7GNSRkGpRx8zc5aSGko9n8ue0NPx6dArNC0pZMIKT0lQUwtRi0PbqlQ4c/iqTicodZIVBVrMAuu5RPALy674cb8IOUHPJidgsOwwdY6UhCj/NdU1Wjg+gRU/nhDNZjjzgTKi1UsL4wDki7wE565AzgsjTLzmyss0/FQvRcyFjSKWKAhBAODrebg/9D1UpyKiqv3MBp5dHjgPPar91Sxo8PJZ+Ey2yuGr+onC88PVbGdrfL2264oxkBCFaJP+LAgohnq18SsStXA4P3lJ0SfhiWbhM3UUECe0ZN9JeHqGC3hacLx87+4V8/ibqRdNeRxT7//l8vi2TSy8+opxOnWKDql/YCI4zKoxJhrLpr6Nt8b7mM7Owug3nasfN3ViGKWP2wfXZeGigDNZfbnA2byaQk04fLS4wnmxa/JN4E1YDFfUyn2EcCVKF7lCPnQxbJtNqT30Cwt6sg6/SM/VkFk1fRQgs6JqxGCJ9doGfkkGBF2apxS+EaEZay1rTcZHa7A0480T+HQaufpxbY85El1D9auayxTeQqfNzV9dJRGpWFd5BDubJS5EoscH91IdhQWZ4kLNxVifva9DxHcnrhBPbwHy5X7khTuKSDPdAfSlDzZ+QzbdZDv0Br2YiKG7fpk+KUcapaM95s7SwjodPQQP3MmIY9aPGwffyUDi6jFUR0ovq6od3tNMzbylpICP/KyR/jfCzRtFD5grNkGq76fv+3A7IXxo0lP7iiLoJodASz53SxOo3OA+iNUeyEw4mN1dkFQi5ZohsulS4n5ju6yz22pvuhFjYBeYgWG2PbaqSxwCZ5FA7soNWeL+5oQ3jN/0q4NQgtxqjlzbmiQqBGQUJ9S4W5jp9tEQHBZ5Zlr2HiFFCIxgEWkWY9n62mqqiQkBm5QTqKVWQYqFDsCEYI00YgxnRJ2DoSouPDSSFq1m9dFIVdQu60l7IBNKms408C1jEf3VnNrywAYVM6tx0xWjKzBV5Cdw8zqATpr3Cps2lh/2bd/DFx25WzlBeHvqoFemgMuigQI1ROPq1ZAJZ86sM1lExpUdNGSq3EAdgtQRXGu6UCEaSHTc4nbia1gfU+yppnQ0O75TKg5uEhzJR707E6Lx/vdCY+WbbCBF893D/UivV9kXCC1blhRKBJ8eJrwCyQ+F1xwb9HowXTzHEZGa2iXQfd4yw7VGv+UCev0ma5NgxasOwZUZmbaqtVFr8qYCX5YNzrsR5c7XEQZCmVRwNSOcdEHrUvOgH5EIzDJeigd9xrlZ4TIagmaAS6BUpuI7wm1Ob4VX6iBd/0C0h4bCSLXl88uX9ZQTPPLPaspzqlOciRGeLUWa0slEa4Wt6etEn4EzQhjdnmSvmUFKhQ2L9OutLAvavvFTS79nmcWm4g+FTThzJbM4Zir0NJQgjBEX6mHZHhBQJjZGgpyDY1/gCW7sxXj3AUNIWm4vwZV8FDl3ythnS6YOILor6Bo/PbVnAY91Qwx4+kXfLlFtlAz4bXIeVqqh+QXOSfpFDuoBE6+gUqLPxKGRgqGeC4tg3fZjESLrL/0K12fTpx12WxBzxw8K7IXFOwDJmFsccrwu09czzDZHR6inMxP1QnL8qDlyLG6iB+2QPo5z3sMFv5Hlh0HsxTM9KYBWVcqzBd/6XO61RkM1oq7tNflnn6Qxd0RzMe2QIy4/4h2mLp1M6i2qkTvXvK7eD4/VmUnG9G0ii0qxjLinGU2Du4VXOqeA1QL2q4Uu5ZixANnnYrVULeZKXsejDrqlgLdF31e9evWMQcdrqPTRtEnzLDNaUKKIkCsolykZnQKgYApxW8yRirsShPfmEtBZZsZ/KjeM5K6v49B8RkpeZ2L0Nl25PhYNw/QNYrLMfKHv1cF/yJYI9UBF6uB4+BDhEgKy9YiJMmtDQ10j8sjifuhambUr3fKodsA9W1Wawi27ajWRaDn+1l8o+LnhGv5L3Q5bE8FgE9mGV1gbLuWvntd/JEtBim8o+uKEZfV1VyumdHSnrFWg9TDBA2T5BtKD6NBJHVtUr3XLMvM3QOvUjLmU17Pkeg2kk/2NOX0kO1Xzq+EkLig2m3jRCm+hXrRM37xwatulleSUX0Me5NpBWI+NSPJkiK5Nm9RSOAgWO4IGS0UHTm9FhqKuMNjvqLkbuQ6KUEUzzAGfikZ4drWUZIyNX3CmzZRyeV56hSktNF7qgxu9eLaVsrc/KXm7ZFMYZkTEdIBsSFSz/AvSbuIheUDy1vN9gkKtx/GX2qASz4hxOdUwLIK1Xbi4KXwJRjQ83in7HNUsGu0u4Wes3JAmP5IrcZTccYslRfQHub+7C1VMH5wj5oitXhmDFJeDB183dXPVAfX+OfIkPdhXUWEle5KiizQR2kmE1DUA0ZThqEcL1CGsCGBjwo3SDqEuqtJ72UnPY8zzV4ZPFx/ha4D9yKbmP7p6NKs6xwH4leHPTmA/8l4UAD7GfqPzdehW3KMqLSmavP3ro1pFx7h3xCmHHM56cOvrOG2mrip9S2TP19f7tkfYumSvctqsLnX+6/xBUlRE6Jcr3yQMCnqq0l2jyCSRXwXlvk4BlBemkrDV0/nC36YYvoQIWzP1zdKuXw/f9Yg/C2chUS0YAF19320yeSV3uPblW1S/pejTLdds99d/zfSyJA59S5G+NzcdaBXQlLr7LdMiQtcA6/Z9ncQg47hJhu8M7ojglm+Z3s+fFXHgG2G6ZHO1pmD6Yd2+GNWvs5X/JP2A7ebPpLfrfnghpjmBYdbQqE6hw/cyNDfY8m+IhuxLXz/Qq3XJSYargMj+WJcS6yaQiaIBPu5vOonaH+4Vhrsze3wKx64cNxM63r+Le5N5uloYoZtLqZlBqtP5RGwG6BdFMfyVv2/pEYZ/uKridf3j1S5CA4qt0Mzl0StbZzaXhFNBQEUQPuHT6PdlfuPfYIusEJ3JLLkO4I74hTUzKYE2j/53USokpYVMH0WTAsAO21yAKXZ8P3LzthmSgPs88fCo0qdp+YUL3M3UbXNjSnJ3FJ3nilweNma6QlbgMe2nxxyezhft4k4nv2HvDIuscDqMFXHzJkjri+huyO7VtbtvIeamecJMKPFJhO39+pgqg4fF1WPRX4aK4qo00TfP94iQt/1HmI9+gZNvI/eeoPWetBMur7k86wfxa7m61K00i6LzR9wdd9hWLTMbcXslJOQe9b3ognLJO3L8voFZUPbzuLOHwpAOpGjBz/7fWHh3q23IWu41PRtGTT3FuHxayK4k/1Hfn/8MwRXG0DUS9L4Gwnh1jds7h09oL11z5o+sD4o77gNKd7ZA4XvszKJdVuDnfjSyJ/9GjT3/hvID3NEPWo/WrPpryuKXL5OsoKDmZPJ21QNaKwBvW2dGPfmS9DhC9MwfgE+KClVboYgkL3WTKNFHZlTRGaedjdKSm2VXWJK66/2gx640rvB3H+Oi6/b6MBryafVKKR3Rlc40Fzp+P0gorHCDh6iIVOwKe5DWtq06Uczk8pb0aFl3q2uYZqdIK8wXt0VelJAFWBZ/TaeojtA1EQvh/0F84BXC6V8nfp3CNZtHZ5Ekn+spgP2CKzk7uKbd/8REjegj3JYdqtLql/bTTG0TDVYIJyAm8gXkUYRoe4EZrfTFUf5NV1ZytlnYG72D4cQ1mnUbJEWlDbOYyuoNCiuEU37A/J0h16q87e8zT5/LiZB8Xv+VtZQ6boAWAnYExHCBdyO9BSpxdzhuhXBWqj1f68fULvz/q9ppjkjPzFAPZt16mwllk5Ai6Ny7KBpmkIOCTlaw/HsWdv7JW6k3FjZqDteJVs+8OVKVmxnmzaxXS6iWEjyv2rJkABBw3iH5ieRRi7abjVNLEec+zZyofX+420LICT4/fFZ3PgG0NNeq6iK/9kBE/xGhMAJ62URtVwqJn9pcufPDwE3Nyczwqdfdp/hZHqJ1hEz4wligTP1j47zPvM+7vwkMPG75z52PfPsfxOP2P9xxqwSgDJtpLeDeeAVZjo3Q5FoxPuVfwowI8jTdEMIt42geQorysyrs0Eb9D6XUFXr1XhHyqt7mcd67ncTlgthjBrAwnNc0wqtGRD7c7zsg7wp6bMd8i7cUfmW5ercS3wTRKfxXZKGfPU/IuxDzrfPtVVCCkgZLN5nzzpvXfKBfKw1Ph4ChvOwvoNniRVlSnln43f6HXNpFFQbmp3dOaku+O9Bbi7PcuBsSC4bt5AkQNCnWN5DzRzf8fV5uJOjXD4o6q7llEkv2KFoFdVny+b5rQvSOSJE14fm5vLlysCH+xrmnMX/silqWmS4D77HlQC3KObf5TDTayGRpbjD43D5fRwfbtjxeEDJr2uh+FqrURh9cy7lojr3tsQQcr4O8gqBVjGU5WHBaaz/FvlG4nDZt4SBZsmmgbX31hndlVkxeSO4vc7w9O3kWftcltpmcW6F81kB+SrYCNBM46hFJPcSp8A+RZW3cd521sTcewdPDES8YlxVvaz1uWWvc00j2rPEayG4FDo9EaIdhaRWu5OmdFvO0ElDNeCX4+SzckqcXDKjRdzMmKFqF6HZT5E+hfAoG2RztPixlJyOUHDRIFdZu2IRZu0sHDToCIpHQ95mBjPbzDQ2ivLyGb0WrIdMnQXi2XWEqI/tYvOpmhbnbnWFeZCJa6cw4VQL/fsOmfdCEa7c7/TMMvuOYUlHuOyWzKdoHOfIlgKkc5JG+d6BUDqwpWJB/PtAr5aF5PIlaqiOfaPqC2JvK08L1HdOHnQNjj+LFp8LSOrckEhLWVROeRJhvMJyJEQl1vhLS7BPu/WJ74M2UdZjEPN7eNfGCXFnNPdkU7GU3RYKMwYLxcA6SaWgU5X9DlpDh3Fl5ceCMliQY8aH0KG8H+Pf9RzAnVOX73FS2lM/cjpaTZKXSQprmN2TVn7kKj8O7jUQWuu/g7V7dT0dS/YfXiV8kWK7OHDykKGraY8y2VNr8JFpOsDXWOWykDtOSldEUEF/peyGNp4U4evs2008T5ETrni0+9JcPQXUq05rInZfxS0qsGyzxuiV8nIxb9xHEb8+3eB7vzcVs6KDy9NTXI4cSmfSWmYXWsanWvWRmtmBSgb0uM8qJUN8knu2h3aD64kryiYACtHPv/vtPZ4rLOxg8BVLw9vyTsVCa8Qkg6Fet1GFH9g2o3ISYcGJ1LUKXXlzzkHQl4HHpk3Jn3pG2635vDxAfzaxvjJDdkrB9Ui2bmlSwL3aCBo3TLnmX7kwfE53feE1kqzVMbD9UrQ4yST5ZtotXVC26lzOSXqgj32lnjvQ6qUk/doUSUhPlceCMW6S5iafgjiiAHMqk6EkEz4itQTTyDfZpvaYsJux6t6rGEfHy14PJF32C50HS9Qcc+n0qeMdSjU59X+gRbe+awnPxKfyt5QXvxlusNrgJPy/FrIUtXLVRdmBE84xzLt0d54iOVQ/HZilG66JIbYj8rYstxFXhU7inAN6o81Mqqyk1bxtHcQPOW+mtQCUXcmx0CLROD7P27aI86+kIZYKXlnGpCilHsGWO6U7Yy+IDd9at7TN+Jw++0xWsGeWDyTg3Fkb+i7dW/R+OOTTAe3tmFiDteh5CXIW6bnz+EMuoca/dJqGBkObpcIrCWUXUXcqV7/pT5d/OSV83NzhRPdQK0vXZRPqt36f7O0IkGnWd1v0zyn9vSNyyPDajA+xemqNMAuLkxCh/Tuf7onl6E/Sby08ugAZeXWFZvOnUvQIbLeAkVecNZJ2SA4a6zJO38nSqw8RVjia6V2pyFPqVwuKkIs+8H7fVkirRC9/liPweMLpOn+x/fnUV1FOsjkXv/BA4igFIiZ7xfkDaJnHG+neefmq454afqV11IYzsKDLQzL6HHcCI0HvW9tn1/56Fw9iEObSJK4FfH+bpn/zz6A5tmAPT1ZrS0agT1e9cqhGcFkspa2fKQw/Rice0LbQLRVsLIYUHeYbpArkPcyFCa/Va6U5zos6amLmB3f7xIb4ncc+0se2w9a5kxnXACW/Hd3NoVhdP/+TddPgh23QGwyon4/LhL60WBqj8rJwRldT5W6AEM9XU2SPhSpWt7x56bD8zoEd6A+Gp0t7fBotfwfIu1T4X0bKGQXGYbn5tP87v4Jt7Z14LJPVG6YWZzqTyRtDDVyPyhXo5ZPJ78VXZyEkY1Ix1eiAHfrEQ6RN+UKS4sKCzK2mXSS5PsW+UT/XBvHIzUIzNW0haukGJtYAPUflbr+Ebo2S50I1exCSocQmgtLXzZH26VKosfUNXJ87iqhKtD9tuX23a3zK60FsDGKA7GJRd3OnM8oeP3lnVHHyZp8k0d1p0XTqpajHC1CNRMO9cYkfwj5ayWPKN1/m101QZbHkd+fixGDadKwI2+z1Pa3V3vOkHdNQtjgJ2gMeqhilEgbVN1sliAFfQIFAgaUEaKSUVBQztT/TYE1td4OhkybM6SVS4rUclZuWxjliFJlgYlgWqhyeLCQzcWVUQ2IYjDSqCq7qYYf6G9aOwOHRZOG8Q5s87jC8dqA17pK2SkakClogWDp2h8kMMxNP9QYCoZKSkzuqBULVo2T4mS5FirmIZgvI7zQzhHTF1zZMe47KMl5jxLfgp7acggwXEKD35WMCEn1gNkVCkWqYgDvVlpaOsi2j5UsccnSmPeUfuZflOPQNE5dSg3rS8OnqVVW3qMpmDLGYn82stMK6a8x/Q/XAkSojlYXHg0MB4OO/qaa+zwrmGNlHFSh+4bjuLJKHSQKZQ+UPbcObZjAq2uY6shefm9KckXY29s3A+rqiNsPY8A1e59c3iPk/Ty7XPvX7nprZ/IFDoVXWVub0xoJx5vKOQ61+IJ5C4ABd51TpgHaYO+NInOVIoCnji3d3OqrOBTMQwz9DOBMv4ZuUCooDWtLuts24NdXcXkk8U1UHn3RSKUa3JltFScXNvwDvLaeMZBYj3R69murl3c74jLV1gUiFuNFfoqMI7r3aKv3z50OObeSzqxBURscSwXUzx1YnhGWWzHbx9slfEbmekuUpesLebSXAbrgH7R1+fLif5Bbl5997Z2d7gCka+TGcI1TGkmafX9M3KqijtlG2bhuYO4qPDw41w68AS5edNp/JFuNl7FwdSvWHTFRFnSj7vQi7UcbUj6DjSzlMsPawNd+Oe04BFlFRBHVE+PAPNO+vfC955bhy/I2B0vTA3sXT0CxrMF8ntHdUC8BvIVjfSknlO435alHDpEWD+doQ2RHXJ+Q6061cS95arcyRvr0tx5ByerJ3Jfv4hfbl85l3b2z7WK0ZzT3c+4q2VglaXEGtu+XyaNzofvU3tcuSe9jnOO4Xu9NIyyeWWz/m81dbubTWRL/oIp/ed5NNHVzbTTuj4/ZO8DdW7dCvjpNDxfnnetT1OT34NIQ+ww/Yx79q+9PR66GPAjoA43rV9v7x4JOU4/4ZHJ3gv6ZzOj6k5wb+h3IL3kk5AnHAt5M8I0Xbe1b9ZfkcdiXv6TDZvhJRbXL04Rgmnv5QJJoA4i33Bi5yNmIFSzOJUgz0sD7U0k1uIkfDjdwobe4iesFnU8BtCDHrmhvf1jBu7oyyTpHhpS9Zv3Z9P/l6mgM+9M4DhCR1LGwoNU3t9YC8h6MB44UrTtQnAhdE0+Rm8CmJxVDvsQ/9zhQTQVL1aFSUTWjD+8KCs9LiVz9TQHRvMS3ybDYj9qiyBal+dE9RdoLSjLIAnhG7Mbj1bpSDurBtItde906oInG23O0v8s+xDqTmybIyQitaRGZCto8cUemaGjhRoE04pav+mwml+BVJOGExWm2uNtjwU8N4eyMGk1sEtIFiajz/WNSMIa92HutGwmheqjvvaWndTFFNIBteByj61V2RN4y10sMSxwVbZV9jsc3H4QXJ3/aQjEL6RkJJgRS5oAW5seJZAmZkNiT8DYoKUGyj+zggNNLiSdUZdcvxZYajRFeUEyqGQRQNMbuDr2dy2UTdQdndz4RxT91oMgqIdzbFWSWC/ptzEE6XmQzScnMMP1oL83g+S/e5L8h8IS8Y0uwWmEgtDlroK1xhYXzwVmMLTUo/7/TbCMM4pQO1JVbQK1Y3sDrG4KjPurqMMSqB5XRrEtrqM3J1y0EdkstYTb6BeTlPaZ3xH3NKK4SaZ4oHG+5VBDdsZxf6+amnjiqZg8/iuyazOkCfdcX51YXQlgpx46IS9sPR8yKTbhHlVjW+Rm4pbyiNL1klkOAwff0zjzj4zk+DqxDWbcs4dxjSvsRqo2GNbjxZ6ds6KdboHuvOoz+94YKYBult/DsK6l3VAWBqydSdoN0+PUnHMsIzGsghl7sIWIv0sc3LFabq6Xpb5bqxW1TK1TnqIPkM7zFRJCozamfrO60AJPYFTFufrm5uxS0tpH9iZXGx7X+khIfBpRQLC8mpvfKPndLo44zJRLmhIPdx4FuHcpHO8PoVP7kEd/OW0x/07gdEUMJmocs4CaoPsciJpqnoKTUBJY3BuLjI166F+Ry+TK/r4Me3T4zQ7nvjs6KkbUmf0jhM7TdDiU8/o/io3/WhiQjkEOUJr/Ac02L6+dSH9BrBm1f4qBPXZom+7BOwFrvfZ3Jj4VE9nMS0yvNjZ8Dcs+LzJ+F0d+bWwv2ovMw4Ib6cevRpiJRVR99TQZ9NSBrFxpAZGDTV/7WZwO73jF1DofVMnucZGqn1Vc7Gqa7PzPfx1Xg7uT90tNSzDGrBZFZykoqqAHWM1EqREh6BD2RVNedN0E+rR6xf6tfqwivfiPfTlR9xo7lgb9SJwH7ekvHDoTYepPCPIGwHcSDAQ3/50Y0XNmPaNytISoT3qyf6U9u71FWeqOHjG477JYjmFGn9w4DxPWPZ6r79EZhvpu2YwAdGU6NsLY+KLPZHQ8zlmUHMMw4kvFBXBKJ1tlI6edVWgXp43D0yFsnC6tl40Gy1Y2v6OPBgLNzMSeQqf/lyrr/DJPCZFXGrjUcu5adkhRg6hM3J7dz3hrfvpO9Wo/VWFfkrx1E5d6b0zq4WZgeE7x8V4Juu/tl2MZ9crjB7MTrIjT7MnqMdnvLRKxmKHe8am1bLMrKEJwuXisj0Kq16NN7VSqwm43qNIh20W+Gx+MG0SWxjUykdxVO+xkavfPk31iUVZeWrUDdLPHEtIT0Vlzx67Ex5H7+2O9awFwVj7fLcxcmE0+IRdpPZ8iH4HfTrIYh/mnqqzp0mwiTIrg6lTLwdogxnq26nStt/SWTuVc70iv4Lt7WmkGFZVZ3jG2S3tu879NSU20jh1tPoxgkWa6U1gFHDajk05YDMOa7FDaqpXOxFVR1gj0xaB3Rqe0xmsdcT4VzqWVCbssrNuf1skhDwRecFq2m59DqfJ7+W0hZsS94o0Ep82GS41zjWYLLPqzDWiruwx4KvxC+gkA/30ySNVR/X7i2vGHNfkEAxqsLjLHbVZrMMTj92FLUOP5qgtcZEgfmH3hQV5whaeDwHihN2aCKG+PUvrCqtqCnHriER0XPqp2wnDkEwjeeV3+O0qq0IL2NihILWIZAx76HcCIo/Cu2h4mHoj34RgaI4Mhz6fWS+aWOBnYtNsEd3N3zrH0J+nEgUSSVjHbqdIlSgg/8BJBiSGzTP3cPjjXFEcN5vUrW1LG9h1ApUOR7yPZsMy0eKqm6VHYVaGwxwgK2B83CIuB3UjYJxlUongqQxuVHySC9hRlME7R/HNzaf/esJMyOI7zx9atz4P4yZQxDzeuWFQj3zhcaHjLs8APyf/OfmPTH6UmBqlAg+RIWOOmwmV2SPNsRyew0iK+hbSp2+c6Lf9mB331myPG47j+7r3oUWVm2IuP1bezx8D/ELgqzUiQrrXuBzsR8ZlzMVJy27/YlaHBPbzi2eJPlp+RO9y4KuH+WuvAwzjytmFHYe5zJlu6GIaT1IFFGokZbdr/fZFdp0Rti6mVpn2fwBMuUWDCF+s8Ion/y1t5g7clN0le8OoeDzsl6xvn2OHDN+z1+8ZCenmEpd7XLVZ6vOTKar1+ssTStDPVGpWf3gxOdvpDHpoUBTLrSFe7ZCkRO61nHHSWU7lL2ePHfQIRdR/nrpBbu69PbYSOvvW3qBjMqSCOz6ee8e1vQax6T7XuYLYtFet60lJr4qAd17iV70i15afppmp824hmduybgvx1tGveydKxf+zeWLaOzc0HjX4VQvLkf9sJXHefOyp+OtfviLAlvifTRS6hUGplDlDOA9WNtf/72EFFyTO1YlYFQ1Gg1bZO4W6U44IcSE8cOZvMZ9RuPZZzH0gJ0UoPvPvwdzXhA/vdO6uYfT4VKout3eEHBEa6JWkRJOm87kstsTlyKQMJ82rmSm9/ZS5/atVI1/yU6tGNcjlM5nua0Y/XuRSAKihOH6jRm4kOqPTf3F5ws/xRfNOweNso39EYOYu0KO0fDr5sRnNsPnfmeNIKn/C4wjRFc/sHwl/aXEJslzmfuQ7pW2FB26Qi8HvPHEnB1EeJjn1mHIWp4PJdM6R8GFGYlei36MI0V7s95yKDJA9ZkNTDh263VcrAVrMoeVmhv0JvUMwmW7cjZneie6u2bSTO0D6Q97VsJrSAUFAa7ml+oeZNhssPWPTPmI/wQ/UkeD3EsG92xBdgF/ub7Djve48UyZN34j0XVp+5m2Qr8yJF+Y8v7oqGJTgnv0cbH4lxMdsUUP5Jm25rPTPmAPvNhAXuqRQ4b/IeinjHN4GwVdWOF3bqIldvEQ7UlLNtWYkb984E7TP8IiqAmdsgT7tNZV9IWErUGEpaCN3cJpCC4ategU5l4qBqXpuOUr+U5IYXRhSMObGrWi9/h41whZ38LnKiuYr4p4WotDwZY5vf+44pR5BnEE3jCx0t9C4GSzGVvXqtRDMmNF8upRDXecdG2CozLqZ6rgs9NpEe+SuE/eZlf1UAY+NybvrVz6kArtBmmxVmXqeqkMwkT0H6tES59U/cCvuGYxJAxcqE18iBtwxmy8ePdj0z90sLm9moeSI8kLcDIxFp1WTzRY5vcRVjLgFlTCWme4SJMusUdYLawlcnYVWXibh+H3mAo8lFzVxK5KBqsUQsVAxi4AWmxAT6kHLaGwQHVqqixMb3LmkQMjgKIfGdRzj3zCHXSHljV+kHKsLvOiGTZeSNJi5aQFaSjMQ9AXJqeYy8I9g4RTsdCaAjuEs1l1R7AZdtkGa63An0K3jUDBDkNhqi3EuxESEHhBfSH6xlLcKsn7hA1R+w/coq/BF6ELiFa8FYorQRR2cQ4H42qcxBLTIkCPfJXIOJz6QmKAVO3wpcb/w+tC2562dnqZcA8zCvdfksxBeub7iFf7JrjtFmdK3HokdX2kMyT7Cy31X93kj/YtR8yoH/23UK+T7/8ao7/cd+6dnjOcTtgK5D+WiH4XHa30z+Au7/7b9n+z+ZPf/Abu4M1XT7x8XTi69L1zyZq5CfFhVRV7IJ/ewpzQ5T8F6LvfLkXNn48ljc33xZHpFIU+/r+gjjJnOoE0oQyeK+7ITgO8dxWUd8pBzSgnkWTdnnhTj5ZE24QPr5Z/f079yRXmfvY8qvPM6QB5xYUWCKiyu6CPYuK5lr6hE2bmP5xWq+WTlVhaSAU+kWiT9szddTleifOxtXSnxrvvcTCfSVh3HzUWvbkNkAyyEvoj0Be6Q+ofmYAyEAu3Tk5T21VTnKltrpbJdrgpbmCNpcGaVMXn8yXNP4LScQXJvv/jWv+lQ0jJa2Vbr4OmGQOEs1ItqTgFIQFVJrR1f51Zc/6Vrtpyf5FCuk/jms0gbNDSzPFY8ADNabm7mXqVvHjEGU6uGuWS/LrpJC9yNeV8w+YnbnX9fww1hxFWCgByxPV91Jy/3cy7PoB/GX37vcg9cdvvnXrECz08nlwdQ+ya5/Oc4Ms6J75epziNDb52o/4ix/+Sav2/5mDZ9JZ1s4c/Hi1rFcPkP2hi1hz73ggeYCvxz8l9aefTluO8MQPU21mlzIcP7UxM42vUHKfXfklGmYvHrZ5yPy326aVk+KxFuIf75uEu2DF/M4uy60C/bkco3/CClATvHnrG1fnvxuSeR8EXk1wAW3/RTfzquUMN3aKgwqf5xTc8/nba4fNkfozTC8XAuNer2us8QCfsiclXplWbwN8D+Pt41KmS2GVFzwIn6NvNTW8TLH6S091cjP1Ds3RVbwb6o4puGX/nPx3EWmnzr5se3THkXMv4F1P+B0v6Tby6wzj249rlNNPOLyEWEYr9pv18B8Fv1zpq37aGlnv/Q46j9g5Sif7cmSqht+Szy2R8EeMSBpbCY6p7Hn/qye2/8IKX/H5vikWsADgPMKUuDg1gTJVVe+oMUOjmTJsEths424CGwfgGVvQvhqLm6bUH0vhKVBFNGlwLRr5NT6swqPRuOL7MoI5ZIJJ1mdFXcZ4bP2tJEE4OPnf/WDSG37EcGSMeFszKswsBXUdkdpk0BghLzJlGZNM2lAc3lkfuCMvRFvFDg81WmrIA89+sAD7HkPV+wXLTvo8v7LQuXNaKnQPf60+04W01lvv6sACr7Q/dxPBYyZHpm0qffLaXLwmQj8TUlXX9sfjqkOaRARD2nCbqoYR4bPsnQq6s0ZJ2TDwmnGJO7Ye/EnMvTdmn1+VdNPJRf2JJpqV70XCxCd8noQnXlY+NPevn9o/Xk2br07PXMVnr1x4U4fHZKPM2rLDtrqZCzUFiVY5TDwXPwhD9OEVJWtXkYyNOXN2tiHCkK5LlXfWHzG6+nb7pFkCGgmqBPOoXFUQvtuZOZmh0Ev+HGyPBmB1BHmj6nOIHeWxznkCMu5EoeMJz2pHNYgKgtqXMP0Zt4BaGP9ITZIH2fEm1Vl0BpQ15/Zsc0j+h7SihCuWn9VEXfGsm11wGtyWimZPQI0FPlQAkQpqGM0u/xqyUvcTBoibqlOnuSj2qZHizzocL8FvQ26a5+of7Edd4s17ov1hP/z1z9tld7IgFUq1WQX4Dy7LlQ4gOKUZvfK0dh17uYDAxCXdpLgemQ4/eeWUEONq/LtFXdHwdzrmFqOzxtpXUnfmsIVz9Cwuc6wK9WXjxQlyW3RlFUqAcqVHf0qsgqLtnaU2RSsIu8aPobLWYkQA31LOAv+BlXuSycsCbfm7nxB/QVEezIp7Fan1lK3hIHV99TlWeHs3AzdoKXwuD6C3T9K8nuAerS9ehtQ5eXwgsRGijmlnr0nmfMbV4KH0SEGH22WqkcGFM6mv2afdMPb69w9MwfFSqwtd+6UmHxf6wFb1E/Xew1MP0qorXcok2xKQT+8lL3A8s20pKxQl/y4VvOrRGUxitd/iSf+31Jc6HhL5+29lKm6CZ0xfm3k/bE45bmKH6zJ2njlg6SoAQ8EYUHDvl4M8HPjmGHwvYjxbmBaHtWmabF0S+B6KN7TxQR2t1dHVZgSb5kXrfFezNPWJipB2RuhcZYsH8nckPMB4BqHNZavnDyffOnYHj+k6+YAq6Nal5VQ3kSFWZfVC220m10rnB9JYJHN5z/bqj97uj/U6jlyeEPhNoLi4FvQgLtgz/hc8uPhtojq0th2q5fQi3+R0PtYOGdV4+rKj+F2l1yPxpqf31EvSm1/tts7H8OtfKIDF2nvrcZn0Lt6x8Ntb/t93OOTeapxf8MYDwt6kdCLU9n8SOh9pXztjj74MDPoXbPj4bau7ZEGbWtn0Ue+KOhlqdL/5FQ+/BaD0ZW+0uodftBgD+gdx4efHu271OoTfzRrHfXlnbGy+gvWa/Sj2a9/weYYnYWzpg835xBC+zoz4W/zw1q/WWBdFI8PkMsjHBKYrbAJVTmq45pt34HtQ9dbgkX1ujh1/jizBYLxIQaN2q531oZKeL1AMu5h+41BS+RJpGujtgIGN74n9Lt38a5t0PkY2hP2XX/nLT8E6LZYjyeVvnv+BMfBOCw+g0w9Li+VaC5fTrCjdzD14UHgo3heAom7OpRJjccvnwgEzMcd+vLpoxznwvumczC5Q162WtWVq2fC+4ve/IOUZRW4ZGfGL6w4v7sf5fzZlXZywU5ZEVT1L0v5z8X7DzL+ZZJ7qiPcGd4tzSNpCJhCZwm8mJTM7PSR2vghdF4Pu/S3qInWUQQw+qjLThdEAdOpxBii4qab+zkuTih9QYvItShFC0iZAHf2VFjzXvA03LLgKmLC3x/kveemgdWUlzEWfQ65Prz7nnSepOzjDw1/yd26O+sMvvd4OpYa+CVUeB3nq3d1j/ItQfZi24Zlbx7zmQv2C1bhJRBR953mqBjn21f9kPRCuPt3+nYO5S2HJVjy4ut+76zYLOSV56asuiR/iwu3s1vK3n9jlpWiIv3qv4KXnl3oa0UF+8uuJW88lx+Wimu72FN+ic0fkLj/wpotDdBCKZo6EDMtqDljZV9TDsbU739Pq2BTuH0lwVsr6QEdgKCxrrR2cmaXZwmkPP39OWag2h9SxVJMrwn3ro8cV6apQpspoA/YasBZpCj9kv5iP2EpY0AebdKE6tBE1sdzFSBz70rSHrrb1CWcs6cNU2CUXuQQhsneSsOu5waPPNfbv88q/sXncx47FefLdeMczECqIwrhWkgSP6ssVwUBloQosEBodCwTLe4oAnzJwrk7kV0A2i6UQccZlqhUuyrIPqMBYSxK2xsgPNDk8+vrqrq9Vg0wPSgbJizd6nxi5PxBWq8AfrLstJYHqIHRCTBasnwg2pKVhdNlK1CjG+qqtwUNlSGDt22nEyd8fp9kDNNKV5a3uZZZWVpp6yz3nU+OU4yYdjexPLJeoLUOC1tu6R4sEkiax0HZRWyW4XTlMcuPgN0NrGPBEhp1HEowFdGFQl+4gOexXANsj4nCg5/H2QJD7bsHOMtnDvLwpnwWSwJjbcwTKX4/ul2vtqvl5giVGwdn47XVzsenbNXnsqgyK07r95iTSVsNU2MmZ3a2UGWET2gQ8KUbupoUHV1Vi8CkyEPEAvh1KcVKlGkrQGjlOImuzLjqSrjynjeruPjxI0VMbcXvDogNxCLnBnjtIE1Ej1+ZWqz89O+S7m0MQKCQuRn6A1Sy9T4onOMPdedn2vRH5tfZJGu3CLINExAz7b1zEQCcv2DJ2U15kN425z8Kq7N3Q9cbzWLSRMducu6UAJ/Mp8gbGQ5R0RvPqCmYhXeLO2Fvm0V1sjnBZrtv5vGfLmnGEVPZ+1HJr+VTKBBMbDnLzHk3Nu2Ls62e6aqKtuNeNud1dVlu1MKTYiELehHhBfCq5VUc95SxIWzuwn4SzsQpAeaNGMtdihpW7+D+i3CHeJfCYfS5RP8SuPgGjIEtKZ0dKCbs8796M6uSMlif6Cz4Lo2vk0dhP5zYTZIcxAKwzAnKs33KZ3N5e0lra4sTx94R+29YQYwdZhhJ7xHpJ4l/izh4J3M8VI1NpXgBg1VQY7BAD0IClvMFVqcHwStIBRneJGmDd3Yi9w0C7iUxko+Z64BEpd33Vh32ZjlvZ5wW+81JTqVygp9gvjrbyDxbpe+sO5nNPkZTX4mGj+h8RMa/xuhsS4rgjbb0a/CoatYOjh4vuQtV4eLKoMP8yJENY5/Z+dru07Xch/gd0rgogHgqyN2/BscHn3nPQyPPIvkNtgiN3znfRIvYbFJOYAdRba8oVVkS3DR4Zb8Owu+864PlqymldBxl6zv6DMr87nHcTOhk2d4i3EDU9splcvc/u8Icb/p1aZHEaJPynnDeuekW7Uul7nr3+lsuB4mnHaMK5uLvLF0shcfcoHLnNgJ3kgSm12jn82VzQBv235SnkB/w2Vu45+8LXvjezlfC65sfir+p+J/Kv6n4n8q/qfifyr+p+J/Kv6n4n8q/qfifyr+/yjFV0/9tXOnv/tHClgnVZul/lFAn1fY7VMkFa3PQtoj7BTy7nrfeCEWTsY8X1gW5xOzdIXl7VqYDZ+2ay3uQQg++rLlSvbzLj37rjchh7n3ZG+IhuxPV7AoWL+8aCKZLuXbQY9a89UGtgDHv1szvv0kwnIfhH5Y/0MI+l6zoXL8qpWnz9T+1/a5Rb116oTt81+f9G/4zx13lyfL3hjia+lfbZTz+c99fVgLwLDhFtQ3H3KQ+8+3Sjf3nTSihOxV/koA4t97/7LywjsJRPn/TW+cjtyPXP4+QhUBziipkkDM1VYxa2iwKrwydGIE44Z15biC3BBbXNZpfcXDDWSZZ9VLOLUddiNzN4YzY8N59rjwZqfK+NBCLpC8a3fwJKbMWHquA40pZb11Zr9NE+OPV6ruInfR8tP5qq1ljFeMVubTP+7MWWhaSyLljsVjdjsR06kOOacJYb+ede1n3e0E2aPGBvuycNtA869/Q5ptNGBUoffmanDybGDeMuRcDVYms9qTWVoIo+5qgC9No8iwUXOVStZSFx4Y9KbMOhTY0OgskolYmjfw5lQQYJNWpeCEIxrBjzIvNk7NwVhEMrztUg1+9tbtLZlu/s4kzhKTFl/TzAo7HRbZOuqrytLmQC+S3fxgeh6festdtWZOekJQb+aad01HIeaiSti/aeigM/5MwBefDcNVGUs/Si2vg2vCLt2woPqBocSz5iF/lamYhHxIHN5sG42yFJAn00LwxpNL0L8YGhDOHb924IuIR/NVZPZkFSeh0gKCwm9WhnZWkQK1WmJmXVMcDBIbBtft/qO1OWDTEmIymarzOysIRdlbpkk/Pah3bRjSbcxck23nKdCdwOI0N8oxyuV1Pu0t0J6jD92xKSjb1GwBb3Z4G8lpZ8e7VQ85DlWZI+2CZzYmpdW2TYfoHmvle4WwWS3kGonD5GhZRBItNCwhUMbLp27bSL6MErj2r8r7zBaN00bDNQD3956k00QuTSW7P7rVcD0q3XCdVZAxpJ8KRrBILps6Tc+fnzEc0BtqvOvGWldoaIraKV1exyXPg0teMXkDRTbQ7W/PG4ksR/XsYpw7QmtLxz9E0TaiZfBhBWtzgbulZatrz1uXAEtjEnIuGZnCyPv22PVf2tab/jtZOcorc5DcVrQ1dVjxZULANgWO1wxxts1cd7DtGCdd6tJo0vSt262UaIpYLoT1+/PnvUsZYb91o3u3eMhm7FGoh5+ZZI4DnZ6M7/37ezItYFWSD/xm07gh40Iz3jBzuqMs9D17w4j3hgQxIWFzpMZkXpZZbJ01GQw0NWuNHvGa2b6KsIe9rQEmvoixdelRRWfhMMO5yoxdoM7LKnt+3/dyFJJeqQlhBauAk4ximqnZ7HIyrfEMzLQA86lD0+zoFudpmGAOorbJsKqdHN4JzwxReH5ml3XoGfWALFsXMvTlNN9BB8kEMcHd0HV9MqPnBeBxtv23pLJwYyqhRsFvqtpjoOdBQaswS3MJnJC9syiiRIIzIz2b9P7j9siA3QI+mGISBkseeR+Sh533fxc64CZDea/NLLftB2SZVfv1t8BWbZaMhq5Pv7S+suLqGB0jZlUtdF/ctQcqWkcg2tzzom1v6TAkTbbC/zhAslOFJzK31Q8n9Nn1J99mAfF5rEvUFMDyZ2eCnZemkoKX30Po/0wqk6VU/pEyhjsgO3Dv7FYTCIs7NORGWJ7MR4eot8aE2QupFRBJWiB6jVFSHk+/IQSPE1lvkjCXC136vbNwMxL9ZS145SoCf0qtztTcdrDKXsYxcGu4hfotFFCS08csvq7G8sgYlMl5BNF9H4qIZlAVpETqLsa0bL2atmZ1j4J42XhdUM8rUOp8UMaFQy3KKEM1OacZE0to9nM7xvDpLBxtsZk2sTQIWhq0wjIQ80kIw8sX03RAl5b2PtMsro0qM3iq0jZN8hLvgaVypcoavPfpdffN7Ne/qiGMz7pmGKKTuqIcw+LtQDHjtn3XAMz07ZJWzsZ/VBe2ROVcpxCFB+gMqD8UghVUBrGHlEvjx+bpGZvMOjTl6eEaHnxDBKKCuIfLrYZS/G6FuRCNF1fcghkoKPTwhCMNMhQn7Ia16U5ye14Hs1IyuvBq9QSUzCIpsAMWOZgUAGq+0XMy8ebtaTcDsXQiIfNOsInNREPWCKc3C/e4EFN5E/fAEwUlgw3sNRNQ8N3HdpZ+DFjlkUhW+KLLGrOjWLcRjyVTKYRCWQKe7IblsLCcRKwNw28bfCMCPazPaILH+r28RCeTsMEj3n1VNQ5AxhYntyp/bgoVPxdaHW9eaKCcsPBy0E9pkFLcNxe6CAv1YreeHloiUZa42Rc0EgBRNZ0EPMdJSGSOlozFC7O66kOq8++zFwZksOXoc5mPZ/Nkosv5DthlOrelHKXTINcB9J6pnYx3QFSylr1EgjHob8O07TSrTlpsx/oxdgWPwi26ZfFk8yjMALikdyTLfYBW7bCVk5O6ZHVH52DJu8nQXRB/aJkeTMnvkBQC9cp+6QmbGEieYMi2xBQywOUiIgM7xy8WPdJBSKCmUi1omsuRtnecvQ2CvaVcCM06NdVFNY45+CbVuVVExbhVySjU+uq1CphyaPyFaRQHaKl+a3uYY1q5S7ywAGT2QznZ5p/3qcnPJXERBBUCGOJux3nHe6CbfCIBVLJjK46iQfAdIQYy2Pn3BJSp6uFPFJzpwc3bm/xpvvW3/UbIafSFS2zzLFwxlWJErxwEl685mPPOsgNtKqzGMj27zXdmyWn5rf8fc0TMyEuP14NlNMGkbM7FAdOOGY/KnvhM/Osg5z9N0ATmaqGcc7g3WbjLp8/+0nRRqoJAFBl5/+4iNu3TFyGK6nLFJ3xGIDPAJY8eGa59L++KYVhlUyBZZvGZaH4zQUG6XpjdsCFarSnQWOTevvpD6pKEjMDGFCGWR13mTmkRBchsCtcpS4p+fE3EfKpM2pYEYvF2n4vnDIMG/HPbCFv+grDCG7ieEHbz5ihscueyIll9fyc+93OQt3OCK62Xzm5ouhDuWaIisM5PXTLODyMBrzzavLfL4HGJ3zVI0L6ls3espis8zOPbt9XGdaEf7SNJbIIDmQzkmBdCeFOxv/H0/b7CZbQo1mA79yPVsnDL6KVlhr3PM5akBi9qKI/vKhv2ybyshGapoN2ycL1nGdMeu1Lad5vuR7GCRneJRnmIpPuARna7mtKq3JhLQW9txT8mW/6tuF6yWK4JfBSMqj7spJ9PtcrKPhXfnUklqxVnzIXqvqIGG4up1l6bA2MCXSap2Xin2l5tw+FZmthhV850IH7cRNfOZeF07tUzVKLw2hpTM/UPHPKDx9e7lO9ub7l9tRKcYWgyH6K7iJxttVTpW9541MWepC1NpmG4ps2chE9S4JP+cu8ixF7mFZRV98I8RIcqQ7UN7XWcNklH36Rg0OsVU62K3CFOVRCdj440VbyaBqMphGkuPaPcOEZP367Flo4YI656ui9THwcBq0RTfMG4JLBSMikLm0tJMy4zJXqvin6KJKT8achGGNm5+LOoxPPZwDYbveTmumSiE2HwnFsBkATUmg76uI+zynnuunPXwUEVWwkYYiZbpcZxa2JcYJgYOFTmz11yXcGbG+5MZG0/0RZ4KbW7WOFN49uZrtWBu6W9NGUNT0y2MCZLVKLKukn85eLCUyQB5ur9FEbnYLP9P03qiUhPFCzotm1/l9Uko89OlaOcBl/AbTdoSIOvCbTJNj4b1DxYX0YMyFYaI3P170YkKFhYWvVonTeKhhSkAJYp3Y9MsVX1EFp8o8l+02p2X1zUtdshF/0hEZu//vHgRdJgMa2um3QOMblLkNokzNySX8GuGAx5L/QH7PGLyx4vZqiCak1zeSztswX5pwQF6LTqbGo9vPFtwyCFXWPrPOv+0WcmIJfTYaao8IjFnARswWztg6HR+Sy0xNGrV9I3STYQ+uy8J8EPKyqb8hFeG32qCFQyqi0F0IaWOM8nqfN62qJ1fuPN8L42ZD7kGuCca4E+SznYBrn1l48v/CdtDPDlZlp4+Ign3IPpiWB4ViEWchFTZ58II6a2IS4x9aXIUT6SeSP1rx+epbTEVFjFSggJ0I2T4sCslEI1qwCC0Gbrdrz8JKQm7py/CtGlv8WxyFr88CT0TD4t4dSn/XP9LDJn6QN+I54s2lqv7NM8CMY5eCys5m8dGmlaBTFmpQ5dUJe0urS7E5LwAMJpSiKS7RNCFPbpLxafaR9v8YkLe0kuoc9dltyJbsO4bx6HkiN+YYI8DK7F3CYfzjJbL1onLjioDGh7BVo7SWb3kftgFCtCjzt82gABYY5jl8YBSFekWeReAHLe9vzQ0KVf1W/ZkUsq4gT1aP4KnCam2/AghGaaRiRUREIXQtLPSFhFVZ1Ul2TtzXgd4OXM9WL0cfam3H92vBZdQ84dXSBhwR1Fi2eoHR/koc61SZiZh1lmqt6hpbb3mQd3Fy8qZqI48yhsVasF8YPlXzoZ/JIgn6SYC/IgdhtoF9eBPQl69byX1tw7iIcj1LY3M3OVwpwRsV02YDgkrz1kqBeCCms0Jeseep0a1+7mDzKdlDj5TzFLxnmCWN1NQgKQ3ZSlzNPEweUPJkYJcGu5oSWAhLJJSIMG0hy8Orl56xyCQ+Os/rgNQYA5kWxMfxUdfs2PSlz9R3ccgmLZ2einpoy9J1ZXwRi0VXXJwVE5z/U9XwzGb/po2rA1JvNDd9K4qPMO/Isc53NqK9DPZcZP4JSljlDqVgv1oibo5hAWbpYELJp5PXdyt+QJxt+EHv8nKMkuV12BhSwxDbZBdwXagDLVS0AcIXIWOrFAYy19e81lxU1AWWbVwcFGji5hzvxglUdKW0WEmlVE645GQFAmg4Yj1iGM7Fcq+hB862D8P0spYD1J2nYQk+yIfso1JsROVugkO2SyguLBWcp4fI9rFjlGeEuxyarW/uXP22Gl1tRxbMhGkgbysQlbZ8YE9Gq5opo3R4ag2ipsbuRWJ/0Fn1ObuiuW7b734y6UR9796xDj6SxwpV0ZKDjcutti1t16nhhcYF0LVimvO0Q0XNuyPTvaee6FzCRpPYl1+xqIVQKqYmWDFtSyzJ5DRRdrQYu13jSBouNd9JvYuZtMa1WC6cNdcOwyO+GMWpVQiIVJs8jHZZNAAe2b84rs9nxfHZI5KDjWNcWxmwyZsFQcrJCfMSGxGcg/x9ryDv9VuPhX4QSJ66MzFdfUPS22tmndNe5aclCADs+FnHngmmZKe/hUBc4pm2NR9CDLKPXF4ypW7WtuHWL4Tt/FFHhzi1gla6U14/MZtLVCOzaPb+81wM43ne117DeADxpw8wkV9qglLTHG3S0j8w/HIONt7vie4i973cufIWUF84xqWQ5u4d7O9sWepnqSo3JrjN+eDVaXVAB2HiJuvz56NidYWtvJWXf+IgKZrK/EycBk9KMRLDQtJx3vBuDfNm+H6NbAi35Zl3i45vj7busxehirMh+7pOxpnmVGWH/cidHtieqr4bBp5JeWG8rI9JKQJ1M+JbTdh75dSEC+3iY59/DDkeffvBfp7+3hchK8V2LIv74fDvw15KvlDWStsPJCawL8F6l13y64aBVpC9xeZTIzqMLpQpK7kEm/H/71m6WRzRIho9tA8zH/ftvU8iu7Dih/aJlEYBs33pI8vPqbO8vclr89WikmNDC+nEQ83K9w5PriCzBFhlQc9GTltariBzgoZ/A1AP1qpzMCtvyBrNWrrgn865OnjWYzrFYm2pmjUmhfkfFGOs6bj/vv8EHrAwX7Xa78L1BLAwQUAAIACAC4tvNKD4Xayk0AAABqAAAAGwAAAHVuaXZlcnNhbC91bml2ZXJzYWwucG5nLnhtbLOxr8jNUShLLSrOzM+zVTLUM1Cyt+PlsikoSi3LTC1XqACKGekZQICSQqWtkgkStzwzpSTDVsncyBwhlpGamZ5RYqtkamIKF9QHGgkAUEsBAgAAFAACAAgAt7bzSqC4XxVlBAAABBEAAB0AAAAAAAAAAQAAAAAAAAAAAHVuaXZlcnNhbC9jb21tb25fbWVzc2FnZXMubG5nUEsBAgAAFAACAAgAt7bzSkPIPPmFBAAADBYAACcAAAAAAAAAAQAAAAAAoAQAAHVuaXZlcnNhbC9mbGFzaF9wdWJsaXNoaW5nX3NldHRpbmdzLnhtbFBLAQIAABQAAgAIALe280qUMH5muAIAAFQKAAAhAAAAAAAAAAEAAAAAAGoJAAB1bml2ZXJzYWwvZmxhc2hfc2tpbl9zZXR0aW5ncy54bWxQSwECAAAUAAIACAC3tvNKGQQLbVgEAAAdFQAAJgAAAAAAAAABAAAAAABhDAAAdW5pdmVyc2FsL2h0bWxfcHVibGlzaGluZ19zZXR0aW5ncy54bWxQSwECAAAUAAIACAC3tvNK1cxcJpUBAAAgBgAAHwAAAAAAAAABAAAAAAD9EAAAdW5pdmVyc2FsL2h0bWxfc2tpbl9zZXR0aW5ncy5qc1BLAQIAABQAAgAIALe280o9PC/RwQAAAOUBAAAaAAAAAAAAAAEAAAAAAM8SAAB1bml2ZXJzYWwvaTE4bl9wcmVzZXRzLnhtbFBLAQIAABQAAgAIALe280qmQ2VXZwAAAGsAAAAcAAAAAAAAAAEAAAAAAMgTAAB1bml2ZXJzYWwvbG9jYWxfc2V0dGluZ3MueG1sUEsBAgAAFAACAAgARJRXRyO0Tvv7AgAAsAgAABQAAAAAAAAAAQAAAAAAaRQAAHVuaXZlcnNhbC9wbGF5ZXIueG1sUEsBAgAAFAACAAgAt7bzSqtYCahECAAAfyAAACkAAAAAAAAAAQAAAAAAlhcAAHVuaXZlcnNhbC9za2luX2N1c3RvbWl6YXRpb25fc2V0dGluZ3MueG1sUEsBAgAAFAACAAgAuLbzSgrKPODnPwAAJXYAABcAAAAAAAAAAAAAAAAAISAAAHVuaXZlcnNhbC91bml2ZXJzYWwucG5nUEsBAgAAFAACAAgAuLbzSg+F2spNAAAAagAAABsAAAAAAAAAAQAAAAAAPWAAAHVuaXZlcnNhbC91bml2ZXJzYWwucG5nLnhtbFBLBQYAAAAACwALAEkDAADDYAAAAAA="/>
  <p:tag name="ISPRING_OUTPUT_FOLDER" val="C:\Users\Administrator\Desktop"/>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1300</TotalTime>
  <Words>1704</Words>
  <Application>Microsoft Office PowerPoint</Application>
  <PresentationFormat>自定义</PresentationFormat>
  <Paragraphs>127</Paragraphs>
  <Slides>25</Slides>
  <Notes>25</Notes>
  <HiddenSlides>0</HiddenSlides>
  <MMClips>1</MMClips>
  <ScaleCrop>false</ScaleCrop>
  <HeadingPairs>
    <vt:vector size="4" baseType="variant">
      <vt:variant>
        <vt:lpstr>主题</vt:lpstr>
      </vt:variant>
      <vt:variant>
        <vt:i4>1</vt:i4>
      </vt:variant>
      <vt:variant>
        <vt:lpstr>幻灯片标题</vt:lpstr>
      </vt:variant>
      <vt:variant>
        <vt:i4>25</vt:i4>
      </vt:variant>
    </vt:vector>
  </HeadingPairs>
  <TitlesOfParts>
    <vt:vector size="26" baseType="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cp:lastModifiedBy>User</cp:lastModifiedBy>
  <cp:revision>3</cp:revision>
  <dcterms:created xsi:type="dcterms:W3CDTF">2017-06-11T01:46:06Z</dcterms:created>
  <dcterms:modified xsi:type="dcterms:W3CDTF">2017-08-04T02:14:52Z</dcterms:modified>
</cp:coreProperties>
</file>