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7104063" cy="10234613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列1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Sheet1!$A$2:$A$4</c15:sqref>
                        </c15:formulaRef>
                      </c:ext>
                    </c:extLst>
                    <c:strCache>
                      <c:ptCount val="3"/>
                      <c:pt idx="0">
                        <c:v>添加标题</c:v>
                      </c:pt>
                      <c:pt idx="1">
                        <c:v>添加标题</c:v>
                      </c:pt>
                      <c:pt idx="2">
                        <c:v>添加标题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列2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Sheet1!$A$2:$A$4</c15:sqref>
                        </c15:formulaRef>
                      </c:ext>
                    </c:extLst>
                    <c:strCache>
                      <c:ptCount val="3"/>
                      <c:pt idx="0">
                        <c:v>添加标题</c:v>
                      </c:pt>
                      <c:pt idx="1">
                        <c:v>添加标题</c:v>
                      </c:pt>
                      <c:pt idx="2">
                        <c:v>添加标题</c:v>
                      </c:pt>
                    </c:strCache>
                  </c:str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列3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Sheet1!$A$2:$A$4</c15:sqref>
                        </c15:formulaRef>
                      </c:ext>
                    </c:extLst>
                    <c:strCache>
                      <c:ptCount val="3"/>
                      <c:pt idx="0">
                        <c:v>添加标题</c:v>
                      </c:pt>
                      <c:pt idx="1">
                        <c:v>添加标题</c:v>
                      </c:pt>
                      <c:pt idx="2">
                        <c:v>添加标题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8639488"/>
        <c:axId val="556396480"/>
      </c:barChart>
      <c:catAx>
        <c:axId val="6086394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6396480"/>
        <c:crosses val="autoZero"/>
        <c:auto val="1"/>
        <c:lblAlgn val="ctr"/>
        <c:lblOffset val="100"/>
        <c:noMultiLvlLbl val="0"/>
      </c:catAx>
      <c:valAx>
        <c:axId val="5563964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0863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AF821-0E15-4B83-9BF5-8072D6CF0639}" type="datetimeFigureOut">
              <a:rPr lang="zh-CN" altLang="en-US" smtClean="0"/>
              <a:t>2017/8/13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3C105-3A13-42E8-8C78-7427C36E23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792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3C105-3A13-42E8-8C78-7427C36E230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503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3C105-3A13-42E8-8C78-7427C36E230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181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3C105-3A13-42E8-8C78-7427C36E230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894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3C105-3A13-42E8-8C78-7427C36E230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8935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3C105-3A13-42E8-8C78-7427C36E230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113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3C105-3A13-42E8-8C78-7427C36E230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938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3C105-3A13-42E8-8C78-7427C36E230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911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3C105-3A13-42E8-8C78-7427C36E230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0369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3C105-3A13-42E8-8C78-7427C36E230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416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3C105-3A13-42E8-8C78-7427C36E230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8222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3C105-3A13-42E8-8C78-7427C36E230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600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3C105-3A13-42E8-8C78-7427C36E230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0454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3C105-3A13-42E8-8C78-7427C36E230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447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3C105-3A13-42E8-8C78-7427C36E230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3367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3C105-3A13-42E8-8C78-7427C36E230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5735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3C105-3A13-42E8-8C78-7427C36E230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6512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3C105-3A13-42E8-8C78-7427C36E230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4457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3C105-3A13-42E8-8C78-7427C36E230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8132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3C105-3A13-42E8-8C78-7427C36E2308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9131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3C105-3A13-42E8-8C78-7427C36E2308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519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3C105-3A13-42E8-8C78-7427C36E230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580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3C105-3A13-42E8-8C78-7427C36E230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87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3C105-3A13-42E8-8C78-7427C36E230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219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3C105-3A13-42E8-8C78-7427C36E230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325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3C105-3A13-42E8-8C78-7427C36E230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766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3C105-3A13-42E8-8C78-7427C36E230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534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3C105-3A13-42E8-8C78-7427C36E230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777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2017/8/13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2017/8/13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2017/8/13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2017/8/13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2017/8/13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2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notesSlide" Target="../notesSlides/notesSlide1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Layout" Target="../slideLayouts/slideLayout1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tags" Target="../tags/tag41.xml"/><Relationship Id="rId3" Type="http://schemas.openxmlformats.org/officeDocument/2006/relationships/tags" Target="../tags/tag26.xml"/><Relationship Id="rId21" Type="http://schemas.openxmlformats.org/officeDocument/2006/relationships/tags" Target="../tags/tag44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5" Type="http://schemas.openxmlformats.org/officeDocument/2006/relationships/image" Target="../media/image2.png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20" Type="http://schemas.openxmlformats.org/officeDocument/2006/relationships/tags" Target="../tags/tag43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notesSlide" Target="../notesSlides/notesSlide27.xml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23" Type="http://schemas.openxmlformats.org/officeDocument/2006/relationships/slideLayout" Target="../slideLayouts/slideLayout1.xml"/><Relationship Id="rId10" Type="http://schemas.openxmlformats.org/officeDocument/2006/relationships/tags" Target="../tags/tag33.xml"/><Relationship Id="rId19" Type="http://schemas.openxmlformats.org/officeDocument/2006/relationships/tags" Target="../tags/tag42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tags" Target="../tags/tag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A_图片 2" descr="E:\素材\春\a745ec7858d757832cc42ec704a154df.pnga745ec7858d757832cc42ec704a154d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 flipH="1">
            <a:off x="-54610" y="740410"/>
            <a:ext cx="5622290" cy="562165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" name="PA_圆角矩形 12"/>
          <p:cNvSpPr/>
          <p:nvPr>
            <p:custDataLst>
              <p:tags r:id="rId2"/>
            </p:custDataLst>
          </p:nvPr>
        </p:nvSpPr>
        <p:spPr>
          <a:xfrm>
            <a:off x="5424526" y="5541237"/>
            <a:ext cx="2116920" cy="34250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汇报人</a:t>
            </a:r>
            <a:r>
              <a:rPr lang="zh-CN" altLang="en-US" sz="2135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2135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XXX</a:t>
            </a:r>
            <a:endParaRPr lang="en-US" altLang="zh-CN" sz="213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PA_圆角矩形 13"/>
          <p:cNvSpPr/>
          <p:nvPr>
            <p:custDataLst>
              <p:tags r:id="rId3"/>
            </p:custDataLst>
          </p:nvPr>
        </p:nvSpPr>
        <p:spPr>
          <a:xfrm>
            <a:off x="8112824" y="5541235"/>
            <a:ext cx="1828888" cy="34250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日期：</a:t>
            </a:r>
            <a:r>
              <a:rPr lang="en-US" altLang="zh-CN" sz="213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XXX</a:t>
            </a:r>
          </a:p>
        </p:txBody>
      </p:sp>
      <p:grpSp>
        <p:nvGrpSpPr>
          <p:cNvPr id="15" name="PA_组合 7"/>
          <p:cNvGrpSpPr/>
          <p:nvPr>
            <p:custDataLst>
              <p:tags r:id="rId4"/>
            </p:custDataLst>
          </p:nvPr>
        </p:nvGrpSpPr>
        <p:grpSpPr bwMode="auto">
          <a:xfrm>
            <a:off x="8788894" y="360580"/>
            <a:ext cx="380048" cy="380121"/>
            <a:chOff x="0" y="0"/>
            <a:chExt cx="965499" cy="965499"/>
          </a:xfrm>
        </p:grpSpPr>
        <p:sp>
          <p:nvSpPr>
            <p:cNvPr id="16" name="AutoShape 8" descr="tile_paper_medgray.png"/>
            <p:cNvSpPr/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 sz="100">
                <a:latin typeface="+mn-ea"/>
                <a:ea typeface="+mn-ea"/>
              </a:endParaRPr>
            </a:p>
          </p:txBody>
        </p:sp>
        <p:sp>
          <p:nvSpPr>
            <p:cNvPr id="17" name="AutoShape 9"/>
            <p:cNvSpPr/>
            <p:nvPr/>
          </p:nvSpPr>
          <p:spPr bwMode="auto">
            <a:xfrm>
              <a:off x="293394" y="283328"/>
              <a:ext cx="393981" cy="393980"/>
            </a:xfrm>
            <a:custGeom>
              <a:avLst/>
              <a:gdLst>
                <a:gd name="T0" fmla="*/ 196991 w 21600"/>
                <a:gd name="T1" fmla="*/ 196990 h 21588"/>
                <a:gd name="T2" fmla="*/ 196991 w 21600"/>
                <a:gd name="T3" fmla="*/ 196990 h 21588"/>
                <a:gd name="T4" fmla="*/ 196991 w 21600"/>
                <a:gd name="T5" fmla="*/ 196990 h 21588"/>
                <a:gd name="T6" fmla="*/ 196991 w 21600"/>
                <a:gd name="T7" fmla="*/ 196990 h 21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88">
                  <a:moveTo>
                    <a:pt x="10794" y="0"/>
                  </a:moveTo>
                  <a:cubicBezTo>
                    <a:pt x="12288" y="0"/>
                    <a:pt x="13689" y="251"/>
                    <a:pt x="14997" y="750"/>
                  </a:cubicBezTo>
                  <a:cubicBezTo>
                    <a:pt x="16304" y="1249"/>
                    <a:pt x="17445" y="1929"/>
                    <a:pt x="18422" y="2781"/>
                  </a:cubicBezTo>
                  <a:cubicBezTo>
                    <a:pt x="19399" y="3639"/>
                    <a:pt x="20173" y="4640"/>
                    <a:pt x="20743" y="5783"/>
                  </a:cubicBezTo>
                  <a:cubicBezTo>
                    <a:pt x="21315" y="6926"/>
                    <a:pt x="21600" y="8156"/>
                    <a:pt x="21600" y="9468"/>
                  </a:cubicBezTo>
                  <a:cubicBezTo>
                    <a:pt x="21600" y="10774"/>
                    <a:pt x="21315" y="12002"/>
                    <a:pt x="20743" y="13141"/>
                  </a:cubicBezTo>
                  <a:cubicBezTo>
                    <a:pt x="20173" y="14287"/>
                    <a:pt x="19399" y="15288"/>
                    <a:pt x="18422" y="16149"/>
                  </a:cubicBezTo>
                  <a:cubicBezTo>
                    <a:pt x="17445" y="17007"/>
                    <a:pt x="16304" y="17686"/>
                    <a:pt x="14997" y="18180"/>
                  </a:cubicBezTo>
                  <a:cubicBezTo>
                    <a:pt x="13689" y="18677"/>
                    <a:pt x="12288" y="18922"/>
                    <a:pt x="10794" y="18922"/>
                  </a:cubicBezTo>
                  <a:cubicBezTo>
                    <a:pt x="10104" y="18922"/>
                    <a:pt x="9426" y="18869"/>
                    <a:pt x="8767" y="18761"/>
                  </a:cubicBezTo>
                  <a:cubicBezTo>
                    <a:pt x="7444" y="20014"/>
                    <a:pt x="5900" y="20877"/>
                    <a:pt x="4135" y="21354"/>
                  </a:cubicBezTo>
                  <a:cubicBezTo>
                    <a:pt x="3947" y="21391"/>
                    <a:pt x="3758" y="21430"/>
                    <a:pt x="3565" y="21467"/>
                  </a:cubicBezTo>
                  <a:cubicBezTo>
                    <a:pt x="3375" y="21509"/>
                    <a:pt x="3170" y="21549"/>
                    <a:pt x="2951" y="21583"/>
                  </a:cubicBezTo>
                  <a:cubicBezTo>
                    <a:pt x="2831" y="21599"/>
                    <a:pt x="2727" y="21571"/>
                    <a:pt x="2643" y="21495"/>
                  </a:cubicBezTo>
                  <a:cubicBezTo>
                    <a:pt x="2556" y="21419"/>
                    <a:pt x="2497" y="21309"/>
                    <a:pt x="2466" y="21165"/>
                  </a:cubicBezTo>
                  <a:cubicBezTo>
                    <a:pt x="2438" y="21021"/>
                    <a:pt x="2457" y="20900"/>
                    <a:pt x="2523" y="20807"/>
                  </a:cubicBezTo>
                  <a:cubicBezTo>
                    <a:pt x="2591" y="20714"/>
                    <a:pt x="2666" y="20621"/>
                    <a:pt x="2749" y="20530"/>
                  </a:cubicBezTo>
                  <a:cubicBezTo>
                    <a:pt x="2920" y="20324"/>
                    <a:pt x="3083" y="20124"/>
                    <a:pt x="3233" y="19929"/>
                  </a:cubicBezTo>
                  <a:cubicBezTo>
                    <a:pt x="3384" y="19737"/>
                    <a:pt x="3521" y="19506"/>
                    <a:pt x="3645" y="19241"/>
                  </a:cubicBezTo>
                  <a:cubicBezTo>
                    <a:pt x="3768" y="18976"/>
                    <a:pt x="3881" y="18662"/>
                    <a:pt x="3982" y="18301"/>
                  </a:cubicBezTo>
                  <a:cubicBezTo>
                    <a:pt x="4083" y="17940"/>
                    <a:pt x="4173" y="17506"/>
                    <a:pt x="4248" y="16992"/>
                  </a:cubicBezTo>
                  <a:cubicBezTo>
                    <a:pt x="2942" y="16109"/>
                    <a:pt x="1906" y="15020"/>
                    <a:pt x="1143" y="13731"/>
                  </a:cubicBezTo>
                  <a:cubicBezTo>
                    <a:pt x="381" y="12436"/>
                    <a:pt x="0" y="11017"/>
                    <a:pt x="0" y="9468"/>
                  </a:cubicBezTo>
                  <a:cubicBezTo>
                    <a:pt x="0" y="8164"/>
                    <a:pt x="284" y="6937"/>
                    <a:pt x="856" y="5789"/>
                  </a:cubicBezTo>
                  <a:cubicBezTo>
                    <a:pt x="1428" y="4640"/>
                    <a:pt x="2200" y="3639"/>
                    <a:pt x="3177" y="2781"/>
                  </a:cubicBezTo>
                  <a:cubicBezTo>
                    <a:pt x="4154" y="1929"/>
                    <a:pt x="5293" y="1249"/>
                    <a:pt x="6597" y="750"/>
                  </a:cubicBezTo>
                  <a:cubicBezTo>
                    <a:pt x="7901" y="251"/>
                    <a:pt x="9299" y="0"/>
                    <a:pt x="1079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zh-CN" altLang="en-US" sz="100">
                <a:latin typeface="+mn-ea"/>
                <a:ea typeface="+mn-ea"/>
              </a:endParaRPr>
            </a:p>
          </p:txBody>
        </p:sp>
      </p:grpSp>
      <p:grpSp>
        <p:nvGrpSpPr>
          <p:cNvPr id="18" name="PA_组合 10"/>
          <p:cNvGrpSpPr/>
          <p:nvPr>
            <p:custDataLst>
              <p:tags r:id="rId5"/>
            </p:custDataLst>
          </p:nvPr>
        </p:nvGrpSpPr>
        <p:grpSpPr bwMode="auto">
          <a:xfrm>
            <a:off x="9326428" y="360580"/>
            <a:ext cx="380048" cy="380121"/>
            <a:chOff x="0" y="0"/>
            <a:chExt cx="965499" cy="965499"/>
          </a:xfrm>
        </p:grpSpPr>
        <p:sp>
          <p:nvSpPr>
            <p:cNvPr id="19" name="AutoShape 11"/>
            <p:cNvSpPr/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 sz="100">
                <a:latin typeface="+mn-ea"/>
                <a:ea typeface="+mn-ea"/>
              </a:endParaRPr>
            </a:p>
          </p:txBody>
        </p:sp>
        <p:sp>
          <p:nvSpPr>
            <p:cNvPr id="20" name="AutoShape 12"/>
            <p:cNvSpPr/>
            <p:nvPr/>
          </p:nvSpPr>
          <p:spPr bwMode="auto">
            <a:xfrm>
              <a:off x="285759" y="283328"/>
              <a:ext cx="393981" cy="393980"/>
            </a:xfrm>
            <a:custGeom>
              <a:avLst/>
              <a:gdLst>
                <a:gd name="T0" fmla="*/ 196991 w 21376"/>
                <a:gd name="T1" fmla="*/ 196990 h 21600"/>
                <a:gd name="T2" fmla="*/ 196991 w 21376"/>
                <a:gd name="T3" fmla="*/ 196990 h 21600"/>
                <a:gd name="T4" fmla="*/ 196991 w 21376"/>
                <a:gd name="T5" fmla="*/ 196990 h 21600"/>
                <a:gd name="T6" fmla="*/ 196991 w 21376"/>
                <a:gd name="T7" fmla="*/ 1969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600"/>
                    <a:pt x="19455" y="21600"/>
                  </a:cubicBezTo>
                  <a:lnTo>
                    <a:pt x="1928" y="21600"/>
                  </a:lnTo>
                  <a:cubicBezTo>
                    <a:pt x="1585" y="21600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zh-CN" altLang="en-US" sz="100">
                <a:latin typeface="+mn-ea"/>
                <a:ea typeface="+mn-ea"/>
              </a:endParaRPr>
            </a:p>
          </p:txBody>
        </p:sp>
      </p:grpSp>
      <p:grpSp>
        <p:nvGrpSpPr>
          <p:cNvPr id="21" name="PA_组合 13"/>
          <p:cNvGrpSpPr/>
          <p:nvPr>
            <p:custDataLst>
              <p:tags r:id="rId6"/>
            </p:custDataLst>
          </p:nvPr>
        </p:nvGrpSpPr>
        <p:grpSpPr bwMode="auto">
          <a:xfrm>
            <a:off x="9863963" y="360580"/>
            <a:ext cx="380673" cy="380121"/>
            <a:chOff x="0" y="0"/>
            <a:chExt cx="965499" cy="965499"/>
          </a:xfrm>
        </p:grpSpPr>
        <p:sp>
          <p:nvSpPr>
            <p:cNvPr id="22" name="AutoShape 14"/>
            <p:cNvSpPr/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 sz="100">
                <a:latin typeface="+mn-ea"/>
                <a:ea typeface="+mn-ea"/>
              </a:endParaRPr>
            </a:p>
          </p:txBody>
        </p:sp>
        <p:sp>
          <p:nvSpPr>
            <p:cNvPr id="23" name="AutoShape 15"/>
            <p:cNvSpPr/>
            <p:nvPr/>
          </p:nvSpPr>
          <p:spPr bwMode="auto">
            <a:xfrm>
              <a:off x="285759" y="283328"/>
              <a:ext cx="393981" cy="393980"/>
            </a:xfrm>
            <a:custGeom>
              <a:avLst/>
              <a:gdLst>
                <a:gd name="T0" fmla="*/ 196991 w 21600"/>
                <a:gd name="T1" fmla="*/ 196990 h 21600"/>
                <a:gd name="T2" fmla="*/ 196991 w 21600"/>
                <a:gd name="T3" fmla="*/ 196990 h 21600"/>
                <a:gd name="T4" fmla="*/ 196991 w 21600"/>
                <a:gd name="T5" fmla="*/ 196990 h 21600"/>
                <a:gd name="T6" fmla="*/ 196991 w 21600"/>
                <a:gd name="T7" fmla="*/ 1969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28" y="11543"/>
                  </a:moveTo>
                  <a:cubicBezTo>
                    <a:pt x="21492" y="11930"/>
                    <a:pt x="21571" y="12337"/>
                    <a:pt x="21571" y="12758"/>
                  </a:cubicBezTo>
                  <a:cubicBezTo>
                    <a:pt x="21571" y="13464"/>
                    <a:pt x="21388" y="14105"/>
                    <a:pt x="21017" y="14678"/>
                  </a:cubicBezTo>
                  <a:cubicBezTo>
                    <a:pt x="21111" y="15215"/>
                    <a:pt x="21077" y="15745"/>
                    <a:pt x="20924" y="16285"/>
                  </a:cubicBezTo>
                  <a:cubicBezTo>
                    <a:pt x="20769" y="16819"/>
                    <a:pt x="20512" y="17287"/>
                    <a:pt x="20141" y="17697"/>
                  </a:cubicBezTo>
                  <a:cubicBezTo>
                    <a:pt x="20105" y="18451"/>
                    <a:pt x="19901" y="19081"/>
                    <a:pt x="19531" y="19580"/>
                  </a:cubicBezTo>
                  <a:cubicBezTo>
                    <a:pt x="19161" y="20080"/>
                    <a:pt x="18700" y="20481"/>
                    <a:pt x="18146" y="20783"/>
                  </a:cubicBezTo>
                  <a:cubicBezTo>
                    <a:pt x="17593" y="21088"/>
                    <a:pt x="16982" y="21297"/>
                    <a:pt x="16321" y="21419"/>
                  </a:cubicBezTo>
                  <a:cubicBezTo>
                    <a:pt x="15660" y="21540"/>
                    <a:pt x="15010" y="21599"/>
                    <a:pt x="14380" y="21599"/>
                  </a:cubicBezTo>
                  <a:cubicBezTo>
                    <a:pt x="13730" y="21599"/>
                    <a:pt x="13077" y="21554"/>
                    <a:pt x="12424" y="21461"/>
                  </a:cubicBezTo>
                  <a:cubicBezTo>
                    <a:pt x="11772" y="21362"/>
                    <a:pt x="11127" y="21235"/>
                    <a:pt x="10497" y="21074"/>
                  </a:cubicBezTo>
                  <a:cubicBezTo>
                    <a:pt x="9864" y="20894"/>
                    <a:pt x="9237" y="20702"/>
                    <a:pt x="8610" y="20493"/>
                  </a:cubicBezTo>
                  <a:cubicBezTo>
                    <a:pt x="7982" y="20286"/>
                    <a:pt x="7341" y="20182"/>
                    <a:pt x="6680" y="20182"/>
                  </a:cubicBezTo>
                  <a:lnTo>
                    <a:pt x="1607" y="20182"/>
                  </a:lnTo>
                  <a:cubicBezTo>
                    <a:pt x="1167" y="20182"/>
                    <a:pt x="785" y="20029"/>
                    <a:pt x="471" y="19713"/>
                  </a:cubicBezTo>
                  <a:cubicBezTo>
                    <a:pt x="158" y="19405"/>
                    <a:pt x="0" y="19024"/>
                    <a:pt x="0" y="18572"/>
                  </a:cubicBezTo>
                  <a:lnTo>
                    <a:pt x="0" y="9880"/>
                  </a:lnTo>
                  <a:cubicBezTo>
                    <a:pt x="0" y="9440"/>
                    <a:pt x="158" y="9064"/>
                    <a:pt x="471" y="8754"/>
                  </a:cubicBezTo>
                  <a:cubicBezTo>
                    <a:pt x="785" y="8440"/>
                    <a:pt x="1167" y="8285"/>
                    <a:pt x="1607" y="8285"/>
                  </a:cubicBezTo>
                  <a:lnTo>
                    <a:pt x="6315" y="8285"/>
                  </a:lnTo>
                  <a:cubicBezTo>
                    <a:pt x="6558" y="8160"/>
                    <a:pt x="6750" y="8022"/>
                    <a:pt x="6897" y="7872"/>
                  </a:cubicBezTo>
                  <a:cubicBezTo>
                    <a:pt x="7041" y="7723"/>
                    <a:pt x="7197" y="7548"/>
                    <a:pt x="7369" y="7342"/>
                  </a:cubicBezTo>
                  <a:cubicBezTo>
                    <a:pt x="7513" y="7161"/>
                    <a:pt x="7663" y="6986"/>
                    <a:pt x="7810" y="6819"/>
                  </a:cubicBezTo>
                  <a:cubicBezTo>
                    <a:pt x="7957" y="6653"/>
                    <a:pt x="8112" y="6483"/>
                    <a:pt x="8276" y="6311"/>
                  </a:cubicBezTo>
                  <a:cubicBezTo>
                    <a:pt x="8570" y="5997"/>
                    <a:pt x="8918" y="5690"/>
                    <a:pt x="9302" y="5385"/>
                  </a:cubicBezTo>
                  <a:cubicBezTo>
                    <a:pt x="9692" y="5085"/>
                    <a:pt x="9989" y="4749"/>
                    <a:pt x="10195" y="4379"/>
                  </a:cubicBezTo>
                  <a:cubicBezTo>
                    <a:pt x="10339" y="4117"/>
                    <a:pt x="10443" y="3826"/>
                    <a:pt x="10506" y="3507"/>
                  </a:cubicBezTo>
                  <a:cubicBezTo>
                    <a:pt x="10565" y="3188"/>
                    <a:pt x="10627" y="2866"/>
                    <a:pt x="10675" y="2538"/>
                  </a:cubicBezTo>
                  <a:cubicBezTo>
                    <a:pt x="10726" y="2216"/>
                    <a:pt x="10780" y="1900"/>
                    <a:pt x="10845" y="1592"/>
                  </a:cubicBezTo>
                  <a:cubicBezTo>
                    <a:pt x="10907" y="1287"/>
                    <a:pt x="11014" y="1016"/>
                    <a:pt x="11161" y="776"/>
                  </a:cubicBezTo>
                  <a:cubicBezTo>
                    <a:pt x="11311" y="536"/>
                    <a:pt x="11523" y="350"/>
                    <a:pt x="11800" y="208"/>
                  </a:cubicBezTo>
                  <a:cubicBezTo>
                    <a:pt x="12074" y="67"/>
                    <a:pt x="12441" y="0"/>
                    <a:pt x="12902" y="0"/>
                  </a:cubicBezTo>
                  <a:cubicBezTo>
                    <a:pt x="13450" y="0"/>
                    <a:pt x="13956" y="112"/>
                    <a:pt x="14411" y="344"/>
                  </a:cubicBezTo>
                  <a:cubicBezTo>
                    <a:pt x="14869" y="573"/>
                    <a:pt x="15250" y="881"/>
                    <a:pt x="15567" y="1270"/>
                  </a:cubicBezTo>
                  <a:cubicBezTo>
                    <a:pt x="15880" y="1657"/>
                    <a:pt x="16126" y="2101"/>
                    <a:pt x="16304" y="2600"/>
                  </a:cubicBezTo>
                  <a:cubicBezTo>
                    <a:pt x="16479" y="3103"/>
                    <a:pt x="16570" y="3609"/>
                    <a:pt x="16570" y="4123"/>
                  </a:cubicBezTo>
                  <a:cubicBezTo>
                    <a:pt x="16570" y="4653"/>
                    <a:pt x="16491" y="5162"/>
                    <a:pt x="16332" y="5645"/>
                  </a:cubicBezTo>
                  <a:cubicBezTo>
                    <a:pt x="16174" y="6125"/>
                    <a:pt x="15982" y="6610"/>
                    <a:pt x="15759" y="7096"/>
                  </a:cubicBezTo>
                  <a:cubicBezTo>
                    <a:pt x="16072" y="7079"/>
                    <a:pt x="16389" y="7057"/>
                    <a:pt x="16705" y="7034"/>
                  </a:cubicBezTo>
                  <a:cubicBezTo>
                    <a:pt x="17019" y="7011"/>
                    <a:pt x="17335" y="7000"/>
                    <a:pt x="17652" y="7000"/>
                  </a:cubicBezTo>
                  <a:cubicBezTo>
                    <a:pt x="18149" y="7000"/>
                    <a:pt x="18630" y="7048"/>
                    <a:pt x="19099" y="7144"/>
                  </a:cubicBezTo>
                  <a:cubicBezTo>
                    <a:pt x="19568" y="7237"/>
                    <a:pt x="19986" y="7395"/>
                    <a:pt x="20356" y="7616"/>
                  </a:cubicBezTo>
                  <a:cubicBezTo>
                    <a:pt x="20726" y="7839"/>
                    <a:pt x="21026" y="8144"/>
                    <a:pt x="21255" y="8528"/>
                  </a:cubicBezTo>
                  <a:cubicBezTo>
                    <a:pt x="21486" y="8918"/>
                    <a:pt x="21600" y="9409"/>
                    <a:pt x="21600" y="10002"/>
                  </a:cubicBezTo>
                  <a:cubicBezTo>
                    <a:pt x="21600" y="10265"/>
                    <a:pt x="21580" y="10519"/>
                    <a:pt x="21535" y="10773"/>
                  </a:cubicBezTo>
                  <a:cubicBezTo>
                    <a:pt x="21484" y="11030"/>
                    <a:pt x="21419" y="11284"/>
                    <a:pt x="21328" y="11543"/>
                  </a:cubicBezTo>
                  <a:moveTo>
                    <a:pt x="4258" y="18519"/>
                  </a:moveTo>
                  <a:cubicBezTo>
                    <a:pt x="4555" y="18519"/>
                    <a:pt x="4809" y="18417"/>
                    <a:pt x="5024" y="18214"/>
                  </a:cubicBezTo>
                  <a:cubicBezTo>
                    <a:pt x="5233" y="18013"/>
                    <a:pt x="5340" y="17759"/>
                    <a:pt x="5340" y="17454"/>
                  </a:cubicBezTo>
                  <a:cubicBezTo>
                    <a:pt x="5340" y="17155"/>
                    <a:pt x="5233" y="16900"/>
                    <a:pt x="5024" y="16686"/>
                  </a:cubicBezTo>
                  <a:cubicBezTo>
                    <a:pt x="4812" y="16477"/>
                    <a:pt x="4557" y="16372"/>
                    <a:pt x="4258" y="16372"/>
                  </a:cubicBezTo>
                  <a:cubicBezTo>
                    <a:pt x="3941" y="16372"/>
                    <a:pt x="3684" y="16477"/>
                    <a:pt x="3486" y="16686"/>
                  </a:cubicBezTo>
                  <a:cubicBezTo>
                    <a:pt x="3289" y="16900"/>
                    <a:pt x="3190" y="17155"/>
                    <a:pt x="3190" y="17454"/>
                  </a:cubicBezTo>
                  <a:cubicBezTo>
                    <a:pt x="3190" y="17767"/>
                    <a:pt x="3289" y="18024"/>
                    <a:pt x="3486" y="18222"/>
                  </a:cubicBezTo>
                  <a:cubicBezTo>
                    <a:pt x="3681" y="18420"/>
                    <a:pt x="3939" y="18519"/>
                    <a:pt x="4258" y="18519"/>
                  </a:cubicBezTo>
                  <a:moveTo>
                    <a:pt x="19164" y="14342"/>
                  </a:moveTo>
                  <a:cubicBezTo>
                    <a:pt x="19703" y="13901"/>
                    <a:pt x="19975" y="13345"/>
                    <a:pt x="19975" y="12679"/>
                  </a:cubicBezTo>
                  <a:cubicBezTo>
                    <a:pt x="19975" y="12473"/>
                    <a:pt x="19918" y="12281"/>
                    <a:pt x="19805" y="12097"/>
                  </a:cubicBezTo>
                  <a:cubicBezTo>
                    <a:pt x="19695" y="11919"/>
                    <a:pt x="19576" y="11761"/>
                    <a:pt x="19446" y="11623"/>
                  </a:cubicBezTo>
                  <a:cubicBezTo>
                    <a:pt x="19590" y="11363"/>
                    <a:pt x="19720" y="11106"/>
                    <a:pt x="19833" y="10849"/>
                  </a:cubicBezTo>
                  <a:cubicBezTo>
                    <a:pt x="19944" y="10592"/>
                    <a:pt x="20003" y="10312"/>
                    <a:pt x="20003" y="10002"/>
                  </a:cubicBezTo>
                  <a:cubicBezTo>
                    <a:pt x="20003" y="9688"/>
                    <a:pt x="19924" y="9440"/>
                    <a:pt x="19766" y="9251"/>
                  </a:cubicBezTo>
                  <a:cubicBezTo>
                    <a:pt x="19607" y="9070"/>
                    <a:pt x="19415" y="8929"/>
                    <a:pt x="19184" y="8833"/>
                  </a:cubicBezTo>
                  <a:cubicBezTo>
                    <a:pt x="18955" y="8739"/>
                    <a:pt x="18698" y="8683"/>
                    <a:pt x="18418" y="8663"/>
                  </a:cubicBezTo>
                  <a:cubicBezTo>
                    <a:pt x="18138" y="8643"/>
                    <a:pt x="17884" y="8635"/>
                    <a:pt x="17649" y="8635"/>
                  </a:cubicBezTo>
                  <a:cubicBezTo>
                    <a:pt x="17242" y="8635"/>
                    <a:pt x="16835" y="8649"/>
                    <a:pt x="16423" y="8677"/>
                  </a:cubicBezTo>
                  <a:cubicBezTo>
                    <a:pt x="16010" y="8706"/>
                    <a:pt x="15606" y="8720"/>
                    <a:pt x="15199" y="8720"/>
                  </a:cubicBezTo>
                  <a:cubicBezTo>
                    <a:pt x="14917" y="8720"/>
                    <a:pt x="14643" y="8706"/>
                    <a:pt x="14366" y="8677"/>
                  </a:cubicBezTo>
                  <a:cubicBezTo>
                    <a:pt x="14089" y="8649"/>
                    <a:pt x="13829" y="8584"/>
                    <a:pt x="13574" y="8474"/>
                  </a:cubicBezTo>
                  <a:cubicBezTo>
                    <a:pt x="13574" y="8104"/>
                    <a:pt x="13645" y="7754"/>
                    <a:pt x="13792" y="7421"/>
                  </a:cubicBezTo>
                  <a:cubicBezTo>
                    <a:pt x="13936" y="7087"/>
                    <a:pt x="14094" y="6751"/>
                    <a:pt x="14275" y="6413"/>
                  </a:cubicBezTo>
                  <a:cubicBezTo>
                    <a:pt x="14448" y="6074"/>
                    <a:pt x="14606" y="5721"/>
                    <a:pt x="14747" y="5351"/>
                  </a:cubicBezTo>
                  <a:cubicBezTo>
                    <a:pt x="14886" y="4984"/>
                    <a:pt x="14953" y="4574"/>
                    <a:pt x="14953" y="4122"/>
                  </a:cubicBezTo>
                  <a:cubicBezTo>
                    <a:pt x="14953" y="3823"/>
                    <a:pt x="14905" y="3529"/>
                    <a:pt x="14812" y="3236"/>
                  </a:cubicBezTo>
                  <a:cubicBezTo>
                    <a:pt x="14716" y="2945"/>
                    <a:pt x="14583" y="2677"/>
                    <a:pt x="14411" y="2439"/>
                  </a:cubicBezTo>
                  <a:cubicBezTo>
                    <a:pt x="14238" y="2199"/>
                    <a:pt x="14027" y="2002"/>
                    <a:pt x="13775" y="1843"/>
                  </a:cubicBezTo>
                  <a:cubicBezTo>
                    <a:pt x="13521" y="1688"/>
                    <a:pt x="13230" y="1606"/>
                    <a:pt x="12893" y="1606"/>
                  </a:cubicBezTo>
                  <a:lnTo>
                    <a:pt x="12744" y="1606"/>
                  </a:lnTo>
                  <a:cubicBezTo>
                    <a:pt x="12681" y="1606"/>
                    <a:pt x="12631" y="1617"/>
                    <a:pt x="12594" y="1634"/>
                  </a:cubicBezTo>
                  <a:cubicBezTo>
                    <a:pt x="12523" y="1671"/>
                    <a:pt x="12481" y="1705"/>
                    <a:pt x="12472" y="1742"/>
                  </a:cubicBezTo>
                  <a:cubicBezTo>
                    <a:pt x="12464" y="1778"/>
                    <a:pt x="12450" y="1838"/>
                    <a:pt x="12430" y="1920"/>
                  </a:cubicBezTo>
                  <a:cubicBezTo>
                    <a:pt x="12323" y="2450"/>
                    <a:pt x="12221" y="3007"/>
                    <a:pt x="12128" y="3586"/>
                  </a:cubicBezTo>
                  <a:cubicBezTo>
                    <a:pt x="12034" y="4167"/>
                    <a:pt x="11854" y="4698"/>
                    <a:pt x="11596" y="5176"/>
                  </a:cubicBezTo>
                  <a:cubicBezTo>
                    <a:pt x="11334" y="5636"/>
                    <a:pt x="11000" y="6034"/>
                    <a:pt x="10596" y="6367"/>
                  </a:cubicBezTo>
                  <a:cubicBezTo>
                    <a:pt x="10189" y="6701"/>
                    <a:pt x="9802" y="7051"/>
                    <a:pt x="9432" y="7421"/>
                  </a:cubicBezTo>
                  <a:cubicBezTo>
                    <a:pt x="9169" y="7700"/>
                    <a:pt x="8949" y="7954"/>
                    <a:pt x="8771" y="8183"/>
                  </a:cubicBezTo>
                  <a:cubicBezTo>
                    <a:pt x="8593" y="8412"/>
                    <a:pt x="8403" y="8632"/>
                    <a:pt x="8211" y="8833"/>
                  </a:cubicBezTo>
                  <a:cubicBezTo>
                    <a:pt x="8016" y="9036"/>
                    <a:pt x="7799" y="9222"/>
                    <a:pt x="7556" y="9400"/>
                  </a:cubicBezTo>
                  <a:cubicBezTo>
                    <a:pt x="7313" y="9575"/>
                    <a:pt x="7019" y="9736"/>
                    <a:pt x="6674" y="9880"/>
                  </a:cubicBezTo>
                  <a:lnTo>
                    <a:pt x="6646" y="9880"/>
                  </a:lnTo>
                  <a:lnTo>
                    <a:pt x="6646" y="18572"/>
                  </a:lnTo>
                  <a:cubicBezTo>
                    <a:pt x="7279" y="18572"/>
                    <a:pt x="7889" y="18649"/>
                    <a:pt x="8485" y="18795"/>
                  </a:cubicBezTo>
                  <a:cubicBezTo>
                    <a:pt x="9081" y="18945"/>
                    <a:pt x="9683" y="19103"/>
                    <a:pt x="10294" y="19270"/>
                  </a:cubicBezTo>
                  <a:cubicBezTo>
                    <a:pt x="10901" y="19439"/>
                    <a:pt x="11537" y="19592"/>
                    <a:pt x="12207" y="19741"/>
                  </a:cubicBezTo>
                  <a:cubicBezTo>
                    <a:pt x="12874" y="19891"/>
                    <a:pt x="13594" y="19965"/>
                    <a:pt x="14374" y="19965"/>
                  </a:cubicBezTo>
                  <a:cubicBezTo>
                    <a:pt x="14781" y="19965"/>
                    <a:pt x="15222" y="19939"/>
                    <a:pt x="15699" y="19885"/>
                  </a:cubicBezTo>
                  <a:cubicBezTo>
                    <a:pt x="16177" y="19829"/>
                    <a:pt x="16626" y="19710"/>
                    <a:pt x="17047" y="19527"/>
                  </a:cubicBezTo>
                  <a:cubicBezTo>
                    <a:pt x="17468" y="19343"/>
                    <a:pt x="17816" y="19086"/>
                    <a:pt x="18101" y="18762"/>
                  </a:cubicBezTo>
                  <a:cubicBezTo>
                    <a:pt x="18387" y="18440"/>
                    <a:pt x="18525" y="18010"/>
                    <a:pt x="18525" y="17477"/>
                  </a:cubicBezTo>
                  <a:cubicBezTo>
                    <a:pt x="18525" y="17386"/>
                    <a:pt x="18522" y="17304"/>
                    <a:pt x="18517" y="17225"/>
                  </a:cubicBezTo>
                  <a:cubicBezTo>
                    <a:pt x="18503" y="17152"/>
                    <a:pt x="18488" y="17070"/>
                    <a:pt x="18471" y="16980"/>
                  </a:cubicBezTo>
                  <a:cubicBezTo>
                    <a:pt x="18785" y="16836"/>
                    <a:pt x="19028" y="16596"/>
                    <a:pt x="19195" y="16262"/>
                  </a:cubicBezTo>
                  <a:cubicBezTo>
                    <a:pt x="19364" y="15929"/>
                    <a:pt x="19446" y="15593"/>
                    <a:pt x="19446" y="15263"/>
                  </a:cubicBezTo>
                  <a:cubicBezTo>
                    <a:pt x="19449" y="14912"/>
                    <a:pt x="19350" y="14605"/>
                    <a:pt x="19164" y="143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zh-CN" altLang="en-US" sz="100">
                <a:latin typeface="+mn-ea"/>
                <a:ea typeface="+mn-ea"/>
              </a:endParaRPr>
            </a:p>
          </p:txBody>
        </p:sp>
      </p:grpSp>
      <p:grpSp>
        <p:nvGrpSpPr>
          <p:cNvPr id="24" name="PA_组合 16"/>
          <p:cNvGrpSpPr/>
          <p:nvPr>
            <p:custDataLst>
              <p:tags r:id="rId7"/>
            </p:custDataLst>
          </p:nvPr>
        </p:nvGrpSpPr>
        <p:grpSpPr bwMode="auto">
          <a:xfrm>
            <a:off x="10402123" y="360580"/>
            <a:ext cx="380048" cy="380121"/>
            <a:chOff x="0" y="0"/>
            <a:chExt cx="965499" cy="965499"/>
          </a:xfrm>
        </p:grpSpPr>
        <p:sp>
          <p:nvSpPr>
            <p:cNvPr id="25" name="AutoShape 17"/>
            <p:cNvSpPr/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 sz="100">
                <a:latin typeface="+mn-ea"/>
                <a:ea typeface="+mn-ea"/>
              </a:endParaRPr>
            </a:p>
          </p:txBody>
        </p:sp>
        <p:sp>
          <p:nvSpPr>
            <p:cNvPr id="26" name="AutoShape 18"/>
            <p:cNvSpPr/>
            <p:nvPr/>
          </p:nvSpPr>
          <p:spPr bwMode="auto">
            <a:xfrm>
              <a:off x="293617" y="264823"/>
              <a:ext cx="393980" cy="393980"/>
            </a:xfrm>
            <a:custGeom>
              <a:avLst/>
              <a:gdLst>
                <a:gd name="T0" fmla="*/ 196990 w 21600"/>
                <a:gd name="T1" fmla="*/ 196990 h 21600"/>
                <a:gd name="T2" fmla="*/ 196990 w 21600"/>
                <a:gd name="T3" fmla="*/ 196990 h 21600"/>
                <a:gd name="T4" fmla="*/ 196990 w 21600"/>
                <a:gd name="T5" fmla="*/ 196990 h 21600"/>
                <a:gd name="T6" fmla="*/ 196990 w 21600"/>
                <a:gd name="T7" fmla="*/ 1969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6949"/>
                  </a:moveTo>
                  <a:cubicBezTo>
                    <a:pt x="21600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lnTo>
                    <a:pt x="21600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zh-CN" altLang="en-US" sz="100">
                <a:latin typeface="+mn-ea"/>
                <a:ea typeface="+mn-ea"/>
              </a:endParaRPr>
            </a:p>
          </p:txBody>
        </p:sp>
      </p:grpSp>
      <p:grpSp>
        <p:nvGrpSpPr>
          <p:cNvPr id="27" name="PA_组合 19"/>
          <p:cNvGrpSpPr/>
          <p:nvPr>
            <p:custDataLst>
              <p:tags r:id="rId8"/>
            </p:custDataLst>
          </p:nvPr>
        </p:nvGrpSpPr>
        <p:grpSpPr bwMode="auto">
          <a:xfrm>
            <a:off x="10939658" y="360580"/>
            <a:ext cx="380048" cy="380121"/>
            <a:chOff x="0" y="0"/>
            <a:chExt cx="965499" cy="965499"/>
          </a:xfrm>
        </p:grpSpPr>
        <p:sp>
          <p:nvSpPr>
            <p:cNvPr id="28" name="AutoShape 20"/>
            <p:cNvSpPr/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 sz="100">
                <a:latin typeface="+mn-ea"/>
                <a:ea typeface="+mn-ea"/>
              </a:endParaRPr>
            </a:p>
          </p:txBody>
        </p:sp>
        <p:sp>
          <p:nvSpPr>
            <p:cNvPr id="29" name="AutoShape 21"/>
            <p:cNvSpPr/>
            <p:nvPr/>
          </p:nvSpPr>
          <p:spPr bwMode="auto">
            <a:xfrm>
              <a:off x="292545" y="314566"/>
              <a:ext cx="380408" cy="307104"/>
            </a:xfrm>
            <a:custGeom>
              <a:avLst/>
              <a:gdLst>
                <a:gd name="T0" fmla="*/ 190204 w 21600"/>
                <a:gd name="T1" fmla="*/ 153552 h 21600"/>
                <a:gd name="T2" fmla="*/ 190204 w 21600"/>
                <a:gd name="T3" fmla="*/ 153552 h 21600"/>
                <a:gd name="T4" fmla="*/ 190204 w 21600"/>
                <a:gd name="T5" fmla="*/ 153552 h 21600"/>
                <a:gd name="T6" fmla="*/ 190204 w 21600"/>
                <a:gd name="T7" fmla="*/ 15355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3222"/>
                  </a:moveTo>
                  <a:cubicBezTo>
                    <a:pt x="20632" y="3222"/>
                    <a:pt x="20946" y="3384"/>
                    <a:pt x="21208" y="3713"/>
                  </a:cubicBezTo>
                  <a:cubicBezTo>
                    <a:pt x="21470" y="4042"/>
                    <a:pt x="21600" y="4427"/>
                    <a:pt x="21600" y="4865"/>
                  </a:cubicBezTo>
                  <a:lnTo>
                    <a:pt x="21600" y="19984"/>
                  </a:lnTo>
                  <a:cubicBezTo>
                    <a:pt x="21600" y="20421"/>
                    <a:pt x="21470" y="20803"/>
                    <a:pt x="21208" y="21121"/>
                  </a:cubicBezTo>
                  <a:cubicBezTo>
                    <a:pt x="20946" y="21441"/>
                    <a:pt x="20632" y="21600"/>
                    <a:pt x="20263" y="21600"/>
                  </a:cubicBezTo>
                  <a:lnTo>
                    <a:pt x="1348" y="21600"/>
                  </a:lnTo>
                  <a:cubicBezTo>
                    <a:pt x="981" y="21600"/>
                    <a:pt x="663" y="21441"/>
                    <a:pt x="399" y="21121"/>
                  </a:cubicBezTo>
                  <a:cubicBezTo>
                    <a:pt x="134" y="20803"/>
                    <a:pt x="0" y="20421"/>
                    <a:pt x="0" y="19984"/>
                  </a:cubicBezTo>
                  <a:lnTo>
                    <a:pt x="0" y="4865"/>
                  </a:lnTo>
                  <a:cubicBezTo>
                    <a:pt x="0" y="4427"/>
                    <a:pt x="134" y="4042"/>
                    <a:pt x="399" y="3713"/>
                  </a:cubicBezTo>
                  <a:cubicBezTo>
                    <a:pt x="663" y="3384"/>
                    <a:pt x="981" y="3222"/>
                    <a:pt x="1348" y="3222"/>
                  </a:cubicBezTo>
                  <a:lnTo>
                    <a:pt x="5638" y="3222"/>
                  </a:lnTo>
                  <a:lnTo>
                    <a:pt x="6318" y="1460"/>
                  </a:lnTo>
                  <a:cubicBezTo>
                    <a:pt x="6458" y="1057"/>
                    <a:pt x="6717" y="713"/>
                    <a:pt x="7089" y="425"/>
                  </a:cubicBezTo>
                  <a:cubicBezTo>
                    <a:pt x="7466" y="143"/>
                    <a:pt x="7838" y="0"/>
                    <a:pt x="8203" y="0"/>
                  </a:cubicBezTo>
                  <a:lnTo>
                    <a:pt x="13396" y="0"/>
                  </a:lnTo>
                  <a:cubicBezTo>
                    <a:pt x="13763" y="0"/>
                    <a:pt x="14135" y="143"/>
                    <a:pt x="14510" y="425"/>
                  </a:cubicBezTo>
                  <a:cubicBezTo>
                    <a:pt x="14884" y="713"/>
                    <a:pt x="15146" y="1057"/>
                    <a:pt x="15293" y="1460"/>
                  </a:cubicBezTo>
                  <a:lnTo>
                    <a:pt x="15961" y="3222"/>
                  </a:lnTo>
                  <a:lnTo>
                    <a:pt x="20263" y="3222"/>
                  </a:lnTo>
                  <a:close/>
                  <a:moveTo>
                    <a:pt x="10806" y="19185"/>
                  </a:moveTo>
                  <a:cubicBezTo>
                    <a:pt x="11572" y="19185"/>
                    <a:pt x="12299" y="19002"/>
                    <a:pt x="12987" y="18650"/>
                  </a:cubicBezTo>
                  <a:cubicBezTo>
                    <a:pt x="13672" y="18294"/>
                    <a:pt x="14270" y="17810"/>
                    <a:pt x="14774" y="17196"/>
                  </a:cubicBezTo>
                  <a:cubicBezTo>
                    <a:pt x="15278" y="16582"/>
                    <a:pt x="15677" y="15862"/>
                    <a:pt x="15974" y="15048"/>
                  </a:cubicBezTo>
                  <a:cubicBezTo>
                    <a:pt x="16270" y="14234"/>
                    <a:pt x="16419" y="13356"/>
                    <a:pt x="16419" y="12421"/>
                  </a:cubicBezTo>
                  <a:cubicBezTo>
                    <a:pt x="16419" y="11499"/>
                    <a:pt x="16270" y="10623"/>
                    <a:pt x="15974" y="9795"/>
                  </a:cubicBezTo>
                  <a:cubicBezTo>
                    <a:pt x="15677" y="8966"/>
                    <a:pt x="15278" y="8249"/>
                    <a:pt x="14774" y="7644"/>
                  </a:cubicBezTo>
                  <a:cubicBezTo>
                    <a:pt x="14270" y="7036"/>
                    <a:pt x="13672" y="6557"/>
                    <a:pt x="12987" y="6199"/>
                  </a:cubicBezTo>
                  <a:cubicBezTo>
                    <a:pt x="12299" y="5843"/>
                    <a:pt x="11572" y="5667"/>
                    <a:pt x="10806" y="5667"/>
                  </a:cubicBezTo>
                  <a:cubicBezTo>
                    <a:pt x="10039" y="5667"/>
                    <a:pt x="9312" y="5846"/>
                    <a:pt x="8619" y="6199"/>
                  </a:cubicBezTo>
                  <a:cubicBezTo>
                    <a:pt x="7929" y="6557"/>
                    <a:pt x="7332" y="7036"/>
                    <a:pt x="6827" y="7644"/>
                  </a:cubicBezTo>
                  <a:cubicBezTo>
                    <a:pt x="6323" y="8249"/>
                    <a:pt x="5922" y="8963"/>
                    <a:pt x="5625" y="9789"/>
                  </a:cubicBezTo>
                  <a:cubicBezTo>
                    <a:pt x="5329" y="10612"/>
                    <a:pt x="5180" y="11490"/>
                    <a:pt x="5180" y="12421"/>
                  </a:cubicBezTo>
                  <a:cubicBezTo>
                    <a:pt x="5180" y="13356"/>
                    <a:pt x="5329" y="14234"/>
                    <a:pt x="5625" y="15048"/>
                  </a:cubicBezTo>
                  <a:cubicBezTo>
                    <a:pt x="5922" y="15862"/>
                    <a:pt x="6323" y="16582"/>
                    <a:pt x="6827" y="17196"/>
                  </a:cubicBezTo>
                  <a:cubicBezTo>
                    <a:pt x="7332" y="17810"/>
                    <a:pt x="7929" y="18294"/>
                    <a:pt x="8619" y="18650"/>
                  </a:cubicBezTo>
                  <a:cubicBezTo>
                    <a:pt x="9312" y="19005"/>
                    <a:pt x="10039" y="19185"/>
                    <a:pt x="10806" y="19185"/>
                  </a:cubicBezTo>
                  <a:moveTo>
                    <a:pt x="10806" y="7832"/>
                  </a:moveTo>
                  <a:cubicBezTo>
                    <a:pt x="11337" y="7832"/>
                    <a:pt x="11834" y="7953"/>
                    <a:pt x="12294" y="8191"/>
                  </a:cubicBezTo>
                  <a:cubicBezTo>
                    <a:pt x="12754" y="8432"/>
                    <a:pt x="13158" y="8755"/>
                    <a:pt x="13501" y="9169"/>
                  </a:cubicBezTo>
                  <a:cubicBezTo>
                    <a:pt x="13846" y="9583"/>
                    <a:pt x="14118" y="10068"/>
                    <a:pt x="14316" y="10623"/>
                  </a:cubicBezTo>
                  <a:cubicBezTo>
                    <a:pt x="14515" y="11184"/>
                    <a:pt x="14615" y="11781"/>
                    <a:pt x="14615" y="12421"/>
                  </a:cubicBezTo>
                  <a:cubicBezTo>
                    <a:pt x="14615" y="13056"/>
                    <a:pt x="14515" y="13649"/>
                    <a:pt x="14316" y="14205"/>
                  </a:cubicBezTo>
                  <a:cubicBezTo>
                    <a:pt x="14118" y="14757"/>
                    <a:pt x="13846" y="15245"/>
                    <a:pt x="13501" y="15668"/>
                  </a:cubicBezTo>
                  <a:cubicBezTo>
                    <a:pt x="13158" y="16091"/>
                    <a:pt x="12752" y="16420"/>
                    <a:pt x="12289" y="16661"/>
                  </a:cubicBezTo>
                  <a:cubicBezTo>
                    <a:pt x="11824" y="16899"/>
                    <a:pt x="11330" y="17016"/>
                    <a:pt x="10806" y="17016"/>
                  </a:cubicBezTo>
                  <a:cubicBezTo>
                    <a:pt x="10274" y="17016"/>
                    <a:pt x="9777" y="16899"/>
                    <a:pt x="9312" y="16661"/>
                  </a:cubicBezTo>
                  <a:cubicBezTo>
                    <a:pt x="8847" y="16420"/>
                    <a:pt x="8443" y="16091"/>
                    <a:pt x="8100" y="15668"/>
                  </a:cubicBezTo>
                  <a:cubicBezTo>
                    <a:pt x="7755" y="15245"/>
                    <a:pt x="7483" y="14754"/>
                    <a:pt x="7285" y="14199"/>
                  </a:cubicBezTo>
                  <a:cubicBezTo>
                    <a:pt x="7084" y="13641"/>
                    <a:pt x="6984" y="13044"/>
                    <a:pt x="6984" y="12421"/>
                  </a:cubicBezTo>
                  <a:cubicBezTo>
                    <a:pt x="6984" y="11781"/>
                    <a:pt x="7084" y="11184"/>
                    <a:pt x="7285" y="10623"/>
                  </a:cubicBezTo>
                  <a:cubicBezTo>
                    <a:pt x="7483" y="10068"/>
                    <a:pt x="7755" y="9583"/>
                    <a:pt x="8100" y="9169"/>
                  </a:cubicBezTo>
                  <a:cubicBezTo>
                    <a:pt x="8443" y="8755"/>
                    <a:pt x="8847" y="8431"/>
                    <a:pt x="9312" y="8191"/>
                  </a:cubicBezTo>
                  <a:cubicBezTo>
                    <a:pt x="9777" y="7953"/>
                    <a:pt x="10274" y="7832"/>
                    <a:pt x="10806" y="78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zh-CN" altLang="en-US" sz="100">
                <a:latin typeface="+mn-ea"/>
                <a:ea typeface="+mn-ea"/>
              </a:endParaRPr>
            </a:p>
          </p:txBody>
        </p:sp>
      </p:grpSp>
      <p:grpSp>
        <p:nvGrpSpPr>
          <p:cNvPr id="30" name="PA_组合 22"/>
          <p:cNvGrpSpPr/>
          <p:nvPr>
            <p:custDataLst>
              <p:tags r:id="rId9"/>
            </p:custDataLst>
          </p:nvPr>
        </p:nvGrpSpPr>
        <p:grpSpPr bwMode="auto">
          <a:xfrm>
            <a:off x="11477192" y="360580"/>
            <a:ext cx="380048" cy="380121"/>
            <a:chOff x="0" y="0"/>
            <a:chExt cx="965499" cy="965499"/>
          </a:xfrm>
        </p:grpSpPr>
        <p:sp>
          <p:nvSpPr>
            <p:cNvPr id="31" name="AutoShape 23"/>
            <p:cNvSpPr/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 sz="100">
                <a:latin typeface="+mn-ea"/>
                <a:ea typeface="+mn-ea"/>
              </a:endParaRPr>
            </a:p>
          </p:txBody>
        </p:sp>
        <p:sp>
          <p:nvSpPr>
            <p:cNvPr id="32" name="AutoShape 24"/>
            <p:cNvSpPr/>
            <p:nvPr/>
          </p:nvSpPr>
          <p:spPr bwMode="auto">
            <a:xfrm>
              <a:off x="293617" y="331589"/>
              <a:ext cx="380408" cy="296161"/>
            </a:xfrm>
            <a:custGeom>
              <a:avLst/>
              <a:gdLst>
                <a:gd name="T0" fmla="*/ 190204 w 21600"/>
                <a:gd name="T1" fmla="*/ 148081 h 21600"/>
                <a:gd name="T2" fmla="*/ 190204 w 21600"/>
                <a:gd name="T3" fmla="*/ 148081 h 21600"/>
                <a:gd name="T4" fmla="*/ 190204 w 21600"/>
                <a:gd name="T5" fmla="*/ 148081 h 21600"/>
                <a:gd name="T6" fmla="*/ 190204 w 21600"/>
                <a:gd name="T7" fmla="*/ 14808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782" y="15633"/>
                  </a:moveTo>
                  <a:cubicBezTo>
                    <a:pt x="11211" y="15633"/>
                    <a:pt x="11622" y="15565"/>
                    <a:pt x="12011" y="15416"/>
                  </a:cubicBezTo>
                  <a:cubicBezTo>
                    <a:pt x="12403" y="15272"/>
                    <a:pt x="12778" y="15084"/>
                    <a:pt x="13138" y="14855"/>
                  </a:cubicBezTo>
                  <a:cubicBezTo>
                    <a:pt x="13498" y="14626"/>
                    <a:pt x="13845" y="14361"/>
                    <a:pt x="14181" y="14073"/>
                  </a:cubicBezTo>
                  <a:cubicBezTo>
                    <a:pt x="14516" y="13774"/>
                    <a:pt x="14844" y="13471"/>
                    <a:pt x="15168" y="13160"/>
                  </a:cubicBezTo>
                  <a:cubicBezTo>
                    <a:pt x="16142" y="12226"/>
                    <a:pt x="17126" y="11306"/>
                    <a:pt x="18120" y="10410"/>
                  </a:cubicBezTo>
                  <a:cubicBezTo>
                    <a:pt x="19112" y="9515"/>
                    <a:pt x="20113" y="8616"/>
                    <a:pt x="21120" y="7714"/>
                  </a:cubicBezTo>
                  <a:cubicBezTo>
                    <a:pt x="21198" y="7640"/>
                    <a:pt x="21279" y="7570"/>
                    <a:pt x="21360" y="7496"/>
                  </a:cubicBezTo>
                  <a:cubicBezTo>
                    <a:pt x="21443" y="7429"/>
                    <a:pt x="21524" y="7347"/>
                    <a:pt x="21600" y="7250"/>
                  </a:cubicBezTo>
                  <a:lnTo>
                    <a:pt x="21600" y="19981"/>
                  </a:lnTo>
                  <a:cubicBezTo>
                    <a:pt x="21600" y="20416"/>
                    <a:pt x="21470" y="20800"/>
                    <a:pt x="21208" y="21118"/>
                  </a:cubicBezTo>
                  <a:cubicBezTo>
                    <a:pt x="20946" y="21438"/>
                    <a:pt x="20632" y="21600"/>
                    <a:pt x="20265" y="21600"/>
                  </a:cubicBezTo>
                  <a:lnTo>
                    <a:pt x="1346" y="21600"/>
                  </a:lnTo>
                  <a:cubicBezTo>
                    <a:pt x="979" y="21600"/>
                    <a:pt x="663" y="21438"/>
                    <a:pt x="396" y="21118"/>
                  </a:cubicBezTo>
                  <a:cubicBezTo>
                    <a:pt x="132" y="20803"/>
                    <a:pt x="0" y="20419"/>
                    <a:pt x="0" y="19981"/>
                  </a:cubicBezTo>
                  <a:lnTo>
                    <a:pt x="0" y="7250"/>
                  </a:lnTo>
                  <a:cubicBezTo>
                    <a:pt x="75" y="7347"/>
                    <a:pt x="156" y="7429"/>
                    <a:pt x="239" y="7496"/>
                  </a:cubicBezTo>
                  <a:cubicBezTo>
                    <a:pt x="320" y="7570"/>
                    <a:pt x="401" y="7640"/>
                    <a:pt x="479" y="7714"/>
                  </a:cubicBezTo>
                  <a:cubicBezTo>
                    <a:pt x="1488" y="8616"/>
                    <a:pt x="2487" y="9514"/>
                    <a:pt x="3481" y="10410"/>
                  </a:cubicBezTo>
                  <a:cubicBezTo>
                    <a:pt x="4473" y="11306"/>
                    <a:pt x="5457" y="12223"/>
                    <a:pt x="6434" y="13160"/>
                  </a:cubicBezTo>
                  <a:cubicBezTo>
                    <a:pt x="6738" y="13454"/>
                    <a:pt x="7058" y="13744"/>
                    <a:pt x="7394" y="14038"/>
                  </a:cubicBezTo>
                  <a:cubicBezTo>
                    <a:pt x="7729" y="14338"/>
                    <a:pt x="8079" y="14599"/>
                    <a:pt x="8437" y="14840"/>
                  </a:cubicBezTo>
                  <a:cubicBezTo>
                    <a:pt x="8797" y="15075"/>
                    <a:pt x="9174" y="15269"/>
                    <a:pt x="9568" y="15413"/>
                  </a:cubicBezTo>
                  <a:cubicBezTo>
                    <a:pt x="9965" y="15563"/>
                    <a:pt x="10371" y="15633"/>
                    <a:pt x="10782" y="15633"/>
                  </a:cubicBezTo>
                  <a:moveTo>
                    <a:pt x="10782" y="12413"/>
                  </a:moveTo>
                  <a:cubicBezTo>
                    <a:pt x="10540" y="12413"/>
                    <a:pt x="10278" y="12334"/>
                    <a:pt x="9996" y="12167"/>
                  </a:cubicBezTo>
                  <a:cubicBezTo>
                    <a:pt x="9715" y="12005"/>
                    <a:pt x="9441" y="11806"/>
                    <a:pt x="9171" y="11576"/>
                  </a:cubicBezTo>
                  <a:cubicBezTo>
                    <a:pt x="8900" y="11347"/>
                    <a:pt x="8638" y="11106"/>
                    <a:pt x="8380" y="10854"/>
                  </a:cubicBezTo>
                  <a:cubicBezTo>
                    <a:pt x="8121" y="10601"/>
                    <a:pt x="7896" y="10390"/>
                    <a:pt x="7700" y="10222"/>
                  </a:cubicBezTo>
                  <a:cubicBezTo>
                    <a:pt x="6752" y="9356"/>
                    <a:pt x="5819" y="8507"/>
                    <a:pt x="4891" y="7664"/>
                  </a:cubicBezTo>
                  <a:cubicBezTo>
                    <a:pt x="3966" y="6815"/>
                    <a:pt x="3023" y="5960"/>
                    <a:pt x="2061" y="5087"/>
                  </a:cubicBezTo>
                  <a:cubicBezTo>
                    <a:pt x="1882" y="4920"/>
                    <a:pt x="1672" y="4691"/>
                    <a:pt x="1434" y="4406"/>
                  </a:cubicBezTo>
                  <a:cubicBezTo>
                    <a:pt x="1194" y="4118"/>
                    <a:pt x="974" y="3804"/>
                    <a:pt x="766" y="3460"/>
                  </a:cubicBezTo>
                  <a:cubicBezTo>
                    <a:pt x="560" y="3110"/>
                    <a:pt x="384" y="2761"/>
                    <a:pt x="239" y="2405"/>
                  </a:cubicBezTo>
                  <a:cubicBezTo>
                    <a:pt x="95" y="2050"/>
                    <a:pt x="22" y="1724"/>
                    <a:pt x="22" y="1436"/>
                  </a:cubicBezTo>
                  <a:cubicBezTo>
                    <a:pt x="22" y="1051"/>
                    <a:pt x="164" y="713"/>
                    <a:pt x="443" y="425"/>
                  </a:cubicBezTo>
                  <a:cubicBezTo>
                    <a:pt x="727" y="143"/>
                    <a:pt x="1025" y="0"/>
                    <a:pt x="1346" y="0"/>
                  </a:cubicBezTo>
                  <a:lnTo>
                    <a:pt x="20265" y="0"/>
                  </a:lnTo>
                  <a:cubicBezTo>
                    <a:pt x="20583" y="0"/>
                    <a:pt x="20882" y="143"/>
                    <a:pt x="21161" y="425"/>
                  </a:cubicBezTo>
                  <a:cubicBezTo>
                    <a:pt x="21438" y="713"/>
                    <a:pt x="21577" y="1051"/>
                    <a:pt x="21577" y="1436"/>
                  </a:cubicBezTo>
                  <a:cubicBezTo>
                    <a:pt x="21577" y="1724"/>
                    <a:pt x="21504" y="2050"/>
                    <a:pt x="21360" y="2405"/>
                  </a:cubicBezTo>
                  <a:cubicBezTo>
                    <a:pt x="21215" y="2761"/>
                    <a:pt x="21039" y="3110"/>
                    <a:pt x="20833" y="3460"/>
                  </a:cubicBezTo>
                  <a:cubicBezTo>
                    <a:pt x="20627" y="3804"/>
                    <a:pt x="20402" y="4121"/>
                    <a:pt x="20165" y="4406"/>
                  </a:cubicBezTo>
                  <a:cubicBezTo>
                    <a:pt x="19927" y="4691"/>
                    <a:pt x="19717" y="4923"/>
                    <a:pt x="19538" y="5087"/>
                  </a:cubicBezTo>
                  <a:cubicBezTo>
                    <a:pt x="18578" y="5948"/>
                    <a:pt x="17633" y="6803"/>
                    <a:pt x="16708" y="7652"/>
                  </a:cubicBezTo>
                  <a:cubicBezTo>
                    <a:pt x="15782" y="8501"/>
                    <a:pt x="14844" y="9356"/>
                    <a:pt x="13899" y="10222"/>
                  </a:cubicBezTo>
                  <a:cubicBezTo>
                    <a:pt x="13703" y="10390"/>
                    <a:pt x="13481" y="10601"/>
                    <a:pt x="13226" y="10854"/>
                  </a:cubicBezTo>
                  <a:cubicBezTo>
                    <a:pt x="12971" y="11106"/>
                    <a:pt x="12709" y="11347"/>
                    <a:pt x="12435" y="11576"/>
                  </a:cubicBezTo>
                  <a:cubicBezTo>
                    <a:pt x="12161" y="11806"/>
                    <a:pt x="11884" y="12005"/>
                    <a:pt x="11603" y="12167"/>
                  </a:cubicBezTo>
                  <a:cubicBezTo>
                    <a:pt x="11321" y="12334"/>
                    <a:pt x="11064" y="12413"/>
                    <a:pt x="10829" y="12413"/>
                  </a:cubicBezTo>
                  <a:lnTo>
                    <a:pt x="10804" y="12413"/>
                  </a:lnTo>
                  <a:lnTo>
                    <a:pt x="10782" y="124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zh-CN" altLang="en-US" sz="100">
                <a:latin typeface="+mn-ea"/>
                <a:ea typeface="+mn-ea"/>
              </a:endParaRPr>
            </a:p>
          </p:txBody>
        </p:sp>
      </p:grpSp>
      <p:sp>
        <p:nvSpPr>
          <p:cNvPr id="33" name="PA_副标题 2"/>
          <p:cNvSpPr txBox="1"/>
          <p:nvPr>
            <p:custDataLst>
              <p:tags r:id="rId10"/>
            </p:custDataLst>
          </p:nvPr>
        </p:nvSpPr>
        <p:spPr>
          <a:xfrm>
            <a:off x="5447665" y="4017645"/>
            <a:ext cx="5225415" cy="67183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spcBef>
                <a:spcPts val="0"/>
              </a:spcBef>
              <a:spcAft>
                <a:spcPts val="400"/>
              </a:spcAft>
              <a:buSzPct val="70000"/>
              <a:buNone/>
            </a:pPr>
            <a:r>
              <a:rPr lang="zh-CN" altLang="en-US" sz="2400" dirty="0" smtClean="0"/>
              <a:t>BUSENESS ACTIVITY PLANNING</a:t>
            </a:r>
          </a:p>
        </p:txBody>
      </p:sp>
      <p:sp>
        <p:nvSpPr>
          <p:cNvPr id="34" name="PA_燕尾形 33"/>
          <p:cNvSpPr/>
          <p:nvPr>
            <p:custDataLst>
              <p:tags r:id="rId11"/>
            </p:custDataLst>
          </p:nvPr>
        </p:nvSpPr>
        <p:spPr>
          <a:xfrm>
            <a:off x="4991456" y="4131649"/>
            <a:ext cx="288032" cy="288032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endParaRPr lang="zh-CN" altLang="en-US" sz="3200" kern="0">
              <a:solidFill>
                <a:sysClr val="windowText" lastClr="000000"/>
              </a:solidFill>
              <a:latin typeface="Calibri" panose="020F0502020204030204"/>
              <a:ea typeface="华文细黑" panose="02010600040101010101" pitchFamily="2" charset="-122"/>
            </a:endParaRPr>
          </a:p>
        </p:txBody>
      </p:sp>
      <p:sp>
        <p:nvSpPr>
          <p:cNvPr id="35" name="PA_燕尾形 34"/>
          <p:cNvSpPr/>
          <p:nvPr>
            <p:custDataLst>
              <p:tags r:id="rId12"/>
            </p:custDataLst>
          </p:nvPr>
        </p:nvSpPr>
        <p:spPr>
          <a:xfrm>
            <a:off x="5279488" y="4131649"/>
            <a:ext cx="288032" cy="288032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endParaRPr lang="zh-CN" altLang="en-US" sz="3200" kern="0">
              <a:solidFill>
                <a:sysClr val="windowText" lastClr="000000"/>
              </a:solidFill>
              <a:latin typeface="Calibri" panose="020F0502020204030204"/>
              <a:ea typeface="华文细黑" panose="02010600040101010101" pitchFamily="2" charset="-122"/>
            </a:endParaRPr>
          </a:p>
        </p:txBody>
      </p:sp>
      <p:grpSp>
        <p:nvGrpSpPr>
          <p:cNvPr id="36" name="PA_组合 35"/>
          <p:cNvGrpSpPr/>
          <p:nvPr>
            <p:custDataLst>
              <p:tags r:id="rId13"/>
            </p:custDataLst>
          </p:nvPr>
        </p:nvGrpSpPr>
        <p:grpSpPr>
          <a:xfrm>
            <a:off x="4905364" y="1892829"/>
            <a:ext cx="1596233" cy="15962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accent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accent1"/>
                </a:solidFill>
              </a:endParaRPr>
            </a:p>
          </p:txBody>
        </p:sp>
      </p:grpSp>
      <p:sp>
        <p:nvSpPr>
          <p:cNvPr id="39" name="PA_文本框 38"/>
          <p:cNvSpPr txBox="1"/>
          <p:nvPr>
            <p:custDataLst>
              <p:tags r:id="rId14"/>
            </p:custDataLst>
          </p:nvPr>
        </p:nvSpPr>
        <p:spPr>
          <a:xfrm>
            <a:off x="4848462" y="2180861"/>
            <a:ext cx="167647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6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述</a:t>
            </a:r>
          </a:p>
        </p:txBody>
      </p:sp>
      <p:grpSp>
        <p:nvGrpSpPr>
          <p:cNvPr id="40" name="PA_组合 39"/>
          <p:cNvGrpSpPr/>
          <p:nvPr>
            <p:custDataLst>
              <p:tags r:id="rId15"/>
            </p:custDataLst>
          </p:nvPr>
        </p:nvGrpSpPr>
        <p:grpSpPr>
          <a:xfrm>
            <a:off x="6249514" y="1892829"/>
            <a:ext cx="1596233" cy="15962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" name="同心圆 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accent1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accent1"/>
                </a:solidFill>
              </a:endParaRPr>
            </a:p>
          </p:txBody>
        </p:sp>
      </p:grpSp>
      <p:sp>
        <p:nvSpPr>
          <p:cNvPr id="43" name="PA_文本框 42"/>
          <p:cNvSpPr txBox="1"/>
          <p:nvPr>
            <p:custDataLst>
              <p:tags r:id="rId16"/>
            </p:custDataLst>
          </p:nvPr>
        </p:nvSpPr>
        <p:spPr>
          <a:xfrm>
            <a:off x="6192611" y="2180861"/>
            <a:ext cx="167647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6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职</a:t>
            </a:r>
          </a:p>
        </p:txBody>
      </p:sp>
      <p:grpSp>
        <p:nvGrpSpPr>
          <p:cNvPr id="44" name="PA_组合 43"/>
          <p:cNvGrpSpPr/>
          <p:nvPr>
            <p:custDataLst>
              <p:tags r:id="rId17"/>
            </p:custDataLst>
          </p:nvPr>
        </p:nvGrpSpPr>
        <p:grpSpPr>
          <a:xfrm>
            <a:off x="7497651" y="1892829"/>
            <a:ext cx="1596233" cy="15962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accent1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accent1"/>
                </a:solidFill>
              </a:endParaRPr>
            </a:p>
          </p:txBody>
        </p:sp>
      </p:grpSp>
      <p:sp>
        <p:nvSpPr>
          <p:cNvPr id="47" name="PA_文本框 46"/>
          <p:cNvSpPr txBox="1"/>
          <p:nvPr>
            <p:custDataLst>
              <p:tags r:id="rId18"/>
            </p:custDataLst>
          </p:nvPr>
        </p:nvSpPr>
        <p:spPr>
          <a:xfrm>
            <a:off x="7440750" y="2180861"/>
            <a:ext cx="167647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6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报</a:t>
            </a:r>
          </a:p>
        </p:txBody>
      </p:sp>
      <p:grpSp>
        <p:nvGrpSpPr>
          <p:cNvPr id="58" name="PA_组合 57"/>
          <p:cNvGrpSpPr/>
          <p:nvPr>
            <p:custDataLst>
              <p:tags r:id="rId19"/>
            </p:custDataLst>
          </p:nvPr>
        </p:nvGrpSpPr>
        <p:grpSpPr>
          <a:xfrm>
            <a:off x="8841802" y="1892829"/>
            <a:ext cx="1596233" cy="15962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accent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accent1"/>
                </a:solidFill>
              </a:endParaRPr>
            </a:p>
          </p:txBody>
        </p:sp>
      </p:grpSp>
      <p:sp>
        <p:nvSpPr>
          <p:cNvPr id="61" name="PA_文本框 60"/>
          <p:cNvSpPr txBox="1"/>
          <p:nvPr>
            <p:custDataLst>
              <p:tags r:id="rId20"/>
            </p:custDataLst>
          </p:nvPr>
        </p:nvSpPr>
        <p:spPr>
          <a:xfrm>
            <a:off x="8784899" y="2180861"/>
            <a:ext cx="167647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6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告</a:t>
            </a:r>
          </a:p>
        </p:txBody>
      </p:sp>
      <p:sp>
        <p:nvSpPr>
          <p:cNvPr id="62" name="PA_等腰三角形 61"/>
          <p:cNvSpPr/>
          <p:nvPr>
            <p:custDataLst>
              <p:tags r:id="rId21"/>
            </p:custDataLst>
          </p:nvPr>
        </p:nvSpPr>
        <p:spPr>
          <a:xfrm rot="5400000">
            <a:off x="-32800" y="198036"/>
            <a:ext cx="576065" cy="50927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endParaRPr lang="zh-CN" altLang="en-US" sz="10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63" name="PA_文本框 62"/>
          <p:cNvSpPr txBox="1"/>
          <p:nvPr>
            <p:custDataLst>
              <p:tags r:id="rId22"/>
            </p:custDataLst>
          </p:nvPr>
        </p:nvSpPr>
        <p:spPr>
          <a:xfrm>
            <a:off x="527982" y="164637"/>
            <a:ext cx="1318895" cy="664845"/>
          </a:xfrm>
          <a:prstGeom prst="rect">
            <a:avLst/>
          </a:prstGeom>
          <a:noFill/>
        </p:spPr>
        <p:txBody>
          <a:bodyPr wrap="none" lIns="91430" tIns="45714" rIns="91430" bIns="45714" rtlCol="0">
            <a:spAutoFit/>
          </a:bodyPr>
          <a:lstStyle/>
          <a:p>
            <a:r>
              <a:rPr lang="en-US" altLang="zh-CN" sz="3735" b="1" dirty="0">
                <a:solidFill>
                  <a:schemeClr val="accent1"/>
                </a:solidFill>
              </a:rPr>
              <a:t>LOGO</a:t>
            </a:r>
            <a:endParaRPr lang="zh-CN" altLang="en-US" sz="3735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advTm="8097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33" grpId="0"/>
      <p:bldP spid="34" grpId="0" bldLvl="0" animBg="1"/>
      <p:bldP spid="35" grpId="0" bldLvl="0" animBg="1"/>
      <p:bldP spid="39" grpId="0"/>
      <p:bldP spid="43" grpId="0"/>
      <p:bldP spid="47" grpId="0"/>
      <p:bldP spid="61" grpId="0"/>
      <p:bldP spid="62" grpId="0" bldLvl="0" animBg="1"/>
      <p:bldP spid="6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406315"/>
            <a:ext cx="5040560" cy="504055"/>
          </a:xfrm>
        </p:spPr>
        <p:txBody>
          <a:bodyPr lIns="0" tIns="0" rIns="0" bIns="0" anchor="t">
            <a:normAutofit fontScale="90000"/>
          </a:bodyPr>
          <a:lstStyle>
            <a:lvl1pPr algn="l">
              <a:defRPr sz="3200" b="0" cap="all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 smtClean="0"/>
              <a:t>单击此处添加名称</a:t>
            </a:r>
          </a:p>
        </p:txBody>
      </p:sp>
      <p:sp>
        <p:nvSpPr>
          <p:cNvPr id="7" name="五边形 6"/>
          <p:cNvSpPr/>
          <p:nvPr userDrawn="1"/>
        </p:nvSpPr>
        <p:spPr>
          <a:xfrm>
            <a:off x="263352" y="432893"/>
            <a:ext cx="573964" cy="432047"/>
          </a:xfrm>
          <a:prstGeom prst="homePlate">
            <a:avLst>
              <a:gd name="adj" fmla="val 382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31676" y="432893"/>
            <a:ext cx="95672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" y="432893"/>
            <a:ext cx="95672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5"/>
          <p:cNvSpPr/>
          <p:nvPr/>
        </p:nvSpPr>
        <p:spPr bwMode="auto">
          <a:xfrm flipH="1">
            <a:off x="8763622" y="4137357"/>
            <a:ext cx="2724243" cy="1602168"/>
          </a:xfrm>
          <a:custGeom>
            <a:avLst/>
            <a:gdLst>
              <a:gd name="T0" fmla="*/ 851 w 1710"/>
              <a:gd name="T1" fmla="*/ 143 h 1002"/>
              <a:gd name="T2" fmla="*/ 851 w 1710"/>
              <a:gd name="T3" fmla="*/ 143 h 1002"/>
              <a:gd name="T4" fmla="*/ 855 w 1710"/>
              <a:gd name="T5" fmla="*/ 147 h 1002"/>
              <a:gd name="T6" fmla="*/ 855 w 1710"/>
              <a:gd name="T7" fmla="*/ 147 h 1002"/>
              <a:gd name="T8" fmla="*/ 1710 w 1710"/>
              <a:gd name="T9" fmla="*/ 1002 h 1002"/>
              <a:gd name="T10" fmla="*/ 503 w 1710"/>
              <a:gd name="T11" fmla="*/ 1002 h 1002"/>
              <a:gd name="T12" fmla="*/ 501 w 1710"/>
              <a:gd name="T13" fmla="*/ 1002 h 1002"/>
              <a:gd name="T14" fmla="*/ 0 w 1710"/>
              <a:gd name="T15" fmla="*/ 501 h 1002"/>
              <a:gd name="T16" fmla="*/ 501 w 1710"/>
              <a:gd name="T17" fmla="*/ 0 h 1002"/>
              <a:gd name="T18" fmla="*/ 851 w 1710"/>
              <a:gd name="T19" fmla="*/ 143 h 1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0" h="1002">
                <a:moveTo>
                  <a:pt x="851" y="143"/>
                </a:moveTo>
                <a:lnTo>
                  <a:pt x="851" y="143"/>
                </a:lnTo>
                <a:lnTo>
                  <a:pt x="855" y="147"/>
                </a:lnTo>
                <a:lnTo>
                  <a:pt x="855" y="147"/>
                </a:lnTo>
                <a:lnTo>
                  <a:pt x="1710" y="1002"/>
                </a:lnTo>
                <a:lnTo>
                  <a:pt x="503" y="1002"/>
                </a:lnTo>
                <a:lnTo>
                  <a:pt x="501" y="1002"/>
                </a:lnTo>
                <a:cubicBezTo>
                  <a:pt x="224" y="1002"/>
                  <a:pt x="0" y="778"/>
                  <a:pt x="0" y="501"/>
                </a:cubicBezTo>
                <a:cubicBezTo>
                  <a:pt x="0" y="225"/>
                  <a:pt x="224" y="0"/>
                  <a:pt x="501" y="0"/>
                </a:cubicBezTo>
                <a:cubicBezTo>
                  <a:pt x="637" y="0"/>
                  <a:pt x="761" y="55"/>
                  <a:pt x="851" y="143"/>
                </a:cubicBezTo>
                <a:close/>
              </a:path>
            </a:pathLst>
          </a:custGeom>
          <a:solidFill>
            <a:schemeClr val="accent3"/>
          </a:solidFill>
          <a:ln w="2698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6"/>
          <p:cNvSpPr/>
          <p:nvPr/>
        </p:nvSpPr>
        <p:spPr bwMode="auto">
          <a:xfrm flipH="1">
            <a:off x="8681781" y="2397827"/>
            <a:ext cx="1948281" cy="3273186"/>
          </a:xfrm>
          <a:custGeom>
            <a:avLst/>
            <a:gdLst>
              <a:gd name="T0" fmla="*/ 1223 w 1223"/>
              <a:gd name="T1" fmla="*/ 634 h 2048"/>
              <a:gd name="T2" fmla="*/ 1223 w 1223"/>
              <a:gd name="T3" fmla="*/ 634 h 2048"/>
              <a:gd name="T4" fmla="*/ 1223 w 1223"/>
              <a:gd name="T5" fmla="*/ 640 h 2048"/>
              <a:gd name="T6" fmla="*/ 1223 w 1223"/>
              <a:gd name="T7" fmla="*/ 641 h 2048"/>
              <a:gd name="T8" fmla="*/ 1223 w 1223"/>
              <a:gd name="T9" fmla="*/ 2048 h 2048"/>
              <a:gd name="T10" fmla="*/ 229 w 1223"/>
              <a:gd name="T11" fmla="*/ 1054 h 2048"/>
              <a:gd name="T12" fmla="*/ 227 w 1223"/>
              <a:gd name="T13" fmla="*/ 1053 h 2048"/>
              <a:gd name="T14" fmla="*/ 227 w 1223"/>
              <a:gd name="T15" fmla="*/ 228 h 2048"/>
              <a:gd name="T16" fmla="*/ 1052 w 1223"/>
              <a:gd name="T17" fmla="*/ 228 h 2048"/>
              <a:gd name="T18" fmla="*/ 1223 w 1223"/>
              <a:gd name="T19" fmla="*/ 634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23" h="2048">
                <a:moveTo>
                  <a:pt x="1223" y="634"/>
                </a:moveTo>
                <a:lnTo>
                  <a:pt x="1223" y="634"/>
                </a:lnTo>
                <a:lnTo>
                  <a:pt x="1223" y="640"/>
                </a:lnTo>
                <a:lnTo>
                  <a:pt x="1223" y="641"/>
                </a:lnTo>
                <a:lnTo>
                  <a:pt x="1223" y="2048"/>
                </a:lnTo>
                <a:lnTo>
                  <a:pt x="229" y="1054"/>
                </a:lnTo>
                <a:lnTo>
                  <a:pt x="227" y="1053"/>
                </a:lnTo>
                <a:cubicBezTo>
                  <a:pt x="0" y="825"/>
                  <a:pt x="0" y="456"/>
                  <a:pt x="227" y="228"/>
                </a:cubicBezTo>
                <a:cubicBezTo>
                  <a:pt x="455" y="0"/>
                  <a:pt x="824" y="0"/>
                  <a:pt x="1052" y="228"/>
                </a:cubicBezTo>
                <a:cubicBezTo>
                  <a:pt x="1164" y="340"/>
                  <a:pt x="1221" y="487"/>
                  <a:pt x="1223" y="634"/>
                </a:cubicBezTo>
                <a:close/>
              </a:path>
            </a:pathLst>
          </a:custGeom>
          <a:solidFill>
            <a:schemeClr val="accent1"/>
          </a:solidFill>
          <a:ln w="2698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7"/>
          <p:cNvSpPr/>
          <p:nvPr/>
        </p:nvSpPr>
        <p:spPr bwMode="auto">
          <a:xfrm flipH="1">
            <a:off x="6312024" y="1809807"/>
            <a:ext cx="2257177" cy="3861206"/>
          </a:xfrm>
          <a:custGeom>
            <a:avLst/>
            <a:gdLst>
              <a:gd name="T0" fmla="*/ 1214 w 1416"/>
              <a:gd name="T1" fmla="*/ 1203 h 2417"/>
              <a:gd name="T2" fmla="*/ 1214 w 1416"/>
              <a:gd name="T3" fmla="*/ 1203 h 2417"/>
              <a:gd name="T4" fmla="*/ 1209 w 1416"/>
              <a:gd name="T5" fmla="*/ 1208 h 2417"/>
              <a:gd name="T6" fmla="*/ 1208 w 1416"/>
              <a:gd name="T7" fmla="*/ 1209 h 2417"/>
              <a:gd name="T8" fmla="*/ 0 w 1416"/>
              <a:gd name="T9" fmla="*/ 2417 h 2417"/>
              <a:gd name="T10" fmla="*/ 0 w 1416"/>
              <a:gd name="T11" fmla="*/ 711 h 2417"/>
              <a:gd name="T12" fmla="*/ 0 w 1416"/>
              <a:gd name="T13" fmla="*/ 708 h 2417"/>
              <a:gd name="T14" fmla="*/ 708 w 1416"/>
              <a:gd name="T15" fmla="*/ 0 h 2417"/>
              <a:gd name="T16" fmla="*/ 1416 w 1416"/>
              <a:gd name="T17" fmla="*/ 708 h 2417"/>
              <a:gd name="T18" fmla="*/ 1214 w 1416"/>
              <a:gd name="T19" fmla="*/ 1203 h 2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16" h="2417">
                <a:moveTo>
                  <a:pt x="1214" y="1203"/>
                </a:moveTo>
                <a:lnTo>
                  <a:pt x="1214" y="1203"/>
                </a:lnTo>
                <a:lnTo>
                  <a:pt x="1209" y="1208"/>
                </a:lnTo>
                <a:lnTo>
                  <a:pt x="1208" y="1209"/>
                </a:lnTo>
                <a:lnTo>
                  <a:pt x="0" y="2417"/>
                </a:lnTo>
                <a:lnTo>
                  <a:pt x="0" y="711"/>
                </a:lnTo>
                <a:lnTo>
                  <a:pt x="0" y="708"/>
                </a:lnTo>
                <a:cubicBezTo>
                  <a:pt x="0" y="317"/>
                  <a:pt x="317" y="0"/>
                  <a:pt x="708" y="0"/>
                </a:cubicBezTo>
                <a:cubicBezTo>
                  <a:pt x="1099" y="0"/>
                  <a:pt x="1416" y="317"/>
                  <a:pt x="1416" y="708"/>
                </a:cubicBezTo>
                <a:cubicBezTo>
                  <a:pt x="1416" y="901"/>
                  <a:pt x="1339" y="1075"/>
                  <a:pt x="1214" y="1203"/>
                </a:cubicBezTo>
                <a:close/>
              </a:path>
            </a:pathLst>
          </a:custGeom>
          <a:solidFill>
            <a:schemeClr val="accent3"/>
          </a:solidFill>
          <a:ln w="2698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8"/>
          <p:cNvSpPr/>
          <p:nvPr/>
        </p:nvSpPr>
        <p:spPr bwMode="auto">
          <a:xfrm flipH="1">
            <a:off x="4116929" y="3173451"/>
            <a:ext cx="4365488" cy="2566074"/>
          </a:xfrm>
          <a:custGeom>
            <a:avLst/>
            <a:gdLst>
              <a:gd name="T0" fmla="*/ 1376 w 2739"/>
              <a:gd name="T1" fmla="*/ 229 h 1605"/>
              <a:gd name="T2" fmla="*/ 1376 w 2739"/>
              <a:gd name="T3" fmla="*/ 229 h 1605"/>
              <a:gd name="T4" fmla="*/ 1370 w 2739"/>
              <a:gd name="T5" fmla="*/ 235 h 1605"/>
              <a:gd name="T6" fmla="*/ 1369 w 2739"/>
              <a:gd name="T7" fmla="*/ 236 h 1605"/>
              <a:gd name="T8" fmla="*/ 0 w 2739"/>
              <a:gd name="T9" fmla="*/ 1605 h 1605"/>
              <a:gd name="T10" fmla="*/ 1933 w 2739"/>
              <a:gd name="T11" fmla="*/ 1605 h 1605"/>
              <a:gd name="T12" fmla="*/ 1937 w 2739"/>
              <a:gd name="T13" fmla="*/ 1605 h 1605"/>
              <a:gd name="T14" fmla="*/ 2739 w 2739"/>
              <a:gd name="T15" fmla="*/ 803 h 1605"/>
              <a:gd name="T16" fmla="*/ 1937 w 2739"/>
              <a:gd name="T17" fmla="*/ 0 h 1605"/>
              <a:gd name="T18" fmla="*/ 1376 w 2739"/>
              <a:gd name="T19" fmla="*/ 229 h 1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39" h="1605">
                <a:moveTo>
                  <a:pt x="1376" y="229"/>
                </a:moveTo>
                <a:lnTo>
                  <a:pt x="1376" y="229"/>
                </a:lnTo>
                <a:lnTo>
                  <a:pt x="1370" y="235"/>
                </a:lnTo>
                <a:lnTo>
                  <a:pt x="1369" y="236"/>
                </a:lnTo>
                <a:lnTo>
                  <a:pt x="0" y="1605"/>
                </a:lnTo>
                <a:lnTo>
                  <a:pt x="1933" y="1605"/>
                </a:lnTo>
                <a:lnTo>
                  <a:pt x="1937" y="1605"/>
                </a:lnTo>
                <a:cubicBezTo>
                  <a:pt x="2380" y="1605"/>
                  <a:pt x="2739" y="1246"/>
                  <a:pt x="2739" y="803"/>
                </a:cubicBezTo>
                <a:cubicBezTo>
                  <a:pt x="2739" y="360"/>
                  <a:pt x="2380" y="0"/>
                  <a:pt x="1937" y="0"/>
                </a:cubicBezTo>
                <a:cubicBezTo>
                  <a:pt x="1719" y="0"/>
                  <a:pt x="1521" y="88"/>
                  <a:pt x="1376" y="229"/>
                </a:cubicBezTo>
                <a:close/>
              </a:path>
            </a:pathLst>
          </a:custGeom>
          <a:solidFill>
            <a:schemeClr val="accent1"/>
          </a:solidFill>
          <a:ln w="2698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TextBox 26"/>
          <p:cNvSpPr txBox="1"/>
          <p:nvPr/>
        </p:nvSpPr>
        <p:spPr>
          <a:xfrm>
            <a:off x="4445726" y="3690979"/>
            <a:ext cx="173904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广告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成本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" name="TextBox 9"/>
          <p:cNvSpPr txBox="1">
            <a:spLocks noChangeArrowheads="1"/>
          </p:cNvSpPr>
          <p:nvPr/>
        </p:nvSpPr>
        <p:spPr bwMode="auto">
          <a:xfrm>
            <a:off x="4781501" y="4101412"/>
            <a:ext cx="115127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charset="-122"/>
              </a:rPr>
              <a:t>40</a:t>
            </a:r>
            <a:r>
              <a:rPr lang="en-US" altLang="zh-CN" sz="32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charset="-122"/>
              </a:rPr>
              <a:t>%</a:t>
            </a:r>
            <a:endParaRPr lang="zh-CN" altLang="en-US" sz="32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sp>
        <p:nvSpPr>
          <p:cNvPr id="93" name="TextBox 27"/>
          <p:cNvSpPr txBox="1"/>
          <p:nvPr/>
        </p:nvSpPr>
        <p:spPr>
          <a:xfrm>
            <a:off x="6721503" y="2397827"/>
            <a:ext cx="143821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场地成本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4" name="TextBox 9"/>
          <p:cNvSpPr txBox="1">
            <a:spLocks noChangeArrowheads="1"/>
          </p:cNvSpPr>
          <p:nvPr/>
        </p:nvSpPr>
        <p:spPr bwMode="auto">
          <a:xfrm>
            <a:off x="7059645" y="2817080"/>
            <a:ext cx="101822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5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charset="-122"/>
              </a:rPr>
              <a:t>30</a:t>
            </a:r>
            <a:r>
              <a:rPr lang="en-US" altLang="zh-CN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charset="-122"/>
              </a:rPr>
              <a:t>%</a:t>
            </a:r>
            <a:endParaRPr lang="zh-CN" altLang="en-US" sz="2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sp>
        <p:nvSpPr>
          <p:cNvPr id="95" name="TextBox 31"/>
          <p:cNvSpPr txBox="1"/>
          <p:nvPr/>
        </p:nvSpPr>
        <p:spPr>
          <a:xfrm>
            <a:off x="9032784" y="2980269"/>
            <a:ext cx="1201749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物料</a:t>
            </a:r>
            <a:r>
              <a:rPr lang="zh-CN" altLang="en-US" sz="1865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成本</a:t>
            </a:r>
            <a:endParaRPr lang="zh-CN" altLang="en-US" sz="1865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6" name="TextBox 9"/>
          <p:cNvSpPr txBox="1">
            <a:spLocks noChangeArrowheads="1"/>
          </p:cNvSpPr>
          <p:nvPr/>
        </p:nvSpPr>
        <p:spPr bwMode="auto">
          <a:xfrm>
            <a:off x="9224770" y="3331971"/>
            <a:ext cx="87876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charset="-122"/>
              </a:rPr>
              <a:t>20</a:t>
            </a:r>
            <a:r>
              <a:rPr lang="en-US" altLang="zh-CN" sz="2665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charset="-122"/>
              </a:rPr>
              <a:t>%</a:t>
            </a:r>
            <a:endParaRPr lang="zh-CN" altLang="en-US" sz="2665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sp>
        <p:nvSpPr>
          <p:cNvPr id="97" name="TextBox 33"/>
          <p:cNvSpPr txBox="1"/>
          <p:nvPr/>
        </p:nvSpPr>
        <p:spPr>
          <a:xfrm>
            <a:off x="10195616" y="4604517"/>
            <a:ext cx="93136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人员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成本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8" name="TextBox 9"/>
          <p:cNvSpPr txBox="1">
            <a:spLocks noChangeArrowheads="1"/>
          </p:cNvSpPr>
          <p:nvPr/>
        </p:nvSpPr>
        <p:spPr bwMode="auto">
          <a:xfrm>
            <a:off x="10364692" y="4855465"/>
            <a:ext cx="6944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charset="-122"/>
              </a:rPr>
              <a:t>10</a:t>
            </a:r>
            <a:r>
              <a:rPr lang="en-US" altLang="zh-CN" sz="2135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charset="-122"/>
              </a:rPr>
              <a:t>%</a:t>
            </a:r>
            <a:endParaRPr lang="zh-CN" altLang="en-US" sz="2135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sp>
        <p:nvSpPr>
          <p:cNvPr id="99" name="TextBox 30"/>
          <p:cNvSpPr txBox="1"/>
          <p:nvPr/>
        </p:nvSpPr>
        <p:spPr>
          <a:xfrm>
            <a:off x="948577" y="1624655"/>
            <a:ext cx="3168352" cy="1415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活动总费用：</a:t>
            </a:r>
            <a:endParaRPr lang="en-US" altLang="zh-CN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6000" b="1" dirty="0" smtClean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charset="-122"/>
              </a:rPr>
              <a:t>20,00,00</a:t>
            </a:r>
            <a:r>
              <a:rPr lang="zh-CN" altLang="en-US" sz="3600" b="1" dirty="0" smtClean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charset="-122"/>
              </a:rPr>
              <a:t>元</a:t>
            </a:r>
            <a:r>
              <a:rPr lang="en-US" altLang="zh-CN" sz="3600" b="1" dirty="0" smtClean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charset="-122"/>
              </a:rPr>
              <a:t> 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TextBox 29"/>
          <p:cNvSpPr txBox="1"/>
          <p:nvPr/>
        </p:nvSpPr>
        <p:spPr>
          <a:xfrm>
            <a:off x="1600068" y="5303508"/>
            <a:ext cx="2516861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735"/>
              </a:lnSpc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言简意赅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的说明分项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输入言简意赅的内容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1" name="TextBox 29"/>
          <p:cNvSpPr txBox="1"/>
          <p:nvPr/>
        </p:nvSpPr>
        <p:spPr>
          <a:xfrm>
            <a:off x="5956532" y="1223984"/>
            <a:ext cx="2612669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735"/>
              </a:lnSpc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言简意赅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的说明分项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输入言简意赅的内容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" name="TextBox 29"/>
          <p:cNvSpPr txBox="1"/>
          <p:nvPr/>
        </p:nvSpPr>
        <p:spPr>
          <a:xfrm>
            <a:off x="8903273" y="1891361"/>
            <a:ext cx="2593402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735"/>
              </a:lnSpc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言简意赅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的说明分项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输入言简意赅的内容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3" name="TextBox 29"/>
          <p:cNvSpPr txBox="1"/>
          <p:nvPr/>
        </p:nvSpPr>
        <p:spPr>
          <a:xfrm>
            <a:off x="8903273" y="5887887"/>
            <a:ext cx="2577890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735"/>
              </a:lnSpc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言简意赅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的说明分项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输入言简意赅的内容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advTm="7815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 bldLvl="0" animBg="1"/>
      <p:bldP spid="23" grpId="0" bldLvl="0" animBg="1"/>
      <p:bldP spid="26" grpId="0" bldLvl="0" animBg="1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 build="p"/>
      <p:bldP spid="100" grpId="0"/>
      <p:bldP spid="101" grpId="0"/>
      <p:bldP spid="102" grpId="0"/>
      <p:bldP spid="1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406315"/>
            <a:ext cx="5040560" cy="504055"/>
          </a:xfrm>
        </p:spPr>
        <p:txBody>
          <a:bodyPr lIns="0" tIns="0" rIns="0" bIns="0" anchor="t">
            <a:normAutofit fontScale="90000"/>
          </a:bodyPr>
          <a:lstStyle>
            <a:lvl1pPr algn="l">
              <a:defRPr sz="3200" b="0" cap="all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 smtClean="0"/>
              <a:t>单击此处添加名称</a:t>
            </a:r>
          </a:p>
        </p:txBody>
      </p:sp>
      <p:sp>
        <p:nvSpPr>
          <p:cNvPr id="7" name="五边形 6"/>
          <p:cNvSpPr/>
          <p:nvPr userDrawn="1"/>
        </p:nvSpPr>
        <p:spPr>
          <a:xfrm>
            <a:off x="263352" y="432893"/>
            <a:ext cx="573964" cy="432047"/>
          </a:xfrm>
          <a:prstGeom prst="homePlate">
            <a:avLst>
              <a:gd name="adj" fmla="val 382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31676" y="432893"/>
            <a:ext cx="95672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" y="432893"/>
            <a:ext cx="95672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>
            <a:endCxn id="18" idx="0"/>
          </p:cNvCxnSpPr>
          <p:nvPr/>
        </p:nvCxnSpPr>
        <p:spPr>
          <a:xfrm>
            <a:off x="925132" y="1965015"/>
            <a:ext cx="0" cy="1391977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18" idx="4"/>
          </p:cNvCxnSpPr>
          <p:nvPr/>
        </p:nvCxnSpPr>
        <p:spPr>
          <a:xfrm>
            <a:off x="925132" y="3816456"/>
            <a:ext cx="0" cy="1303203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>
            <a:endCxn id="34" idx="2"/>
          </p:cNvCxnSpPr>
          <p:nvPr/>
        </p:nvCxnSpPr>
        <p:spPr>
          <a:xfrm>
            <a:off x="925132" y="5157192"/>
            <a:ext cx="381642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endCxn id="34" idx="0"/>
          </p:cNvCxnSpPr>
          <p:nvPr/>
        </p:nvCxnSpPr>
        <p:spPr>
          <a:xfrm>
            <a:off x="4971288" y="1772816"/>
            <a:ext cx="0" cy="315464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endCxn id="38" idx="2"/>
          </p:cNvCxnSpPr>
          <p:nvPr/>
        </p:nvCxnSpPr>
        <p:spPr>
          <a:xfrm>
            <a:off x="4971288" y="1772816"/>
            <a:ext cx="2506572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>
            <a:endCxn id="39" idx="0"/>
          </p:cNvCxnSpPr>
          <p:nvPr/>
        </p:nvCxnSpPr>
        <p:spPr>
          <a:xfrm>
            <a:off x="7698067" y="2014095"/>
            <a:ext cx="0" cy="1328292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29"/>
          <p:cNvSpPr txBox="1"/>
          <p:nvPr/>
        </p:nvSpPr>
        <p:spPr>
          <a:xfrm>
            <a:off x="1340233" y="2135825"/>
            <a:ext cx="3257307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活动方案确定以后，先要让其文案化。使促销工作的全过程能够准确到位地</a:t>
            </a:r>
            <a:r>
              <a:rPr lang="zh-CN" altLang="en-US" dirty="0" smtClean="0"/>
              <a:t>执行</a:t>
            </a:r>
            <a:r>
              <a:rPr lang="zh-CN" altLang="en-US" dirty="0"/>
              <a:t>输入简要文字内容</a:t>
            </a:r>
            <a:endParaRPr lang="en-US" altLang="zh-CN" dirty="0"/>
          </a:p>
        </p:txBody>
      </p:sp>
      <p:sp>
        <p:nvSpPr>
          <p:cNvPr id="45" name="TextBox 30"/>
          <p:cNvSpPr txBox="1"/>
          <p:nvPr/>
        </p:nvSpPr>
        <p:spPr>
          <a:xfrm>
            <a:off x="1340232" y="1557373"/>
            <a:ext cx="2681243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此处添加名称</a:t>
            </a:r>
          </a:p>
        </p:txBody>
      </p:sp>
      <p:sp>
        <p:nvSpPr>
          <p:cNvPr id="49" name="TextBox 29"/>
          <p:cNvSpPr txBox="1"/>
          <p:nvPr/>
        </p:nvSpPr>
        <p:spPr>
          <a:xfrm>
            <a:off x="1340233" y="3912991"/>
            <a:ext cx="3257307" cy="1025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方法是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企业营销影响客户、引导客户的中介，比如，媒体广告、路牌灯箱、礼仪气球、广告衫、礼品袋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等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。输入简要文字内容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TextBox 30"/>
          <p:cNvSpPr txBox="1"/>
          <p:nvPr/>
        </p:nvSpPr>
        <p:spPr>
          <a:xfrm>
            <a:off x="1340231" y="3371281"/>
            <a:ext cx="3002885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solidFill>
                  <a:schemeClr val="accent3"/>
                </a:solidFill>
              </a:rPr>
              <a:t>此处添加名称</a:t>
            </a:r>
          </a:p>
        </p:txBody>
      </p:sp>
      <p:sp>
        <p:nvSpPr>
          <p:cNvPr id="51" name="TextBox 29"/>
          <p:cNvSpPr txBox="1"/>
          <p:nvPr/>
        </p:nvSpPr>
        <p:spPr>
          <a:xfrm>
            <a:off x="5437343" y="5499126"/>
            <a:ext cx="3264653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必须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进行系统的计划与评估，在执行前必须确信已足够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了解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活动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将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花费的成本和最低应该达到的效果。输入简要文字内容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TextBox 30"/>
          <p:cNvSpPr txBox="1"/>
          <p:nvPr/>
        </p:nvSpPr>
        <p:spPr>
          <a:xfrm>
            <a:off x="5437343" y="4956037"/>
            <a:ext cx="217548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此处添加名称</a:t>
            </a:r>
          </a:p>
        </p:txBody>
      </p:sp>
      <p:sp>
        <p:nvSpPr>
          <p:cNvPr id="53" name="TextBox 29"/>
          <p:cNvSpPr txBox="1"/>
          <p:nvPr/>
        </p:nvSpPr>
        <p:spPr>
          <a:xfrm>
            <a:off x="8165200" y="2135825"/>
            <a:ext cx="3312368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前期员工教育、动员、培训工作主要是强化员工</a:t>
            </a:r>
            <a:r>
              <a:rPr lang="zh-CN" altLang="en-US" dirty="0" smtClean="0"/>
              <a:t>对活动方案</a:t>
            </a:r>
            <a:r>
              <a:rPr lang="zh-CN" altLang="en-US" dirty="0"/>
              <a:t>的认同，提高促销能力</a:t>
            </a:r>
            <a:r>
              <a:rPr lang="zh-CN" altLang="en-US" dirty="0" smtClean="0"/>
              <a:t>和</a:t>
            </a:r>
            <a:r>
              <a:rPr lang="zh-CN" altLang="en-US" dirty="0"/>
              <a:t>活动</a:t>
            </a:r>
            <a:r>
              <a:rPr lang="zh-CN" altLang="en-US" dirty="0" smtClean="0"/>
              <a:t>行动力水平。</a:t>
            </a:r>
            <a:r>
              <a:rPr lang="zh-CN" altLang="en-US" dirty="0"/>
              <a:t>输入简要文字内容</a:t>
            </a:r>
            <a:endParaRPr lang="en-US" altLang="zh-CN" dirty="0"/>
          </a:p>
        </p:txBody>
      </p:sp>
      <p:sp>
        <p:nvSpPr>
          <p:cNvPr id="54" name="TextBox 30"/>
          <p:cNvSpPr txBox="1"/>
          <p:nvPr/>
        </p:nvSpPr>
        <p:spPr>
          <a:xfrm>
            <a:off x="8165200" y="1557373"/>
            <a:ext cx="2841052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</a:rPr>
              <a:t>此处添加名称</a:t>
            </a:r>
          </a:p>
        </p:txBody>
      </p:sp>
      <p:sp>
        <p:nvSpPr>
          <p:cNvPr id="55" name="TextBox 29"/>
          <p:cNvSpPr txBox="1"/>
          <p:nvPr/>
        </p:nvSpPr>
        <p:spPr>
          <a:xfrm>
            <a:off x="8165200" y="3912991"/>
            <a:ext cx="3312368" cy="1025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为确保活动开展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顺利，每个进度都能明晰有效、就要仔细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整理一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份档案，对日后进行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的活动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策划会有很大的比较和帮助的作用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输入简要文字内容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TextBox 30"/>
          <p:cNvSpPr txBox="1"/>
          <p:nvPr/>
        </p:nvSpPr>
        <p:spPr>
          <a:xfrm>
            <a:off x="8165199" y="3371281"/>
            <a:ext cx="2960378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此处添加名称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695400" y="1543084"/>
            <a:ext cx="459464" cy="459464"/>
            <a:chOff x="695400" y="1543084"/>
            <a:chExt cx="459464" cy="459464"/>
          </a:xfrm>
        </p:grpSpPr>
        <p:sp>
          <p:nvSpPr>
            <p:cNvPr id="4" name="椭圆 3"/>
            <p:cNvSpPr/>
            <p:nvPr/>
          </p:nvSpPr>
          <p:spPr>
            <a:xfrm>
              <a:off x="695400" y="1543084"/>
              <a:ext cx="459464" cy="4594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TextBox 20"/>
            <p:cNvSpPr txBox="1"/>
            <p:nvPr/>
          </p:nvSpPr>
          <p:spPr>
            <a:xfrm>
              <a:off x="880768" y="1547873"/>
              <a:ext cx="12503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2800" spc="400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1</a:t>
              </a:r>
              <a:endParaRPr lang="zh-CN" altLang="en-US" sz="2800" spc="4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695400" y="3356992"/>
            <a:ext cx="459464" cy="459464"/>
            <a:chOff x="695400" y="3356992"/>
            <a:chExt cx="459464" cy="459464"/>
          </a:xfrm>
        </p:grpSpPr>
        <p:sp>
          <p:nvSpPr>
            <p:cNvPr id="18" name="椭圆 17"/>
            <p:cNvSpPr/>
            <p:nvPr/>
          </p:nvSpPr>
          <p:spPr>
            <a:xfrm>
              <a:off x="695400" y="3356992"/>
              <a:ext cx="459464" cy="45946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TextBox 20"/>
            <p:cNvSpPr txBox="1"/>
            <p:nvPr/>
          </p:nvSpPr>
          <p:spPr>
            <a:xfrm>
              <a:off x="847906" y="3371280"/>
              <a:ext cx="190758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2800" spc="400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2</a:t>
              </a:r>
              <a:endParaRPr lang="zh-CN" altLang="en-US" sz="2800" spc="4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4741556" y="4927460"/>
            <a:ext cx="459464" cy="459464"/>
            <a:chOff x="4741556" y="4927460"/>
            <a:chExt cx="459464" cy="459464"/>
          </a:xfrm>
        </p:grpSpPr>
        <p:sp>
          <p:nvSpPr>
            <p:cNvPr id="34" name="椭圆 33"/>
            <p:cNvSpPr/>
            <p:nvPr/>
          </p:nvSpPr>
          <p:spPr>
            <a:xfrm>
              <a:off x="4741556" y="4927460"/>
              <a:ext cx="459464" cy="4594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TextBox 20"/>
            <p:cNvSpPr txBox="1"/>
            <p:nvPr/>
          </p:nvSpPr>
          <p:spPr>
            <a:xfrm>
              <a:off x="4894619" y="4946510"/>
              <a:ext cx="203582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2800" spc="400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3</a:t>
              </a:r>
              <a:endParaRPr lang="zh-CN" altLang="en-US" sz="2800" spc="4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7477860" y="1543084"/>
            <a:ext cx="459464" cy="459464"/>
            <a:chOff x="7477860" y="1543084"/>
            <a:chExt cx="459464" cy="459464"/>
          </a:xfrm>
        </p:grpSpPr>
        <p:sp>
          <p:nvSpPr>
            <p:cNvPr id="38" name="椭圆 37"/>
            <p:cNvSpPr/>
            <p:nvPr/>
          </p:nvSpPr>
          <p:spPr>
            <a:xfrm>
              <a:off x="7477860" y="1543084"/>
              <a:ext cx="459464" cy="45946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TextBox 20"/>
            <p:cNvSpPr txBox="1"/>
            <p:nvPr/>
          </p:nvSpPr>
          <p:spPr>
            <a:xfrm>
              <a:off x="7627243" y="1555086"/>
              <a:ext cx="18915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2800" spc="400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4</a:t>
              </a:r>
              <a:endParaRPr lang="zh-CN" altLang="en-US" sz="2800" spc="4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7468335" y="3342387"/>
            <a:ext cx="459464" cy="459464"/>
            <a:chOff x="7477860" y="3356992"/>
            <a:chExt cx="459464" cy="459464"/>
          </a:xfrm>
        </p:grpSpPr>
        <p:sp>
          <p:nvSpPr>
            <p:cNvPr id="39" name="椭圆 38"/>
            <p:cNvSpPr/>
            <p:nvPr/>
          </p:nvSpPr>
          <p:spPr>
            <a:xfrm>
              <a:off x="7477860" y="3356992"/>
              <a:ext cx="459464" cy="4594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TextBox 20"/>
            <p:cNvSpPr txBox="1"/>
            <p:nvPr/>
          </p:nvSpPr>
          <p:spPr>
            <a:xfrm>
              <a:off x="7622752" y="3385569"/>
              <a:ext cx="198772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2800" spc="400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5</a:t>
              </a:r>
              <a:endParaRPr lang="zh-CN" altLang="en-US" sz="2800" spc="4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8471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406315"/>
            <a:ext cx="5040560" cy="504055"/>
          </a:xfrm>
        </p:spPr>
        <p:txBody>
          <a:bodyPr lIns="0" tIns="0" rIns="0" bIns="0" anchor="t">
            <a:normAutofit fontScale="90000"/>
          </a:bodyPr>
          <a:lstStyle>
            <a:lvl1pPr algn="l">
              <a:defRPr sz="3200" b="0" cap="all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 smtClean="0"/>
              <a:t>单击此处添加名称</a:t>
            </a:r>
          </a:p>
        </p:txBody>
      </p:sp>
      <p:sp>
        <p:nvSpPr>
          <p:cNvPr id="7" name="五边形 6"/>
          <p:cNvSpPr/>
          <p:nvPr userDrawn="1"/>
        </p:nvSpPr>
        <p:spPr>
          <a:xfrm>
            <a:off x="263352" y="432893"/>
            <a:ext cx="573964" cy="432047"/>
          </a:xfrm>
          <a:prstGeom prst="homePlate">
            <a:avLst>
              <a:gd name="adj" fmla="val 382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31676" y="432893"/>
            <a:ext cx="95672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" y="432893"/>
            <a:ext cx="95672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任意多边形 47"/>
          <p:cNvSpPr/>
          <p:nvPr/>
        </p:nvSpPr>
        <p:spPr>
          <a:xfrm rot="4500000">
            <a:off x="4568797" y="2623220"/>
            <a:ext cx="443035" cy="443036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任意多边形 55"/>
          <p:cNvSpPr/>
          <p:nvPr/>
        </p:nvSpPr>
        <p:spPr>
          <a:xfrm rot="17100000" flipH="1">
            <a:off x="7188546" y="2623219"/>
            <a:ext cx="443035" cy="443036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任意多边形 58"/>
          <p:cNvSpPr/>
          <p:nvPr/>
        </p:nvSpPr>
        <p:spPr>
          <a:xfrm rot="17100000" flipV="1">
            <a:off x="4568795" y="4725628"/>
            <a:ext cx="443036" cy="443036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任意多边形 61"/>
          <p:cNvSpPr/>
          <p:nvPr/>
        </p:nvSpPr>
        <p:spPr>
          <a:xfrm rot="4500000" flipH="1" flipV="1">
            <a:off x="7188543" y="4725627"/>
            <a:ext cx="443036" cy="443035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28912" y="2526542"/>
            <a:ext cx="1337958" cy="1337956"/>
            <a:chOff x="4728912" y="2526542"/>
            <a:chExt cx="1337958" cy="1337956"/>
          </a:xfrm>
        </p:grpSpPr>
        <p:sp>
          <p:nvSpPr>
            <p:cNvPr id="50" name="椭圆 49"/>
            <p:cNvSpPr/>
            <p:nvPr/>
          </p:nvSpPr>
          <p:spPr>
            <a:xfrm rot="1800000">
              <a:off x="4728912" y="2526542"/>
              <a:ext cx="1337958" cy="133795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TextBox 30"/>
            <p:cNvSpPr txBox="1"/>
            <p:nvPr/>
          </p:nvSpPr>
          <p:spPr>
            <a:xfrm>
              <a:off x="4790678" y="3041632"/>
              <a:ext cx="121442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措施一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133509" y="2526541"/>
            <a:ext cx="1337958" cy="1337956"/>
            <a:chOff x="6133509" y="2526541"/>
            <a:chExt cx="1337958" cy="1337956"/>
          </a:xfrm>
          <a:solidFill>
            <a:schemeClr val="accent3"/>
          </a:solidFill>
        </p:grpSpPr>
        <p:sp>
          <p:nvSpPr>
            <p:cNvPr id="57" name="椭圆 56"/>
            <p:cNvSpPr/>
            <p:nvPr/>
          </p:nvSpPr>
          <p:spPr>
            <a:xfrm rot="19800000" flipH="1">
              <a:off x="6133509" y="2526541"/>
              <a:ext cx="1337958" cy="13379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TextBox 30"/>
            <p:cNvSpPr txBox="1"/>
            <p:nvPr/>
          </p:nvSpPr>
          <p:spPr>
            <a:xfrm>
              <a:off x="6195275" y="3041631"/>
              <a:ext cx="1214427" cy="307777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措施二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4728910" y="3927384"/>
            <a:ext cx="1337958" cy="1337960"/>
            <a:chOff x="4728910" y="3927384"/>
            <a:chExt cx="1337958" cy="1337960"/>
          </a:xfrm>
        </p:grpSpPr>
        <p:sp>
          <p:nvSpPr>
            <p:cNvPr id="60" name="椭圆 59"/>
            <p:cNvSpPr/>
            <p:nvPr/>
          </p:nvSpPr>
          <p:spPr>
            <a:xfrm rot="19800000" flipV="1">
              <a:off x="4728910" y="3927384"/>
              <a:ext cx="1337958" cy="13379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TextBox 30"/>
            <p:cNvSpPr txBox="1"/>
            <p:nvPr/>
          </p:nvSpPr>
          <p:spPr>
            <a:xfrm>
              <a:off x="4790676" y="4442476"/>
              <a:ext cx="121442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措施三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133508" y="3927385"/>
            <a:ext cx="1337956" cy="1337958"/>
            <a:chOff x="6133508" y="3927385"/>
            <a:chExt cx="1337956" cy="1337958"/>
          </a:xfrm>
        </p:grpSpPr>
        <p:sp>
          <p:nvSpPr>
            <p:cNvPr id="63" name="椭圆 62"/>
            <p:cNvSpPr/>
            <p:nvPr/>
          </p:nvSpPr>
          <p:spPr>
            <a:xfrm rot="1800000" flipH="1" flipV="1">
              <a:off x="6133508" y="3927385"/>
              <a:ext cx="1337956" cy="133795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TextBox 30"/>
            <p:cNvSpPr txBox="1"/>
            <p:nvPr/>
          </p:nvSpPr>
          <p:spPr>
            <a:xfrm>
              <a:off x="6195273" y="4442476"/>
              <a:ext cx="121442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措施四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7" name="TextBox 29"/>
          <p:cNvSpPr txBox="1"/>
          <p:nvPr/>
        </p:nvSpPr>
        <p:spPr>
          <a:xfrm>
            <a:off x="695325" y="2499529"/>
            <a:ext cx="3312368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点击输入简要文字内容，文字内容需概括精炼，言简意赅的说明分项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输入简要文字内容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TextBox 30"/>
          <p:cNvSpPr txBox="1"/>
          <p:nvPr/>
        </p:nvSpPr>
        <p:spPr>
          <a:xfrm>
            <a:off x="695325" y="1873070"/>
            <a:ext cx="18628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标题关键字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" name="TextBox 29"/>
          <p:cNvSpPr txBox="1"/>
          <p:nvPr/>
        </p:nvSpPr>
        <p:spPr>
          <a:xfrm>
            <a:off x="695325" y="5066327"/>
            <a:ext cx="3312368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点击输入简要文字内容，文字内容需概括精炼，言简意赅的说明分项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输入简要文字内容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" name="TextBox 30"/>
          <p:cNvSpPr txBox="1"/>
          <p:nvPr/>
        </p:nvSpPr>
        <p:spPr>
          <a:xfrm>
            <a:off x="695325" y="4439868"/>
            <a:ext cx="18628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标题关键字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" name="TextBox 29"/>
          <p:cNvSpPr txBox="1"/>
          <p:nvPr/>
        </p:nvSpPr>
        <p:spPr>
          <a:xfrm>
            <a:off x="8181347" y="2499529"/>
            <a:ext cx="3312368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点击输入简要文字内容，文字内容需概括精炼，言简意赅的说明分项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输入简要文字内容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2" name="TextBox 30"/>
          <p:cNvSpPr txBox="1"/>
          <p:nvPr/>
        </p:nvSpPr>
        <p:spPr>
          <a:xfrm>
            <a:off x="8181347" y="1873070"/>
            <a:ext cx="18628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标题关键字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" name="TextBox 29"/>
          <p:cNvSpPr txBox="1"/>
          <p:nvPr/>
        </p:nvSpPr>
        <p:spPr>
          <a:xfrm>
            <a:off x="8181347" y="5066327"/>
            <a:ext cx="3312368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点击输入简要文字内容，文字内容需概括精炼，言简意赅的说明分项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输入简要文字内容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" name="TextBox 30"/>
          <p:cNvSpPr txBox="1"/>
          <p:nvPr/>
        </p:nvSpPr>
        <p:spPr>
          <a:xfrm>
            <a:off x="8181347" y="4439868"/>
            <a:ext cx="18628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标题关键字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advTm="7675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L 0.05104 0.05417 " pathEditMode="relative" rAng="0" ptsTypes="AA">
                                      <p:cBhvr>
                                        <p:cTn id="37" dur="10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-0.05091 0.05417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6 L 0.05195 -0.05371 " pathEditMode="relative" rAng="0" ptsTypes="AA">
                                      <p:cBhvr>
                                        <p:cTn id="61" dur="100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0.04726 -0.05371 " pathEditMode="relative" rAng="0" ptsTypes="AA">
                                      <p:cBhvr>
                                        <p:cTn id="73" dur="1000" spd="-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  <p:bldP spid="48" grpId="1" bldLvl="0" animBg="1"/>
      <p:bldP spid="56" grpId="0" bldLvl="0" animBg="1"/>
      <p:bldP spid="56" grpId="1" bldLvl="0" animBg="1"/>
      <p:bldP spid="59" grpId="0" bldLvl="0" animBg="1"/>
      <p:bldP spid="59" grpId="1" bldLvl="0" animBg="1"/>
      <p:bldP spid="62" grpId="0" bldLvl="0" animBg="1"/>
      <p:bldP spid="62" grpId="1" bldLvl="0" animBg="1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406315"/>
            <a:ext cx="5040560" cy="504055"/>
          </a:xfrm>
        </p:spPr>
        <p:txBody>
          <a:bodyPr lIns="0" tIns="0" rIns="0" bIns="0" anchor="t">
            <a:normAutofit fontScale="90000"/>
          </a:bodyPr>
          <a:lstStyle>
            <a:lvl1pPr algn="l">
              <a:defRPr sz="3200" b="0" cap="all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 smtClean="0"/>
              <a:t>单击此处添加名称</a:t>
            </a:r>
          </a:p>
        </p:txBody>
      </p:sp>
      <p:sp>
        <p:nvSpPr>
          <p:cNvPr id="7" name="五边形 6"/>
          <p:cNvSpPr/>
          <p:nvPr userDrawn="1"/>
        </p:nvSpPr>
        <p:spPr>
          <a:xfrm>
            <a:off x="263352" y="432893"/>
            <a:ext cx="573964" cy="432047"/>
          </a:xfrm>
          <a:prstGeom prst="homePlate">
            <a:avLst>
              <a:gd name="adj" fmla="val 382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31676" y="432893"/>
            <a:ext cx="95672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" y="432893"/>
            <a:ext cx="95672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30"/>
          <p:cNvSpPr txBox="1"/>
          <p:nvPr/>
        </p:nvSpPr>
        <p:spPr>
          <a:xfrm>
            <a:off x="3080957" y="1121858"/>
            <a:ext cx="633670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总体损耗概率应控制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 </a:t>
            </a:r>
            <a:r>
              <a:rPr lang="en-US" altLang="zh-CN" sz="6000" b="1" dirty="0" smtClean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charset="-122"/>
              </a:rPr>
              <a:t>10</a:t>
            </a:r>
            <a:r>
              <a:rPr lang="en-US" altLang="zh-CN" sz="3600" b="1" dirty="0" smtClean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charset="-122"/>
              </a:rPr>
              <a:t>% 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左右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271464" y="2492896"/>
            <a:ext cx="2610644" cy="2610644"/>
            <a:chOff x="1766094" y="2627734"/>
            <a:chExt cx="2610644" cy="2610644"/>
          </a:xfrm>
        </p:grpSpPr>
        <p:sp>
          <p:nvSpPr>
            <p:cNvPr id="25" name="椭圆 24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1856582" y="2718222"/>
              <a:ext cx="2429668" cy="2429668"/>
            </a:xfrm>
            <a:custGeom>
              <a:avLst/>
              <a:gdLst>
                <a:gd name="connsiteX0" fmla="*/ 1214834 w 2429668"/>
                <a:gd name="connsiteY0" fmla="*/ 235897 h 2429668"/>
                <a:gd name="connsiteX1" fmla="*/ 235897 w 2429668"/>
                <a:gd name="connsiteY1" fmla="*/ 1214834 h 2429668"/>
                <a:gd name="connsiteX2" fmla="*/ 1214834 w 2429668"/>
                <a:gd name="connsiteY2" fmla="*/ 2193771 h 2429668"/>
                <a:gd name="connsiteX3" fmla="*/ 2193771 w 2429668"/>
                <a:gd name="connsiteY3" fmla="*/ 1214834 h 2429668"/>
                <a:gd name="connsiteX4" fmla="*/ 1214834 w 2429668"/>
                <a:gd name="connsiteY4" fmla="*/ 235897 h 2429668"/>
                <a:gd name="connsiteX5" fmla="*/ 1214834 w 2429668"/>
                <a:gd name="connsiteY5" fmla="*/ 0 h 2429668"/>
                <a:gd name="connsiteX6" fmla="*/ 2429668 w 2429668"/>
                <a:gd name="connsiteY6" fmla="*/ 1214834 h 2429668"/>
                <a:gd name="connsiteX7" fmla="*/ 1214834 w 2429668"/>
                <a:gd name="connsiteY7" fmla="*/ 2429668 h 2429668"/>
                <a:gd name="connsiteX8" fmla="*/ 0 w 2429668"/>
                <a:gd name="connsiteY8" fmla="*/ 1214834 h 2429668"/>
                <a:gd name="connsiteX9" fmla="*/ 1214834 w 2429668"/>
                <a:gd name="connsiteY9" fmla="*/ 0 h 242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668" h="2429668">
                  <a:moveTo>
                    <a:pt x="1214834" y="235897"/>
                  </a:moveTo>
                  <a:cubicBezTo>
                    <a:pt x="674182" y="235897"/>
                    <a:pt x="235897" y="674182"/>
                    <a:pt x="235897" y="1214834"/>
                  </a:cubicBezTo>
                  <a:cubicBezTo>
                    <a:pt x="235897" y="1755486"/>
                    <a:pt x="674182" y="2193771"/>
                    <a:pt x="1214834" y="2193771"/>
                  </a:cubicBezTo>
                  <a:cubicBezTo>
                    <a:pt x="1755486" y="2193771"/>
                    <a:pt x="2193771" y="1755486"/>
                    <a:pt x="2193771" y="1214834"/>
                  </a:cubicBezTo>
                  <a:cubicBezTo>
                    <a:pt x="2193771" y="674182"/>
                    <a:pt x="1755486" y="235897"/>
                    <a:pt x="1214834" y="235897"/>
                  </a:cubicBezTo>
                  <a:close/>
                  <a:moveTo>
                    <a:pt x="1214834" y="0"/>
                  </a:moveTo>
                  <a:cubicBezTo>
                    <a:pt x="1885768" y="0"/>
                    <a:pt x="2429668" y="543900"/>
                    <a:pt x="2429668" y="1214834"/>
                  </a:cubicBezTo>
                  <a:cubicBezTo>
                    <a:pt x="2429668" y="1885768"/>
                    <a:pt x="1885768" y="2429668"/>
                    <a:pt x="1214834" y="2429668"/>
                  </a:cubicBezTo>
                  <a:cubicBezTo>
                    <a:pt x="543900" y="2429668"/>
                    <a:pt x="0" y="1885768"/>
                    <a:pt x="0" y="1214834"/>
                  </a:cubicBezTo>
                  <a:cubicBezTo>
                    <a:pt x="0" y="543900"/>
                    <a:pt x="543900" y="0"/>
                    <a:pt x="12148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TextBox 30"/>
          <p:cNvSpPr txBox="1"/>
          <p:nvPr/>
        </p:nvSpPr>
        <p:spPr>
          <a:xfrm>
            <a:off x="2207568" y="3182665"/>
            <a:ext cx="116148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8000" spc="300" dirty="0" smtClean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charset="-122"/>
              </a:rPr>
              <a:t>3</a:t>
            </a:r>
            <a:r>
              <a:rPr lang="en-US" altLang="zh-CN" sz="4800" spc="300" dirty="0" smtClean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charset="-122"/>
              </a:rPr>
              <a:t>%</a:t>
            </a:r>
            <a:endParaRPr lang="zh-CN" altLang="en-US" sz="4800" spc="3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434024" y="2619896"/>
            <a:ext cx="2610644" cy="2610644"/>
            <a:chOff x="1766094" y="2627734"/>
            <a:chExt cx="2610644" cy="2610644"/>
          </a:xfrm>
        </p:grpSpPr>
        <p:sp>
          <p:nvSpPr>
            <p:cNvPr id="11" name="弧形 10"/>
            <p:cNvSpPr/>
            <p:nvPr/>
          </p:nvSpPr>
          <p:spPr>
            <a:xfrm>
              <a:off x="1768952" y="2628052"/>
              <a:ext cx="2284888" cy="2284888"/>
            </a:xfrm>
            <a:prstGeom prst="arc">
              <a:avLst>
                <a:gd name="adj1" fmla="val 16200000"/>
                <a:gd name="adj2" fmla="val 758092"/>
              </a:avLst>
            </a:prstGeom>
            <a:ln w="330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TextBox 30"/>
          <p:cNvSpPr txBox="1"/>
          <p:nvPr/>
        </p:nvSpPr>
        <p:spPr>
          <a:xfrm>
            <a:off x="1645369" y="5324499"/>
            <a:ext cx="1862834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此处添加名称</a:t>
            </a:r>
          </a:p>
        </p:txBody>
      </p:sp>
      <p:sp>
        <p:nvSpPr>
          <p:cNvPr id="29" name="TextBox 30"/>
          <p:cNvSpPr txBox="1"/>
          <p:nvPr/>
        </p:nvSpPr>
        <p:spPr>
          <a:xfrm>
            <a:off x="5164583" y="5324499"/>
            <a:ext cx="1862834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此处添加名称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714805" y="5324499"/>
            <a:ext cx="1862834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此处添加名称</a:t>
            </a:r>
          </a:p>
        </p:txBody>
      </p:sp>
      <p:sp>
        <p:nvSpPr>
          <p:cNvPr id="32" name="TextBox 29"/>
          <p:cNvSpPr txBox="1"/>
          <p:nvPr/>
        </p:nvSpPr>
        <p:spPr>
          <a:xfrm>
            <a:off x="1431448" y="5805264"/>
            <a:ext cx="2290677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35"/>
              </a:lnSpc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言简意赅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的说明分项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输入简要文字内容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TextBox 29"/>
          <p:cNvSpPr txBox="1"/>
          <p:nvPr/>
        </p:nvSpPr>
        <p:spPr>
          <a:xfrm>
            <a:off x="4950662" y="5805264"/>
            <a:ext cx="2290677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35"/>
              </a:lnSpc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言简意赅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的说明分项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输入简要文字内容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TextBox 29"/>
          <p:cNvSpPr txBox="1"/>
          <p:nvPr/>
        </p:nvSpPr>
        <p:spPr>
          <a:xfrm>
            <a:off x="8501519" y="5805264"/>
            <a:ext cx="2290677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35"/>
              </a:lnSpc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言简意赅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的说明分项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输入简要文字内容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790678" y="2492896"/>
            <a:ext cx="2610644" cy="2610644"/>
            <a:chOff x="1766094" y="2627734"/>
            <a:chExt cx="2610644" cy="2610644"/>
          </a:xfrm>
        </p:grpSpPr>
        <p:sp>
          <p:nvSpPr>
            <p:cNvPr id="36" name="椭圆 35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856582" y="2718222"/>
              <a:ext cx="2429668" cy="2429668"/>
            </a:xfrm>
            <a:custGeom>
              <a:avLst/>
              <a:gdLst>
                <a:gd name="connsiteX0" fmla="*/ 1214834 w 2429668"/>
                <a:gd name="connsiteY0" fmla="*/ 235897 h 2429668"/>
                <a:gd name="connsiteX1" fmla="*/ 235897 w 2429668"/>
                <a:gd name="connsiteY1" fmla="*/ 1214834 h 2429668"/>
                <a:gd name="connsiteX2" fmla="*/ 1214834 w 2429668"/>
                <a:gd name="connsiteY2" fmla="*/ 2193771 h 2429668"/>
                <a:gd name="connsiteX3" fmla="*/ 2193771 w 2429668"/>
                <a:gd name="connsiteY3" fmla="*/ 1214834 h 2429668"/>
                <a:gd name="connsiteX4" fmla="*/ 1214834 w 2429668"/>
                <a:gd name="connsiteY4" fmla="*/ 235897 h 2429668"/>
                <a:gd name="connsiteX5" fmla="*/ 1214834 w 2429668"/>
                <a:gd name="connsiteY5" fmla="*/ 0 h 2429668"/>
                <a:gd name="connsiteX6" fmla="*/ 2429668 w 2429668"/>
                <a:gd name="connsiteY6" fmla="*/ 1214834 h 2429668"/>
                <a:gd name="connsiteX7" fmla="*/ 1214834 w 2429668"/>
                <a:gd name="connsiteY7" fmla="*/ 2429668 h 2429668"/>
                <a:gd name="connsiteX8" fmla="*/ 0 w 2429668"/>
                <a:gd name="connsiteY8" fmla="*/ 1214834 h 2429668"/>
                <a:gd name="connsiteX9" fmla="*/ 1214834 w 2429668"/>
                <a:gd name="connsiteY9" fmla="*/ 0 h 242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668" h="2429668">
                  <a:moveTo>
                    <a:pt x="1214834" y="235897"/>
                  </a:moveTo>
                  <a:cubicBezTo>
                    <a:pt x="674182" y="235897"/>
                    <a:pt x="235897" y="674182"/>
                    <a:pt x="235897" y="1214834"/>
                  </a:cubicBezTo>
                  <a:cubicBezTo>
                    <a:pt x="235897" y="1755486"/>
                    <a:pt x="674182" y="2193771"/>
                    <a:pt x="1214834" y="2193771"/>
                  </a:cubicBezTo>
                  <a:cubicBezTo>
                    <a:pt x="1755486" y="2193771"/>
                    <a:pt x="2193771" y="1755486"/>
                    <a:pt x="2193771" y="1214834"/>
                  </a:cubicBezTo>
                  <a:cubicBezTo>
                    <a:pt x="2193771" y="674182"/>
                    <a:pt x="1755486" y="235897"/>
                    <a:pt x="1214834" y="235897"/>
                  </a:cubicBezTo>
                  <a:close/>
                  <a:moveTo>
                    <a:pt x="1214834" y="0"/>
                  </a:moveTo>
                  <a:cubicBezTo>
                    <a:pt x="1885768" y="0"/>
                    <a:pt x="2429668" y="543900"/>
                    <a:pt x="2429668" y="1214834"/>
                  </a:cubicBezTo>
                  <a:cubicBezTo>
                    <a:pt x="2429668" y="1885768"/>
                    <a:pt x="1885768" y="2429668"/>
                    <a:pt x="1214834" y="2429668"/>
                  </a:cubicBezTo>
                  <a:cubicBezTo>
                    <a:pt x="543900" y="2429668"/>
                    <a:pt x="0" y="1885768"/>
                    <a:pt x="0" y="1214834"/>
                  </a:cubicBezTo>
                  <a:cubicBezTo>
                    <a:pt x="0" y="543900"/>
                    <a:pt x="543900" y="0"/>
                    <a:pt x="12148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0"/>
          <p:cNvSpPr txBox="1"/>
          <p:nvPr/>
        </p:nvSpPr>
        <p:spPr>
          <a:xfrm>
            <a:off x="5726782" y="3182665"/>
            <a:ext cx="116148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8000" spc="300" dirty="0" smtClean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charset="-122"/>
              </a:rPr>
              <a:t>3</a:t>
            </a:r>
            <a:r>
              <a:rPr lang="en-US" altLang="zh-CN" sz="4800" spc="300" dirty="0" smtClean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charset="-122"/>
              </a:rPr>
              <a:t>%</a:t>
            </a:r>
            <a:endParaRPr lang="zh-CN" altLang="en-US" sz="4800" spc="3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917678" y="2619896"/>
            <a:ext cx="2610644" cy="2610644"/>
            <a:chOff x="1766094" y="2627734"/>
            <a:chExt cx="2610644" cy="2610644"/>
          </a:xfrm>
        </p:grpSpPr>
        <p:sp>
          <p:nvSpPr>
            <p:cNvPr id="40" name="弧形 39"/>
            <p:cNvSpPr/>
            <p:nvPr/>
          </p:nvSpPr>
          <p:spPr>
            <a:xfrm>
              <a:off x="1798797" y="2663612"/>
              <a:ext cx="2284888" cy="2284888"/>
            </a:xfrm>
            <a:prstGeom prst="arc">
              <a:avLst>
                <a:gd name="adj1" fmla="val 16200000"/>
                <a:gd name="adj2" fmla="val 758092"/>
              </a:avLst>
            </a:prstGeom>
            <a:ln w="330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334574" y="2492896"/>
            <a:ext cx="2610644" cy="2610644"/>
            <a:chOff x="1766094" y="2627734"/>
            <a:chExt cx="2610644" cy="2610644"/>
          </a:xfrm>
        </p:grpSpPr>
        <p:sp>
          <p:nvSpPr>
            <p:cNvPr id="43" name="椭圆 42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1856582" y="2718222"/>
              <a:ext cx="2429668" cy="2429668"/>
            </a:xfrm>
            <a:custGeom>
              <a:avLst/>
              <a:gdLst>
                <a:gd name="connsiteX0" fmla="*/ 1214834 w 2429668"/>
                <a:gd name="connsiteY0" fmla="*/ 235897 h 2429668"/>
                <a:gd name="connsiteX1" fmla="*/ 235897 w 2429668"/>
                <a:gd name="connsiteY1" fmla="*/ 1214834 h 2429668"/>
                <a:gd name="connsiteX2" fmla="*/ 1214834 w 2429668"/>
                <a:gd name="connsiteY2" fmla="*/ 2193771 h 2429668"/>
                <a:gd name="connsiteX3" fmla="*/ 2193771 w 2429668"/>
                <a:gd name="connsiteY3" fmla="*/ 1214834 h 2429668"/>
                <a:gd name="connsiteX4" fmla="*/ 1214834 w 2429668"/>
                <a:gd name="connsiteY4" fmla="*/ 235897 h 2429668"/>
                <a:gd name="connsiteX5" fmla="*/ 1214834 w 2429668"/>
                <a:gd name="connsiteY5" fmla="*/ 0 h 2429668"/>
                <a:gd name="connsiteX6" fmla="*/ 2429668 w 2429668"/>
                <a:gd name="connsiteY6" fmla="*/ 1214834 h 2429668"/>
                <a:gd name="connsiteX7" fmla="*/ 1214834 w 2429668"/>
                <a:gd name="connsiteY7" fmla="*/ 2429668 h 2429668"/>
                <a:gd name="connsiteX8" fmla="*/ 0 w 2429668"/>
                <a:gd name="connsiteY8" fmla="*/ 1214834 h 2429668"/>
                <a:gd name="connsiteX9" fmla="*/ 1214834 w 2429668"/>
                <a:gd name="connsiteY9" fmla="*/ 0 h 242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668" h="2429668">
                  <a:moveTo>
                    <a:pt x="1214834" y="235897"/>
                  </a:moveTo>
                  <a:cubicBezTo>
                    <a:pt x="674182" y="235897"/>
                    <a:pt x="235897" y="674182"/>
                    <a:pt x="235897" y="1214834"/>
                  </a:cubicBezTo>
                  <a:cubicBezTo>
                    <a:pt x="235897" y="1755486"/>
                    <a:pt x="674182" y="2193771"/>
                    <a:pt x="1214834" y="2193771"/>
                  </a:cubicBezTo>
                  <a:cubicBezTo>
                    <a:pt x="1755486" y="2193771"/>
                    <a:pt x="2193771" y="1755486"/>
                    <a:pt x="2193771" y="1214834"/>
                  </a:cubicBezTo>
                  <a:cubicBezTo>
                    <a:pt x="2193771" y="674182"/>
                    <a:pt x="1755486" y="235897"/>
                    <a:pt x="1214834" y="235897"/>
                  </a:cubicBezTo>
                  <a:close/>
                  <a:moveTo>
                    <a:pt x="1214834" y="0"/>
                  </a:moveTo>
                  <a:cubicBezTo>
                    <a:pt x="1885768" y="0"/>
                    <a:pt x="2429668" y="543900"/>
                    <a:pt x="2429668" y="1214834"/>
                  </a:cubicBezTo>
                  <a:cubicBezTo>
                    <a:pt x="2429668" y="1885768"/>
                    <a:pt x="1885768" y="2429668"/>
                    <a:pt x="1214834" y="2429668"/>
                  </a:cubicBezTo>
                  <a:cubicBezTo>
                    <a:pt x="543900" y="2429668"/>
                    <a:pt x="0" y="1885768"/>
                    <a:pt x="0" y="1214834"/>
                  </a:cubicBezTo>
                  <a:cubicBezTo>
                    <a:pt x="0" y="543900"/>
                    <a:pt x="543900" y="0"/>
                    <a:pt x="12148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TextBox 30"/>
          <p:cNvSpPr txBox="1"/>
          <p:nvPr/>
        </p:nvSpPr>
        <p:spPr>
          <a:xfrm>
            <a:off x="9264352" y="3182665"/>
            <a:ext cx="116148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8000" spc="300" dirty="0" smtClean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charset="-122"/>
              </a:rPr>
              <a:t>4</a:t>
            </a:r>
            <a:r>
              <a:rPr lang="en-US" altLang="zh-CN" sz="4800" spc="300" dirty="0" smtClean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charset="-122"/>
              </a:rPr>
              <a:t>%</a:t>
            </a:r>
            <a:endParaRPr lang="zh-CN" altLang="en-US" sz="4800" spc="3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8461574" y="2619896"/>
            <a:ext cx="2610644" cy="2610644"/>
            <a:chOff x="1766094" y="2627734"/>
            <a:chExt cx="2610644" cy="2610644"/>
          </a:xfrm>
        </p:grpSpPr>
        <p:sp>
          <p:nvSpPr>
            <p:cNvPr id="47" name="弧形 46"/>
            <p:cNvSpPr/>
            <p:nvPr/>
          </p:nvSpPr>
          <p:spPr>
            <a:xfrm>
              <a:off x="1796892" y="2666152"/>
              <a:ext cx="2284888" cy="2284888"/>
            </a:xfrm>
            <a:prstGeom prst="arc">
              <a:avLst>
                <a:gd name="adj1" fmla="val 16200000"/>
                <a:gd name="adj2" fmla="val 3557642"/>
              </a:avLst>
            </a:prstGeom>
            <a:ln w="330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advTm="6646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7" grpId="0"/>
      <p:bldP spid="29" grpId="0"/>
      <p:bldP spid="30" grpId="0"/>
      <p:bldP spid="32" grpId="0"/>
      <p:bldP spid="33" grpId="0"/>
      <p:bldP spid="34" grpId="0"/>
      <p:bldP spid="38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406315"/>
            <a:ext cx="5040560" cy="504055"/>
          </a:xfrm>
        </p:spPr>
        <p:txBody>
          <a:bodyPr lIns="0" tIns="0" rIns="0" bIns="0" anchor="t">
            <a:normAutofit fontScale="90000"/>
          </a:bodyPr>
          <a:lstStyle>
            <a:lvl1pPr algn="l">
              <a:defRPr sz="3200" b="0" cap="all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 smtClean="0"/>
              <a:t>单击此处添加名称</a:t>
            </a:r>
          </a:p>
        </p:txBody>
      </p:sp>
      <p:sp>
        <p:nvSpPr>
          <p:cNvPr id="7" name="五边形 6"/>
          <p:cNvSpPr/>
          <p:nvPr userDrawn="1"/>
        </p:nvSpPr>
        <p:spPr>
          <a:xfrm>
            <a:off x="263352" y="432893"/>
            <a:ext cx="573964" cy="432047"/>
          </a:xfrm>
          <a:prstGeom prst="homePlate">
            <a:avLst>
              <a:gd name="adj" fmla="val 382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31676" y="432893"/>
            <a:ext cx="95672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" y="432893"/>
            <a:ext cx="95672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699698" y="1243484"/>
            <a:ext cx="2523948" cy="5137844"/>
            <a:chOff x="699698" y="1340769"/>
            <a:chExt cx="2523948" cy="5137844"/>
          </a:xfrm>
        </p:grpSpPr>
        <p:sp>
          <p:nvSpPr>
            <p:cNvPr id="71" name="任意多边形 70"/>
            <p:cNvSpPr/>
            <p:nvPr/>
          </p:nvSpPr>
          <p:spPr bwMode="auto">
            <a:xfrm rot="5400000">
              <a:off x="-607250" y="2647717"/>
              <a:ext cx="5137844" cy="2523948"/>
            </a:xfrm>
            <a:custGeom>
              <a:avLst/>
              <a:gdLst>
                <a:gd name="connsiteX0" fmla="*/ 135606 w 5137844"/>
                <a:gd name="connsiteY0" fmla="*/ 1261974 h 2523948"/>
                <a:gd name="connsiteX1" fmla="*/ 162467 w 5137844"/>
                <a:gd name="connsiteY1" fmla="*/ 1378906 h 2523948"/>
                <a:gd name="connsiteX2" fmla="*/ 690261 w 5137844"/>
                <a:gd name="connsiteY2" fmla="*/ 2293610 h 2523948"/>
                <a:gd name="connsiteX3" fmla="*/ 893838 w 5137844"/>
                <a:gd name="connsiteY3" fmla="*/ 2410541 h 2523948"/>
                <a:gd name="connsiteX4" fmla="*/ 1084338 w 5137844"/>
                <a:gd name="connsiteY4" fmla="*/ 2410541 h 2523948"/>
                <a:gd name="connsiteX5" fmla="*/ 1934122 w 5137844"/>
                <a:gd name="connsiteY5" fmla="*/ 2410541 h 2523948"/>
                <a:gd name="connsiteX6" fmla="*/ 1949425 w 5137844"/>
                <a:gd name="connsiteY6" fmla="*/ 2410541 h 2523948"/>
                <a:gd name="connsiteX7" fmla="*/ 1956221 w 5137844"/>
                <a:gd name="connsiteY7" fmla="*/ 2410541 h 2523948"/>
                <a:gd name="connsiteX8" fmla="*/ 2124622 w 5137844"/>
                <a:gd name="connsiteY8" fmla="*/ 2410541 h 2523948"/>
                <a:gd name="connsiteX9" fmla="*/ 2139925 w 5137844"/>
                <a:gd name="connsiteY9" fmla="*/ 2410541 h 2523948"/>
                <a:gd name="connsiteX10" fmla="*/ 2146721 w 5137844"/>
                <a:gd name="connsiteY10" fmla="*/ 2410541 h 2523948"/>
                <a:gd name="connsiteX11" fmla="*/ 2989710 w 5137844"/>
                <a:gd name="connsiteY11" fmla="*/ 2410541 h 2523948"/>
                <a:gd name="connsiteX12" fmla="*/ 2996506 w 5137844"/>
                <a:gd name="connsiteY12" fmla="*/ 2410541 h 2523948"/>
                <a:gd name="connsiteX13" fmla="*/ 3011809 w 5137844"/>
                <a:gd name="connsiteY13" fmla="*/ 2410541 h 2523948"/>
                <a:gd name="connsiteX14" fmla="*/ 3180210 w 5137844"/>
                <a:gd name="connsiteY14" fmla="*/ 2410541 h 2523948"/>
                <a:gd name="connsiteX15" fmla="*/ 3187006 w 5137844"/>
                <a:gd name="connsiteY15" fmla="*/ 2410541 h 2523948"/>
                <a:gd name="connsiteX16" fmla="*/ 3202309 w 5137844"/>
                <a:gd name="connsiteY16" fmla="*/ 2410541 h 2523948"/>
                <a:gd name="connsiteX17" fmla="*/ 4052093 w 5137844"/>
                <a:gd name="connsiteY17" fmla="*/ 2410541 h 2523948"/>
                <a:gd name="connsiteX18" fmla="*/ 4242593 w 5137844"/>
                <a:gd name="connsiteY18" fmla="*/ 2410541 h 2523948"/>
                <a:gd name="connsiteX19" fmla="*/ 4446171 w 5137844"/>
                <a:gd name="connsiteY19" fmla="*/ 2293610 h 2523948"/>
                <a:gd name="connsiteX20" fmla="*/ 4973965 w 5137844"/>
                <a:gd name="connsiteY20" fmla="*/ 1378906 h 2523948"/>
                <a:gd name="connsiteX21" fmla="*/ 4973965 w 5137844"/>
                <a:gd name="connsiteY21" fmla="*/ 1145043 h 2523948"/>
                <a:gd name="connsiteX22" fmla="*/ 4446171 w 5137844"/>
                <a:gd name="connsiteY22" fmla="*/ 230339 h 2523948"/>
                <a:gd name="connsiteX23" fmla="*/ 4242593 w 5137844"/>
                <a:gd name="connsiteY23" fmla="*/ 113407 h 2523948"/>
                <a:gd name="connsiteX24" fmla="*/ 4133871 w 5137844"/>
                <a:gd name="connsiteY24" fmla="*/ 113407 h 2523948"/>
                <a:gd name="connsiteX25" fmla="*/ 4052093 w 5137844"/>
                <a:gd name="connsiteY25" fmla="*/ 113407 h 2523948"/>
                <a:gd name="connsiteX26" fmla="*/ 4050394 w 5137844"/>
                <a:gd name="connsiteY26" fmla="*/ 113407 h 2523948"/>
                <a:gd name="connsiteX27" fmla="*/ 4038503 w 5137844"/>
                <a:gd name="connsiteY27" fmla="*/ 113407 h 2523948"/>
                <a:gd name="connsiteX28" fmla="*/ 4030245 w 5137844"/>
                <a:gd name="connsiteY28" fmla="*/ 113407 h 2523948"/>
                <a:gd name="connsiteX29" fmla="*/ 4006226 w 5137844"/>
                <a:gd name="connsiteY29" fmla="*/ 113407 h 2523948"/>
                <a:gd name="connsiteX30" fmla="*/ 3943371 w 5137844"/>
                <a:gd name="connsiteY30" fmla="*/ 113407 h 2523948"/>
                <a:gd name="connsiteX31" fmla="*/ 3875656 w 5137844"/>
                <a:gd name="connsiteY31" fmla="*/ 113407 h 2523948"/>
                <a:gd name="connsiteX32" fmla="*/ 3839745 w 5137844"/>
                <a:gd name="connsiteY32" fmla="*/ 113407 h 2523948"/>
                <a:gd name="connsiteX33" fmla="*/ 3776065 w 5137844"/>
                <a:gd name="connsiteY33" fmla="*/ 113407 h 2523948"/>
                <a:gd name="connsiteX34" fmla="*/ 3685156 w 5137844"/>
                <a:gd name="connsiteY34" fmla="*/ 113407 h 2523948"/>
                <a:gd name="connsiteX35" fmla="*/ 3659911 w 5137844"/>
                <a:gd name="connsiteY35" fmla="*/ 113407 h 2523948"/>
                <a:gd name="connsiteX36" fmla="*/ 3585565 w 5137844"/>
                <a:gd name="connsiteY36" fmla="*/ 113407 h 2523948"/>
                <a:gd name="connsiteX37" fmla="*/ 3525919 w 5137844"/>
                <a:gd name="connsiteY37" fmla="*/ 113407 h 2523948"/>
                <a:gd name="connsiteX38" fmla="*/ 3469411 w 5137844"/>
                <a:gd name="connsiteY38" fmla="*/ 113407 h 2523948"/>
                <a:gd name="connsiteX39" fmla="*/ 3372816 w 5137844"/>
                <a:gd name="connsiteY39" fmla="*/ 113407 h 2523948"/>
                <a:gd name="connsiteX40" fmla="*/ 3335419 w 5137844"/>
                <a:gd name="connsiteY40" fmla="*/ 113407 h 2523948"/>
                <a:gd name="connsiteX41" fmla="*/ 3202309 w 5137844"/>
                <a:gd name="connsiteY41" fmla="*/ 113407 h 2523948"/>
                <a:gd name="connsiteX42" fmla="*/ 3200246 w 5137844"/>
                <a:gd name="connsiteY42" fmla="*/ 113407 h 2523948"/>
                <a:gd name="connsiteX43" fmla="*/ 3187006 w 5137844"/>
                <a:gd name="connsiteY43" fmla="*/ 113407 h 2523948"/>
                <a:gd name="connsiteX44" fmla="*/ 3185815 w 5137844"/>
                <a:gd name="connsiteY44" fmla="*/ 113407 h 2523948"/>
                <a:gd name="connsiteX45" fmla="*/ 3182316 w 5137844"/>
                <a:gd name="connsiteY45" fmla="*/ 113407 h 2523948"/>
                <a:gd name="connsiteX46" fmla="*/ 3180210 w 5137844"/>
                <a:gd name="connsiteY46" fmla="*/ 113407 h 2523948"/>
                <a:gd name="connsiteX47" fmla="*/ 3163716 w 5137844"/>
                <a:gd name="connsiteY47" fmla="*/ 113407 h 2523948"/>
                <a:gd name="connsiteX48" fmla="*/ 3146643 w 5137844"/>
                <a:gd name="connsiteY48" fmla="*/ 113407 h 2523948"/>
                <a:gd name="connsiteX49" fmla="*/ 3124544 w 5137844"/>
                <a:gd name="connsiteY49" fmla="*/ 113407 h 2523948"/>
                <a:gd name="connsiteX50" fmla="*/ 3070360 w 5137844"/>
                <a:gd name="connsiteY50" fmla="*/ 113407 h 2523948"/>
                <a:gd name="connsiteX51" fmla="*/ 3048262 w 5137844"/>
                <a:gd name="connsiteY51" fmla="*/ 113407 h 2523948"/>
                <a:gd name="connsiteX52" fmla="*/ 3014437 w 5137844"/>
                <a:gd name="connsiteY52" fmla="*/ 113407 h 2523948"/>
                <a:gd name="connsiteX53" fmla="*/ 3011809 w 5137844"/>
                <a:gd name="connsiteY53" fmla="*/ 113407 h 2523948"/>
                <a:gd name="connsiteX54" fmla="*/ 3009746 w 5137844"/>
                <a:gd name="connsiteY54" fmla="*/ 113407 h 2523948"/>
                <a:gd name="connsiteX55" fmla="*/ 2996506 w 5137844"/>
                <a:gd name="connsiteY55" fmla="*/ 113407 h 2523948"/>
                <a:gd name="connsiteX56" fmla="*/ 2995315 w 5137844"/>
                <a:gd name="connsiteY56" fmla="*/ 113407 h 2523948"/>
                <a:gd name="connsiteX57" fmla="*/ 2992338 w 5137844"/>
                <a:gd name="connsiteY57" fmla="*/ 113407 h 2523948"/>
                <a:gd name="connsiteX58" fmla="*/ 2989710 w 5137844"/>
                <a:gd name="connsiteY58" fmla="*/ 113407 h 2523948"/>
                <a:gd name="connsiteX59" fmla="*/ 2987648 w 5137844"/>
                <a:gd name="connsiteY59" fmla="*/ 113407 h 2523948"/>
                <a:gd name="connsiteX60" fmla="*/ 2973216 w 5137844"/>
                <a:gd name="connsiteY60" fmla="*/ 113407 h 2523948"/>
                <a:gd name="connsiteX61" fmla="*/ 2956143 w 5137844"/>
                <a:gd name="connsiteY61" fmla="*/ 113407 h 2523948"/>
                <a:gd name="connsiteX62" fmla="*/ 2944597 w 5137844"/>
                <a:gd name="connsiteY62" fmla="*/ 113407 h 2523948"/>
                <a:gd name="connsiteX63" fmla="*/ 2934044 w 5137844"/>
                <a:gd name="connsiteY63" fmla="*/ 113407 h 2523948"/>
                <a:gd name="connsiteX64" fmla="*/ 2922498 w 5137844"/>
                <a:gd name="connsiteY64" fmla="*/ 113407 h 2523948"/>
                <a:gd name="connsiteX65" fmla="*/ 2879860 w 5137844"/>
                <a:gd name="connsiteY65" fmla="*/ 113407 h 2523948"/>
                <a:gd name="connsiteX66" fmla="*/ 2859294 w 5137844"/>
                <a:gd name="connsiteY66" fmla="*/ 113407 h 2523948"/>
                <a:gd name="connsiteX67" fmla="*/ 2857762 w 5137844"/>
                <a:gd name="connsiteY67" fmla="*/ 113407 h 2523948"/>
                <a:gd name="connsiteX68" fmla="*/ 2837195 w 5137844"/>
                <a:gd name="connsiteY68" fmla="*/ 113407 h 2523948"/>
                <a:gd name="connsiteX69" fmla="*/ 2823937 w 5137844"/>
                <a:gd name="connsiteY69" fmla="*/ 113407 h 2523948"/>
                <a:gd name="connsiteX70" fmla="*/ 2801838 w 5137844"/>
                <a:gd name="connsiteY70" fmla="*/ 113407 h 2523948"/>
                <a:gd name="connsiteX71" fmla="*/ 2756982 w 5137844"/>
                <a:gd name="connsiteY71" fmla="*/ 113407 h 2523948"/>
                <a:gd name="connsiteX72" fmla="*/ 2754097 w 5137844"/>
                <a:gd name="connsiteY72" fmla="*/ 113407 h 2523948"/>
                <a:gd name="connsiteX73" fmla="*/ 2734884 w 5137844"/>
                <a:gd name="connsiteY73" fmla="*/ 113407 h 2523948"/>
                <a:gd name="connsiteX74" fmla="*/ 2731998 w 5137844"/>
                <a:gd name="connsiteY74" fmla="*/ 113407 h 2523948"/>
                <a:gd name="connsiteX75" fmla="*/ 2668794 w 5137844"/>
                <a:gd name="connsiteY75" fmla="*/ 113407 h 2523948"/>
                <a:gd name="connsiteX76" fmla="*/ 2646695 w 5137844"/>
                <a:gd name="connsiteY76" fmla="*/ 113407 h 2523948"/>
                <a:gd name="connsiteX77" fmla="*/ 2636115 w 5137844"/>
                <a:gd name="connsiteY77" fmla="*/ 113407 h 2523948"/>
                <a:gd name="connsiteX78" fmla="*/ 2614017 w 5137844"/>
                <a:gd name="connsiteY78" fmla="*/ 113407 h 2523948"/>
                <a:gd name="connsiteX79" fmla="*/ 2566482 w 5137844"/>
                <a:gd name="connsiteY79" fmla="*/ 113407 h 2523948"/>
                <a:gd name="connsiteX80" fmla="*/ 2544384 w 5137844"/>
                <a:gd name="connsiteY80" fmla="*/ 113407 h 2523948"/>
                <a:gd name="connsiteX81" fmla="*/ 2495147 w 5137844"/>
                <a:gd name="connsiteY81" fmla="*/ 113407 h 2523948"/>
                <a:gd name="connsiteX82" fmla="*/ 2473049 w 5137844"/>
                <a:gd name="connsiteY82" fmla="*/ 113407 h 2523948"/>
                <a:gd name="connsiteX83" fmla="*/ 2445615 w 5137844"/>
                <a:gd name="connsiteY83" fmla="*/ 113407 h 2523948"/>
                <a:gd name="connsiteX84" fmla="*/ 2423517 w 5137844"/>
                <a:gd name="connsiteY84" fmla="*/ 113407 h 2523948"/>
                <a:gd name="connsiteX85" fmla="*/ 2332532 w 5137844"/>
                <a:gd name="connsiteY85" fmla="*/ 113407 h 2523948"/>
                <a:gd name="connsiteX86" fmla="*/ 2310433 w 5137844"/>
                <a:gd name="connsiteY86" fmla="*/ 113407 h 2523948"/>
                <a:gd name="connsiteX87" fmla="*/ 2304647 w 5137844"/>
                <a:gd name="connsiteY87" fmla="*/ 113407 h 2523948"/>
                <a:gd name="connsiteX88" fmla="*/ 2282549 w 5137844"/>
                <a:gd name="connsiteY88" fmla="*/ 113407 h 2523948"/>
                <a:gd name="connsiteX89" fmla="*/ 2146721 w 5137844"/>
                <a:gd name="connsiteY89" fmla="*/ 113407 h 2523948"/>
                <a:gd name="connsiteX90" fmla="*/ 2142032 w 5137844"/>
                <a:gd name="connsiteY90" fmla="*/ 113407 h 2523948"/>
                <a:gd name="connsiteX91" fmla="*/ 2139925 w 5137844"/>
                <a:gd name="connsiteY91" fmla="*/ 113407 h 2523948"/>
                <a:gd name="connsiteX92" fmla="*/ 2137864 w 5137844"/>
                <a:gd name="connsiteY92" fmla="*/ 113407 h 2523948"/>
                <a:gd name="connsiteX93" fmla="*/ 2124622 w 5137844"/>
                <a:gd name="connsiteY93" fmla="*/ 113407 h 2523948"/>
                <a:gd name="connsiteX94" fmla="*/ 2123432 w 5137844"/>
                <a:gd name="connsiteY94" fmla="*/ 113407 h 2523948"/>
                <a:gd name="connsiteX95" fmla="*/ 2119933 w 5137844"/>
                <a:gd name="connsiteY95" fmla="*/ 113407 h 2523948"/>
                <a:gd name="connsiteX96" fmla="*/ 2097049 w 5137844"/>
                <a:gd name="connsiteY96" fmla="*/ 113407 h 2523948"/>
                <a:gd name="connsiteX97" fmla="*/ 1981658 w 5137844"/>
                <a:gd name="connsiteY97" fmla="*/ 113407 h 2523948"/>
                <a:gd name="connsiteX98" fmla="*/ 1956221 w 5137844"/>
                <a:gd name="connsiteY98" fmla="*/ 113407 h 2523948"/>
                <a:gd name="connsiteX99" fmla="*/ 1949425 w 5137844"/>
                <a:gd name="connsiteY99" fmla="*/ 113407 h 2523948"/>
                <a:gd name="connsiteX100" fmla="*/ 1947364 w 5137844"/>
                <a:gd name="connsiteY100" fmla="*/ 113407 h 2523948"/>
                <a:gd name="connsiteX101" fmla="*/ 1934122 w 5137844"/>
                <a:gd name="connsiteY101" fmla="*/ 113407 h 2523948"/>
                <a:gd name="connsiteX102" fmla="*/ 1932932 w 5137844"/>
                <a:gd name="connsiteY102" fmla="*/ 113407 h 2523948"/>
                <a:gd name="connsiteX103" fmla="*/ 1906549 w 5137844"/>
                <a:gd name="connsiteY103" fmla="*/ 113407 h 2523948"/>
                <a:gd name="connsiteX104" fmla="*/ 1882214 w 5137844"/>
                <a:gd name="connsiteY104" fmla="*/ 113407 h 2523948"/>
                <a:gd name="connsiteX105" fmla="*/ 1861030 w 5137844"/>
                <a:gd name="connsiteY105" fmla="*/ 113407 h 2523948"/>
                <a:gd name="connsiteX106" fmla="*/ 1791158 w 5137844"/>
                <a:gd name="connsiteY106" fmla="*/ 113407 h 2523948"/>
                <a:gd name="connsiteX107" fmla="*/ 1747978 w 5137844"/>
                <a:gd name="connsiteY107" fmla="*/ 113407 h 2523948"/>
                <a:gd name="connsiteX108" fmla="*/ 1691714 w 5137844"/>
                <a:gd name="connsiteY108" fmla="*/ 113407 h 2523948"/>
                <a:gd name="connsiteX109" fmla="*/ 1573733 w 5137844"/>
                <a:gd name="connsiteY109" fmla="*/ 113407 h 2523948"/>
                <a:gd name="connsiteX110" fmla="*/ 1557478 w 5137844"/>
                <a:gd name="connsiteY110" fmla="*/ 113407 h 2523948"/>
                <a:gd name="connsiteX111" fmla="*/ 1383233 w 5137844"/>
                <a:gd name="connsiteY111" fmla="*/ 113407 h 2523948"/>
                <a:gd name="connsiteX112" fmla="*/ 1354259 w 5137844"/>
                <a:gd name="connsiteY112" fmla="*/ 113407 h 2523948"/>
                <a:gd name="connsiteX113" fmla="*/ 1163759 w 5137844"/>
                <a:gd name="connsiteY113" fmla="*/ 113407 h 2523948"/>
                <a:gd name="connsiteX114" fmla="*/ 1084338 w 5137844"/>
                <a:gd name="connsiteY114" fmla="*/ 113407 h 2523948"/>
                <a:gd name="connsiteX115" fmla="*/ 893838 w 5137844"/>
                <a:gd name="connsiteY115" fmla="*/ 113407 h 2523948"/>
                <a:gd name="connsiteX116" fmla="*/ 690261 w 5137844"/>
                <a:gd name="connsiteY116" fmla="*/ 230339 h 2523948"/>
                <a:gd name="connsiteX117" fmla="*/ 162467 w 5137844"/>
                <a:gd name="connsiteY117" fmla="*/ 1145043 h 2523948"/>
                <a:gd name="connsiteX118" fmla="*/ 135606 w 5137844"/>
                <a:gd name="connsiteY118" fmla="*/ 1261974 h 2523948"/>
                <a:gd name="connsiteX119" fmla="*/ 0 w 5137844"/>
                <a:gd name="connsiteY119" fmla="*/ 1261974 h 2523948"/>
                <a:gd name="connsiteX120" fmla="*/ 29513 w 5137844"/>
                <a:gd name="connsiteY120" fmla="*/ 1133497 h 2523948"/>
                <a:gd name="connsiteX121" fmla="*/ 609420 w 5137844"/>
                <a:gd name="connsiteY121" fmla="*/ 128477 h 2523948"/>
                <a:gd name="connsiteX122" fmla="*/ 833098 w 5137844"/>
                <a:gd name="connsiteY122" fmla="*/ 0 h 2523948"/>
                <a:gd name="connsiteX123" fmla="*/ 1974790 w 5137844"/>
                <a:gd name="connsiteY123" fmla="*/ 0 h 2523948"/>
                <a:gd name="connsiteX124" fmla="*/ 1976098 w 5137844"/>
                <a:gd name="connsiteY124" fmla="*/ 0 h 2523948"/>
                <a:gd name="connsiteX125" fmla="*/ 1990647 w 5137844"/>
                <a:gd name="connsiteY125" fmla="*/ 0 h 2523948"/>
                <a:gd name="connsiteX126" fmla="*/ 1992912 w 5137844"/>
                <a:gd name="connsiteY126" fmla="*/ 0 h 2523948"/>
                <a:gd name="connsiteX127" fmla="*/ 2000379 w 5137844"/>
                <a:gd name="connsiteY127" fmla="*/ 0 h 2523948"/>
                <a:gd name="connsiteX128" fmla="*/ 2180255 w 5137844"/>
                <a:gd name="connsiteY128" fmla="*/ 0 h 2523948"/>
                <a:gd name="connsiteX129" fmla="*/ 2204536 w 5137844"/>
                <a:gd name="connsiteY129" fmla="*/ 0 h 2523948"/>
                <a:gd name="connsiteX130" fmla="*/ 2358928 w 5137844"/>
                <a:gd name="connsiteY130" fmla="*/ 0 h 2523948"/>
                <a:gd name="connsiteX131" fmla="*/ 2383208 w 5137844"/>
                <a:gd name="connsiteY131" fmla="*/ 0 h 2523948"/>
                <a:gd name="connsiteX132" fmla="*/ 2513815 w 5137844"/>
                <a:gd name="connsiteY132" fmla="*/ 0 h 2523948"/>
                <a:gd name="connsiteX133" fmla="*/ 2538095 w 5137844"/>
                <a:gd name="connsiteY133" fmla="*/ 0 h 2523948"/>
                <a:gd name="connsiteX134" fmla="*/ 2646616 w 5137844"/>
                <a:gd name="connsiteY134" fmla="*/ 0 h 2523948"/>
                <a:gd name="connsiteX135" fmla="*/ 2670896 w 5137844"/>
                <a:gd name="connsiteY135" fmla="*/ 0 h 2523948"/>
                <a:gd name="connsiteX136" fmla="*/ 2759029 w 5137844"/>
                <a:gd name="connsiteY136" fmla="*/ 0 h 2523948"/>
                <a:gd name="connsiteX137" fmla="*/ 2783310 w 5137844"/>
                <a:gd name="connsiteY137" fmla="*/ 0 h 2523948"/>
                <a:gd name="connsiteX138" fmla="*/ 2852754 w 5137844"/>
                <a:gd name="connsiteY138" fmla="*/ 0 h 2523948"/>
                <a:gd name="connsiteX139" fmla="*/ 2877035 w 5137844"/>
                <a:gd name="connsiteY139" fmla="*/ 0 h 2523948"/>
                <a:gd name="connsiteX140" fmla="*/ 2929490 w 5137844"/>
                <a:gd name="connsiteY140" fmla="*/ 0 h 2523948"/>
                <a:gd name="connsiteX141" fmla="*/ 2953771 w 5137844"/>
                <a:gd name="connsiteY141" fmla="*/ 0 h 2523948"/>
                <a:gd name="connsiteX142" fmla="*/ 2990936 w 5137844"/>
                <a:gd name="connsiteY142" fmla="*/ 0 h 2523948"/>
                <a:gd name="connsiteX143" fmla="*/ 3015216 w 5137844"/>
                <a:gd name="connsiteY143" fmla="*/ 0 h 2523948"/>
                <a:gd name="connsiteX144" fmla="*/ 3074750 w 5137844"/>
                <a:gd name="connsiteY144" fmla="*/ 0 h 2523948"/>
                <a:gd name="connsiteX145" fmla="*/ 3099031 w 5137844"/>
                <a:gd name="connsiteY145" fmla="*/ 0 h 2523948"/>
                <a:gd name="connsiteX146" fmla="*/ 3117790 w 5137844"/>
                <a:gd name="connsiteY146" fmla="*/ 0 h 2523948"/>
                <a:gd name="connsiteX147" fmla="*/ 3135912 w 5137844"/>
                <a:gd name="connsiteY147" fmla="*/ 0 h 2523948"/>
                <a:gd name="connsiteX148" fmla="*/ 3142071 w 5137844"/>
                <a:gd name="connsiteY148" fmla="*/ 0 h 2523948"/>
                <a:gd name="connsiteX149" fmla="*/ 3143379 w 5137844"/>
                <a:gd name="connsiteY149" fmla="*/ 0 h 2523948"/>
                <a:gd name="connsiteX150" fmla="*/ 3157927 w 5137844"/>
                <a:gd name="connsiteY150" fmla="*/ 0 h 2523948"/>
                <a:gd name="connsiteX151" fmla="*/ 3160193 w 5137844"/>
                <a:gd name="connsiteY151" fmla="*/ 0 h 2523948"/>
                <a:gd name="connsiteX152" fmla="*/ 3347536 w 5137844"/>
                <a:gd name="connsiteY152" fmla="*/ 0 h 2523948"/>
                <a:gd name="connsiteX153" fmla="*/ 4303193 w 5137844"/>
                <a:gd name="connsiteY153" fmla="*/ 0 h 2523948"/>
                <a:gd name="connsiteX154" fmla="*/ 4526872 w 5137844"/>
                <a:gd name="connsiteY154" fmla="*/ 128477 h 2523948"/>
                <a:gd name="connsiteX155" fmla="*/ 5106779 w 5137844"/>
                <a:gd name="connsiteY155" fmla="*/ 1133497 h 2523948"/>
                <a:gd name="connsiteX156" fmla="*/ 5106779 w 5137844"/>
                <a:gd name="connsiteY156" fmla="*/ 1390451 h 2523948"/>
                <a:gd name="connsiteX157" fmla="*/ 4526872 w 5137844"/>
                <a:gd name="connsiteY157" fmla="*/ 2395471 h 2523948"/>
                <a:gd name="connsiteX158" fmla="*/ 4303193 w 5137844"/>
                <a:gd name="connsiteY158" fmla="*/ 2523948 h 2523948"/>
                <a:gd name="connsiteX159" fmla="*/ 3160193 w 5137844"/>
                <a:gd name="connsiteY159" fmla="*/ 2523948 h 2523948"/>
                <a:gd name="connsiteX160" fmla="*/ 3143379 w 5137844"/>
                <a:gd name="connsiteY160" fmla="*/ 2523948 h 2523948"/>
                <a:gd name="connsiteX161" fmla="*/ 3135912 w 5137844"/>
                <a:gd name="connsiteY161" fmla="*/ 2523948 h 2523948"/>
                <a:gd name="connsiteX162" fmla="*/ 2000379 w 5137844"/>
                <a:gd name="connsiteY162" fmla="*/ 2523948 h 2523948"/>
                <a:gd name="connsiteX163" fmla="*/ 1992912 w 5137844"/>
                <a:gd name="connsiteY163" fmla="*/ 2523948 h 2523948"/>
                <a:gd name="connsiteX164" fmla="*/ 1976098 w 5137844"/>
                <a:gd name="connsiteY164" fmla="*/ 2523948 h 2523948"/>
                <a:gd name="connsiteX165" fmla="*/ 833098 w 5137844"/>
                <a:gd name="connsiteY165" fmla="*/ 2523948 h 2523948"/>
                <a:gd name="connsiteX166" fmla="*/ 609420 w 5137844"/>
                <a:gd name="connsiteY166" fmla="*/ 2395471 h 2523948"/>
                <a:gd name="connsiteX167" fmla="*/ 29513 w 5137844"/>
                <a:gd name="connsiteY167" fmla="*/ 1390451 h 2523948"/>
                <a:gd name="connsiteX168" fmla="*/ 0 w 5137844"/>
                <a:gd name="connsiteY168" fmla="*/ 1261974 h 252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5137844" h="2523948">
                  <a:moveTo>
                    <a:pt x="135606" y="1261974"/>
                  </a:moveTo>
                  <a:cubicBezTo>
                    <a:pt x="135606" y="1304409"/>
                    <a:pt x="144559" y="1346843"/>
                    <a:pt x="162467" y="1378906"/>
                  </a:cubicBezTo>
                  <a:cubicBezTo>
                    <a:pt x="162467" y="1378906"/>
                    <a:pt x="162467" y="1378906"/>
                    <a:pt x="690261" y="2293610"/>
                  </a:cubicBezTo>
                  <a:cubicBezTo>
                    <a:pt x="727960" y="2357733"/>
                    <a:pt x="820324" y="2410541"/>
                    <a:pt x="893838" y="2410541"/>
                  </a:cubicBezTo>
                  <a:lnTo>
                    <a:pt x="1084338" y="2410541"/>
                  </a:lnTo>
                  <a:lnTo>
                    <a:pt x="1934122" y="2410541"/>
                  </a:lnTo>
                  <a:lnTo>
                    <a:pt x="1949425" y="2410541"/>
                  </a:lnTo>
                  <a:lnTo>
                    <a:pt x="1956221" y="2410541"/>
                  </a:lnTo>
                  <a:lnTo>
                    <a:pt x="2124622" y="2410541"/>
                  </a:lnTo>
                  <a:lnTo>
                    <a:pt x="2139925" y="2410541"/>
                  </a:lnTo>
                  <a:lnTo>
                    <a:pt x="2146721" y="2410541"/>
                  </a:lnTo>
                  <a:lnTo>
                    <a:pt x="2989710" y="2410541"/>
                  </a:lnTo>
                  <a:lnTo>
                    <a:pt x="2996506" y="2410541"/>
                  </a:lnTo>
                  <a:lnTo>
                    <a:pt x="3011809" y="2410541"/>
                  </a:lnTo>
                  <a:lnTo>
                    <a:pt x="3180210" y="2410541"/>
                  </a:lnTo>
                  <a:lnTo>
                    <a:pt x="3187006" y="2410541"/>
                  </a:lnTo>
                  <a:lnTo>
                    <a:pt x="3202309" y="2410541"/>
                  </a:lnTo>
                  <a:lnTo>
                    <a:pt x="4052093" y="2410541"/>
                  </a:lnTo>
                  <a:lnTo>
                    <a:pt x="4242593" y="2410541"/>
                  </a:lnTo>
                  <a:cubicBezTo>
                    <a:pt x="4317992" y="2410541"/>
                    <a:pt x="4408471" y="2357733"/>
                    <a:pt x="4446171" y="2293610"/>
                  </a:cubicBezTo>
                  <a:cubicBezTo>
                    <a:pt x="4446171" y="2293610"/>
                    <a:pt x="4446171" y="2293610"/>
                    <a:pt x="4973965" y="1378906"/>
                  </a:cubicBezTo>
                  <a:cubicBezTo>
                    <a:pt x="5011664" y="1314782"/>
                    <a:pt x="5011664" y="1209166"/>
                    <a:pt x="4973965" y="1145043"/>
                  </a:cubicBezTo>
                  <a:cubicBezTo>
                    <a:pt x="4973965" y="1145043"/>
                    <a:pt x="4973965" y="1145043"/>
                    <a:pt x="4446171" y="230339"/>
                  </a:cubicBezTo>
                  <a:cubicBezTo>
                    <a:pt x="4408471" y="166215"/>
                    <a:pt x="4317992" y="113407"/>
                    <a:pt x="4242593" y="113407"/>
                  </a:cubicBezTo>
                  <a:cubicBezTo>
                    <a:pt x="4242593" y="113407"/>
                    <a:pt x="4242593" y="113407"/>
                    <a:pt x="4133871" y="113407"/>
                  </a:cubicBezTo>
                  <a:lnTo>
                    <a:pt x="4052093" y="113407"/>
                  </a:lnTo>
                  <a:lnTo>
                    <a:pt x="4050394" y="113407"/>
                  </a:lnTo>
                  <a:lnTo>
                    <a:pt x="4038503" y="113407"/>
                  </a:lnTo>
                  <a:lnTo>
                    <a:pt x="4030245" y="113407"/>
                  </a:lnTo>
                  <a:lnTo>
                    <a:pt x="4006226" y="113407"/>
                  </a:lnTo>
                  <a:lnTo>
                    <a:pt x="3943371" y="113407"/>
                  </a:lnTo>
                  <a:lnTo>
                    <a:pt x="3875656" y="113407"/>
                  </a:lnTo>
                  <a:lnTo>
                    <a:pt x="3839745" y="113407"/>
                  </a:lnTo>
                  <a:lnTo>
                    <a:pt x="3776065" y="113407"/>
                  </a:lnTo>
                  <a:lnTo>
                    <a:pt x="3685156" y="113407"/>
                  </a:lnTo>
                  <a:lnTo>
                    <a:pt x="3659911" y="113407"/>
                  </a:lnTo>
                  <a:lnTo>
                    <a:pt x="3585565" y="113407"/>
                  </a:lnTo>
                  <a:lnTo>
                    <a:pt x="3525919" y="113407"/>
                  </a:lnTo>
                  <a:lnTo>
                    <a:pt x="3469411" y="113407"/>
                  </a:lnTo>
                  <a:lnTo>
                    <a:pt x="3372816" y="113407"/>
                  </a:lnTo>
                  <a:lnTo>
                    <a:pt x="3335419" y="113407"/>
                  </a:lnTo>
                  <a:lnTo>
                    <a:pt x="3202309" y="113407"/>
                  </a:lnTo>
                  <a:lnTo>
                    <a:pt x="3200246" y="113407"/>
                  </a:lnTo>
                  <a:lnTo>
                    <a:pt x="3187006" y="113407"/>
                  </a:lnTo>
                  <a:lnTo>
                    <a:pt x="3185815" y="113407"/>
                  </a:lnTo>
                  <a:lnTo>
                    <a:pt x="3182316" y="113407"/>
                  </a:lnTo>
                  <a:lnTo>
                    <a:pt x="3180210" y="113407"/>
                  </a:lnTo>
                  <a:cubicBezTo>
                    <a:pt x="3180210" y="113407"/>
                    <a:pt x="3180210" y="113407"/>
                    <a:pt x="3163716" y="113407"/>
                  </a:cubicBezTo>
                  <a:lnTo>
                    <a:pt x="3146643" y="113407"/>
                  </a:lnTo>
                  <a:lnTo>
                    <a:pt x="3124544" y="113407"/>
                  </a:lnTo>
                  <a:lnTo>
                    <a:pt x="3070360" y="113407"/>
                  </a:lnTo>
                  <a:lnTo>
                    <a:pt x="3048262" y="113407"/>
                  </a:lnTo>
                  <a:lnTo>
                    <a:pt x="3014437" y="113407"/>
                  </a:lnTo>
                  <a:lnTo>
                    <a:pt x="3011809" y="113407"/>
                  </a:lnTo>
                  <a:lnTo>
                    <a:pt x="3009746" y="113407"/>
                  </a:lnTo>
                  <a:lnTo>
                    <a:pt x="2996506" y="113407"/>
                  </a:lnTo>
                  <a:lnTo>
                    <a:pt x="2995315" y="113407"/>
                  </a:lnTo>
                  <a:lnTo>
                    <a:pt x="2992338" y="113407"/>
                  </a:lnTo>
                  <a:lnTo>
                    <a:pt x="2989710" y="113407"/>
                  </a:lnTo>
                  <a:lnTo>
                    <a:pt x="2987648" y="113407"/>
                  </a:lnTo>
                  <a:lnTo>
                    <a:pt x="2973216" y="113407"/>
                  </a:lnTo>
                  <a:lnTo>
                    <a:pt x="2956143" y="113407"/>
                  </a:lnTo>
                  <a:lnTo>
                    <a:pt x="2944597" y="113407"/>
                  </a:lnTo>
                  <a:lnTo>
                    <a:pt x="2934044" y="113407"/>
                  </a:lnTo>
                  <a:lnTo>
                    <a:pt x="2922498" y="113407"/>
                  </a:lnTo>
                  <a:lnTo>
                    <a:pt x="2879860" y="113407"/>
                  </a:lnTo>
                  <a:lnTo>
                    <a:pt x="2859294" y="113407"/>
                  </a:lnTo>
                  <a:lnTo>
                    <a:pt x="2857762" y="113407"/>
                  </a:lnTo>
                  <a:lnTo>
                    <a:pt x="2837195" y="113407"/>
                  </a:lnTo>
                  <a:lnTo>
                    <a:pt x="2823937" y="113407"/>
                  </a:lnTo>
                  <a:lnTo>
                    <a:pt x="2801838" y="113407"/>
                  </a:lnTo>
                  <a:lnTo>
                    <a:pt x="2756982" y="113407"/>
                  </a:lnTo>
                  <a:lnTo>
                    <a:pt x="2754097" y="113407"/>
                  </a:lnTo>
                  <a:lnTo>
                    <a:pt x="2734884" y="113407"/>
                  </a:lnTo>
                  <a:lnTo>
                    <a:pt x="2731998" y="113407"/>
                  </a:lnTo>
                  <a:lnTo>
                    <a:pt x="2668794" y="113407"/>
                  </a:lnTo>
                  <a:lnTo>
                    <a:pt x="2646695" y="113407"/>
                  </a:lnTo>
                  <a:lnTo>
                    <a:pt x="2636115" y="113407"/>
                  </a:lnTo>
                  <a:lnTo>
                    <a:pt x="2614017" y="113407"/>
                  </a:lnTo>
                  <a:lnTo>
                    <a:pt x="2566482" y="113407"/>
                  </a:lnTo>
                  <a:lnTo>
                    <a:pt x="2544384" y="113407"/>
                  </a:lnTo>
                  <a:lnTo>
                    <a:pt x="2495147" y="113407"/>
                  </a:lnTo>
                  <a:lnTo>
                    <a:pt x="2473049" y="113407"/>
                  </a:lnTo>
                  <a:lnTo>
                    <a:pt x="2445615" y="113407"/>
                  </a:lnTo>
                  <a:lnTo>
                    <a:pt x="2423517" y="113407"/>
                  </a:lnTo>
                  <a:lnTo>
                    <a:pt x="2332532" y="113407"/>
                  </a:lnTo>
                  <a:lnTo>
                    <a:pt x="2310433" y="113407"/>
                  </a:lnTo>
                  <a:lnTo>
                    <a:pt x="2304647" y="113407"/>
                  </a:lnTo>
                  <a:lnTo>
                    <a:pt x="2282549" y="113407"/>
                  </a:lnTo>
                  <a:lnTo>
                    <a:pt x="2146721" y="113407"/>
                  </a:lnTo>
                  <a:lnTo>
                    <a:pt x="2142032" y="113407"/>
                  </a:lnTo>
                  <a:lnTo>
                    <a:pt x="2139925" y="113407"/>
                  </a:lnTo>
                  <a:lnTo>
                    <a:pt x="2137864" y="113407"/>
                  </a:lnTo>
                  <a:lnTo>
                    <a:pt x="2124622" y="113407"/>
                  </a:lnTo>
                  <a:lnTo>
                    <a:pt x="2123432" y="113407"/>
                  </a:lnTo>
                  <a:lnTo>
                    <a:pt x="2119933" y="113407"/>
                  </a:lnTo>
                  <a:lnTo>
                    <a:pt x="2097049" y="113407"/>
                  </a:lnTo>
                  <a:cubicBezTo>
                    <a:pt x="2073661" y="113407"/>
                    <a:pt x="2037517" y="113407"/>
                    <a:pt x="1981658" y="113407"/>
                  </a:cubicBezTo>
                  <a:lnTo>
                    <a:pt x="1956221" y="113407"/>
                  </a:lnTo>
                  <a:lnTo>
                    <a:pt x="1949425" y="113407"/>
                  </a:lnTo>
                  <a:lnTo>
                    <a:pt x="1947364" y="113407"/>
                  </a:lnTo>
                  <a:lnTo>
                    <a:pt x="1934122" y="113407"/>
                  </a:lnTo>
                  <a:lnTo>
                    <a:pt x="1932932" y="113407"/>
                  </a:lnTo>
                  <a:lnTo>
                    <a:pt x="1906549" y="113407"/>
                  </a:lnTo>
                  <a:lnTo>
                    <a:pt x="1882214" y="113407"/>
                  </a:lnTo>
                  <a:lnTo>
                    <a:pt x="1861030" y="113407"/>
                  </a:lnTo>
                  <a:lnTo>
                    <a:pt x="1791158" y="113407"/>
                  </a:lnTo>
                  <a:lnTo>
                    <a:pt x="1747978" y="113407"/>
                  </a:lnTo>
                  <a:lnTo>
                    <a:pt x="1691714" y="113407"/>
                  </a:lnTo>
                  <a:lnTo>
                    <a:pt x="1573733" y="113407"/>
                  </a:lnTo>
                  <a:lnTo>
                    <a:pt x="1557478" y="113407"/>
                  </a:lnTo>
                  <a:lnTo>
                    <a:pt x="1383233" y="113407"/>
                  </a:lnTo>
                  <a:lnTo>
                    <a:pt x="1354259" y="113407"/>
                  </a:lnTo>
                  <a:lnTo>
                    <a:pt x="1163759" y="113407"/>
                  </a:lnTo>
                  <a:lnTo>
                    <a:pt x="1084338" y="113407"/>
                  </a:lnTo>
                  <a:lnTo>
                    <a:pt x="893838" y="113407"/>
                  </a:lnTo>
                  <a:cubicBezTo>
                    <a:pt x="820324" y="113407"/>
                    <a:pt x="727960" y="166215"/>
                    <a:pt x="690261" y="230339"/>
                  </a:cubicBezTo>
                  <a:cubicBezTo>
                    <a:pt x="690261" y="230339"/>
                    <a:pt x="690261" y="230339"/>
                    <a:pt x="162467" y="1145043"/>
                  </a:cubicBezTo>
                  <a:cubicBezTo>
                    <a:pt x="144559" y="1177105"/>
                    <a:pt x="135606" y="1219539"/>
                    <a:pt x="135606" y="1261974"/>
                  </a:cubicBezTo>
                  <a:close/>
                  <a:moveTo>
                    <a:pt x="0" y="1261974"/>
                  </a:moveTo>
                  <a:cubicBezTo>
                    <a:pt x="0" y="1215349"/>
                    <a:pt x="9837" y="1168725"/>
                    <a:pt x="29513" y="1133497"/>
                  </a:cubicBezTo>
                  <a:cubicBezTo>
                    <a:pt x="609420" y="128477"/>
                    <a:pt x="609420" y="128477"/>
                    <a:pt x="609420" y="128477"/>
                  </a:cubicBezTo>
                  <a:cubicBezTo>
                    <a:pt x="650842" y="58022"/>
                    <a:pt x="752325" y="0"/>
                    <a:pt x="833098" y="0"/>
                  </a:cubicBezTo>
                  <a:cubicBezTo>
                    <a:pt x="1702959" y="0"/>
                    <a:pt x="1920424" y="0"/>
                    <a:pt x="1974790" y="0"/>
                  </a:cubicBezTo>
                  <a:lnTo>
                    <a:pt x="1976098" y="0"/>
                  </a:lnTo>
                  <a:lnTo>
                    <a:pt x="1990647" y="0"/>
                  </a:lnTo>
                  <a:lnTo>
                    <a:pt x="1992912" y="0"/>
                  </a:lnTo>
                  <a:lnTo>
                    <a:pt x="2000379" y="0"/>
                  </a:lnTo>
                  <a:lnTo>
                    <a:pt x="2180255" y="0"/>
                  </a:lnTo>
                  <a:lnTo>
                    <a:pt x="2204536" y="0"/>
                  </a:lnTo>
                  <a:lnTo>
                    <a:pt x="2358928" y="0"/>
                  </a:lnTo>
                  <a:lnTo>
                    <a:pt x="2383208" y="0"/>
                  </a:lnTo>
                  <a:lnTo>
                    <a:pt x="2513815" y="0"/>
                  </a:lnTo>
                  <a:lnTo>
                    <a:pt x="2538095" y="0"/>
                  </a:lnTo>
                  <a:lnTo>
                    <a:pt x="2646616" y="0"/>
                  </a:lnTo>
                  <a:lnTo>
                    <a:pt x="2670896" y="0"/>
                  </a:lnTo>
                  <a:lnTo>
                    <a:pt x="2759029" y="0"/>
                  </a:lnTo>
                  <a:lnTo>
                    <a:pt x="2783310" y="0"/>
                  </a:lnTo>
                  <a:lnTo>
                    <a:pt x="2852754" y="0"/>
                  </a:lnTo>
                  <a:lnTo>
                    <a:pt x="2877035" y="0"/>
                  </a:lnTo>
                  <a:lnTo>
                    <a:pt x="2929490" y="0"/>
                  </a:lnTo>
                  <a:lnTo>
                    <a:pt x="2953771" y="0"/>
                  </a:lnTo>
                  <a:lnTo>
                    <a:pt x="2990936" y="0"/>
                  </a:lnTo>
                  <a:lnTo>
                    <a:pt x="3015216" y="0"/>
                  </a:lnTo>
                  <a:lnTo>
                    <a:pt x="3074750" y="0"/>
                  </a:lnTo>
                  <a:lnTo>
                    <a:pt x="3099031" y="0"/>
                  </a:lnTo>
                  <a:lnTo>
                    <a:pt x="3117790" y="0"/>
                  </a:lnTo>
                  <a:cubicBezTo>
                    <a:pt x="3135912" y="0"/>
                    <a:pt x="3135912" y="0"/>
                    <a:pt x="3135912" y="0"/>
                  </a:cubicBezTo>
                  <a:lnTo>
                    <a:pt x="3142071" y="0"/>
                  </a:lnTo>
                  <a:lnTo>
                    <a:pt x="3143379" y="0"/>
                  </a:lnTo>
                  <a:lnTo>
                    <a:pt x="3157927" y="0"/>
                  </a:lnTo>
                  <a:lnTo>
                    <a:pt x="3160193" y="0"/>
                  </a:lnTo>
                  <a:lnTo>
                    <a:pt x="3347536" y="0"/>
                  </a:lnTo>
                  <a:cubicBezTo>
                    <a:pt x="4303193" y="0"/>
                    <a:pt x="4303193" y="0"/>
                    <a:pt x="4303193" y="0"/>
                  </a:cubicBezTo>
                  <a:cubicBezTo>
                    <a:pt x="4386037" y="0"/>
                    <a:pt x="4485449" y="58022"/>
                    <a:pt x="4526872" y="128477"/>
                  </a:cubicBezTo>
                  <a:cubicBezTo>
                    <a:pt x="5106779" y="1133497"/>
                    <a:pt x="5106779" y="1133497"/>
                    <a:pt x="5106779" y="1133497"/>
                  </a:cubicBezTo>
                  <a:cubicBezTo>
                    <a:pt x="5148200" y="1203952"/>
                    <a:pt x="5148200" y="1319996"/>
                    <a:pt x="5106779" y="1390451"/>
                  </a:cubicBezTo>
                  <a:cubicBezTo>
                    <a:pt x="4526872" y="2395471"/>
                    <a:pt x="4526872" y="2395471"/>
                    <a:pt x="4526872" y="2395471"/>
                  </a:cubicBezTo>
                  <a:cubicBezTo>
                    <a:pt x="4485449" y="2465926"/>
                    <a:pt x="4386037" y="2523948"/>
                    <a:pt x="4303193" y="2523948"/>
                  </a:cubicBezTo>
                  <a:lnTo>
                    <a:pt x="3160193" y="2523948"/>
                  </a:lnTo>
                  <a:lnTo>
                    <a:pt x="3143379" y="2523948"/>
                  </a:lnTo>
                  <a:lnTo>
                    <a:pt x="3135912" y="2523948"/>
                  </a:lnTo>
                  <a:lnTo>
                    <a:pt x="2000379" y="2523948"/>
                  </a:lnTo>
                  <a:lnTo>
                    <a:pt x="1992912" y="2523948"/>
                  </a:lnTo>
                  <a:lnTo>
                    <a:pt x="1976098" y="2523948"/>
                  </a:lnTo>
                  <a:lnTo>
                    <a:pt x="833098" y="2523948"/>
                  </a:lnTo>
                  <a:cubicBezTo>
                    <a:pt x="752325" y="2523948"/>
                    <a:pt x="650842" y="2465926"/>
                    <a:pt x="609420" y="2395471"/>
                  </a:cubicBezTo>
                  <a:cubicBezTo>
                    <a:pt x="29513" y="1390451"/>
                    <a:pt x="29513" y="1390451"/>
                    <a:pt x="29513" y="1390451"/>
                  </a:cubicBezTo>
                  <a:cubicBezTo>
                    <a:pt x="9837" y="1355223"/>
                    <a:pt x="0" y="1308599"/>
                    <a:pt x="0" y="1261974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773540" y="2423160"/>
              <a:ext cx="2376264" cy="6267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TextBox 29"/>
          <p:cNvSpPr txBox="1"/>
          <p:nvPr/>
        </p:nvSpPr>
        <p:spPr>
          <a:xfrm>
            <a:off x="1091393" y="3364879"/>
            <a:ext cx="1686244" cy="12824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点击输入简要文字内容，文字内容需概括精炼，言简意赅的说明分项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容输入简要文字内容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TextBox 30"/>
          <p:cNvSpPr txBox="1"/>
          <p:nvPr/>
        </p:nvSpPr>
        <p:spPr>
          <a:xfrm>
            <a:off x="849125" y="2423788"/>
            <a:ext cx="221617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此处添加名称</a:t>
            </a:r>
          </a:p>
        </p:txBody>
      </p:sp>
      <p:sp>
        <p:nvSpPr>
          <p:cNvPr id="72" name="TextBox 20"/>
          <p:cNvSpPr txBox="1"/>
          <p:nvPr/>
        </p:nvSpPr>
        <p:spPr>
          <a:xfrm>
            <a:off x="1746869" y="1608429"/>
            <a:ext cx="42960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4000" spc="400" dirty="0" smtClean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charset="-122"/>
              </a:rPr>
              <a:t>01</a:t>
            </a:r>
            <a:endParaRPr lang="zh-CN" altLang="en-US" sz="4000" spc="400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3456295" y="1243484"/>
            <a:ext cx="2523948" cy="5137844"/>
            <a:chOff x="699698" y="1340769"/>
            <a:chExt cx="2523948" cy="513784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9" name="任意多边形 78"/>
            <p:cNvSpPr/>
            <p:nvPr/>
          </p:nvSpPr>
          <p:spPr bwMode="auto">
            <a:xfrm rot="5400000">
              <a:off x="-607250" y="2647717"/>
              <a:ext cx="5137844" cy="2523948"/>
            </a:xfrm>
            <a:custGeom>
              <a:avLst/>
              <a:gdLst>
                <a:gd name="connsiteX0" fmla="*/ 135606 w 5137844"/>
                <a:gd name="connsiteY0" fmla="*/ 1261974 h 2523948"/>
                <a:gd name="connsiteX1" fmla="*/ 162467 w 5137844"/>
                <a:gd name="connsiteY1" fmla="*/ 1378906 h 2523948"/>
                <a:gd name="connsiteX2" fmla="*/ 690261 w 5137844"/>
                <a:gd name="connsiteY2" fmla="*/ 2293610 h 2523948"/>
                <a:gd name="connsiteX3" fmla="*/ 893838 w 5137844"/>
                <a:gd name="connsiteY3" fmla="*/ 2410541 h 2523948"/>
                <a:gd name="connsiteX4" fmla="*/ 1084338 w 5137844"/>
                <a:gd name="connsiteY4" fmla="*/ 2410541 h 2523948"/>
                <a:gd name="connsiteX5" fmla="*/ 1934122 w 5137844"/>
                <a:gd name="connsiteY5" fmla="*/ 2410541 h 2523948"/>
                <a:gd name="connsiteX6" fmla="*/ 1949425 w 5137844"/>
                <a:gd name="connsiteY6" fmla="*/ 2410541 h 2523948"/>
                <a:gd name="connsiteX7" fmla="*/ 1956221 w 5137844"/>
                <a:gd name="connsiteY7" fmla="*/ 2410541 h 2523948"/>
                <a:gd name="connsiteX8" fmla="*/ 2124622 w 5137844"/>
                <a:gd name="connsiteY8" fmla="*/ 2410541 h 2523948"/>
                <a:gd name="connsiteX9" fmla="*/ 2139925 w 5137844"/>
                <a:gd name="connsiteY9" fmla="*/ 2410541 h 2523948"/>
                <a:gd name="connsiteX10" fmla="*/ 2146721 w 5137844"/>
                <a:gd name="connsiteY10" fmla="*/ 2410541 h 2523948"/>
                <a:gd name="connsiteX11" fmla="*/ 2989710 w 5137844"/>
                <a:gd name="connsiteY11" fmla="*/ 2410541 h 2523948"/>
                <a:gd name="connsiteX12" fmla="*/ 2996506 w 5137844"/>
                <a:gd name="connsiteY12" fmla="*/ 2410541 h 2523948"/>
                <a:gd name="connsiteX13" fmla="*/ 3011809 w 5137844"/>
                <a:gd name="connsiteY13" fmla="*/ 2410541 h 2523948"/>
                <a:gd name="connsiteX14" fmla="*/ 3180210 w 5137844"/>
                <a:gd name="connsiteY14" fmla="*/ 2410541 h 2523948"/>
                <a:gd name="connsiteX15" fmla="*/ 3187006 w 5137844"/>
                <a:gd name="connsiteY15" fmla="*/ 2410541 h 2523948"/>
                <a:gd name="connsiteX16" fmla="*/ 3202309 w 5137844"/>
                <a:gd name="connsiteY16" fmla="*/ 2410541 h 2523948"/>
                <a:gd name="connsiteX17" fmla="*/ 4052093 w 5137844"/>
                <a:gd name="connsiteY17" fmla="*/ 2410541 h 2523948"/>
                <a:gd name="connsiteX18" fmla="*/ 4242593 w 5137844"/>
                <a:gd name="connsiteY18" fmla="*/ 2410541 h 2523948"/>
                <a:gd name="connsiteX19" fmla="*/ 4446171 w 5137844"/>
                <a:gd name="connsiteY19" fmla="*/ 2293610 h 2523948"/>
                <a:gd name="connsiteX20" fmla="*/ 4973965 w 5137844"/>
                <a:gd name="connsiteY20" fmla="*/ 1378906 h 2523948"/>
                <a:gd name="connsiteX21" fmla="*/ 4973965 w 5137844"/>
                <a:gd name="connsiteY21" fmla="*/ 1145043 h 2523948"/>
                <a:gd name="connsiteX22" fmla="*/ 4446171 w 5137844"/>
                <a:gd name="connsiteY22" fmla="*/ 230339 h 2523948"/>
                <a:gd name="connsiteX23" fmla="*/ 4242593 w 5137844"/>
                <a:gd name="connsiteY23" fmla="*/ 113407 h 2523948"/>
                <a:gd name="connsiteX24" fmla="*/ 4133871 w 5137844"/>
                <a:gd name="connsiteY24" fmla="*/ 113407 h 2523948"/>
                <a:gd name="connsiteX25" fmla="*/ 4052093 w 5137844"/>
                <a:gd name="connsiteY25" fmla="*/ 113407 h 2523948"/>
                <a:gd name="connsiteX26" fmla="*/ 4050394 w 5137844"/>
                <a:gd name="connsiteY26" fmla="*/ 113407 h 2523948"/>
                <a:gd name="connsiteX27" fmla="*/ 4038503 w 5137844"/>
                <a:gd name="connsiteY27" fmla="*/ 113407 h 2523948"/>
                <a:gd name="connsiteX28" fmla="*/ 4030245 w 5137844"/>
                <a:gd name="connsiteY28" fmla="*/ 113407 h 2523948"/>
                <a:gd name="connsiteX29" fmla="*/ 4006226 w 5137844"/>
                <a:gd name="connsiteY29" fmla="*/ 113407 h 2523948"/>
                <a:gd name="connsiteX30" fmla="*/ 3943371 w 5137844"/>
                <a:gd name="connsiteY30" fmla="*/ 113407 h 2523948"/>
                <a:gd name="connsiteX31" fmla="*/ 3875656 w 5137844"/>
                <a:gd name="connsiteY31" fmla="*/ 113407 h 2523948"/>
                <a:gd name="connsiteX32" fmla="*/ 3839745 w 5137844"/>
                <a:gd name="connsiteY32" fmla="*/ 113407 h 2523948"/>
                <a:gd name="connsiteX33" fmla="*/ 3776065 w 5137844"/>
                <a:gd name="connsiteY33" fmla="*/ 113407 h 2523948"/>
                <a:gd name="connsiteX34" fmla="*/ 3685156 w 5137844"/>
                <a:gd name="connsiteY34" fmla="*/ 113407 h 2523948"/>
                <a:gd name="connsiteX35" fmla="*/ 3659911 w 5137844"/>
                <a:gd name="connsiteY35" fmla="*/ 113407 h 2523948"/>
                <a:gd name="connsiteX36" fmla="*/ 3585565 w 5137844"/>
                <a:gd name="connsiteY36" fmla="*/ 113407 h 2523948"/>
                <a:gd name="connsiteX37" fmla="*/ 3525919 w 5137844"/>
                <a:gd name="connsiteY37" fmla="*/ 113407 h 2523948"/>
                <a:gd name="connsiteX38" fmla="*/ 3469411 w 5137844"/>
                <a:gd name="connsiteY38" fmla="*/ 113407 h 2523948"/>
                <a:gd name="connsiteX39" fmla="*/ 3372816 w 5137844"/>
                <a:gd name="connsiteY39" fmla="*/ 113407 h 2523948"/>
                <a:gd name="connsiteX40" fmla="*/ 3335419 w 5137844"/>
                <a:gd name="connsiteY40" fmla="*/ 113407 h 2523948"/>
                <a:gd name="connsiteX41" fmla="*/ 3202309 w 5137844"/>
                <a:gd name="connsiteY41" fmla="*/ 113407 h 2523948"/>
                <a:gd name="connsiteX42" fmla="*/ 3200246 w 5137844"/>
                <a:gd name="connsiteY42" fmla="*/ 113407 h 2523948"/>
                <a:gd name="connsiteX43" fmla="*/ 3187006 w 5137844"/>
                <a:gd name="connsiteY43" fmla="*/ 113407 h 2523948"/>
                <a:gd name="connsiteX44" fmla="*/ 3185815 w 5137844"/>
                <a:gd name="connsiteY44" fmla="*/ 113407 h 2523948"/>
                <a:gd name="connsiteX45" fmla="*/ 3182316 w 5137844"/>
                <a:gd name="connsiteY45" fmla="*/ 113407 h 2523948"/>
                <a:gd name="connsiteX46" fmla="*/ 3180210 w 5137844"/>
                <a:gd name="connsiteY46" fmla="*/ 113407 h 2523948"/>
                <a:gd name="connsiteX47" fmla="*/ 3163716 w 5137844"/>
                <a:gd name="connsiteY47" fmla="*/ 113407 h 2523948"/>
                <a:gd name="connsiteX48" fmla="*/ 3146643 w 5137844"/>
                <a:gd name="connsiteY48" fmla="*/ 113407 h 2523948"/>
                <a:gd name="connsiteX49" fmla="*/ 3124544 w 5137844"/>
                <a:gd name="connsiteY49" fmla="*/ 113407 h 2523948"/>
                <a:gd name="connsiteX50" fmla="*/ 3070360 w 5137844"/>
                <a:gd name="connsiteY50" fmla="*/ 113407 h 2523948"/>
                <a:gd name="connsiteX51" fmla="*/ 3048262 w 5137844"/>
                <a:gd name="connsiteY51" fmla="*/ 113407 h 2523948"/>
                <a:gd name="connsiteX52" fmla="*/ 3014437 w 5137844"/>
                <a:gd name="connsiteY52" fmla="*/ 113407 h 2523948"/>
                <a:gd name="connsiteX53" fmla="*/ 3011809 w 5137844"/>
                <a:gd name="connsiteY53" fmla="*/ 113407 h 2523948"/>
                <a:gd name="connsiteX54" fmla="*/ 3009746 w 5137844"/>
                <a:gd name="connsiteY54" fmla="*/ 113407 h 2523948"/>
                <a:gd name="connsiteX55" fmla="*/ 2996506 w 5137844"/>
                <a:gd name="connsiteY55" fmla="*/ 113407 h 2523948"/>
                <a:gd name="connsiteX56" fmla="*/ 2995315 w 5137844"/>
                <a:gd name="connsiteY56" fmla="*/ 113407 h 2523948"/>
                <a:gd name="connsiteX57" fmla="*/ 2992338 w 5137844"/>
                <a:gd name="connsiteY57" fmla="*/ 113407 h 2523948"/>
                <a:gd name="connsiteX58" fmla="*/ 2989710 w 5137844"/>
                <a:gd name="connsiteY58" fmla="*/ 113407 h 2523948"/>
                <a:gd name="connsiteX59" fmla="*/ 2987648 w 5137844"/>
                <a:gd name="connsiteY59" fmla="*/ 113407 h 2523948"/>
                <a:gd name="connsiteX60" fmla="*/ 2973216 w 5137844"/>
                <a:gd name="connsiteY60" fmla="*/ 113407 h 2523948"/>
                <a:gd name="connsiteX61" fmla="*/ 2956143 w 5137844"/>
                <a:gd name="connsiteY61" fmla="*/ 113407 h 2523948"/>
                <a:gd name="connsiteX62" fmla="*/ 2944597 w 5137844"/>
                <a:gd name="connsiteY62" fmla="*/ 113407 h 2523948"/>
                <a:gd name="connsiteX63" fmla="*/ 2934044 w 5137844"/>
                <a:gd name="connsiteY63" fmla="*/ 113407 h 2523948"/>
                <a:gd name="connsiteX64" fmla="*/ 2922498 w 5137844"/>
                <a:gd name="connsiteY64" fmla="*/ 113407 h 2523948"/>
                <a:gd name="connsiteX65" fmla="*/ 2879860 w 5137844"/>
                <a:gd name="connsiteY65" fmla="*/ 113407 h 2523948"/>
                <a:gd name="connsiteX66" fmla="*/ 2859294 w 5137844"/>
                <a:gd name="connsiteY66" fmla="*/ 113407 h 2523948"/>
                <a:gd name="connsiteX67" fmla="*/ 2857762 w 5137844"/>
                <a:gd name="connsiteY67" fmla="*/ 113407 h 2523948"/>
                <a:gd name="connsiteX68" fmla="*/ 2837195 w 5137844"/>
                <a:gd name="connsiteY68" fmla="*/ 113407 h 2523948"/>
                <a:gd name="connsiteX69" fmla="*/ 2823937 w 5137844"/>
                <a:gd name="connsiteY69" fmla="*/ 113407 h 2523948"/>
                <a:gd name="connsiteX70" fmla="*/ 2801838 w 5137844"/>
                <a:gd name="connsiteY70" fmla="*/ 113407 h 2523948"/>
                <a:gd name="connsiteX71" fmla="*/ 2756982 w 5137844"/>
                <a:gd name="connsiteY71" fmla="*/ 113407 h 2523948"/>
                <a:gd name="connsiteX72" fmla="*/ 2754097 w 5137844"/>
                <a:gd name="connsiteY72" fmla="*/ 113407 h 2523948"/>
                <a:gd name="connsiteX73" fmla="*/ 2734884 w 5137844"/>
                <a:gd name="connsiteY73" fmla="*/ 113407 h 2523948"/>
                <a:gd name="connsiteX74" fmla="*/ 2731998 w 5137844"/>
                <a:gd name="connsiteY74" fmla="*/ 113407 h 2523948"/>
                <a:gd name="connsiteX75" fmla="*/ 2668794 w 5137844"/>
                <a:gd name="connsiteY75" fmla="*/ 113407 h 2523948"/>
                <a:gd name="connsiteX76" fmla="*/ 2646695 w 5137844"/>
                <a:gd name="connsiteY76" fmla="*/ 113407 h 2523948"/>
                <a:gd name="connsiteX77" fmla="*/ 2636115 w 5137844"/>
                <a:gd name="connsiteY77" fmla="*/ 113407 h 2523948"/>
                <a:gd name="connsiteX78" fmla="*/ 2614017 w 5137844"/>
                <a:gd name="connsiteY78" fmla="*/ 113407 h 2523948"/>
                <a:gd name="connsiteX79" fmla="*/ 2566482 w 5137844"/>
                <a:gd name="connsiteY79" fmla="*/ 113407 h 2523948"/>
                <a:gd name="connsiteX80" fmla="*/ 2544384 w 5137844"/>
                <a:gd name="connsiteY80" fmla="*/ 113407 h 2523948"/>
                <a:gd name="connsiteX81" fmla="*/ 2495147 w 5137844"/>
                <a:gd name="connsiteY81" fmla="*/ 113407 h 2523948"/>
                <a:gd name="connsiteX82" fmla="*/ 2473049 w 5137844"/>
                <a:gd name="connsiteY82" fmla="*/ 113407 h 2523948"/>
                <a:gd name="connsiteX83" fmla="*/ 2445615 w 5137844"/>
                <a:gd name="connsiteY83" fmla="*/ 113407 h 2523948"/>
                <a:gd name="connsiteX84" fmla="*/ 2423517 w 5137844"/>
                <a:gd name="connsiteY84" fmla="*/ 113407 h 2523948"/>
                <a:gd name="connsiteX85" fmla="*/ 2332532 w 5137844"/>
                <a:gd name="connsiteY85" fmla="*/ 113407 h 2523948"/>
                <a:gd name="connsiteX86" fmla="*/ 2310433 w 5137844"/>
                <a:gd name="connsiteY86" fmla="*/ 113407 h 2523948"/>
                <a:gd name="connsiteX87" fmla="*/ 2304647 w 5137844"/>
                <a:gd name="connsiteY87" fmla="*/ 113407 h 2523948"/>
                <a:gd name="connsiteX88" fmla="*/ 2282549 w 5137844"/>
                <a:gd name="connsiteY88" fmla="*/ 113407 h 2523948"/>
                <a:gd name="connsiteX89" fmla="*/ 2146721 w 5137844"/>
                <a:gd name="connsiteY89" fmla="*/ 113407 h 2523948"/>
                <a:gd name="connsiteX90" fmla="*/ 2142032 w 5137844"/>
                <a:gd name="connsiteY90" fmla="*/ 113407 h 2523948"/>
                <a:gd name="connsiteX91" fmla="*/ 2139925 w 5137844"/>
                <a:gd name="connsiteY91" fmla="*/ 113407 h 2523948"/>
                <a:gd name="connsiteX92" fmla="*/ 2137864 w 5137844"/>
                <a:gd name="connsiteY92" fmla="*/ 113407 h 2523948"/>
                <a:gd name="connsiteX93" fmla="*/ 2124622 w 5137844"/>
                <a:gd name="connsiteY93" fmla="*/ 113407 h 2523948"/>
                <a:gd name="connsiteX94" fmla="*/ 2123432 w 5137844"/>
                <a:gd name="connsiteY94" fmla="*/ 113407 h 2523948"/>
                <a:gd name="connsiteX95" fmla="*/ 2119933 w 5137844"/>
                <a:gd name="connsiteY95" fmla="*/ 113407 h 2523948"/>
                <a:gd name="connsiteX96" fmla="*/ 2097049 w 5137844"/>
                <a:gd name="connsiteY96" fmla="*/ 113407 h 2523948"/>
                <a:gd name="connsiteX97" fmla="*/ 1981658 w 5137844"/>
                <a:gd name="connsiteY97" fmla="*/ 113407 h 2523948"/>
                <a:gd name="connsiteX98" fmla="*/ 1956221 w 5137844"/>
                <a:gd name="connsiteY98" fmla="*/ 113407 h 2523948"/>
                <a:gd name="connsiteX99" fmla="*/ 1949425 w 5137844"/>
                <a:gd name="connsiteY99" fmla="*/ 113407 h 2523948"/>
                <a:gd name="connsiteX100" fmla="*/ 1947364 w 5137844"/>
                <a:gd name="connsiteY100" fmla="*/ 113407 h 2523948"/>
                <a:gd name="connsiteX101" fmla="*/ 1934122 w 5137844"/>
                <a:gd name="connsiteY101" fmla="*/ 113407 h 2523948"/>
                <a:gd name="connsiteX102" fmla="*/ 1932932 w 5137844"/>
                <a:gd name="connsiteY102" fmla="*/ 113407 h 2523948"/>
                <a:gd name="connsiteX103" fmla="*/ 1906549 w 5137844"/>
                <a:gd name="connsiteY103" fmla="*/ 113407 h 2523948"/>
                <a:gd name="connsiteX104" fmla="*/ 1882214 w 5137844"/>
                <a:gd name="connsiteY104" fmla="*/ 113407 h 2523948"/>
                <a:gd name="connsiteX105" fmla="*/ 1861030 w 5137844"/>
                <a:gd name="connsiteY105" fmla="*/ 113407 h 2523948"/>
                <a:gd name="connsiteX106" fmla="*/ 1791158 w 5137844"/>
                <a:gd name="connsiteY106" fmla="*/ 113407 h 2523948"/>
                <a:gd name="connsiteX107" fmla="*/ 1747978 w 5137844"/>
                <a:gd name="connsiteY107" fmla="*/ 113407 h 2523948"/>
                <a:gd name="connsiteX108" fmla="*/ 1691714 w 5137844"/>
                <a:gd name="connsiteY108" fmla="*/ 113407 h 2523948"/>
                <a:gd name="connsiteX109" fmla="*/ 1573733 w 5137844"/>
                <a:gd name="connsiteY109" fmla="*/ 113407 h 2523948"/>
                <a:gd name="connsiteX110" fmla="*/ 1557478 w 5137844"/>
                <a:gd name="connsiteY110" fmla="*/ 113407 h 2523948"/>
                <a:gd name="connsiteX111" fmla="*/ 1383233 w 5137844"/>
                <a:gd name="connsiteY111" fmla="*/ 113407 h 2523948"/>
                <a:gd name="connsiteX112" fmla="*/ 1354259 w 5137844"/>
                <a:gd name="connsiteY112" fmla="*/ 113407 h 2523948"/>
                <a:gd name="connsiteX113" fmla="*/ 1163759 w 5137844"/>
                <a:gd name="connsiteY113" fmla="*/ 113407 h 2523948"/>
                <a:gd name="connsiteX114" fmla="*/ 1084338 w 5137844"/>
                <a:gd name="connsiteY114" fmla="*/ 113407 h 2523948"/>
                <a:gd name="connsiteX115" fmla="*/ 893838 w 5137844"/>
                <a:gd name="connsiteY115" fmla="*/ 113407 h 2523948"/>
                <a:gd name="connsiteX116" fmla="*/ 690261 w 5137844"/>
                <a:gd name="connsiteY116" fmla="*/ 230339 h 2523948"/>
                <a:gd name="connsiteX117" fmla="*/ 162467 w 5137844"/>
                <a:gd name="connsiteY117" fmla="*/ 1145043 h 2523948"/>
                <a:gd name="connsiteX118" fmla="*/ 135606 w 5137844"/>
                <a:gd name="connsiteY118" fmla="*/ 1261974 h 2523948"/>
                <a:gd name="connsiteX119" fmla="*/ 0 w 5137844"/>
                <a:gd name="connsiteY119" fmla="*/ 1261974 h 2523948"/>
                <a:gd name="connsiteX120" fmla="*/ 29513 w 5137844"/>
                <a:gd name="connsiteY120" fmla="*/ 1133497 h 2523948"/>
                <a:gd name="connsiteX121" fmla="*/ 609420 w 5137844"/>
                <a:gd name="connsiteY121" fmla="*/ 128477 h 2523948"/>
                <a:gd name="connsiteX122" fmla="*/ 833098 w 5137844"/>
                <a:gd name="connsiteY122" fmla="*/ 0 h 2523948"/>
                <a:gd name="connsiteX123" fmla="*/ 1974790 w 5137844"/>
                <a:gd name="connsiteY123" fmla="*/ 0 h 2523948"/>
                <a:gd name="connsiteX124" fmla="*/ 1976098 w 5137844"/>
                <a:gd name="connsiteY124" fmla="*/ 0 h 2523948"/>
                <a:gd name="connsiteX125" fmla="*/ 1990647 w 5137844"/>
                <a:gd name="connsiteY125" fmla="*/ 0 h 2523948"/>
                <a:gd name="connsiteX126" fmla="*/ 1992912 w 5137844"/>
                <a:gd name="connsiteY126" fmla="*/ 0 h 2523948"/>
                <a:gd name="connsiteX127" fmla="*/ 2000379 w 5137844"/>
                <a:gd name="connsiteY127" fmla="*/ 0 h 2523948"/>
                <a:gd name="connsiteX128" fmla="*/ 2180255 w 5137844"/>
                <a:gd name="connsiteY128" fmla="*/ 0 h 2523948"/>
                <a:gd name="connsiteX129" fmla="*/ 2204536 w 5137844"/>
                <a:gd name="connsiteY129" fmla="*/ 0 h 2523948"/>
                <a:gd name="connsiteX130" fmla="*/ 2358928 w 5137844"/>
                <a:gd name="connsiteY130" fmla="*/ 0 h 2523948"/>
                <a:gd name="connsiteX131" fmla="*/ 2383208 w 5137844"/>
                <a:gd name="connsiteY131" fmla="*/ 0 h 2523948"/>
                <a:gd name="connsiteX132" fmla="*/ 2513815 w 5137844"/>
                <a:gd name="connsiteY132" fmla="*/ 0 h 2523948"/>
                <a:gd name="connsiteX133" fmla="*/ 2538095 w 5137844"/>
                <a:gd name="connsiteY133" fmla="*/ 0 h 2523948"/>
                <a:gd name="connsiteX134" fmla="*/ 2646616 w 5137844"/>
                <a:gd name="connsiteY134" fmla="*/ 0 h 2523948"/>
                <a:gd name="connsiteX135" fmla="*/ 2670896 w 5137844"/>
                <a:gd name="connsiteY135" fmla="*/ 0 h 2523948"/>
                <a:gd name="connsiteX136" fmla="*/ 2759029 w 5137844"/>
                <a:gd name="connsiteY136" fmla="*/ 0 h 2523948"/>
                <a:gd name="connsiteX137" fmla="*/ 2783310 w 5137844"/>
                <a:gd name="connsiteY137" fmla="*/ 0 h 2523948"/>
                <a:gd name="connsiteX138" fmla="*/ 2852754 w 5137844"/>
                <a:gd name="connsiteY138" fmla="*/ 0 h 2523948"/>
                <a:gd name="connsiteX139" fmla="*/ 2877035 w 5137844"/>
                <a:gd name="connsiteY139" fmla="*/ 0 h 2523948"/>
                <a:gd name="connsiteX140" fmla="*/ 2929490 w 5137844"/>
                <a:gd name="connsiteY140" fmla="*/ 0 h 2523948"/>
                <a:gd name="connsiteX141" fmla="*/ 2953771 w 5137844"/>
                <a:gd name="connsiteY141" fmla="*/ 0 h 2523948"/>
                <a:gd name="connsiteX142" fmla="*/ 2990936 w 5137844"/>
                <a:gd name="connsiteY142" fmla="*/ 0 h 2523948"/>
                <a:gd name="connsiteX143" fmla="*/ 3015216 w 5137844"/>
                <a:gd name="connsiteY143" fmla="*/ 0 h 2523948"/>
                <a:gd name="connsiteX144" fmla="*/ 3074750 w 5137844"/>
                <a:gd name="connsiteY144" fmla="*/ 0 h 2523948"/>
                <a:gd name="connsiteX145" fmla="*/ 3099031 w 5137844"/>
                <a:gd name="connsiteY145" fmla="*/ 0 h 2523948"/>
                <a:gd name="connsiteX146" fmla="*/ 3117790 w 5137844"/>
                <a:gd name="connsiteY146" fmla="*/ 0 h 2523948"/>
                <a:gd name="connsiteX147" fmla="*/ 3135912 w 5137844"/>
                <a:gd name="connsiteY147" fmla="*/ 0 h 2523948"/>
                <a:gd name="connsiteX148" fmla="*/ 3142071 w 5137844"/>
                <a:gd name="connsiteY148" fmla="*/ 0 h 2523948"/>
                <a:gd name="connsiteX149" fmla="*/ 3143379 w 5137844"/>
                <a:gd name="connsiteY149" fmla="*/ 0 h 2523948"/>
                <a:gd name="connsiteX150" fmla="*/ 3157927 w 5137844"/>
                <a:gd name="connsiteY150" fmla="*/ 0 h 2523948"/>
                <a:gd name="connsiteX151" fmla="*/ 3160193 w 5137844"/>
                <a:gd name="connsiteY151" fmla="*/ 0 h 2523948"/>
                <a:gd name="connsiteX152" fmla="*/ 3347536 w 5137844"/>
                <a:gd name="connsiteY152" fmla="*/ 0 h 2523948"/>
                <a:gd name="connsiteX153" fmla="*/ 4303193 w 5137844"/>
                <a:gd name="connsiteY153" fmla="*/ 0 h 2523948"/>
                <a:gd name="connsiteX154" fmla="*/ 4526872 w 5137844"/>
                <a:gd name="connsiteY154" fmla="*/ 128477 h 2523948"/>
                <a:gd name="connsiteX155" fmla="*/ 5106779 w 5137844"/>
                <a:gd name="connsiteY155" fmla="*/ 1133497 h 2523948"/>
                <a:gd name="connsiteX156" fmla="*/ 5106779 w 5137844"/>
                <a:gd name="connsiteY156" fmla="*/ 1390451 h 2523948"/>
                <a:gd name="connsiteX157" fmla="*/ 4526872 w 5137844"/>
                <a:gd name="connsiteY157" fmla="*/ 2395471 h 2523948"/>
                <a:gd name="connsiteX158" fmla="*/ 4303193 w 5137844"/>
                <a:gd name="connsiteY158" fmla="*/ 2523948 h 2523948"/>
                <a:gd name="connsiteX159" fmla="*/ 3160193 w 5137844"/>
                <a:gd name="connsiteY159" fmla="*/ 2523948 h 2523948"/>
                <a:gd name="connsiteX160" fmla="*/ 3143379 w 5137844"/>
                <a:gd name="connsiteY160" fmla="*/ 2523948 h 2523948"/>
                <a:gd name="connsiteX161" fmla="*/ 3135912 w 5137844"/>
                <a:gd name="connsiteY161" fmla="*/ 2523948 h 2523948"/>
                <a:gd name="connsiteX162" fmla="*/ 2000379 w 5137844"/>
                <a:gd name="connsiteY162" fmla="*/ 2523948 h 2523948"/>
                <a:gd name="connsiteX163" fmla="*/ 1992912 w 5137844"/>
                <a:gd name="connsiteY163" fmla="*/ 2523948 h 2523948"/>
                <a:gd name="connsiteX164" fmla="*/ 1976098 w 5137844"/>
                <a:gd name="connsiteY164" fmla="*/ 2523948 h 2523948"/>
                <a:gd name="connsiteX165" fmla="*/ 833098 w 5137844"/>
                <a:gd name="connsiteY165" fmla="*/ 2523948 h 2523948"/>
                <a:gd name="connsiteX166" fmla="*/ 609420 w 5137844"/>
                <a:gd name="connsiteY166" fmla="*/ 2395471 h 2523948"/>
                <a:gd name="connsiteX167" fmla="*/ 29513 w 5137844"/>
                <a:gd name="connsiteY167" fmla="*/ 1390451 h 2523948"/>
                <a:gd name="connsiteX168" fmla="*/ 0 w 5137844"/>
                <a:gd name="connsiteY168" fmla="*/ 1261974 h 252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5137844" h="2523948">
                  <a:moveTo>
                    <a:pt x="135606" y="1261974"/>
                  </a:moveTo>
                  <a:cubicBezTo>
                    <a:pt x="135606" y="1304409"/>
                    <a:pt x="144559" y="1346843"/>
                    <a:pt x="162467" y="1378906"/>
                  </a:cubicBezTo>
                  <a:cubicBezTo>
                    <a:pt x="162467" y="1378906"/>
                    <a:pt x="162467" y="1378906"/>
                    <a:pt x="690261" y="2293610"/>
                  </a:cubicBezTo>
                  <a:cubicBezTo>
                    <a:pt x="727960" y="2357733"/>
                    <a:pt x="820324" y="2410541"/>
                    <a:pt x="893838" y="2410541"/>
                  </a:cubicBezTo>
                  <a:lnTo>
                    <a:pt x="1084338" y="2410541"/>
                  </a:lnTo>
                  <a:lnTo>
                    <a:pt x="1934122" y="2410541"/>
                  </a:lnTo>
                  <a:lnTo>
                    <a:pt x="1949425" y="2410541"/>
                  </a:lnTo>
                  <a:lnTo>
                    <a:pt x="1956221" y="2410541"/>
                  </a:lnTo>
                  <a:lnTo>
                    <a:pt x="2124622" y="2410541"/>
                  </a:lnTo>
                  <a:lnTo>
                    <a:pt x="2139925" y="2410541"/>
                  </a:lnTo>
                  <a:lnTo>
                    <a:pt x="2146721" y="2410541"/>
                  </a:lnTo>
                  <a:lnTo>
                    <a:pt x="2989710" y="2410541"/>
                  </a:lnTo>
                  <a:lnTo>
                    <a:pt x="2996506" y="2410541"/>
                  </a:lnTo>
                  <a:lnTo>
                    <a:pt x="3011809" y="2410541"/>
                  </a:lnTo>
                  <a:lnTo>
                    <a:pt x="3180210" y="2410541"/>
                  </a:lnTo>
                  <a:lnTo>
                    <a:pt x="3187006" y="2410541"/>
                  </a:lnTo>
                  <a:lnTo>
                    <a:pt x="3202309" y="2410541"/>
                  </a:lnTo>
                  <a:lnTo>
                    <a:pt x="4052093" y="2410541"/>
                  </a:lnTo>
                  <a:lnTo>
                    <a:pt x="4242593" y="2410541"/>
                  </a:lnTo>
                  <a:cubicBezTo>
                    <a:pt x="4317992" y="2410541"/>
                    <a:pt x="4408471" y="2357733"/>
                    <a:pt x="4446171" y="2293610"/>
                  </a:cubicBezTo>
                  <a:cubicBezTo>
                    <a:pt x="4446171" y="2293610"/>
                    <a:pt x="4446171" y="2293610"/>
                    <a:pt x="4973965" y="1378906"/>
                  </a:cubicBezTo>
                  <a:cubicBezTo>
                    <a:pt x="5011664" y="1314782"/>
                    <a:pt x="5011664" y="1209166"/>
                    <a:pt x="4973965" y="1145043"/>
                  </a:cubicBezTo>
                  <a:cubicBezTo>
                    <a:pt x="4973965" y="1145043"/>
                    <a:pt x="4973965" y="1145043"/>
                    <a:pt x="4446171" y="230339"/>
                  </a:cubicBezTo>
                  <a:cubicBezTo>
                    <a:pt x="4408471" y="166215"/>
                    <a:pt x="4317992" y="113407"/>
                    <a:pt x="4242593" y="113407"/>
                  </a:cubicBezTo>
                  <a:cubicBezTo>
                    <a:pt x="4242593" y="113407"/>
                    <a:pt x="4242593" y="113407"/>
                    <a:pt x="4133871" y="113407"/>
                  </a:cubicBezTo>
                  <a:lnTo>
                    <a:pt x="4052093" y="113407"/>
                  </a:lnTo>
                  <a:lnTo>
                    <a:pt x="4050394" y="113407"/>
                  </a:lnTo>
                  <a:lnTo>
                    <a:pt x="4038503" y="113407"/>
                  </a:lnTo>
                  <a:lnTo>
                    <a:pt x="4030245" y="113407"/>
                  </a:lnTo>
                  <a:lnTo>
                    <a:pt x="4006226" y="113407"/>
                  </a:lnTo>
                  <a:lnTo>
                    <a:pt x="3943371" y="113407"/>
                  </a:lnTo>
                  <a:lnTo>
                    <a:pt x="3875656" y="113407"/>
                  </a:lnTo>
                  <a:lnTo>
                    <a:pt x="3839745" y="113407"/>
                  </a:lnTo>
                  <a:lnTo>
                    <a:pt x="3776065" y="113407"/>
                  </a:lnTo>
                  <a:lnTo>
                    <a:pt x="3685156" y="113407"/>
                  </a:lnTo>
                  <a:lnTo>
                    <a:pt x="3659911" y="113407"/>
                  </a:lnTo>
                  <a:lnTo>
                    <a:pt x="3585565" y="113407"/>
                  </a:lnTo>
                  <a:lnTo>
                    <a:pt x="3525919" y="113407"/>
                  </a:lnTo>
                  <a:lnTo>
                    <a:pt x="3469411" y="113407"/>
                  </a:lnTo>
                  <a:lnTo>
                    <a:pt x="3372816" y="113407"/>
                  </a:lnTo>
                  <a:lnTo>
                    <a:pt x="3335419" y="113407"/>
                  </a:lnTo>
                  <a:lnTo>
                    <a:pt x="3202309" y="113407"/>
                  </a:lnTo>
                  <a:lnTo>
                    <a:pt x="3200246" y="113407"/>
                  </a:lnTo>
                  <a:lnTo>
                    <a:pt x="3187006" y="113407"/>
                  </a:lnTo>
                  <a:lnTo>
                    <a:pt x="3185815" y="113407"/>
                  </a:lnTo>
                  <a:lnTo>
                    <a:pt x="3182316" y="113407"/>
                  </a:lnTo>
                  <a:lnTo>
                    <a:pt x="3180210" y="113407"/>
                  </a:lnTo>
                  <a:cubicBezTo>
                    <a:pt x="3180210" y="113407"/>
                    <a:pt x="3180210" y="113407"/>
                    <a:pt x="3163716" y="113407"/>
                  </a:cubicBezTo>
                  <a:lnTo>
                    <a:pt x="3146643" y="113407"/>
                  </a:lnTo>
                  <a:lnTo>
                    <a:pt x="3124544" y="113407"/>
                  </a:lnTo>
                  <a:lnTo>
                    <a:pt x="3070360" y="113407"/>
                  </a:lnTo>
                  <a:lnTo>
                    <a:pt x="3048262" y="113407"/>
                  </a:lnTo>
                  <a:lnTo>
                    <a:pt x="3014437" y="113407"/>
                  </a:lnTo>
                  <a:lnTo>
                    <a:pt x="3011809" y="113407"/>
                  </a:lnTo>
                  <a:lnTo>
                    <a:pt x="3009746" y="113407"/>
                  </a:lnTo>
                  <a:lnTo>
                    <a:pt x="2996506" y="113407"/>
                  </a:lnTo>
                  <a:lnTo>
                    <a:pt x="2995315" y="113407"/>
                  </a:lnTo>
                  <a:lnTo>
                    <a:pt x="2992338" y="113407"/>
                  </a:lnTo>
                  <a:lnTo>
                    <a:pt x="2989710" y="113407"/>
                  </a:lnTo>
                  <a:lnTo>
                    <a:pt x="2987648" y="113407"/>
                  </a:lnTo>
                  <a:lnTo>
                    <a:pt x="2973216" y="113407"/>
                  </a:lnTo>
                  <a:lnTo>
                    <a:pt x="2956143" y="113407"/>
                  </a:lnTo>
                  <a:lnTo>
                    <a:pt x="2944597" y="113407"/>
                  </a:lnTo>
                  <a:lnTo>
                    <a:pt x="2934044" y="113407"/>
                  </a:lnTo>
                  <a:lnTo>
                    <a:pt x="2922498" y="113407"/>
                  </a:lnTo>
                  <a:lnTo>
                    <a:pt x="2879860" y="113407"/>
                  </a:lnTo>
                  <a:lnTo>
                    <a:pt x="2859294" y="113407"/>
                  </a:lnTo>
                  <a:lnTo>
                    <a:pt x="2857762" y="113407"/>
                  </a:lnTo>
                  <a:lnTo>
                    <a:pt x="2837195" y="113407"/>
                  </a:lnTo>
                  <a:lnTo>
                    <a:pt x="2823937" y="113407"/>
                  </a:lnTo>
                  <a:lnTo>
                    <a:pt x="2801838" y="113407"/>
                  </a:lnTo>
                  <a:lnTo>
                    <a:pt x="2756982" y="113407"/>
                  </a:lnTo>
                  <a:lnTo>
                    <a:pt x="2754097" y="113407"/>
                  </a:lnTo>
                  <a:lnTo>
                    <a:pt x="2734884" y="113407"/>
                  </a:lnTo>
                  <a:lnTo>
                    <a:pt x="2731998" y="113407"/>
                  </a:lnTo>
                  <a:lnTo>
                    <a:pt x="2668794" y="113407"/>
                  </a:lnTo>
                  <a:lnTo>
                    <a:pt x="2646695" y="113407"/>
                  </a:lnTo>
                  <a:lnTo>
                    <a:pt x="2636115" y="113407"/>
                  </a:lnTo>
                  <a:lnTo>
                    <a:pt x="2614017" y="113407"/>
                  </a:lnTo>
                  <a:lnTo>
                    <a:pt x="2566482" y="113407"/>
                  </a:lnTo>
                  <a:lnTo>
                    <a:pt x="2544384" y="113407"/>
                  </a:lnTo>
                  <a:lnTo>
                    <a:pt x="2495147" y="113407"/>
                  </a:lnTo>
                  <a:lnTo>
                    <a:pt x="2473049" y="113407"/>
                  </a:lnTo>
                  <a:lnTo>
                    <a:pt x="2445615" y="113407"/>
                  </a:lnTo>
                  <a:lnTo>
                    <a:pt x="2423517" y="113407"/>
                  </a:lnTo>
                  <a:lnTo>
                    <a:pt x="2332532" y="113407"/>
                  </a:lnTo>
                  <a:lnTo>
                    <a:pt x="2310433" y="113407"/>
                  </a:lnTo>
                  <a:lnTo>
                    <a:pt x="2304647" y="113407"/>
                  </a:lnTo>
                  <a:lnTo>
                    <a:pt x="2282549" y="113407"/>
                  </a:lnTo>
                  <a:lnTo>
                    <a:pt x="2146721" y="113407"/>
                  </a:lnTo>
                  <a:lnTo>
                    <a:pt x="2142032" y="113407"/>
                  </a:lnTo>
                  <a:lnTo>
                    <a:pt x="2139925" y="113407"/>
                  </a:lnTo>
                  <a:lnTo>
                    <a:pt x="2137864" y="113407"/>
                  </a:lnTo>
                  <a:lnTo>
                    <a:pt x="2124622" y="113407"/>
                  </a:lnTo>
                  <a:lnTo>
                    <a:pt x="2123432" y="113407"/>
                  </a:lnTo>
                  <a:lnTo>
                    <a:pt x="2119933" y="113407"/>
                  </a:lnTo>
                  <a:lnTo>
                    <a:pt x="2097049" y="113407"/>
                  </a:lnTo>
                  <a:cubicBezTo>
                    <a:pt x="2073661" y="113407"/>
                    <a:pt x="2037517" y="113407"/>
                    <a:pt x="1981658" y="113407"/>
                  </a:cubicBezTo>
                  <a:lnTo>
                    <a:pt x="1956221" y="113407"/>
                  </a:lnTo>
                  <a:lnTo>
                    <a:pt x="1949425" y="113407"/>
                  </a:lnTo>
                  <a:lnTo>
                    <a:pt x="1947364" y="113407"/>
                  </a:lnTo>
                  <a:lnTo>
                    <a:pt x="1934122" y="113407"/>
                  </a:lnTo>
                  <a:lnTo>
                    <a:pt x="1932932" y="113407"/>
                  </a:lnTo>
                  <a:lnTo>
                    <a:pt x="1906549" y="113407"/>
                  </a:lnTo>
                  <a:lnTo>
                    <a:pt x="1882214" y="113407"/>
                  </a:lnTo>
                  <a:lnTo>
                    <a:pt x="1861030" y="113407"/>
                  </a:lnTo>
                  <a:lnTo>
                    <a:pt x="1791158" y="113407"/>
                  </a:lnTo>
                  <a:lnTo>
                    <a:pt x="1747978" y="113407"/>
                  </a:lnTo>
                  <a:lnTo>
                    <a:pt x="1691714" y="113407"/>
                  </a:lnTo>
                  <a:lnTo>
                    <a:pt x="1573733" y="113407"/>
                  </a:lnTo>
                  <a:lnTo>
                    <a:pt x="1557478" y="113407"/>
                  </a:lnTo>
                  <a:lnTo>
                    <a:pt x="1383233" y="113407"/>
                  </a:lnTo>
                  <a:lnTo>
                    <a:pt x="1354259" y="113407"/>
                  </a:lnTo>
                  <a:lnTo>
                    <a:pt x="1163759" y="113407"/>
                  </a:lnTo>
                  <a:lnTo>
                    <a:pt x="1084338" y="113407"/>
                  </a:lnTo>
                  <a:lnTo>
                    <a:pt x="893838" y="113407"/>
                  </a:lnTo>
                  <a:cubicBezTo>
                    <a:pt x="820324" y="113407"/>
                    <a:pt x="727960" y="166215"/>
                    <a:pt x="690261" y="230339"/>
                  </a:cubicBezTo>
                  <a:cubicBezTo>
                    <a:pt x="690261" y="230339"/>
                    <a:pt x="690261" y="230339"/>
                    <a:pt x="162467" y="1145043"/>
                  </a:cubicBezTo>
                  <a:cubicBezTo>
                    <a:pt x="144559" y="1177105"/>
                    <a:pt x="135606" y="1219539"/>
                    <a:pt x="135606" y="1261974"/>
                  </a:cubicBezTo>
                  <a:close/>
                  <a:moveTo>
                    <a:pt x="0" y="1261974"/>
                  </a:moveTo>
                  <a:cubicBezTo>
                    <a:pt x="0" y="1215349"/>
                    <a:pt x="9837" y="1168725"/>
                    <a:pt x="29513" y="1133497"/>
                  </a:cubicBezTo>
                  <a:cubicBezTo>
                    <a:pt x="609420" y="128477"/>
                    <a:pt x="609420" y="128477"/>
                    <a:pt x="609420" y="128477"/>
                  </a:cubicBezTo>
                  <a:cubicBezTo>
                    <a:pt x="650842" y="58022"/>
                    <a:pt x="752325" y="0"/>
                    <a:pt x="833098" y="0"/>
                  </a:cubicBezTo>
                  <a:cubicBezTo>
                    <a:pt x="1702959" y="0"/>
                    <a:pt x="1920424" y="0"/>
                    <a:pt x="1974790" y="0"/>
                  </a:cubicBezTo>
                  <a:lnTo>
                    <a:pt x="1976098" y="0"/>
                  </a:lnTo>
                  <a:lnTo>
                    <a:pt x="1990647" y="0"/>
                  </a:lnTo>
                  <a:lnTo>
                    <a:pt x="1992912" y="0"/>
                  </a:lnTo>
                  <a:lnTo>
                    <a:pt x="2000379" y="0"/>
                  </a:lnTo>
                  <a:lnTo>
                    <a:pt x="2180255" y="0"/>
                  </a:lnTo>
                  <a:lnTo>
                    <a:pt x="2204536" y="0"/>
                  </a:lnTo>
                  <a:lnTo>
                    <a:pt x="2358928" y="0"/>
                  </a:lnTo>
                  <a:lnTo>
                    <a:pt x="2383208" y="0"/>
                  </a:lnTo>
                  <a:lnTo>
                    <a:pt x="2513815" y="0"/>
                  </a:lnTo>
                  <a:lnTo>
                    <a:pt x="2538095" y="0"/>
                  </a:lnTo>
                  <a:lnTo>
                    <a:pt x="2646616" y="0"/>
                  </a:lnTo>
                  <a:lnTo>
                    <a:pt x="2670896" y="0"/>
                  </a:lnTo>
                  <a:lnTo>
                    <a:pt x="2759029" y="0"/>
                  </a:lnTo>
                  <a:lnTo>
                    <a:pt x="2783310" y="0"/>
                  </a:lnTo>
                  <a:lnTo>
                    <a:pt x="2852754" y="0"/>
                  </a:lnTo>
                  <a:lnTo>
                    <a:pt x="2877035" y="0"/>
                  </a:lnTo>
                  <a:lnTo>
                    <a:pt x="2929490" y="0"/>
                  </a:lnTo>
                  <a:lnTo>
                    <a:pt x="2953771" y="0"/>
                  </a:lnTo>
                  <a:lnTo>
                    <a:pt x="2990936" y="0"/>
                  </a:lnTo>
                  <a:lnTo>
                    <a:pt x="3015216" y="0"/>
                  </a:lnTo>
                  <a:lnTo>
                    <a:pt x="3074750" y="0"/>
                  </a:lnTo>
                  <a:lnTo>
                    <a:pt x="3099031" y="0"/>
                  </a:lnTo>
                  <a:lnTo>
                    <a:pt x="3117790" y="0"/>
                  </a:lnTo>
                  <a:cubicBezTo>
                    <a:pt x="3135912" y="0"/>
                    <a:pt x="3135912" y="0"/>
                    <a:pt x="3135912" y="0"/>
                  </a:cubicBezTo>
                  <a:lnTo>
                    <a:pt x="3142071" y="0"/>
                  </a:lnTo>
                  <a:lnTo>
                    <a:pt x="3143379" y="0"/>
                  </a:lnTo>
                  <a:lnTo>
                    <a:pt x="3157927" y="0"/>
                  </a:lnTo>
                  <a:lnTo>
                    <a:pt x="3160193" y="0"/>
                  </a:lnTo>
                  <a:lnTo>
                    <a:pt x="3347536" y="0"/>
                  </a:lnTo>
                  <a:cubicBezTo>
                    <a:pt x="4303193" y="0"/>
                    <a:pt x="4303193" y="0"/>
                    <a:pt x="4303193" y="0"/>
                  </a:cubicBezTo>
                  <a:cubicBezTo>
                    <a:pt x="4386037" y="0"/>
                    <a:pt x="4485449" y="58022"/>
                    <a:pt x="4526872" y="128477"/>
                  </a:cubicBezTo>
                  <a:cubicBezTo>
                    <a:pt x="5106779" y="1133497"/>
                    <a:pt x="5106779" y="1133497"/>
                    <a:pt x="5106779" y="1133497"/>
                  </a:cubicBezTo>
                  <a:cubicBezTo>
                    <a:pt x="5148200" y="1203952"/>
                    <a:pt x="5148200" y="1319996"/>
                    <a:pt x="5106779" y="1390451"/>
                  </a:cubicBezTo>
                  <a:cubicBezTo>
                    <a:pt x="4526872" y="2395471"/>
                    <a:pt x="4526872" y="2395471"/>
                    <a:pt x="4526872" y="2395471"/>
                  </a:cubicBezTo>
                  <a:cubicBezTo>
                    <a:pt x="4485449" y="2465926"/>
                    <a:pt x="4386037" y="2523948"/>
                    <a:pt x="4303193" y="2523948"/>
                  </a:cubicBezTo>
                  <a:lnTo>
                    <a:pt x="3160193" y="2523948"/>
                  </a:lnTo>
                  <a:lnTo>
                    <a:pt x="3143379" y="2523948"/>
                  </a:lnTo>
                  <a:lnTo>
                    <a:pt x="3135912" y="2523948"/>
                  </a:lnTo>
                  <a:lnTo>
                    <a:pt x="2000379" y="2523948"/>
                  </a:lnTo>
                  <a:lnTo>
                    <a:pt x="1992912" y="2523948"/>
                  </a:lnTo>
                  <a:lnTo>
                    <a:pt x="1976098" y="2523948"/>
                  </a:lnTo>
                  <a:lnTo>
                    <a:pt x="833098" y="2523948"/>
                  </a:lnTo>
                  <a:cubicBezTo>
                    <a:pt x="752325" y="2523948"/>
                    <a:pt x="650842" y="2465926"/>
                    <a:pt x="609420" y="2395471"/>
                  </a:cubicBezTo>
                  <a:cubicBezTo>
                    <a:pt x="29513" y="1390451"/>
                    <a:pt x="29513" y="1390451"/>
                    <a:pt x="29513" y="1390451"/>
                  </a:cubicBezTo>
                  <a:cubicBezTo>
                    <a:pt x="9837" y="1355223"/>
                    <a:pt x="0" y="1308599"/>
                    <a:pt x="0" y="1261974"/>
                  </a:cubicBezTo>
                  <a:close/>
                </a:path>
              </a:pathLst>
            </a:custGeom>
            <a:solidFill>
              <a:schemeClr val="accent3"/>
            </a:solidFill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773540" y="2423160"/>
              <a:ext cx="2376264" cy="6267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1" name="TextBox 29"/>
          <p:cNvSpPr txBox="1"/>
          <p:nvPr/>
        </p:nvSpPr>
        <p:spPr>
          <a:xfrm>
            <a:off x="3875147" y="3364879"/>
            <a:ext cx="1686244" cy="12824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点击输入简要文字内容，文字内容需概括精炼，言简意赅的说明分项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容输入简要文字内容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" name="TextBox 30"/>
          <p:cNvSpPr txBox="1"/>
          <p:nvPr/>
        </p:nvSpPr>
        <p:spPr>
          <a:xfrm>
            <a:off x="3610184" y="2423788"/>
            <a:ext cx="221617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此处添加名称</a:t>
            </a:r>
          </a:p>
        </p:txBody>
      </p:sp>
      <p:sp>
        <p:nvSpPr>
          <p:cNvPr id="84" name="TextBox 20"/>
          <p:cNvSpPr txBox="1"/>
          <p:nvPr/>
        </p:nvSpPr>
        <p:spPr>
          <a:xfrm>
            <a:off x="4506673" y="1608429"/>
            <a:ext cx="423193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charset="-122"/>
              </a:rPr>
              <a:t>02</a:t>
            </a:r>
            <a:endParaRPr lang="zh-CN" altLang="en-US" sz="4000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6212892" y="1243484"/>
            <a:ext cx="2523948" cy="5137844"/>
            <a:chOff x="699698" y="1340769"/>
            <a:chExt cx="2523948" cy="5137844"/>
          </a:xfrm>
        </p:grpSpPr>
        <p:sp>
          <p:nvSpPr>
            <p:cNvPr id="86" name="任意多边形 85"/>
            <p:cNvSpPr/>
            <p:nvPr/>
          </p:nvSpPr>
          <p:spPr bwMode="auto">
            <a:xfrm rot="5400000">
              <a:off x="-607250" y="2647717"/>
              <a:ext cx="5137844" cy="2523948"/>
            </a:xfrm>
            <a:custGeom>
              <a:avLst/>
              <a:gdLst>
                <a:gd name="connsiteX0" fmla="*/ 135606 w 5137844"/>
                <a:gd name="connsiteY0" fmla="*/ 1261974 h 2523948"/>
                <a:gd name="connsiteX1" fmla="*/ 162467 w 5137844"/>
                <a:gd name="connsiteY1" fmla="*/ 1378906 h 2523948"/>
                <a:gd name="connsiteX2" fmla="*/ 690261 w 5137844"/>
                <a:gd name="connsiteY2" fmla="*/ 2293610 h 2523948"/>
                <a:gd name="connsiteX3" fmla="*/ 893838 w 5137844"/>
                <a:gd name="connsiteY3" fmla="*/ 2410541 h 2523948"/>
                <a:gd name="connsiteX4" fmla="*/ 1084338 w 5137844"/>
                <a:gd name="connsiteY4" fmla="*/ 2410541 h 2523948"/>
                <a:gd name="connsiteX5" fmla="*/ 1934122 w 5137844"/>
                <a:gd name="connsiteY5" fmla="*/ 2410541 h 2523948"/>
                <a:gd name="connsiteX6" fmla="*/ 1949425 w 5137844"/>
                <a:gd name="connsiteY6" fmla="*/ 2410541 h 2523948"/>
                <a:gd name="connsiteX7" fmla="*/ 1956221 w 5137844"/>
                <a:gd name="connsiteY7" fmla="*/ 2410541 h 2523948"/>
                <a:gd name="connsiteX8" fmla="*/ 2124622 w 5137844"/>
                <a:gd name="connsiteY8" fmla="*/ 2410541 h 2523948"/>
                <a:gd name="connsiteX9" fmla="*/ 2139925 w 5137844"/>
                <a:gd name="connsiteY9" fmla="*/ 2410541 h 2523948"/>
                <a:gd name="connsiteX10" fmla="*/ 2146721 w 5137844"/>
                <a:gd name="connsiteY10" fmla="*/ 2410541 h 2523948"/>
                <a:gd name="connsiteX11" fmla="*/ 2989710 w 5137844"/>
                <a:gd name="connsiteY11" fmla="*/ 2410541 h 2523948"/>
                <a:gd name="connsiteX12" fmla="*/ 2996506 w 5137844"/>
                <a:gd name="connsiteY12" fmla="*/ 2410541 h 2523948"/>
                <a:gd name="connsiteX13" fmla="*/ 3011809 w 5137844"/>
                <a:gd name="connsiteY13" fmla="*/ 2410541 h 2523948"/>
                <a:gd name="connsiteX14" fmla="*/ 3180210 w 5137844"/>
                <a:gd name="connsiteY14" fmla="*/ 2410541 h 2523948"/>
                <a:gd name="connsiteX15" fmla="*/ 3187006 w 5137844"/>
                <a:gd name="connsiteY15" fmla="*/ 2410541 h 2523948"/>
                <a:gd name="connsiteX16" fmla="*/ 3202309 w 5137844"/>
                <a:gd name="connsiteY16" fmla="*/ 2410541 h 2523948"/>
                <a:gd name="connsiteX17" fmla="*/ 4052093 w 5137844"/>
                <a:gd name="connsiteY17" fmla="*/ 2410541 h 2523948"/>
                <a:gd name="connsiteX18" fmla="*/ 4242593 w 5137844"/>
                <a:gd name="connsiteY18" fmla="*/ 2410541 h 2523948"/>
                <a:gd name="connsiteX19" fmla="*/ 4446171 w 5137844"/>
                <a:gd name="connsiteY19" fmla="*/ 2293610 h 2523948"/>
                <a:gd name="connsiteX20" fmla="*/ 4973965 w 5137844"/>
                <a:gd name="connsiteY20" fmla="*/ 1378906 h 2523948"/>
                <a:gd name="connsiteX21" fmla="*/ 4973965 w 5137844"/>
                <a:gd name="connsiteY21" fmla="*/ 1145043 h 2523948"/>
                <a:gd name="connsiteX22" fmla="*/ 4446171 w 5137844"/>
                <a:gd name="connsiteY22" fmla="*/ 230339 h 2523948"/>
                <a:gd name="connsiteX23" fmla="*/ 4242593 w 5137844"/>
                <a:gd name="connsiteY23" fmla="*/ 113407 h 2523948"/>
                <a:gd name="connsiteX24" fmla="*/ 4133871 w 5137844"/>
                <a:gd name="connsiteY24" fmla="*/ 113407 h 2523948"/>
                <a:gd name="connsiteX25" fmla="*/ 4052093 w 5137844"/>
                <a:gd name="connsiteY25" fmla="*/ 113407 h 2523948"/>
                <a:gd name="connsiteX26" fmla="*/ 4050394 w 5137844"/>
                <a:gd name="connsiteY26" fmla="*/ 113407 h 2523948"/>
                <a:gd name="connsiteX27" fmla="*/ 4038503 w 5137844"/>
                <a:gd name="connsiteY27" fmla="*/ 113407 h 2523948"/>
                <a:gd name="connsiteX28" fmla="*/ 4030245 w 5137844"/>
                <a:gd name="connsiteY28" fmla="*/ 113407 h 2523948"/>
                <a:gd name="connsiteX29" fmla="*/ 4006226 w 5137844"/>
                <a:gd name="connsiteY29" fmla="*/ 113407 h 2523948"/>
                <a:gd name="connsiteX30" fmla="*/ 3943371 w 5137844"/>
                <a:gd name="connsiteY30" fmla="*/ 113407 h 2523948"/>
                <a:gd name="connsiteX31" fmla="*/ 3875656 w 5137844"/>
                <a:gd name="connsiteY31" fmla="*/ 113407 h 2523948"/>
                <a:gd name="connsiteX32" fmla="*/ 3839745 w 5137844"/>
                <a:gd name="connsiteY32" fmla="*/ 113407 h 2523948"/>
                <a:gd name="connsiteX33" fmla="*/ 3776065 w 5137844"/>
                <a:gd name="connsiteY33" fmla="*/ 113407 h 2523948"/>
                <a:gd name="connsiteX34" fmla="*/ 3685156 w 5137844"/>
                <a:gd name="connsiteY34" fmla="*/ 113407 h 2523948"/>
                <a:gd name="connsiteX35" fmla="*/ 3659911 w 5137844"/>
                <a:gd name="connsiteY35" fmla="*/ 113407 h 2523948"/>
                <a:gd name="connsiteX36" fmla="*/ 3585565 w 5137844"/>
                <a:gd name="connsiteY36" fmla="*/ 113407 h 2523948"/>
                <a:gd name="connsiteX37" fmla="*/ 3525919 w 5137844"/>
                <a:gd name="connsiteY37" fmla="*/ 113407 h 2523948"/>
                <a:gd name="connsiteX38" fmla="*/ 3469411 w 5137844"/>
                <a:gd name="connsiteY38" fmla="*/ 113407 h 2523948"/>
                <a:gd name="connsiteX39" fmla="*/ 3372816 w 5137844"/>
                <a:gd name="connsiteY39" fmla="*/ 113407 h 2523948"/>
                <a:gd name="connsiteX40" fmla="*/ 3335419 w 5137844"/>
                <a:gd name="connsiteY40" fmla="*/ 113407 h 2523948"/>
                <a:gd name="connsiteX41" fmla="*/ 3202309 w 5137844"/>
                <a:gd name="connsiteY41" fmla="*/ 113407 h 2523948"/>
                <a:gd name="connsiteX42" fmla="*/ 3200246 w 5137844"/>
                <a:gd name="connsiteY42" fmla="*/ 113407 h 2523948"/>
                <a:gd name="connsiteX43" fmla="*/ 3187006 w 5137844"/>
                <a:gd name="connsiteY43" fmla="*/ 113407 h 2523948"/>
                <a:gd name="connsiteX44" fmla="*/ 3185815 w 5137844"/>
                <a:gd name="connsiteY44" fmla="*/ 113407 h 2523948"/>
                <a:gd name="connsiteX45" fmla="*/ 3182316 w 5137844"/>
                <a:gd name="connsiteY45" fmla="*/ 113407 h 2523948"/>
                <a:gd name="connsiteX46" fmla="*/ 3180210 w 5137844"/>
                <a:gd name="connsiteY46" fmla="*/ 113407 h 2523948"/>
                <a:gd name="connsiteX47" fmla="*/ 3163716 w 5137844"/>
                <a:gd name="connsiteY47" fmla="*/ 113407 h 2523948"/>
                <a:gd name="connsiteX48" fmla="*/ 3146643 w 5137844"/>
                <a:gd name="connsiteY48" fmla="*/ 113407 h 2523948"/>
                <a:gd name="connsiteX49" fmla="*/ 3124544 w 5137844"/>
                <a:gd name="connsiteY49" fmla="*/ 113407 h 2523948"/>
                <a:gd name="connsiteX50" fmla="*/ 3070360 w 5137844"/>
                <a:gd name="connsiteY50" fmla="*/ 113407 h 2523948"/>
                <a:gd name="connsiteX51" fmla="*/ 3048262 w 5137844"/>
                <a:gd name="connsiteY51" fmla="*/ 113407 h 2523948"/>
                <a:gd name="connsiteX52" fmla="*/ 3014437 w 5137844"/>
                <a:gd name="connsiteY52" fmla="*/ 113407 h 2523948"/>
                <a:gd name="connsiteX53" fmla="*/ 3011809 w 5137844"/>
                <a:gd name="connsiteY53" fmla="*/ 113407 h 2523948"/>
                <a:gd name="connsiteX54" fmla="*/ 3009746 w 5137844"/>
                <a:gd name="connsiteY54" fmla="*/ 113407 h 2523948"/>
                <a:gd name="connsiteX55" fmla="*/ 2996506 w 5137844"/>
                <a:gd name="connsiteY55" fmla="*/ 113407 h 2523948"/>
                <a:gd name="connsiteX56" fmla="*/ 2995315 w 5137844"/>
                <a:gd name="connsiteY56" fmla="*/ 113407 h 2523948"/>
                <a:gd name="connsiteX57" fmla="*/ 2992338 w 5137844"/>
                <a:gd name="connsiteY57" fmla="*/ 113407 h 2523948"/>
                <a:gd name="connsiteX58" fmla="*/ 2989710 w 5137844"/>
                <a:gd name="connsiteY58" fmla="*/ 113407 h 2523948"/>
                <a:gd name="connsiteX59" fmla="*/ 2987648 w 5137844"/>
                <a:gd name="connsiteY59" fmla="*/ 113407 h 2523948"/>
                <a:gd name="connsiteX60" fmla="*/ 2973216 w 5137844"/>
                <a:gd name="connsiteY60" fmla="*/ 113407 h 2523948"/>
                <a:gd name="connsiteX61" fmla="*/ 2956143 w 5137844"/>
                <a:gd name="connsiteY61" fmla="*/ 113407 h 2523948"/>
                <a:gd name="connsiteX62" fmla="*/ 2944597 w 5137844"/>
                <a:gd name="connsiteY62" fmla="*/ 113407 h 2523948"/>
                <a:gd name="connsiteX63" fmla="*/ 2934044 w 5137844"/>
                <a:gd name="connsiteY63" fmla="*/ 113407 h 2523948"/>
                <a:gd name="connsiteX64" fmla="*/ 2922498 w 5137844"/>
                <a:gd name="connsiteY64" fmla="*/ 113407 h 2523948"/>
                <a:gd name="connsiteX65" fmla="*/ 2879860 w 5137844"/>
                <a:gd name="connsiteY65" fmla="*/ 113407 h 2523948"/>
                <a:gd name="connsiteX66" fmla="*/ 2859294 w 5137844"/>
                <a:gd name="connsiteY66" fmla="*/ 113407 h 2523948"/>
                <a:gd name="connsiteX67" fmla="*/ 2857762 w 5137844"/>
                <a:gd name="connsiteY67" fmla="*/ 113407 h 2523948"/>
                <a:gd name="connsiteX68" fmla="*/ 2837195 w 5137844"/>
                <a:gd name="connsiteY68" fmla="*/ 113407 h 2523948"/>
                <a:gd name="connsiteX69" fmla="*/ 2823937 w 5137844"/>
                <a:gd name="connsiteY69" fmla="*/ 113407 h 2523948"/>
                <a:gd name="connsiteX70" fmla="*/ 2801838 w 5137844"/>
                <a:gd name="connsiteY70" fmla="*/ 113407 h 2523948"/>
                <a:gd name="connsiteX71" fmla="*/ 2756982 w 5137844"/>
                <a:gd name="connsiteY71" fmla="*/ 113407 h 2523948"/>
                <a:gd name="connsiteX72" fmla="*/ 2754097 w 5137844"/>
                <a:gd name="connsiteY72" fmla="*/ 113407 h 2523948"/>
                <a:gd name="connsiteX73" fmla="*/ 2734884 w 5137844"/>
                <a:gd name="connsiteY73" fmla="*/ 113407 h 2523948"/>
                <a:gd name="connsiteX74" fmla="*/ 2731998 w 5137844"/>
                <a:gd name="connsiteY74" fmla="*/ 113407 h 2523948"/>
                <a:gd name="connsiteX75" fmla="*/ 2668794 w 5137844"/>
                <a:gd name="connsiteY75" fmla="*/ 113407 h 2523948"/>
                <a:gd name="connsiteX76" fmla="*/ 2646695 w 5137844"/>
                <a:gd name="connsiteY76" fmla="*/ 113407 h 2523948"/>
                <a:gd name="connsiteX77" fmla="*/ 2636115 w 5137844"/>
                <a:gd name="connsiteY77" fmla="*/ 113407 h 2523948"/>
                <a:gd name="connsiteX78" fmla="*/ 2614017 w 5137844"/>
                <a:gd name="connsiteY78" fmla="*/ 113407 h 2523948"/>
                <a:gd name="connsiteX79" fmla="*/ 2566482 w 5137844"/>
                <a:gd name="connsiteY79" fmla="*/ 113407 h 2523948"/>
                <a:gd name="connsiteX80" fmla="*/ 2544384 w 5137844"/>
                <a:gd name="connsiteY80" fmla="*/ 113407 h 2523948"/>
                <a:gd name="connsiteX81" fmla="*/ 2495147 w 5137844"/>
                <a:gd name="connsiteY81" fmla="*/ 113407 h 2523948"/>
                <a:gd name="connsiteX82" fmla="*/ 2473049 w 5137844"/>
                <a:gd name="connsiteY82" fmla="*/ 113407 h 2523948"/>
                <a:gd name="connsiteX83" fmla="*/ 2445615 w 5137844"/>
                <a:gd name="connsiteY83" fmla="*/ 113407 h 2523948"/>
                <a:gd name="connsiteX84" fmla="*/ 2423517 w 5137844"/>
                <a:gd name="connsiteY84" fmla="*/ 113407 h 2523948"/>
                <a:gd name="connsiteX85" fmla="*/ 2332532 w 5137844"/>
                <a:gd name="connsiteY85" fmla="*/ 113407 h 2523948"/>
                <a:gd name="connsiteX86" fmla="*/ 2310433 w 5137844"/>
                <a:gd name="connsiteY86" fmla="*/ 113407 h 2523948"/>
                <a:gd name="connsiteX87" fmla="*/ 2304647 w 5137844"/>
                <a:gd name="connsiteY87" fmla="*/ 113407 h 2523948"/>
                <a:gd name="connsiteX88" fmla="*/ 2282549 w 5137844"/>
                <a:gd name="connsiteY88" fmla="*/ 113407 h 2523948"/>
                <a:gd name="connsiteX89" fmla="*/ 2146721 w 5137844"/>
                <a:gd name="connsiteY89" fmla="*/ 113407 h 2523948"/>
                <a:gd name="connsiteX90" fmla="*/ 2142032 w 5137844"/>
                <a:gd name="connsiteY90" fmla="*/ 113407 h 2523948"/>
                <a:gd name="connsiteX91" fmla="*/ 2139925 w 5137844"/>
                <a:gd name="connsiteY91" fmla="*/ 113407 h 2523948"/>
                <a:gd name="connsiteX92" fmla="*/ 2137864 w 5137844"/>
                <a:gd name="connsiteY92" fmla="*/ 113407 h 2523948"/>
                <a:gd name="connsiteX93" fmla="*/ 2124622 w 5137844"/>
                <a:gd name="connsiteY93" fmla="*/ 113407 h 2523948"/>
                <a:gd name="connsiteX94" fmla="*/ 2123432 w 5137844"/>
                <a:gd name="connsiteY94" fmla="*/ 113407 h 2523948"/>
                <a:gd name="connsiteX95" fmla="*/ 2119933 w 5137844"/>
                <a:gd name="connsiteY95" fmla="*/ 113407 h 2523948"/>
                <a:gd name="connsiteX96" fmla="*/ 2097049 w 5137844"/>
                <a:gd name="connsiteY96" fmla="*/ 113407 h 2523948"/>
                <a:gd name="connsiteX97" fmla="*/ 1981658 w 5137844"/>
                <a:gd name="connsiteY97" fmla="*/ 113407 h 2523948"/>
                <a:gd name="connsiteX98" fmla="*/ 1956221 w 5137844"/>
                <a:gd name="connsiteY98" fmla="*/ 113407 h 2523948"/>
                <a:gd name="connsiteX99" fmla="*/ 1949425 w 5137844"/>
                <a:gd name="connsiteY99" fmla="*/ 113407 h 2523948"/>
                <a:gd name="connsiteX100" fmla="*/ 1947364 w 5137844"/>
                <a:gd name="connsiteY100" fmla="*/ 113407 h 2523948"/>
                <a:gd name="connsiteX101" fmla="*/ 1934122 w 5137844"/>
                <a:gd name="connsiteY101" fmla="*/ 113407 h 2523948"/>
                <a:gd name="connsiteX102" fmla="*/ 1932932 w 5137844"/>
                <a:gd name="connsiteY102" fmla="*/ 113407 h 2523948"/>
                <a:gd name="connsiteX103" fmla="*/ 1906549 w 5137844"/>
                <a:gd name="connsiteY103" fmla="*/ 113407 h 2523948"/>
                <a:gd name="connsiteX104" fmla="*/ 1882214 w 5137844"/>
                <a:gd name="connsiteY104" fmla="*/ 113407 h 2523948"/>
                <a:gd name="connsiteX105" fmla="*/ 1861030 w 5137844"/>
                <a:gd name="connsiteY105" fmla="*/ 113407 h 2523948"/>
                <a:gd name="connsiteX106" fmla="*/ 1791158 w 5137844"/>
                <a:gd name="connsiteY106" fmla="*/ 113407 h 2523948"/>
                <a:gd name="connsiteX107" fmla="*/ 1747978 w 5137844"/>
                <a:gd name="connsiteY107" fmla="*/ 113407 h 2523948"/>
                <a:gd name="connsiteX108" fmla="*/ 1691714 w 5137844"/>
                <a:gd name="connsiteY108" fmla="*/ 113407 h 2523948"/>
                <a:gd name="connsiteX109" fmla="*/ 1573733 w 5137844"/>
                <a:gd name="connsiteY109" fmla="*/ 113407 h 2523948"/>
                <a:gd name="connsiteX110" fmla="*/ 1557478 w 5137844"/>
                <a:gd name="connsiteY110" fmla="*/ 113407 h 2523948"/>
                <a:gd name="connsiteX111" fmla="*/ 1383233 w 5137844"/>
                <a:gd name="connsiteY111" fmla="*/ 113407 h 2523948"/>
                <a:gd name="connsiteX112" fmla="*/ 1354259 w 5137844"/>
                <a:gd name="connsiteY112" fmla="*/ 113407 h 2523948"/>
                <a:gd name="connsiteX113" fmla="*/ 1163759 w 5137844"/>
                <a:gd name="connsiteY113" fmla="*/ 113407 h 2523948"/>
                <a:gd name="connsiteX114" fmla="*/ 1084338 w 5137844"/>
                <a:gd name="connsiteY114" fmla="*/ 113407 h 2523948"/>
                <a:gd name="connsiteX115" fmla="*/ 893838 w 5137844"/>
                <a:gd name="connsiteY115" fmla="*/ 113407 h 2523948"/>
                <a:gd name="connsiteX116" fmla="*/ 690261 w 5137844"/>
                <a:gd name="connsiteY116" fmla="*/ 230339 h 2523948"/>
                <a:gd name="connsiteX117" fmla="*/ 162467 w 5137844"/>
                <a:gd name="connsiteY117" fmla="*/ 1145043 h 2523948"/>
                <a:gd name="connsiteX118" fmla="*/ 135606 w 5137844"/>
                <a:gd name="connsiteY118" fmla="*/ 1261974 h 2523948"/>
                <a:gd name="connsiteX119" fmla="*/ 0 w 5137844"/>
                <a:gd name="connsiteY119" fmla="*/ 1261974 h 2523948"/>
                <a:gd name="connsiteX120" fmla="*/ 29513 w 5137844"/>
                <a:gd name="connsiteY120" fmla="*/ 1133497 h 2523948"/>
                <a:gd name="connsiteX121" fmla="*/ 609420 w 5137844"/>
                <a:gd name="connsiteY121" fmla="*/ 128477 h 2523948"/>
                <a:gd name="connsiteX122" fmla="*/ 833098 w 5137844"/>
                <a:gd name="connsiteY122" fmla="*/ 0 h 2523948"/>
                <a:gd name="connsiteX123" fmla="*/ 1974790 w 5137844"/>
                <a:gd name="connsiteY123" fmla="*/ 0 h 2523948"/>
                <a:gd name="connsiteX124" fmla="*/ 1976098 w 5137844"/>
                <a:gd name="connsiteY124" fmla="*/ 0 h 2523948"/>
                <a:gd name="connsiteX125" fmla="*/ 1990647 w 5137844"/>
                <a:gd name="connsiteY125" fmla="*/ 0 h 2523948"/>
                <a:gd name="connsiteX126" fmla="*/ 1992912 w 5137844"/>
                <a:gd name="connsiteY126" fmla="*/ 0 h 2523948"/>
                <a:gd name="connsiteX127" fmla="*/ 2000379 w 5137844"/>
                <a:gd name="connsiteY127" fmla="*/ 0 h 2523948"/>
                <a:gd name="connsiteX128" fmla="*/ 2180255 w 5137844"/>
                <a:gd name="connsiteY128" fmla="*/ 0 h 2523948"/>
                <a:gd name="connsiteX129" fmla="*/ 2204536 w 5137844"/>
                <a:gd name="connsiteY129" fmla="*/ 0 h 2523948"/>
                <a:gd name="connsiteX130" fmla="*/ 2358928 w 5137844"/>
                <a:gd name="connsiteY130" fmla="*/ 0 h 2523948"/>
                <a:gd name="connsiteX131" fmla="*/ 2383208 w 5137844"/>
                <a:gd name="connsiteY131" fmla="*/ 0 h 2523948"/>
                <a:gd name="connsiteX132" fmla="*/ 2513815 w 5137844"/>
                <a:gd name="connsiteY132" fmla="*/ 0 h 2523948"/>
                <a:gd name="connsiteX133" fmla="*/ 2538095 w 5137844"/>
                <a:gd name="connsiteY133" fmla="*/ 0 h 2523948"/>
                <a:gd name="connsiteX134" fmla="*/ 2646616 w 5137844"/>
                <a:gd name="connsiteY134" fmla="*/ 0 h 2523948"/>
                <a:gd name="connsiteX135" fmla="*/ 2670896 w 5137844"/>
                <a:gd name="connsiteY135" fmla="*/ 0 h 2523948"/>
                <a:gd name="connsiteX136" fmla="*/ 2759029 w 5137844"/>
                <a:gd name="connsiteY136" fmla="*/ 0 h 2523948"/>
                <a:gd name="connsiteX137" fmla="*/ 2783310 w 5137844"/>
                <a:gd name="connsiteY137" fmla="*/ 0 h 2523948"/>
                <a:gd name="connsiteX138" fmla="*/ 2852754 w 5137844"/>
                <a:gd name="connsiteY138" fmla="*/ 0 h 2523948"/>
                <a:gd name="connsiteX139" fmla="*/ 2877035 w 5137844"/>
                <a:gd name="connsiteY139" fmla="*/ 0 h 2523948"/>
                <a:gd name="connsiteX140" fmla="*/ 2929490 w 5137844"/>
                <a:gd name="connsiteY140" fmla="*/ 0 h 2523948"/>
                <a:gd name="connsiteX141" fmla="*/ 2953771 w 5137844"/>
                <a:gd name="connsiteY141" fmla="*/ 0 h 2523948"/>
                <a:gd name="connsiteX142" fmla="*/ 2990936 w 5137844"/>
                <a:gd name="connsiteY142" fmla="*/ 0 h 2523948"/>
                <a:gd name="connsiteX143" fmla="*/ 3015216 w 5137844"/>
                <a:gd name="connsiteY143" fmla="*/ 0 h 2523948"/>
                <a:gd name="connsiteX144" fmla="*/ 3074750 w 5137844"/>
                <a:gd name="connsiteY144" fmla="*/ 0 h 2523948"/>
                <a:gd name="connsiteX145" fmla="*/ 3099031 w 5137844"/>
                <a:gd name="connsiteY145" fmla="*/ 0 h 2523948"/>
                <a:gd name="connsiteX146" fmla="*/ 3117790 w 5137844"/>
                <a:gd name="connsiteY146" fmla="*/ 0 h 2523948"/>
                <a:gd name="connsiteX147" fmla="*/ 3135912 w 5137844"/>
                <a:gd name="connsiteY147" fmla="*/ 0 h 2523948"/>
                <a:gd name="connsiteX148" fmla="*/ 3142071 w 5137844"/>
                <a:gd name="connsiteY148" fmla="*/ 0 h 2523948"/>
                <a:gd name="connsiteX149" fmla="*/ 3143379 w 5137844"/>
                <a:gd name="connsiteY149" fmla="*/ 0 h 2523948"/>
                <a:gd name="connsiteX150" fmla="*/ 3157927 w 5137844"/>
                <a:gd name="connsiteY150" fmla="*/ 0 h 2523948"/>
                <a:gd name="connsiteX151" fmla="*/ 3160193 w 5137844"/>
                <a:gd name="connsiteY151" fmla="*/ 0 h 2523948"/>
                <a:gd name="connsiteX152" fmla="*/ 3347536 w 5137844"/>
                <a:gd name="connsiteY152" fmla="*/ 0 h 2523948"/>
                <a:gd name="connsiteX153" fmla="*/ 4303193 w 5137844"/>
                <a:gd name="connsiteY153" fmla="*/ 0 h 2523948"/>
                <a:gd name="connsiteX154" fmla="*/ 4526872 w 5137844"/>
                <a:gd name="connsiteY154" fmla="*/ 128477 h 2523948"/>
                <a:gd name="connsiteX155" fmla="*/ 5106779 w 5137844"/>
                <a:gd name="connsiteY155" fmla="*/ 1133497 h 2523948"/>
                <a:gd name="connsiteX156" fmla="*/ 5106779 w 5137844"/>
                <a:gd name="connsiteY156" fmla="*/ 1390451 h 2523948"/>
                <a:gd name="connsiteX157" fmla="*/ 4526872 w 5137844"/>
                <a:gd name="connsiteY157" fmla="*/ 2395471 h 2523948"/>
                <a:gd name="connsiteX158" fmla="*/ 4303193 w 5137844"/>
                <a:gd name="connsiteY158" fmla="*/ 2523948 h 2523948"/>
                <a:gd name="connsiteX159" fmla="*/ 3160193 w 5137844"/>
                <a:gd name="connsiteY159" fmla="*/ 2523948 h 2523948"/>
                <a:gd name="connsiteX160" fmla="*/ 3143379 w 5137844"/>
                <a:gd name="connsiteY160" fmla="*/ 2523948 h 2523948"/>
                <a:gd name="connsiteX161" fmla="*/ 3135912 w 5137844"/>
                <a:gd name="connsiteY161" fmla="*/ 2523948 h 2523948"/>
                <a:gd name="connsiteX162" fmla="*/ 2000379 w 5137844"/>
                <a:gd name="connsiteY162" fmla="*/ 2523948 h 2523948"/>
                <a:gd name="connsiteX163" fmla="*/ 1992912 w 5137844"/>
                <a:gd name="connsiteY163" fmla="*/ 2523948 h 2523948"/>
                <a:gd name="connsiteX164" fmla="*/ 1976098 w 5137844"/>
                <a:gd name="connsiteY164" fmla="*/ 2523948 h 2523948"/>
                <a:gd name="connsiteX165" fmla="*/ 833098 w 5137844"/>
                <a:gd name="connsiteY165" fmla="*/ 2523948 h 2523948"/>
                <a:gd name="connsiteX166" fmla="*/ 609420 w 5137844"/>
                <a:gd name="connsiteY166" fmla="*/ 2395471 h 2523948"/>
                <a:gd name="connsiteX167" fmla="*/ 29513 w 5137844"/>
                <a:gd name="connsiteY167" fmla="*/ 1390451 h 2523948"/>
                <a:gd name="connsiteX168" fmla="*/ 0 w 5137844"/>
                <a:gd name="connsiteY168" fmla="*/ 1261974 h 252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5137844" h="2523948">
                  <a:moveTo>
                    <a:pt x="135606" y="1261974"/>
                  </a:moveTo>
                  <a:cubicBezTo>
                    <a:pt x="135606" y="1304409"/>
                    <a:pt x="144559" y="1346843"/>
                    <a:pt x="162467" y="1378906"/>
                  </a:cubicBezTo>
                  <a:cubicBezTo>
                    <a:pt x="162467" y="1378906"/>
                    <a:pt x="162467" y="1378906"/>
                    <a:pt x="690261" y="2293610"/>
                  </a:cubicBezTo>
                  <a:cubicBezTo>
                    <a:pt x="727960" y="2357733"/>
                    <a:pt x="820324" y="2410541"/>
                    <a:pt x="893838" y="2410541"/>
                  </a:cubicBezTo>
                  <a:lnTo>
                    <a:pt x="1084338" y="2410541"/>
                  </a:lnTo>
                  <a:lnTo>
                    <a:pt x="1934122" y="2410541"/>
                  </a:lnTo>
                  <a:lnTo>
                    <a:pt x="1949425" y="2410541"/>
                  </a:lnTo>
                  <a:lnTo>
                    <a:pt x="1956221" y="2410541"/>
                  </a:lnTo>
                  <a:lnTo>
                    <a:pt x="2124622" y="2410541"/>
                  </a:lnTo>
                  <a:lnTo>
                    <a:pt x="2139925" y="2410541"/>
                  </a:lnTo>
                  <a:lnTo>
                    <a:pt x="2146721" y="2410541"/>
                  </a:lnTo>
                  <a:lnTo>
                    <a:pt x="2989710" y="2410541"/>
                  </a:lnTo>
                  <a:lnTo>
                    <a:pt x="2996506" y="2410541"/>
                  </a:lnTo>
                  <a:lnTo>
                    <a:pt x="3011809" y="2410541"/>
                  </a:lnTo>
                  <a:lnTo>
                    <a:pt x="3180210" y="2410541"/>
                  </a:lnTo>
                  <a:lnTo>
                    <a:pt x="3187006" y="2410541"/>
                  </a:lnTo>
                  <a:lnTo>
                    <a:pt x="3202309" y="2410541"/>
                  </a:lnTo>
                  <a:lnTo>
                    <a:pt x="4052093" y="2410541"/>
                  </a:lnTo>
                  <a:lnTo>
                    <a:pt x="4242593" y="2410541"/>
                  </a:lnTo>
                  <a:cubicBezTo>
                    <a:pt x="4317992" y="2410541"/>
                    <a:pt x="4408471" y="2357733"/>
                    <a:pt x="4446171" y="2293610"/>
                  </a:cubicBezTo>
                  <a:cubicBezTo>
                    <a:pt x="4446171" y="2293610"/>
                    <a:pt x="4446171" y="2293610"/>
                    <a:pt x="4973965" y="1378906"/>
                  </a:cubicBezTo>
                  <a:cubicBezTo>
                    <a:pt x="5011664" y="1314782"/>
                    <a:pt x="5011664" y="1209166"/>
                    <a:pt x="4973965" y="1145043"/>
                  </a:cubicBezTo>
                  <a:cubicBezTo>
                    <a:pt x="4973965" y="1145043"/>
                    <a:pt x="4973965" y="1145043"/>
                    <a:pt x="4446171" y="230339"/>
                  </a:cubicBezTo>
                  <a:cubicBezTo>
                    <a:pt x="4408471" y="166215"/>
                    <a:pt x="4317992" y="113407"/>
                    <a:pt x="4242593" y="113407"/>
                  </a:cubicBezTo>
                  <a:cubicBezTo>
                    <a:pt x="4242593" y="113407"/>
                    <a:pt x="4242593" y="113407"/>
                    <a:pt x="4133871" y="113407"/>
                  </a:cubicBezTo>
                  <a:lnTo>
                    <a:pt x="4052093" y="113407"/>
                  </a:lnTo>
                  <a:lnTo>
                    <a:pt x="4050394" y="113407"/>
                  </a:lnTo>
                  <a:lnTo>
                    <a:pt x="4038503" y="113407"/>
                  </a:lnTo>
                  <a:lnTo>
                    <a:pt x="4030245" y="113407"/>
                  </a:lnTo>
                  <a:lnTo>
                    <a:pt x="4006226" y="113407"/>
                  </a:lnTo>
                  <a:lnTo>
                    <a:pt x="3943371" y="113407"/>
                  </a:lnTo>
                  <a:lnTo>
                    <a:pt x="3875656" y="113407"/>
                  </a:lnTo>
                  <a:lnTo>
                    <a:pt x="3839745" y="113407"/>
                  </a:lnTo>
                  <a:lnTo>
                    <a:pt x="3776065" y="113407"/>
                  </a:lnTo>
                  <a:lnTo>
                    <a:pt x="3685156" y="113407"/>
                  </a:lnTo>
                  <a:lnTo>
                    <a:pt x="3659911" y="113407"/>
                  </a:lnTo>
                  <a:lnTo>
                    <a:pt x="3585565" y="113407"/>
                  </a:lnTo>
                  <a:lnTo>
                    <a:pt x="3525919" y="113407"/>
                  </a:lnTo>
                  <a:lnTo>
                    <a:pt x="3469411" y="113407"/>
                  </a:lnTo>
                  <a:lnTo>
                    <a:pt x="3372816" y="113407"/>
                  </a:lnTo>
                  <a:lnTo>
                    <a:pt x="3335419" y="113407"/>
                  </a:lnTo>
                  <a:lnTo>
                    <a:pt x="3202309" y="113407"/>
                  </a:lnTo>
                  <a:lnTo>
                    <a:pt x="3200246" y="113407"/>
                  </a:lnTo>
                  <a:lnTo>
                    <a:pt x="3187006" y="113407"/>
                  </a:lnTo>
                  <a:lnTo>
                    <a:pt x="3185815" y="113407"/>
                  </a:lnTo>
                  <a:lnTo>
                    <a:pt x="3182316" y="113407"/>
                  </a:lnTo>
                  <a:lnTo>
                    <a:pt x="3180210" y="113407"/>
                  </a:lnTo>
                  <a:cubicBezTo>
                    <a:pt x="3180210" y="113407"/>
                    <a:pt x="3180210" y="113407"/>
                    <a:pt x="3163716" y="113407"/>
                  </a:cubicBezTo>
                  <a:lnTo>
                    <a:pt x="3146643" y="113407"/>
                  </a:lnTo>
                  <a:lnTo>
                    <a:pt x="3124544" y="113407"/>
                  </a:lnTo>
                  <a:lnTo>
                    <a:pt x="3070360" y="113407"/>
                  </a:lnTo>
                  <a:lnTo>
                    <a:pt x="3048262" y="113407"/>
                  </a:lnTo>
                  <a:lnTo>
                    <a:pt x="3014437" y="113407"/>
                  </a:lnTo>
                  <a:lnTo>
                    <a:pt x="3011809" y="113407"/>
                  </a:lnTo>
                  <a:lnTo>
                    <a:pt x="3009746" y="113407"/>
                  </a:lnTo>
                  <a:lnTo>
                    <a:pt x="2996506" y="113407"/>
                  </a:lnTo>
                  <a:lnTo>
                    <a:pt x="2995315" y="113407"/>
                  </a:lnTo>
                  <a:lnTo>
                    <a:pt x="2992338" y="113407"/>
                  </a:lnTo>
                  <a:lnTo>
                    <a:pt x="2989710" y="113407"/>
                  </a:lnTo>
                  <a:lnTo>
                    <a:pt x="2987648" y="113407"/>
                  </a:lnTo>
                  <a:lnTo>
                    <a:pt x="2973216" y="113407"/>
                  </a:lnTo>
                  <a:lnTo>
                    <a:pt x="2956143" y="113407"/>
                  </a:lnTo>
                  <a:lnTo>
                    <a:pt x="2944597" y="113407"/>
                  </a:lnTo>
                  <a:lnTo>
                    <a:pt x="2934044" y="113407"/>
                  </a:lnTo>
                  <a:lnTo>
                    <a:pt x="2922498" y="113407"/>
                  </a:lnTo>
                  <a:lnTo>
                    <a:pt x="2879860" y="113407"/>
                  </a:lnTo>
                  <a:lnTo>
                    <a:pt x="2859294" y="113407"/>
                  </a:lnTo>
                  <a:lnTo>
                    <a:pt x="2857762" y="113407"/>
                  </a:lnTo>
                  <a:lnTo>
                    <a:pt x="2837195" y="113407"/>
                  </a:lnTo>
                  <a:lnTo>
                    <a:pt x="2823937" y="113407"/>
                  </a:lnTo>
                  <a:lnTo>
                    <a:pt x="2801838" y="113407"/>
                  </a:lnTo>
                  <a:lnTo>
                    <a:pt x="2756982" y="113407"/>
                  </a:lnTo>
                  <a:lnTo>
                    <a:pt x="2754097" y="113407"/>
                  </a:lnTo>
                  <a:lnTo>
                    <a:pt x="2734884" y="113407"/>
                  </a:lnTo>
                  <a:lnTo>
                    <a:pt x="2731998" y="113407"/>
                  </a:lnTo>
                  <a:lnTo>
                    <a:pt x="2668794" y="113407"/>
                  </a:lnTo>
                  <a:lnTo>
                    <a:pt x="2646695" y="113407"/>
                  </a:lnTo>
                  <a:lnTo>
                    <a:pt x="2636115" y="113407"/>
                  </a:lnTo>
                  <a:lnTo>
                    <a:pt x="2614017" y="113407"/>
                  </a:lnTo>
                  <a:lnTo>
                    <a:pt x="2566482" y="113407"/>
                  </a:lnTo>
                  <a:lnTo>
                    <a:pt x="2544384" y="113407"/>
                  </a:lnTo>
                  <a:lnTo>
                    <a:pt x="2495147" y="113407"/>
                  </a:lnTo>
                  <a:lnTo>
                    <a:pt x="2473049" y="113407"/>
                  </a:lnTo>
                  <a:lnTo>
                    <a:pt x="2445615" y="113407"/>
                  </a:lnTo>
                  <a:lnTo>
                    <a:pt x="2423517" y="113407"/>
                  </a:lnTo>
                  <a:lnTo>
                    <a:pt x="2332532" y="113407"/>
                  </a:lnTo>
                  <a:lnTo>
                    <a:pt x="2310433" y="113407"/>
                  </a:lnTo>
                  <a:lnTo>
                    <a:pt x="2304647" y="113407"/>
                  </a:lnTo>
                  <a:lnTo>
                    <a:pt x="2282549" y="113407"/>
                  </a:lnTo>
                  <a:lnTo>
                    <a:pt x="2146721" y="113407"/>
                  </a:lnTo>
                  <a:lnTo>
                    <a:pt x="2142032" y="113407"/>
                  </a:lnTo>
                  <a:lnTo>
                    <a:pt x="2139925" y="113407"/>
                  </a:lnTo>
                  <a:lnTo>
                    <a:pt x="2137864" y="113407"/>
                  </a:lnTo>
                  <a:lnTo>
                    <a:pt x="2124622" y="113407"/>
                  </a:lnTo>
                  <a:lnTo>
                    <a:pt x="2123432" y="113407"/>
                  </a:lnTo>
                  <a:lnTo>
                    <a:pt x="2119933" y="113407"/>
                  </a:lnTo>
                  <a:lnTo>
                    <a:pt x="2097049" y="113407"/>
                  </a:lnTo>
                  <a:cubicBezTo>
                    <a:pt x="2073661" y="113407"/>
                    <a:pt x="2037517" y="113407"/>
                    <a:pt x="1981658" y="113407"/>
                  </a:cubicBezTo>
                  <a:lnTo>
                    <a:pt x="1956221" y="113407"/>
                  </a:lnTo>
                  <a:lnTo>
                    <a:pt x="1949425" y="113407"/>
                  </a:lnTo>
                  <a:lnTo>
                    <a:pt x="1947364" y="113407"/>
                  </a:lnTo>
                  <a:lnTo>
                    <a:pt x="1934122" y="113407"/>
                  </a:lnTo>
                  <a:lnTo>
                    <a:pt x="1932932" y="113407"/>
                  </a:lnTo>
                  <a:lnTo>
                    <a:pt x="1906549" y="113407"/>
                  </a:lnTo>
                  <a:lnTo>
                    <a:pt x="1882214" y="113407"/>
                  </a:lnTo>
                  <a:lnTo>
                    <a:pt x="1861030" y="113407"/>
                  </a:lnTo>
                  <a:lnTo>
                    <a:pt x="1791158" y="113407"/>
                  </a:lnTo>
                  <a:lnTo>
                    <a:pt x="1747978" y="113407"/>
                  </a:lnTo>
                  <a:lnTo>
                    <a:pt x="1691714" y="113407"/>
                  </a:lnTo>
                  <a:lnTo>
                    <a:pt x="1573733" y="113407"/>
                  </a:lnTo>
                  <a:lnTo>
                    <a:pt x="1557478" y="113407"/>
                  </a:lnTo>
                  <a:lnTo>
                    <a:pt x="1383233" y="113407"/>
                  </a:lnTo>
                  <a:lnTo>
                    <a:pt x="1354259" y="113407"/>
                  </a:lnTo>
                  <a:lnTo>
                    <a:pt x="1163759" y="113407"/>
                  </a:lnTo>
                  <a:lnTo>
                    <a:pt x="1084338" y="113407"/>
                  </a:lnTo>
                  <a:lnTo>
                    <a:pt x="893838" y="113407"/>
                  </a:lnTo>
                  <a:cubicBezTo>
                    <a:pt x="820324" y="113407"/>
                    <a:pt x="727960" y="166215"/>
                    <a:pt x="690261" y="230339"/>
                  </a:cubicBezTo>
                  <a:cubicBezTo>
                    <a:pt x="690261" y="230339"/>
                    <a:pt x="690261" y="230339"/>
                    <a:pt x="162467" y="1145043"/>
                  </a:cubicBezTo>
                  <a:cubicBezTo>
                    <a:pt x="144559" y="1177105"/>
                    <a:pt x="135606" y="1219539"/>
                    <a:pt x="135606" y="1261974"/>
                  </a:cubicBezTo>
                  <a:close/>
                  <a:moveTo>
                    <a:pt x="0" y="1261974"/>
                  </a:moveTo>
                  <a:cubicBezTo>
                    <a:pt x="0" y="1215349"/>
                    <a:pt x="9837" y="1168725"/>
                    <a:pt x="29513" y="1133497"/>
                  </a:cubicBezTo>
                  <a:cubicBezTo>
                    <a:pt x="609420" y="128477"/>
                    <a:pt x="609420" y="128477"/>
                    <a:pt x="609420" y="128477"/>
                  </a:cubicBezTo>
                  <a:cubicBezTo>
                    <a:pt x="650842" y="58022"/>
                    <a:pt x="752325" y="0"/>
                    <a:pt x="833098" y="0"/>
                  </a:cubicBezTo>
                  <a:cubicBezTo>
                    <a:pt x="1702959" y="0"/>
                    <a:pt x="1920424" y="0"/>
                    <a:pt x="1974790" y="0"/>
                  </a:cubicBezTo>
                  <a:lnTo>
                    <a:pt x="1976098" y="0"/>
                  </a:lnTo>
                  <a:lnTo>
                    <a:pt x="1990647" y="0"/>
                  </a:lnTo>
                  <a:lnTo>
                    <a:pt x="1992912" y="0"/>
                  </a:lnTo>
                  <a:lnTo>
                    <a:pt x="2000379" y="0"/>
                  </a:lnTo>
                  <a:lnTo>
                    <a:pt x="2180255" y="0"/>
                  </a:lnTo>
                  <a:lnTo>
                    <a:pt x="2204536" y="0"/>
                  </a:lnTo>
                  <a:lnTo>
                    <a:pt x="2358928" y="0"/>
                  </a:lnTo>
                  <a:lnTo>
                    <a:pt x="2383208" y="0"/>
                  </a:lnTo>
                  <a:lnTo>
                    <a:pt x="2513815" y="0"/>
                  </a:lnTo>
                  <a:lnTo>
                    <a:pt x="2538095" y="0"/>
                  </a:lnTo>
                  <a:lnTo>
                    <a:pt x="2646616" y="0"/>
                  </a:lnTo>
                  <a:lnTo>
                    <a:pt x="2670896" y="0"/>
                  </a:lnTo>
                  <a:lnTo>
                    <a:pt x="2759029" y="0"/>
                  </a:lnTo>
                  <a:lnTo>
                    <a:pt x="2783310" y="0"/>
                  </a:lnTo>
                  <a:lnTo>
                    <a:pt x="2852754" y="0"/>
                  </a:lnTo>
                  <a:lnTo>
                    <a:pt x="2877035" y="0"/>
                  </a:lnTo>
                  <a:lnTo>
                    <a:pt x="2929490" y="0"/>
                  </a:lnTo>
                  <a:lnTo>
                    <a:pt x="2953771" y="0"/>
                  </a:lnTo>
                  <a:lnTo>
                    <a:pt x="2990936" y="0"/>
                  </a:lnTo>
                  <a:lnTo>
                    <a:pt x="3015216" y="0"/>
                  </a:lnTo>
                  <a:lnTo>
                    <a:pt x="3074750" y="0"/>
                  </a:lnTo>
                  <a:lnTo>
                    <a:pt x="3099031" y="0"/>
                  </a:lnTo>
                  <a:lnTo>
                    <a:pt x="3117790" y="0"/>
                  </a:lnTo>
                  <a:cubicBezTo>
                    <a:pt x="3135912" y="0"/>
                    <a:pt x="3135912" y="0"/>
                    <a:pt x="3135912" y="0"/>
                  </a:cubicBezTo>
                  <a:lnTo>
                    <a:pt x="3142071" y="0"/>
                  </a:lnTo>
                  <a:lnTo>
                    <a:pt x="3143379" y="0"/>
                  </a:lnTo>
                  <a:lnTo>
                    <a:pt x="3157927" y="0"/>
                  </a:lnTo>
                  <a:lnTo>
                    <a:pt x="3160193" y="0"/>
                  </a:lnTo>
                  <a:lnTo>
                    <a:pt x="3347536" y="0"/>
                  </a:lnTo>
                  <a:cubicBezTo>
                    <a:pt x="4303193" y="0"/>
                    <a:pt x="4303193" y="0"/>
                    <a:pt x="4303193" y="0"/>
                  </a:cubicBezTo>
                  <a:cubicBezTo>
                    <a:pt x="4386037" y="0"/>
                    <a:pt x="4485449" y="58022"/>
                    <a:pt x="4526872" y="128477"/>
                  </a:cubicBezTo>
                  <a:cubicBezTo>
                    <a:pt x="5106779" y="1133497"/>
                    <a:pt x="5106779" y="1133497"/>
                    <a:pt x="5106779" y="1133497"/>
                  </a:cubicBezTo>
                  <a:cubicBezTo>
                    <a:pt x="5148200" y="1203952"/>
                    <a:pt x="5148200" y="1319996"/>
                    <a:pt x="5106779" y="1390451"/>
                  </a:cubicBezTo>
                  <a:cubicBezTo>
                    <a:pt x="4526872" y="2395471"/>
                    <a:pt x="4526872" y="2395471"/>
                    <a:pt x="4526872" y="2395471"/>
                  </a:cubicBezTo>
                  <a:cubicBezTo>
                    <a:pt x="4485449" y="2465926"/>
                    <a:pt x="4386037" y="2523948"/>
                    <a:pt x="4303193" y="2523948"/>
                  </a:cubicBezTo>
                  <a:lnTo>
                    <a:pt x="3160193" y="2523948"/>
                  </a:lnTo>
                  <a:lnTo>
                    <a:pt x="3143379" y="2523948"/>
                  </a:lnTo>
                  <a:lnTo>
                    <a:pt x="3135912" y="2523948"/>
                  </a:lnTo>
                  <a:lnTo>
                    <a:pt x="2000379" y="2523948"/>
                  </a:lnTo>
                  <a:lnTo>
                    <a:pt x="1992912" y="2523948"/>
                  </a:lnTo>
                  <a:lnTo>
                    <a:pt x="1976098" y="2523948"/>
                  </a:lnTo>
                  <a:lnTo>
                    <a:pt x="833098" y="2523948"/>
                  </a:lnTo>
                  <a:cubicBezTo>
                    <a:pt x="752325" y="2523948"/>
                    <a:pt x="650842" y="2465926"/>
                    <a:pt x="609420" y="2395471"/>
                  </a:cubicBezTo>
                  <a:cubicBezTo>
                    <a:pt x="29513" y="1390451"/>
                    <a:pt x="29513" y="1390451"/>
                    <a:pt x="29513" y="1390451"/>
                  </a:cubicBezTo>
                  <a:cubicBezTo>
                    <a:pt x="9837" y="1355223"/>
                    <a:pt x="0" y="1308599"/>
                    <a:pt x="0" y="1261974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773540" y="2423160"/>
              <a:ext cx="2376264" cy="6267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8" name="TextBox 29"/>
          <p:cNvSpPr txBox="1"/>
          <p:nvPr/>
        </p:nvSpPr>
        <p:spPr>
          <a:xfrm>
            <a:off x="6628034" y="3364879"/>
            <a:ext cx="1686244" cy="12824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点击输入简要文字内容，文字内容需概括精炼，言简意赅的说明分项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容输入简要文字内容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9" name="TextBox 30"/>
          <p:cNvSpPr txBox="1"/>
          <p:nvPr/>
        </p:nvSpPr>
        <p:spPr>
          <a:xfrm>
            <a:off x="6385766" y="2423788"/>
            <a:ext cx="221617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此处添加名称</a:t>
            </a:r>
          </a:p>
        </p:txBody>
      </p:sp>
      <p:grpSp>
        <p:nvGrpSpPr>
          <p:cNvPr id="91" name="组合 90"/>
          <p:cNvGrpSpPr/>
          <p:nvPr/>
        </p:nvGrpSpPr>
        <p:grpSpPr>
          <a:xfrm>
            <a:off x="8969490" y="1243484"/>
            <a:ext cx="2523948" cy="5137844"/>
            <a:chOff x="699698" y="1340769"/>
            <a:chExt cx="2523948" cy="513784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2" name="任意多边形 91"/>
            <p:cNvSpPr/>
            <p:nvPr/>
          </p:nvSpPr>
          <p:spPr bwMode="auto">
            <a:xfrm rot="5400000">
              <a:off x="-607250" y="2647717"/>
              <a:ext cx="5137844" cy="2523948"/>
            </a:xfrm>
            <a:custGeom>
              <a:avLst/>
              <a:gdLst>
                <a:gd name="connsiteX0" fmla="*/ 135606 w 5137844"/>
                <a:gd name="connsiteY0" fmla="*/ 1261974 h 2523948"/>
                <a:gd name="connsiteX1" fmla="*/ 162467 w 5137844"/>
                <a:gd name="connsiteY1" fmla="*/ 1378906 h 2523948"/>
                <a:gd name="connsiteX2" fmla="*/ 690261 w 5137844"/>
                <a:gd name="connsiteY2" fmla="*/ 2293610 h 2523948"/>
                <a:gd name="connsiteX3" fmla="*/ 893838 w 5137844"/>
                <a:gd name="connsiteY3" fmla="*/ 2410541 h 2523948"/>
                <a:gd name="connsiteX4" fmla="*/ 1084338 w 5137844"/>
                <a:gd name="connsiteY4" fmla="*/ 2410541 h 2523948"/>
                <a:gd name="connsiteX5" fmla="*/ 1934122 w 5137844"/>
                <a:gd name="connsiteY5" fmla="*/ 2410541 h 2523948"/>
                <a:gd name="connsiteX6" fmla="*/ 1949425 w 5137844"/>
                <a:gd name="connsiteY6" fmla="*/ 2410541 h 2523948"/>
                <a:gd name="connsiteX7" fmla="*/ 1956221 w 5137844"/>
                <a:gd name="connsiteY7" fmla="*/ 2410541 h 2523948"/>
                <a:gd name="connsiteX8" fmla="*/ 2124622 w 5137844"/>
                <a:gd name="connsiteY8" fmla="*/ 2410541 h 2523948"/>
                <a:gd name="connsiteX9" fmla="*/ 2139925 w 5137844"/>
                <a:gd name="connsiteY9" fmla="*/ 2410541 h 2523948"/>
                <a:gd name="connsiteX10" fmla="*/ 2146721 w 5137844"/>
                <a:gd name="connsiteY10" fmla="*/ 2410541 h 2523948"/>
                <a:gd name="connsiteX11" fmla="*/ 2989710 w 5137844"/>
                <a:gd name="connsiteY11" fmla="*/ 2410541 h 2523948"/>
                <a:gd name="connsiteX12" fmla="*/ 2996506 w 5137844"/>
                <a:gd name="connsiteY12" fmla="*/ 2410541 h 2523948"/>
                <a:gd name="connsiteX13" fmla="*/ 3011809 w 5137844"/>
                <a:gd name="connsiteY13" fmla="*/ 2410541 h 2523948"/>
                <a:gd name="connsiteX14" fmla="*/ 3180210 w 5137844"/>
                <a:gd name="connsiteY14" fmla="*/ 2410541 h 2523948"/>
                <a:gd name="connsiteX15" fmla="*/ 3187006 w 5137844"/>
                <a:gd name="connsiteY15" fmla="*/ 2410541 h 2523948"/>
                <a:gd name="connsiteX16" fmla="*/ 3202309 w 5137844"/>
                <a:gd name="connsiteY16" fmla="*/ 2410541 h 2523948"/>
                <a:gd name="connsiteX17" fmla="*/ 4052093 w 5137844"/>
                <a:gd name="connsiteY17" fmla="*/ 2410541 h 2523948"/>
                <a:gd name="connsiteX18" fmla="*/ 4242593 w 5137844"/>
                <a:gd name="connsiteY18" fmla="*/ 2410541 h 2523948"/>
                <a:gd name="connsiteX19" fmla="*/ 4446171 w 5137844"/>
                <a:gd name="connsiteY19" fmla="*/ 2293610 h 2523948"/>
                <a:gd name="connsiteX20" fmla="*/ 4973965 w 5137844"/>
                <a:gd name="connsiteY20" fmla="*/ 1378906 h 2523948"/>
                <a:gd name="connsiteX21" fmla="*/ 4973965 w 5137844"/>
                <a:gd name="connsiteY21" fmla="*/ 1145043 h 2523948"/>
                <a:gd name="connsiteX22" fmla="*/ 4446171 w 5137844"/>
                <a:gd name="connsiteY22" fmla="*/ 230339 h 2523948"/>
                <a:gd name="connsiteX23" fmla="*/ 4242593 w 5137844"/>
                <a:gd name="connsiteY23" fmla="*/ 113407 h 2523948"/>
                <a:gd name="connsiteX24" fmla="*/ 4133871 w 5137844"/>
                <a:gd name="connsiteY24" fmla="*/ 113407 h 2523948"/>
                <a:gd name="connsiteX25" fmla="*/ 4052093 w 5137844"/>
                <a:gd name="connsiteY25" fmla="*/ 113407 h 2523948"/>
                <a:gd name="connsiteX26" fmla="*/ 4050394 w 5137844"/>
                <a:gd name="connsiteY26" fmla="*/ 113407 h 2523948"/>
                <a:gd name="connsiteX27" fmla="*/ 4038503 w 5137844"/>
                <a:gd name="connsiteY27" fmla="*/ 113407 h 2523948"/>
                <a:gd name="connsiteX28" fmla="*/ 4030245 w 5137844"/>
                <a:gd name="connsiteY28" fmla="*/ 113407 h 2523948"/>
                <a:gd name="connsiteX29" fmla="*/ 4006226 w 5137844"/>
                <a:gd name="connsiteY29" fmla="*/ 113407 h 2523948"/>
                <a:gd name="connsiteX30" fmla="*/ 3943371 w 5137844"/>
                <a:gd name="connsiteY30" fmla="*/ 113407 h 2523948"/>
                <a:gd name="connsiteX31" fmla="*/ 3875656 w 5137844"/>
                <a:gd name="connsiteY31" fmla="*/ 113407 h 2523948"/>
                <a:gd name="connsiteX32" fmla="*/ 3839745 w 5137844"/>
                <a:gd name="connsiteY32" fmla="*/ 113407 h 2523948"/>
                <a:gd name="connsiteX33" fmla="*/ 3776065 w 5137844"/>
                <a:gd name="connsiteY33" fmla="*/ 113407 h 2523948"/>
                <a:gd name="connsiteX34" fmla="*/ 3685156 w 5137844"/>
                <a:gd name="connsiteY34" fmla="*/ 113407 h 2523948"/>
                <a:gd name="connsiteX35" fmla="*/ 3659911 w 5137844"/>
                <a:gd name="connsiteY35" fmla="*/ 113407 h 2523948"/>
                <a:gd name="connsiteX36" fmla="*/ 3585565 w 5137844"/>
                <a:gd name="connsiteY36" fmla="*/ 113407 h 2523948"/>
                <a:gd name="connsiteX37" fmla="*/ 3525919 w 5137844"/>
                <a:gd name="connsiteY37" fmla="*/ 113407 h 2523948"/>
                <a:gd name="connsiteX38" fmla="*/ 3469411 w 5137844"/>
                <a:gd name="connsiteY38" fmla="*/ 113407 h 2523948"/>
                <a:gd name="connsiteX39" fmla="*/ 3372816 w 5137844"/>
                <a:gd name="connsiteY39" fmla="*/ 113407 h 2523948"/>
                <a:gd name="connsiteX40" fmla="*/ 3335419 w 5137844"/>
                <a:gd name="connsiteY40" fmla="*/ 113407 h 2523948"/>
                <a:gd name="connsiteX41" fmla="*/ 3202309 w 5137844"/>
                <a:gd name="connsiteY41" fmla="*/ 113407 h 2523948"/>
                <a:gd name="connsiteX42" fmla="*/ 3200246 w 5137844"/>
                <a:gd name="connsiteY42" fmla="*/ 113407 h 2523948"/>
                <a:gd name="connsiteX43" fmla="*/ 3187006 w 5137844"/>
                <a:gd name="connsiteY43" fmla="*/ 113407 h 2523948"/>
                <a:gd name="connsiteX44" fmla="*/ 3185815 w 5137844"/>
                <a:gd name="connsiteY44" fmla="*/ 113407 h 2523948"/>
                <a:gd name="connsiteX45" fmla="*/ 3182316 w 5137844"/>
                <a:gd name="connsiteY45" fmla="*/ 113407 h 2523948"/>
                <a:gd name="connsiteX46" fmla="*/ 3180210 w 5137844"/>
                <a:gd name="connsiteY46" fmla="*/ 113407 h 2523948"/>
                <a:gd name="connsiteX47" fmla="*/ 3163716 w 5137844"/>
                <a:gd name="connsiteY47" fmla="*/ 113407 h 2523948"/>
                <a:gd name="connsiteX48" fmla="*/ 3146643 w 5137844"/>
                <a:gd name="connsiteY48" fmla="*/ 113407 h 2523948"/>
                <a:gd name="connsiteX49" fmla="*/ 3124544 w 5137844"/>
                <a:gd name="connsiteY49" fmla="*/ 113407 h 2523948"/>
                <a:gd name="connsiteX50" fmla="*/ 3070360 w 5137844"/>
                <a:gd name="connsiteY50" fmla="*/ 113407 h 2523948"/>
                <a:gd name="connsiteX51" fmla="*/ 3048262 w 5137844"/>
                <a:gd name="connsiteY51" fmla="*/ 113407 h 2523948"/>
                <a:gd name="connsiteX52" fmla="*/ 3014437 w 5137844"/>
                <a:gd name="connsiteY52" fmla="*/ 113407 h 2523948"/>
                <a:gd name="connsiteX53" fmla="*/ 3011809 w 5137844"/>
                <a:gd name="connsiteY53" fmla="*/ 113407 h 2523948"/>
                <a:gd name="connsiteX54" fmla="*/ 3009746 w 5137844"/>
                <a:gd name="connsiteY54" fmla="*/ 113407 h 2523948"/>
                <a:gd name="connsiteX55" fmla="*/ 2996506 w 5137844"/>
                <a:gd name="connsiteY55" fmla="*/ 113407 h 2523948"/>
                <a:gd name="connsiteX56" fmla="*/ 2995315 w 5137844"/>
                <a:gd name="connsiteY56" fmla="*/ 113407 h 2523948"/>
                <a:gd name="connsiteX57" fmla="*/ 2992338 w 5137844"/>
                <a:gd name="connsiteY57" fmla="*/ 113407 h 2523948"/>
                <a:gd name="connsiteX58" fmla="*/ 2989710 w 5137844"/>
                <a:gd name="connsiteY58" fmla="*/ 113407 h 2523948"/>
                <a:gd name="connsiteX59" fmla="*/ 2987648 w 5137844"/>
                <a:gd name="connsiteY59" fmla="*/ 113407 h 2523948"/>
                <a:gd name="connsiteX60" fmla="*/ 2973216 w 5137844"/>
                <a:gd name="connsiteY60" fmla="*/ 113407 h 2523948"/>
                <a:gd name="connsiteX61" fmla="*/ 2956143 w 5137844"/>
                <a:gd name="connsiteY61" fmla="*/ 113407 h 2523948"/>
                <a:gd name="connsiteX62" fmla="*/ 2944597 w 5137844"/>
                <a:gd name="connsiteY62" fmla="*/ 113407 h 2523948"/>
                <a:gd name="connsiteX63" fmla="*/ 2934044 w 5137844"/>
                <a:gd name="connsiteY63" fmla="*/ 113407 h 2523948"/>
                <a:gd name="connsiteX64" fmla="*/ 2922498 w 5137844"/>
                <a:gd name="connsiteY64" fmla="*/ 113407 h 2523948"/>
                <a:gd name="connsiteX65" fmla="*/ 2879860 w 5137844"/>
                <a:gd name="connsiteY65" fmla="*/ 113407 h 2523948"/>
                <a:gd name="connsiteX66" fmla="*/ 2859294 w 5137844"/>
                <a:gd name="connsiteY66" fmla="*/ 113407 h 2523948"/>
                <a:gd name="connsiteX67" fmla="*/ 2857762 w 5137844"/>
                <a:gd name="connsiteY67" fmla="*/ 113407 h 2523948"/>
                <a:gd name="connsiteX68" fmla="*/ 2837195 w 5137844"/>
                <a:gd name="connsiteY68" fmla="*/ 113407 h 2523948"/>
                <a:gd name="connsiteX69" fmla="*/ 2823937 w 5137844"/>
                <a:gd name="connsiteY69" fmla="*/ 113407 h 2523948"/>
                <a:gd name="connsiteX70" fmla="*/ 2801838 w 5137844"/>
                <a:gd name="connsiteY70" fmla="*/ 113407 h 2523948"/>
                <a:gd name="connsiteX71" fmla="*/ 2756982 w 5137844"/>
                <a:gd name="connsiteY71" fmla="*/ 113407 h 2523948"/>
                <a:gd name="connsiteX72" fmla="*/ 2754097 w 5137844"/>
                <a:gd name="connsiteY72" fmla="*/ 113407 h 2523948"/>
                <a:gd name="connsiteX73" fmla="*/ 2734884 w 5137844"/>
                <a:gd name="connsiteY73" fmla="*/ 113407 h 2523948"/>
                <a:gd name="connsiteX74" fmla="*/ 2731998 w 5137844"/>
                <a:gd name="connsiteY74" fmla="*/ 113407 h 2523948"/>
                <a:gd name="connsiteX75" fmla="*/ 2668794 w 5137844"/>
                <a:gd name="connsiteY75" fmla="*/ 113407 h 2523948"/>
                <a:gd name="connsiteX76" fmla="*/ 2646695 w 5137844"/>
                <a:gd name="connsiteY76" fmla="*/ 113407 h 2523948"/>
                <a:gd name="connsiteX77" fmla="*/ 2636115 w 5137844"/>
                <a:gd name="connsiteY77" fmla="*/ 113407 h 2523948"/>
                <a:gd name="connsiteX78" fmla="*/ 2614017 w 5137844"/>
                <a:gd name="connsiteY78" fmla="*/ 113407 h 2523948"/>
                <a:gd name="connsiteX79" fmla="*/ 2566482 w 5137844"/>
                <a:gd name="connsiteY79" fmla="*/ 113407 h 2523948"/>
                <a:gd name="connsiteX80" fmla="*/ 2544384 w 5137844"/>
                <a:gd name="connsiteY80" fmla="*/ 113407 h 2523948"/>
                <a:gd name="connsiteX81" fmla="*/ 2495147 w 5137844"/>
                <a:gd name="connsiteY81" fmla="*/ 113407 h 2523948"/>
                <a:gd name="connsiteX82" fmla="*/ 2473049 w 5137844"/>
                <a:gd name="connsiteY82" fmla="*/ 113407 h 2523948"/>
                <a:gd name="connsiteX83" fmla="*/ 2445615 w 5137844"/>
                <a:gd name="connsiteY83" fmla="*/ 113407 h 2523948"/>
                <a:gd name="connsiteX84" fmla="*/ 2423517 w 5137844"/>
                <a:gd name="connsiteY84" fmla="*/ 113407 h 2523948"/>
                <a:gd name="connsiteX85" fmla="*/ 2332532 w 5137844"/>
                <a:gd name="connsiteY85" fmla="*/ 113407 h 2523948"/>
                <a:gd name="connsiteX86" fmla="*/ 2310433 w 5137844"/>
                <a:gd name="connsiteY86" fmla="*/ 113407 h 2523948"/>
                <a:gd name="connsiteX87" fmla="*/ 2304647 w 5137844"/>
                <a:gd name="connsiteY87" fmla="*/ 113407 h 2523948"/>
                <a:gd name="connsiteX88" fmla="*/ 2282549 w 5137844"/>
                <a:gd name="connsiteY88" fmla="*/ 113407 h 2523948"/>
                <a:gd name="connsiteX89" fmla="*/ 2146721 w 5137844"/>
                <a:gd name="connsiteY89" fmla="*/ 113407 h 2523948"/>
                <a:gd name="connsiteX90" fmla="*/ 2142032 w 5137844"/>
                <a:gd name="connsiteY90" fmla="*/ 113407 h 2523948"/>
                <a:gd name="connsiteX91" fmla="*/ 2139925 w 5137844"/>
                <a:gd name="connsiteY91" fmla="*/ 113407 h 2523948"/>
                <a:gd name="connsiteX92" fmla="*/ 2137864 w 5137844"/>
                <a:gd name="connsiteY92" fmla="*/ 113407 h 2523948"/>
                <a:gd name="connsiteX93" fmla="*/ 2124622 w 5137844"/>
                <a:gd name="connsiteY93" fmla="*/ 113407 h 2523948"/>
                <a:gd name="connsiteX94" fmla="*/ 2123432 w 5137844"/>
                <a:gd name="connsiteY94" fmla="*/ 113407 h 2523948"/>
                <a:gd name="connsiteX95" fmla="*/ 2119933 w 5137844"/>
                <a:gd name="connsiteY95" fmla="*/ 113407 h 2523948"/>
                <a:gd name="connsiteX96" fmla="*/ 2097049 w 5137844"/>
                <a:gd name="connsiteY96" fmla="*/ 113407 h 2523948"/>
                <a:gd name="connsiteX97" fmla="*/ 1981658 w 5137844"/>
                <a:gd name="connsiteY97" fmla="*/ 113407 h 2523948"/>
                <a:gd name="connsiteX98" fmla="*/ 1956221 w 5137844"/>
                <a:gd name="connsiteY98" fmla="*/ 113407 h 2523948"/>
                <a:gd name="connsiteX99" fmla="*/ 1949425 w 5137844"/>
                <a:gd name="connsiteY99" fmla="*/ 113407 h 2523948"/>
                <a:gd name="connsiteX100" fmla="*/ 1947364 w 5137844"/>
                <a:gd name="connsiteY100" fmla="*/ 113407 h 2523948"/>
                <a:gd name="connsiteX101" fmla="*/ 1934122 w 5137844"/>
                <a:gd name="connsiteY101" fmla="*/ 113407 h 2523948"/>
                <a:gd name="connsiteX102" fmla="*/ 1932932 w 5137844"/>
                <a:gd name="connsiteY102" fmla="*/ 113407 h 2523948"/>
                <a:gd name="connsiteX103" fmla="*/ 1906549 w 5137844"/>
                <a:gd name="connsiteY103" fmla="*/ 113407 h 2523948"/>
                <a:gd name="connsiteX104" fmla="*/ 1882214 w 5137844"/>
                <a:gd name="connsiteY104" fmla="*/ 113407 h 2523948"/>
                <a:gd name="connsiteX105" fmla="*/ 1861030 w 5137844"/>
                <a:gd name="connsiteY105" fmla="*/ 113407 h 2523948"/>
                <a:gd name="connsiteX106" fmla="*/ 1791158 w 5137844"/>
                <a:gd name="connsiteY106" fmla="*/ 113407 h 2523948"/>
                <a:gd name="connsiteX107" fmla="*/ 1747978 w 5137844"/>
                <a:gd name="connsiteY107" fmla="*/ 113407 h 2523948"/>
                <a:gd name="connsiteX108" fmla="*/ 1691714 w 5137844"/>
                <a:gd name="connsiteY108" fmla="*/ 113407 h 2523948"/>
                <a:gd name="connsiteX109" fmla="*/ 1573733 w 5137844"/>
                <a:gd name="connsiteY109" fmla="*/ 113407 h 2523948"/>
                <a:gd name="connsiteX110" fmla="*/ 1557478 w 5137844"/>
                <a:gd name="connsiteY110" fmla="*/ 113407 h 2523948"/>
                <a:gd name="connsiteX111" fmla="*/ 1383233 w 5137844"/>
                <a:gd name="connsiteY111" fmla="*/ 113407 h 2523948"/>
                <a:gd name="connsiteX112" fmla="*/ 1354259 w 5137844"/>
                <a:gd name="connsiteY112" fmla="*/ 113407 h 2523948"/>
                <a:gd name="connsiteX113" fmla="*/ 1163759 w 5137844"/>
                <a:gd name="connsiteY113" fmla="*/ 113407 h 2523948"/>
                <a:gd name="connsiteX114" fmla="*/ 1084338 w 5137844"/>
                <a:gd name="connsiteY114" fmla="*/ 113407 h 2523948"/>
                <a:gd name="connsiteX115" fmla="*/ 893838 w 5137844"/>
                <a:gd name="connsiteY115" fmla="*/ 113407 h 2523948"/>
                <a:gd name="connsiteX116" fmla="*/ 690261 w 5137844"/>
                <a:gd name="connsiteY116" fmla="*/ 230339 h 2523948"/>
                <a:gd name="connsiteX117" fmla="*/ 162467 w 5137844"/>
                <a:gd name="connsiteY117" fmla="*/ 1145043 h 2523948"/>
                <a:gd name="connsiteX118" fmla="*/ 135606 w 5137844"/>
                <a:gd name="connsiteY118" fmla="*/ 1261974 h 2523948"/>
                <a:gd name="connsiteX119" fmla="*/ 0 w 5137844"/>
                <a:gd name="connsiteY119" fmla="*/ 1261974 h 2523948"/>
                <a:gd name="connsiteX120" fmla="*/ 29513 w 5137844"/>
                <a:gd name="connsiteY120" fmla="*/ 1133497 h 2523948"/>
                <a:gd name="connsiteX121" fmla="*/ 609420 w 5137844"/>
                <a:gd name="connsiteY121" fmla="*/ 128477 h 2523948"/>
                <a:gd name="connsiteX122" fmla="*/ 833098 w 5137844"/>
                <a:gd name="connsiteY122" fmla="*/ 0 h 2523948"/>
                <a:gd name="connsiteX123" fmla="*/ 1974790 w 5137844"/>
                <a:gd name="connsiteY123" fmla="*/ 0 h 2523948"/>
                <a:gd name="connsiteX124" fmla="*/ 1976098 w 5137844"/>
                <a:gd name="connsiteY124" fmla="*/ 0 h 2523948"/>
                <a:gd name="connsiteX125" fmla="*/ 1990647 w 5137844"/>
                <a:gd name="connsiteY125" fmla="*/ 0 h 2523948"/>
                <a:gd name="connsiteX126" fmla="*/ 1992912 w 5137844"/>
                <a:gd name="connsiteY126" fmla="*/ 0 h 2523948"/>
                <a:gd name="connsiteX127" fmla="*/ 2000379 w 5137844"/>
                <a:gd name="connsiteY127" fmla="*/ 0 h 2523948"/>
                <a:gd name="connsiteX128" fmla="*/ 2180255 w 5137844"/>
                <a:gd name="connsiteY128" fmla="*/ 0 h 2523948"/>
                <a:gd name="connsiteX129" fmla="*/ 2204536 w 5137844"/>
                <a:gd name="connsiteY129" fmla="*/ 0 h 2523948"/>
                <a:gd name="connsiteX130" fmla="*/ 2358928 w 5137844"/>
                <a:gd name="connsiteY130" fmla="*/ 0 h 2523948"/>
                <a:gd name="connsiteX131" fmla="*/ 2383208 w 5137844"/>
                <a:gd name="connsiteY131" fmla="*/ 0 h 2523948"/>
                <a:gd name="connsiteX132" fmla="*/ 2513815 w 5137844"/>
                <a:gd name="connsiteY132" fmla="*/ 0 h 2523948"/>
                <a:gd name="connsiteX133" fmla="*/ 2538095 w 5137844"/>
                <a:gd name="connsiteY133" fmla="*/ 0 h 2523948"/>
                <a:gd name="connsiteX134" fmla="*/ 2646616 w 5137844"/>
                <a:gd name="connsiteY134" fmla="*/ 0 h 2523948"/>
                <a:gd name="connsiteX135" fmla="*/ 2670896 w 5137844"/>
                <a:gd name="connsiteY135" fmla="*/ 0 h 2523948"/>
                <a:gd name="connsiteX136" fmla="*/ 2759029 w 5137844"/>
                <a:gd name="connsiteY136" fmla="*/ 0 h 2523948"/>
                <a:gd name="connsiteX137" fmla="*/ 2783310 w 5137844"/>
                <a:gd name="connsiteY137" fmla="*/ 0 h 2523948"/>
                <a:gd name="connsiteX138" fmla="*/ 2852754 w 5137844"/>
                <a:gd name="connsiteY138" fmla="*/ 0 h 2523948"/>
                <a:gd name="connsiteX139" fmla="*/ 2877035 w 5137844"/>
                <a:gd name="connsiteY139" fmla="*/ 0 h 2523948"/>
                <a:gd name="connsiteX140" fmla="*/ 2929490 w 5137844"/>
                <a:gd name="connsiteY140" fmla="*/ 0 h 2523948"/>
                <a:gd name="connsiteX141" fmla="*/ 2953771 w 5137844"/>
                <a:gd name="connsiteY141" fmla="*/ 0 h 2523948"/>
                <a:gd name="connsiteX142" fmla="*/ 2990936 w 5137844"/>
                <a:gd name="connsiteY142" fmla="*/ 0 h 2523948"/>
                <a:gd name="connsiteX143" fmla="*/ 3015216 w 5137844"/>
                <a:gd name="connsiteY143" fmla="*/ 0 h 2523948"/>
                <a:gd name="connsiteX144" fmla="*/ 3074750 w 5137844"/>
                <a:gd name="connsiteY144" fmla="*/ 0 h 2523948"/>
                <a:gd name="connsiteX145" fmla="*/ 3099031 w 5137844"/>
                <a:gd name="connsiteY145" fmla="*/ 0 h 2523948"/>
                <a:gd name="connsiteX146" fmla="*/ 3117790 w 5137844"/>
                <a:gd name="connsiteY146" fmla="*/ 0 h 2523948"/>
                <a:gd name="connsiteX147" fmla="*/ 3135912 w 5137844"/>
                <a:gd name="connsiteY147" fmla="*/ 0 h 2523948"/>
                <a:gd name="connsiteX148" fmla="*/ 3142071 w 5137844"/>
                <a:gd name="connsiteY148" fmla="*/ 0 h 2523948"/>
                <a:gd name="connsiteX149" fmla="*/ 3143379 w 5137844"/>
                <a:gd name="connsiteY149" fmla="*/ 0 h 2523948"/>
                <a:gd name="connsiteX150" fmla="*/ 3157927 w 5137844"/>
                <a:gd name="connsiteY150" fmla="*/ 0 h 2523948"/>
                <a:gd name="connsiteX151" fmla="*/ 3160193 w 5137844"/>
                <a:gd name="connsiteY151" fmla="*/ 0 h 2523948"/>
                <a:gd name="connsiteX152" fmla="*/ 3347536 w 5137844"/>
                <a:gd name="connsiteY152" fmla="*/ 0 h 2523948"/>
                <a:gd name="connsiteX153" fmla="*/ 4303193 w 5137844"/>
                <a:gd name="connsiteY153" fmla="*/ 0 h 2523948"/>
                <a:gd name="connsiteX154" fmla="*/ 4526872 w 5137844"/>
                <a:gd name="connsiteY154" fmla="*/ 128477 h 2523948"/>
                <a:gd name="connsiteX155" fmla="*/ 5106779 w 5137844"/>
                <a:gd name="connsiteY155" fmla="*/ 1133497 h 2523948"/>
                <a:gd name="connsiteX156" fmla="*/ 5106779 w 5137844"/>
                <a:gd name="connsiteY156" fmla="*/ 1390451 h 2523948"/>
                <a:gd name="connsiteX157" fmla="*/ 4526872 w 5137844"/>
                <a:gd name="connsiteY157" fmla="*/ 2395471 h 2523948"/>
                <a:gd name="connsiteX158" fmla="*/ 4303193 w 5137844"/>
                <a:gd name="connsiteY158" fmla="*/ 2523948 h 2523948"/>
                <a:gd name="connsiteX159" fmla="*/ 3160193 w 5137844"/>
                <a:gd name="connsiteY159" fmla="*/ 2523948 h 2523948"/>
                <a:gd name="connsiteX160" fmla="*/ 3143379 w 5137844"/>
                <a:gd name="connsiteY160" fmla="*/ 2523948 h 2523948"/>
                <a:gd name="connsiteX161" fmla="*/ 3135912 w 5137844"/>
                <a:gd name="connsiteY161" fmla="*/ 2523948 h 2523948"/>
                <a:gd name="connsiteX162" fmla="*/ 2000379 w 5137844"/>
                <a:gd name="connsiteY162" fmla="*/ 2523948 h 2523948"/>
                <a:gd name="connsiteX163" fmla="*/ 1992912 w 5137844"/>
                <a:gd name="connsiteY163" fmla="*/ 2523948 h 2523948"/>
                <a:gd name="connsiteX164" fmla="*/ 1976098 w 5137844"/>
                <a:gd name="connsiteY164" fmla="*/ 2523948 h 2523948"/>
                <a:gd name="connsiteX165" fmla="*/ 833098 w 5137844"/>
                <a:gd name="connsiteY165" fmla="*/ 2523948 h 2523948"/>
                <a:gd name="connsiteX166" fmla="*/ 609420 w 5137844"/>
                <a:gd name="connsiteY166" fmla="*/ 2395471 h 2523948"/>
                <a:gd name="connsiteX167" fmla="*/ 29513 w 5137844"/>
                <a:gd name="connsiteY167" fmla="*/ 1390451 h 2523948"/>
                <a:gd name="connsiteX168" fmla="*/ 0 w 5137844"/>
                <a:gd name="connsiteY168" fmla="*/ 1261974 h 252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5137844" h="2523948">
                  <a:moveTo>
                    <a:pt x="135606" y="1261974"/>
                  </a:moveTo>
                  <a:cubicBezTo>
                    <a:pt x="135606" y="1304409"/>
                    <a:pt x="144559" y="1346843"/>
                    <a:pt x="162467" y="1378906"/>
                  </a:cubicBezTo>
                  <a:cubicBezTo>
                    <a:pt x="162467" y="1378906"/>
                    <a:pt x="162467" y="1378906"/>
                    <a:pt x="690261" y="2293610"/>
                  </a:cubicBezTo>
                  <a:cubicBezTo>
                    <a:pt x="727960" y="2357733"/>
                    <a:pt x="820324" y="2410541"/>
                    <a:pt x="893838" y="2410541"/>
                  </a:cubicBezTo>
                  <a:lnTo>
                    <a:pt x="1084338" y="2410541"/>
                  </a:lnTo>
                  <a:lnTo>
                    <a:pt x="1934122" y="2410541"/>
                  </a:lnTo>
                  <a:lnTo>
                    <a:pt x="1949425" y="2410541"/>
                  </a:lnTo>
                  <a:lnTo>
                    <a:pt x="1956221" y="2410541"/>
                  </a:lnTo>
                  <a:lnTo>
                    <a:pt x="2124622" y="2410541"/>
                  </a:lnTo>
                  <a:lnTo>
                    <a:pt x="2139925" y="2410541"/>
                  </a:lnTo>
                  <a:lnTo>
                    <a:pt x="2146721" y="2410541"/>
                  </a:lnTo>
                  <a:lnTo>
                    <a:pt x="2989710" y="2410541"/>
                  </a:lnTo>
                  <a:lnTo>
                    <a:pt x="2996506" y="2410541"/>
                  </a:lnTo>
                  <a:lnTo>
                    <a:pt x="3011809" y="2410541"/>
                  </a:lnTo>
                  <a:lnTo>
                    <a:pt x="3180210" y="2410541"/>
                  </a:lnTo>
                  <a:lnTo>
                    <a:pt x="3187006" y="2410541"/>
                  </a:lnTo>
                  <a:lnTo>
                    <a:pt x="3202309" y="2410541"/>
                  </a:lnTo>
                  <a:lnTo>
                    <a:pt x="4052093" y="2410541"/>
                  </a:lnTo>
                  <a:lnTo>
                    <a:pt x="4242593" y="2410541"/>
                  </a:lnTo>
                  <a:cubicBezTo>
                    <a:pt x="4317992" y="2410541"/>
                    <a:pt x="4408471" y="2357733"/>
                    <a:pt x="4446171" y="2293610"/>
                  </a:cubicBezTo>
                  <a:cubicBezTo>
                    <a:pt x="4446171" y="2293610"/>
                    <a:pt x="4446171" y="2293610"/>
                    <a:pt x="4973965" y="1378906"/>
                  </a:cubicBezTo>
                  <a:cubicBezTo>
                    <a:pt x="5011664" y="1314782"/>
                    <a:pt x="5011664" y="1209166"/>
                    <a:pt x="4973965" y="1145043"/>
                  </a:cubicBezTo>
                  <a:cubicBezTo>
                    <a:pt x="4973965" y="1145043"/>
                    <a:pt x="4973965" y="1145043"/>
                    <a:pt x="4446171" y="230339"/>
                  </a:cubicBezTo>
                  <a:cubicBezTo>
                    <a:pt x="4408471" y="166215"/>
                    <a:pt x="4317992" y="113407"/>
                    <a:pt x="4242593" y="113407"/>
                  </a:cubicBezTo>
                  <a:cubicBezTo>
                    <a:pt x="4242593" y="113407"/>
                    <a:pt x="4242593" y="113407"/>
                    <a:pt x="4133871" y="113407"/>
                  </a:cubicBezTo>
                  <a:lnTo>
                    <a:pt x="4052093" y="113407"/>
                  </a:lnTo>
                  <a:lnTo>
                    <a:pt x="4050394" y="113407"/>
                  </a:lnTo>
                  <a:lnTo>
                    <a:pt x="4038503" y="113407"/>
                  </a:lnTo>
                  <a:lnTo>
                    <a:pt x="4030245" y="113407"/>
                  </a:lnTo>
                  <a:lnTo>
                    <a:pt x="4006226" y="113407"/>
                  </a:lnTo>
                  <a:lnTo>
                    <a:pt x="3943371" y="113407"/>
                  </a:lnTo>
                  <a:lnTo>
                    <a:pt x="3875656" y="113407"/>
                  </a:lnTo>
                  <a:lnTo>
                    <a:pt x="3839745" y="113407"/>
                  </a:lnTo>
                  <a:lnTo>
                    <a:pt x="3776065" y="113407"/>
                  </a:lnTo>
                  <a:lnTo>
                    <a:pt x="3685156" y="113407"/>
                  </a:lnTo>
                  <a:lnTo>
                    <a:pt x="3659911" y="113407"/>
                  </a:lnTo>
                  <a:lnTo>
                    <a:pt x="3585565" y="113407"/>
                  </a:lnTo>
                  <a:lnTo>
                    <a:pt x="3525919" y="113407"/>
                  </a:lnTo>
                  <a:lnTo>
                    <a:pt x="3469411" y="113407"/>
                  </a:lnTo>
                  <a:lnTo>
                    <a:pt x="3372816" y="113407"/>
                  </a:lnTo>
                  <a:lnTo>
                    <a:pt x="3335419" y="113407"/>
                  </a:lnTo>
                  <a:lnTo>
                    <a:pt x="3202309" y="113407"/>
                  </a:lnTo>
                  <a:lnTo>
                    <a:pt x="3200246" y="113407"/>
                  </a:lnTo>
                  <a:lnTo>
                    <a:pt x="3187006" y="113407"/>
                  </a:lnTo>
                  <a:lnTo>
                    <a:pt x="3185815" y="113407"/>
                  </a:lnTo>
                  <a:lnTo>
                    <a:pt x="3182316" y="113407"/>
                  </a:lnTo>
                  <a:lnTo>
                    <a:pt x="3180210" y="113407"/>
                  </a:lnTo>
                  <a:cubicBezTo>
                    <a:pt x="3180210" y="113407"/>
                    <a:pt x="3180210" y="113407"/>
                    <a:pt x="3163716" y="113407"/>
                  </a:cubicBezTo>
                  <a:lnTo>
                    <a:pt x="3146643" y="113407"/>
                  </a:lnTo>
                  <a:lnTo>
                    <a:pt x="3124544" y="113407"/>
                  </a:lnTo>
                  <a:lnTo>
                    <a:pt x="3070360" y="113407"/>
                  </a:lnTo>
                  <a:lnTo>
                    <a:pt x="3048262" y="113407"/>
                  </a:lnTo>
                  <a:lnTo>
                    <a:pt x="3014437" y="113407"/>
                  </a:lnTo>
                  <a:lnTo>
                    <a:pt x="3011809" y="113407"/>
                  </a:lnTo>
                  <a:lnTo>
                    <a:pt x="3009746" y="113407"/>
                  </a:lnTo>
                  <a:lnTo>
                    <a:pt x="2996506" y="113407"/>
                  </a:lnTo>
                  <a:lnTo>
                    <a:pt x="2995315" y="113407"/>
                  </a:lnTo>
                  <a:lnTo>
                    <a:pt x="2992338" y="113407"/>
                  </a:lnTo>
                  <a:lnTo>
                    <a:pt x="2989710" y="113407"/>
                  </a:lnTo>
                  <a:lnTo>
                    <a:pt x="2987648" y="113407"/>
                  </a:lnTo>
                  <a:lnTo>
                    <a:pt x="2973216" y="113407"/>
                  </a:lnTo>
                  <a:lnTo>
                    <a:pt x="2956143" y="113407"/>
                  </a:lnTo>
                  <a:lnTo>
                    <a:pt x="2944597" y="113407"/>
                  </a:lnTo>
                  <a:lnTo>
                    <a:pt x="2934044" y="113407"/>
                  </a:lnTo>
                  <a:lnTo>
                    <a:pt x="2922498" y="113407"/>
                  </a:lnTo>
                  <a:lnTo>
                    <a:pt x="2879860" y="113407"/>
                  </a:lnTo>
                  <a:lnTo>
                    <a:pt x="2859294" y="113407"/>
                  </a:lnTo>
                  <a:lnTo>
                    <a:pt x="2857762" y="113407"/>
                  </a:lnTo>
                  <a:lnTo>
                    <a:pt x="2837195" y="113407"/>
                  </a:lnTo>
                  <a:lnTo>
                    <a:pt x="2823937" y="113407"/>
                  </a:lnTo>
                  <a:lnTo>
                    <a:pt x="2801838" y="113407"/>
                  </a:lnTo>
                  <a:lnTo>
                    <a:pt x="2756982" y="113407"/>
                  </a:lnTo>
                  <a:lnTo>
                    <a:pt x="2754097" y="113407"/>
                  </a:lnTo>
                  <a:lnTo>
                    <a:pt x="2734884" y="113407"/>
                  </a:lnTo>
                  <a:lnTo>
                    <a:pt x="2731998" y="113407"/>
                  </a:lnTo>
                  <a:lnTo>
                    <a:pt x="2668794" y="113407"/>
                  </a:lnTo>
                  <a:lnTo>
                    <a:pt x="2646695" y="113407"/>
                  </a:lnTo>
                  <a:lnTo>
                    <a:pt x="2636115" y="113407"/>
                  </a:lnTo>
                  <a:lnTo>
                    <a:pt x="2614017" y="113407"/>
                  </a:lnTo>
                  <a:lnTo>
                    <a:pt x="2566482" y="113407"/>
                  </a:lnTo>
                  <a:lnTo>
                    <a:pt x="2544384" y="113407"/>
                  </a:lnTo>
                  <a:lnTo>
                    <a:pt x="2495147" y="113407"/>
                  </a:lnTo>
                  <a:lnTo>
                    <a:pt x="2473049" y="113407"/>
                  </a:lnTo>
                  <a:lnTo>
                    <a:pt x="2445615" y="113407"/>
                  </a:lnTo>
                  <a:lnTo>
                    <a:pt x="2423517" y="113407"/>
                  </a:lnTo>
                  <a:lnTo>
                    <a:pt x="2332532" y="113407"/>
                  </a:lnTo>
                  <a:lnTo>
                    <a:pt x="2310433" y="113407"/>
                  </a:lnTo>
                  <a:lnTo>
                    <a:pt x="2304647" y="113407"/>
                  </a:lnTo>
                  <a:lnTo>
                    <a:pt x="2282549" y="113407"/>
                  </a:lnTo>
                  <a:lnTo>
                    <a:pt x="2146721" y="113407"/>
                  </a:lnTo>
                  <a:lnTo>
                    <a:pt x="2142032" y="113407"/>
                  </a:lnTo>
                  <a:lnTo>
                    <a:pt x="2139925" y="113407"/>
                  </a:lnTo>
                  <a:lnTo>
                    <a:pt x="2137864" y="113407"/>
                  </a:lnTo>
                  <a:lnTo>
                    <a:pt x="2124622" y="113407"/>
                  </a:lnTo>
                  <a:lnTo>
                    <a:pt x="2123432" y="113407"/>
                  </a:lnTo>
                  <a:lnTo>
                    <a:pt x="2119933" y="113407"/>
                  </a:lnTo>
                  <a:lnTo>
                    <a:pt x="2097049" y="113407"/>
                  </a:lnTo>
                  <a:cubicBezTo>
                    <a:pt x="2073661" y="113407"/>
                    <a:pt x="2037517" y="113407"/>
                    <a:pt x="1981658" y="113407"/>
                  </a:cubicBezTo>
                  <a:lnTo>
                    <a:pt x="1956221" y="113407"/>
                  </a:lnTo>
                  <a:lnTo>
                    <a:pt x="1949425" y="113407"/>
                  </a:lnTo>
                  <a:lnTo>
                    <a:pt x="1947364" y="113407"/>
                  </a:lnTo>
                  <a:lnTo>
                    <a:pt x="1934122" y="113407"/>
                  </a:lnTo>
                  <a:lnTo>
                    <a:pt x="1932932" y="113407"/>
                  </a:lnTo>
                  <a:lnTo>
                    <a:pt x="1906549" y="113407"/>
                  </a:lnTo>
                  <a:lnTo>
                    <a:pt x="1882214" y="113407"/>
                  </a:lnTo>
                  <a:lnTo>
                    <a:pt x="1861030" y="113407"/>
                  </a:lnTo>
                  <a:lnTo>
                    <a:pt x="1791158" y="113407"/>
                  </a:lnTo>
                  <a:lnTo>
                    <a:pt x="1747978" y="113407"/>
                  </a:lnTo>
                  <a:lnTo>
                    <a:pt x="1691714" y="113407"/>
                  </a:lnTo>
                  <a:lnTo>
                    <a:pt x="1573733" y="113407"/>
                  </a:lnTo>
                  <a:lnTo>
                    <a:pt x="1557478" y="113407"/>
                  </a:lnTo>
                  <a:lnTo>
                    <a:pt x="1383233" y="113407"/>
                  </a:lnTo>
                  <a:lnTo>
                    <a:pt x="1354259" y="113407"/>
                  </a:lnTo>
                  <a:lnTo>
                    <a:pt x="1163759" y="113407"/>
                  </a:lnTo>
                  <a:lnTo>
                    <a:pt x="1084338" y="113407"/>
                  </a:lnTo>
                  <a:lnTo>
                    <a:pt x="893838" y="113407"/>
                  </a:lnTo>
                  <a:cubicBezTo>
                    <a:pt x="820324" y="113407"/>
                    <a:pt x="727960" y="166215"/>
                    <a:pt x="690261" y="230339"/>
                  </a:cubicBezTo>
                  <a:cubicBezTo>
                    <a:pt x="690261" y="230339"/>
                    <a:pt x="690261" y="230339"/>
                    <a:pt x="162467" y="1145043"/>
                  </a:cubicBezTo>
                  <a:cubicBezTo>
                    <a:pt x="144559" y="1177105"/>
                    <a:pt x="135606" y="1219539"/>
                    <a:pt x="135606" y="1261974"/>
                  </a:cubicBezTo>
                  <a:close/>
                  <a:moveTo>
                    <a:pt x="0" y="1261974"/>
                  </a:moveTo>
                  <a:cubicBezTo>
                    <a:pt x="0" y="1215349"/>
                    <a:pt x="9837" y="1168725"/>
                    <a:pt x="29513" y="1133497"/>
                  </a:cubicBezTo>
                  <a:cubicBezTo>
                    <a:pt x="609420" y="128477"/>
                    <a:pt x="609420" y="128477"/>
                    <a:pt x="609420" y="128477"/>
                  </a:cubicBezTo>
                  <a:cubicBezTo>
                    <a:pt x="650842" y="58022"/>
                    <a:pt x="752325" y="0"/>
                    <a:pt x="833098" y="0"/>
                  </a:cubicBezTo>
                  <a:cubicBezTo>
                    <a:pt x="1702959" y="0"/>
                    <a:pt x="1920424" y="0"/>
                    <a:pt x="1974790" y="0"/>
                  </a:cubicBezTo>
                  <a:lnTo>
                    <a:pt x="1976098" y="0"/>
                  </a:lnTo>
                  <a:lnTo>
                    <a:pt x="1990647" y="0"/>
                  </a:lnTo>
                  <a:lnTo>
                    <a:pt x="1992912" y="0"/>
                  </a:lnTo>
                  <a:lnTo>
                    <a:pt x="2000379" y="0"/>
                  </a:lnTo>
                  <a:lnTo>
                    <a:pt x="2180255" y="0"/>
                  </a:lnTo>
                  <a:lnTo>
                    <a:pt x="2204536" y="0"/>
                  </a:lnTo>
                  <a:lnTo>
                    <a:pt x="2358928" y="0"/>
                  </a:lnTo>
                  <a:lnTo>
                    <a:pt x="2383208" y="0"/>
                  </a:lnTo>
                  <a:lnTo>
                    <a:pt x="2513815" y="0"/>
                  </a:lnTo>
                  <a:lnTo>
                    <a:pt x="2538095" y="0"/>
                  </a:lnTo>
                  <a:lnTo>
                    <a:pt x="2646616" y="0"/>
                  </a:lnTo>
                  <a:lnTo>
                    <a:pt x="2670896" y="0"/>
                  </a:lnTo>
                  <a:lnTo>
                    <a:pt x="2759029" y="0"/>
                  </a:lnTo>
                  <a:lnTo>
                    <a:pt x="2783310" y="0"/>
                  </a:lnTo>
                  <a:lnTo>
                    <a:pt x="2852754" y="0"/>
                  </a:lnTo>
                  <a:lnTo>
                    <a:pt x="2877035" y="0"/>
                  </a:lnTo>
                  <a:lnTo>
                    <a:pt x="2929490" y="0"/>
                  </a:lnTo>
                  <a:lnTo>
                    <a:pt x="2953771" y="0"/>
                  </a:lnTo>
                  <a:lnTo>
                    <a:pt x="2990936" y="0"/>
                  </a:lnTo>
                  <a:lnTo>
                    <a:pt x="3015216" y="0"/>
                  </a:lnTo>
                  <a:lnTo>
                    <a:pt x="3074750" y="0"/>
                  </a:lnTo>
                  <a:lnTo>
                    <a:pt x="3099031" y="0"/>
                  </a:lnTo>
                  <a:lnTo>
                    <a:pt x="3117790" y="0"/>
                  </a:lnTo>
                  <a:cubicBezTo>
                    <a:pt x="3135912" y="0"/>
                    <a:pt x="3135912" y="0"/>
                    <a:pt x="3135912" y="0"/>
                  </a:cubicBezTo>
                  <a:lnTo>
                    <a:pt x="3142071" y="0"/>
                  </a:lnTo>
                  <a:lnTo>
                    <a:pt x="3143379" y="0"/>
                  </a:lnTo>
                  <a:lnTo>
                    <a:pt x="3157927" y="0"/>
                  </a:lnTo>
                  <a:lnTo>
                    <a:pt x="3160193" y="0"/>
                  </a:lnTo>
                  <a:lnTo>
                    <a:pt x="3347536" y="0"/>
                  </a:lnTo>
                  <a:cubicBezTo>
                    <a:pt x="4303193" y="0"/>
                    <a:pt x="4303193" y="0"/>
                    <a:pt x="4303193" y="0"/>
                  </a:cubicBezTo>
                  <a:cubicBezTo>
                    <a:pt x="4386037" y="0"/>
                    <a:pt x="4485449" y="58022"/>
                    <a:pt x="4526872" y="128477"/>
                  </a:cubicBezTo>
                  <a:cubicBezTo>
                    <a:pt x="5106779" y="1133497"/>
                    <a:pt x="5106779" y="1133497"/>
                    <a:pt x="5106779" y="1133497"/>
                  </a:cubicBezTo>
                  <a:cubicBezTo>
                    <a:pt x="5148200" y="1203952"/>
                    <a:pt x="5148200" y="1319996"/>
                    <a:pt x="5106779" y="1390451"/>
                  </a:cubicBezTo>
                  <a:cubicBezTo>
                    <a:pt x="4526872" y="2395471"/>
                    <a:pt x="4526872" y="2395471"/>
                    <a:pt x="4526872" y="2395471"/>
                  </a:cubicBezTo>
                  <a:cubicBezTo>
                    <a:pt x="4485449" y="2465926"/>
                    <a:pt x="4386037" y="2523948"/>
                    <a:pt x="4303193" y="2523948"/>
                  </a:cubicBezTo>
                  <a:lnTo>
                    <a:pt x="3160193" y="2523948"/>
                  </a:lnTo>
                  <a:lnTo>
                    <a:pt x="3143379" y="2523948"/>
                  </a:lnTo>
                  <a:lnTo>
                    <a:pt x="3135912" y="2523948"/>
                  </a:lnTo>
                  <a:lnTo>
                    <a:pt x="2000379" y="2523948"/>
                  </a:lnTo>
                  <a:lnTo>
                    <a:pt x="1992912" y="2523948"/>
                  </a:lnTo>
                  <a:lnTo>
                    <a:pt x="1976098" y="2523948"/>
                  </a:lnTo>
                  <a:lnTo>
                    <a:pt x="833098" y="2523948"/>
                  </a:lnTo>
                  <a:cubicBezTo>
                    <a:pt x="752325" y="2523948"/>
                    <a:pt x="650842" y="2465926"/>
                    <a:pt x="609420" y="2395471"/>
                  </a:cubicBezTo>
                  <a:cubicBezTo>
                    <a:pt x="29513" y="1390451"/>
                    <a:pt x="29513" y="1390451"/>
                    <a:pt x="29513" y="1390451"/>
                  </a:cubicBezTo>
                  <a:cubicBezTo>
                    <a:pt x="9837" y="1355223"/>
                    <a:pt x="0" y="1308599"/>
                    <a:pt x="0" y="1261974"/>
                  </a:cubicBezTo>
                  <a:close/>
                </a:path>
              </a:pathLst>
            </a:custGeom>
            <a:solidFill>
              <a:schemeClr val="accent3"/>
            </a:solidFill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773540" y="2423160"/>
              <a:ext cx="2376264" cy="6267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4" name="TextBox 29"/>
          <p:cNvSpPr txBox="1"/>
          <p:nvPr/>
        </p:nvSpPr>
        <p:spPr>
          <a:xfrm>
            <a:off x="9361185" y="3364879"/>
            <a:ext cx="1686244" cy="12824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点击输入简要文字内容，文字内容需概括精炼，言简意赅的说明分项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容输入简要文字内容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5" name="TextBox 30"/>
          <p:cNvSpPr txBox="1"/>
          <p:nvPr/>
        </p:nvSpPr>
        <p:spPr>
          <a:xfrm>
            <a:off x="9118917" y="2423788"/>
            <a:ext cx="221617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此处添加名称</a:t>
            </a:r>
          </a:p>
        </p:txBody>
      </p:sp>
      <p:sp>
        <p:nvSpPr>
          <p:cNvPr id="96" name="TextBox 20"/>
          <p:cNvSpPr txBox="1"/>
          <p:nvPr/>
        </p:nvSpPr>
        <p:spPr>
          <a:xfrm>
            <a:off x="10015405" y="1608429"/>
            <a:ext cx="423193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charset="-122"/>
              </a:rPr>
              <a:t>02</a:t>
            </a:r>
            <a:endParaRPr lang="zh-CN" altLang="en-US" sz="4000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sp>
        <p:nvSpPr>
          <p:cNvPr id="97" name="TextBox 20"/>
          <p:cNvSpPr txBox="1"/>
          <p:nvPr/>
        </p:nvSpPr>
        <p:spPr>
          <a:xfrm>
            <a:off x="7251544" y="1608429"/>
            <a:ext cx="439224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charset="-122"/>
              </a:rPr>
              <a:t>03</a:t>
            </a:r>
            <a:endParaRPr lang="zh-CN" altLang="en-US" sz="4000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 advTm="262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72" grpId="0"/>
      <p:bldP spid="81" grpId="0"/>
      <p:bldP spid="82" grpId="0"/>
      <p:bldP spid="84" grpId="0"/>
      <p:bldP spid="88" grpId="0"/>
      <p:bldP spid="89" grpId="0"/>
      <p:bldP spid="94" grpId="0"/>
      <p:bldP spid="95" grpId="0"/>
      <p:bldP spid="96" grpId="0"/>
      <p:bldP spid="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5136496" y="2106296"/>
            <a:ext cx="5059680" cy="1405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zh-CN" altLang="en-US" sz="1865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735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第三部分</a:t>
            </a:r>
            <a:endParaRPr lang="en-US" altLang="zh-CN" sz="3735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 algn="l"/>
            <a:r>
              <a:rPr lang="zh-CN" altLang="en-US" sz="4800" b="1" dirty="0" smtClea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单击此处添加名称</a:t>
            </a:r>
          </a:p>
        </p:txBody>
      </p:sp>
      <p:cxnSp>
        <p:nvCxnSpPr>
          <p:cNvPr id="35" name="直接连接符 34"/>
          <p:cNvCxnSpPr/>
          <p:nvPr/>
        </p:nvCxnSpPr>
        <p:spPr>
          <a:xfrm flipV="1">
            <a:off x="4848462" y="2010285"/>
            <a:ext cx="0" cy="256589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091128" y="4135731"/>
            <a:ext cx="1203795" cy="328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135" dirty="0" smtClean="0">
                <a:latin typeface="微软雅黑" panose="020B0503020204020204" charset="-122"/>
                <a:ea typeface="微软雅黑" panose="020B0503020204020204" charset="-122"/>
              </a:rPr>
              <a:t>PART 01</a:t>
            </a:r>
            <a:endParaRPr lang="zh-CN" altLang="en-US" sz="2135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832238" y="2106299"/>
            <a:ext cx="1596233" cy="1596233"/>
            <a:chOff x="1068965" y="491752"/>
            <a:chExt cx="1197175" cy="1197175"/>
          </a:xfrm>
        </p:grpSpPr>
        <p:grpSp>
          <p:nvGrpSpPr>
            <p:cNvPr id="38" name="组合 37"/>
            <p:cNvGrpSpPr/>
            <p:nvPr/>
          </p:nvGrpSpPr>
          <p:grpSpPr>
            <a:xfrm>
              <a:off x="1068965" y="491752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0" name="同心圆 3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/>
              </a:p>
            </p:txBody>
          </p:sp>
        </p:grpSp>
        <p:sp>
          <p:nvSpPr>
            <p:cNvPr id="39" name="KSO_Shape"/>
            <p:cNvSpPr/>
            <p:nvPr/>
          </p:nvSpPr>
          <p:spPr bwMode="auto">
            <a:xfrm>
              <a:off x="1288029" y="829734"/>
              <a:ext cx="759046" cy="521208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42" name="文本框 9"/>
          <p:cNvSpPr txBox="1"/>
          <p:nvPr/>
        </p:nvSpPr>
        <p:spPr>
          <a:xfrm>
            <a:off x="5411718" y="3834488"/>
            <a:ext cx="2677253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43" name="文本框 9"/>
          <p:cNvSpPr txBox="1"/>
          <p:nvPr/>
        </p:nvSpPr>
        <p:spPr>
          <a:xfrm>
            <a:off x="5411716" y="4268408"/>
            <a:ext cx="2677253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44" name="文本框 9"/>
          <p:cNvSpPr txBox="1"/>
          <p:nvPr/>
        </p:nvSpPr>
        <p:spPr>
          <a:xfrm>
            <a:off x="7682672" y="3838832"/>
            <a:ext cx="2677253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45" name="文本框 9"/>
          <p:cNvSpPr txBox="1"/>
          <p:nvPr/>
        </p:nvSpPr>
        <p:spPr>
          <a:xfrm>
            <a:off x="7682674" y="4273352"/>
            <a:ext cx="2677253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</p:spTree>
  </p:cSld>
  <p:clrMapOvr>
    <a:masterClrMapping/>
  </p:clrMapOvr>
  <p:transition advTm="3323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42" grpId="0"/>
      <p:bldP spid="43" grpId="0"/>
      <p:bldP spid="44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406315"/>
            <a:ext cx="5040560" cy="504055"/>
          </a:xfrm>
        </p:spPr>
        <p:txBody>
          <a:bodyPr lIns="0" tIns="0" rIns="0" bIns="0" anchor="t">
            <a:normAutofit fontScale="90000"/>
          </a:bodyPr>
          <a:lstStyle>
            <a:lvl1pPr algn="l">
              <a:defRPr sz="3200" b="0" cap="all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 smtClean="0"/>
              <a:t>单击此处添加名称</a:t>
            </a:r>
          </a:p>
        </p:txBody>
      </p:sp>
      <p:sp>
        <p:nvSpPr>
          <p:cNvPr id="7" name="五边形 6"/>
          <p:cNvSpPr/>
          <p:nvPr userDrawn="1"/>
        </p:nvSpPr>
        <p:spPr>
          <a:xfrm>
            <a:off x="263352" y="432893"/>
            <a:ext cx="573964" cy="432047"/>
          </a:xfrm>
          <a:prstGeom prst="homePlate">
            <a:avLst>
              <a:gd name="adj" fmla="val 382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31676" y="432893"/>
            <a:ext cx="95672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" y="432893"/>
            <a:ext cx="95672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0" name="组合 79"/>
          <p:cNvGrpSpPr/>
          <p:nvPr/>
        </p:nvGrpSpPr>
        <p:grpSpPr>
          <a:xfrm>
            <a:off x="2953376" y="4412444"/>
            <a:ext cx="910376" cy="910376"/>
            <a:chOff x="2953376" y="4412444"/>
            <a:chExt cx="910376" cy="910376"/>
          </a:xfrm>
        </p:grpSpPr>
        <p:sp>
          <p:nvSpPr>
            <p:cNvPr id="25" name="椭圆 24"/>
            <p:cNvSpPr/>
            <p:nvPr/>
          </p:nvSpPr>
          <p:spPr>
            <a:xfrm>
              <a:off x="2953376" y="4412444"/>
              <a:ext cx="910376" cy="9103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TextBox 20"/>
            <p:cNvSpPr txBox="1"/>
            <p:nvPr/>
          </p:nvSpPr>
          <p:spPr>
            <a:xfrm>
              <a:off x="3209792" y="4590633"/>
              <a:ext cx="397545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3600" spc="400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01</a:t>
              </a:r>
              <a:endParaRPr lang="zh-CN" altLang="en-US" sz="3600" spc="4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4033496" y="2972418"/>
            <a:ext cx="910376" cy="910376"/>
            <a:chOff x="4033496" y="2972418"/>
            <a:chExt cx="910376" cy="910376"/>
          </a:xfrm>
        </p:grpSpPr>
        <p:sp>
          <p:nvSpPr>
            <p:cNvPr id="30" name="椭圆 29"/>
            <p:cNvSpPr/>
            <p:nvPr/>
          </p:nvSpPr>
          <p:spPr>
            <a:xfrm>
              <a:off x="4033496" y="2972418"/>
              <a:ext cx="910376" cy="9103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TextBox 20"/>
            <p:cNvSpPr txBox="1"/>
            <p:nvPr/>
          </p:nvSpPr>
          <p:spPr>
            <a:xfrm>
              <a:off x="4298729" y="3152001"/>
              <a:ext cx="379911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3600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02</a:t>
              </a:r>
              <a:endParaRPr lang="zh-CN" altLang="en-US" sz="36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5628792" y="2361805"/>
            <a:ext cx="910376" cy="910376"/>
            <a:chOff x="5628792" y="2361805"/>
            <a:chExt cx="910376" cy="910376"/>
          </a:xfrm>
        </p:grpSpPr>
        <p:sp>
          <p:nvSpPr>
            <p:cNvPr id="27" name="椭圆 26"/>
            <p:cNvSpPr/>
            <p:nvPr/>
          </p:nvSpPr>
          <p:spPr>
            <a:xfrm>
              <a:off x="5628792" y="2361805"/>
              <a:ext cx="910376" cy="9103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TextBox 20"/>
            <p:cNvSpPr txBox="1"/>
            <p:nvPr/>
          </p:nvSpPr>
          <p:spPr>
            <a:xfrm>
              <a:off x="5886009" y="2559728"/>
              <a:ext cx="395942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3600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03</a:t>
              </a:r>
              <a:endParaRPr lang="zh-CN" altLang="en-US" sz="36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7320136" y="2972418"/>
            <a:ext cx="910376" cy="910376"/>
            <a:chOff x="7320136" y="2972418"/>
            <a:chExt cx="910376" cy="910376"/>
          </a:xfrm>
        </p:grpSpPr>
        <p:sp>
          <p:nvSpPr>
            <p:cNvPr id="28" name="椭圆 27"/>
            <p:cNvSpPr/>
            <p:nvPr/>
          </p:nvSpPr>
          <p:spPr>
            <a:xfrm>
              <a:off x="7320136" y="2972418"/>
              <a:ext cx="910376" cy="9103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TextBox 20"/>
            <p:cNvSpPr txBox="1"/>
            <p:nvPr/>
          </p:nvSpPr>
          <p:spPr>
            <a:xfrm>
              <a:off x="7586971" y="3152001"/>
              <a:ext cx="376706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3600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04</a:t>
              </a:r>
              <a:endParaRPr lang="zh-CN" altLang="en-US" sz="36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8256240" y="4462840"/>
            <a:ext cx="910376" cy="910376"/>
            <a:chOff x="8256240" y="4462840"/>
            <a:chExt cx="910376" cy="910376"/>
          </a:xfrm>
        </p:grpSpPr>
        <p:sp>
          <p:nvSpPr>
            <p:cNvPr id="29" name="椭圆 28"/>
            <p:cNvSpPr/>
            <p:nvPr/>
          </p:nvSpPr>
          <p:spPr>
            <a:xfrm>
              <a:off x="8256240" y="4462840"/>
              <a:ext cx="910376" cy="9103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TextBox 20"/>
            <p:cNvSpPr txBox="1"/>
            <p:nvPr/>
          </p:nvSpPr>
          <p:spPr>
            <a:xfrm>
              <a:off x="8516663" y="4651687"/>
              <a:ext cx="389530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3600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05</a:t>
              </a:r>
              <a:endParaRPr lang="zh-CN" altLang="en-US" sz="36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67" name="TextBox 29"/>
          <p:cNvSpPr txBox="1"/>
          <p:nvPr/>
        </p:nvSpPr>
        <p:spPr>
          <a:xfrm>
            <a:off x="702891" y="4024144"/>
            <a:ext cx="2246478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735"/>
              </a:lnSpc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言简意赅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的说明分项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容输入简要文字内容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TextBox 30"/>
          <p:cNvSpPr txBox="1"/>
          <p:nvPr/>
        </p:nvSpPr>
        <p:spPr>
          <a:xfrm>
            <a:off x="894713" y="4601291"/>
            <a:ext cx="1862834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70" name="TextBox 29"/>
          <p:cNvSpPr txBox="1"/>
          <p:nvPr/>
        </p:nvSpPr>
        <p:spPr>
          <a:xfrm>
            <a:off x="1668276" y="2213374"/>
            <a:ext cx="2290677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735"/>
              </a:lnSpc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言简意赅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的说明分项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容输入简要文字内容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" name="TextBox 30"/>
          <p:cNvSpPr txBox="1"/>
          <p:nvPr/>
        </p:nvSpPr>
        <p:spPr>
          <a:xfrm>
            <a:off x="1882197" y="2790521"/>
            <a:ext cx="1862834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74" name="TextBox 29"/>
          <p:cNvSpPr txBox="1"/>
          <p:nvPr/>
        </p:nvSpPr>
        <p:spPr>
          <a:xfrm>
            <a:off x="4950662" y="1088521"/>
            <a:ext cx="2290677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735"/>
              </a:lnSpc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言简意赅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的说明分项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容输入简要文字内容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" name="TextBox 30"/>
          <p:cNvSpPr txBox="1"/>
          <p:nvPr/>
        </p:nvSpPr>
        <p:spPr>
          <a:xfrm>
            <a:off x="5164583" y="1665668"/>
            <a:ext cx="1862834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76" name="TextBox 29"/>
          <p:cNvSpPr txBox="1"/>
          <p:nvPr/>
        </p:nvSpPr>
        <p:spPr>
          <a:xfrm>
            <a:off x="8107176" y="2213374"/>
            <a:ext cx="2290677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735"/>
              </a:lnSpc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言简意赅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的说明分项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容输入简要文字内容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7" name="TextBox 30"/>
          <p:cNvSpPr txBox="1"/>
          <p:nvPr/>
        </p:nvSpPr>
        <p:spPr>
          <a:xfrm>
            <a:off x="8321097" y="2790521"/>
            <a:ext cx="1862834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78" name="TextBox 29"/>
          <p:cNvSpPr txBox="1"/>
          <p:nvPr/>
        </p:nvSpPr>
        <p:spPr>
          <a:xfrm>
            <a:off x="9264352" y="4024144"/>
            <a:ext cx="2246478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735"/>
              </a:lnSpc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言简意赅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的说明分项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容输入简要文字内容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9" name="TextBox 30"/>
          <p:cNvSpPr txBox="1"/>
          <p:nvPr/>
        </p:nvSpPr>
        <p:spPr>
          <a:xfrm>
            <a:off x="9456174" y="4601291"/>
            <a:ext cx="1862834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53" name="任意多边形 52"/>
          <p:cNvSpPr/>
          <p:nvPr/>
        </p:nvSpPr>
        <p:spPr bwMode="auto">
          <a:xfrm>
            <a:off x="4540688" y="3595208"/>
            <a:ext cx="3067480" cy="3289781"/>
          </a:xfrm>
          <a:custGeom>
            <a:avLst/>
            <a:gdLst>
              <a:gd name="connsiteX0" fmla="*/ 2273319 w 4114465"/>
              <a:gd name="connsiteY0" fmla="*/ 3058 h 4412641"/>
              <a:gd name="connsiteX1" fmla="*/ 2468913 w 4114465"/>
              <a:gd name="connsiteY1" fmla="*/ 540587 h 4412641"/>
              <a:gd name="connsiteX2" fmla="*/ 2378639 w 4114465"/>
              <a:gd name="connsiteY2" fmla="*/ 1536705 h 4412641"/>
              <a:gd name="connsiteX3" fmla="*/ 2574233 w 4114465"/>
              <a:gd name="connsiteY3" fmla="*/ 1585572 h 4412641"/>
              <a:gd name="connsiteX4" fmla="*/ 2837533 w 4114465"/>
              <a:gd name="connsiteY4" fmla="*/ 1025490 h 4412641"/>
              <a:gd name="connsiteX5" fmla="*/ 3311472 w 4114465"/>
              <a:gd name="connsiteY5" fmla="*/ 514274 h 4412641"/>
              <a:gd name="connsiteX6" fmla="*/ 3247528 w 4114465"/>
              <a:gd name="connsiteY6" fmla="*/ 1228472 h 4412641"/>
              <a:gd name="connsiteX7" fmla="*/ 2999274 w 4114465"/>
              <a:gd name="connsiteY7" fmla="*/ 1762242 h 4412641"/>
              <a:gd name="connsiteX8" fmla="*/ 3206152 w 4114465"/>
              <a:gd name="connsiteY8" fmla="*/ 1984019 h 4412641"/>
              <a:gd name="connsiteX9" fmla="*/ 3582294 w 4114465"/>
              <a:gd name="connsiteY9" fmla="*/ 1660750 h 4412641"/>
              <a:gd name="connsiteX10" fmla="*/ 4052472 w 4114465"/>
              <a:gd name="connsiteY10" fmla="*/ 1397625 h 4412641"/>
              <a:gd name="connsiteX11" fmla="*/ 3691376 w 4114465"/>
              <a:gd name="connsiteY11" fmla="*/ 2104305 h 4412641"/>
              <a:gd name="connsiteX12" fmla="*/ 3315233 w 4114465"/>
              <a:gd name="connsiteY12" fmla="*/ 3092906 h 4412641"/>
              <a:gd name="connsiteX13" fmla="*/ 3054593 w 4114465"/>
              <a:gd name="connsiteY13" fmla="*/ 3765485 h 4412641"/>
              <a:gd name="connsiteX14" fmla="*/ 3051010 w 4114465"/>
              <a:gd name="connsiteY14" fmla="*/ 3769741 h 4412641"/>
              <a:gd name="connsiteX15" fmla="*/ 3051516 w 4114465"/>
              <a:gd name="connsiteY15" fmla="*/ 3769703 h 4412641"/>
              <a:gd name="connsiteX16" fmla="*/ 3066551 w 4114465"/>
              <a:gd name="connsiteY16" fmla="*/ 4412641 h 4412641"/>
              <a:gd name="connsiteX17" fmla="*/ 1773527 w 4114465"/>
              <a:gd name="connsiteY17" fmla="*/ 4412641 h 4412641"/>
              <a:gd name="connsiteX18" fmla="*/ 1455322 w 4114465"/>
              <a:gd name="connsiteY18" fmla="*/ 4021380 h 4412641"/>
              <a:gd name="connsiteX19" fmla="*/ 1349499 w 4114465"/>
              <a:gd name="connsiteY19" fmla="*/ 3942923 h 4412641"/>
              <a:gd name="connsiteX20" fmla="*/ 1344471 w 4114465"/>
              <a:gd name="connsiteY20" fmla="*/ 3939882 h 4412641"/>
              <a:gd name="connsiteX21" fmla="*/ 1336849 w 4114465"/>
              <a:gd name="connsiteY21" fmla="*/ 3933544 h 4412641"/>
              <a:gd name="connsiteX22" fmla="*/ 1318713 w 4114465"/>
              <a:gd name="connsiteY22" fmla="*/ 3920098 h 4412641"/>
              <a:gd name="connsiteX23" fmla="*/ 1320637 w 4114465"/>
              <a:gd name="connsiteY23" fmla="*/ 3920084 h 4412641"/>
              <a:gd name="connsiteX24" fmla="*/ 1320661 w 4114465"/>
              <a:gd name="connsiteY24" fmla="*/ 3920083 h 4412641"/>
              <a:gd name="connsiteX25" fmla="*/ 1242572 w 4114465"/>
              <a:gd name="connsiteY25" fmla="*/ 3855149 h 4412641"/>
              <a:gd name="connsiteX26" fmla="*/ 151877 w 4114465"/>
              <a:gd name="connsiteY26" fmla="*/ 2653111 h 4412641"/>
              <a:gd name="connsiteX27" fmla="*/ 373801 w 4114465"/>
              <a:gd name="connsiteY27" fmla="*/ 2209556 h 4412641"/>
              <a:gd name="connsiteX28" fmla="*/ 1148654 w 4114465"/>
              <a:gd name="connsiteY28" fmla="*/ 2784673 h 4412641"/>
              <a:gd name="connsiteX29" fmla="*/ 1468375 w 4114465"/>
              <a:gd name="connsiteY29" fmla="*/ 3224469 h 4412641"/>
              <a:gd name="connsiteX30" fmla="*/ 1776812 w 4114465"/>
              <a:gd name="connsiteY30" fmla="*/ 3562774 h 4412641"/>
              <a:gd name="connsiteX31" fmla="*/ 1983690 w 4114465"/>
              <a:gd name="connsiteY31" fmla="*/ 3807105 h 4412641"/>
              <a:gd name="connsiteX32" fmla="*/ 1938553 w 4114465"/>
              <a:gd name="connsiteY32" fmla="*/ 3589086 h 4412641"/>
              <a:gd name="connsiteX33" fmla="*/ 1897177 w 4114465"/>
              <a:gd name="connsiteY33" fmla="*/ 3453765 h 4412641"/>
              <a:gd name="connsiteX34" fmla="*/ 2006258 w 4114465"/>
              <a:gd name="connsiteY34" fmla="*/ 3393622 h 4412641"/>
              <a:gd name="connsiteX35" fmla="*/ 2134147 w 4114465"/>
              <a:gd name="connsiteY35" fmla="*/ 3574051 h 4412641"/>
              <a:gd name="connsiteX36" fmla="*/ 2359832 w 4114465"/>
              <a:gd name="connsiteY36" fmla="*/ 3761998 h 4412641"/>
              <a:gd name="connsiteX37" fmla="*/ 2262035 w 4114465"/>
              <a:gd name="connsiteY37" fmla="*/ 3465041 h 4412641"/>
              <a:gd name="connsiteX38" fmla="*/ 2149192 w 4114465"/>
              <a:gd name="connsiteY38" fmla="*/ 3273335 h 4412641"/>
              <a:gd name="connsiteX39" fmla="*/ 2224421 w 4114465"/>
              <a:gd name="connsiteY39" fmla="*/ 3201916 h 4412641"/>
              <a:gd name="connsiteX40" fmla="*/ 2517812 w 4114465"/>
              <a:gd name="connsiteY40" fmla="*/ 3404898 h 4412641"/>
              <a:gd name="connsiteX41" fmla="*/ 2766066 w 4114465"/>
              <a:gd name="connsiteY41" fmla="*/ 3442488 h 4412641"/>
              <a:gd name="connsiteX42" fmla="*/ 2593040 w 4114465"/>
              <a:gd name="connsiteY42" fmla="*/ 3231987 h 4412641"/>
              <a:gd name="connsiteX43" fmla="*/ 2307172 w 4114465"/>
              <a:gd name="connsiteY43" fmla="*/ 3032763 h 4412641"/>
              <a:gd name="connsiteX44" fmla="*/ 2344786 w 4114465"/>
              <a:gd name="connsiteY44" fmla="*/ 2935031 h 4412641"/>
              <a:gd name="connsiteX45" fmla="*/ 2608086 w 4114465"/>
              <a:gd name="connsiteY45" fmla="*/ 2987656 h 4412641"/>
              <a:gd name="connsiteX46" fmla="*/ 2852578 w 4114465"/>
              <a:gd name="connsiteY46" fmla="*/ 2938790 h 4412641"/>
              <a:gd name="connsiteX47" fmla="*/ 2502766 w 4114465"/>
              <a:gd name="connsiteY47" fmla="*/ 2765879 h 4412641"/>
              <a:gd name="connsiteX48" fmla="*/ 2145431 w 4114465"/>
              <a:gd name="connsiteY48" fmla="*/ 2656869 h 4412641"/>
              <a:gd name="connsiteX49" fmla="*/ 2036350 w 4114465"/>
              <a:gd name="connsiteY49" fmla="*/ 2487717 h 4412641"/>
              <a:gd name="connsiteX50" fmla="*/ 2352309 w 4114465"/>
              <a:gd name="connsiteY50" fmla="*/ 2446369 h 4412641"/>
              <a:gd name="connsiteX51" fmla="*/ 2299649 w 4114465"/>
              <a:gd name="connsiteY51" fmla="*/ 2262181 h 4412641"/>
              <a:gd name="connsiteX52" fmla="*/ 1863324 w 4114465"/>
              <a:gd name="connsiteY52" fmla="*/ 2288493 h 4412641"/>
              <a:gd name="connsiteX53" fmla="*/ 1543603 w 4114465"/>
              <a:gd name="connsiteY53" fmla="*/ 2262181 h 4412641"/>
              <a:gd name="connsiteX54" fmla="*/ 1231405 w 4114465"/>
              <a:gd name="connsiteY54" fmla="*/ 1923876 h 4412641"/>
              <a:gd name="connsiteX55" fmla="*/ 1024527 w 4114465"/>
              <a:gd name="connsiteY55" fmla="*/ 1033008 h 4412641"/>
              <a:gd name="connsiteX56" fmla="*/ 1077187 w 4114465"/>
              <a:gd name="connsiteY56" fmla="*/ 393988 h 4412641"/>
              <a:gd name="connsiteX57" fmla="*/ 1457091 w 4114465"/>
              <a:gd name="connsiteY57" fmla="*/ 833784 h 4412641"/>
              <a:gd name="connsiteX58" fmla="*/ 1645162 w 4114465"/>
              <a:gd name="connsiteY58" fmla="*/ 1506634 h 4412641"/>
              <a:gd name="connsiteX59" fmla="*/ 1855802 w 4114465"/>
              <a:gd name="connsiteY59" fmla="*/ 1547982 h 4412641"/>
              <a:gd name="connsiteX60" fmla="*/ 1976167 w 4114465"/>
              <a:gd name="connsiteY60" fmla="*/ 510515 h 4412641"/>
              <a:gd name="connsiteX61" fmla="*/ 2273319 w 4114465"/>
              <a:gd name="connsiteY61" fmla="*/ 3058 h 441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114465" h="4412641">
                <a:moveTo>
                  <a:pt x="2273319" y="3058"/>
                </a:moveTo>
                <a:cubicBezTo>
                  <a:pt x="2499005" y="36889"/>
                  <a:pt x="2495243" y="251148"/>
                  <a:pt x="2468913" y="540587"/>
                </a:cubicBezTo>
                <a:cubicBezTo>
                  <a:pt x="2435061" y="905204"/>
                  <a:pt x="2401208" y="1160812"/>
                  <a:pt x="2378639" y="1536705"/>
                </a:cubicBezTo>
                <a:cubicBezTo>
                  <a:pt x="2359832" y="1912599"/>
                  <a:pt x="2442583" y="1799831"/>
                  <a:pt x="2574233" y="1585572"/>
                </a:cubicBezTo>
                <a:cubicBezTo>
                  <a:pt x="2705883" y="1371312"/>
                  <a:pt x="2694599" y="1341241"/>
                  <a:pt x="2837533" y="1025490"/>
                </a:cubicBezTo>
                <a:cubicBezTo>
                  <a:pt x="2976705" y="713498"/>
                  <a:pt x="3059457" y="367675"/>
                  <a:pt x="3311472" y="514274"/>
                </a:cubicBezTo>
                <a:cubicBezTo>
                  <a:pt x="3563487" y="664632"/>
                  <a:pt x="3371655" y="961588"/>
                  <a:pt x="3247528" y="1228472"/>
                </a:cubicBezTo>
                <a:cubicBezTo>
                  <a:pt x="3123401" y="1495357"/>
                  <a:pt x="3108355" y="1517911"/>
                  <a:pt x="2999274" y="1762242"/>
                </a:cubicBezTo>
                <a:cubicBezTo>
                  <a:pt x="2882670" y="2017850"/>
                  <a:pt x="2961660" y="2187002"/>
                  <a:pt x="3206152" y="1984019"/>
                </a:cubicBezTo>
                <a:cubicBezTo>
                  <a:pt x="3424315" y="1799831"/>
                  <a:pt x="3416792" y="1811108"/>
                  <a:pt x="3582294" y="1660750"/>
                </a:cubicBezTo>
                <a:cubicBezTo>
                  <a:pt x="3747797" y="1514152"/>
                  <a:pt x="3947152" y="1288615"/>
                  <a:pt x="4052472" y="1397625"/>
                </a:cubicBezTo>
                <a:cubicBezTo>
                  <a:pt x="4255589" y="1608125"/>
                  <a:pt x="3913300" y="1882528"/>
                  <a:pt x="3691376" y="2104305"/>
                </a:cubicBezTo>
                <a:cubicBezTo>
                  <a:pt x="3469452" y="2322324"/>
                  <a:pt x="3371655" y="2630557"/>
                  <a:pt x="3315233" y="3092906"/>
                </a:cubicBezTo>
                <a:cubicBezTo>
                  <a:pt x="3285612" y="3333948"/>
                  <a:pt x="3199922" y="3572876"/>
                  <a:pt x="3054593" y="3765485"/>
                </a:cubicBezTo>
                <a:lnTo>
                  <a:pt x="3051010" y="3769741"/>
                </a:lnTo>
                <a:lnTo>
                  <a:pt x="3051516" y="3769703"/>
                </a:lnTo>
                <a:cubicBezTo>
                  <a:pt x="2953787" y="3968976"/>
                  <a:pt x="3028963" y="4281046"/>
                  <a:pt x="3066551" y="4412641"/>
                </a:cubicBezTo>
                <a:cubicBezTo>
                  <a:pt x="3066551" y="4412641"/>
                  <a:pt x="3066551" y="4412641"/>
                  <a:pt x="1773527" y="4412641"/>
                </a:cubicBezTo>
                <a:cubicBezTo>
                  <a:pt x="1725603" y="4229348"/>
                  <a:pt x="1593105" y="4122191"/>
                  <a:pt x="1455322" y="4021380"/>
                </a:cubicBezTo>
                <a:lnTo>
                  <a:pt x="1349499" y="3942923"/>
                </a:lnTo>
                <a:lnTo>
                  <a:pt x="1344471" y="3939882"/>
                </a:lnTo>
                <a:lnTo>
                  <a:pt x="1336849" y="3933544"/>
                </a:lnTo>
                <a:lnTo>
                  <a:pt x="1318713" y="3920098"/>
                </a:lnTo>
                <a:cubicBezTo>
                  <a:pt x="1318713" y="3920098"/>
                  <a:pt x="1318713" y="3920098"/>
                  <a:pt x="1320637" y="3920084"/>
                </a:cubicBezTo>
                <a:lnTo>
                  <a:pt x="1320661" y="3920083"/>
                </a:lnTo>
                <a:lnTo>
                  <a:pt x="1242572" y="3855149"/>
                </a:lnTo>
                <a:cubicBezTo>
                  <a:pt x="876891" y="3500986"/>
                  <a:pt x="975628" y="2974500"/>
                  <a:pt x="151877" y="2653111"/>
                </a:cubicBezTo>
                <a:cubicBezTo>
                  <a:pt x="-194174" y="2517789"/>
                  <a:pt x="125547" y="2239627"/>
                  <a:pt x="373801" y="2209556"/>
                </a:cubicBezTo>
                <a:cubicBezTo>
                  <a:pt x="768750" y="2153172"/>
                  <a:pt x="1035811" y="2468922"/>
                  <a:pt x="1148654" y="2784673"/>
                </a:cubicBezTo>
                <a:cubicBezTo>
                  <a:pt x="1231405" y="3013969"/>
                  <a:pt x="1310395" y="3138014"/>
                  <a:pt x="1468375" y="3224469"/>
                </a:cubicBezTo>
                <a:cubicBezTo>
                  <a:pt x="1633878" y="3318443"/>
                  <a:pt x="1727913" y="3442488"/>
                  <a:pt x="1776812" y="3562774"/>
                </a:cubicBezTo>
                <a:cubicBezTo>
                  <a:pt x="1825710" y="3679301"/>
                  <a:pt x="1889654" y="3814623"/>
                  <a:pt x="1983690" y="3807105"/>
                </a:cubicBezTo>
                <a:cubicBezTo>
                  <a:pt x="2066441" y="3799587"/>
                  <a:pt x="1968644" y="3675542"/>
                  <a:pt x="1938553" y="3589086"/>
                </a:cubicBezTo>
                <a:cubicBezTo>
                  <a:pt x="1908461" y="3506390"/>
                  <a:pt x="1934791" y="3566533"/>
                  <a:pt x="1897177" y="3453765"/>
                </a:cubicBezTo>
                <a:cubicBezTo>
                  <a:pt x="1863324" y="3344755"/>
                  <a:pt x="1934791" y="3310925"/>
                  <a:pt x="2006258" y="3393622"/>
                </a:cubicBezTo>
                <a:cubicBezTo>
                  <a:pt x="2070203" y="3465041"/>
                  <a:pt x="2085248" y="3480077"/>
                  <a:pt x="2134147" y="3574051"/>
                </a:cubicBezTo>
                <a:cubicBezTo>
                  <a:pt x="2194330" y="3679301"/>
                  <a:pt x="2280842" y="3807105"/>
                  <a:pt x="2359832" y="3761998"/>
                </a:cubicBezTo>
                <a:cubicBezTo>
                  <a:pt x="2450106" y="3713131"/>
                  <a:pt x="2329741" y="3570292"/>
                  <a:pt x="2262035" y="3465041"/>
                </a:cubicBezTo>
                <a:cubicBezTo>
                  <a:pt x="2205614" y="3374827"/>
                  <a:pt x="2186807" y="3367309"/>
                  <a:pt x="2149192" y="3273335"/>
                </a:cubicBezTo>
                <a:cubicBezTo>
                  <a:pt x="2107817" y="3175603"/>
                  <a:pt x="2149192" y="3168085"/>
                  <a:pt x="2224421" y="3201916"/>
                </a:cubicBezTo>
                <a:cubicBezTo>
                  <a:pt x="2363594" y="3269577"/>
                  <a:pt x="2401208" y="3337237"/>
                  <a:pt x="2517812" y="3404898"/>
                </a:cubicBezTo>
                <a:cubicBezTo>
                  <a:pt x="2630655" y="3472559"/>
                  <a:pt x="2724690" y="3502631"/>
                  <a:pt x="2766066" y="3442488"/>
                </a:cubicBezTo>
                <a:cubicBezTo>
                  <a:pt x="2811203" y="3374827"/>
                  <a:pt x="2709644" y="3310925"/>
                  <a:pt x="2593040" y="3231987"/>
                </a:cubicBezTo>
                <a:cubicBezTo>
                  <a:pt x="2487720" y="3164326"/>
                  <a:pt x="2404969" y="3115460"/>
                  <a:pt x="2307172" y="3032763"/>
                </a:cubicBezTo>
                <a:cubicBezTo>
                  <a:pt x="2220659" y="2961344"/>
                  <a:pt x="2307172" y="2927513"/>
                  <a:pt x="2344786" y="2935031"/>
                </a:cubicBezTo>
                <a:cubicBezTo>
                  <a:pt x="2446345" y="2957585"/>
                  <a:pt x="2510289" y="2968861"/>
                  <a:pt x="2608086" y="2987656"/>
                </a:cubicBezTo>
                <a:cubicBezTo>
                  <a:pt x="2705883" y="3010210"/>
                  <a:pt x="2852578" y="3021487"/>
                  <a:pt x="2852578" y="2938790"/>
                </a:cubicBezTo>
                <a:cubicBezTo>
                  <a:pt x="2852578" y="2848575"/>
                  <a:pt x="2679553" y="2795950"/>
                  <a:pt x="2502766" y="2765879"/>
                </a:cubicBezTo>
                <a:cubicBezTo>
                  <a:pt x="2382401" y="2743325"/>
                  <a:pt x="2318456" y="2743325"/>
                  <a:pt x="2145431" y="2656869"/>
                </a:cubicBezTo>
                <a:cubicBezTo>
                  <a:pt x="2089010" y="2626798"/>
                  <a:pt x="1957360" y="2547860"/>
                  <a:pt x="2036350" y="2487717"/>
                </a:cubicBezTo>
                <a:cubicBezTo>
                  <a:pt x="2096533" y="2442610"/>
                  <a:pt x="2216898" y="2514030"/>
                  <a:pt x="2352309" y="2446369"/>
                </a:cubicBezTo>
                <a:cubicBezTo>
                  <a:pt x="2457629" y="2389985"/>
                  <a:pt x="2544142" y="2171966"/>
                  <a:pt x="2299649" y="2262181"/>
                </a:cubicBezTo>
                <a:cubicBezTo>
                  <a:pt x="2149192" y="2318565"/>
                  <a:pt x="2006258" y="2337360"/>
                  <a:pt x="1863324" y="2288493"/>
                </a:cubicBezTo>
                <a:cubicBezTo>
                  <a:pt x="1784335" y="2258422"/>
                  <a:pt x="1709106" y="2250904"/>
                  <a:pt x="1543603" y="2262181"/>
                </a:cubicBezTo>
                <a:cubicBezTo>
                  <a:pt x="1385624" y="2269699"/>
                  <a:pt x="1287826" y="2153172"/>
                  <a:pt x="1231405" y="1923876"/>
                </a:cubicBezTo>
                <a:cubicBezTo>
                  <a:pt x="1114801" y="1457768"/>
                  <a:pt x="1095994" y="1322446"/>
                  <a:pt x="1024527" y="1033008"/>
                </a:cubicBezTo>
                <a:cubicBezTo>
                  <a:pt x="945537" y="709739"/>
                  <a:pt x="862786" y="480444"/>
                  <a:pt x="1077187" y="393988"/>
                </a:cubicBezTo>
                <a:cubicBezTo>
                  <a:pt x="1340487" y="292497"/>
                  <a:pt x="1419477" y="653355"/>
                  <a:pt x="1457091" y="833784"/>
                </a:cubicBezTo>
                <a:cubicBezTo>
                  <a:pt x="1490944" y="1014213"/>
                  <a:pt x="1554888" y="1269821"/>
                  <a:pt x="1645162" y="1506634"/>
                </a:cubicBezTo>
                <a:cubicBezTo>
                  <a:pt x="1739197" y="1743447"/>
                  <a:pt x="1806903" y="1807349"/>
                  <a:pt x="1855802" y="1547982"/>
                </a:cubicBezTo>
                <a:cubicBezTo>
                  <a:pt x="1904700" y="1284857"/>
                  <a:pt x="1946076" y="848820"/>
                  <a:pt x="1976167" y="510515"/>
                </a:cubicBezTo>
                <a:cubicBezTo>
                  <a:pt x="2002497" y="221077"/>
                  <a:pt x="2047634" y="-30772"/>
                  <a:pt x="2273319" y="30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advTm="4493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23997 0.28889 " pathEditMode="relative" rAng="0" ptsTypes="AA">
                                      <p:cBhvr>
                                        <p:cTn id="13" dur="650" spd="-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2" y="1444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04167E-6 1.48148E-6 L 0.15143 0.50023 " pathEditMode="relative" rAng="0" ptsTypes="AA">
                                      <p:cBhvr>
                                        <p:cTn id="17" dur="650" spd="-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250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66667E-6 1.85185E-6 L 0.02057 0.58935 " pathEditMode="relative" rAng="0" ptsTypes="AA">
                                      <p:cBhvr>
                                        <p:cTn id="21" dur="650" spd="-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2946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4.16667E-7 1.48148E-6 L -0.11823 0.50023 " pathEditMode="relative" rAng="0" ptsTypes="AA">
                                      <p:cBhvr>
                                        <p:cTn id="25" dur="650" spd="-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11" y="250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3.125E-6 3.7037E-7 L -0.19414 0.28426 " pathEditMode="relative" rAng="0" ptsTypes="AA">
                                      <p:cBhvr>
                                        <p:cTn id="29" dur="650" spd="-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14" y="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70" grpId="0"/>
      <p:bldP spid="71" grpId="0"/>
      <p:bldP spid="74" grpId="0"/>
      <p:bldP spid="75" grpId="0"/>
      <p:bldP spid="76" grpId="0"/>
      <p:bldP spid="77" grpId="0"/>
      <p:bldP spid="78" grpId="0"/>
      <p:bldP spid="79" grpId="0"/>
      <p:bldP spid="5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406315"/>
            <a:ext cx="5040560" cy="504055"/>
          </a:xfrm>
        </p:spPr>
        <p:txBody>
          <a:bodyPr lIns="0" tIns="0" rIns="0" bIns="0" anchor="t">
            <a:normAutofit fontScale="90000"/>
          </a:bodyPr>
          <a:lstStyle>
            <a:lvl1pPr algn="l">
              <a:defRPr sz="3200" b="0" cap="all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 smtClean="0"/>
              <a:t>单击此处添加名称</a:t>
            </a:r>
          </a:p>
        </p:txBody>
      </p:sp>
      <p:sp>
        <p:nvSpPr>
          <p:cNvPr id="7" name="五边形 6"/>
          <p:cNvSpPr/>
          <p:nvPr userDrawn="1"/>
        </p:nvSpPr>
        <p:spPr>
          <a:xfrm>
            <a:off x="263352" y="432893"/>
            <a:ext cx="573964" cy="432047"/>
          </a:xfrm>
          <a:prstGeom prst="homePlate">
            <a:avLst>
              <a:gd name="adj" fmla="val 382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31676" y="432893"/>
            <a:ext cx="95672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" y="432893"/>
            <a:ext cx="95672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9"/>
          <p:cNvSpPr txBox="1"/>
          <p:nvPr/>
        </p:nvSpPr>
        <p:spPr>
          <a:xfrm>
            <a:off x="8062244" y="1953059"/>
            <a:ext cx="3407716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735"/>
              </a:lnSpc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简要文字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输入简要文字内容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017302" y="1887432"/>
            <a:ext cx="3850349" cy="567270"/>
            <a:chOff x="4017302" y="1887432"/>
            <a:chExt cx="3850349" cy="567270"/>
          </a:xfrm>
        </p:grpSpPr>
        <p:sp>
          <p:nvSpPr>
            <p:cNvPr id="30" name="任意多边形 29"/>
            <p:cNvSpPr/>
            <p:nvPr/>
          </p:nvSpPr>
          <p:spPr>
            <a:xfrm>
              <a:off x="4017302" y="1887432"/>
              <a:ext cx="3850349" cy="567270"/>
            </a:xfrm>
            <a:custGeom>
              <a:avLst/>
              <a:gdLst>
                <a:gd name="connsiteX0" fmla="*/ 0 w 3850349"/>
                <a:gd name="connsiteY0" fmla="*/ 0 h 567270"/>
                <a:gd name="connsiteX1" fmla="*/ 3566714 w 3850349"/>
                <a:gd name="connsiteY1" fmla="*/ 0 h 567270"/>
                <a:gd name="connsiteX2" fmla="*/ 3850349 w 3850349"/>
                <a:gd name="connsiteY2" fmla="*/ 283635 h 567270"/>
                <a:gd name="connsiteX3" fmla="*/ 3566714 w 3850349"/>
                <a:gd name="connsiteY3" fmla="*/ 567270 h 567270"/>
                <a:gd name="connsiteX4" fmla="*/ 592483 w 3850349"/>
                <a:gd name="connsiteY4" fmla="*/ 567270 h 567270"/>
                <a:gd name="connsiteX5" fmla="*/ 504765 w 3850349"/>
                <a:gd name="connsiteY5" fmla="*/ 449966 h 567270"/>
                <a:gd name="connsiteX6" fmla="*/ 28846 w 3850349"/>
                <a:gd name="connsiteY6" fmla="*/ 17524 h 567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0349" h="567270">
                  <a:moveTo>
                    <a:pt x="0" y="0"/>
                  </a:moveTo>
                  <a:lnTo>
                    <a:pt x="3566714" y="0"/>
                  </a:lnTo>
                  <a:lnTo>
                    <a:pt x="3850349" y="283635"/>
                  </a:lnTo>
                  <a:lnTo>
                    <a:pt x="3566714" y="567270"/>
                  </a:lnTo>
                  <a:lnTo>
                    <a:pt x="592483" y="567270"/>
                  </a:lnTo>
                  <a:lnTo>
                    <a:pt x="504765" y="449966"/>
                  </a:lnTo>
                  <a:cubicBezTo>
                    <a:pt x="367864" y="284081"/>
                    <a:pt x="207536" y="138245"/>
                    <a:pt x="28846" y="175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TextBox 30"/>
            <p:cNvSpPr txBox="1"/>
            <p:nvPr/>
          </p:nvSpPr>
          <p:spPr>
            <a:xfrm>
              <a:off x="5085111" y="1955624"/>
              <a:ext cx="2366890" cy="4305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此处添加名称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756064" y="2682769"/>
            <a:ext cx="3111586" cy="567270"/>
            <a:chOff x="4756064" y="2682769"/>
            <a:chExt cx="3111586" cy="567270"/>
          </a:xfrm>
        </p:grpSpPr>
        <p:sp>
          <p:nvSpPr>
            <p:cNvPr id="31" name="任意多边形 30"/>
            <p:cNvSpPr/>
            <p:nvPr/>
          </p:nvSpPr>
          <p:spPr>
            <a:xfrm>
              <a:off x="4756064" y="2682769"/>
              <a:ext cx="3111586" cy="567270"/>
            </a:xfrm>
            <a:custGeom>
              <a:avLst/>
              <a:gdLst>
                <a:gd name="connsiteX0" fmla="*/ 0 w 3111586"/>
                <a:gd name="connsiteY0" fmla="*/ 0 h 567270"/>
                <a:gd name="connsiteX1" fmla="*/ 2827951 w 3111586"/>
                <a:gd name="connsiteY1" fmla="*/ 0 h 567270"/>
                <a:gd name="connsiteX2" fmla="*/ 3111586 w 3111586"/>
                <a:gd name="connsiteY2" fmla="*/ 283635 h 567270"/>
                <a:gd name="connsiteX3" fmla="*/ 2827951 w 3111586"/>
                <a:gd name="connsiteY3" fmla="*/ 567270 h 567270"/>
                <a:gd name="connsiteX4" fmla="*/ 216299 w 3111586"/>
                <a:gd name="connsiteY4" fmla="*/ 567270 h 567270"/>
                <a:gd name="connsiteX5" fmla="*/ 176658 w 3111586"/>
                <a:gd name="connsiteY5" fmla="*/ 413101 h 567270"/>
                <a:gd name="connsiteX6" fmla="*/ 7068 w 3111586"/>
                <a:gd name="connsiteY6" fmla="*/ 11634 h 567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1586" h="567270">
                  <a:moveTo>
                    <a:pt x="0" y="0"/>
                  </a:moveTo>
                  <a:lnTo>
                    <a:pt x="2827951" y="0"/>
                  </a:lnTo>
                  <a:lnTo>
                    <a:pt x="3111586" y="283635"/>
                  </a:lnTo>
                  <a:lnTo>
                    <a:pt x="2827951" y="567270"/>
                  </a:lnTo>
                  <a:lnTo>
                    <a:pt x="216299" y="567270"/>
                  </a:lnTo>
                  <a:lnTo>
                    <a:pt x="176658" y="413101"/>
                  </a:lnTo>
                  <a:cubicBezTo>
                    <a:pt x="133041" y="272869"/>
                    <a:pt x="76011" y="138546"/>
                    <a:pt x="7068" y="1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TextBox 30"/>
            <p:cNvSpPr txBox="1"/>
            <p:nvPr/>
          </p:nvSpPr>
          <p:spPr>
            <a:xfrm>
              <a:off x="5085111" y="2750961"/>
              <a:ext cx="2366890" cy="4305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此处添加名称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013486" y="3478106"/>
            <a:ext cx="2854165" cy="567270"/>
            <a:chOff x="5013486" y="3478106"/>
            <a:chExt cx="2854165" cy="567270"/>
          </a:xfrm>
        </p:grpSpPr>
        <p:sp>
          <p:nvSpPr>
            <p:cNvPr id="32" name="任意多边形 31"/>
            <p:cNvSpPr/>
            <p:nvPr/>
          </p:nvSpPr>
          <p:spPr>
            <a:xfrm>
              <a:off x="5013486" y="3478106"/>
              <a:ext cx="2854165" cy="567270"/>
            </a:xfrm>
            <a:custGeom>
              <a:avLst/>
              <a:gdLst>
                <a:gd name="connsiteX0" fmla="*/ 0 w 2854165"/>
                <a:gd name="connsiteY0" fmla="*/ 0 h 567270"/>
                <a:gd name="connsiteX1" fmla="*/ 2570530 w 2854165"/>
                <a:gd name="connsiteY1" fmla="*/ 0 h 567270"/>
                <a:gd name="connsiteX2" fmla="*/ 2854165 w 2854165"/>
                <a:gd name="connsiteY2" fmla="*/ 283635 h 567270"/>
                <a:gd name="connsiteX3" fmla="*/ 2570530 w 2854165"/>
                <a:gd name="connsiteY3" fmla="*/ 567270 h 567270"/>
                <a:gd name="connsiteX4" fmla="*/ 0 w 2854165"/>
                <a:gd name="connsiteY4" fmla="*/ 567270 h 567270"/>
                <a:gd name="connsiteX5" fmla="*/ 8346 w 2854165"/>
                <a:gd name="connsiteY5" fmla="*/ 512582 h 567270"/>
                <a:gd name="connsiteX6" fmla="*/ 19907 w 2854165"/>
                <a:gd name="connsiteY6" fmla="*/ 283636 h 567270"/>
                <a:gd name="connsiteX7" fmla="*/ 8346 w 2854165"/>
                <a:gd name="connsiteY7" fmla="*/ 54690 h 567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4165" h="567270">
                  <a:moveTo>
                    <a:pt x="0" y="0"/>
                  </a:moveTo>
                  <a:lnTo>
                    <a:pt x="2570530" y="0"/>
                  </a:lnTo>
                  <a:lnTo>
                    <a:pt x="2854165" y="283635"/>
                  </a:lnTo>
                  <a:lnTo>
                    <a:pt x="2570530" y="567270"/>
                  </a:lnTo>
                  <a:lnTo>
                    <a:pt x="0" y="567270"/>
                  </a:lnTo>
                  <a:lnTo>
                    <a:pt x="8346" y="512582"/>
                  </a:lnTo>
                  <a:cubicBezTo>
                    <a:pt x="15991" y="437306"/>
                    <a:pt x="19907" y="360929"/>
                    <a:pt x="19907" y="283636"/>
                  </a:cubicBezTo>
                  <a:cubicBezTo>
                    <a:pt x="19907" y="206344"/>
                    <a:pt x="15991" y="129966"/>
                    <a:pt x="8346" y="546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TextBox 30"/>
            <p:cNvSpPr txBox="1"/>
            <p:nvPr/>
          </p:nvSpPr>
          <p:spPr>
            <a:xfrm>
              <a:off x="5116428" y="3546298"/>
              <a:ext cx="2304256" cy="4305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此处添加名称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756066" y="4273443"/>
            <a:ext cx="3111584" cy="567270"/>
            <a:chOff x="4756066" y="4273443"/>
            <a:chExt cx="3111584" cy="567270"/>
          </a:xfrm>
        </p:grpSpPr>
        <p:sp>
          <p:nvSpPr>
            <p:cNvPr id="33" name="任意多边形 32"/>
            <p:cNvSpPr/>
            <p:nvPr/>
          </p:nvSpPr>
          <p:spPr>
            <a:xfrm>
              <a:off x="4756066" y="4273443"/>
              <a:ext cx="3111584" cy="567270"/>
            </a:xfrm>
            <a:custGeom>
              <a:avLst/>
              <a:gdLst>
                <a:gd name="connsiteX0" fmla="*/ 216297 w 3111584"/>
                <a:gd name="connsiteY0" fmla="*/ 0 h 567270"/>
                <a:gd name="connsiteX1" fmla="*/ 2827949 w 3111584"/>
                <a:gd name="connsiteY1" fmla="*/ 0 h 567270"/>
                <a:gd name="connsiteX2" fmla="*/ 3111584 w 3111584"/>
                <a:gd name="connsiteY2" fmla="*/ 283635 h 567270"/>
                <a:gd name="connsiteX3" fmla="*/ 2827949 w 3111584"/>
                <a:gd name="connsiteY3" fmla="*/ 567270 h 567270"/>
                <a:gd name="connsiteX4" fmla="*/ 0 w 3111584"/>
                <a:gd name="connsiteY4" fmla="*/ 567270 h 567270"/>
                <a:gd name="connsiteX5" fmla="*/ 7066 w 3111584"/>
                <a:gd name="connsiteY5" fmla="*/ 555638 h 567270"/>
                <a:gd name="connsiteX6" fmla="*/ 176656 w 3111584"/>
                <a:gd name="connsiteY6" fmla="*/ 154171 h 567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1584" h="567270">
                  <a:moveTo>
                    <a:pt x="216297" y="0"/>
                  </a:moveTo>
                  <a:lnTo>
                    <a:pt x="2827949" y="0"/>
                  </a:lnTo>
                  <a:lnTo>
                    <a:pt x="3111584" y="283635"/>
                  </a:lnTo>
                  <a:lnTo>
                    <a:pt x="2827949" y="567270"/>
                  </a:lnTo>
                  <a:lnTo>
                    <a:pt x="0" y="567270"/>
                  </a:lnTo>
                  <a:lnTo>
                    <a:pt x="7066" y="555638"/>
                  </a:lnTo>
                  <a:cubicBezTo>
                    <a:pt x="76009" y="428726"/>
                    <a:pt x="133039" y="294403"/>
                    <a:pt x="176656" y="1541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TextBox 30"/>
            <p:cNvSpPr txBox="1"/>
            <p:nvPr/>
          </p:nvSpPr>
          <p:spPr>
            <a:xfrm>
              <a:off x="5085111" y="4341635"/>
              <a:ext cx="2366890" cy="4305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此处添加名称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017302" y="5068782"/>
            <a:ext cx="3850349" cy="567270"/>
            <a:chOff x="4017302" y="5068782"/>
            <a:chExt cx="3850349" cy="567270"/>
          </a:xfrm>
        </p:grpSpPr>
        <p:sp>
          <p:nvSpPr>
            <p:cNvPr id="34" name="任意多边形 33"/>
            <p:cNvSpPr/>
            <p:nvPr/>
          </p:nvSpPr>
          <p:spPr>
            <a:xfrm>
              <a:off x="4017302" y="5068782"/>
              <a:ext cx="3850349" cy="567270"/>
            </a:xfrm>
            <a:custGeom>
              <a:avLst/>
              <a:gdLst>
                <a:gd name="connsiteX0" fmla="*/ 592483 w 3850349"/>
                <a:gd name="connsiteY0" fmla="*/ 0 h 567270"/>
                <a:gd name="connsiteX1" fmla="*/ 3566714 w 3850349"/>
                <a:gd name="connsiteY1" fmla="*/ 0 h 567270"/>
                <a:gd name="connsiteX2" fmla="*/ 3850349 w 3850349"/>
                <a:gd name="connsiteY2" fmla="*/ 283635 h 567270"/>
                <a:gd name="connsiteX3" fmla="*/ 3566714 w 3850349"/>
                <a:gd name="connsiteY3" fmla="*/ 567270 h 567270"/>
                <a:gd name="connsiteX4" fmla="*/ 0 w 3850349"/>
                <a:gd name="connsiteY4" fmla="*/ 567270 h 567270"/>
                <a:gd name="connsiteX5" fmla="*/ 28846 w 3850349"/>
                <a:gd name="connsiteY5" fmla="*/ 549746 h 567270"/>
                <a:gd name="connsiteX6" fmla="*/ 504765 w 3850349"/>
                <a:gd name="connsiteY6" fmla="*/ 117304 h 567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0349" h="567270">
                  <a:moveTo>
                    <a:pt x="592483" y="0"/>
                  </a:moveTo>
                  <a:lnTo>
                    <a:pt x="3566714" y="0"/>
                  </a:lnTo>
                  <a:lnTo>
                    <a:pt x="3850349" y="283635"/>
                  </a:lnTo>
                  <a:lnTo>
                    <a:pt x="3566714" y="567270"/>
                  </a:lnTo>
                  <a:lnTo>
                    <a:pt x="0" y="567270"/>
                  </a:lnTo>
                  <a:lnTo>
                    <a:pt x="28846" y="549746"/>
                  </a:lnTo>
                  <a:cubicBezTo>
                    <a:pt x="207536" y="429025"/>
                    <a:pt x="367864" y="283190"/>
                    <a:pt x="504765" y="1173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TextBox 30"/>
            <p:cNvSpPr txBox="1"/>
            <p:nvPr/>
          </p:nvSpPr>
          <p:spPr>
            <a:xfrm>
              <a:off x="5085111" y="5136974"/>
              <a:ext cx="2366890" cy="4305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此处添加名称</a:t>
              </a:r>
            </a:p>
          </p:txBody>
        </p:sp>
      </p:grpSp>
      <p:sp>
        <p:nvSpPr>
          <p:cNvPr id="12" name="TextBox 29"/>
          <p:cNvSpPr txBox="1"/>
          <p:nvPr/>
        </p:nvSpPr>
        <p:spPr>
          <a:xfrm>
            <a:off x="8062244" y="2748396"/>
            <a:ext cx="3407716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735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输入简要文字内容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Box 29"/>
          <p:cNvSpPr txBox="1"/>
          <p:nvPr/>
        </p:nvSpPr>
        <p:spPr>
          <a:xfrm>
            <a:off x="8062244" y="3543733"/>
            <a:ext cx="3407716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735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输入简要文字内容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Box 29"/>
          <p:cNvSpPr txBox="1"/>
          <p:nvPr/>
        </p:nvSpPr>
        <p:spPr>
          <a:xfrm>
            <a:off x="8062244" y="4339070"/>
            <a:ext cx="3407716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735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输入简要文字内容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Box 29"/>
          <p:cNvSpPr txBox="1"/>
          <p:nvPr/>
        </p:nvSpPr>
        <p:spPr>
          <a:xfrm>
            <a:off x="8062244" y="5134409"/>
            <a:ext cx="3407716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735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输入简要文字内容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97853" y="1665410"/>
            <a:ext cx="4192664" cy="419266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3791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  <p:bldP spid="1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406315"/>
            <a:ext cx="5040560" cy="504055"/>
          </a:xfrm>
        </p:spPr>
        <p:txBody>
          <a:bodyPr lIns="0" tIns="0" rIns="0" bIns="0" anchor="t">
            <a:normAutofit fontScale="90000"/>
          </a:bodyPr>
          <a:lstStyle>
            <a:lvl1pPr algn="l">
              <a:defRPr sz="3200" b="0" cap="all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 smtClean="0"/>
              <a:t>单击此处添加名称</a:t>
            </a:r>
          </a:p>
        </p:txBody>
      </p:sp>
      <p:sp>
        <p:nvSpPr>
          <p:cNvPr id="7" name="五边形 6"/>
          <p:cNvSpPr/>
          <p:nvPr userDrawn="1"/>
        </p:nvSpPr>
        <p:spPr>
          <a:xfrm>
            <a:off x="263352" y="432893"/>
            <a:ext cx="573964" cy="432047"/>
          </a:xfrm>
          <a:prstGeom prst="homePlate">
            <a:avLst>
              <a:gd name="adj" fmla="val 382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31676" y="432893"/>
            <a:ext cx="95672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" y="432893"/>
            <a:ext cx="95672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9"/>
          <p:cNvSpPr txBox="1"/>
          <p:nvPr/>
        </p:nvSpPr>
        <p:spPr>
          <a:xfrm>
            <a:off x="711654" y="1834232"/>
            <a:ext cx="2234747" cy="1025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点击输入简要文字内容，文字内容需概括精炼，言简意赅的说明分项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输入简要文字内容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Box 29"/>
          <p:cNvSpPr txBox="1"/>
          <p:nvPr/>
        </p:nvSpPr>
        <p:spPr>
          <a:xfrm>
            <a:off x="9301163" y="2865313"/>
            <a:ext cx="2247125" cy="1025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点击输入简要文字内容，文字内容需概括精炼，言简意赅的说明分项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输入简要文字内容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Box 29"/>
          <p:cNvSpPr txBox="1"/>
          <p:nvPr/>
        </p:nvSpPr>
        <p:spPr>
          <a:xfrm>
            <a:off x="711654" y="3894807"/>
            <a:ext cx="2234747" cy="1025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点击输入简要文字内容，文字内容需概括精炼，言简意赅的说明分项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输入简要文字内容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Box 29"/>
          <p:cNvSpPr txBox="1"/>
          <p:nvPr/>
        </p:nvSpPr>
        <p:spPr>
          <a:xfrm>
            <a:off x="9301163" y="4925888"/>
            <a:ext cx="2247125" cy="1025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点击输入简要文字内容，文字内容需概括精炼，言简意赅的说明分项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输入简要文字内容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Freeform 40"/>
          <p:cNvSpPr/>
          <p:nvPr/>
        </p:nvSpPr>
        <p:spPr bwMode="auto">
          <a:xfrm>
            <a:off x="5819775" y="4496668"/>
            <a:ext cx="3205163" cy="1882775"/>
          </a:xfrm>
          <a:custGeom>
            <a:avLst/>
            <a:gdLst>
              <a:gd name="T0" fmla="*/ 819 w 1161"/>
              <a:gd name="T1" fmla="*/ 0 h 682"/>
              <a:gd name="T2" fmla="*/ 556 w 1161"/>
              <a:gd name="T3" fmla="*/ 124 h 682"/>
              <a:gd name="T4" fmla="*/ 556 w 1161"/>
              <a:gd name="T5" fmla="*/ 124 h 682"/>
              <a:gd name="T6" fmla="*/ 313 w 1161"/>
              <a:gd name="T7" fmla="*/ 302 h 682"/>
              <a:gd name="T8" fmla="*/ 154 w 1161"/>
              <a:gd name="T9" fmla="*/ 257 h 682"/>
              <a:gd name="T10" fmla="*/ 154 w 1161"/>
              <a:gd name="T11" fmla="*/ 257 h 682"/>
              <a:gd name="T12" fmla="*/ 100 w 1161"/>
              <a:gd name="T13" fmla="*/ 241 h 682"/>
              <a:gd name="T14" fmla="*/ 0 w 1161"/>
              <a:gd name="T15" fmla="*/ 341 h 682"/>
              <a:gd name="T16" fmla="*/ 100 w 1161"/>
              <a:gd name="T17" fmla="*/ 441 h 682"/>
              <a:gd name="T18" fmla="*/ 154 w 1161"/>
              <a:gd name="T19" fmla="*/ 425 h 682"/>
              <a:gd name="T20" fmla="*/ 154 w 1161"/>
              <a:gd name="T21" fmla="*/ 425 h 682"/>
              <a:gd name="T22" fmla="*/ 313 w 1161"/>
              <a:gd name="T23" fmla="*/ 380 h 682"/>
              <a:gd name="T24" fmla="*/ 556 w 1161"/>
              <a:gd name="T25" fmla="*/ 558 h 682"/>
              <a:gd name="T26" fmla="*/ 556 w 1161"/>
              <a:gd name="T27" fmla="*/ 558 h 682"/>
              <a:gd name="T28" fmla="*/ 819 w 1161"/>
              <a:gd name="T29" fmla="*/ 682 h 682"/>
              <a:gd name="T30" fmla="*/ 1161 w 1161"/>
              <a:gd name="T31" fmla="*/ 341 h 682"/>
              <a:gd name="T32" fmla="*/ 819 w 1161"/>
              <a:gd name="T33" fmla="*/ 0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61" h="682">
                <a:moveTo>
                  <a:pt x="819" y="0"/>
                </a:moveTo>
                <a:cubicBezTo>
                  <a:pt x="714" y="0"/>
                  <a:pt x="619" y="48"/>
                  <a:pt x="556" y="124"/>
                </a:cubicBezTo>
                <a:cubicBezTo>
                  <a:pt x="556" y="124"/>
                  <a:pt x="556" y="124"/>
                  <a:pt x="556" y="124"/>
                </a:cubicBezTo>
                <a:cubicBezTo>
                  <a:pt x="462" y="235"/>
                  <a:pt x="461" y="302"/>
                  <a:pt x="313" y="302"/>
                </a:cubicBezTo>
                <a:cubicBezTo>
                  <a:pt x="187" y="302"/>
                  <a:pt x="197" y="284"/>
                  <a:pt x="154" y="257"/>
                </a:cubicBezTo>
                <a:cubicBezTo>
                  <a:pt x="154" y="257"/>
                  <a:pt x="154" y="257"/>
                  <a:pt x="154" y="257"/>
                </a:cubicBezTo>
                <a:cubicBezTo>
                  <a:pt x="138" y="247"/>
                  <a:pt x="120" y="241"/>
                  <a:pt x="100" y="241"/>
                </a:cubicBezTo>
                <a:cubicBezTo>
                  <a:pt x="45" y="241"/>
                  <a:pt x="0" y="286"/>
                  <a:pt x="0" y="341"/>
                </a:cubicBezTo>
                <a:cubicBezTo>
                  <a:pt x="0" y="396"/>
                  <a:pt x="45" y="441"/>
                  <a:pt x="100" y="441"/>
                </a:cubicBezTo>
                <a:cubicBezTo>
                  <a:pt x="120" y="441"/>
                  <a:pt x="138" y="435"/>
                  <a:pt x="154" y="425"/>
                </a:cubicBezTo>
                <a:cubicBezTo>
                  <a:pt x="154" y="425"/>
                  <a:pt x="154" y="425"/>
                  <a:pt x="154" y="425"/>
                </a:cubicBezTo>
                <a:cubicBezTo>
                  <a:pt x="197" y="398"/>
                  <a:pt x="187" y="380"/>
                  <a:pt x="313" y="380"/>
                </a:cubicBezTo>
                <a:cubicBezTo>
                  <a:pt x="461" y="380"/>
                  <a:pt x="462" y="447"/>
                  <a:pt x="556" y="558"/>
                </a:cubicBezTo>
                <a:cubicBezTo>
                  <a:pt x="556" y="558"/>
                  <a:pt x="556" y="558"/>
                  <a:pt x="556" y="558"/>
                </a:cubicBezTo>
                <a:cubicBezTo>
                  <a:pt x="619" y="634"/>
                  <a:pt x="714" y="682"/>
                  <a:pt x="819" y="682"/>
                </a:cubicBezTo>
                <a:cubicBezTo>
                  <a:pt x="1008" y="682"/>
                  <a:pt x="1161" y="529"/>
                  <a:pt x="1161" y="341"/>
                </a:cubicBezTo>
                <a:cubicBezTo>
                  <a:pt x="1161" y="153"/>
                  <a:pt x="1008" y="0"/>
                  <a:pt x="819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41"/>
          <p:cNvSpPr/>
          <p:nvPr/>
        </p:nvSpPr>
        <p:spPr bwMode="auto">
          <a:xfrm>
            <a:off x="3167062" y="1405806"/>
            <a:ext cx="3205163" cy="1882775"/>
          </a:xfrm>
          <a:custGeom>
            <a:avLst/>
            <a:gdLst>
              <a:gd name="T0" fmla="*/ 1061 w 1161"/>
              <a:gd name="T1" fmla="*/ 241 h 682"/>
              <a:gd name="T2" fmla="*/ 1007 w 1161"/>
              <a:gd name="T3" fmla="*/ 257 h 682"/>
              <a:gd name="T4" fmla="*/ 1007 w 1161"/>
              <a:gd name="T5" fmla="*/ 257 h 682"/>
              <a:gd name="T6" fmla="*/ 848 w 1161"/>
              <a:gd name="T7" fmla="*/ 302 h 682"/>
              <a:gd name="T8" fmla="*/ 605 w 1161"/>
              <a:gd name="T9" fmla="*/ 124 h 682"/>
              <a:gd name="T10" fmla="*/ 605 w 1161"/>
              <a:gd name="T11" fmla="*/ 124 h 682"/>
              <a:gd name="T12" fmla="*/ 342 w 1161"/>
              <a:gd name="T13" fmla="*/ 0 h 682"/>
              <a:gd name="T14" fmla="*/ 0 w 1161"/>
              <a:gd name="T15" fmla="*/ 341 h 682"/>
              <a:gd name="T16" fmla="*/ 342 w 1161"/>
              <a:gd name="T17" fmla="*/ 682 h 682"/>
              <a:gd name="T18" fmla="*/ 605 w 1161"/>
              <a:gd name="T19" fmla="*/ 558 h 682"/>
              <a:gd name="T20" fmla="*/ 605 w 1161"/>
              <a:gd name="T21" fmla="*/ 558 h 682"/>
              <a:gd name="T22" fmla="*/ 605 w 1161"/>
              <a:gd name="T23" fmla="*/ 558 h 682"/>
              <a:gd name="T24" fmla="*/ 605 w 1161"/>
              <a:gd name="T25" fmla="*/ 558 h 682"/>
              <a:gd name="T26" fmla="*/ 848 w 1161"/>
              <a:gd name="T27" fmla="*/ 380 h 682"/>
              <a:gd name="T28" fmla="*/ 1007 w 1161"/>
              <a:gd name="T29" fmla="*/ 425 h 682"/>
              <a:gd name="T30" fmla="*/ 1007 w 1161"/>
              <a:gd name="T31" fmla="*/ 425 h 682"/>
              <a:gd name="T32" fmla="*/ 1061 w 1161"/>
              <a:gd name="T33" fmla="*/ 441 h 682"/>
              <a:gd name="T34" fmla="*/ 1161 w 1161"/>
              <a:gd name="T35" fmla="*/ 341 h 682"/>
              <a:gd name="T36" fmla="*/ 1061 w 1161"/>
              <a:gd name="T37" fmla="*/ 241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61" h="682">
                <a:moveTo>
                  <a:pt x="1061" y="241"/>
                </a:moveTo>
                <a:cubicBezTo>
                  <a:pt x="1041" y="241"/>
                  <a:pt x="1023" y="247"/>
                  <a:pt x="1007" y="257"/>
                </a:cubicBezTo>
                <a:cubicBezTo>
                  <a:pt x="1007" y="257"/>
                  <a:pt x="1007" y="257"/>
                  <a:pt x="1007" y="257"/>
                </a:cubicBezTo>
                <a:cubicBezTo>
                  <a:pt x="964" y="284"/>
                  <a:pt x="974" y="302"/>
                  <a:pt x="848" y="302"/>
                </a:cubicBezTo>
                <a:cubicBezTo>
                  <a:pt x="700" y="302"/>
                  <a:pt x="699" y="235"/>
                  <a:pt x="605" y="124"/>
                </a:cubicBezTo>
                <a:cubicBezTo>
                  <a:pt x="605" y="124"/>
                  <a:pt x="605" y="124"/>
                  <a:pt x="605" y="124"/>
                </a:cubicBezTo>
                <a:cubicBezTo>
                  <a:pt x="542" y="48"/>
                  <a:pt x="448" y="0"/>
                  <a:pt x="342" y="0"/>
                </a:cubicBezTo>
                <a:cubicBezTo>
                  <a:pt x="153" y="0"/>
                  <a:pt x="0" y="153"/>
                  <a:pt x="0" y="341"/>
                </a:cubicBezTo>
                <a:cubicBezTo>
                  <a:pt x="0" y="529"/>
                  <a:pt x="153" y="682"/>
                  <a:pt x="342" y="682"/>
                </a:cubicBezTo>
                <a:cubicBezTo>
                  <a:pt x="448" y="682"/>
                  <a:pt x="542" y="634"/>
                  <a:pt x="605" y="558"/>
                </a:cubicBezTo>
                <a:cubicBezTo>
                  <a:pt x="605" y="558"/>
                  <a:pt x="605" y="558"/>
                  <a:pt x="605" y="558"/>
                </a:cubicBezTo>
                <a:cubicBezTo>
                  <a:pt x="605" y="558"/>
                  <a:pt x="605" y="558"/>
                  <a:pt x="605" y="558"/>
                </a:cubicBezTo>
                <a:cubicBezTo>
                  <a:pt x="605" y="558"/>
                  <a:pt x="605" y="558"/>
                  <a:pt x="605" y="558"/>
                </a:cubicBezTo>
                <a:cubicBezTo>
                  <a:pt x="699" y="447"/>
                  <a:pt x="700" y="380"/>
                  <a:pt x="848" y="380"/>
                </a:cubicBezTo>
                <a:cubicBezTo>
                  <a:pt x="974" y="380"/>
                  <a:pt x="964" y="398"/>
                  <a:pt x="1007" y="425"/>
                </a:cubicBezTo>
                <a:cubicBezTo>
                  <a:pt x="1007" y="425"/>
                  <a:pt x="1007" y="425"/>
                  <a:pt x="1007" y="425"/>
                </a:cubicBezTo>
                <a:cubicBezTo>
                  <a:pt x="1023" y="435"/>
                  <a:pt x="1041" y="441"/>
                  <a:pt x="1061" y="441"/>
                </a:cubicBezTo>
                <a:cubicBezTo>
                  <a:pt x="1116" y="441"/>
                  <a:pt x="1161" y="396"/>
                  <a:pt x="1161" y="341"/>
                </a:cubicBezTo>
                <a:cubicBezTo>
                  <a:pt x="1161" y="286"/>
                  <a:pt x="1116" y="241"/>
                  <a:pt x="1061" y="241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6010275" y="1734418"/>
            <a:ext cx="171450" cy="4267200"/>
            <a:chOff x="6010275" y="1583258"/>
            <a:chExt cx="171450" cy="4267200"/>
          </a:xfrm>
        </p:grpSpPr>
        <p:cxnSp>
          <p:nvCxnSpPr>
            <p:cNvPr id="41" name="直接连接符 40"/>
            <p:cNvCxnSpPr>
              <a:stCxn id="21" idx="3"/>
              <a:endCxn id="25" idx="0"/>
            </p:cNvCxnSpPr>
            <p:nvPr/>
          </p:nvCxnSpPr>
          <p:spPr>
            <a:xfrm>
              <a:off x="6096000" y="1713433"/>
              <a:ext cx="0" cy="4076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42"/>
            <p:cNvSpPr/>
            <p:nvPr/>
          </p:nvSpPr>
          <p:spPr bwMode="auto">
            <a:xfrm>
              <a:off x="6010275" y="1583258"/>
              <a:ext cx="171450" cy="130175"/>
            </a:xfrm>
            <a:custGeom>
              <a:avLst/>
              <a:gdLst>
                <a:gd name="T0" fmla="*/ 54 w 108"/>
                <a:gd name="T1" fmla="*/ 45 h 82"/>
                <a:gd name="T2" fmla="*/ 0 w 108"/>
                <a:gd name="T3" fmla="*/ 0 h 82"/>
                <a:gd name="T4" fmla="*/ 0 w 108"/>
                <a:gd name="T5" fmla="*/ 38 h 82"/>
                <a:gd name="T6" fmla="*/ 54 w 108"/>
                <a:gd name="T7" fmla="*/ 82 h 82"/>
                <a:gd name="T8" fmla="*/ 108 w 108"/>
                <a:gd name="T9" fmla="*/ 38 h 82"/>
                <a:gd name="T10" fmla="*/ 108 w 108"/>
                <a:gd name="T11" fmla="*/ 0 h 82"/>
                <a:gd name="T12" fmla="*/ 54 w 108"/>
                <a:gd name="T13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2">
                  <a:moveTo>
                    <a:pt x="54" y="45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54" y="82"/>
                  </a:lnTo>
                  <a:lnTo>
                    <a:pt x="108" y="38"/>
                  </a:lnTo>
                  <a:lnTo>
                    <a:pt x="108" y="0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3"/>
            <p:cNvSpPr/>
            <p:nvPr/>
          </p:nvSpPr>
          <p:spPr bwMode="auto">
            <a:xfrm>
              <a:off x="6010275" y="2615133"/>
              <a:ext cx="171450" cy="133350"/>
            </a:xfrm>
            <a:custGeom>
              <a:avLst/>
              <a:gdLst>
                <a:gd name="T0" fmla="*/ 54 w 108"/>
                <a:gd name="T1" fmla="*/ 45 h 84"/>
                <a:gd name="T2" fmla="*/ 0 w 108"/>
                <a:gd name="T3" fmla="*/ 0 h 84"/>
                <a:gd name="T4" fmla="*/ 0 w 108"/>
                <a:gd name="T5" fmla="*/ 39 h 84"/>
                <a:gd name="T6" fmla="*/ 54 w 108"/>
                <a:gd name="T7" fmla="*/ 84 h 84"/>
                <a:gd name="T8" fmla="*/ 108 w 108"/>
                <a:gd name="T9" fmla="*/ 39 h 84"/>
                <a:gd name="T10" fmla="*/ 108 w 108"/>
                <a:gd name="T11" fmla="*/ 0 h 84"/>
                <a:gd name="T12" fmla="*/ 54 w 108"/>
                <a:gd name="T13" fmla="*/ 4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4">
                  <a:moveTo>
                    <a:pt x="54" y="45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54" y="84"/>
                  </a:lnTo>
                  <a:lnTo>
                    <a:pt x="108" y="39"/>
                  </a:lnTo>
                  <a:lnTo>
                    <a:pt x="108" y="0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4"/>
            <p:cNvSpPr/>
            <p:nvPr/>
          </p:nvSpPr>
          <p:spPr bwMode="auto">
            <a:xfrm>
              <a:off x="6010275" y="3650183"/>
              <a:ext cx="171450" cy="133350"/>
            </a:xfrm>
            <a:custGeom>
              <a:avLst/>
              <a:gdLst>
                <a:gd name="T0" fmla="*/ 54 w 108"/>
                <a:gd name="T1" fmla="*/ 46 h 84"/>
                <a:gd name="T2" fmla="*/ 0 w 108"/>
                <a:gd name="T3" fmla="*/ 0 h 84"/>
                <a:gd name="T4" fmla="*/ 0 w 108"/>
                <a:gd name="T5" fmla="*/ 39 h 84"/>
                <a:gd name="T6" fmla="*/ 54 w 108"/>
                <a:gd name="T7" fmla="*/ 84 h 84"/>
                <a:gd name="T8" fmla="*/ 108 w 108"/>
                <a:gd name="T9" fmla="*/ 39 h 84"/>
                <a:gd name="T10" fmla="*/ 108 w 108"/>
                <a:gd name="T11" fmla="*/ 0 h 84"/>
                <a:gd name="T12" fmla="*/ 54 w 108"/>
                <a:gd name="T13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4">
                  <a:moveTo>
                    <a:pt x="54" y="46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54" y="84"/>
                  </a:lnTo>
                  <a:lnTo>
                    <a:pt x="108" y="39"/>
                  </a:lnTo>
                  <a:lnTo>
                    <a:pt x="108" y="0"/>
                  </a:lnTo>
                  <a:lnTo>
                    <a:pt x="54" y="4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5"/>
            <p:cNvSpPr/>
            <p:nvPr/>
          </p:nvSpPr>
          <p:spPr bwMode="auto">
            <a:xfrm>
              <a:off x="6010275" y="4685233"/>
              <a:ext cx="171450" cy="130175"/>
            </a:xfrm>
            <a:custGeom>
              <a:avLst/>
              <a:gdLst>
                <a:gd name="T0" fmla="*/ 54 w 108"/>
                <a:gd name="T1" fmla="*/ 46 h 82"/>
                <a:gd name="T2" fmla="*/ 0 w 108"/>
                <a:gd name="T3" fmla="*/ 0 h 82"/>
                <a:gd name="T4" fmla="*/ 0 w 108"/>
                <a:gd name="T5" fmla="*/ 39 h 82"/>
                <a:gd name="T6" fmla="*/ 54 w 108"/>
                <a:gd name="T7" fmla="*/ 82 h 82"/>
                <a:gd name="T8" fmla="*/ 108 w 108"/>
                <a:gd name="T9" fmla="*/ 39 h 82"/>
                <a:gd name="T10" fmla="*/ 108 w 108"/>
                <a:gd name="T11" fmla="*/ 0 h 82"/>
                <a:gd name="T12" fmla="*/ 54 w 108"/>
                <a:gd name="T13" fmla="*/ 4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2">
                  <a:moveTo>
                    <a:pt x="54" y="46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54" y="82"/>
                  </a:lnTo>
                  <a:lnTo>
                    <a:pt x="108" y="39"/>
                  </a:lnTo>
                  <a:lnTo>
                    <a:pt x="108" y="0"/>
                  </a:lnTo>
                  <a:lnTo>
                    <a:pt x="54" y="4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46"/>
            <p:cNvSpPr/>
            <p:nvPr/>
          </p:nvSpPr>
          <p:spPr bwMode="auto">
            <a:xfrm>
              <a:off x="6010275" y="5718696"/>
              <a:ext cx="171450" cy="131762"/>
            </a:xfrm>
            <a:custGeom>
              <a:avLst/>
              <a:gdLst>
                <a:gd name="T0" fmla="*/ 54 w 108"/>
                <a:gd name="T1" fmla="*/ 45 h 83"/>
                <a:gd name="T2" fmla="*/ 0 w 108"/>
                <a:gd name="T3" fmla="*/ 0 h 83"/>
                <a:gd name="T4" fmla="*/ 0 w 108"/>
                <a:gd name="T5" fmla="*/ 38 h 83"/>
                <a:gd name="T6" fmla="*/ 54 w 108"/>
                <a:gd name="T7" fmla="*/ 83 h 83"/>
                <a:gd name="T8" fmla="*/ 108 w 108"/>
                <a:gd name="T9" fmla="*/ 38 h 83"/>
                <a:gd name="T10" fmla="*/ 108 w 108"/>
                <a:gd name="T11" fmla="*/ 0 h 83"/>
                <a:gd name="T12" fmla="*/ 54 w 108"/>
                <a:gd name="T13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3">
                  <a:moveTo>
                    <a:pt x="54" y="45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54" y="83"/>
                  </a:lnTo>
                  <a:lnTo>
                    <a:pt x="108" y="38"/>
                  </a:lnTo>
                  <a:lnTo>
                    <a:pt x="108" y="0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6" name="Oval 47"/>
          <p:cNvSpPr>
            <a:spLocks noChangeArrowheads="1"/>
          </p:cNvSpPr>
          <p:nvPr/>
        </p:nvSpPr>
        <p:spPr bwMode="auto">
          <a:xfrm>
            <a:off x="3282950" y="1521693"/>
            <a:ext cx="1654175" cy="165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Oval 48"/>
          <p:cNvSpPr>
            <a:spLocks noChangeArrowheads="1"/>
          </p:cNvSpPr>
          <p:nvPr/>
        </p:nvSpPr>
        <p:spPr bwMode="auto">
          <a:xfrm>
            <a:off x="5875337" y="2126531"/>
            <a:ext cx="441325" cy="441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A</a:t>
            </a:r>
            <a:endParaRPr lang="zh-CN" altLang="en-US" sz="28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8" name="Freeform 49"/>
          <p:cNvSpPr/>
          <p:nvPr/>
        </p:nvSpPr>
        <p:spPr bwMode="auto">
          <a:xfrm>
            <a:off x="3167062" y="3464793"/>
            <a:ext cx="3205163" cy="1885950"/>
          </a:xfrm>
          <a:custGeom>
            <a:avLst/>
            <a:gdLst>
              <a:gd name="T0" fmla="*/ 1061 w 1161"/>
              <a:gd name="T1" fmla="*/ 242 h 683"/>
              <a:gd name="T2" fmla="*/ 1007 w 1161"/>
              <a:gd name="T3" fmla="*/ 257 h 683"/>
              <a:gd name="T4" fmla="*/ 1007 w 1161"/>
              <a:gd name="T5" fmla="*/ 257 h 683"/>
              <a:gd name="T6" fmla="*/ 848 w 1161"/>
              <a:gd name="T7" fmla="*/ 303 h 683"/>
              <a:gd name="T8" fmla="*/ 605 w 1161"/>
              <a:gd name="T9" fmla="*/ 125 h 683"/>
              <a:gd name="T10" fmla="*/ 605 w 1161"/>
              <a:gd name="T11" fmla="*/ 125 h 683"/>
              <a:gd name="T12" fmla="*/ 605 w 1161"/>
              <a:gd name="T13" fmla="*/ 124 h 683"/>
              <a:gd name="T14" fmla="*/ 605 w 1161"/>
              <a:gd name="T15" fmla="*/ 124 h 683"/>
              <a:gd name="T16" fmla="*/ 342 w 1161"/>
              <a:gd name="T17" fmla="*/ 0 h 683"/>
              <a:gd name="T18" fmla="*/ 0 w 1161"/>
              <a:gd name="T19" fmla="*/ 342 h 683"/>
              <a:gd name="T20" fmla="*/ 342 w 1161"/>
              <a:gd name="T21" fmla="*/ 683 h 683"/>
              <a:gd name="T22" fmla="*/ 605 w 1161"/>
              <a:gd name="T23" fmla="*/ 559 h 683"/>
              <a:gd name="T24" fmla="*/ 605 w 1161"/>
              <a:gd name="T25" fmla="*/ 559 h 683"/>
              <a:gd name="T26" fmla="*/ 848 w 1161"/>
              <a:gd name="T27" fmla="*/ 380 h 683"/>
              <a:gd name="T28" fmla="*/ 1007 w 1161"/>
              <a:gd name="T29" fmla="*/ 426 h 683"/>
              <a:gd name="T30" fmla="*/ 1007 w 1161"/>
              <a:gd name="T31" fmla="*/ 426 h 683"/>
              <a:gd name="T32" fmla="*/ 1061 w 1161"/>
              <a:gd name="T33" fmla="*/ 441 h 683"/>
              <a:gd name="T34" fmla="*/ 1161 w 1161"/>
              <a:gd name="T35" fmla="*/ 342 h 683"/>
              <a:gd name="T36" fmla="*/ 1061 w 1161"/>
              <a:gd name="T37" fmla="*/ 242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61" h="683">
                <a:moveTo>
                  <a:pt x="1061" y="242"/>
                </a:moveTo>
                <a:cubicBezTo>
                  <a:pt x="1041" y="242"/>
                  <a:pt x="1023" y="248"/>
                  <a:pt x="1007" y="257"/>
                </a:cubicBezTo>
                <a:cubicBezTo>
                  <a:pt x="1007" y="257"/>
                  <a:pt x="1007" y="257"/>
                  <a:pt x="1007" y="257"/>
                </a:cubicBezTo>
                <a:cubicBezTo>
                  <a:pt x="964" y="285"/>
                  <a:pt x="974" y="303"/>
                  <a:pt x="848" y="303"/>
                </a:cubicBezTo>
                <a:cubicBezTo>
                  <a:pt x="700" y="303"/>
                  <a:pt x="699" y="236"/>
                  <a:pt x="605" y="125"/>
                </a:cubicBezTo>
                <a:cubicBezTo>
                  <a:pt x="605" y="125"/>
                  <a:pt x="605" y="125"/>
                  <a:pt x="605" y="125"/>
                </a:cubicBezTo>
                <a:cubicBezTo>
                  <a:pt x="605" y="125"/>
                  <a:pt x="605" y="124"/>
                  <a:pt x="605" y="124"/>
                </a:cubicBezTo>
                <a:cubicBezTo>
                  <a:pt x="605" y="124"/>
                  <a:pt x="605" y="124"/>
                  <a:pt x="605" y="124"/>
                </a:cubicBezTo>
                <a:cubicBezTo>
                  <a:pt x="542" y="49"/>
                  <a:pt x="448" y="0"/>
                  <a:pt x="342" y="0"/>
                </a:cubicBezTo>
                <a:cubicBezTo>
                  <a:pt x="153" y="0"/>
                  <a:pt x="0" y="153"/>
                  <a:pt x="0" y="342"/>
                </a:cubicBezTo>
                <a:cubicBezTo>
                  <a:pt x="0" y="530"/>
                  <a:pt x="153" y="683"/>
                  <a:pt x="342" y="683"/>
                </a:cubicBezTo>
                <a:cubicBezTo>
                  <a:pt x="448" y="683"/>
                  <a:pt x="542" y="634"/>
                  <a:pt x="605" y="559"/>
                </a:cubicBezTo>
                <a:cubicBezTo>
                  <a:pt x="605" y="559"/>
                  <a:pt x="605" y="559"/>
                  <a:pt x="605" y="559"/>
                </a:cubicBezTo>
                <a:cubicBezTo>
                  <a:pt x="699" y="448"/>
                  <a:pt x="700" y="380"/>
                  <a:pt x="848" y="380"/>
                </a:cubicBezTo>
                <a:cubicBezTo>
                  <a:pt x="974" y="380"/>
                  <a:pt x="964" y="398"/>
                  <a:pt x="1007" y="426"/>
                </a:cubicBezTo>
                <a:cubicBezTo>
                  <a:pt x="1007" y="426"/>
                  <a:pt x="1007" y="426"/>
                  <a:pt x="1007" y="426"/>
                </a:cubicBezTo>
                <a:cubicBezTo>
                  <a:pt x="1023" y="436"/>
                  <a:pt x="1041" y="441"/>
                  <a:pt x="1061" y="441"/>
                </a:cubicBezTo>
                <a:cubicBezTo>
                  <a:pt x="1116" y="441"/>
                  <a:pt x="1161" y="397"/>
                  <a:pt x="1161" y="342"/>
                </a:cubicBezTo>
                <a:cubicBezTo>
                  <a:pt x="1161" y="286"/>
                  <a:pt x="1116" y="242"/>
                  <a:pt x="1061" y="24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50"/>
          <p:cNvSpPr>
            <a:spLocks noChangeArrowheads="1"/>
          </p:cNvSpPr>
          <p:nvPr/>
        </p:nvSpPr>
        <p:spPr bwMode="auto">
          <a:xfrm>
            <a:off x="3282950" y="3580681"/>
            <a:ext cx="1654175" cy="16541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51"/>
          <p:cNvSpPr>
            <a:spLocks noChangeArrowheads="1"/>
          </p:cNvSpPr>
          <p:nvPr/>
        </p:nvSpPr>
        <p:spPr bwMode="auto">
          <a:xfrm>
            <a:off x="5875337" y="4185518"/>
            <a:ext cx="441325" cy="4445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C</a:t>
            </a:r>
            <a:endParaRPr lang="zh-CN" altLang="en-US" sz="28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33" name="Freeform 54"/>
          <p:cNvSpPr/>
          <p:nvPr/>
        </p:nvSpPr>
        <p:spPr bwMode="auto">
          <a:xfrm>
            <a:off x="5819775" y="2436093"/>
            <a:ext cx="3205163" cy="1881187"/>
          </a:xfrm>
          <a:custGeom>
            <a:avLst/>
            <a:gdLst>
              <a:gd name="T0" fmla="*/ 819 w 1161"/>
              <a:gd name="T1" fmla="*/ 0 h 682"/>
              <a:gd name="T2" fmla="*/ 556 w 1161"/>
              <a:gd name="T3" fmla="*/ 124 h 682"/>
              <a:gd name="T4" fmla="*/ 556 w 1161"/>
              <a:gd name="T5" fmla="*/ 124 h 682"/>
              <a:gd name="T6" fmla="*/ 556 w 1161"/>
              <a:gd name="T7" fmla="*/ 124 h 682"/>
              <a:gd name="T8" fmla="*/ 556 w 1161"/>
              <a:gd name="T9" fmla="*/ 124 h 682"/>
              <a:gd name="T10" fmla="*/ 313 w 1161"/>
              <a:gd name="T11" fmla="*/ 303 h 682"/>
              <a:gd name="T12" fmla="*/ 154 w 1161"/>
              <a:gd name="T13" fmla="*/ 257 h 682"/>
              <a:gd name="T14" fmla="*/ 154 w 1161"/>
              <a:gd name="T15" fmla="*/ 257 h 682"/>
              <a:gd name="T16" fmla="*/ 100 w 1161"/>
              <a:gd name="T17" fmla="*/ 241 h 682"/>
              <a:gd name="T18" fmla="*/ 0 w 1161"/>
              <a:gd name="T19" fmla="*/ 341 h 682"/>
              <a:gd name="T20" fmla="*/ 100 w 1161"/>
              <a:gd name="T21" fmla="*/ 441 h 682"/>
              <a:gd name="T22" fmla="*/ 154 w 1161"/>
              <a:gd name="T23" fmla="*/ 425 h 682"/>
              <a:gd name="T24" fmla="*/ 154 w 1161"/>
              <a:gd name="T25" fmla="*/ 425 h 682"/>
              <a:gd name="T26" fmla="*/ 313 w 1161"/>
              <a:gd name="T27" fmla="*/ 380 h 682"/>
              <a:gd name="T28" fmla="*/ 556 w 1161"/>
              <a:gd name="T29" fmla="*/ 558 h 682"/>
              <a:gd name="T30" fmla="*/ 556 w 1161"/>
              <a:gd name="T31" fmla="*/ 558 h 682"/>
              <a:gd name="T32" fmla="*/ 819 w 1161"/>
              <a:gd name="T33" fmla="*/ 682 h 682"/>
              <a:gd name="T34" fmla="*/ 1161 w 1161"/>
              <a:gd name="T35" fmla="*/ 341 h 682"/>
              <a:gd name="T36" fmla="*/ 819 w 1161"/>
              <a:gd name="T37" fmla="*/ 0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61" h="682">
                <a:moveTo>
                  <a:pt x="819" y="0"/>
                </a:moveTo>
                <a:cubicBezTo>
                  <a:pt x="714" y="0"/>
                  <a:pt x="619" y="48"/>
                  <a:pt x="556" y="124"/>
                </a:cubicBezTo>
                <a:cubicBezTo>
                  <a:pt x="556" y="124"/>
                  <a:pt x="556" y="124"/>
                  <a:pt x="556" y="124"/>
                </a:cubicBezTo>
                <a:cubicBezTo>
                  <a:pt x="556" y="124"/>
                  <a:pt x="556" y="124"/>
                  <a:pt x="556" y="124"/>
                </a:cubicBezTo>
                <a:cubicBezTo>
                  <a:pt x="556" y="124"/>
                  <a:pt x="556" y="124"/>
                  <a:pt x="556" y="124"/>
                </a:cubicBezTo>
                <a:cubicBezTo>
                  <a:pt x="462" y="235"/>
                  <a:pt x="461" y="303"/>
                  <a:pt x="313" y="303"/>
                </a:cubicBezTo>
                <a:cubicBezTo>
                  <a:pt x="187" y="303"/>
                  <a:pt x="197" y="284"/>
                  <a:pt x="154" y="257"/>
                </a:cubicBezTo>
                <a:cubicBezTo>
                  <a:pt x="154" y="257"/>
                  <a:pt x="154" y="257"/>
                  <a:pt x="154" y="257"/>
                </a:cubicBezTo>
                <a:cubicBezTo>
                  <a:pt x="138" y="247"/>
                  <a:pt x="120" y="241"/>
                  <a:pt x="100" y="241"/>
                </a:cubicBezTo>
                <a:cubicBezTo>
                  <a:pt x="45" y="241"/>
                  <a:pt x="0" y="286"/>
                  <a:pt x="0" y="341"/>
                </a:cubicBezTo>
                <a:cubicBezTo>
                  <a:pt x="0" y="396"/>
                  <a:pt x="45" y="441"/>
                  <a:pt x="100" y="441"/>
                </a:cubicBezTo>
                <a:cubicBezTo>
                  <a:pt x="120" y="441"/>
                  <a:pt x="138" y="435"/>
                  <a:pt x="154" y="425"/>
                </a:cubicBezTo>
                <a:cubicBezTo>
                  <a:pt x="154" y="425"/>
                  <a:pt x="154" y="425"/>
                  <a:pt x="154" y="425"/>
                </a:cubicBezTo>
                <a:cubicBezTo>
                  <a:pt x="197" y="398"/>
                  <a:pt x="187" y="380"/>
                  <a:pt x="313" y="380"/>
                </a:cubicBezTo>
                <a:cubicBezTo>
                  <a:pt x="461" y="380"/>
                  <a:pt x="462" y="447"/>
                  <a:pt x="556" y="558"/>
                </a:cubicBezTo>
                <a:cubicBezTo>
                  <a:pt x="556" y="558"/>
                  <a:pt x="556" y="558"/>
                  <a:pt x="556" y="558"/>
                </a:cubicBezTo>
                <a:cubicBezTo>
                  <a:pt x="619" y="634"/>
                  <a:pt x="714" y="682"/>
                  <a:pt x="819" y="682"/>
                </a:cubicBezTo>
                <a:cubicBezTo>
                  <a:pt x="1008" y="682"/>
                  <a:pt x="1161" y="530"/>
                  <a:pt x="1161" y="341"/>
                </a:cubicBezTo>
                <a:cubicBezTo>
                  <a:pt x="1161" y="153"/>
                  <a:pt x="1008" y="0"/>
                  <a:pt x="81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55"/>
          <p:cNvSpPr>
            <a:spLocks noChangeArrowheads="1"/>
          </p:cNvSpPr>
          <p:nvPr/>
        </p:nvSpPr>
        <p:spPr bwMode="auto">
          <a:xfrm>
            <a:off x="7254875" y="2551981"/>
            <a:ext cx="1654175" cy="165258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Oval 56"/>
          <p:cNvSpPr>
            <a:spLocks noChangeArrowheads="1"/>
          </p:cNvSpPr>
          <p:nvPr/>
        </p:nvSpPr>
        <p:spPr bwMode="auto">
          <a:xfrm>
            <a:off x="5875337" y="3155231"/>
            <a:ext cx="441325" cy="4445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B</a:t>
            </a:r>
            <a:endParaRPr lang="zh-CN" altLang="en-US" sz="28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36" name="Oval 57"/>
          <p:cNvSpPr>
            <a:spLocks noChangeArrowheads="1"/>
          </p:cNvSpPr>
          <p:nvPr/>
        </p:nvSpPr>
        <p:spPr bwMode="auto">
          <a:xfrm>
            <a:off x="7254875" y="4614143"/>
            <a:ext cx="1654175" cy="16494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Oval 59"/>
          <p:cNvSpPr>
            <a:spLocks noChangeArrowheads="1"/>
          </p:cNvSpPr>
          <p:nvPr/>
        </p:nvSpPr>
        <p:spPr bwMode="auto">
          <a:xfrm>
            <a:off x="5875337" y="5217393"/>
            <a:ext cx="441325" cy="4429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D</a:t>
            </a:r>
            <a:endParaRPr lang="zh-CN" altLang="en-US" sz="28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TextBox 30"/>
          <p:cNvSpPr txBox="1"/>
          <p:nvPr/>
        </p:nvSpPr>
        <p:spPr>
          <a:xfrm>
            <a:off x="3654267" y="1916306"/>
            <a:ext cx="911540" cy="86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1" name="TextBox 30"/>
          <p:cNvSpPr txBox="1"/>
          <p:nvPr/>
        </p:nvSpPr>
        <p:spPr>
          <a:xfrm>
            <a:off x="7603727" y="2947387"/>
            <a:ext cx="956471" cy="86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2" name="TextBox 30"/>
          <p:cNvSpPr txBox="1"/>
          <p:nvPr/>
        </p:nvSpPr>
        <p:spPr>
          <a:xfrm>
            <a:off x="3626354" y="3976881"/>
            <a:ext cx="967367" cy="86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3" name="TextBox 30"/>
          <p:cNvSpPr txBox="1"/>
          <p:nvPr/>
        </p:nvSpPr>
        <p:spPr>
          <a:xfrm>
            <a:off x="7639731" y="5007962"/>
            <a:ext cx="884463" cy="86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</p:spTree>
  </p:cSld>
  <p:clrMapOvr>
    <a:masterClrMapping/>
  </p:clrMapOvr>
  <p:transition advTm="8283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6" grpId="0"/>
      <p:bldP spid="19" grpId="0" bldLvl="0" animBg="1"/>
      <p:bldP spid="20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8" grpId="0" bldLvl="0" animBg="1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406315"/>
            <a:ext cx="5040560" cy="504055"/>
          </a:xfrm>
        </p:spPr>
        <p:txBody>
          <a:bodyPr lIns="0" tIns="0" rIns="0" bIns="0" anchor="t">
            <a:normAutofit fontScale="90000"/>
          </a:bodyPr>
          <a:lstStyle>
            <a:lvl1pPr algn="l">
              <a:defRPr sz="3200" b="0" cap="all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 smtClean="0"/>
              <a:t>单击此处添加名称</a:t>
            </a:r>
          </a:p>
        </p:txBody>
      </p:sp>
      <p:sp>
        <p:nvSpPr>
          <p:cNvPr id="7" name="五边形 6"/>
          <p:cNvSpPr/>
          <p:nvPr userDrawn="1"/>
        </p:nvSpPr>
        <p:spPr>
          <a:xfrm>
            <a:off x="263352" y="432893"/>
            <a:ext cx="573964" cy="432047"/>
          </a:xfrm>
          <a:prstGeom prst="homePlate">
            <a:avLst>
              <a:gd name="adj" fmla="val 382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31676" y="432893"/>
            <a:ext cx="95672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" y="432893"/>
            <a:ext cx="95672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2" name="Chart 14"/>
          <p:cNvGraphicFramePr/>
          <p:nvPr/>
        </p:nvGraphicFramePr>
        <p:xfrm>
          <a:off x="323700" y="1436451"/>
          <a:ext cx="5900089" cy="440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15"/>
          <p:cNvSpPr/>
          <p:nvPr/>
        </p:nvSpPr>
        <p:spPr>
          <a:xfrm>
            <a:off x="926259" y="5692993"/>
            <a:ext cx="1169956" cy="29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33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Clear Sans Thin" panose="020B0203030202020304" pitchFamily="34" charset="0"/>
              </a:rPr>
              <a:t>添加标题</a:t>
            </a:r>
            <a:r>
              <a:rPr lang="en-US" sz="133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Clear Sans Thin" panose="020B0203030202020304" pitchFamily="34" charset="0"/>
              </a:rPr>
              <a:t> 1</a:t>
            </a:r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Clear Sans Thin" panose="020B0203030202020304" pitchFamily="34" charset="0"/>
            </a:endParaRPr>
          </a:p>
        </p:txBody>
      </p:sp>
      <p:sp>
        <p:nvSpPr>
          <p:cNvPr id="4" name="Rectangle 16"/>
          <p:cNvSpPr/>
          <p:nvPr/>
        </p:nvSpPr>
        <p:spPr>
          <a:xfrm>
            <a:off x="2557583" y="5692993"/>
            <a:ext cx="1169956" cy="29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33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Clear Sans Thin" panose="020B0203030202020304" pitchFamily="34" charset="0"/>
              </a:rPr>
              <a:t>添加标题</a:t>
            </a:r>
            <a:r>
              <a:rPr lang="en-US" sz="133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Clear Sans Thin" panose="020B0203030202020304" pitchFamily="34" charset="0"/>
              </a:rPr>
              <a:t> 2</a:t>
            </a:r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Clear Sans Thin" panose="020B0203030202020304" pitchFamily="34" charset="0"/>
            </a:endParaRPr>
          </a:p>
        </p:txBody>
      </p:sp>
      <p:sp>
        <p:nvSpPr>
          <p:cNvPr id="5" name="Rectangle 17"/>
          <p:cNvSpPr/>
          <p:nvPr/>
        </p:nvSpPr>
        <p:spPr>
          <a:xfrm>
            <a:off x="4188907" y="5692993"/>
            <a:ext cx="1169956" cy="29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33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Clear Sans Thin" panose="020B0203030202020304" pitchFamily="34" charset="0"/>
              </a:rPr>
              <a:t>添加标题</a:t>
            </a:r>
            <a:r>
              <a:rPr lang="en-US" sz="133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Clear Sans Thin" panose="020B0203030202020304" pitchFamily="34" charset="0"/>
              </a:rPr>
              <a:t> 3</a:t>
            </a:r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Clear Sans Thin" panose="020B0203030202020304" pitchFamily="34" charset="0"/>
            </a:endParaRPr>
          </a:p>
        </p:txBody>
      </p:sp>
      <p:sp>
        <p:nvSpPr>
          <p:cNvPr id="6" name="TextBox 25"/>
          <p:cNvSpPr txBox="1"/>
          <p:nvPr/>
        </p:nvSpPr>
        <p:spPr>
          <a:xfrm>
            <a:off x="7572231" y="1864589"/>
            <a:ext cx="3706409" cy="870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填加标题</a:t>
            </a:r>
          </a:p>
          <a:p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单击此处添加文本单击此处添加文本</a:t>
            </a:r>
          </a:p>
          <a:p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文本单击此处添加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文本</a:t>
            </a:r>
          </a:p>
        </p:txBody>
      </p:sp>
      <p:sp>
        <p:nvSpPr>
          <p:cNvPr id="10" name="TextBox 26"/>
          <p:cNvSpPr txBox="1"/>
          <p:nvPr/>
        </p:nvSpPr>
        <p:spPr>
          <a:xfrm>
            <a:off x="7574767" y="3322969"/>
            <a:ext cx="3706409" cy="870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填加标题</a:t>
            </a:r>
          </a:p>
          <a:p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单击此处添加文本单击此处添加文本</a:t>
            </a:r>
          </a:p>
          <a:p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文本单击此处添加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文本</a:t>
            </a:r>
          </a:p>
        </p:txBody>
      </p:sp>
      <p:sp>
        <p:nvSpPr>
          <p:cNvPr id="11" name="TextBox 27"/>
          <p:cNvSpPr txBox="1"/>
          <p:nvPr/>
        </p:nvSpPr>
        <p:spPr>
          <a:xfrm>
            <a:off x="7574767" y="4734435"/>
            <a:ext cx="3706409" cy="870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填加标题</a:t>
            </a:r>
          </a:p>
          <a:p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单击此处添加文本单击此处添加文本</a:t>
            </a:r>
          </a:p>
          <a:p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文本单击此处添加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文本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6663582" y="3001703"/>
            <a:ext cx="4425573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6662767" y="4541284"/>
            <a:ext cx="4426388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grpSp>
        <p:nvGrpSpPr>
          <p:cNvPr id="14" name="组合 13"/>
          <p:cNvGrpSpPr/>
          <p:nvPr/>
        </p:nvGrpSpPr>
        <p:grpSpPr>
          <a:xfrm>
            <a:off x="6607832" y="1915179"/>
            <a:ext cx="799264" cy="799264"/>
            <a:chOff x="4499992" y="267494"/>
            <a:chExt cx="599448" cy="599448"/>
          </a:xfrm>
        </p:grpSpPr>
        <p:grpSp>
          <p:nvGrpSpPr>
            <p:cNvPr id="15" name="组合 14"/>
            <p:cNvGrpSpPr/>
            <p:nvPr/>
          </p:nvGrpSpPr>
          <p:grpSpPr>
            <a:xfrm>
              <a:off x="4499992" y="267494"/>
              <a:ext cx="599448" cy="599448"/>
              <a:chOff x="4131160" y="713581"/>
              <a:chExt cx="881684" cy="881684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8" name="Freeform 70"/>
            <p:cNvSpPr>
              <a:spLocks noEditPoints="1"/>
            </p:cNvSpPr>
            <p:nvPr/>
          </p:nvSpPr>
          <p:spPr bwMode="auto">
            <a:xfrm>
              <a:off x="4679089" y="422857"/>
              <a:ext cx="241254" cy="288722"/>
            </a:xfrm>
            <a:custGeom>
              <a:avLst/>
              <a:gdLst>
                <a:gd name="T0" fmla="*/ 346 w 346"/>
                <a:gd name="T1" fmla="*/ 77 h 414"/>
                <a:gd name="T2" fmla="*/ 345 w 346"/>
                <a:gd name="T3" fmla="*/ 75 h 414"/>
                <a:gd name="T4" fmla="*/ 345 w 346"/>
                <a:gd name="T5" fmla="*/ 74 h 414"/>
                <a:gd name="T6" fmla="*/ 343 w 346"/>
                <a:gd name="T7" fmla="*/ 72 h 414"/>
                <a:gd name="T8" fmla="*/ 273 w 346"/>
                <a:gd name="T9" fmla="*/ 2 h 414"/>
                <a:gd name="T10" fmla="*/ 271 w 346"/>
                <a:gd name="T11" fmla="*/ 0 h 414"/>
                <a:gd name="T12" fmla="*/ 270 w 346"/>
                <a:gd name="T13" fmla="*/ 0 h 414"/>
                <a:gd name="T14" fmla="*/ 268 w 346"/>
                <a:gd name="T15" fmla="*/ 0 h 414"/>
                <a:gd name="T16" fmla="*/ 268 w 346"/>
                <a:gd name="T17" fmla="*/ 0 h 414"/>
                <a:gd name="T18" fmla="*/ 7 w 346"/>
                <a:gd name="T19" fmla="*/ 0 h 414"/>
                <a:gd name="T20" fmla="*/ 0 w 346"/>
                <a:gd name="T21" fmla="*/ 7 h 414"/>
                <a:gd name="T22" fmla="*/ 0 w 346"/>
                <a:gd name="T23" fmla="*/ 407 h 414"/>
                <a:gd name="T24" fmla="*/ 7 w 346"/>
                <a:gd name="T25" fmla="*/ 414 h 414"/>
                <a:gd name="T26" fmla="*/ 338 w 346"/>
                <a:gd name="T27" fmla="*/ 414 h 414"/>
                <a:gd name="T28" fmla="*/ 346 w 346"/>
                <a:gd name="T29" fmla="*/ 407 h 414"/>
                <a:gd name="T30" fmla="*/ 346 w 346"/>
                <a:gd name="T31" fmla="*/ 77 h 414"/>
                <a:gd name="T32" fmla="*/ 346 w 346"/>
                <a:gd name="T33" fmla="*/ 77 h 414"/>
                <a:gd name="T34" fmla="*/ 275 w 346"/>
                <a:gd name="T35" fmla="*/ 25 h 414"/>
                <a:gd name="T36" fmla="*/ 320 w 346"/>
                <a:gd name="T37" fmla="*/ 70 h 414"/>
                <a:gd name="T38" fmla="*/ 275 w 346"/>
                <a:gd name="T39" fmla="*/ 70 h 414"/>
                <a:gd name="T40" fmla="*/ 275 w 346"/>
                <a:gd name="T41" fmla="*/ 25 h 414"/>
                <a:gd name="T42" fmla="*/ 14 w 346"/>
                <a:gd name="T43" fmla="*/ 400 h 414"/>
                <a:gd name="T44" fmla="*/ 14 w 346"/>
                <a:gd name="T45" fmla="*/ 14 h 414"/>
                <a:gd name="T46" fmla="*/ 260 w 346"/>
                <a:gd name="T47" fmla="*/ 14 h 414"/>
                <a:gd name="T48" fmla="*/ 260 w 346"/>
                <a:gd name="T49" fmla="*/ 77 h 414"/>
                <a:gd name="T50" fmla="*/ 268 w 346"/>
                <a:gd name="T51" fmla="*/ 85 h 414"/>
                <a:gd name="T52" fmla="*/ 331 w 346"/>
                <a:gd name="T53" fmla="*/ 85 h 414"/>
                <a:gd name="T54" fmla="*/ 331 w 346"/>
                <a:gd name="T55" fmla="*/ 400 h 414"/>
                <a:gd name="T56" fmla="*/ 14 w 346"/>
                <a:gd name="T57" fmla="*/ 40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6" h="414">
                  <a:moveTo>
                    <a:pt x="346" y="77"/>
                  </a:moveTo>
                  <a:cubicBezTo>
                    <a:pt x="345" y="76"/>
                    <a:pt x="345" y="76"/>
                    <a:pt x="345" y="75"/>
                  </a:cubicBezTo>
                  <a:cubicBezTo>
                    <a:pt x="345" y="75"/>
                    <a:pt x="345" y="75"/>
                    <a:pt x="345" y="74"/>
                  </a:cubicBezTo>
                  <a:cubicBezTo>
                    <a:pt x="345" y="74"/>
                    <a:pt x="344" y="73"/>
                    <a:pt x="343" y="7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2" y="1"/>
                    <a:pt x="272" y="1"/>
                    <a:pt x="271" y="0"/>
                  </a:cubicBezTo>
                  <a:cubicBezTo>
                    <a:pt x="271" y="0"/>
                    <a:pt x="27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11"/>
                    <a:pt x="3" y="414"/>
                    <a:pt x="7" y="414"/>
                  </a:cubicBezTo>
                  <a:cubicBezTo>
                    <a:pt x="338" y="414"/>
                    <a:pt x="338" y="414"/>
                    <a:pt x="338" y="414"/>
                  </a:cubicBezTo>
                  <a:cubicBezTo>
                    <a:pt x="342" y="414"/>
                    <a:pt x="346" y="411"/>
                    <a:pt x="346" y="407"/>
                  </a:cubicBezTo>
                  <a:cubicBezTo>
                    <a:pt x="346" y="77"/>
                    <a:pt x="346" y="77"/>
                    <a:pt x="346" y="77"/>
                  </a:cubicBezTo>
                  <a:cubicBezTo>
                    <a:pt x="346" y="77"/>
                    <a:pt x="346" y="77"/>
                    <a:pt x="346" y="77"/>
                  </a:cubicBezTo>
                  <a:close/>
                  <a:moveTo>
                    <a:pt x="275" y="25"/>
                  </a:moveTo>
                  <a:cubicBezTo>
                    <a:pt x="320" y="70"/>
                    <a:pt x="320" y="70"/>
                    <a:pt x="320" y="70"/>
                  </a:cubicBezTo>
                  <a:cubicBezTo>
                    <a:pt x="275" y="70"/>
                    <a:pt x="275" y="70"/>
                    <a:pt x="275" y="70"/>
                  </a:cubicBezTo>
                  <a:lnTo>
                    <a:pt x="275" y="25"/>
                  </a:lnTo>
                  <a:close/>
                  <a:moveTo>
                    <a:pt x="14" y="40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60" y="81"/>
                    <a:pt x="264" y="85"/>
                    <a:pt x="268" y="85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1" y="400"/>
                    <a:pt x="331" y="400"/>
                    <a:pt x="331" y="400"/>
                  </a:cubicBezTo>
                  <a:lnTo>
                    <a:pt x="14" y="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US" sz="1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628406" y="3322969"/>
            <a:ext cx="799264" cy="799264"/>
            <a:chOff x="5418452" y="307702"/>
            <a:chExt cx="599448" cy="599448"/>
          </a:xfrm>
        </p:grpSpPr>
        <p:grpSp>
          <p:nvGrpSpPr>
            <p:cNvPr id="20" name="组合 19"/>
            <p:cNvGrpSpPr/>
            <p:nvPr/>
          </p:nvGrpSpPr>
          <p:grpSpPr>
            <a:xfrm>
              <a:off x="5418452" y="307702"/>
              <a:ext cx="599448" cy="599448"/>
              <a:chOff x="4131160" y="713581"/>
              <a:chExt cx="881684" cy="881684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32" name="Freeform 72"/>
            <p:cNvSpPr>
              <a:spLocks noEditPoints="1"/>
            </p:cNvSpPr>
            <p:nvPr/>
          </p:nvSpPr>
          <p:spPr bwMode="auto">
            <a:xfrm>
              <a:off x="5580112" y="455050"/>
              <a:ext cx="297176" cy="297712"/>
            </a:xfrm>
            <a:custGeom>
              <a:avLst/>
              <a:gdLst>
                <a:gd name="T0" fmla="*/ 337 w 411"/>
                <a:gd name="T1" fmla="*/ 198 h 412"/>
                <a:gd name="T2" fmla="*/ 284 w 411"/>
                <a:gd name="T3" fmla="*/ 220 h 412"/>
                <a:gd name="T4" fmla="*/ 249 w 411"/>
                <a:gd name="T5" fmla="*/ 185 h 412"/>
                <a:gd name="T6" fmla="*/ 283 w 411"/>
                <a:gd name="T7" fmla="*/ 107 h 412"/>
                <a:gd name="T8" fmla="*/ 176 w 411"/>
                <a:gd name="T9" fmla="*/ 0 h 412"/>
                <a:gd name="T10" fmla="*/ 68 w 411"/>
                <a:gd name="T11" fmla="*/ 107 h 412"/>
                <a:gd name="T12" fmla="*/ 116 w 411"/>
                <a:gd name="T13" fmla="*/ 196 h 412"/>
                <a:gd name="T14" fmla="*/ 96 w 411"/>
                <a:gd name="T15" fmla="*/ 266 h 412"/>
                <a:gd name="T16" fmla="*/ 74 w 411"/>
                <a:gd name="T17" fmla="*/ 263 h 412"/>
                <a:gd name="T18" fmla="*/ 0 w 411"/>
                <a:gd name="T19" fmla="*/ 337 h 412"/>
                <a:gd name="T20" fmla="*/ 74 w 411"/>
                <a:gd name="T21" fmla="*/ 412 h 412"/>
                <a:gd name="T22" fmla="*/ 149 w 411"/>
                <a:gd name="T23" fmla="*/ 337 h 412"/>
                <a:gd name="T24" fmla="*/ 110 w 411"/>
                <a:gd name="T25" fmla="*/ 272 h 412"/>
                <a:gd name="T26" fmla="*/ 130 w 411"/>
                <a:gd name="T27" fmla="*/ 204 h 412"/>
                <a:gd name="T28" fmla="*/ 176 w 411"/>
                <a:gd name="T29" fmla="*/ 214 h 412"/>
                <a:gd name="T30" fmla="*/ 238 w 411"/>
                <a:gd name="T31" fmla="*/ 195 h 412"/>
                <a:gd name="T32" fmla="*/ 275 w 411"/>
                <a:gd name="T33" fmla="*/ 232 h 412"/>
                <a:gd name="T34" fmla="*/ 262 w 411"/>
                <a:gd name="T35" fmla="*/ 273 h 412"/>
                <a:gd name="T36" fmla="*/ 337 w 411"/>
                <a:gd name="T37" fmla="*/ 347 h 412"/>
                <a:gd name="T38" fmla="*/ 411 w 411"/>
                <a:gd name="T39" fmla="*/ 273 h 412"/>
                <a:gd name="T40" fmla="*/ 337 w 411"/>
                <a:gd name="T41" fmla="*/ 198 h 412"/>
                <a:gd name="T42" fmla="*/ 134 w 411"/>
                <a:gd name="T43" fmla="*/ 337 h 412"/>
                <a:gd name="T44" fmla="*/ 74 w 411"/>
                <a:gd name="T45" fmla="*/ 397 h 412"/>
                <a:gd name="T46" fmla="*/ 14 w 411"/>
                <a:gd name="T47" fmla="*/ 337 h 412"/>
                <a:gd name="T48" fmla="*/ 74 w 411"/>
                <a:gd name="T49" fmla="*/ 278 h 412"/>
                <a:gd name="T50" fmla="*/ 134 w 411"/>
                <a:gd name="T51" fmla="*/ 337 h 412"/>
                <a:gd name="T52" fmla="*/ 83 w 411"/>
                <a:gd name="T53" fmla="*/ 107 h 412"/>
                <a:gd name="T54" fmla="*/ 176 w 411"/>
                <a:gd name="T55" fmla="*/ 14 h 412"/>
                <a:gd name="T56" fmla="*/ 268 w 411"/>
                <a:gd name="T57" fmla="*/ 107 h 412"/>
                <a:gd name="T58" fmla="*/ 176 w 411"/>
                <a:gd name="T59" fmla="*/ 200 h 412"/>
                <a:gd name="T60" fmla="*/ 83 w 411"/>
                <a:gd name="T61" fmla="*/ 107 h 412"/>
                <a:gd name="T62" fmla="*/ 337 w 411"/>
                <a:gd name="T63" fmla="*/ 332 h 412"/>
                <a:gd name="T64" fmla="*/ 277 w 411"/>
                <a:gd name="T65" fmla="*/ 273 h 412"/>
                <a:gd name="T66" fmla="*/ 337 w 411"/>
                <a:gd name="T67" fmla="*/ 213 h 412"/>
                <a:gd name="T68" fmla="*/ 397 w 411"/>
                <a:gd name="T69" fmla="*/ 273 h 412"/>
                <a:gd name="T70" fmla="*/ 337 w 411"/>
                <a:gd name="T71" fmla="*/ 33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US" sz="1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652079" y="4706509"/>
            <a:ext cx="799264" cy="799264"/>
            <a:chOff x="6516216" y="334289"/>
            <a:chExt cx="599448" cy="599448"/>
          </a:xfrm>
        </p:grpSpPr>
        <p:grpSp>
          <p:nvGrpSpPr>
            <p:cNvPr id="34" name="组合 33"/>
            <p:cNvGrpSpPr/>
            <p:nvPr/>
          </p:nvGrpSpPr>
          <p:grpSpPr>
            <a:xfrm>
              <a:off x="6516216" y="334289"/>
              <a:ext cx="599448" cy="599448"/>
              <a:chOff x="4131160" y="713581"/>
              <a:chExt cx="881684" cy="881684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2" name="Freeform 13"/>
            <p:cNvSpPr>
              <a:spLocks noEditPoints="1"/>
            </p:cNvSpPr>
            <p:nvPr/>
          </p:nvSpPr>
          <p:spPr bwMode="auto">
            <a:xfrm>
              <a:off x="6723586" y="474407"/>
              <a:ext cx="184708" cy="340466"/>
            </a:xfrm>
            <a:custGeom>
              <a:avLst/>
              <a:gdLst>
                <a:gd name="T0" fmla="*/ 2 w 122"/>
                <a:gd name="T1" fmla="*/ 65 h 225"/>
                <a:gd name="T2" fmla="*/ 14 w 122"/>
                <a:gd name="T3" fmla="*/ 77 h 225"/>
                <a:gd name="T4" fmla="*/ 17 w 122"/>
                <a:gd name="T5" fmla="*/ 76 h 225"/>
                <a:gd name="T6" fmla="*/ 119 w 122"/>
                <a:gd name="T7" fmla="*/ 42 h 225"/>
                <a:gd name="T8" fmla="*/ 119 w 122"/>
                <a:gd name="T9" fmla="*/ 30 h 225"/>
                <a:gd name="T10" fmla="*/ 105 w 122"/>
                <a:gd name="T11" fmla="*/ 23 h 225"/>
                <a:gd name="T12" fmla="*/ 3 w 122"/>
                <a:gd name="T13" fmla="*/ 57 h 225"/>
                <a:gd name="T14" fmla="*/ 108 w 122"/>
                <a:gd name="T15" fmla="*/ 28 h 225"/>
                <a:gd name="T16" fmla="*/ 114 w 122"/>
                <a:gd name="T17" fmla="*/ 35 h 225"/>
                <a:gd name="T18" fmla="*/ 111 w 122"/>
                <a:gd name="T19" fmla="*/ 42 h 225"/>
                <a:gd name="T20" fmla="*/ 14 w 122"/>
                <a:gd name="T21" fmla="*/ 71 h 225"/>
                <a:gd name="T22" fmla="*/ 9 w 122"/>
                <a:gd name="T23" fmla="*/ 67 h 225"/>
                <a:gd name="T24" fmla="*/ 8 w 122"/>
                <a:gd name="T25" fmla="*/ 59 h 225"/>
                <a:gd name="T26" fmla="*/ 106 w 122"/>
                <a:gd name="T27" fmla="*/ 28 h 225"/>
                <a:gd name="T28" fmla="*/ 14 w 122"/>
                <a:gd name="T29" fmla="*/ 43 h 225"/>
                <a:gd name="T30" fmla="*/ 66 w 122"/>
                <a:gd name="T31" fmla="*/ 28 h 225"/>
                <a:gd name="T32" fmla="*/ 73 w 122"/>
                <a:gd name="T33" fmla="*/ 10 h 225"/>
                <a:gd name="T34" fmla="*/ 9 w 122"/>
                <a:gd name="T35" fmla="*/ 17 h 225"/>
                <a:gd name="T36" fmla="*/ 3 w 122"/>
                <a:gd name="T37" fmla="*/ 35 h 225"/>
                <a:gd name="T38" fmla="*/ 61 w 122"/>
                <a:gd name="T39" fmla="*/ 8 h 225"/>
                <a:gd name="T40" fmla="*/ 67 w 122"/>
                <a:gd name="T41" fmla="*/ 12 h 225"/>
                <a:gd name="T42" fmla="*/ 65 w 122"/>
                <a:gd name="T43" fmla="*/ 22 h 225"/>
                <a:gd name="T44" fmla="*/ 14 w 122"/>
                <a:gd name="T45" fmla="*/ 37 h 225"/>
                <a:gd name="T46" fmla="*/ 8 w 122"/>
                <a:gd name="T47" fmla="*/ 30 h 225"/>
                <a:gd name="T48" fmla="*/ 120 w 122"/>
                <a:gd name="T49" fmla="*/ 101 h 225"/>
                <a:gd name="T50" fmla="*/ 105 w 122"/>
                <a:gd name="T51" fmla="*/ 90 h 225"/>
                <a:gd name="T52" fmla="*/ 72 w 122"/>
                <a:gd name="T53" fmla="*/ 110 h 225"/>
                <a:gd name="T54" fmla="*/ 55 w 122"/>
                <a:gd name="T55" fmla="*/ 138 h 225"/>
                <a:gd name="T56" fmla="*/ 53 w 122"/>
                <a:gd name="T57" fmla="*/ 99 h 225"/>
                <a:gd name="T58" fmla="*/ 119 w 122"/>
                <a:gd name="T59" fmla="*/ 76 h 225"/>
                <a:gd name="T60" fmla="*/ 119 w 122"/>
                <a:gd name="T61" fmla="*/ 64 h 225"/>
                <a:gd name="T62" fmla="*/ 9 w 122"/>
                <a:gd name="T63" fmla="*/ 85 h 225"/>
                <a:gd name="T64" fmla="*/ 1 w 122"/>
                <a:gd name="T65" fmla="*/ 97 h 225"/>
                <a:gd name="T66" fmla="*/ 3 w 122"/>
                <a:gd name="T67" fmla="*/ 102 h 225"/>
                <a:gd name="T68" fmla="*/ 11 w 122"/>
                <a:gd name="T69" fmla="*/ 110 h 225"/>
                <a:gd name="T70" fmla="*/ 28 w 122"/>
                <a:gd name="T71" fmla="*/ 121 h 225"/>
                <a:gd name="T72" fmla="*/ 17 w 122"/>
                <a:gd name="T73" fmla="*/ 138 h 225"/>
                <a:gd name="T74" fmla="*/ 40 w 122"/>
                <a:gd name="T75" fmla="*/ 209 h 225"/>
                <a:gd name="T76" fmla="*/ 53 w 122"/>
                <a:gd name="T77" fmla="*/ 225 h 225"/>
                <a:gd name="T78" fmla="*/ 87 w 122"/>
                <a:gd name="T79" fmla="*/ 214 h 225"/>
                <a:gd name="T80" fmla="*/ 110 w 122"/>
                <a:gd name="T81" fmla="*/ 187 h 225"/>
                <a:gd name="T82" fmla="*/ 99 w 122"/>
                <a:gd name="T83" fmla="*/ 138 h 225"/>
                <a:gd name="T84" fmla="*/ 104 w 122"/>
                <a:gd name="T85" fmla="*/ 117 h 225"/>
                <a:gd name="T86" fmla="*/ 120 w 122"/>
                <a:gd name="T87" fmla="*/ 101 h 225"/>
                <a:gd name="T88" fmla="*/ 47 w 122"/>
                <a:gd name="T89" fmla="*/ 101 h 225"/>
                <a:gd name="T90" fmla="*/ 49 w 122"/>
                <a:gd name="T91" fmla="*/ 138 h 225"/>
                <a:gd name="T92" fmla="*/ 35 w 122"/>
                <a:gd name="T93" fmla="*/ 121 h 225"/>
                <a:gd name="T94" fmla="*/ 24 w 122"/>
                <a:gd name="T95" fmla="*/ 108 h 225"/>
                <a:gd name="T96" fmla="*/ 12 w 122"/>
                <a:gd name="T97" fmla="*/ 104 h 225"/>
                <a:gd name="T98" fmla="*/ 8 w 122"/>
                <a:gd name="T99" fmla="*/ 97 h 225"/>
                <a:gd name="T100" fmla="*/ 8 w 122"/>
                <a:gd name="T101" fmla="*/ 93 h 225"/>
                <a:gd name="T102" fmla="*/ 12 w 122"/>
                <a:gd name="T103" fmla="*/ 90 h 225"/>
                <a:gd name="T104" fmla="*/ 24 w 122"/>
                <a:gd name="T105" fmla="*/ 86 h 225"/>
                <a:gd name="T106" fmla="*/ 108 w 122"/>
                <a:gd name="T107" fmla="*/ 62 h 225"/>
                <a:gd name="T108" fmla="*/ 114 w 122"/>
                <a:gd name="T109" fmla="*/ 69 h 225"/>
                <a:gd name="T110" fmla="*/ 111 w 122"/>
                <a:gd name="T111" fmla="*/ 76 h 225"/>
                <a:gd name="T112" fmla="*/ 43 w 122"/>
                <a:gd name="T113" fmla="*/ 98 h 225"/>
                <a:gd name="T114" fmla="*/ 103 w 122"/>
                <a:gd name="T115" fmla="*/ 111 h 225"/>
                <a:gd name="T116" fmla="*/ 92 w 122"/>
                <a:gd name="T117" fmla="*/ 138 h 225"/>
                <a:gd name="T118" fmla="*/ 78 w 122"/>
                <a:gd name="T119" fmla="*/ 110 h 225"/>
                <a:gd name="T120" fmla="*/ 106 w 122"/>
                <a:gd name="T121" fmla="*/ 96 h 225"/>
                <a:gd name="T122" fmla="*/ 114 w 122"/>
                <a:gd name="T123" fmla="*/ 10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" h="225">
                  <a:moveTo>
                    <a:pt x="3" y="57"/>
                  </a:moveTo>
                  <a:cubicBezTo>
                    <a:pt x="1" y="59"/>
                    <a:pt x="1" y="62"/>
                    <a:pt x="2" y="65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74"/>
                    <a:pt x="9" y="77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5" y="77"/>
                    <a:pt x="16" y="77"/>
                    <a:pt x="17" y="76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5" y="47"/>
                    <a:pt x="118" y="45"/>
                    <a:pt x="119" y="42"/>
                  </a:cubicBezTo>
                  <a:cubicBezTo>
                    <a:pt x="120" y="40"/>
                    <a:pt x="121" y="37"/>
                    <a:pt x="120" y="34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7" y="25"/>
                    <a:pt x="113" y="22"/>
                    <a:pt x="108" y="22"/>
                  </a:cubicBezTo>
                  <a:cubicBezTo>
                    <a:pt x="107" y="22"/>
                    <a:pt x="106" y="22"/>
                    <a:pt x="105" y="23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6" y="52"/>
                    <a:pt x="4" y="54"/>
                    <a:pt x="3" y="57"/>
                  </a:cubicBezTo>
                  <a:close/>
                  <a:moveTo>
                    <a:pt x="106" y="28"/>
                  </a:moveTo>
                  <a:cubicBezTo>
                    <a:pt x="107" y="28"/>
                    <a:pt x="107" y="28"/>
                    <a:pt x="108" y="28"/>
                  </a:cubicBezTo>
                  <a:cubicBezTo>
                    <a:pt x="110" y="28"/>
                    <a:pt x="112" y="30"/>
                    <a:pt x="113" y="3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5" y="37"/>
                    <a:pt x="114" y="38"/>
                    <a:pt x="114" y="40"/>
                  </a:cubicBezTo>
                  <a:cubicBezTo>
                    <a:pt x="113" y="41"/>
                    <a:pt x="112" y="42"/>
                    <a:pt x="111" y="4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1" y="71"/>
                    <a:pt x="9" y="69"/>
                    <a:pt x="9" y="6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2"/>
                    <a:pt x="7" y="61"/>
                    <a:pt x="8" y="59"/>
                  </a:cubicBezTo>
                  <a:cubicBezTo>
                    <a:pt x="9" y="58"/>
                    <a:pt x="10" y="57"/>
                    <a:pt x="11" y="57"/>
                  </a:cubicBezTo>
                  <a:lnTo>
                    <a:pt x="106" y="28"/>
                  </a:lnTo>
                  <a:close/>
                  <a:moveTo>
                    <a:pt x="3" y="35"/>
                  </a:moveTo>
                  <a:cubicBezTo>
                    <a:pt x="4" y="40"/>
                    <a:pt x="9" y="43"/>
                    <a:pt x="14" y="43"/>
                  </a:cubicBezTo>
                  <a:cubicBezTo>
                    <a:pt x="15" y="43"/>
                    <a:pt x="16" y="43"/>
                    <a:pt x="17" y="4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2" y="26"/>
                    <a:pt x="76" y="19"/>
                    <a:pt x="74" y="13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1" y="4"/>
                    <a:pt x="65" y="0"/>
                    <a:pt x="59" y="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19"/>
                    <a:pt x="0" y="25"/>
                    <a:pt x="2" y="31"/>
                  </a:cubicBezTo>
                  <a:lnTo>
                    <a:pt x="3" y="35"/>
                  </a:lnTo>
                  <a:close/>
                  <a:moveTo>
                    <a:pt x="11" y="23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2" y="8"/>
                    <a:pt x="62" y="8"/>
                  </a:cubicBezTo>
                  <a:cubicBezTo>
                    <a:pt x="64" y="8"/>
                    <a:pt x="67" y="9"/>
                    <a:pt x="67" y="12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9" y="18"/>
                    <a:pt x="68" y="21"/>
                    <a:pt x="65" y="2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7"/>
                    <a:pt x="14" y="37"/>
                  </a:cubicBezTo>
                  <a:cubicBezTo>
                    <a:pt x="11" y="37"/>
                    <a:pt x="9" y="36"/>
                    <a:pt x="9" y="33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7"/>
                    <a:pt x="8" y="24"/>
                    <a:pt x="11" y="23"/>
                  </a:cubicBezTo>
                  <a:close/>
                  <a:moveTo>
                    <a:pt x="120" y="101"/>
                  </a:moveTo>
                  <a:cubicBezTo>
                    <a:pt x="119" y="97"/>
                    <a:pt x="119" y="97"/>
                    <a:pt x="119" y="97"/>
                  </a:cubicBezTo>
                  <a:cubicBezTo>
                    <a:pt x="117" y="92"/>
                    <a:pt x="110" y="88"/>
                    <a:pt x="105" y="90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76" y="98"/>
                    <a:pt x="72" y="104"/>
                    <a:pt x="72" y="110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5" y="104"/>
                    <a:pt x="54" y="101"/>
                    <a:pt x="53" y="99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5" y="81"/>
                    <a:pt x="118" y="79"/>
                    <a:pt x="119" y="76"/>
                  </a:cubicBezTo>
                  <a:cubicBezTo>
                    <a:pt x="120" y="73"/>
                    <a:pt x="121" y="70"/>
                    <a:pt x="120" y="67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7" y="58"/>
                    <a:pt x="110" y="54"/>
                    <a:pt x="105" y="56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6" y="86"/>
                    <a:pt x="4" y="88"/>
                    <a:pt x="3" y="90"/>
                  </a:cubicBezTo>
                  <a:cubicBezTo>
                    <a:pt x="1" y="92"/>
                    <a:pt x="1" y="95"/>
                    <a:pt x="1" y="97"/>
                  </a:cubicBezTo>
                  <a:cubicBezTo>
                    <a:pt x="2" y="98"/>
                    <a:pt x="2" y="98"/>
                    <a:pt x="2" y="99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4" y="106"/>
                    <a:pt x="7" y="109"/>
                    <a:pt x="10" y="110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6" y="114"/>
                    <a:pt x="28" y="118"/>
                    <a:pt x="28" y="121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99"/>
                    <a:pt x="28" y="208"/>
                    <a:pt x="40" y="209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40" y="220"/>
                    <a:pt x="46" y="225"/>
                    <a:pt x="53" y="225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81" y="225"/>
                    <a:pt x="87" y="220"/>
                    <a:pt x="87" y="214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99" y="208"/>
                    <a:pt x="110" y="199"/>
                    <a:pt x="110" y="187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99" y="138"/>
                    <a:pt x="99" y="138"/>
                    <a:pt x="99" y="138"/>
                  </a:cubicBezTo>
                  <a:cubicBezTo>
                    <a:pt x="99" y="125"/>
                    <a:pt x="99" y="125"/>
                    <a:pt x="99" y="125"/>
                  </a:cubicBezTo>
                  <a:cubicBezTo>
                    <a:pt x="99" y="122"/>
                    <a:pt x="101" y="118"/>
                    <a:pt x="104" y="117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8" y="113"/>
                    <a:pt x="122" y="107"/>
                    <a:pt x="120" y="101"/>
                  </a:cubicBezTo>
                  <a:close/>
                  <a:moveTo>
                    <a:pt x="43" y="98"/>
                  </a:moveTo>
                  <a:cubicBezTo>
                    <a:pt x="45" y="99"/>
                    <a:pt x="46" y="100"/>
                    <a:pt x="47" y="101"/>
                  </a:cubicBezTo>
                  <a:cubicBezTo>
                    <a:pt x="48" y="103"/>
                    <a:pt x="49" y="104"/>
                    <a:pt x="49" y="106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16"/>
                    <a:pt x="30" y="110"/>
                    <a:pt x="25" y="108"/>
                  </a:cubicBezTo>
                  <a:cubicBezTo>
                    <a:pt x="25" y="108"/>
                    <a:pt x="24" y="108"/>
                    <a:pt x="24" y="108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0" y="104"/>
                    <a:pt x="9" y="102"/>
                    <a:pt x="9" y="101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7" y="96"/>
                    <a:pt x="7" y="94"/>
                    <a:pt x="8" y="93"/>
                  </a:cubicBezTo>
                  <a:cubicBezTo>
                    <a:pt x="9" y="92"/>
                    <a:pt x="10" y="91"/>
                    <a:pt x="11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7" y="62"/>
                    <a:pt x="107" y="62"/>
                    <a:pt x="108" y="62"/>
                  </a:cubicBezTo>
                  <a:cubicBezTo>
                    <a:pt x="110" y="62"/>
                    <a:pt x="112" y="63"/>
                    <a:pt x="113" y="66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5" y="71"/>
                    <a:pt x="114" y="72"/>
                    <a:pt x="114" y="73"/>
                  </a:cubicBezTo>
                  <a:cubicBezTo>
                    <a:pt x="113" y="74"/>
                    <a:pt x="112" y="75"/>
                    <a:pt x="111" y="76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39" y="97"/>
                    <a:pt x="43" y="98"/>
                    <a:pt x="43" y="98"/>
                  </a:cubicBezTo>
                  <a:close/>
                  <a:moveTo>
                    <a:pt x="111" y="109"/>
                  </a:moveTo>
                  <a:cubicBezTo>
                    <a:pt x="103" y="111"/>
                    <a:pt x="103" y="111"/>
                    <a:pt x="103" y="111"/>
                  </a:cubicBezTo>
                  <a:cubicBezTo>
                    <a:pt x="97" y="113"/>
                    <a:pt x="92" y="119"/>
                    <a:pt x="92" y="125"/>
                  </a:cubicBezTo>
                  <a:cubicBezTo>
                    <a:pt x="92" y="138"/>
                    <a:pt x="92" y="138"/>
                    <a:pt x="92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07"/>
                    <a:pt x="81" y="103"/>
                    <a:pt x="84" y="102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9" y="95"/>
                    <a:pt x="112" y="96"/>
                    <a:pt x="113" y="99"/>
                  </a:cubicBezTo>
                  <a:cubicBezTo>
                    <a:pt x="114" y="103"/>
                    <a:pt x="114" y="103"/>
                    <a:pt x="114" y="103"/>
                  </a:cubicBezTo>
                  <a:cubicBezTo>
                    <a:pt x="115" y="106"/>
                    <a:pt x="113" y="109"/>
                    <a:pt x="111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US" sz="1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248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P spid="3" grpId="0"/>
      <p:bldP spid="4" grpId="0"/>
      <p:bldP spid="5" grpId="0"/>
      <p:bldP spid="6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68072" y="1780439"/>
            <a:ext cx="3305557" cy="3297646"/>
            <a:chOff x="567625" y="1876138"/>
            <a:chExt cx="3317875" cy="3309938"/>
          </a:xfrm>
        </p:grpSpPr>
        <p:sp>
          <p:nvSpPr>
            <p:cNvPr id="3" name="Oval 19"/>
            <p:cNvSpPr>
              <a:spLocks noChangeArrowheads="1"/>
            </p:cNvSpPr>
            <p:nvPr/>
          </p:nvSpPr>
          <p:spPr bwMode="auto">
            <a:xfrm>
              <a:off x="828378" y="2121010"/>
              <a:ext cx="2790825" cy="2782888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800"/>
            </a:p>
          </p:txBody>
        </p:sp>
        <p:grpSp>
          <p:nvGrpSpPr>
            <p:cNvPr id="4" name="组合 3"/>
            <p:cNvGrpSpPr/>
            <p:nvPr/>
          </p:nvGrpSpPr>
          <p:grpSpPr>
            <a:xfrm rot="20826965">
              <a:off x="567625" y="1876138"/>
              <a:ext cx="3317875" cy="3309938"/>
              <a:chOff x="625806" y="2032000"/>
              <a:chExt cx="3317875" cy="3309938"/>
            </a:xfrm>
          </p:grpSpPr>
          <p:sp>
            <p:nvSpPr>
              <p:cNvPr id="5" name="Freeform 21"/>
              <p:cNvSpPr/>
              <p:nvPr/>
            </p:nvSpPr>
            <p:spPr bwMode="auto">
              <a:xfrm>
                <a:off x="865519" y="2032000"/>
                <a:ext cx="1376363" cy="885825"/>
              </a:xfrm>
              <a:custGeom>
                <a:avLst/>
                <a:gdLst>
                  <a:gd name="T0" fmla="*/ 227 w 2059"/>
                  <a:gd name="T1" fmla="*/ 1328 h 1328"/>
                  <a:gd name="T2" fmla="*/ 2059 w 2059"/>
                  <a:gd name="T3" fmla="*/ 262 h 1328"/>
                  <a:gd name="T4" fmla="*/ 2059 w 2059"/>
                  <a:gd name="T5" fmla="*/ 0 h 1328"/>
                  <a:gd name="T6" fmla="*/ 0 w 2059"/>
                  <a:gd name="T7" fmla="*/ 1197 h 1328"/>
                  <a:gd name="T8" fmla="*/ 227 w 2059"/>
                  <a:gd name="T9" fmla="*/ 1328 h 1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9" h="1328">
                    <a:moveTo>
                      <a:pt x="227" y="1328"/>
                    </a:moveTo>
                    <a:cubicBezTo>
                      <a:pt x="606" y="706"/>
                      <a:pt x="1282" y="285"/>
                      <a:pt x="2059" y="262"/>
                    </a:cubicBezTo>
                    <a:lnTo>
                      <a:pt x="2059" y="0"/>
                    </a:lnTo>
                    <a:cubicBezTo>
                      <a:pt x="1186" y="23"/>
                      <a:pt x="424" y="497"/>
                      <a:pt x="0" y="1197"/>
                    </a:cubicBezTo>
                    <a:lnTo>
                      <a:pt x="227" y="132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6" name="Freeform 22"/>
              <p:cNvSpPr/>
              <p:nvPr/>
            </p:nvSpPr>
            <p:spPr bwMode="auto">
              <a:xfrm>
                <a:off x="625806" y="2032000"/>
                <a:ext cx="3317875" cy="3309938"/>
              </a:xfrm>
              <a:custGeom>
                <a:avLst/>
                <a:gdLst>
                  <a:gd name="T0" fmla="*/ 2527 w 4963"/>
                  <a:gd name="T1" fmla="*/ 262 h 4963"/>
                  <a:gd name="T2" fmla="*/ 4702 w 4963"/>
                  <a:gd name="T3" fmla="*/ 2481 h 4963"/>
                  <a:gd name="T4" fmla="*/ 2482 w 4963"/>
                  <a:gd name="T5" fmla="*/ 4701 h 4963"/>
                  <a:gd name="T6" fmla="*/ 262 w 4963"/>
                  <a:gd name="T7" fmla="*/ 2481 h 4963"/>
                  <a:gd name="T8" fmla="*/ 530 w 4963"/>
                  <a:gd name="T9" fmla="*/ 1424 h 4963"/>
                  <a:gd name="T10" fmla="*/ 303 w 4963"/>
                  <a:gd name="T11" fmla="*/ 1293 h 4963"/>
                  <a:gd name="T12" fmla="*/ 0 w 4963"/>
                  <a:gd name="T13" fmla="*/ 2481 h 4963"/>
                  <a:gd name="T14" fmla="*/ 2482 w 4963"/>
                  <a:gd name="T15" fmla="*/ 4963 h 4963"/>
                  <a:gd name="T16" fmla="*/ 4963 w 4963"/>
                  <a:gd name="T17" fmla="*/ 2481 h 4963"/>
                  <a:gd name="T18" fmla="*/ 2527 w 4963"/>
                  <a:gd name="T19" fmla="*/ 0 h 4963"/>
                  <a:gd name="T20" fmla="*/ 2527 w 4963"/>
                  <a:gd name="T21" fmla="*/ 262 h 4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63" h="4963">
                    <a:moveTo>
                      <a:pt x="2527" y="262"/>
                    </a:moveTo>
                    <a:cubicBezTo>
                      <a:pt x="3732" y="286"/>
                      <a:pt x="4702" y="1271"/>
                      <a:pt x="4702" y="2481"/>
                    </a:cubicBezTo>
                    <a:cubicBezTo>
                      <a:pt x="4702" y="3707"/>
                      <a:pt x="3708" y="4701"/>
                      <a:pt x="2482" y="4701"/>
                    </a:cubicBezTo>
                    <a:cubicBezTo>
                      <a:pt x="1256" y="4701"/>
                      <a:pt x="262" y="3707"/>
                      <a:pt x="262" y="2481"/>
                    </a:cubicBezTo>
                    <a:cubicBezTo>
                      <a:pt x="262" y="2098"/>
                      <a:pt x="359" y="1738"/>
                      <a:pt x="530" y="1424"/>
                    </a:cubicBezTo>
                    <a:lnTo>
                      <a:pt x="303" y="1293"/>
                    </a:lnTo>
                    <a:cubicBezTo>
                      <a:pt x="110" y="1646"/>
                      <a:pt x="0" y="2051"/>
                      <a:pt x="0" y="2481"/>
                    </a:cubicBezTo>
                    <a:cubicBezTo>
                      <a:pt x="0" y="3852"/>
                      <a:pt x="1111" y="4963"/>
                      <a:pt x="2482" y="4963"/>
                    </a:cubicBezTo>
                    <a:cubicBezTo>
                      <a:pt x="3852" y="4963"/>
                      <a:pt x="4963" y="3852"/>
                      <a:pt x="4963" y="2481"/>
                    </a:cubicBezTo>
                    <a:cubicBezTo>
                      <a:pt x="4963" y="1126"/>
                      <a:pt x="3877" y="24"/>
                      <a:pt x="2527" y="0"/>
                    </a:cubicBezTo>
                    <a:lnTo>
                      <a:pt x="2527" y="26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/>
              <a:lstStyle/>
              <a:p>
                <a:endParaRPr lang="zh-CN" altLang="en-US" sz="1800"/>
              </a:p>
            </p:txBody>
          </p:sp>
        </p:grpSp>
      </p:grpSp>
      <p:sp>
        <p:nvSpPr>
          <p:cNvPr id="7" name="椭圆 6"/>
          <p:cNvSpPr/>
          <p:nvPr/>
        </p:nvSpPr>
        <p:spPr bwMode="auto">
          <a:xfrm>
            <a:off x="2767663" y="4217019"/>
            <a:ext cx="1060281" cy="1060281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TextBox 33"/>
          <p:cNvSpPr txBox="1"/>
          <p:nvPr/>
        </p:nvSpPr>
        <p:spPr>
          <a:xfrm>
            <a:off x="2846574" y="4379771"/>
            <a:ext cx="902458" cy="523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+mn-ea"/>
              </a:rPr>
              <a:t>目录</a:t>
            </a:r>
          </a:p>
        </p:txBody>
      </p:sp>
      <p:sp>
        <p:nvSpPr>
          <p:cNvPr id="9" name="TextBox 35"/>
          <p:cNvSpPr txBox="1"/>
          <p:nvPr/>
        </p:nvSpPr>
        <p:spPr>
          <a:xfrm>
            <a:off x="2760846" y="4815511"/>
            <a:ext cx="1073914" cy="307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Contents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Freeform 23"/>
          <p:cNvSpPr/>
          <p:nvPr/>
        </p:nvSpPr>
        <p:spPr bwMode="auto">
          <a:xfrm>
            <a:off x="4852363" y="1555069"/>
            <a:ext cx="709336" cy="714096"/>
          </a:xfrm>
          <a:custGeom>
            <a:avLst/>
            <a:gdLst>
              <a:gd name="T0" fmla="*/ 91 w 865"/>
              <a:gd name="T1" fmla="*/ 0 h 865"/>
              <a:gd name="T2" fmla="*/ 774 w 865"/>
              <a:gd name="T3" fmla="*/ 0 h 865"/>
              <a:gd name="T4" fmla="*/ 865 w 865"/>
              <a:gd name="T5" fmla="*/ 91 h 865"/>
              <a:gd name="T6" fmla="*/ 865 w 865"/>
              <a:gd name="T7" fmla="*/ 774 h 865"/>
              <a:gd name="T8" fmla="*/ 774 w 865"/>
              <a:gd name="T9" fmla="*/ 865 h 865"/>
              <a:gd name="T10" fmla="*/ 91 w 865"/>
              <a:gd name="T11" fmla="*/ 865 h 865"/>
              <a:gd name="T12" fmla="*/ 0 w 865"/>
              <a:gd name="T13" fmla="*/ 774 h 865"/>
              <a:gd name="T14" fmla="*/ 0 w 865"/>
              <a:gd name="T15" fmla="*/ 91 h 865"/>
              <a:gd name="T16" fmla="*/ 91 w 865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5" h="865">
                <a:moveTo>
                  <a:pt x="91" y="0"/>
                </a:moveTo>
                <a:lnTo>
                  <a:pt x="774" y="0"/>
                </a:lnTo>
                <a:cubicBezTo>
                  <a:pt x="824" y="0"/>
                  <a:pt x="865" y="41"/>
                  <a:pt x="865" y="91"/>
                </a:cubicBezTo>
                <a:lnTo>
                  <a:pt x="865" y="774"/>
                </a:lnTo>
                <a:cubicBezTo>
                  <a:pt x="865" y="824"/>
                  <a:pt x="824" y="865"/>
                  <a:pt x="774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1" name="Freeform 24"/>
          <p:cNvSpPr/>
          <p:nvPr/>
        </p:nvSpPr>
        <p:spPr bwMode="auto">
          <a:xfrm>
            <a:off x="5632157" y="1555069"/>
            <a:ext cx="5718375" cy="714096"/>
          </a:xfrm>
          <a:custGeom>
            <a:avLst/>
            <a:gdLst>
              <a:gd name="T0" fmla="*/ 91 w 8683"/>
              <a:gd name="T1" fmla="*/ 0 h 865"/>
              <a:gd name="T2" fmla="*/ 8591 w 8683"/>
              <a:gd name="T3" fmla="*/ 0 h 865"/>
              <a:gd name="T4" fmla="*/ 8683 w 8683"/>
              <a:gd name="T5" fmla="*/ 91 h 865"/>
              <a:gd name="T6" fmla="*/ 8683 w 8683"/>
              <a:gd name="T7" fmla="*/ 774 h 865"/>
              <a:gd name="T8" fmla="*/ 8591 w 8683"/>
              <a:gd name="T9" fmla="*/ 865 h 865"/>
              <a:gd name="T10" fmla="*/ 91 w 8683"/>
              <a:gd name="T11" fmla="*/ 865 h 865"/>
              <a:gd name="T12" fmla="*/ 0 w 8683"/>
              <a:gd name="T13" fmla="*/ 774 h 865"/>
              <a:gd name="T14" fmla="*/ 0 w 8683"/>
              <a:gd name="T15" fmla="*/ 91 h 865"/>
              <a:gd name="T16" fmla="*/ 91 w 8683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5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4"/>
                </a:lnTo>
                <a:cubicBezTo>
                  <a:pt x="8683" y="824"/>
                  <a:pt x="8642" y="865"/>
                  <a:pt x="8591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chemeClr val="accent2"/>
            </a:solidFill>
            <a:prstDash val="solid"/>
            <a:miter lim="800000"/>
          </a:ln>
        </p:spPr>
        <p:txBody>
          <a:bodyPr vert="horz" wrap="square" lIns="91404" tIns="45702" rIns="91404" bIns="45702" numCol="1" anchor="t" anchorCtr="0" compatLnSpc="1"/>
          <a:lstStyle/>
          <a:p>
            <a:pPr algn="ctr"/>
            <a:endParaRPr lang="zh-CN" altLang="en-US" sz="1800"/>
          </a:p>
        </p:txBody>
      </p:sp>
      <p:sp>
        <p:nvSpPr>
          <p:cNvPr id="12" name="Freeform 25"/>
          <p:cNvSpPr/>
          <p:nvPr/>
        </p:nvSpPr>
        <p:spPr bwMode="auto">
          <a:xfrm>
            <a:off x="4852998" y="2669841"/>
            <a:ext cx="709336" cy="714096"/>
          </a:xfrm>
          <a:custGeom>
            <a:avLst/>
            <a:gdLst>
              <a:gd name="T0" fmla="*/ 91 w 865"/>
              <a:gd name="T1" fmla="*/ 0 h 865"/>
              <a:gd name="T2" fmla="*/ 774 w 865"/>
              <a:gd name="T3" fmla="*/ 0 h 865"/>
              <a:gd name="T4" fmla="*/ 865 w 865"/>
              <a:gd name="T5" fmla="*/ 91 h 865"/>
              <a:gd name="T6" fmla="*/ 865 w 865"/>
              <a:gd name="T7" fmla="*/ 774 h 865"/>
              <a:gd name="T8" fmla="*/ 774 w 865"/>
              <a:gd name="T9" fmla="*/ 865 h 865"/>
              <a:gd name="T10" fmla="*/ 91 w 865"/>
              <a:gd name="T11" fmla="*/ 865 h 865"/>
              <a:gd name="T12" fmla="*/ 0 w 865"/>
              <a:gd name="T13" fmla="*/ 774 h 865"/>
              <a:gd name="T14" fmla="*/ 0 w 865"/>
              <a:gd name="T15" fmla="*/ 91 h 865"/>
              <a:gd name="T16" fmla="*/ 91 w 865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5" h="865">
                <a:moveTo>
                  <a:pt x="91" y="0"/>
                </a:moveTo>
                <a:lnTo>
                  <a:pt x="774" y="0"/>
                </a:lnTo>
                <a:cubicBezTo>
                  <a:pt x="824" y="0"/>
                  <a:pt x="865" y="41"/>
                  <a:pt x="865" y="91"/>
                </a:cubicBezTo>
                <a:lnTo>
                  <a:pt x="865" y="774"/>
                </a:lnTo>
                <a:cubicBezTo>
                  <a:pt x="865" y="824"/>
                  <a:pt x="824" y="865"/>
                  <a:pt x="774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3" name="Freeform 26"/>
          <p:cNvSpPr/>
          <p:nvPr/>
        </p:nvSpPr>
        <p:spPr bwMode="auto">
          <a:xfrm>
            <a:off x="5632157" y="2669841"/>
            <a:ext cx="5718375" cy="714096"/>
          </a:xfrm>
          <a:custGeom>
            <a:avLst/>
            <a:gdLst>
              <a:gd name="T0" fmla="*/ 91 w 8683"/>
              <a:gd name="T1" fmla="*/ 0 h 865"/>
              <a:gd name="T2" fmla="*/ 8591 w 8683"/>
              <a:gd name="T3" fmla="*/ 0 h 865"/>
              <a:gd name="T4" fmla="*/ 8683 w 8683"/>
              <a:gd name="T5" fmla="*/ 91 h 865"/>
              <a:gd name="T6" fmla="*/ 8683 w 8683"/>
              <a:gd name="T7" fmla="*/ 774 h 865"/>
              <a:gd name="T8" fmla="*/ 8591 w 8683"/>
              <a:gd name="T9" fmla="*/ 865 h 865"/>
              <a:gd name="T10" fmla="*/ 91 w 8683"/>
              <a:gd name="T11" fmla="*/ 865 h 865"/>
              <a:gd name="T12" fmla="*/ 0 w 8683"/>
              <a:gd name="T13" fmla="*/ 774 h 865"/>
              <a:gd name="T14" fmla="*/ 0 w 8683"/>
              <a:gd name="T15" fmla="*/ 91 h 865"/>
              <a:gd name="T16" fmla="*/ 91 w 8683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5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4"/>
                </a:lnTo>
                <a:cubicBezTo>
                  <a:pt x="8683" y="824"/>
                  <a:pt x="8642" y="865"/>
                  <a:pt x="8591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chemeClr val="accent2"/>
            </a:solidFill>
            <a:prstDash val="solid"/>
            <a:miter lim="800000"/>
          </a:ln>
        </p:spPr>
        <p:txBody>
          <a:bodyPr vert="horz" wrap="square" lIns="91404" tIns="45702" rIns="91404" bIns="45702" numCol="1" anchor="t" anchorCtr="0" compatLnSpc="1"/>
          <a:lstStyle/>
          <a:p>
            <a:pPr algn="ctr"/>
            <a:endParaRPr lang="zh-CN" altLang="en-US" sz="1800"/>
          </a:p>
        </p:txBody>
      </p:sp>
      <p:sp>
        <p:nvSpPr>
          <p:cNvPr id="14" name="Freeform 27"/>
          <p:cNvSpPr/>
          <p:nvPr/>
        </p:nvSpPr>
        <p:spPr bwMode="auto">
          <a:xfrm>
            <a:off x="4852998" y="3725906"/>
            <a:ext cx="709336" cy="714096"/>
          </a:xfrm>
          <a:custGeom>
            <a:avLst/>
            <a:gdLst>
              <a:gd name="T0" fmla="*/ 91 w 865"/>
              <a:gd name="T1" fmla="*/ 0 h 866"/>
              <a:gd name="T2" fmla="*/ 774 w 865"/>
              <a:gd name="T3" fmla="*/ 0 h 866"/>
              <a:gd name="T4" fmla="*/ 865 w 865"/>
              <a:gd name="T5" fmla="*/ 91 h 866"/>
              <a:gd name="T6" fmla="*/ 865 w 865"/>
              <a:gd name="T7" fmla="*/ 775 h 866"/>
              <a:gd name="T8" fmla="*/ 774 w 865"/>
              <a:gd name="T9" fmla="*/ 866 h 866"/>
              <a:gd name="T10" fmla="*/ 91 w 865"/>
              <a:gd name="T11" fmla="*/ 866 h 866"/>
              <a:gd name="T12" fmla="*/ 0 w 865"/>
              <a:gd name="T13" fmla="*/ 775 h 866"/>
              <a:gd name="T14" fmla="*/ 0 w 865"/>
              <a:gd name="T15" fmla="*/ 91 h 866"/>
              <a:gd name="T16" fmla="*/ 91 w 865"/>
              <a:gd name="T17" fmla="*/ 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5" h="866">
                <a:moveTo>
                  <a:pt x="91" y="0"/>
                </a:moveTo>
                <a:lnTo>
                  <a:pt x="774" y="0"/>
                </a:lnTo>
                <a:cubicBezTo>
                  <a:pt x="824" y="0"/>
                  <a:pt x="865" y="41"/>
                  <a:pt x="865" y="91"/>
                </a:cubicBezTo>
                <a:lnTo>
                  <a:pt x="865" y="775"/>
                </a:lnTo>
                <a:cubicBezTo>
                  <a:pt x="865" y="825"/>
                  <a:pt x="824" y="866"/>
                  <a:pt x="774" y="866"/>
                </a:cubicBezTo>
                <a:lnTo>
                  <a:pt x="91" y="866"/>
                </a:lnTo>
                <a:cubicBezTo>
                  <a:pt x="41" y="866"/>
                  <a:pt x="0" y="825"/>
                  <a:pt x="0" y="775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5" name="Freeform 28"/>
          <p:cNvSpPr/>
          <p:nvPr/>
        </p:nvSpPr>
        <p:spPr bwMode="auto">
          <a:xfrm>
            <a:off x="5632157" y="3725906"/>
            <a:ext cx="5718375" cy="714096"/>
          </a:xfrm>
          <a:custGeom>
            <a:avLst/>
            <a:gdLst>
              <a:gd name="T0" fmla="*/ 91 w 8683"/>
              <a:gd name="T1" fmla="*/ 0 h 866"/>
              <a:gd name="T2" fmla="*/ 8591 w 8683"/>
              <a:gd name="T3" fmla="*/ 0 h 866"/>
              <a:gd name="T4" fmla="*/ 8683 w 8683"/>
              <a:gd name="T5" fmla="*/ 91 h 866"/>
              <a:gd name="T6" fmla="*/ 8683 w 8683"/>
              <a:gd name="T7" fmla="*/ 775 h 866"/>
              <a:gd name="T8" fmla="*/ 8591 w 8683"/>
              <a:gd name="T9" fmla="*/ 866 h 866"/>
              <a:gd name="T10" fmla="*/ 91 w 8683"/>
              <a:gd name="T11" fmla="*/ 866 h 866"/>
              <a:gd name="T12" fmla="*/ 0 w 8683"/>
              <a:gd name="T13" fmla="*/ 775 h 866"/>
              <a:gd name="T14" fmla="*/ 0 w 8683"/>
              <a:gd name="T15" fmla="*/ 91 h 866"/>
              <a:gd name="T16" fmla="*/ 91 w 8683"/>
              <a:gd name="T17" fmla="*/ 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6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5"/>
                </a:lnTo>
                <a:cubicBezTo>
                  <a:pt x="8683" y="825"/>
                  <a:pt x="8642" y="866"/>
                  <a:pt x="8591" y="866"/>
                </a:cubicBezTo>
                <a:lnTo>
                  <a:pt x="91" y="866"/>
                </a:lnTo>
                <a:cubicBezTo>
                  <a:pt x="41" y="866"/>
                  <a:pt x="0" y="825"/>
                  <a:pt x="0" y="775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chemeClr val="accent2"/>
            </a:solidFill>
            <a:prstDash val="solid"/>
            <a:miter lim="800000"/>
          </a:ln>
        </p:spPr>
        <p:txBody>
          <a:bodyPr vert="horz" wrap="square" lIns="91404" tIns="45702" rIns="91404" bIns="45702" numCol="1" anchor="t" anchorCtr="0" compatLnSpc="1"/>
          <a:lstStyle/>
          <a:p>
            <a:pPr algn="ctr"/>
            <a:endParaRPr lang="zh-CN" altLang="en-US" sz="1800"/>
          </a:p>
        </p:txBody>
      </p:sp>
      <p:sp>
        <p:nvSpPr>
          <p:cNvPr id="16" name="TextBox 47"/>
          <p:cNvSpPr txBox="1"/>
          <p:nvPr/>
        </p:nvSpPr>
        <p:spPr>
          <a:xfrm>
            <a:off x="5797899" y="1619843"/>
            <a:ext cx="5421994" cy="584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17" name="TextBox 48"/>
          <p:cNvSpPr txBox="1"/>
          <p:nvPr/>
        </p:nvSpPr>
        <p:spPr>
          <a:xfrm>
            <a:off x="5797899" y="2743473"/>
            <a:ext cx="5421994" cy="584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3200" dirty="0">
                <a:solidFill>
                  <a:schemeClr val="tx2"/>
                </a:solidFill>
              </a:rPr>
              <a:t>单击此处添加标题</a:t>
            </a:r>
          </a:p>
        </p:txBody>
      </p:sp>
      <p:sp>
        <p:nvSpPr>
          <p:cNvPr id="18" name="TextBox 55"/>
          <p:cNvSpPr txBox="1"/>
          <p:nvPr/>
        </p:nvSpPr>
        <p:spPr>
          <a:xfrm>
            <a:off x="5797899" y="3784926"/>
            <a:ext cx="5421994" cy="584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3200" dirty="0">
                <a:solidFill>
                  <a:schemeClr val="tx2"/>
                </a:solidFill>
              </a:rPr>
              <a:t>单击此处添加标题</a:t>
            </a:r>
          </a:p>
        </p:txBody>
      </p:sp>
      <p:sp>
        <p:nvSpPr>
          <p:cNvPr id="19" name="TextBox 58"/>
          <p:cNvSpPr txBox="1"/>
          <p:nvPr/>
        </p:nvSpPr>
        <p:spPr>
          <a:xfrm>
            <a:off x="4972757" y="1589076"/>
            <a:ext cx="469816" cy="646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zh-CN" altLang="en-US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0" name="TextBox 59"/>
          <p:cNvSpPr txBox="1"/>
          <p:nvPr/>
        </p:nvSpPr>
        <p:spPr>
          <a:xfrm>
            <a:off x="4972757" y="2673364"/>
            <a:ext cx="469816" cy="646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zh-CN" altLang="en-US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1" name="TextBox 60"/>
          <p:cNvSpPr txBox="1"/>
          <p:nvPr/>
        </p:nvSpPr>
        <p:spPr>
          <a:xfrm>
            <a:off x="4972757" y="3737659"/>
            <a:ext cx="469816" cy="646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zh-CN" altLang="en-US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2" name="Freeform 27"/>
          <p:cNvSpPr/>
          <p:nvPr/>
        </p:nvSpPr>
        <p:spPr bwMode="auto">
          <a:xfrm>
            <a:off x="4852998" y="4764592"/>
            <a:ext cx="709336" cy="714096"/>
          </a:xfrm>
          <a:custGeom>
            <a:avLst/>
            <a:gdLst>
              <a:gd name="T0" fmla="*/ 91 w 865"/>
              <a:gd name="T1" fmla="*/ 0 h 866"/>
              <a:gd name="T2" fmla="*/ 774 w 865"/>
              <a:gd name="T3" fmla="*/ 0 h 866"/>
              <a:gd name="T4" fmla="*/ 865 w 865"/>
              <a:gd name="T5" fmla="*/ 91 h 866"/>
              <a:gd name="T6" fmla="*/ 865 w 865"/>
              <a:gd name="T7" fmla="*/ 775 h 866"/>
              <a:gd name="T8" fmla="*/ 774 w 865"/>
              <a:gd name="T9" fmla="*/ 866 h 866"/>
              <a:gd name="T10" fmla="*/ 91 w 865"/>
              <a:gd name="T11" fmla="*/ 866 h 866"/>
              <a:gd name="T12" fmla="*/ 0 w 865"/>
              <a:gd name="T13" fmla="*/ 775 h 866"/>
              <a:gd name="T14" fmla="*/ 0 w 865"/>
              <a:gd name="T15" fmla="*/ 91 h 866"/>
              <a:gd name="T16" fmla="*/ 91 w 865"/>
              <a:gd name="T17" fmla="*/ 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5" h="866">
                <a:moveTo>
                  <a:pt x="91" y="0"/>
                </a:moveTo>
                <a:lnTo>
                  <a:pt x="774" y="0"/>
                </a:lnTo>
                <a:cubicBezTo>
                  <a:pt x="824" y="0"/>
                  <a:pt x="865" y="41"/>
                  <a:pt x="865" y="91"/>
                </a:cubicBezTo>
                <a:lnTo>
                  <a:pt x="865" y="775"/>
                </a:lnTo>
                <a:cubicBezTo>
                  <a:pt x="865" y="825"/>
                  <a:pt x="824" y="866"/>
                  <a:pt x="774" y="866"/>
                </a:cubicBezTo>
                <a:lnTo>
                  <a:pt x="91" y="866"/>
                </a:lnTo>
                <a:cubicBezTo>
                  <a:pt x="41" y="866"/>
                  <a:pt x="0" y="825"/>
                  <a:pt x="0" y="775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23" name="Freeform 28"/>
          <p:cNvSpPr/>
          <p:nvPr/>
        </p:nvSpPr>
        <p:spPr bwMode="auto">
          <a:xfrm>
            <a:off x="5632157" y="4764592"/>
            <a:ext cx="5718375" cy="714096"/>
          </a:xfrm>
          <a:custGeom>
            <a:avLst/>
            <a:gdLst>
              <a:gd name="T0" fmla="*/ 91 w 8683"/>
              <a:gd name="T1" fmla="*/ 0 h 866"/>
              <a:gd name="T2" fmla="*/ 8591 w 8683"/>
              <a:gd name="T3" fmla="*/ 0 h 866"/>
              <a:gd name="T4" fmla="*/ 8683 w 8683"/>
              <a:gd name="T5" fmla="*/ 91 h 866"/>
              <a:gd name="T6" fmla="*/ 8683 w 8683"/>
              <a:gd name="T7" fmla="*/ 775 h 866"/>
              <a:gd name="T8" fmla="*/ 8591 w 8683"/>
              <a:gd name="T9" fmla="*/ 866 h 866"/>
              <a:gd name="T10" fmla="*/ 91 w 8683"/>
              <a:gd name="T11" fmla="*/ 866 h 866"/>
              <a:gd name="T12" fmla="*/ 0 w 8683"/>
              <a:gd name="T13" fmla="*/ 775 h 866"/>
              <a:gd name="T14" fmla="*/ 0 w 8683"/>
              <a:gd name="T15" fmla="*/ 91 h 866"/>
              <a:gd name="T16" fmla="*/ 91 w 8683"/>
              <a:gd name="T17" fmla="*/ 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6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5"/>
                </a:lnTo>
                <a:cubicBezTo>
                  <a:pt x="8683" y="825"/>
                  <a:pt x="8642" y="866"/>
                  <a:pt x="8591" y="866"/>
                </a:cubicBezTo>
                <a:lnTo>
                  <a:pt x="91" y="866"/>
                </a:lnTo>
                <a:cubicBezTo>
                  <a:pt x="41" y="866"/>
                  <a:pt x="0" y="825"/>
                  <a:pt x="0" y="775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chemeClr val="accent2"/>
            </a:solidFill>
            <a:prstDash val="solid"/>
            <a:miter lim="800000"/>
          </a:ln>
        </p:spPr>
        <p:txBody>
          <a:bodyPr vert="horz" wrap="square" lIns="91404" tIns="45702" rIns="91404" bIns="45702" numCol="1" anchor="t" anchorCtr="0" compatLnSpc="1"/>
          <a:lstStyle/>
          <a:p>
            <a:pPr algn="ctr"/>
            <a:endParaRPr lang="zh-CN" altLang="en-US" sz="1800"/>
          </a:p>
        </p:txBody>
      </p:sp>
      <p:sp>
        <p:nvSpPr>
          <p:cNvPr id="24" name="TextBox 55"/>
          <p:cNvSpPr txBox="1"/>
          <p:nvPr/>
        </p:nvSpPr>
        <p:spPr>
          <a:xfrm>
            <a:off x="5797899" y="4823611"/>
            <a:ext cx="5421994" cy="584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3200" dirty="0">
                <a:solidFill>
                  <a:schemeClr val="tx2"/>
                </a:solidFill>
              </a:rPr>
              <a:t>单击此处添加标题</a:t>
            </a:r>
          </a:p>
        </p:txBody>
      </p:sp>
      <p:sp>
        <p:nvSpPr>
          <p:cNvPr id="25" name="TextBox 60"/>
          <p:cNvSpPr txBox="1"/>
          <p:nvPr/>
        </p:nvSpPr>
        <p:spPr>
          <a:xfrm>
            <a:off x="4972757" y="4776345"/>
            <a:ext cx="469816" cy="646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4</a:t>
            </a:r>
            <a:endParaRPr lang="zh-CN" altLang="en-US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advTm="7208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9" grpId="0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/>
      <p:bldP spid="17" grpId="0"/>
      <p:bldP spid="18" grpId="0"/>
      <p:bldP spid="19" grpId="0"/>
      <p:bldP spid="20" grpId="0"/>
      <p:bldP spid="21" grpId="0"/>
      <p:bldP spid="22" grpId="0" bldLvl="0" animBg="1"/>
      <p:bldP spid="23" grpId="0" bldLvl="0" animBg="1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406315"/>
            <a:ext cx="5040560" cy="504055"/>
          </a:xfrm>
        </p:spPr>
        <p:txBody>
          <a:bodyPr lIns="0" tIns="0" rIns="0" bIns="0" anchor="t">
            <a:normAutofit fontScale="90000"/>
          </a:bodyPr>
          <a:lstStyle>
            <a:lvl1pPr algn="l">
              <a:defRPr sz="3200" b="0" cap="all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 smtClean="0"/>
              <a:t>单击此处添加名称</a:t>
            </a:r>
          </a:p>
        </p:txBody>
      </p:sp>
      <p:sp>
        <p:nvSpPr>
          <p:cNvPr id="7" name="五边形 6"/>
          <p:cNvSpPr/>
          <p:nvPr userDrawn="1"/>
        </p:nvSpPr>
        <p:spPr>
          <a:xfrm>
            <a:off x="263352" y="432893"/>
            <a:ext cx="573964" cy="432047"/>
          </a:xfrm>
          <a:prstGeom prst="homePlate">
            <a:avLst>
              <a:gd name="adj" fmla="val 382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31676" y="432893"/>
            <a:ext cx="95672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" y="432893"/>
            <a:ext cx="95672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TextBox 57"/>
          <p:cNvSpPr txBox="1"/>
          <p:nvPr/>
        </p:nvSpPr>
        <p:spPr>
          <a:xfrm>
            <a:off x="1206911" y="4485117"/>
            <a:ext cx="1879137" cy="12357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883946" y="4485117"/>
            <a:ext cx="1879137" cy="12357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543415" y="4495737"/>
            <a:ext cx="1879137" cy="12357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161106" y="4495737"/>
            <a:ext cx="1879137" cy="12357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1044702" y="1892829"/>
            <a:ext cx="2263180" cy="2263180"/>
            <a:chOff x="1278794" y="3334906"/>
            <a:chExt cx="914014" cy="914014"/>
          </a:xfrm>
        </p:grpSpPr>
        <p:grpSp>
          <p:nvGrpSpPr>
            <p:cNvPr id="64" name="组合 63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6" name="同心圆 6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1533768" y="3585380"/>
              <a:ext cx="402118" cy="434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</a:t>
              </a:r>
            </a:p>
            <a:p>
              <a:pPr algn="ctr"/>
              <a:r>
                <a:rPr lang="zh-CN" altLang="en-US" sz="3200" b="1" dirty="0" smtClean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3662112" y="1897776"/>
            <a:ext cx="2263180" cy="2263180"/>
            <a:chOff x="1278794" y="3334906"/>
            <a:chExt cx="914014" cy="914014"/>
          </a:xfrm>
        </p:grpSpPr>
        <p:grpSp>
          <p:nvGrpSpPr>
            <p:cNvPr id="69" name="组合 68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1" name="同心圆 7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accent3"/>
                  </a:solidFill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1533767" y="3583382"/>
              <a:ext cx="402118" cy="434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accent3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</a:t>
              </a:r>
            </a:p>
            <a:p>
              <a:pPr algn="ctr"/>
              <a:r>
                <a:rPr lang="zh-CN" altLang="en-US" sz="3200" b="1" dirty="0" smtClean="0">
                  <a:solidFill>
                    <a:schemeClr val="accent3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251955" y="1892829"/>
            <a:ext cx="2263180" cy="2263180"/>
            <a:chOff x="1278794" y="3334906"/>
            <a:chExt cx="914014" cy="914014"/>
          </a:xfrm>
        </p:grpSpPr>
        <p:grpSp>
          <p:nvGrpSpPr>
            <p:cNvPr id="74" name="组合 73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6" name="同心圆 7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1533767" y="3585380"/>
              <a:ext cx="402118" cy="434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</a:t>
              </a:r>
            </a:p>
            <a:p>
              <a:pPr algn="ctr"/>
              <a:r>
                <a:rPr lang="zh-CN" altLang="en-US" sz="3200" b="1" dirty="0" smtClean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8825975" y="1901996"/>
            <a:ext cx="2263180" cy="2263180"/>
            <a:chOff x="1278794" y="3334906"/>
            <a:chExt cx="914014" cy="914014"/>
          </a:xfrm>
        </p:grpSpPr>
        <p:grpSp>
          <p:nvGrpSpPr>
            <p:cNvPr id="79" name="组合 78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1" name="同心圆 8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accent3"/>
                  </a:solidFill>
                </a:endParaRP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1533770" y="3581678"/>
              <a:ext cx="402118" cy="434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accent3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</a:t>
              </a:r>
            </a:p>
            <a:p>
              <a:pPr algn="ctr"/>
              <a:r>
                <a:rPr lang="zh-CN" altLang="en-US" sz="3200" b="1" dirty="0" smtClean="0">
                  <a:solidFill>
                    <a:schemeClr val="accent3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</a:t>
              </a:r>
            </a:p>
          </p:txBody>
        </p:sp>
      </p:grpSp>
      <p:sp>
        <p:nvSpPr>
          <p:cNvPr id="83" name="椭圆 82"/>
          <p:cNvSpPr/>
          <p:nvPr/>
        </p:nvSpPr>
        <p:spPr>
          <a:xfrm>
            <a:off x="1099636" y="1700808"/>
            <a:ext cx="860485" cy="8604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84" name="椭圆 83"/>
          <p:cNvSpPr/>
          <p:nvPr/>
        </p:nvSpPr>
        <p:spPr>
          <a:xfrm>
            <a:off x="3711507" y="1700808"/>
            <a:ext cx="860485" cy="8604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85" name="椭圆 84"/>
          <p:cNvSpPr/>
          <p:nvPr/>
        </p:nvSpPr>
        <p:spPr>
          <a:xfrm>
            <a:off x="6347966" y="1709535"/>
            <a:ext cx="860485" cy="8604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86" name="椭圆 85"/>
          <p:cNvSpPr/>
          <p:nvPr/>
        </p:nvSpPr>
        <p:spPr>
          <a:xfrm>
            <a:off x="8943371" y="1709535"/>
            <a:ext cx="860485" cy="8604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87" name="Freeform 34"/>
          <p:cNvSpPr>
            <a:spLocks noEditPoints="1"/>
          </p:cNvSpPr>
          <p:nvPr/>
        </p:nvSpPr>
        <p:spPr bwMode="auto">
          <a:xfrm>
            <a:off x="1335040" y="1901996"/>
            <a:ext cx="445676" cy="457405"/>
          </a:xfrm>
          <a:custGeom>
            <a:avLst/>
            <a:gdLst>
              <a:gd name="T0" fmla="*/ 261 w 447"/>
              <a:gd name="T1" fmla="*/ 25 h 460"/>
              <a:gd name="T2" fmla="*/ 286 w 447"/>
              <a:gd name="T3" fmla="*/ 99 h 460"/>
              <a:gd name="T4" fmla="*/ 310 w 447"/>
              <a:gd name="T5" fmla="*/ 25 h 460"/>
              <a:gd name="T6" fmla="*/ 124 w 447"/>
              <a:gd name="T7" fmla="*/ 3 h 460"/>
              <a:gd name="T8" fmla="*/ 100 w 447"/>
              <a:gd name="T9" fmla="*/ 28 h 460"/>
              <a:gd name="T10" fmla="*/ 125 w 447"/>
              <a:gd name="T11" fmla="*/ 103 h 460"/>
              <a:gd name="T12" fmla="*/ 149 w 447"/>
              <a:gd name="T13" fmla="*/ 28 h 460"/>
              <a:gd name="T14" fmla="*/ 31 w 447"/>
              <a:gd name="T15" fmla="*/ 70 h 460"/>
              <a:gd name="T16" fmla="*/ 7 w 447"/>
              <a:gd name="T17" fmla="*/ 82 h 460"/>
              <a:gd name="T18" fmla="*/ 0 w 447"/>
              <a:gd name="T19" fmla="*/ 401 h 460"/>
              <a:gd name="T20" fmla="*/ 31 w 447"/>
              <a:gd name="T21" fmla="*/ 436 h 460"/>
              <a:gd name="T22" fmla="*/ 237 w 447"/>
              <a:gd name="T23" fmla="*/ 397 h 460"/>
              <a:gd name="T24" fmla="*/ 153 w 447"/>
              <a:gd name="T25" fmla="*/ 302 h 460"/>
              <a:gd name="T26" fmla="*/ 241 w 447"/>
              <a:gd name="T27" fmla="*/ 314 h 460"/>
              <a:gd name="T28" fmla="*/ 265 w 447"/>
              <a:gd name="T29" fmla="*/ 278 h 460"/>
              <a:gd name="T30" fmla="*/ 359 w 447"/>
              <a:gd name="T31" fmla="*/ 174 h 460"/>
              <a:gd name="T32" fmla="*/ 399 w 447"/>
              <a:gd name="T33" fmla="*/ 267 h 460"/>
              <a:gd name="T34" fmla="*/ 392 w 447"/>
              <a:gd name="T35" fmla="*/ 82 h 460"/>
              <a:gd name="T36" fmla="*/ 325 w 447"/>
              <a:gd name="T37" fmla="*/ 70 h 460"/>
              <a:gd name="T38" fmla="*/ 313 w 447"/>
              <a:gd name="T39" fmla="*/ 108 h 460"/>
              <a:gd name="T40" fmla="*/ 256 w 447"/>
              <a:gd name="T41" fmla="*/ 108 h 460"/>
              <a:gd name="T42" fmla="*/ 245 w 447"/>
              <a:gd name="T43" fmla="*/ 70 h 460"/>
              <a:gd name="T44" fmla="*/ 165 w 447"/>
              <a:gd name="T45" fmla="*/ 91 h 460"/>
              <a:gd name="T46" fmla="*/ 125 w 447"/>
              <a:gd name="T47" fmla="*/ 115 h 460"/>
              <a:gd name="T48" fmla="*/ 85 w 447"/>
              <a:gd name="T49" fmla="*/ 91 h 460"/>
              <a:gd name="T50" fmla="*/ 31 w 447"/>
              <a:gd name="T51" fmla="*/ 70 h 460"/>
              <a:gd name="T52" fmla="*/ 40 w 447"/>
              <a:gd name="T53" fmla="*/ 174 h 460"/>
              <a:gd name="T54" fmla="*/ 129 w 447"/>
              <a:gd name="T55" fmla="*/ 278 h 460"/>
              <a:gd name="T56" fmla="*/ 40 w 447"/>
              <a:gd name="T57" fmla="*/ 174 h 460"/>
              <a:gd name="T58" fmla="*/ 153 w 447"/>
              <a:gd name="T59" fmla="*/ 174 h 460"/>
              <a:gd name="T60" fmla="*/ 241 w 447"/>
              <a:gd name="T61" fmla="*/ 278 h 460"/>
              <a:gd name="T62" fmla="*/ 153 w 447"/>
              <a:gd name="T63" fmla="*/ 174 h 460"/>
              <a:gd name="T64" fmla="*/ 352 w 447"/>
              <a:gd name="T65" fmla="*/ 281 h 460"/>
              <a:gd name="T66" fmla="*/ 357 w 447"/>
              <a:gd name="T67" fmla="*/ 460 h 460"/>
              <a:gd name="T68" fmla="*/ 357 w 447"/>
              <a:gd name="T69" fmla="*/ 281 h 460"/>
              <a:gd name="T70" fmla="*/ 40 w 447"/>
              <a:gd name="T71" fmla="*/ 302 h 460"/>
              <a:gd name="T72" fmla="*/ 129 w 447"/>
              <a:gd name="T73" fmla="*/ 302 h 460"/>
              <a:gd name="T74" fmla="*/ 40 w 447"/>
              <a:gd name="T75" fmla="*/ 397 h 460"/>
              <a:gd name="T76" fmla="*/ 319 w 447"/>
              <a:gd name="T77" fmla="*/ 316 h 460"/>
              <a:gd name="T78" fmla="*/ 414 w 447"/>
              <a:gd name="T79" fmla="*/ 316 h 460"/>
              <a:gd name="T80" fmla="*/ 364 w 447"/>
              <a:gd name="T81" fmla="*/ 432 h 460"/>
              <a:gd name="T82" fmla="*/ 371 w 447"/>
              <a:gd name="T83" fmla="*/ 345 h 460"/>
              <a:gd name="T84" fmla="*/ 352 w 447"/>
              <a:gd name="T85" fmla="*/ 345 h 460"/>
              <a:gd name="T86" fmla="*/ 316 w 447"/>
              <a:gd name="T87" fmla="*/ 346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7" h="460">
                <a:moveTo>
                  <a:pt x="285" y="0"/>
                </a:moveTo>
                <a:cubicBezTo>
                  <a:pt x="272" y="0"/>
                  <a:pt x="261" y="12"/>
                  <a:pt x="261" y="25"/>
                </a:cubicBezTo>
                <a:lnTo>
                  <a:pt x="261" y="75"/>
                </a:lnTo>
                <a:cubicBezTo>
                  <a:pt x="261" y="88"/>
                  <a:pt x="273" y="99"/>
                  <a:pt x="286" y="99"/>
                </a:cubicBezTo>
                <a:cubicBezTo>
                  <a:pt x="298" y="99"/>
                  <a:pt x="310" y="88"/>
                  <a:pt x="310" y="75"/>
                </a:cubicBezTo>
                <a:lnTo>
                  <a:pt x="310" y="25"/>
                </a:lnTo>
                <a:cubicBezTo>
                  <a:pt x="310" y="12"/>
                  <a:pt x="298" y="0"/>
                  <a:pt x="285" y="0"/>
                </a:cubicBezTo>
                <a:close/>
                <a:moveTo>
                  <a:pt x="124" y="3"/>
                </a:moveTo>
                <a:lnTo>
                  <a:pt x="124" y="3"/>
                </a:lnTo>
                <a:cubicBezTo>
                  <a:pt x="111" y="3"/>
                  <a:pt x="100" y="15"/>
                  <a:pt x="100" y="28"/>
                </a:cubicBezTo>
                <a:lnTo>
                  <a:pt x="100" y="78"/>
                </a:lnTo>
                <a:cubicBezTo>
                  <a:pt x="100" y="91"/>
                  <a:pt x="112" y="103"/>
                  <a:pt x="125" y="103"/>
                </a:cubicBezTo>
                <a:cubicBezTo>
                  <a:pt x="138" y="103"/>
                  <a:pt x="149" y="91"/>
                  <a:pt x="149" y="78"/>
                </a:cubicBezTo>
                <a:lnTo>
                  <a:pt x="149" y="28"/>
                </a:lnTo>
                <a:cubicBezTo>
                  <a:pt x="150" y="15"/>
                  <a:pt x="138" y="3"/>
                  <a:pt x="124" y="3"/>
                </a:cubicBezTo>
                <a:close/>
                <a:moveTo>
                  <a:pt x="31" y="70"/>
                </a:moveTo>
                <a:lnTo>
                  <a:pt x="31" y="70"/>
                </a:lnTo>
                <a:cubicBezTo>
                  <a:pt x="21" y="70"/>
                  <a:pt x="13" y="75"/>
                  <a:pt x="7" y="82"/>
                </a:cubicBezTo>
                <a:cubicBezTo>
                  <a:pt x="2" y="89"/>
                  <a:pt x="0" y="97"/>
                  <a:pt x="0" y="105"/>
                </a:cubicBezTo>
                <a:lnTo>
                  <a:pt x="0" y="401"/>
                </a:lnTo>
                <a:cubicBezTo>
                  <a:pt x="0" y="410"/>
                  <a:pt x="2" y="418"/>
                  <a:pt x="7" y="424"/>
                </a:cubicBezTo>
                <a:cubicBezTo>
                  <a:pt x="13" y="431"/>
                  <a:pt x="21" y="436"/>
                  <a:pt x="31" y="436"/>
                </a:cubicBezTo>
                <a:lnTo>
                  <a:pt x="262" y="436"/>
                </a:lnTo>
                <a:cubicBezTo>
                  <a:pt x="251" y="425"/>
                  <a:pt x="243" y="412"/>
                  <a:pt x="237" y="397"/>
                </a:cubicBezTo>
                <a:lnTo>
                  <a:pt x="153" y="397"/>
                </a:lnTo>
                <a:lnTo>
                  <a:pt x="153" y="302"/>
                </a:lnTo>
                <a:lnTo>
                  <a:pt x="241" y="302"/>
                </a:lnTo>
                <a:lnTo>
                  <a:pt x="241" y="314"/>
                </a:lnTo>
                <a:cubicBezTo>
                  <a:pt x="247" y="301"/>
                  <a:pt x="256" y="288"/>
                  <a:pt x="267" y="278"/>
                </a:cubicBezTo>
                <a:lnTo>
                  <a:pt x="265" y="278"/>
                </a:lnTo>
                <a:lnTo>
                  <a:pt x="265" y="174"/>
                </a:lnTo>
                <a:lnTo>
                  <a:pt x="359" y="174"/>
                </a:lnTo>
                <a:lnTo>
                  <a:pt x="359" y="251"/>
                </a:lnTo>
                <a:cubicBezTo>
                  <a:pt x="374" y="254"/>
                  <a:pt x="387" y="259"/>
                  <a:pt x="399" y="267"/>
                </a:cubicBezTo>
                <a:lnTo>
                  <a:pt x="399" y="105"/>
                </a:lnTo>
                <a:cubicBezTo>
                  <a:pt x="399" y="97"/>
                  <a:pt x="397" y="89"/>
                  <a:pt x="392" y="82"/>
                </a:cubicBezTo>
                <a:cubicBezTo>
                  <a:pt x="386" y="75"/>
                  <a:pt x="377" y="70"/>
                  <a:pt x="367" y="70"/>
                </a:cubicBezTo>
                <a:lnTo>
                  <a:pt x="325" y="70"/>
                </a:lnTo>
                <a:lnTo>
                  <a:pt x="325" y="91"/>
                </a:lnTo>
                <a:cubicBezTo>
                  <a:pt x="325" y="97"/>
                  <a:pt x="321" y="103"/>
                  <a:pt x="313" y="108"/>
                </a:cubicBezTo>
                <a:cubicBezTo>
                  <a:pt x="306" y="112"/>
                  <a:pt x="295" y="115"/>
                  <a:pt x="285" y="115"/>
                </a:cubicBezTo>
                <a:cubicBezTo>
                  <a:pt x="274" y="115"/>
                  <a:pt x="264" y="112"/>
                  <a:pt x="256" y="108"/>
                </a:cubicBezTo>
                <a:cubicBezTo>
                  <a:pt x="249" y="103"/>
                  <a:pt x="245" y="97"/>
                  <a:pt x="245" y="91"/>
                </a:cubicBezTo>
                <a:lnTo>
                  <a:pt x="245" y="70"/>
                </a:lnTo>
                <a:lnTo>
                  <a:pt x="165" y="70"/>
                </a:lnTo>
                <a:lnTo>
                  <a:pt x="165" y="91"/>
                </a:lnTo>
                <a:cubicBezTo>
                  <a:pt x="165" y="97"/>
                  <a:pt x="161" y="103"/>
                  <a:pt x="153" y="108"/>
                </a:cubicBezTo>
                <a:cubicBezTo>
                  <a:pt x="146" y="112"/>
                  <a:pt x="135" y="115"/>
                  <a:pt x="125" y="115"/>
                </a:cubicBezTo>
                <a:cubicBezTo>
                  <a:pt x="114" y="115"/>
                  <a:pt x="104" y="112"/>
                  <a:pt x="96" y="108"/>
                </a:cubicBezTo>
                <a:cubicBezTo>
                  <a:pt x="89" y="103"/>
                  <a:pt x="85" y="97"/>
                  <a:pt x="85" y="91"/>
                </a:cubicBezTo>
                <a:lnTo>
                  <a:pt x="85" y="70"/>
                </a:lnTo>
                <a:lnTo>
                  <a:pt x="31" y="70"/>
                </a:lnTo>
                <a:close/>
                <a:moveTo>
                  <a:pt x="40" y="174"/>
                </a:moveTo>
                <a:lnTo>
                  <a:pt x="40" y="174"/>
                </a:lnTo>
                <a:lnTo>
                  <a:pt x="129" y="174"/>
                </a:lnTo>
                <a:lnTo>
                  <a:pt x="129" y="278"/>
                </a:lnTo>
                <a:lnTo>
                  <a:pt x="40" y="278"/>
                </a:lnTo>
                <a:lnTo>
                  <a:pt x="40" y="174"/>
                </a:lnTo>
                <a:close/>
                <a:moveTo>
                  <a:pt x="153" y="174"/>
                </a:moveTo>
                <a:lnTo>
                  <a:pt x="153" y="174"/>
                </a:lnTo>
                <a:lnTo>
                  <a:pt x="241" y="174"/>
                </a:lnTo>
                <a:lnTo>
                  <a:pt x="241" y="278"/>
                </a:lnTo>
                <a:lnTo>
                  <a:pt x="153" y="278"/>
                </a:lnTo>
                <a:lnTo>
                  <a:pt x="153" y="174"/>
                </a:lnTo>
                <a:close/>
                <a:moveTo>
                  <a:pt x="352" y="281"/>
                </a:moveTo>
                <a:lnTo>
                  <a:pt x="352" y="281"/>
                </a:lnTo>
                <a:cubicBezTo>
                  <a:pt x="305" y="283"/>
                  <a:pt x="267" y="322"/>
                  <a:pt x="267" y="370"/>
                </a:cubicBezTo>
                <a:cubicBezTo>
                  <a:pt x="267" y="420"/>
                  <a:pt x="307" y="460"/>
                  <a:pt x="357" y="460"/>
                </a:cubicBezTo>
                <a:cubicBezTo>
                  <a:pt x="407" y="460"/>
                  <a:pt x="447" y="420"/>
                  <a:pt x="447" y="370"/>
                </a:cubicBezTo>
                <a:cubicBezTo>
                  <a:pt x="447" y="321"/>
                  <a:pt x="407" y="281"/>
                  <a:pt x="357" y="281"/>
                </a:cubicBezTo>
                <a:cubicBezTo>
                  <a:pt x="355" y="281"/>
                  <a:pt x="354" y="281"/>
                  <a:pt x="352" y="281"/>
                </a:cubicBezTo>
                <a:close/>
                <a:moveTo>
                  <a:pt x="40" y="302"/>
                </a:moveTo>
                <a:lnTo>
                  <a:pt x="40" y="302"/>
                </a:lnTo>
                <a:lnTo>
                  <a:pt x="129" y="302"/>
                </a:lnTo>
                <a:lnTo>
                  <a:pt x="129" y="397"/>
                </a:lnTo>
                <a:lnTo>
                  <a:pt x="40" y="397"/>
                </a:lnTo>
                <a:lnTo>
                  <a:pt x="40" y="302"/>
                </a:lnTo>
                <a:close/>
                <a:moveTo>
                  <a:pt x="319" y="316"/>
                </a:moveTo>
                <a:lnTo>
                  <a:pt x="319" y="316"/>
                </a:lnTo>
                <a:lnTo>
                  <a:pt x="414" y="316"/>
                </a:lnTo>
                <a:lnTo>
                  <a:pt x="414" y="330"/>
                </a:lnTo>
                <a:lnTo>
                  <a:pt x="364" y="432"/>
                </a:lnTo>
                <a:lnTo>
                  <a:pt x="329" y="432"/>
                </a:lnTo>
                <a:lnTo>
                  <a:pt x="371" y="345"/>
                </a:lnTo>
                <a:cubicBezTo>
                  <a:pt x="371" y="345"/>
                  <a:pt x="365" y="345"/>
                  <a:pt x="362" y="345"/>
                </a:cubicBezTo>
                <a:cubicBezTo>
                  <a:pt x="359" y="345"/>
                  <a:pt x="355" y="345"/>
                  <a:pt x="352" y="345"/>
                </a:cubicBezTo>
                <a:cubicBezTo>
                  <a:pt x="348" y="345"/>
                  <a:pt x="345" y="345"/>
                  <a:pt x="341" y="345"/>
                </a:cubicBezTo>
                <a:cubicBezTo>
                  <a:pt x="334" y="346"/>
                  <a:pt x="325" y="346"/>
                  <a:pt x="316" y="346"/>
                </a:cubicBezTo>
                <a:lnTo>
                  <a:pt x="319" y="3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/>
          </a:p>
        </p:txBody>
      </p:sp>
      <p:sp>
        <p:nvSpPr>
          <p:cNvPr id="88" name="Freeform 26"/>
          <p:cNvSpPr>
            <a:spLocks noEditPoints="1"/>
          </p:cNvSpPr>
          <p:nvPr/>
        </p:nvSpPr>
        <p:spPr bwMode="auto">
          <a:xfrm>
            <a:off x="3937891" y="1929663"/>
            <a:ext cx="407717" cy="402776"/>
          </a:xfrm>
          <a:custGeom>
            <a:avLst/>
            <a:gdLst>
              <a:gd name="T0" fmla="*/ 351 w 389"/>
              <a:gd name="T1" fmla="*/ 332 h 385"/>
              <a:gd name="T2" fmla="*/ 311 w 389"/>
              <a:gd name="T3" fmla="*/ 332 h 385"/>
              <a:gd name="T4" fmla="*/ 255 w 389"/>
              <a:gd name="T5" fmla="*/ 224 h 385"/>
              <a:gd name="T6" fmla="*/ 249 w 389"/>
              <a:gd name="T7" fmla="*/ 245 h 385"/>
              <a:gd name="T8" fmla="*/ 218 w 389"/>
              <a:gd name="T9" fmla="*/ 269 h 385"/>
              <a:gd name="T10" fmla="*/ 319 w 389"/>
              <a:gd name="T11" fmla="*/ 380 h 385"/>
              <a:gd name="T12" fmla="*/ 384 w 389"/>
              <a:gd name="T13" fmla="*/ 337 h 385"/>
              <a:gd name="T14" fmla="*/ 336 w 389"/>
              <a:gd name="T15" fmla="*/ 287 h 385"/>
              <a:gd name="T16" fmla="*/ 265 w 389"/>
              <a:gd name="T17" fmla="*/ 229 h 385"/>
              <a:gd name="T18" fmla="*/ 140 w 389"/>
              <a:gd name="T19" fmla="*/ 137 h 385"/>
              <a:gd name="T20" fmla="*/ 162 w 389"/>
              <a:gd name="T21" fmla="*/ 131 h 385"/>
              <a:gd name="T22" fmla="*/ 167 w 389"/>
              <a:gd name="T23" fmla="*/ 110 h 385"/>
              <a:gd name="T24" fmla="*/ 172 w 389"/>
              <a:gd name="T25" fmla="*/ 90 h 385"/>
              <a:gd name="T26" fmla="*/ 75 w 389"/>
              <a:gd name="T27" fmla="*/ 9 h 385"/>
              <a:gd name="T28" fmla="*/ 61 w 389"/>
              <a:gd name="T29" fmla="*/ 109 h 385"/>
              <a:gd name="T30" fmla="*/ 0 w 389"/>
              <a:gd name="T31" fmla="*/ 84 h 385"/>
              <a:gd name="T32" fmla="*/ 115 w 389"/>
              <a:gd name="T33" fmla="*/ 166 h 385"/>
              <a:gd name="T34" fmla="*/ 130 w 389"/>
              <a:gd name="T35" fmla="*/ 147 h 385"/>
              <a:gd name="T36" fmla="*/ 375 w 389"/>
              <a:gd name="T37" fmla="*/ 37 h 385"/>
              <a:gd name="T38" fmla="*/ 322 w 389"/>
              <a:gd name="T39" fmla="*/ 0 h 385"/>
              <a:gd name="T40" fmla="*/ 183 w 389"/>
              <a:gd name="T41" fmla="*/ 125 h 385"/>
              <a:gd name="T42" fmla="*/ 163 w 389"/>
              <a:gd name="T43" fmla="*/ 154 h 385"/>
              <a:gd name="T44" fmla="*/ 146 w 389"/>
              <a:gd name="T45" fmla="*/ 162 h 385"/>
              <a:gd name="T46" fmla="*/ 147 w 389"/>
              <a:gd name="T47" fmla="*/ 215 h 385"/>
              <a:gd name="T48" fmla="*/ 34 w 389"/>
              <a:gd name="T49" fmla="*/ 313 h 385"/>
              <a:gd name="T50" fmla="*/ 22 w 389"/>
              <a:gd name="T51" fmla="*/ 385 h 385"/>
              <a:gd name="T52" fmla="*/ 80 w 389"/>
              <a:gd name="T53" fmla="*/ 327 h 385"/>
              <a:gd name="T54" fmla="*/ 172 w 389"/>
              <a:gd name="T55" fmla="*/ 240 h 385"/>
              <a:gd name="T56" fmla="*/ 224 w 389"/>
              <a:gd name="T57" fmla="*/ 240 h 385"/>
              <a:gd name="T58" fmla="*/ 238 w 389"/>
              <a:gd name="T59" fmla="*/ 208 h 385"/>
              <a:gd name="T60" fmla="*/ 261 w 389"/>
              <a:gd name="T61" fmla="*/ 203 h 385"/>
              <a:gd name="T62" fmla="*/ 375 w 389"/>
              <a:gd name="T63" fmla="*/ 37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89" h="385">
                <a:moveTo>
                  <a:pt x="331" y="312"/>
                </a:moveTo>
                <a:cubicBezTo>
                  <a:pt x="342" y="312"/>
                  <a:pt x="351" y="321"/>
                  <a:pt x="351" y="332"/>
                </a:cubicBezTo>
                <a:cubicBezTo>
                  <a:pt x="351" y="343"/>
                  <a:pt x="342" y="352"/>
                  <a:pt x="331" y="352"/>
                </a:cubicBezTo>
                <a:cubicBezTo>
                  <a:pt x="320" y="352"/>
                  <a:pt x="311" y="343"/>
                  <a:pt x="311" y="332"/>
                </a:cubicBezTo>
                <a:cubicBezTo>
                  <a:pt x="311" y="321"/>
                  <a:pt x="320" y="312"/>
                  <a:pt x="331" y="312"/>
                </a:cubicBezTo>
                <a:close/>
                <a:moveTo>
                  <a:pt x="255" y="224"/>
                </a:moveTo>
                <a:lnTo>
                  <a:pt x="260" y="234"/>
                </a:lnTo>
                <a:lnTo>
                  <a:pt x="249" y="245"/>
                </a:lnTo>
                <a:lnTo>
                  <a:pt x="239" y="255"/>
                </a:lnTo>
                <a:cubicBezTo>
                  <a:pt x="233" y="261"/>
                  <a:pt x="226" y="266"/>
                  <a:pt x="218" y="269"/>
                </a:cubicBezTo>
                <a:lnTo>
                  <a:pt x="286" y="337"/>
                </a:lnTo>
                <a:lnTo>
                  <a:pt x="319" y="380"/>
                </a:lnTo>
                <a:lnTo>
                  <a:pt x="336" y="385"/>
                </a:lnTo>
                <a:lnTo>
                  <a:pt x="384" y="337"/>
                </a:lnTo>
                <a:lnTo>
                  <a:pt x="379" y="319"/>
                </a:lnTo>
                <a:lnTo>
                  <a:pt x="336" y="287"/>
                </a:lnTo>
                <a:lnTo>
                  <a:pt x="271" y="223"/>
                </a:lnTo>
                <a:lnTo>
                  <a:pt x="265" y="229"/>
                </a:lnTo>
                <a:lnTo>
                  <a:pt x="255" y="224"/>
                </a:lnTo>
                <a:close/>
                <a:moveTo>
                  <a:pt x="140" y="137"/>
                </a:moveTo>
                <a:lnTo>
                  <a:pt x="151" y="126"/>
                </a:lnTo>
                <a:lnTo>
                  <a:pt x="162" y="131"/>
                </a:lnTo>
                <a:lnTo>
                  <a:pt x="156" y="121"/>
                </a:lnTo>
                <a:lnTo>
                  <a:pt x="167" y="110"/>
                </a:lnTo>
                <a:lnTo>
                  <a:pt x="168" y="109"/>
                </a:lnTo>
                <a:cubicBezTo>
                  <a:pt x="171" y="102"/>
                  <a:pt x="172" y="96"/>
                  <a:pt x="172" y="90"/>
                </a:cubicBezTo>
                <a:cubicBezTo>
                  <a:pt x="172" y="44"/>
                  <a:pt x="129" y="0"/>
                  <a:pt x="83" y="1"/>
                </a:cubicBezTo>
                <a:cubicBezTo>
                  <a:pt x="83" y="1"/>
                  <a:pt x="78" y="6"/>
                  <a:pt x="75" y="9"/>
                </a:cubicBezTo>
                <a:cubicBezTo>
                  <a:pt x="111" y="45"/>
                  <a:pt x="108" y="39"/>
                  <a:pt x="108" y="62"/>
                </a:cubicBezTo>
                <a:cubicBezTo>
                  <a:pt x="108" y="80"/>
                  <a:pt x="79" y="109"/>
                  <a:pt x="61" y="109"/>
                </a:cubicBezTo>
                <a:cubicBezTo>
                  <a:pt x="38" y="109"/>
                  <a:pt x="46" y="113"/>
                  <a:pt x="8" y="75"/>
                </a:cubicBezTo>
                <a:cubicBezTo>
                  <a:pt x="5" y="78"/>
                  <a:pt x="0" y="83"/>
                  <a:pt x="0" y="84"/>
                </a:cubicBezTo>
                <a:cubicBezTo>
                  <a:pt x="1" y="129"/>
                  <a:pt x="44" y="173"/>
                  <a:pt x="90" y="173"/>
                </a:cubicBezTo>
                <a:cubicBezTo>
                  <a:pt x="98" y="173"/>
                  <a:pt x="107" y="170"/>
                  <a:pt x="115" y="166"/>
                </a:cubicBezTo>
                <a:lnTo>
                  <a:pt x="117" y="168"/>
                </a:lnTo>
                <a:cubicBezTo>
                  <a:pt x="120" y="160"/>
                  <a:pt x="124" y="153"/>
                  <a:pt x="130" y="147"/>
                </a:cubicBezTo>
                <a:lnTo>
                  <a:pt x="140" y="137"/>
                </a:lnTo>
                <a:close/>
                <a:moveTo>
                  <a:pt x="375" y="37"/>
                </a:moveTo>
                <a:lnTo>
                  <a:pt x="348" y="11"/>
                </a:lnTo>
                <a:cubicBezTo>
                  <a:pt x="341" y="4"/>
                  <a:pt x="332" y="0"/>
                  <a:pt x="322" y="0"/>
                </a:cubicBezTo>
                <a:cubicBezTo>
                  <a:pt x="313" y="0"/>
                  <a:pt x="304" y="4"/>
                  <a:pt x="297" y="11"/>
                </a:cubicBezTo>
                <a:lnTo>
                  <a:pt x="183" y="125"/>
                </a:lnTo>
                <a:cubicBezTo>
                  <a:pt x="186" y="132"/>
                  <a:pt x="183" y="142"/>
                  <a:pt x="178" y="147"/>
                </a:cubicBezTo>
                <a:cubicBezTo>
                  <a:pt x="174" y="151"/>
                  <a:pt x="168" y="154"/>
                  <a:pt x="163" y="154"/>
                </a:cubicBezTo>
                <a:cubicBezTo>
                  <a:pt x="160" y="154"/>
                  <a:pt x="158" y="153"/>
                  <a:pt x="156" y="152"/>
                </a:cubicBezTo>
                <a:lnTo>
                  <a:pt x="146" y="162"/>
                </a:lnTo>
                <a:cubicBezTo>
                  <a:pt x="131" y="176"/>
                  <a:pt x="131" y="199"/>
                  <a:pt x="145" y="213"/>
                </a:cubicBezTo>
                <a:lnTo>
                  <a:pt x="147" y="215"/>
                </a:lnTo>
                <a:lnTo>
                  <a:pt x="58" y="304"/>
                </a:lnTo>
                <a:lnTo>
                  <a:pt x="34" y="313"/>
                </a:lnTo>
                <a:lnTo>
                  <a:pt x="0" y="363"/>
                </a:lnTo>
                <a:lnTo>
                  <a:pt x="22" y="385"/>
                </a:lnTo>
                <a:lnTo>
                  <a:pt x="71" y="351"/>
                </a:lnTo>
                <a:lnTo>
                  <a:pt x="80" y="327"/>
                </a:lnTo>
                <a:lnTo>
                  <a:pt x="170" y="237"/>
                </a:lnTo>
                <a:lnTo>
                  <a:pt x="172" y="240"/>
                </a:lnTo>
                <a:cubicBezTo>
                  <a:pt x="179" y="247"/>
                  <a:pt x="189" y="251"/>
                  <a:pt x="198" y="251"/>
                </a:cubicBezTo>
                <a:cubicBezTo>
                  <a:pt x="207" y="251"/>
                  <a:pt x="216" y="247"/>
                  <a:pt x="224" y="240"/>
                </a:cubicBezTo>
                <a:lnTo>
                  <a:pt x="234" y="230"/>
                </a:lnTo>
                <a:cubicBezTo>
                  <a:pt x="230" y="223"/>
                  <a:pt x="233" y="213"/>
                  <a:pt x="238" y="208"/>
                </a:cubicBezTo>
                <a:cubicBezTo>
                  <a:pt x="242" y="204"/>
                  <a:pt x="248" y="202"/>
                  <a:pt x="254" y="202"/>
                </a:cubicBezTo>
                <a:cubicBezTo>
                  <a:pt x="256" y="202"/>
                  <a:pt x="258" y="202"/>
                  <a:pt x="261" y="203"/>
                </a:cubicBezTo>
                <a:lnTo>
                  <a:pt x="375" y="89"/>
                </a:lnTo>
                <a:cubicBezTo>
                  <a:pt x="389" y="75"/>
                  <a:pt x="389" y="52"/>
                  <a:pt x="375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/>
          </a:p>
        </p:txBody>
      </p:sp>
      <p:sp>
        <p:nvSpPr>
          <p:cNvPr id="89" name="Freeform 35"/>
          <p:cNvSpPr>
            <a:spLocks noEditPoints="1"/>
          </p:cNvSpPr>
          <p:nvPr/>
        </p:nvSpPr>
        <p:spPr bwMode="auto">
          <a:xfrm>
            <a:off x="9194979" y="1951391"/>
            <a:ext cx="392087" cy="424052"/>
          </a:xfrm>
          <a:custGeom>
            <a:avLst/>
            <a:gdLst>
              <a:gd name="T0" fmla="*/ 29 w 433"/>
              <a:gd name="T1" fmla="*/ 29 h 469"/>
              <a:gd name="T2" fmla="*/ 115 w 433"/>
              <a:gd name="T3" fmla="*/ 28 h 469"/>
              <a:gd name="T4" fmla="*/ 208 w 433"/>
              <a:gd name="T5" fmla="*/ 3 h 469"/>
              <a:gd name="T6" fmla="*/ 216 w 433"/>
              <a:gd name="T7" fmla="*/ 0 h 469"/>
              <a:gd name="T8" fmla="*/ 225 w 433"/>
              <a:gd name="T9" fmla="*/ 3 h 469"/>
              <a:gd name="T10" fmla="*/ 318 w 433"/>
              <a:gd name="T11" fmla="*/ 28 h 469"/>
              <a:gd name="T12" fmla="*/ 404 w 433"/>
              <a:gd name="T13" fmla="*/ 29 h 469"/>
              <a:gd name="T14" fmla="*/ 433 w 433"/>
              <a:gd name="T15" fmla="*/ 25 h 469"/>
              <a:gd name="T16" fmla="*/ 433 w 433"/>
              <a:gd name="T17" fmla="*/ 58 h 469"/>
              <a:gd name="T18" fmla="*/ 372 w 433"/>
              <a:gd name="T19" fmla="*/ 355 h 469"/>
              <a:gd name="T20" fmla="*/ 222 w 433"/>
              <a:gd name="T21" fmla="*/ 468 h 469"/>
              <a:gd name="T22" fmla="*/ 216 w 433"/>
              <a:gd name="T23" fmla="*/ 469 h 469"/>
              <a:gd name="T24" fmla="*/ 210 w 433"/>
              <a:gd name="T25" fmla="*/ 468 h 469"/>
              <a:gd name="T26" fmla="*/ 61 w 433"/>
              <a:gd name="T27" fmla="*/ 355 h 469"/>
              <a:gd name="T28" fmla="*/ 0 w 433"/>
              <a:gd name="T29" fmla="*/ 58 h 469"/>
              <a:gd name="T30" fmla="*/ 0 w 433"/>
              <a:gd name="T31" fmla="*/ 25 h 469"/>
              <a:gd name="T32" fmla="*/ 29 w 433"/>
              <a:gd name="T33" fmla="*/ 29 h 469"/>
              <a:gd name="T34" fmla="*/ 216 w 433"/>
              <a:gd name="T35" fmla="*/ 239 h 469"/>
              <a:gd name="T36" fmla="*/ 216 w 433"/>
              <a:gd name="T37" fmla="*/ 239 h 469"/>
              <a:gd name="T38" fmla="*/ 361 w 433"/>
              <a:gd name="T39" fmla="*/ 239 h 469"/>
              <a:gd name="T40" fmla="*/ 380 w 433"/>
              <a:gd name="T41" fmla="*/ 90 h 469"/>
              <a:gd name="T42" fmla="*/ 311 w 433"/>
              <a:gd name="T43" fmla="*/ 86 h 469"/>
              <a:gd name="T44" fmla="*/ 216 w 433"/>
              <a:gd name="T45" fmla="*/ 62 h 469"/>
              <a:gd name="T46" fmla="*/ 216 w 433"/>
              <a:gd name="T47" fmla="*/ 239 h 469"/>
              <a:gd name="T48" fmla="*/ 216 w 433"/>
              <a:gd name="T49" fmla="*/ 409 h 469"/>
              <a:gd name="T50" fmla="*/ 216 w 433"/>
              <a:gd name="T51" fmla="*/ 409 h 469"/>
              <a:gd name="T52" fmla="*/ 216 w 433"/>
              <a:gd name="T53" fmla="*/ 239 h 469"/>
              <a:gd name="T54" fmla="*/ 72 w 433"/>
              <a:gd name="T55" fmla="*/ 239 h 469"/>
              <a:gd name="T56" fmla="*/ 105 w 433"/>
              <a:gd name="T57" fmla="*/ 323 h 469"/>
              <a:gd name="T58" fmla="*/ 216 w 433"/>
              <a:gd name="T59" fmla="*/ 40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33" h="469">
                <a:moveTo>
                  <a:pt x="29" y="29"/>
                </a:moveTo>
                <a:cubicBezTo>
                  <a:pt x="57" y="32"/>
                  <a:pt x="85" y="32"/>
                  <a:pt x="115" y="28"/>
                </a:cubicBezTo>
                <a:cubicBezTo>
                  <a:pt x="145" y="24"/>
                  <a:pt x="176" y="16"/>
                  <a:pt x="208" y="3"/>
                </a:cubicBezTo>
                <a:lnTo>
                  <a:pt x="216" y="0"/>
                </a:lnTo>
                <a:lnTo>
                  <a:pt x="225" y="3"/>
                </a:lnTo>
                <a:cubicBezTo>
                  <a:pt x="257" y="16"/>
                  <a:pt x="288" y="24"/>
                  <a:pt x="318" y="28"/>
                </a:cubicBezTo>
                <a:cubicBezTo>
                  <a:pt x="347" y="32"/>
                  <a:pt x="376" y="32"/>
                  <a:pt x="404" y="29"/>
                </a:cubicBezTo>
                <a:lnTo>
                  <a:pt x="433" y="25"/>
                </a:lnTo>
                <a:lnTo>
                  <a:pt x="433" y="58"/>
                </a:lnTo>
                <a:cubicBezTo>
                  <a:pt x="431" y="199"/>
                  <a:pt x="409" y="293"/>
                  <a:pt x="372" y="355"/>
                </a:cubicBezTo>
                <a:cubicBezTo>
                  <a:pt x="334" y="421"/>
                  <a:pt x="281" y="452"/>
                  <a:pt x="222" y="468"/>
                </a:cubicBezTo>
                <a:lnTo>
                  <a:pt x="216" y="469"/>
                </a:lnTo>
                <a:lnTo>
                  <a:pt x="210" y="468"/>
                </a:lnTo>
                <a:cubicBezTo>
                  <a:pt x="151" y="452"/>
                  <a:pt x="99" y="421"/>
                  <a:pt x="61" y="355"/>
                </a:cubicBezTo>
                <a:cubicBezTo>
                  <a:pt x="24" y="293"/>
                  <a:pt x="1" y="199"/>
                  <a:pt x="0" y="58"/>
                </a:cubicBezTo>
                <a:lnTo>
                  <a:pt x="0" y="25"/>
                </a:lnTo>
                <a:lnTo>
                  <a:pt x="29" y="29"/>
                </a:lnTo>
                <a:close/>
                <a:moveTo>
                  <a:pt x="216" y="239"/>
                </a:moveTo>
                <a:lnTo>
                  <a:pt x="216" y="239"/>
                </a:lnTo>
                <a:lnTo>
                  <a:pt x="361" y="239"/>
                </a:lnTo>
                <a:cubicBezTo>
                  <a:pt x="371" y="198"/>
                  <a:pt x="377" y="149"/>
                  <a:pt x="380" y="90"/>
                </a:cubicBezTo>
                <a:cubicBezTo>
                  <a:pt x="357" y="91"/>
                  <a:pt x="335" y="90"/>
                  <a:pt x="311" y="86"/>
                </a:cubicBezTo>
                <a:cubicBezTo>
                  <a:pt x="281" y="82"/>
                  <a:pt x="249" y="74"/>
                  <a:pt x="216" y="62"/>
                </a:cubicBezTo>
                <a:lnTo>
                  <a:pt x="216" y="239"/>
                </a:lnTo>
                <a:close/>
                <a:moveTo>
                  <a:pt x="216" y="409"/>
                </a:moveTo>
                <a:lnTo>
                  <a:pt x="216" y="409"/>
                </a:lnTo>
                <a:lnTo>
                  <a:pt x="216" y="239"/>
                </a:lnTo>
                <a:lnTo>
                  <a:pt x="72" y="239"/>
                </a:lnTo>
                <a:cubicBezTo>
                  <a:pt x="80" y="273"/>
                  <a:pt x="92" y="301"/>
                  <a:pt x="105" y="323"/>
                </a:cubicBezTo>
                <a:cubicBezTo>
                  <a:pt x="133" y="372"/>
                  <a:pt x="172" y="396"/>
                  <a:pt x="216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/>
          </a:p>
        </p:txBody>
      </p:sp>
      <p:sp>
        <p:nvSpPr>
          <p:cNvPr id="90" name="Freeform 20"/>
          <p:cNvSpPr>
            <a:spLocks noEditPoints="1"/>
          </p:cNvSpPr>
          <p:nvPr/>
        </p:nvSpPr>
        <p:spPr bwMode="auto">
          <a:xfrm>
            <a:off x="6600598" y="1892829"/>
            <a:ext cx="383552" cy="482613"/>
          </a:xfrm>
          <a:custGeom>
            <a:avLst/>
            <a:gdLst>
              <a:gd name="T0" fmla="*/ 41 w 355"/>
              <a:gd name="T1" fmla="*/ 121 h 447"/>
              <a:gd name="T2" fmla="*/ 60 w 355"/>
              <a:gd name="T3" fmla="*/ 238 h 447"/>
              <a:gd name="T4" fmla="*/ 174 w 355"/>
              <a:gd name="T5" fmla="*/ 22 h 447"/>
              <a:gd name="T6" fmla="*/ 291 w 355"/>
              <a:gd name="T7" fmla="*/ 235 h 447"/>
              <a:gd name="T8" fmla="*/ 213 w 355"/>
              <a:gd name="T9" fmla="*/ 296 h 447"/>
              <a:gd name="T10" fmla="*/ 217 w 355"/>
              <a:gd name="T11" fmla="*/ 310 h 447"/>
              <a:gd name="T12" fmla="*/ 304 w 355"/>
              <a:gd name="T13" fmla="*/ 236 h 447"/>
              <a:gd name="T14" fmla="*/ 312 w 355"/>
              <a:gd name="T15" fmla="*/ 122 h 447"/>
              <a:gd name="T16" fmla="*/ 167 w 355"/>
              <a:gd name="T17" fmla="*/ 0 h 447"/>
              <a:gd name="T18" fmla="*/ 175 w 355"/>
              <a:gd name="T19" fmla="*/ 57 h 447"/>
              <a:gd name="T20" fmla="*/ 213 w 355"/>
              <a:gd name="T21" fmla="*/ 96 h 447"/>
              <a:gd name="T22" fmla="*/ 175 w 355"/>
              <a:gd name="T23" fmla="*/ 57 h 447"/>
              <a:gd name="T24" fmla="*/ 132 w 355"/>
              <a:gd name="T25" fmla="*/ 173 h 447"/>
              <a:gd name="T26" fmla="*/ 132 w 355"/>
              <a:gd name="T27" fmla="*/ 209 h 447"/>
              <a:gd name="T28" fmla="*/ 132 w 355"/>
              <a:gd name="T29" fmla="*/ 173 h 447"/>
              <a:gd name="T30" fmla="*/ 223 w 355"/>
              <a:gd name="T31" fmla="*/ 173 h 447"/>
              <a:gd name="T32" fmla="*/ 223 w 355"/>
              <a:gd name="T33" fmla="*/ 209 h 447"/>
              <a:gd name="T34" fmla="*/ 223 w 355"/>
              <a:gd name="T35" fmla="*/ 173 h 447"/>
              <a:gd name="T36" fmla="*/ 190 w 355"/>
              <a:gd name="T37" fmla="*/ 292 h 447"/>
              <a:gd name="T38" fmla="*/ 157 w 355"/>
              <a:gd name="T39" fmla="*/ 303 h 447"/>
              <a:gd name="T40" fmla="*/ 171 w 355"/>
              <a:gd name="T41" fmla="*/ 325 h 447"/>
              <a:gd name="T42" fmla="*/ 204 w 355"/>
              <a:gd name="T43" fmla="*/ 313 h 447"/>
              <a:gd name="T44" fmla="*/ 190 w 355"/>
              <a:gd name="T45" fmla="*/ 292 h 447"/>
              <a:gd name="T46" fmla="*/ 252 w 355"/>
              <a:gd name="T47" fmla="*/ 312 h 447"/>
              <a:gd name="T48" fmla="*/ 223 w 355"/>
              <a:gd name="T49" fmla="*/ 447 h 447"/>
              <a:gd name="T50" fmla="*/ 252 w 355"/>
              <a:gd name="T51" fmla="*/ 312 h 447"/>
              <a:gd name="T52" fmla="*/ 108 w 355"/>
              <a:gd name="T53" fmla="*/ 315 h 447"/>
              <a:gd name="T54" fmla="*/ 132 w 355"/>
              <a:gd name="T55" fmla="*/ 447 h 447"/>
              <a:gd name="T56" fmla="*/ 108 w 355"/>
              <a:gd name="T57" fmla="*/ 315 h 447"/>
              <a:gd name="T58" fmla="*/ 156 w 355"/>
              <a:gd name="T59" fmla="*/ 341 h 447"/>
              <a:gd name="T60" fmla="*/ 157 w 355"/>
              <a:gd name="T61" fmla="*/ 447 h 447"/>
              <a:gd name="T62" fmla="*/ 205 w 355"/>
              <a:gd name="T63" fmla="*/ 344 h 447"/>
              <a:gd name="T64" fmla="*/ 156 w 355"/>
              <a:gd name="T65" fmla="*/ 341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5" h="447">
                <a:moveTo>
                  <a:pt x="167" y="0"/>
                </a:moveTo>
                <a:cubicBezTo>
                  <a:pt x="95" y="2"/>
                  <a:pt x="46" y="57"/>
                  <a:pt x="41" y="121"/>
                </a:cubicBezTo>
                <a:cubicBezTo>
                  <a:pt x="18" y="130"/>
                  <a:pt x="1" y="152"/>
                  <a:pt x="2" y="178"/>
                </a:cubicBezTo>
                <a:cubicBezTo>
                  <a:pt x="4" y="237"/>
                  <a:pt x="28" y="238"/>
                  <a:pt x="60" y="238"/>
                </a:cubicBezTo>
                <a:lnTo>
                  <a:pt x="60" y="125"/>
                </a:lnTo>
                <a:cubicBezTo>
                  <a:pt x="60" y="76"/>
                  <a:pt x="108" y="22"/>
                  <a:pt x="174" y="22"/>
                </a:cubicBezTo>
                <a:cubicBezTo>
                  <a:pt x="239" y="22"/>
                  <a:pt x="275" y="73"/>
                  <a:pt x="291" y="118"/>
                </a:cubicBezTo>
                <a:lnTo>
                  <a:pt x="291" y="235"/>
                </a:lnTo>
                <a:cubicBezTo>
                  <a:pt x="288" y="242"/>
                  <a:pt x="279" y="251"/>
                  <a:pt x="263" y="266"/>
                </a:cubicBezTo>
                <a:cubicBezTo>
                  <a:pt x="243" y="286"/>
                  <a:pt x="213" y="296"/>
                  <a:pt x="213" y="296"/>
                </a:cubicBezTo>
                <a:cubicBezTo>
                  <a:pt x="210" y="297"/>
                  <a:pt x="207" y="301"/>
                  <a:pt x="208" y="305"/>
                </a:cubicBezTo>
                <a:cubicBezTo>
                  <a:pt x="209" y="309"/>
                  <a:pt x="214" y="312"/>
                  <a:pt x="217" y="310"/>
                </a:cubicBezTo>
                <a:cubicBezTo>
                  <a:pt x="217" y="310"/>
                  <a:pt x="248" y="300"/>
                  <a:pt x="271" y="277"/>
                </a:cubicBezTo>
                <a:cubicBezTo>
                  <a:pt x="294" y="255"/>
                  <a:pt x="304" y="237"/>
                  <a:pt x="304" y="236"/>
                </a:cubicBezTo>
                <a:cubicBezTo>
                  <a:pt x="329" y="230"/>
                  <a:pt x="348" y="230"/>
                  <a:pt x="348" y="178"/>
                </a:cubicBezTo>
                <a:cubicBezTo>
                  <a:pt x="348" y="153"/>
                  <a:pt x="333" y="131"/>
                  <a:pt x="312" y="122"/>
                </a:cubicBezTo>
                <a:cubicBezTo>
                  <a:pt x="296" y="63"/>
                  <a:pt x="247" y="2"/>
                  <a:pt x="174" y="0"/>
                </a:cubicBezTo>
                <a:cubicBezTo>
                  <a:pt x="171" y="0"/>
                  <a:pt x="169" y="0"/>
                  <a:pt x="167" y="0"/>
                </a:cubicBezTo>
                <a:close/>
                <a:moveTo>
                  <a:pt x="175" y="57"/>
                </a:moveTo>
                <a:lnTo>
                  <a:pt x="175" y="57"/>
                </a:lnTo>
                <a:cubicBezTo>
                  <a:pt x="92" y="57"/>
                  <a:pt x="52" y="120"/>
                  <a:pt x="70" y="185"/>
                </a:cubicBezTo>
                <a:cubicBezTo>
                  <a:pt x="70" y="185"/>
                  <a:pt x="212" y="126"/>
                  <a:pt x="213" y="96"/>
                </a:cubicBezTo>
                <a:cubicBezTo>
                  <a:pt x="244" y="138"/>
                  <a:pt x="280" y="155"/>
                  <a:pt x="280" y="155"/>
                </a:cubicBezTo>
                <a:cubicBezTo>
                  <a:pt x="276" y="83"/>
                  <a:pt x="243" y="58"/>
                  <a:pt x="175" y="57"/>
                </a:cubicBezTo>
                <a:close/>
                <a:moveTo>
                  <a:pt x="132" y="173"/>
                </a:moveTo>
                <a:lnTo>
                  <a:pt x="132" y="173"/>
                </a:lnTo>
                <a:cubicBezTo>
                  <a:pt x="120" y="173"/>
                  <a:pt x="111" y="181"/>
                  <a:pt x="111" y="191"/>
                </a:cubicBezTo>
                <a:cubicBezTo>
                  <a:pt x="111" y="201"/>
                  <a:pt x="120" y="209"/>
                  <a:pt x="132" y="209"/>
                </a:cubicBezTo>
                <a:cubicBezTo>
                  <a:pt x="144" y="209"/>
                  <a:pt x="154" y="201"/>
                  <a:pt x="154" y="191"/>
                </a:cubicBezTo>
                <a:cubicBezTo>
                  <a:pt x="154" y="181"/>
                  <a:pt x="144" y="173"/>
                  <a:pt x="132" y="173"/>
                </a:cubicBezTo>
                <a:close/>
                <a:moveTo>
                  <a:pt x="223" y="173"/>
                </a:moveTo>
                <a:lnTo>
                  <a:pt x="223" y="173"/>
                </a:lnTo>
                <a:cubicBezTo>
                  <a:pt x="211" y="173"/>
                  <a:pt x="201" y="181"/>
                  <a:pt x="201" y="191"/>
                </a:cubicBezTo>
                <a:cubicBezTo>
                  <a:pt x="201" y="201"/>
                  <a:pt x="211" y="209"/>
                  <a:pt x="223" y="209"/>
                </a:cubicBezTo>
                <a:cubicBezTo>
                  <a:pt x="235" y="209"/>
                  <a:pt x="245" y="201"/>
                  <a:pt x="245" y="191"/>
                </a:cubicBezTo>
                <a:cubicBezTo>
                  <a:pt x="245" y="181"/>
                  <a:pt x="235" y="173"/>
                  <a:pt x="223" y="173"/>
                </a:cubicBezTo>
                <a:close/>
                <a:moveTo>
                  <a:pt x="190" y="292"/>
                </a:moveTo>
                <a:lnTo>
                  <a:pt x="190" y="292"/>
                </a:lnTo>
                <a:lnTo>
                  <a:pt x="169" y="293"/>
                </a:lnTo>
                <a:cubicBezTo>
                  <a:pt x="162" y="294"/>
                  <a:pt x="157" y="299"/>
                  <a:pt x="157" y="303"/>
                </a:cubicBezTo>
                <a:lnTo>
                  <a:pt x="158" y="318"/>
                </a:lnTo>
                <a:cubicBezTo>
                  <a:pt x="158" y="322"/>
                  <a:pt x="164" y="326"/>
                  <a:pt x="171" y="325"/>
                </a:cubicBezTo>
                <a:lnTo>
                  <a:pt x="192" y="323"/>
                </a:lnTo>
                <a:cubicBezTo>
                  <a:pt x="198" y="322"/>
                  <a:pt x="204" y="318"/>
                  <a:pt x="204" y="313"/>
                </a:cubicBezTo>
                <a:lnTo>
                  <a:pt x="203" y="299"/>
                </a:lnTo>
                <a:cubicBezTo>
                  <a:pt x="202" y="295"/>
                  <a:pt x="196" y="291"/>
                  <a:pt x="190" y="292"/>
                </a:cubicBezTo>
                <a:close/>
                <a:moveTo>
                  <a:pt x="252" y="312"/>
                </a:moveTo>
                <a:lnTo>
                  <a:pt x="252" y="312"/>
                </a:lnTo>
                <a:cubicBezTo>
                  <a:pt x="246" y="313"/>
                  <a:pt x="241" y="314"/>
                  <a:pt x="235" y="316"/>
                </a:cubicBezTo>
                <a:lnTo>
                  <a:pt x="223" y="447"/>
                </a:lnTo>
                <a:lnTo>
                  <a:pt x="355" y="447"/>
                </a:lnTo>
                <a:cubicBezTo>
                  <a:pt x="336" y="406"/>
                  <a:pt x="302" y="310"/>
                  <a:pt x="252" y="312"/>
                </a:cubicBezTo>
                <a:close/>
                <a:moveTo>
                  <a:pt x="108" y="315"/>
                </a:moveTo>
                <a:lnTo>
                  <a:pt x="108" y="315"/>
                </a:lnTo>
                <a:cubicBezTo>
                  <a:pt x="49" y="318"/>
                  <a:pt x="20" y="404"/>
                  <a:pt x="0" y="447"/>
                </a:cubicBezTo>
                <a:lnTo>
                  <a:pt x="132" y="447"/>
                </a:lnTo>
                <a:lnTo>
                  <a:pt x="120" y="316"/>
                </a:lnTo>
                <a:cubicBezTo>
                  <a:pt x="116" y="315"/>
                  <a:pt x="112" y="315"/>
                  <a:pt x="108" y="315"/>
                </a:cubicBezTo>
                <a:close/>
                <a:moveTo>
                  <a:pt x="156" y="341"/>
                </a:moveTo>
                <a:lnTo>
                  <a:pt x="156" y="341"/>
                </a:lnTo>
                <a:cubicBezTo>
                  <a:pt x="152" y="341"/>
                  <a:pt x="150" y="343"/>
                  <a:pt x="150" y="344"/>
                </a:cubicBezTo>
                <a:lnTo>
                  <a:pt x="157" y="447"/>
                </a:lnTo>
                <a:lnTo>
                  <a:pt x="198" y="447"/>
                </a:lnTo>
                <a:lnTo>
                  <a:pt x="205" y="344"/>
                </a:lnTo>
                <a:cubicBezTo>
                  <a:pt x="205" y="343"/>
                  <a:pt x="203" y="341"/>
                  <a:pt x="200" y="341"/>
                </a:cubicBezTo>
                <a:lnTo>
                  <a:pt x="156" y="3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/>
          </a:p>
        </p:txBody>
      </p:sp>
    </p:spTree>
  </p:cSld>
  <p:clrMapOvr>
    <a:masterClrMapping/>
  </p:clrMapOvr>
  <p:transition advTm="1638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5136496" y="2106296"/>
            <a:ext cx="5059680" cy="1405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zh-CN" altLang="en-US" sz="1865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735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第四部分</a:t>
            </a:r>
            <a:endParaRPr lang="en-US" altLang="zh-CN" sz="3735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 algn="l"/>
            <a:r>
              <a:rPr lang="zh-CN" altLang="en-US" sz="4800" b="1" dirty="0" smtClea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单击此处添加名称</a:t>
            </a:r>
          </a:p>
        </p:txBody>
      </p:sp>
      <p:cxnSp>
        <p:nvCxnSpPr>
          <p:cNvPr id="35" name="直接连接符 34"/>
          <p:cNvCxnSpPr/>
          <p:nvPr/>
        </p:nvCxnSpPr>
        <p:spPr>
          <a:xfrm flipV="1">
            <a:off x="4848462" y="2010285"/>
            <a:ext cx="0" cy="256589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091128" y="4135731"/>
            <a:ext cx="1203795" cy="328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135" dirty="0" smtClean="0">
                <a:latin typeface="微软雅黑" panose="020B0503020204020204" charset="-122"/>
                <a:ea typeface="微软雅黑" panose="020B0503020204020204" charset="-122"/>
              </a:rPr>
              <a:t>PART 01</a:t>
            </a:r>
            <a:endParaRPr lang="zh-CN" altLang="en-US" sz="2135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832238" y="2106299"/>
            <a:ext cx="1596233" cy="1596233"/>
            <a:chOff x="1068965" y="491752"/>
            <a:chExt cx="1197175" cy="1197175"/>
          </a:xfrm>
        </p:grpSpPr>
        <p:grpSp>
          <p:nvGrpSpPr>
            <p:cNvPr id="38" name="组合 37"/>
            <p:cNvGrpSpPr/>
            <p:nvPr/>
          </p:nvGrpSpPr>
          <p:grpSpPr>
            <a:xfrm>
              <a:off x="1068965" y="491752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0" name="同心圆 3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/>
              </a:p>
            </p:txBody>
          </p:sp>
        </p:grpSp>
        <p:sp>
          <p:nvSpPr>
            <p:cNvPr id="39" name="KSO_Shape"/>
            <p:cNvSpPr/>
            <p:nvPr/>
          </p:nvSpPr>
          <p:spPr bwMode="auto">
            <a:xfrm>
              <a:off x="1288029" y="829734"/>
              <a:ext cx="759046" cy="521208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42" name="文本框 9"/>
          <p:cNvSpPr txBox="1"/>
          <p:nvPr/>
        </p:nvSpPr>
        <p:spPr>
          <a:xfrm>
            <a:off x="5411718" y="3834488"/>
            <a:ext cx="2677253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43" name="文本框 9"/>
          <p:cNvSpPr txBox="1"/>
          <p:nvPr/>
        </p:nvSpPr>
        <p:spPr>
          <a:xfrm>
            <a:off x="5411716" y="4268408"/>
            <a:ext cx="2677253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44" name="文本框 9"/>
          <p:cNvSpPr txBox="1"/>
          <p:nvPr/>
        </p:nvSpPr>
        <p:spPr>
          <a:xfrm>
            <a:off x="7682672" y="3838832"/>
            <a:ext cx="2677253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45" name="文本框 9"/>
          <p:cNvSpPr txBox="1"/>
          <p:nvPr/>
        </p:nvSpPr>
        <p:spPr>
          <a:xfrm>
            <a:off x="7682674" y="4273352"/>
            <a:ext cx="2677253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</p:spTree>
  </p:cSld>
  <p:clrMapOvr>
    <a:masterClrMapping/>
  </p:clrMapOvr>
  <p:transition advTm="2995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42" grpId="0"/>
      <p:bldP spid="43" grpId="0"/>
      <p:bldP spid="44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406315"/>
            <a:ext cx="5040560" cy="504055"/>
          </a:xfrm>
        </p:spPr>
        <p:txBody>
          <a:bodyPr lIns="0" tIns="0" rIns="0" bIns="0" anchor="t">
            <a:normAutofit fontScale="90000"/>
          </a:bodyPr>
          <a:lstStyle>
            <a:lvl1pPr algn="l">
              <a:defRPr sz="3200" b="0" cap="all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 smtClean="0"/>
              <a:t>单击此处添加名称</a:t>
            </a:r>
          </a:p>
        </p:txBody>
      </p:sp>
      <p:sp>
        <p:nvSpPr>
          <p:cNvPr id="7" name="五边形 6"/>
          <p:cNvSpPr/>
          <p:nvPr userDrawn="1"/>
        </p:nvSpPr>
        <p:spPr>
          <a:xfrm>
            <a:off x="263352" y="432893"/>
            <a:ext cx="573964" cy="432047"/>
          </a:xfrm>
          <a:prstGeom prst="homePlate">
            <a:avLst>
              <a:gd name="adj" fmla="val 382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31676" y="432893"/>
            <a:ext cx="95672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" y="432893"/>
            <a:ext cx="95672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29"/>
          <p:cNvSpPr txBox="1"/>
          <p:nvPr/>
        </p:nvSpPr>
        <p:spPr>
          <a:xfrm>
            <a:off x="5827637" y="5540509"/>
            <a:ext cx="3163416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735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点击输入简要文字内容，文字内容需概括精炼，言简意赅的说明分项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输入简要文字内容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TextBox 30"/>
          <p:cNvSpPr txBox="1"/>
          <p:nvPr/>
        </p:nvSpPr>
        <p:spPr>
          <a:xfrm>
            <a:off x="6477928" y="4959058"/>
            <a:ext cx="1862834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952202" y="3791864"/>
            <a:ext cx="914286" cy="765008"/>
            <a:chOff x="4178300" y="4422775"/>
            <a:chExt cx="388938" cy="325438"/>
          </a:xfrm>
          <a:solidFill>
            <a:schemeClr val="accent3"/>
          </a:solidFill>
        </p:grpSpPr>
        <p:sp>
          <p:nvSpPr>
            <p:cNvPr id="22" name="Freeform 5"/>
            <p:cNvSpPr>
              <a:spLocks noEditPoints="1"/>
            </p:cNvSpPr>
            <p:nvPr/>
          </p:nvSpPr>
          <p:spPr bwMode="auto">
            <a:xfrm>
              <a:off x="4330700" y="4530725"/>
              <a:ext cx="236538" cy="217488"/>
            </a:xfrm>
            <a:custGeom>
              <a:avLst/>
              <a:gdLst>
                <a:gd name="T0" fmla="*/ 742 w 744"/>
                <a:gd name="T1" fmla="*/ 283 h 683"/>
                <a:gd name="T2" fmla="*/ 727 w 744"/>
                <a:gd name="T3" fmla="*/ 221 h 683"/>
                <a:gd name="T4" fmla="*/ 699 w 744"/>
                <a:gd name="T5" fmla="*/ 164 h 683"/>
                <a:gd name="T6" fmla="*/ 659 w 744"/>
                <a:gd name="T7" fmla="*/ 114 h 683"/>
                <a:gd name="T8" fmla="*/ 608 w 744"/>
                <a:gd name="T9" fmla="*/ 72 h 683"/>
                <a:gd name="T10" fmla="*/ 549 w 744"/>
                <a:gd name="T11" fmla="*/ 37 h 683"/>
                <a:gd name="T12" fmla="*/ 483 w 744"/>
                <a:gd name="T13" fmla="*/ 14 h 683"/>
                <a:gd name="T14" fmla="*/ 410 w 744"/>
                <a:gd name="T15" fmla="*/ 1 h 683"/>
                <a:gd name="T16" fmla="*/ 353 w 744"/>
                <a:gd name="T17" fmla="*/ 0 h 683"/>
                <a:gd name="T18" fmla="*/ 278 w 744"/>
                <a:gd name="T19" fmla="*/ 9 h 683"/>
                <a:gd name="T20" fmla="*/ 210 w 744"/>
                <a:gd name="T21" fmla="*/ 30 h 683"/>
                <a:gd name="T22" fmla="*/ 148 w 744"/>
                <a:gd name="T23" fmla="*/ 63 h 683"/>
                <a:gd name="T24" fmla="*/ 96 w 744"/>
                <a:gd name="T25" fmla="*/ 102 h 683"/>
                <a:gd name="T26" fmla="*/ 53 w 744"/>
                <a:gd name="T27" fmla="*/ 151 h 683"/>
                <a:gd name="T28" fmla="*/ 22 w 744"/>
                <a:gd name="T29" fmla="*/ 206 h 683"/>
                <a:gd name="T30" fmla="*/ 3 w 744"/>
                <a:gd name="T31" fmla="*/ 267 h 683"/>
                <a:gd name="T32" fmla="*/ 0 w 744"/>
                <a:gd name="T33" fmla="*/ 316 h 683"/>
                <a:gd name="T34" fmla="*/ 7 w 744"/>
                <a:gd name="T35" fmla="*/ 379 h 683"/>
                <a:gd name="T36" fmla="*/ 29 w 744"/>
                <a:gd name="T37" fmla="*/ 438 h 683"/>
                <a:gd name="T38" fmla="*/ 62 w 744"/>
                <a:gd name="T39" fmla="*/ 492 h 683"/>
                <a:gd name="T40" fmla="*/ 108 w 744"/>
                <a:gd name="T41" fmla="*/ 538 h 683"/>
                <a:gd name="T42" fmla="*/ 163 w 744"/>
                <a:gd name="T43" fmla="*/ 577 h 683"/>
                <a:gd name="T44" fmla="*/ 226 w 744"/>
                <a:gd name="T45" fmla="*/ 606 h 683"/>
                <a:gd name="T46" fmla="*/ 297 w 744"/>
                <a:gd name="T47" fmla="*/ 625 h 683"/>
                <a:gd name="T48" fmla="*/ 371 w 744"/>
                <a:gd name="T49" fmla="*/ 631 h 683"/>
                <a:gd name="T50" fmla="*/ 462 w 744"/>
                <a:gd name="T51" fmla="*/ 621 h 683"/>
                <a:gd name="T52" fmla="*/ 593 w 744"/>
                <a:gd name="T53" fmla="*/ 569 h 683"/>
                <a:gd name="T54" fmla="*/ 656 w 744"/>
                <a:gd name="T55" fmla="*/ 520 h 683"/>
                <a:gd name="T56" fmla="*/ 703 w 744"/>
                <a:gd name="T57" fmla="*/ 459 h 683"/>
                <a:gd name="T58" fmla="*/ 734 w 744"/>
                <a:gd name="T59" fmla="*/ 390 h 683"/>
                <a:gd name="T60" fmla="*/ 744 w 744"/>
                <a:gd name="T61" fmla="*/ 316 h 683"/>
                <a:gd name="T62" fmla="*/ 248 w 744"/>
                <a:gd name="T63" fmla="*/ 273 h 683"/>
                <a:gd name="T64" fmla="*/ 217 w 744"/>
                <a:gd name="T65" fmla="*/ 252 h 683"/>
                <a:gd name="T66" fmla="*/ 208 w 744"/>
                <a:gd name="T67" fmla="*/ 224 h 683"/>
                <a:gd name="T68" fmla="*/ 223 w 744"/>
                <a:gd name="T69" fmla="*/ 187 h 683"/>
                <a:gd name="T70" fmla="*/ 257 w 744"/>
                <a:gd name="T71" fmla="*/ 173 h 683"/>
                <a:gd name="T72" fmla="*/ 285 w 744"/>
                <a:gd name="T73" fmla="*/ 182 h 683"/>
                <a:gd name="T74" fmla="*/ 306 w 744"/>
                <a:gd name="T75" fmla="*/ 213 h 683"/>
                <a:gd name="T76" fmla="*/ 304 w 744"/>
                <a:gd name="T77" fmla="*/ 242 h 683"/>
                <a:gd name="T78" fmla="*/ 277 w 744"/>
                <a:gd name="T79" fmla="*/ 269 h 683"/>
                <a:gd name="T80" fmla="*/ 499 w 744"/>
                <a:gd name="T81" fmla="*/ 274 h 683"/>
                <a:gd name="T82" fmla="*/ 471 w 744"/>
                <a:gd name="T83" fmla="*/ 264 h 683"/>
                <a:gd name="T84" fmla="*/ 450 w 744"/>
                <a:gd name="T85" fmla="*/ 233 h 683"/>
                <a:gd name="T86" fmla="*/ 453 w 744"/>
                <a:gd name="T87" fmla="*/ 204 h 683"/>
                <a:gd name="T88" fmla="*/ 479 w 744"/>
                <a:gd name="T89" fmla="*/ 177 h 683"/>
                <a:gd name="T90" fmla="*/ 509 w 744"/>
                <a:gd name="T91" fmla="*/ 173 h 683"/>
                <a:gd name="T92" fmla="*/ 541 w 744"/>
                <a:gd name="T93" fmla="*/ 194 h 683"/>
                <a:gd name="T94" fmla="*/ 549 w 744"/>
                <a:gd name="T95" fmla="*/ 224 h 683"/>
                <a:gd name="T96" fmla="*/ 534 w 744"/>
                <a:gd name="T97" fmla="*/ 259 h 683"/>
                <a:gd name="T98" fmla="*/ 499 w 744"/>
                <a:gd name="T99" fmla="*/ 274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4" h="683">
                  <a:moveTo>
                    <a:pt x="744" y="316"/>
                  </a:moveTo>
                  <a:lnTo>
                    <a:pt x="744" y="316"/>
                  </a:lnTo>
                  <a:lnTo>
                    <a:pt x="743" y="299"/>
                  </a:lnTo>
                  <a:lnTo>
                    <a:pt x="742" y="283"/>
                  </a:lnTo>
                  <a:lnTo>
                    <a:pt x="739" y="267"/>
                  </a:lnTo>
                  <a:lnTo>
                    <a:pt x="736" y="252"/>
                  </a:lnTo>
                  <a:lnTo>
                    <a:pt x="732" y="236"/>
                  </a:lnTo>
                  <a:lnTo>
                    <a:pt x="727" y="221"/>
                  </a:lnTo>
                  <a:lnTo>
                    <a:pt x="721" y="206"/>
                  </a:lnTo>
                  <a:lnTo>
                    <a:pt x="715" y="192"/>
                  </a:lnTo>
                  <a:lnTo>
                    <a:pt x="707" y="178"/>
                  </a:lnTo>
                  <a:lnTo>
                    <a:pt x="699" y="164"/>
                  </a:lnTo>
                  <a:lnTo>
                    <a:pt x="689" y="151"/>
                  </a:lnTo>
                  <a:lnTo>
                    <a:pt x="680" y="138"/>
                  </a:lnTo>
                  <a:lnTo>
                    <a:pt x="670" y="127"/>
                  </a:lnTo>
                  <a:lnTo>
                    <a:pt x="659" y="114"/>
                  </a:lnTo>
                  <a:lnTo>
                    <a:pt x="648" y="102"/>
                  </a:lnTo>
                  <a:lnTo>
                    <a:pt x="635" y="92"/>
                  </a:lnTo>
                  <a:lnTo>
                    <a:pt x="622" y="81"/>
                  </a:lnTo>
                  <a:lnTo>
                    <a:pt x="608" y="72"/>
                  </a:lnTo>
                  <a:lnTo>
                    <a:pt x="594" y="63"/>
                  </a:lnTo>
                  <a:lnTo>
                    <a:pt x="579" y="53"/>
                  </a:lnTo>
                  <a:lnTo>
                    <a:pt x="564" y="45"/>
                  </a:lnTo>
                  <a:lnTo>
                    <a:pt x="549" y="37"/>
                  </a:lnTo>
                  <a:lnTo>
                    <a:pt x="533" y="30"/>
                  </a:lnTo>
                  <a:lnTo>
                    <a:pt x="516" y="24"/>
                  </a:lnTo>
                  <a:lnTo>
                    <a:pt x="499" y="18"/>
                  </a:lnTo>
                  <a:lnTo>
                    <a:pt x="483" y="14"/>
                  </a:lnTo>
                  <a:lnTo>
                    <a:pt x="464" y="9"/>
                  </a:lnTo>
                  <a:lnTo>
                    <a:pt x="447" y="5"/>
                  </a:lnTo>
                  <a:lnTo>
                    <a:pt x="428" y="3"/>
                  </a:lnTo>
                  <a:lnTo>
                    <a:pt x="410" y="1"/>
                  </a:lnTo>
                  <a:lnTo>
                    <a:pt x="391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53" y="0"/>
                  </a:lnTo>
                  <a:lnTo>
                    <a:pt x="333" y="1"/>
                  </a:lnTo>
                  <a:lnTo>
                    <a:pt x="314" y="3"/>
                  </a:lnTo>
                  <a:lnTo>
                    <a:pt x="297" y="5"/>
                  </a:lnTo>
                  <a:lnTo>
                    <a:pt x="278" y="9"/>
                  </a:lnTo>
                  <a:lnTo>
                    <a:pt x="261" y="14"/>
                  </a:lnTo>
                  <a:lnTo>
                    <a:pt x="244" y="18"/>
                  </a:lnTo>
                  <a:lnTo>
                    <a:pt x="226" y="24"/>
                  </a:lnTo>
                  <a:lnTo>
                    <a:pt x="210" y="30"/>
                  </a:lnTo>
                  <a:lnTo>
                    <a:pt x="194" y="37"/>
                  </a:lnTo>
                  <a:lnTo>
                    <a:pt x="179" y="45"/>
                  </a:lnTo>
                  <a:lnTo>
                    <a:pt x="163" y="53"/>
                  </a:lnTo>
                  <a:lnTo>
                    <a:pt x="148" y="63"/>
                  </a:lnTo>
                  <a:lnTo>
                    <a:pt x="134" y="72"/>
                  </a:lnTo>
                  <a:lnTo>
                    <a:pt x="122" y="81"/>
                  </a:lnTo>
                  <a:lnTo>
                    <a:pt x="108" y="92"/>
                  </a:lnTo>
                  <a:lnTo>
                    <a:pt x="96" y="102"/>
                  </a:lnTo>
                  <a:lnTo>
                    <a:pt x="84" y="114"/>
                  </a:lnTo>
                  <a:lnTo>
                    <a:pt x="73" y="127"/>
                  </a:lnTo>
                  <a:lnTo>
                    <a:pt x="62" y="138"/>
                  </a:lnTo>
                  <a:lnTo>
                    <a:pt x="53" y="151"/>
                  </a:lnTo>
                  <a:lnTo>
                    <a:pt x="44" y="164"/>
                  </a:lnTo>
                  <a:lnTo>
                    <a:pt x="36" y="178"/>
                  </a:lnTo>
                  <a:lnTo>
                    <a:pt x="29" y="192"/>
                  </a:lnTo>
                  <a:lnTo>
                    <a:pt x="22" y="206"/>
                  </a:lnTo>
                  <a:lnTo>
                    <a:pt x="16" y="221"/>
                  </a:lnTo>
                  <a:lnTo>
                    <a:pt x="11" y="236"/>
                  </a:lnTo>
                  <a:lnTo>
                    <a:pt x="7" y="252"/>
                  </a:lnTo>
                  <a:lnTo>
                    <a:pt x="3" y="267"/>
                  </a:lnTo>
                  <a:lnTo>
                    <a:pt x="1" y="283"/>
                  </a:lnTo>
                  <a:lnTo>
                    <a:pt x="0" y="299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331"/>
                  </a:lnTo>
                  <a:lnTo>
                    <a:pt x="1" y="347"/>
                  </a:lnTo>
                  <a:lnTo>
                    <a:pt x="3" y="363"/>
                  </a:lnTo>
                  <a:lnTo>
                    <a:pt x="7" y="379"/>
                  </a:lnTo>
                  <a:lnTo>
                    <a:pt x="11" y="394"/>
                  </a:lnTo>
                  <a:lnTo>
                    <a:pt x="16" y="409"/>
                  </a:lnTo>
                  <a:lnTo>
                    <a:pt x="22" y="424"/>
                  </a:lnTo>
                  <a:lnTo>
                    <a:pt x="29" y="438"/>
                  </a:lnTo>
                  <a:lnTo>
                    <a:pt x="36" y="452"/>
                  </a:lnTo>
                  <a:lnTo>
                    <a:pt x="44" y="466"/>
                  </a:lnTo>
                  <a:lnTo>
                    <a:pt x="53" y="479"/>
                  </a:lnTo>
                  <a:lnTo>
                    <a:pt x="62" y="492"/>
                  </a:lnTo>
                  <a:lnTo>
                    <a:pt x="73" y="505"/>
                  </a:lnTo>
                  <a:lnTo>
                    <a:pt x="84" y="516"/>
                  </a:lnTo>
                  <a:lnTo>
                    <a:pt x="96" y="528"/>
                  </a:lnTo>
                  <a:lnTo>
                    <a:pt x="108" y="538"/>
                  </a:lnTo>
                  <a:lnTo>
                    <a:pt x="122" y="549"/>
                  </a:lnTo>
                  <a:lnTo>
                    <a:pt x="134" y="559"/>
                  </a:lnTo>
                  <a:lnTo>
                    <a:pt x="148" y="569"/>
                  </a:lnTo>
                  <a:lnTo>
                    <a:pt x="163" y="577"/>
                  </a:lnTo>
                  <a:lnTo>
                    <a:pt x="179" y="585"/>
                  </a:lnTo>
                  <a:lnTo>
                    <a:pt x="194" y="593"/>
                  </a:lnTo>
                  <a:lnTo>
                    <a:pt x="210" y="600"/>
                  </a:lnTo>
                  <a:lnTo>
                    <a:pt x="226" y="606"/>
                  </a:lnTo>
                  <a:lnTo>
                    <a:pt x="244" y="612"/>
                  </a:lnTo>
                  <a:lnTo>
                    <a:pt x="261" y="617"/>
                  </a:lnTo>
                  <a:lnTo>
                    <a:pt x="278" y="621"/>
                  </a:lnTo>
                  <a:lnTo>
                    <a:pt x="297" y="625"/>
                  </a:lnTo>
                  <a:lnTo>
                    <a:pt x="314" y="627"/>
                  </a:lnTo>
                  <a:lnTo>
                    <a:pt x="333" y="629"/>
                  </a:lnTo>
                  <a:lnTo>
                    <a:pt x="353" y="631"/>
                  </a:lnTo>
                  <a:lnTo>
                    <a:pt x="371" y="631"/>
                  </a:lnTo>
                  <a:lnTo>
                    <a:pt x="371" y="631"/>
                  </a:lnTo>
                  <a:lnTo>
                    <a:pt x="403" y="629"/>
                  </a:lnTo>
                  <a:lnTo>
                    <a:pt x="433" y="627"/>
                  </a:lnTo>
                  <a:lnTo>
                    <a:pt x="462" y="621"/>
                  </a:lnTo>
                  <a:lnTo>
                    <a:pt x="491" y="614"/>
                  </a:lnTo>
                  <a:lnTo>
                    <a:pt x="635" y="683"/>
                  </a:lnTo>
                  <a:lnTo>
                    <a:pt x="593" y="569"/>
                  </a:lnTo>
                  <a:lnTo>
                    <a:pt x="593" y="569"/>
                  </a:lnTo>
                  <a:lnTo>
                    <a:pt x="610" y="557"/>
                  </a:lnTo>
                  <a:lnTo>
                    <a:pt x="626" y="545"/>
                  </a:lnTo>
                  <a:lnTo>
                    <a:pt x="641" y="533"/>
                  </a:lnTo>
                  <a:lnTo>
                    <a:pt x="656" y="520"/>
                  </a:lnTo>
                  <a:lnTo>
                    <a:pt x="669" y="506"/>
                  </a:lnTo>
                  <a:lnTo>
                    <a:pt x="681" y="491"/>
                  </a:lnTo>
                  <a:lnTo>
                    <a:pt x="693" y="475"/>
                  </a:lnTo>
                  <a:lnTo>
                    <a:pt x="703" y="459"/>
                  </a:lnTo>
                  <a:lnTo>
                    <a:pt x="713" y="443"/>
                  </a:lnTo>
                  <a:lnTo>
                    <a:pt x="721" y="425"/>
                  </a:lnTo>
                  <a:lnTo>
                    <a:pt x="728" y="408"/>
                  </a:lnTo>
                  <a:lnTo>
                    <a:pt x="734" y="390"/>
                  </a:lnTo>
                  <a:lnTo>
                    <a:pt x="738" y="372"/>
                  </a:lnTo>
                  <a:lnTo>
                    <a:pt x="741" y="353"/>
                  </a:lnTo>
                  <a:lnTo>
                    <a:pt x="743" y="334"/>
                  </a:lnTo>
                  <a:lnTo>
                    <a:pt x="744" y="316"/>
                  </a:lnTo>
                  <a:lnTo>
                    <a:pt x="744" y="316"/>
                  </a:lnTo>
                  <a:close/>
                  <a:moveTo>
                    <a:pt x="257" y="274"/>
                  </a:moveTo>
                  <a:lnTo>
                    <a:pt x="257" y="274"/>
                  </a:lnTo>
                  <a:lnTo>
                    <a:pt x="248" y="273"/>
                  </a:lnTo>
                  <a:lnTo>
                    <a:pt x="239" y="269"/>
                  </a:lnTo>
                  <a:lnTo>
                    <a:pt x="230" y="264"/>
                  </a:lnTo>
                  <a:lnTo>
                    <a:pt x="223" y="259"/>
                  </a:lnTo>
                  <a:lnTo>
                    <a:pt x="217" y="252"/>
                  </a:lnTo>
                  <a:lnTo>
                    <a:pt x="212" y="242"/>
                  </a:lnTo>
                  <a:lnTo>
                    <a:pt x="209" y="233"/>
                  </a:lnTo>
                  <a:lnTo>
                    <a:pt x="208" y="224"/>
                  </a:lnTo>
                  <a:lnTo>
                    <a:pt x="208" y="224"/>
                  </a:lnTo>
                  <a:lnTo>
                    <a:pt x="209" y="213"/>
                  </a:lnTo>
                  <a:lnTo>
                    <a:pt x="212" y="204"/>
                  </a:lnTo>
                  <a:lnTo>
                    <a:pt x="217" y="194"/>
                  </a:lnTo>
                  <a:lnTo>
                    <a:pt x="223" y="187"/>
                  </a:lnTo>
                  <a:lnTo>
                    <a:pt x="230" y="182"/>
                  </a:lnTo>
                  <a:lnTo>
                    <a:pt x="239" y="177"/>
                  </a:lnTo>
                  <a:lnTo>
                    <a:pt x="248" y="173"/>
                  </a:lnTo>
                  <a:lnTo>
                    <a:pt x="257" y="173"/>
                  </a:lnTo>
                  <a:lnTo>
                    <a:pt x="257" y="173"/>
                  </a:lnTo>
                  <a:lnTo>
                    <a:pt x="268" y="173"/>
                  </a:lnTo>
                  <a:lnTo>
                    <a:pt x="277" y="177"/>
                  </a:lnTo>
                  <a:lnTo>
                    <a:pt x="285" y="182"/>
                  </a:lnTo>
                  <a:lnTo>
                    <a:pt x="293" y="187"/>
                  </a:lnTo>
                  <a:lnTo>
                    <a:pt x="299" y="194"/>
                  </a:lnTo>
                  <a:lnTo>
                    <a:pt x="304" y="204"/>
                  </a:lnTo>
                  <a:lnTo>
                    <a:pt x="306" y="213"/>
                  </a:lnTo>
                  <a:lnTo>
                    <a:pt x="307" y="224"/>
                  </a:lnTo>
                  <a:lnTo>
                    <a:pt x="307" y="224"/>
                  </a:lnTo>
                  <a:lnTo>
                    <a:pt x="306" y="233"/>
                  </a:lnTo>
                  <a:lnTo>
                    <a:pt x="304" y="242"/>
                  </a:lnTo>
                  <a:lnTo>
                    <a:pt x="299" y="252"/>
                  </a:lnTo>
                  <a:lnTo>
                    <a:pt x="293" y="259"/>
                  </a:lnTo>
                  <a:lnTo>
                    <a:pt x="285" y="264"/>
                  </a:lnTo>
                  <a:lnTo>
                    <a:pt x="277" y="269"/>
                  </a:lnTo>
                  <a:lnTo>
                    <a:pt x="268" y="273"/>
                  </a:lnTo>
                  <a:lnTo>
                    <a:pt x="257" y="274"/>
                  </a:lnTo>
                  <a:lnTo>
                    <a:pt x="257" y="274"/>
                  </a:lnTo>
                  <a:close/>
                  <a:moveTo>
                    <a:pt x="499" y="274"/>
                  </a:moveTo>
                  <a:lnTo>
                    <a:pt x="499" y="274"/>
                  </a:lnTo>
                  <a:lnTo>
                    <a:pt x="489" y="273"/>
                  </a:lnTo>
                  <a:lnTo>
                    <a:pt x="479" y="269"/>
                  </a:lnTo>
                  <a:lnTo>
                    <a:pt x="471" y="264"/>
                  </a:lnTo>
                  <a:lnTo>
                    <a:pt x="464" y="259"/>
                  </a:lnTo>
                  <a:lnTo>
                    <a:pt x="457" y="252"/>
                  </a:lnTo>
                  <a:lnTo>
                    <a:pt x="453" y="242"/>
                  </a:lnTo>
                  <a:lnTo>
                    <a:pt x="450" y="233"/>
                  </a:lnTo>
                  <a:lnTo>
                    <a:pt x="449" y="224"/>
                  </a:lnTo>
                  <a:lnTo>
                    <a:pt x="449" y="224"/>
                  </a:lnTo>
                  <a:lnTo>
                    <a:pt x="450" y="213"/>
                  </a:lnTo>
                  <a:lnTo>
                    <a:pt x="453" y="204"/>
                  </a:lnTo>
                  <a:lnTo>
                    <a:pt x="457" y="194"/>
                  </a:lnTo>
                  <a:lnTo>
                    <a:pt x="464" y="187"/>
                  </a:lnTo>
                  <a:lnTo>
                    <a:pt x="471" y="182"/>
                  </a:lnTo>
                  <a:lnTo>
                    <a:pt x="479" y="177"/>
                  </a:lnTo>
                  <a:lnTo>
                    <a:pt x="489" y="173"/>
                  </a:lnTo>
                  <a:lnTo>
                    <a:pt x="499" y="173"/>
                  </a:lnTo>
                  <a:lnTo>
                    <a:pt x="499" y="173"/>
                  </a:lnTo>
                  <a:lnTo>
                    <a:pt x="509" y="173"/>
                  </a:lnTo>
                  <a:lnTo>
                    <a:pt x="519" y="177"/>
                  </a:lnTo>
                  <a:lnTo>
                    <a:pt x="527" y="182"/>
                  </a:lnTo>
                  <a:lnTo>
                    <a:pt x="534" y="187"/>
                  </a:lnTo>
                  <a:lnTo>
                    <a:pt x="541" y="194"/>
                  </a:lnTo>
                  <a:lnTo>
                    <a:pt x="545" y="204"/>
                  </a:lnTo>
                  <a:lnTo>
                    <a:pt x="548" y="213"/>
                  </a:lnTo>
                  <a:lnTo>
                    <a:pt x="549" y="224"/>
                  </a:lnTo>
                  <a:lnTo>
                    <a:pt x="549" y="224"/>
                  </a:lnTo>
                  <a:lnTo>
                    <a:pt x="548" y="233"/>
                  </a:lnTo>
                  <a:lnTo>
                    <a:pt x="545" y="242"/>
                  </a:lnTo>
                  <a:lnTo>
                    <a:pt x="541" y="252"/>
                  </a:lnTo>
                  <a:lnTo>
                    <a:pt x="534" y="259"/>
                  </a:lnTo>
                  <a:lnTo>
                    <a:pt x="527" y="264"/>
                  </a:lnTo>
                  <a:lnTo>
                    <a:pt x="519" y="269"/>
                  </a:lnTo>
                  <a:lnTo>
                    <a:pt x="509" y="273"/>
                  </a:lnTo>
                  <a:lnTo>
                    <a:pt x="499" y="274"/>
                  </a:lnTo>
                  <a:lnTo>
                    <a:pt x="499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4178300" y="4422775"/>
              <a:ext cx="282575" cy="260350"/>
            </a:xfrm>
            <a:custGeom>
              <a:avLst/>
              <a:gdLst>
                <a:gd name="T0" fmla="*/ 456 w 889"/>
                <a:gd name="T1" fmla="*/ 620 h 821"/>
                <a:gd name="T2" fmla="*/ 473 w 889"/>
                <a:gd name="T3" fmla="*/ 555 h 821"/>
                <a:gd name="T4" fmla="*/ 503 w 889"/>
                <a:gd name="T5" fmla="*/ 494 h 821"/>
                <a:gd name="T6" fmla="*/ 546 w 889"/>
                <a:gd name="T7" fmla="*/ 441 h 821"/>
                <a:gd name="T8" fmla="*/ 599 w 889"/>
                <a:gd name="T9" fmla="*/ 395 h 821"/>
                <a:gd name="T10" fmla="*/ 663 w 889"/>
                <a:gd name="T11" fmla="*/ 358 h 821"/>
                <a:gd name="T12" fmla="*/ 734 w 889"/>
                <a:gd name="T13" fmla="*/ 334 h 821"/>
                <a:gd name="T14" fmla="*/ 812 w 889"/>
                <a:gd name="T15" fmla="*/ 320 h 821"/>
                <a:gd name="T16" fmla="*/ 871 w 889"/>
                <a:gd name="T17" fmla="*/ 318 h 821"/>
                <a:gd name="T18" fmla="*/ 881 w 889"/>
                <a:gd name="T19" fmla="*/ 286 h 821"/>
                <a:gd name="T20" fmla="*/ 855 w 889"/>
                <a:gd name="T21" fmla="*/ 223 h 821"/>
                <a:gd name="T22" fmla="*/ 816 w 889"/>
                <a:gd name="T23" fmla="*/ 166 h 821"/>
                <a:gd name="T24" fmla="*/ 768 w 889"/>
                <a:gd name="T25" fmla="*/ 114 h 821"/>
                <a:gd name="T26" fmla="*/ 708 w 889"/>
                <a:gd name="T27" fmla="*/ 71 h 821"/>
                <a:gd name="T28" fmla="*/ 642 w 889"/>
                <a:gd name="T29" fmla="*/ 37 h 821"/>
                <a:gd name="T30" fmla="*/ 568 w 889"/>
                <a:gd name="T31" fmla="*/ 14 h 821"/>
                <a:gd name="T32" fmla="*/ 489 w 889"/>
                <a:gd name="T33" fmla="*/ 1 h 821"/>
                <a:gd name="T34" fmla="*/ 424 w 889"/>
                <a:gd name="T35" fmla="*/ 0 h 821"/>
                <a:gd name="T36" fmla="*/ 336 w 889"/>
                <a:gd name="T37" fmla="*/ 12 h 821"/>
                <a:gd name="T38" fmla="*/ 253 w 889"/>
                <a:gd name="T39" fmla="*/ 37 h 821"/>
                <a:gd name="T40" fmla="*/ 180 w 889"/>
                <a:gd name="T41" fmla="*/ 76 h 821"/>
                <a:gd name="T42" fmla="*/ 116 w 889"/>
                <a:gd name="T43" fmla="*/ 125 h 821"/>
                <a:gd name="T44" fmla="*/ 65 w 889"/>
                <a:gd name="T45" fmla="*/ 183 h 821"/>
                <a:gd name="T46" fmla="*/ 27 w 889"/>
                <a:gd name="T47" fmla="*/ 248 h 821"/>
                <a:gd name="T48" fmla="*/ 5 w 889"/>
                <a:gd name="T49" fmla="*/ 322 h 821"/>
                <a:gd name="T50" fmla="*/ 0 w 889"/>
                <a:gd name="T51" fmla="*/ 379 h 821"/>
                <a:gd name="T52" fmla="*/ 13 w 889"/>
                <a:gd name="T53" fmla="*/ 470 h 821"/>
                <a:gd name="T54" fmla="*/ 49 w 889"/>
                <a:gd name="T55" fmla="*/ 553 h 821"/>
                <a:gd name="T56" fmla="*/ 106 w 889"/>
                <a:gd name="T57" fmla="*/ 625 h 821"/>
                <a:gd name="T58" fmla="*/ 180 w 889"/>
                <a:gd name="T59" fmla="*/ 684 h 821"/>
                <a:gd name="T60" fmla="*/ 339 w 889"/>
                <a:gd name="T61" fmla="*/ 747 h 821"/>
                <a:gd name="T62" fmla="*/ 447 w 889"/>
                <a:gd name="T63" fmla="*/ 759 h 821"/>
                <a:gd name="T64" fmla="*/ 460 w 889"/>
                <a:gd name="T65" fmla="*/ 708 h 821"/>
                <a:gd name="T66" fmla="*/ 584 w 889"/>
                <a:gd name="T67" fmla="*/ 209 h 821"/>
                <a:gd name="T68" fmla="*/ 618 w 889"/>
                <a:gd name="T69" fmla="*/ 219 h 821"/>
                <a:gd name="T70" fmla="*/ 642 w 889"/>
                <a:gd name="T71" fmla="*/ 257 h 821"/>
                <a:gd name="T72" fmla="*/ 639 w 889"/>
                <a:gd name="T73" fmla="*/ 293 h 821"/>
                <a:gd name="T74" fmla="*/ 607 w 889"/>
                <a:gd name="T75" fmla="*/ 324 h 821"/>
                <a:gd name="T76" fmla="*/ 571 w 889"/>
                <a:gd name="T77" fmla="*/ 328 h 821"/>
                <a:gd name="T78" fmla="*/ 534 w 889"/>
                <a:gd name="T79" fmla="*/ 302 h 821"/>
                <a:gd name="T80" fmla="*/ 524 w 889"/>
                <a:gd name="T81" fmla="*/ 268 h 821"/>
                <a:gd name="T82" fmla="*/ 541 w 889"/>
                <a:gd name="T83" fmla="*/ 226 h 821"/>
                <a:gd name="T84" fmla="*/ 584 w 889"/>
                <a:gd name="T85" fmla="*/ 209 h 821"/>
                <a:gd name="T86" fmla="*/ 282 w 889"/>
                <a:gd name="T87" fmla="*/ 328 h 821"/>
                <a:gd name="T88" fmla="*/ 244 w 889"/>
                <a:gd name="T89" fmla="*/ 302 h 821"/>
                <a:gd name="T90" fmla="*/ 235 w 889"/>
                <a:gd name="T91" fmla="*/ 268 h 821"/>
                <a:gd name="T92" fmla="*/ 252 w 889"/>
                <a:gd name="T93" fmla="*/ 226 h 821"/>
                <a:gd name="T94" fmla="*/ 294 w 889"/>
                <a:gd name="T95" fmla="*/ 209 h 821"/>
                <a:gd name="T96" fmla="*/ 327 w 889"/>
                <a:gd name="T97" fmla="*/ 219 h 821"/>
                <a:gd name="T98" fmla="*/ 353 w 889"/>
                <a:gd name="T99" fmla="*/ 257 h 821"/>
                <a:gd name="T100" fmla="*/ 350 w 889"/>
                <a:gd name="T101" fmla="*/ 293 h 821"/>
                <a:gd name="T102" fmla="*/ 317 w 889"/>
                <a:gd name="T103" fmla="*/ 324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9" h="821">
                  <a:moveTo>
                    <a:pt x="454" y="655"/>
                  </a:moveTo>
                  <a:lnTo>
                    <a:pt x="454" y="655"/>
                  </a:lnTo>
                  <a:lnTo>
                    <a:pt x="455" y="638"/>
                  </a:lnTo>
                  <a:lnTo>
                    <a:pt x="456" y="620"/>
                  </a:lnTo>
                  <a:lnTo>
                    <a:pt x="459" y="604"/>
                  </a:lnTo>
                  <a:lnTo>
                    <a:pt x="462" y="588"/>
                  </a:lnTo>
                  <a:lnTo>
                    <a:pt x="467" y="571"/>
                  </a:lnTo>
                  <a:lnTo>
                    <a:pt x="473" y="555"/>
                  </a:lnTo>
                  <a:lnTo>
                    <a:pt x="478" y="539"/>
                  </a:lnTo>
                  <a:lnTo>
                    <a:pt x="485" y="524"/>
                  </a:lnTo>
                  <a:lnTo>
                    <a:pt x="493" y="510"/>
                  </a:lnTo>
                  <a:lnTo>
                    <a:pt x="503" y="494"/>
                  </a:lnTo>
                  <a:lnTo>
                    <a:pt x="512" y="480"/>
                  </a:lnTo>
                  <a:lnTo>
                    <a:pt x="523" y="466"/>
                  </a:lnTo>
                  <a:lnTo>
                    <a:pt x="534" y="454"/>
                  </a:lnTo>
                  <a:lnTo>
                    <a:pt x="546" y="441"/>
                  </a:lnTo>
                  <a:lnTo>
                    <a:pt x="557" y="428"/>
                  </a:lnTo>
                  <a:lnTo>
                    <a:pt x="571" y="416"/>
                  </a:lnTo>
                  <a:lnTo>
                    <a:pt x="585" y="406"/>
                  </a:lnTo>
                  <a:lnTo>
                    <a:pt x="599" y="395"/>
                  </a:lnTo>
                  <a:lnTo>
                    <a:pt x="614" y="385"/>
                  </a:lnTo>
                  <a:lnTo>
                    <a:pt x="630" y="375"/>
                  </a:lnTo>
                  <a:lnTo>
                    <a:pt x="646" y="366"/>
                  </a:lnTo>
                  <a:lnTo>
                    <a:pt x="663" y="358"/>
                  </a:lnTo>
                  <a:lnTo>
                    <a:pt x="680" y="351"/>
                  </a:lnTo>
                  <a:lnTo>
                    <a:pt x="698" y="344"/>
                  </a:lnTo>
                  <a:lnTo>
                    <a:pt x="715" y="338"/>
                  </a:lnTo>
                  <a:lnTo>
                    <a:pt x="734" y="334"/>
                  </a:lnTo>
                  <a:lnTo>
                    <a:pt x="754" y="329"/>
                  </a:lnTo>
                  <a:lnTo>
                    <a:pt x="772" y="324"/>
                  </a:lnTo>
                  <a:lnTo>
                    <a:pt x="792" y="322"/>
                  </a:lnTo>
                  <a:lnTo>
                    <a:pt x="812" y="320"/>
                  </a:lnTo>
                  <a:lnTo>
                    <a:pt x="833" y="318"/>
                  </a:lnTo>
                  <a:lnTo>
                    <a:pt x="852" y="318"/>
                  </a:lnTo>
                  <a:lnTo>
                    <a:pt x="852" y="318"/>
                  </a:lnTo>
                  <a:lnTo>
                    <a:pt x="871" y="318"/>
                  </a:lnTo>
                  <a:lnTo>
                    <a:pt x="889" y="320"/>
                  </a:lnTo>
                  <a:lnTo>
                    <a:pt x="889" y="320"/>
                  </a:lnTo>
                  <a:lnTo>
                    <a:pt x="885" y="302"/>
                  </a:lnTo>
                  <a:lnTo>
                    <a:pt x="881" y="286"/>
                  </a:lnTo>
                  <a:lnTo>
                    <a:pt x="875" y="269"/>
                  </a:lnTo>
                  <a:lnTo>
                    <a:pt x="870" y="254"/>
                  </a:lnTo>
                  <a:lnTo>
                    <a:pt x="863" y="238"/>
                  </a:lnTo>
                  <a:lnTo>
                    <a:pt x="855" y="223"/>
                  </a:lnTo>
                  <a:lnTo>
                    <a:pt x="846" y="208"/>
                  </a:lnTo>
                  <a:lnTo>
                    <a:pt x="837" y="194"/>
                  </a:lnTo>
                  <a:lnTo>
                    <a:pt x="827" y="178"/>
                  </a:lnTo>
                  <a:lnTo>
                    <a:pt x="816" y="166"/>
                  </a:lnTo>
                  <a:lnTo>
                    <a:pt x="805" y="152"/>
                  </a:lnTo>
                  <a:lnTo>
                    <a:pt x="793" y="139"/>
                  </a:lnTo>
                  <a:lnTo>
                    <a:pt x="780" y="126"/>
                  </a:lnTo>
                  <a:lnTo>
                    <a:pt x="768" y="114"/>
                  </a:lnTo>
                  <a:lnTo>
                    <a:pt x="754" y="103"/>
                  </a:lnTo>
                  <a:lnTo>
                    <a:pt x="738" y="92"/>
                  </a:lnTo>
                  <a:lnTo>
                    <a:pt x="725" y="82"/>
                  </a:lnTo>
                  <a:lnTo>
                    <a:pt x="708" y="71"/>
                  </a:lnTo>
                  <a:lnTo>
                    <a:pt x="692" y="62"/>
                  </a:lnTo>
                  <a:lnTo>
                    <a:pt x="676" y="54"/>
                  </a:lnTo>
                  <a:lnTo>
                    <a:pt x="660" y="45"/>
                  </a:lnTo>
                  <a:lnTo>
                    <a:pt x="642" y="37"/>
                  </a:lnTo>
                  <a:lnTo>
                    <a:pt x="624" y="30"/>
                  </a:lnTo>
                  <a:lnTo>
                    <a:pt x="606" y="24"/>
                  </a:lnTo>
                  <a:lnTo>
                    <a:pt x="586" y="19"/>
                  </a:lnTo>
                  <a:lnTo>
                    <a:pt x="568" y="14"/>
                  </a:lnTo>
                  <a:lnTo>
                    <a:pt x="548" y="9"/>
                  </a:lnTo>
                  <a:lnTo>
                    <a:pt x="528" y="6"/>
                  </a:lnTo>
                  <a:lnTo>
                    <a:pt x="509" y="3"/>
                  </a:lnTo>
                  <a:lnTo>
                    <a:pt x="489" y="1"/>
                  </a:lnTo>
                  <a:lnTo>
                    <a:pt x="468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24" y="0"/>
                  </a:lnTo>
                  <a:lnTo>
                    <a:pt x="402" y="2"/>
                  </a:lnTo>
                  <a:lnTo>
                    <a:pt x="380" y="5"/>
                  </a:lnTo>
                  <a:lnTo>
                    <a:pt x="358" y="8"/>
                  </a:lnTo>
                  <a:lnTo>
                    <a:pt x="336" y="12"/>
                  </a:lnTo>
                  <a:lnTo>
                    <a:pt x="315" y="17"/>
                  </a:lnTo>
                  <a:lnTo>
                    <a:pt x="294" y="23"/>
                  </a:lnTo>
                  <a:lnTo>
                    <a:pt x="273" y="30"/>
                  </a:lnTo>
                  <a:lnTo>
                    <a:pt x="253" y="37"/>
                  </a:lnTo>
                  <a:lnTo>
                    <a:pt x="235" y="45"/>
                  </a:lnTo>
                  <a:lnTo>
                    <a:pt x="215" y="55"/>
                  </a:lnTo>
                  <a:lnTo>
                    <a:pt x="197" y="65"/>
                  </a:lnTo>
                  <a:lnTo>
                    <a:pt x="180" y="76"/>
                  </a:lnTo>
                  <a:lnTo>
                    <a:pt x="163" y="86"/>
                  </a:lnTo>
                  <a:lnTo>
                    <a:pt x="146" y="99"/>
                  </a:lnTo>
                  <a:lnTo>
                    <a:pt x="131" y="111"/>
                  </a:lnTo>
                  <a:lnTo>
                    <a:pt x="116" y="125"/>
                  </a:lnTo>
                  <a:lnTo>
                    <a:pt x="102" y="138"/>
                  </a:lnTo>
                  <a:lnTo>
                    <a:pt x="89" y="153"/>
                  </a:lnTo>
                  <a:lnTo>
                    <a:pt x="77" y="167"/>
                  </a:lnTo>
                  <a:lnTo>
                    <a:pt x="65" y="183"/>
                  </a:lnTo>
                  <a:lnTo>
                    <a:pt x="53" y="198"/>
                  </a:lnTo>
                  <a:lnTo>
                    <a:pt x="44" y="215"/>
                  </a:lnTo>
                  <a:lnTo>
                    <a:pt x="35" y="232"/>
                  </a:lnTo>
                  <a:lnTo>
                    <a:pt x="27" y="248"/>
                  </a:lnTo>
                  <a:lnTo>
                    <a:pt x="20" y="267"/>
                  </a:lnTo>
                  <a:lnTo>
                    <a:pt x="14" y="285"/>
                  </a:lnTo>
                  <a:lnTo>
                    <a:pt x="9" y="303"/>
                  </a:lnTo>
                  <a:lnTo>
                    <a:pt x="5" y="322"/>
                  </a:lnTo>
                  <a:lnTo>
                    <a:pt x="2" y="341"/>
                  </a:lnTo>
                  <a:lnTo>
                    <a:pt x="0" y="360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1" y="402"/>
                  </a:lnTo>
                  <a:lnTo>
                    <a:pt x="3" y="426"/>
                  </a:lnTo>
                  <a:lnTo>
                    <a:pt x="7" y="448"/>
                  </a:lnTo>
                  <a:lnTo>
                    <a:pt x="13" y="470"/>
                  </a:lnTo>
                  <a:lnTo>
                    <a:pt x="20" y="491"/>
                  </a:lnTo>
                  <a:lnTo>
                    <a:pt x="28" y="512"/>
                  </a:lnTo>
                  <a:lnTo>
                    <a:pt x="38" y="533"/>
                  </a:lnTo>
                  <a:lnTo>
                    <a:pt x="49" y="553"/>
                  </a:lnTo>
                  <a:lnTo>
                    <a:pt x="62" y="571"/>
                  </a:lnTo>
                  <a:lnTo>
                    <a:pt x="75" y="590"/>
                  </a:lnTo>
                  <a:lnTo>
                    <a:pt x="91" y="608"/>
                  </a:lnTo>
                  <a:lnTo>
                    <a:pt x="106" y="625"/>
                  </a:lnTo>
                  <a:lnTo>
                    <a:pt x="123" y="641"/>
                  </a:lnTo>
                  <a:lnTo>
                    <a:pt x="142" y="657"/>
                  </a:lnTo>
                  <a:lnTo>
                    <a:pt x="160" y="671"/>
                  </a:lnTo>
                  <a:lnTo>
                    <a:pt x="180" y="684"/>
                  </a:lnTo>
                  <a:lnTo>
                    <a:pt x="131" y="821"/>
                  </a:lnTo>
                  <a:lnTo>
                    <a:pt x="304" y="739"/>
                  </a:lnTo>
                  <a:lnTo>
                    <a:pt x="304" y="739"/>
                  </a:lnTo>
                  <a:lnTo>
                    <a:pt x="339" y="747"/>
                  </a:lnTo>
                  <a:lnTo>
                    <a:pt x="374" y="753"/>
                  </a:lnTo>
                  <a:lnTo>
                    <a:pt x="410" y="758"/>
                  </a:lnTo>
                  <a:lnTo>
                    <a:pt x="447" y="759"/>
                  </a:lnTo>
                  <a:lnTo>
                    <a:pt x="447" y="759"/>
                  </a:lnTo>
                  <a:lnTo>
                    <a:pt x="474" y="758"/>
                  </a:lnTo>
                  <a:lnTo>
                    <a:pt x="474" y="758"/>
                  </a:lnTo>
                  <a:lnTo>
                    <a:pt x="466" y="733"/>
                  </a:lnTo>
                  <a:lnTo>
                    <a:pt x="460" y="708"/>
                  </a:lnTo>
                  <a:lnTo>
                    <a:pt x="455" y="682"/>
                  </a:lnTo>
                  <a:lnTo>
                    <a:pt x="454" y="655"/>
                  </a:lnTo>
                  <a:lnTo>
                    <a:pt x="454" y="655"/>
                  </a:lnTo>
                  <a:close/>
                  <a:moveTo>
                    <a:pt x="584" y="209"/>
                  </a:moveTo>
                  <a:lnTo>
                    <a:pt x="584" y="209"/>
                  </a:lnTo>
                  <a:lnTo>
                    <a:pt x="596" y="210"/>
                  </a:lnTo>
                  <a:lnTo>
                    <a:pt x="607" y="213"/>
                  </a:lnTo>
                  <a:lnTo>
                    <a:pt x="618" y="219"/>
                  </a:lnTo>
                  <a:lnTo>
                    <a:pt x="626" y="226"/>
                  </a:lnTo>
                  <a:lnTo>
                    <a:pt x="634" y="236"/>
                  </a:lnTo>
                  <a:lnTo>
                    <a:pt x="639" y="245"/>
                  </a:lnTo>
                  <a:lnTo>
                    <a:pt x="642" y="257"/>
                  </a:lnTo>
                  <a:lnTo>
                    <a:pt x="643" y="268"/>
                  </a:lnTo>
                  <a:lnTo>
                    <a:pt x="643" y="268"/>
                  </a:lnTo>
                  <a:lnTo>
                    <a:pt x="642" y="281"/>
                  </a:lnTo>
                  <a:lnTo>
                    <a:pt x="639" y="293"/>
                  </a:lnTo>
                  <a:lnTo>
                    <a:pt x="634" y="302"/>
                  </a:lnTo>
                  <a:lnTo>
                    <a:pt x="626" y="311"/>
                  </a:lnTo>
                  <a:lnTo>
                    <a:pt x="618" y="318"/>
                  </a:lnTo>
                  <a:lnTo>
                    <a:pt x="607" y="324"/>
                  </a:lnTo>
                  <a:lnTo>
                    <a:pt x="596" y="328"/>
                  </a:lnTo>
                  <a:lnTo>
                    <a:pt x="584" y="329"/>
                  </a:lnTo>
                  <a:lnTo>
                    <a:pt x="584" y="329"/>
                  </a:lnTo>
                  <a:lnTo>
                    <a:pt x="571" y="328"/>
                  </a:lnTo>
                  <a:lnTo>
                    <a:pt x="561" y="324"/>
                  </a:lnTo>
                  <a:lnTo>
                    <a:pt x="550" y="318"/>
                  </a:lnTo>
                  <a:lnTo>
                    <a:pt x="541" y="311"/>
                  </a:lnTo>
                  <a:lnTo>
                    <a:pt x="534" y="302"/>
                  </a:lnTo>
                  <a:lnTo>
                    <a:pt x="528" y="293"/>
                  </a:lnTo>
                  <a:lnTo>
                    <a:pt x="525" y="281"/>
                  </a:lnTo>
                  <a:lnTo>
                    <a:pt x="524" y="268"/>
                  </a:lnTo>
                  <a:lnTo>
                    <a:pt x="524" y="268"/>
                  </a:lnTo>
                  <a:lnTo>
                    <a:pt x="525" y="257"/>
                  </a:lnTo>
                  <a:lnTo>
                    <a:pt x="528" y="245"/>
                  </a:lnTo>
                  <a:lnTo>
                    <a:pt x="534" y="236"/>
                  </a:lnTo>
                  <a:lnTo>
                    <a:pt x="541" y="226"/>
                  </a:lnTo>
                  <a:lnTo>
                    <a:pt x="550" y="219"/>
                  </a:lnTo>
                  <a:lnTo>
                    <a:pt x="561" y="213"/>
                  </a:lnTo>
                  <a:lnTo>
                    <a:pt x="571" y="210"/>
                  </a:lnTo>
                  <a:lnTo>
                    <a:pt x="584" y="209"/>
                  </a:lnTo>
                  <a:lnTo>
                    <a:pt x="584" y="209"/>
                  </a:lnTo>
                  <a:close/>
                  <a:moveTo>
                    <a:pt x="294" y="329"/>
                  </a:moveTo>
                  <a:lnTo>
                    <a:pt x="294" y="329"/>
                  </a:lnTo>
                  <a:lnTo>
                    <a:pt x="282" y="328"/>
                  </a:lnTo>
                  <a:lnTo>
                    <a:pt x="271" y="324"/>
                  </a:lnTo>
                  <a:lnTo>
                    <a:pt x="260" y="318"/>
                  </a:lnTo>
                  <a:lnTo>
                    <a:pt x="252" y="311"/>
                  </a:lnTo>
                  <a:lnTo>
                    <a:pt x="244" y="302"/>
                  </a:lnTo>
                  <a:lnTo>
                    <a:pt x="239" y="293"/>
                  </a:lnTo>
                  <a:lnTo>
                    <a:pt x="236" y="281"/>
                  </a:lnTo>
                  <a:lnTo>
                    <a:pt x="235" y="268"/>
                  </a:lnTo>
                  <a:lnTo>
                    <a:pt x="235" y="268"/>
                  </a:lnTo>
                  <a:lnTo>
                    <a:pt x="236" y="257"/>
                  </a:lnTo>
                  <a:lnTo>
                    <a:pt x="239" y="245"/>
                  </a:lnTo>
                  <a:lnTo>
                    <a:pt x="244" y="236"/>
                  </a:lnTo>
                  <a:lnTo>
                    <a:pt x="252" y="226"/>
                  </a:lnTo>
                  <a:lnTo>
                    <a:pt x="260" y="219"/>
                  </a:lnTo>
                  <a:lnTo>
                    <a:pt x="271" y="213"/>
                  </a:lnTo>
                  <a:lnTo>
                    <a:pt x="282" y="210"/>
                  </a:lnTo>
                  <a:lnTo>
                    <a:pt x="294" y="209"/>
                  </a:lnTo>
                  <a:lnTo>
                    <a:pt x="294" y="209"/>
                  </a:lnTo>
                  <a:lnTo>
                    <a:pt x="307" y="210"/>
                  </a:lnTo>
                  <a:lnTo>
                    <a:pt x="317" y="213"/>
                  </a:lnTo>
                  <a:lnTo>
                    <a:pt x="327" y="219"/>
                  </a:lnTo>
                  <a:lnTo>
                    <a:pt x="337" y="226"/>
                  </a:lnTo>
                  <a:lnTo>
                    <a:pt x="344" y="236"/>
                  </a:lnTo>
                  <a:lnTo>
                    <a:pt x="350" y="245"/>
                  </a:lnTo>
                  <a:lnTo>
                    <a:pt x="353" y="257"/>
                  </a:lnTo>
                  <a:lnTo>
                    <a:pt x="354" y="268"/>
                  </a:lnTo>
                  <a:lnTo>
                    <a:pt x="354" y="268"/>
                  </a:lnTo>
                  <a:lnTo>
                    <a:pt x="353" y="281"/>
                  </a:lnTo>
                  <a:lnTo>
                    <a:pt x="350" y="293"/>
                  </a:lnTo>
                  <a:lnTo>
                    <a:pt x="344" y="302"/>
                  </a:lnTo>
                  <a:lnTo>
                    <a:pt x="337" y="311"/>
                  </a:lnTo>
                  <a:lnTo>
                    <a:pt x="327" y="318"/>
                  </a:lnTo>
                  <a:lnTo>
                    <a:pt x="317" y="324"/>
                  </a:lnTo>
                  <a:lnTo>
                    <a:pt x="307" y="328"/>
                  </a:lnTo>
                  <a:lnTo>
                    <a:pt x="294" y="329"/>
                  </a:lnTo>
                  <a:lnTo>
                    <a:pt x="2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" name="Freeform 5"/>
          <p:cNvSpPr/>
          <p:nvPr/>
        </p:nvSpPr>
        <p:spPr bwMode="auto">
          <a:xfrm>
            <a:off x="731762" y="2780928"/>
            <a:ext cx="5573713" cy="2051050"/>
          </a:xfrm>
          <a:custGeom>
            <a:avLst/>
            <a:gdLst>
              <a:gd name="T0" fmla="*/ 216 w 7286"/>
              <a:gd name="T1" fmla="*/ 1382 h 2663"/>
              <a:gd name="T2" fmla="*/ 2168 w 7286"/>
              <a:gd name="T3" fmla="*/ 0 h 2663"/>
              <a:gd name="T4" fmla="*/ 4038 w 7286"/>
              <a:gd name="T5" fmla="*/ 1184 h 2663"/>
              <a:gd name="T6" fmla="*/ 4038 w 7286"/>
              <a:gd name="T7" fmla="*/ 1184 h 2663"/>
              <a:gd name="T8" fmla="*/ 4040 w 7286"/>
              <a:gd name="T9" fmla="*/ 1189 h 2663"/>
              <a:gd name="T10" fmla="*/ 4041 w 7286"/>
              <a:gd name="T11" fmla="*/ 1191 h 2663"/>
              <a:gd name="T12" fmla="*/ 4041 w 7286"/>
              <a:gd name="T13" fmla="*/ 1191 h 2663"/>
              <a:gd name="T14" fmla="*/ 5413 w 7286"/>
              <a:gd name="T15" fmla="*/ 2090 h 2663"/>
              <a:gd name="T16" fmla="*/ 6787 w 7286"/>
              <a:gd name="T17" fmla="*/ 1186 h 2663"/>
              <a:gd name="T18" fmla="*/ 7286 w 7286"/>
              <a:gd name="T19" fmla="*/ 1475 h 2663"/>
              <a:gd name="T20" fmla="*/ 5413 w 7286"/>
              <a:gd name="T21" fmla="*/ 2663 h 2663"/>
              <a:gd name="T22" fmla="*/ 3543 w 7286"/>
              <a:gd name="T23" fmla="*/ 1479 h 2663"/>
              <a:gd name="T24" fmla="*/ 3542 w 7286"/>
              <a:gd name="T25" fmla="*/ 1479 h 2663"/>
              <a:gd name="T26" fmla="*/ 3540 w 7286"/>
              <a:gd name="T27" fmla="*/ 1474 h 2663"/>
              <a:gd name="T28" fmla="*/ 3539 w 7286"/>
              <a:gd name="T29" fmla="*/ 1472 h 2663"/>
              <a:gd name="T30" fmla="*/ 3539 w 7286"/>
              <a:gd name="T31" fmla="*/ 1472 h 2663"/>
              <a:gd name="T32" fmla="*/ 2168 w 7286"/>
              <a:gd name="T33" fmla="*/ 573 h 2663"/>
              <a:gd name="T34" fmla="*/ 750 w 7286"/>
              <a:gd name="T35" fmla="*/ 1590 h 2663"/>
              <a:gd name="T36" fmla="*/ 883 w 7286"/>
              <a:gd name="T37" fmla="*/ 1642 h 2663"/>
              <a:gd name="T38" fmla="*/ 882 w 7286"/>
              <a:gd name="T39" fmla="*/ 1727 h 2663"/>
              <a:gd name="T40" fmla="*/ 255 w 7286"/>
              <a:gd name="T41" fmla="*/ 2165 h 2663"/>
              <a:gd name="T42" fmla="*/ 181 w 7286"/>
              <a:gd name="T43" fmla="*/ 2136 h 2663"/>
              <a:gd name="T44" fmla="*/ 10 w 7286"/>
              <a:gd name="T45" fmla="*/ 1387 h 2663"/>
              <a:gd name="T46" fmla="*/ 71 w 7286"/>
              <a:gd name="T47" fmla="*/ 1326 h 2663"/>
              <a:gd name="T48" fmla="*/ 216 w 7286"/>
              <a:gd name="T49" fmla="*/ 1382 h 2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286" h="2663">
                <a:moveTo>
                  <a:pt x="216" y="1382"/>
                </a:moveTo>
                <a:cubicBezTo>
                  <a:pt x="499" y="577"/>
                  <a:pt x="1266" y="0"/>
                  <a:pt x="2168" y="0"/>
                </a:cubicBezTo>
                <a:cubicBezTo>
                  <a:pt x="2993" y="0"/>
                  <a:pt x="3706" y="484"/>
                  <a:pt x="4038" y="1184"/>
                </a:cubicBezTo>
                <a:lnTo>
                  <a:pt x="4038" y="1184"/>
                </a:lnTo>
                <a:lnTo>
                  <a:pt x="4040" y="1189"/>
                </a:lnTo>
                <a:lnTo>
                  <a:pt x="4041" y="1191"/>
                </a:lnTo>
                <a:lnTo>
                  <a:pt x="4041" y="1191"/>
                </a:lnTo>
                <a:cubicBezTo>
                  <a:pt x="4272" y="1720"/>
                  <a:pt x="4799" y="2090"/>
                  <a:pt x="5413" y="2090"/>
                </a:cubicBezTo>
                <a:cubicBezTo>
                  <a:pt x="6029" y="2090"/>
                  <a:pt x="6558" y="1718"/>
                  <a:pt x="6787" y="1186"/>
                </a:cubicBezTo>
                <a:lnTo>
                  <a:pt x="7286" y="1475"/>
                </a:lnTo>
                <a:cubicBezTo>
                  <a:pt x="6955" y="2177"/>
                  <a:pt x="6241" y="2663"/>
                  <a:pt x="5413" y="2663"/>
                </a:cubicBezTo>
                <a:cubicBezTo>
                  <a:pt x="4587" y="2663"/>
                  <a:pt x="3874" y="2179"/>
                  <a:pt x="3543" y="1479"/>
                </a:cubicBezTo>
                <a:lnTo>
                  <a:pt x="3542" y="1479"/>
                </a:lnTo>
                <a:lnTo>
                  <a:pt x="3540" y="1474"/>
                </a:lnTo>
                <a:lnTo>
                  <a:pt x="3539" y="1472"/>
                </a:lnTo>
                <a:lnTo>
                  <a:pt x="3539" y="1472"/>
                </a:lnTo>
                <a:cubicBezTo>
                  <a:pt x="3309" y="943"/>
                  <a:pt x="2781" y="573"/>
                  <a:pt x="2168" y="573"/>
                </a:cubicBezTo>
                <a:cubicBezTo>
                  <a:pt x="1509" y="573"/>
                  <a:pt x="950" y="999"/>
                  <a:pt x="750" y="1590"/>
                </a:cubicBezTo>
                <a:lnTo>
                  <a:pt x="883" y="1642"/>
                </a:lnTo>
                <a:cubicBezTo>
                  <a:pt x="922" y="1657"/>
                  <a:pt x="914" y="1704"/>
                  <a:pt x="882" y="1727"/>
                </a:cubicBezTo>
                <a:lnTo>
                  <a:pt x="255" y="2165"/>
                </a:lnTo>
                <a:cubicBezTo>
                  <a:pt x="229" y="2183"/>
                  <a:pt x="188" y="2166"/>
                  <a:pt x="181" y="2136"/>
                </a:cubicBezTo>
                <a:lnTo>
                  <a:pt x="10" y="1387"/>
                </a:lnTo>
                <a:cubicBezTo>
                  <a:pt x="0" y="1342"/>
                  <a:pt x="33" y="1311"/>
                  <a:pt x="71" y="1326"/>
                </a:cubicBezTo>
                <a:lnTo>
                  <a:pt x="216" y="13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6"/>
          <p:cNvSpPr/>
          <p:nvPr/>
        </p:nvSpPr>
        <p:spPr bwMode="auto">
          <a:xfrm>
            <a:off x="5922887" y="2780928"/>
            <a:ext cx="5573713" cy="2049463"/>
          </a:xfrm>
          <a:custGeom>
            <a:avLst/>
            <a:gdLst>
              <a:gd name="T0" fmla="*/ 1873 w 7286"/>
              <a:gd name="T1" fmla="*/ 0 h 2661"/>
              <a:gd name="T2" fmla="*/ 3743 w 7286"/>
              <a:gd name="T3" fmla="*/ 1183 h 2661"/>
              <a:gd name="T4" fmla="*/ 3743 w 7286"/>
              <a:gd name="T5" fmla="*/ 1182 h 2661"/>
              <a:gd name="T6" fmla="*/ 5118 w 7286"/>
              <a:gd name="T7" fmla="*/ 2088 h 2661"/>
              <a:gd name="T8" fmla="*/ 6536 w 7286"/>
              <a:gd name="T9" fmla="*/ 1071 h 2661"/>
              <a:gd name="T10" fmla="*/ 6403 w 7286"/>
              <a:gd name="T11" fmla="*/ 1020 h 2661"/>
              <a:gd name="T12" fmla="*/ 6404 w 7286"/>
              <a:gd name="T13" fmla="*/ 935 h 2661"/>
              <a:gd name="T14" fmla="*/ 7031 w 7286"/>
              <a:gd name="T15" fmla="*/ 496 h 2661"/>
              <a:gd name="T16" fmla="*/ 7105 w 7286"/>
              <a:gd name="T17" fmla="*/ 525 h 2661"/>
              <a:gd name="T18" fmla="*/ 7276 w 7286"/>
              <a:gd name="T19" fmla="*/ 1274 h 2661"/>
              <a:gd name="T20" fmla="*/ 7215 w 7286"/>
              <a:gd name="T21" fmla="*/ 1336 h 2661"/>
              <a:gd name="T22" fmla="*/ 7070 w 7286"/>
              <a:gd name="T23" fmla="*/ 1279 h 2661"/>
              <a:gd name="T24" fmla="*/ 5118 w 7286"/>
              <a:gd name="T25" fmla="*/ 2661 h 2661"/>
              <a:gd name="T26" fmla="*/ 3248 w 7286"/>
              <a:gd name="T27" fmla="*/ 1479 h 2661"/>
              <a:gd name="T28" fmla="*/ 3248 w 7286"/>
              <a:gd name="T29" fmla="*/ 1479 h 2661"/>
              <a:gd name="T30" fmla="*/ 1873 w 7286"/>
              <a:gd name="T31" fmla="*/ 573 h 2661"/>
              <a:gd name="T32" fmla="*/ 499 w 7286"/>
              <a:gd name="T33" fmla="*/ 1477 h 2661"/>
              <a:gd name="T34" fmla="*/ 0 w 7286"/>
              <a:gd name="T35" fmla="*/ 1189 h 2661"/>
              <a:gd name="T36" fmla="*/ 1873 w 7286"/>
              <a:gd name="T37" fmla="*/ 0 h 2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286" h="2661">
                <a:moveTo>
                  <a:pt x="1873" y="0"/>
                </a:moveTo>
                <a:cubicBezTo>
                  <a:pt x="2698" y="0"/>
                  <a:pt x="3411" y="484"/>
                  <a:pt x="3743" y="1183"/>
                </a:cubicBezTo>
                <a:lnTo>
                  <a:pt x="3743" y="1182"/>
                </a:lnTo>
                <a:cubicBezTo>
                  <a:pt x="3972" y="1715"/>
                  <a:pt x="4502" y="2088"/>
                  <a:pt x="5118" y="2088"/>
                </a:cubicBezTo>
                <a:cubicBezTo>
                  <a:pt x="5777" y="2088"/>
                  <a:pt x="6336" y="1663"/>
                  <a:pt x="6536" y="1071"/>
                </a:cubicBezTo>
                <a:lnTo>
                  <a:pt x="6403" y="1020"/>
                </a:lnTo>
                <a:cubicBezTo>
                  <a:pt x="6363" y="1004"/>
                  <a:pt x="6372" y="957"/>
                  <a:pt x="6404" y="935"/>
                </a:cubicBezTo>
                <a:lnTo>
                  <a:pt x="7031" y="496"/>
                </a:lnTo>
                <a:cubicBezTo>
                  <a:pt x="7056" y="479"/>
                  <a:pt x="7098" y="495"/>
                  <a:pt x="7105" y="525"/>
                </a:cubicBezTo>
                <a:lnTo>
                  <a:pt x="7276" y="1274"/>
                </a:lnTo>
                <a:cubicBezTo>
                  <a:pt x="7286" y="1319"/>
                  <a:pt x="7253" y="1350"/>
                  <a:pt x="7215" y="1336"/>
                </a:cubicBezTo>
                <a:lnTo>
                  <a:pt x="7070" y="1279"/>
                </a:lnTo>
                <a:cubicBezTo>
                  <a:pt x="6787" y="2084"/>
                  <a:pt x="6020" y="2661"/>
                  <a:pt x="5118" y="2661"/>
                </a:cubicBezTo>
                <a:cubicBezTo>
                  <a:pt x="4293" y="2661"/>
                  <a:pt x="3581" y="2178"/>
                  <a:pt x="3248" y="1479"/>
                </a:cubicBezTo>
                <a:lnTo>
                  <a:pt x="3248" y="1479"/>
                </a:lnTo>
                <a:cubicBezTo>
                  <a:pt x="3019" y="946"/>
                  <a:pt x="2490" y="573"/>
                  <a:pt x="1873" y="573"/>
                </a:cubicBezTo>
                <a:cubicBezTo>
                  <a:pt x="1258" y="573"/>
                  <a:pt x="729" y="945"/>
                  <a:pt x="499" y="1477"/>
                </a:cubicBezTo>
                <a:lnTo>
                  <a:pt x="0" y="1189"/>
                </a:lnTo>
                <a:cubicBezTo>
                  <a:pt x="331" y="486"/>
                  <a:pt x="1045" y="0"/>
                  <a:pt x="18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TextBox 29"/>
          <p:cNvSpPr txBox="1"/>
          <p:nvPr/>
        </p:nvSpPr>
        <p:spPr>
          <a:xfrm>
            <a:off x="8059452" y="1489992"/>
            <a:ext cx="3163416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735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点击输入简要文字内容，文字内容需概括精炼，言简意赅的说明分项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输入简要文字内容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TextBox 30"/>
          <p:cNvSpPr txBox="1"/>
          <p:nvPr/>
        </p:nvSpPr>
        <p:spPr>
          <a:xfrm>
            <a:off x="8709743" y="2339588"/>
            <a:ext cx="1862834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31" name="TextBox 29"/>
          <p:cNvSpPr txBox="1"/>
          <p:nvPr/>
        </p:nvSpPr>
        <p:spPr>
          <a:xfrm>
            <a:off x="983874" y="5540509"/>
            <a:ext cx="3163416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735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点击输入简要文字内容，文字内容需概括精炼，言简意赅的说明分项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输入简要文字内容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TextBox 30"/>
          <p:cNvSpPr txBox="1"/>
          <p:nvPr/>
        </p:nvSpPr>
        <p:spPr>
          <a:xfrm>
            <a:off x="1634165" y="4959058"/>
            <a:ext cx="1862834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33" name="TextBox 29"/>
          <p:cNvSpPr txBox="1"/>
          <p:nvPr/>
        </p:nvSpPr>
        <p:spPr>
          <a:xfrm>
            <a:off x="3215689" y="1489992"/>
            <a:ext cx="3163416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735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点击输入简要文字内容，文字内容需概括精炼，言简意赅的说明分项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输入简要文字内容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TextBox 30"/>
          <p:cNvSpPr txBox="1"/>
          <p:nvPr/>
        </p:nvSpPr>
        <p:spPr>
          <a:xfrm>
            <a:off x="3865980" y="2339588"/>
            <a:ext cx="1862834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3" name="Freeform 10"/>
          <p:cNvSpPr>
            <a:spLocks noEditPoints="1"/>
          </p:cNvSpPr>
          <p:nvPr/>
        </p:nvSpPr>
        <p:spPr bwMode="auto">
          <a:xfrm>
            <a:off x="9490830" y="3080848"/>
            <a:ext cx="705280" cy="708024"/>
          </a:xfrm>
          <a:custGeom>
            <a:avLst/>
            <a:gdLst>
              <a:gd name="T0" fmla="*/ 40 w 395"/>
              <a:gd name="T1" fmla="*/ 0 h 399"/>
              <a:gd name="T2" fmla="*/ 212 w 395"/>
              <a:gd name="T3" fmla="*/ 0 h 399"/>
              <a:gd name="T4" fmla="*/ 246 w 395"/>
              <a:gd name="T5" fmla="*/ 20 h 399"/>
              <a:gd name="T6" fmla="*/ 151 w 395"/>
              <a:gd name="T7" fmla="*/ 20 h 399"/>
              <a:gd name="T8" fmla="*/ 99 w 395"/>
              <a:gd name="T9" fmla="*/ 41 h 399"/>
              <a:gd name="T10" fmla="*/ 31 w 395"/>
              <a:gd name="T11" fmla="*/ 41 h 399"/>
              <a:gd name="T12" fmla="*/ 31 w 395"/>
              <a:gd name="T13" fmla="*/ 345 h 399"/>
              <a:gd name="T14" fmla="*/ 222 w 395"/>
              <a:gd name="T15" fmla="*/ 345 h 399"/>
              <a:gd name="T16" fmla="*/ 222 w 395"/>
              <a:gd name="T17" fmla="*/ 266 h 399"/>
              <a:gd name="T18" fmla="*/ 251 w 395"/>
              <a:gd name="T19" fmla="*/ 266 h 399"/>
              <a:gd name="T20" fmla="*/ 251 w 395"/>
              <a:gd name="T21" fmla="*/ 360 h 399"/>
              <a:gd name="T22" fmla="*/ 212 w 395"/>
              <a:gd name="T23" fmla="*/ 399 h 399"/>
              <a:gd name="T24" fmla="*/ 40 w 395"/>
              <a:gd name="T25" fmla="*/ 399 h 399"/>
              <a:gd name="T26" fmla="*/ 0 w 395"/>
              <a:gd name="T27" fmla="*/ 360 h 399"/>
              <a:gd name="T28" fmla="*/ 0 w 395"/>
              <a:gd name="T29" fmla="*/ 40 h 399"/>
              <a:gd name="T30" fmla="*/ 40 w 395"/>
              <a:gd name="T31" fmla="*/ 0 h 399"/>
              <a:gd name="T32" fmla="*/ 251 w 395"/>
              <a:gd name="T33" fmla="*/ 122 h 399"/>
              <a:gd name="T34" fmla="*/ 234 w 395"/>
              <a:gd name="T35" fmla="*/ 140 h 399"/>
              <a:gd name="T36" fmla="*/ 251 w 395"/>
              <a:gd name="T37" fmla="*/ 158 h 399"/>
              <a:gd name="T38" fmla="*/ 269 w 395"/>
              <a:gd name="T39" fmla="*/ 140 h 399"/>
              <a:gd name="T40" fmla="*/ 251 w 395"/>
              <a:gd name="T41" fmla="*/ 122 h 399"/>
              <a:gd name="T42" fmla="*/ 329 w 395"/>
              <a:gd name="T43" fmla="*/ 122 h 399"/>
              <a:gd name="T44" fmla="*/ 347 w 395"/>
              <a:gd name="T45" fmla="*/ 140 h 399"/>
              <a:gd name="T46" fmla="*/ 329 w 395"/>
              <a:gd name="T47" fmla="*/ 158 h 399"/>
              <a:gd name="T48" fmla="*/ 311 w 395"/>
              <a:gd name="T49" fmla="*/ 140 h 399"/>
              <a:gd name="T50" fmla="*/ 329 w 395"/>
              <a:gd name="T51" fmla="*/ 122 h 399"/>
              <a:gd name="T52" fmla="*/ 177 w 395"/>
              <a:gd name="T53" fmla="*/ 122 h 399"/>
              <a:gd name="T54" fmla="*/ 160 w 395"/>
              <a:gd name="T55" fmla="*/ 140 h 399"/>
              <a:gd name="T56" fmla="*/ 177 w 395"/>
              <a:gd name="T57" fmla="*/ 158 h 399"/>
              <a:gd name="T58" fmla="*/ 195 w 395"/>
              <a:gd name="T59" fmla="*/ 140 h 399"/>
              <a:gd name="T60" fmla="*/ 177 w 395"/>
              <a:gd name="T61" fmla="*/ 122 h 399"/>
              <a:gd name="T62" fmla="*/ 151 w 395"/>
              <a:gd name="T63" fmla="*/ 46 h 399"/>
              <a:gd name="T64" fmla="*/ 101 w 395"/>
              <a:gd name="T65" fmla="*/ 97 h 399"/>
              <a:gd name="T66" fmla="*/ 101 w 395"/>
              <a:gd name="T67" fmla="*/ 190 h 399"/>
              <a:gd name="T68" fmla="*/ 151 w 395"/>
              <a:gd name="T69" fmla="*/ 240 h 399"/>
              <a:gd name="T70" fmla="*/ 158 w 395"/>
              <a:gd name="T71" fmla="*/ 240 h 399"/>
              <a:gd name="T72" fmla="*/ 158 w 395"/>
              <a:gd name="T73" fmla="*/ 282 h 399"/>
              <a:gd name="T74" fmla="*/ 200 w 395"/>
              <a:gd name="T75" fmla="*/ 240 h 399"/>
              <a:gd name="T76" fmla="*/ 344 w 395"/>
              <a:gd name="T77" fmla="*/ 240 h 399"/>
              <a:gd name="T78" fmla="*/ 395 w 395"/>
              <a:gd name="T79" fmla="*/ 190 h 399"/>
              <a:gd name="T80" fmla="*/ 395 w 395"/>
              <a:gd name="T81" fmla="*/ 97 h 399"/>
              <a:gd name="T82" fmla="*/ 344 w 395"/>
              <a:gd name="T83" fmla="*/ 46 h 399"/>
              <a:gd name="T84" fmla="*/ 151 w 395"/>
              <a:gd name="T85" fmla="*/ 46 h 399"/>
              <a:gd name="T86" fmla="*/ 101 w 395"/>
              <a:gd name="T87" fmla="*/ 359 h 399"/>
              <a:gd name="T88" fmla="*/ 101 w 395"/>
              <a:gd name="T89" fmla="*/ 385 h 399"/>
              <a:gd name="T90" fmla="*/ 150 w 395"/>
              <a:gd name="T91" fmla="*/ 385 h 399"/>
              <a:gd name="T92" fmla="*/ 150 w 395"/>
              <a:gd name="T93" fmla="*/ 359 h 399"/>
              <a:gd name="T94" fmla="*/ 101 w 395"/>
              <a:gd name="T95" fmla="*/ 3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5" h="399">
                <a:moveTo>
                  <a:pt x="40" y="0"/>
                </a:moveTo>
                <a:cubicBezTo>
                  <a:pt x="212" y="0"/>
                  <a:pt x="212" y="0"/>
                  <a:pt x="212" y="0"/>
                </a:cubicBezTo>
                <a:cubicBezTo>
                  <a:pt x="226" y="0"/>
                  <a:pt x="239" y="8"/>
                  <a:pt x="246" y="20"/>
                </a:cubicBezTo>
                <a:cubicBezTo>
                  <a:pt x="151" y="20"/>
                  <a:pt x="151" y="20"/>
                  <a:pt x="151" y="20"/>
                </a:cubicBezTo>
                <a:cubicBezTo>
                  <a:pt x="131" y="20"/>
                  <a:pt x="112" y="28"/>
                  <a:pt x="99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345"/>
                  <a:pt x="31" y="345"/>
                  <a:pt x="31" y="345"/>
                </a:cubicBezTo>
                <a:cubicBezTo>
                  <a:pt x="222" y="345"/>
                  <a:pt x="222" y="345"/>
                  <a:pt x="222" y="345"/>
                </a:cubicBezTo>
                <a:cubicBezTo>
                  <a:pt x="222" y="266"/>
                  <a:pt x="222" y="266"/>
                  <a:pt x="222" y="266"/>
                </a:cubicBezTo>
                <a:cubicBezTo>
                  <a:pt x="251" y="266"/>
                  <a:pt x="251" y="266"/>
                  <a:pt x="251" y="266"/>
                </a:cubicBezTo>
                <a:cubicBezTo>
                  <a:pt x="251" y="360"/>
                  <a:pt x="251" y="360"/>
                  <a:pt x="251" y="360"/>
                </a:cubicBezTo>
                <a:cubicBezTo>
                  <a:pt x="251" y="381"/>
                  <a:pt x="234" y="399"/>
                  <a:pt x="212" y="399"/>
                </a:cubicBezTo>
                <a:cubicBezTo>
                  <a:pt x="40" y="399"/>
                  <a:pt x="40" y="399"/>
                  <a:pt x="40" y="399"/>
                </a:cubicBezTo>
                <a:cubicBezTo>
                  <a:pt x="18" y="399"/>
                  <a:pt x="0" y="381"/>
                  <a:pt x="0" y="36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lose/>
                <a:moveTo>
                  <a:pt x="251" y="122"/>
                </a:moveTo>
                <a:cubicBezTo>
                  <a:pt x="242" y="122"/>
                  <a:pt x="234" y="130"/>
                  <a:pt x="234" y="140"/>
                </a:cubicBezTo>
                <a:cubicBezTo>
                  <a:pt x="234" y="150"/>
                  <a:pt x="242" y="158"/>
                  <a:pt x="251" y="158"/>
                </a:cubicBezTo>
                <a:cubicBezTo>
                  <a:pt x="261" y="158"/>
                  <a:pt x="269" y="150"/>
                  <a:pt x="269" y="140"/>
                </a:cubicBezTo>
                <a:cubicBezTo>
                  <a:pt x="269" y="130"/>
                  <a:pt x="261" y="122"/>
                  <a:pt x="251" y="122"/>
                </a:cubicBezTo>
                <a:close/>
                <a:moveTo>
                  <a:pt x="329" y="122"/>
                </a:moveTo>
                <a:cubicBezTo>
                  <a:pt x="339" y="122"/>
                  <a:pt x="347" y="130"/>
                  <a:pt x="347" y="140"/>
                </a:cubicBezTo>
                <a:cubicBezTo>
                  <a:pt x="347" y="150"/>
                  <a:pt x="339" y="158"/>
                  <a:pt x="329" y="158"/>
                </a:cubicBezTo>
                <a:cubicBezTo>
                  <a:pt x="319" y="158"/>
                  <a:pt x="311" y="150"/>
                  <a:pt x="311" y="140"/>
                </a:cubicBezTo>
                <a:cubicBezTo>
                  <a:pt x="311" y="130"/>
                  <a:pt x="319" y="122"/>
                  <a:pt x="329" y="122"/>
                </a:cubicBezTo>
                <a:close/>
                <a:moveTo>
                  <a:pt x="177" y="122"/>
                </a:moveTo>
                <a:cubicBezTo>
                  <a:pt x="167" y="122"/>
                  <a:pt x="160" y="130"/>
                  <a:pt x="160" y="140"/>
                </a:cubicBezTo>
                <a:cubicBezTo>
                  <a:pt x="160" y="150"/>
                  <a:pt x="167" y="158"/>
                  <a:pt x="177" y="158"/>
                </a:cubicBezTo>
                <a:cubicBezTo>
                  <a:pt x="187" y="158"/>
                  <a:pt x="195" y="150"/>
                  <a:pt x="195" y="140"/>
                </a:cubicBezTo>
                <a:cubicBezTo>
                  <a:pt x="195" y="130"/>
                  <a:pt x="187" y="122"/>
                  <a:pt x="177" y="122"/>
                </a:cubicBezTo>
                <a:close/>
                <a:moveTo>
                  <a:pt x="151" y="46"/>
                </a:moveTo>
                <a:cubicBezTo>
                  <a:pt x="123" y="46"/>
                  <a:pt x="101" y="69"/>
                  <a:pt x="101" y="97"/>
                </a:cubicBezTo>
                <a:cubicBezTo>
                  <a:pt x="101" y="190"/>
                  <a:pt x="101" y="190"/>
                  <a:pt x="101" y="190"/>
                </a:cubicBezTo>
                <a:cubicBezTo>
                  <a:pt x="101" y="218"/>
                  <a:pt x="123" y="240"/>
                  <a:pt x="151" y="240"/>
                </a:cubicBezTo>
                <a:cubicBezTo>
                  <a:pt x="158" y="240"/>
                  <a:pt x="158" y="240"/>
                  <a:pt x="158" y="240"/>
                </a:cubicBezTo>
                <a:cubicBezTo>
                  <a:pt x="158" y="282"/>
                  <a:pt x="158" y="282"/>
                  <a:pt x="158" y="282"/>
                </a:cubicBezTo>
                <a:cubicBezTo>
                  <a:pt x="200" y="240"/>
                  <a:pt x="200" y="240"/>
                  <a:pt x="200" y="240"/>
                </a:cubicBezTo>
                <a:cubicBezTo>
                  <a:pt x="344" y="240"/>
                  <a:pt x="344" y="240"/>
                  <a:pt x="344" y="240"/>
                </a:cubicBezTo>
                <a:cubicBezTo>
                  <a:pt x="372" y="240"/>
                  <a:pt x="395" y="218"/>
                  <a:pt x="395" y="190"/>
                </a:cubicBezTo>
                <a:cubicBezTo>
                  <a:pt x="395" y="97"/>
                  <a:pt x="395" y="97"/>
                  <a:pt x="395" y="97"/>
                </a:cubicBezTo>
                <a:cubicBezTo>
                  <a:pt x="395" y="69"/>
                  <a:pt x="372" y="46"/>
                  <a:pt x="344" y="46"/>
                </a:cubicBezTo>
                <a:cubicBezTo>
                  <a:pt x="151" y="46"/>
                  <a:pt x="151" y="46"/>
                  <a:pt x="151" y="46"/>
                </a:cubicBezTo>
                <a:close/>
                <a:moveTo>
                  <a:pt x="101" y="359"/>
                </a:moveTo>
                <a:cubicBezTo>
                  <a:pt x="101" y="385"/>
                  <a:pt x="101" y="385"/>
                  <a:pt x="101" y="385"/>
                </a:cubicBezTo>
                <a:cubicBezTo>
                  <a:pt x="150" y="385"/>
                  <a:pt x="150" y="385"/>
                  <a:pt x="150" y="385"/>
                </a:cubicBezTo>
                <a:cubicBezTo>
                  <a:pt x="150" y="359"/>
                  <a:pt x="150" y="359"/>
                  <a:pt x="150" y="359"/>
                </a:cubicBezTo>
                <a:lnTo>
                  <a:pt x="101" y="35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11"/>
          <p:cNvSpPr>
            <a:spLocks noEditPoints="1"/>
          </p:cNvSpPr>
          <p:nvPr/>
        </p:nvSpPr>
        <p:spPr bwMode="auto">
          <a:xfrm>
            <a:off x="4496898" y="3060265"/>
            <a:ext cx="600998" cy="749190"/>
          </a:xfrm>
          <a:custGeom>
            <a:avLst/>
            <a:gdLst>
              <a:gd name="T0" fmla="*/ 23 w 438"/>
              <a:gd name="T1" fmla="*/ 0 h 546"/>
              <a:gd name="T2" fmla="*/ 415 w 438"/>
              <a:gd name="T3" fmla="*/ 0 h 546"/>
              <a:gd name="T4" fmla="*/ 438 w 438"/>
              <a:gd name="T5" fmla="*/ 0 h 546"/>
              <a:gd name="T6" fmla="*/ 438 w 438"/>
              <a:gd name="T7" fmla="*/ 24 h 546"/>
              <a:gd name="T8" fmla="*/ 438 w 438"/>
              <a:gd name="T9" fmla="*/ 523 h 546"/>
              <a:gd name="T10" fmla="*/ 438 w 438"/>
              <a:gd name="T11" fmla="*/ 546 h 546"/>
              <a:gd name="T12" fmla="*/ 415 w 438"/>
              <a:gd name="T13" fmla="*/ 546 h 546"/>
              <a:gd name="T14" fmla="*/ 138 w 438"/>
              <a:gd name="T15" fmla="*/ 546 h 546"/>
              <a:gd name="T16" fmla="*/ 131 w 438"/>
              <a:gd name="T17" fmla="*/ 546 h 546"/>
              <a:gd name="T18" fmla="*/ 125 w 438"/>
              <a:gd name="T19" fmla="*/ 541 h 546"/>
              <a:gd name="T20" fmla="*/ 9 w 438"/>
              <a:gd name="T21" fmla="*/ 456 h 546"/>
              <a:gd name="T22" fmla="*/ 0 w 438"/>
              <a:gd name="T23" fmla="*/ 449 h 546"/>
              <a:gd name="T24" fmla="*/ 0 w 438"/>
              <a:gd name="T25" fmla="*/ 438 h 546"/>
              <a:gd name="T26" fmla="*/ 0 w 438"/>
              <a:gd name="T27" fmla="*/ 24 h 546"/>
              <a:gd name="T28" fmla="*/ 0 w 438"/>
              <a:gd name="T29" fmla="*/ 0 h 546"/>
              <a:gd name="T30" fmla="*/ 23 w 438"/>
              <a:gd name="T31" fmla="*/ 0 h 546"/>
              <a:gd name="T32" fmla="*/ 23 w 438"/>
              <a:gd name="T33" fmla="*/ 0 h 546"/>
              <a:gd name="T34" fmla="*/ 45 w 438"/>
              <a:gd name="T35" fmla="*/ 414 h 546"/>
              <a:gd name="T36" fmla="*/ 116 w 438"/>
              <a:gd name="T37" fmla="*/ 389 h 546"/>
              <a:gd name="T38" fmla="*/ 126 w 438"/>
              <a:gd name="T39" fmla="*/ 386 h 546"/>
              <a:gd name="T40" fmla="*/ 129 w 438"/>
              <a:gd name="T41" fmla="*/ 395 h 546"/>
              <a:gd name="T42" fmla="*/ 159 w 438"/>
              <a:gd name="T43" fmla="*/ 500 h 546"/>
              <a:gd name="T44" fmla="*/ 391 w 438"/>
              <a:gd name="T45" fmla="*/ 500 h 546"/>
              <a:gd name="T46" fmla="*/ 391 w 438"/>
              <a:gd name="T47" fmla="*/ 46 h 546"/>
              <a:gd name="T48" fmla="*/ 45 w 438"/>
              <a:gd name="T49" fmla="*/ 46 h 546"/>
              <a:gd name="T50" fmla="*/ 45 w 438"/>
              <a:gd name="T51" fmla="*/ 414 h 546"/>
              <a:gd name="T52" fmla="*/ 45 w 438"/>
              <a:gd name="T53" fmla="*/ 414 h 546"/>
              <a:gd name="T54" fmla="*/ 136 w 438"/>
              <a:gd name="T55" fmla="*/ 493 h 546"/>
              <a:gd name="T56" fmla="*/ 113 w 438"/>
              <a:gd name="T57" fmla="*/ 411 h 546"/>
              <a:gd name="T58" fmla="*/ 54 w 438"/>
              <a:gd name="T59" fmla="*/ 433 h 546"/>
              <a:gd name="T60" fmla="*/ 136 w 438"/>
              <a:gd name="T61" fmla="*/ 493 h 546"/>
              <a:gd name="T62" fmla="*/ 136 w 438"/>
              <a:gd name="T63" fmla="*/ 493 h 546"/>
              <a:gd name="T64" fmla="*/ 104 w 438"/>
              <a:gd name="T65" fmla="*/ 294 h 546"/>
              <a:gd name="T66" fmla="*/ 104 w 438"/>
              <a:gd name="T67" fmla="*/ 314 h 546"/>
              <a:gd name="T68" fmla="*/ 338 w 438"/>
              <a:gd name="T69" fmla="*/ 314 h 546"/>
              <a:gd name="T70" fmla="*/ 338 w 438"/>
              <a:gd name="T71" fmla="*/ 294 h 546"/>
              <a:gd name="T72" fmla="*/ 104 w 438"/>
              <a:gd name="T73" fmla="*/ 294 h 546"/>
              <a:gd name="T74" fmla="*/ 104 w 438"/>
              <a:gd name="T75" fmla="*/ 294 h 546"/>
              <a:gd name="T76" fmla="*/ 104 w 438"/>
              <a:gd name="T77" fmla="*/ 237 h 546"/>
              <a:gd name="T78" fmla="*/ 104 w 438"/>
              <a:gd name="T79" fmla="*/ 257 h 546"/>
              <a:gd name="T80" fmla="*/ 338 w 438"/>
              <a:gd name="T81" fmla="*/ 257 h 546"/>
              <a:gd name="T82" fmla="*/ 338 w 438"/>
              <a:gd name="T83" fmla="*/ 237 h 546"/>
              <a:gd name="T84" fmla="*/ 104 w 438"/>
              <a:gd name="T85" fmla="*/ 237 h 546"/>
              <a:gd name="T86" fmla="*/ 104 w 438"/>
              <a:gd name="T87" fmla="*/ 237 h 546"/>
              <a:gd name="T88" fmla="*/ 104 w 438"/>
              <a:gd name="T89" fmla="*/ 175 h 546"/>
              <a:gd name="T90" fmla="*/ 104 w 438"/>
              <a:gd name="T91" fmla="*/ 195 h 546"/>
              <a:gd name="T92" fmla="*/ 338 w 438"/>
              <a:gd name="T93" fmla="*/ 195 h 546"/>
              <a:gd name="T94" fmla="*/ 338 w 438"/>
              <a:gd name="T95" fmla="*/ 175 h 546"/>
              <a:gd name="T96" fmla="*/ 104 w 438"/>
              <a:gd name="T97" fmla="*/ 175 h 546"/>
              <a:gd name="T98" fmla="*/ 104 w 438"/>
              <a:gd name="T99" fmla="*/ 175 h 546"/>
              <a:gd name="T100" fmla="*/ 104 w 438"/>
              <a:gd name="T101" fmla="*/ 118 h 546"/>
              <a:gd name="T102" fmla="*/ 104 w 438"/>
              <a:gd name="T103" fmla="*/ 138 h 546"/>
              <a:gd name="T104" fmla="*/ 338 w 438"/>
              <a:gd name="T105" fmla="*/ 138 h 546"/>
              <a:gd name="T106" fmla="*/ 338 w 438"/>
              <a:gd name="T107" fmla="*/ 118 h 546"/>
              <a:gd name="T108" fmla="*/ 104 w 438"/>
              <a:gd name="T109" fmla="*/ 118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8" h="546">
                <a:moveTo>
                  <a:pt x="23" y="0"/>
                </a:moveTo>
                <a:lnTo>
                  <a:pt x="415" y="0"/>
                </a:lnTo>
                <a:lnTo>
                  <a:pt x="438" y="0"/>
                </a:lnTo>
                <a:lnTo>
                  <a:pt x="438" y="24"/>
                </a:lnTo>
                <a:lnTo>
                  <a:pt x="438" y="523"/>
                </a:lnTo>
                <a:lnTo>
                  <a:pt x="438" y="546"/>
                </a:lnTo>
                <a:lnTo>
                  <a:pt x="415" y="546"/>
                </a:lnTo>
                <a:lnTo>
                  <a:pt x="138" y="546"/>
                </a:lnTo>
                <a:lnTo>
                  <a:pt x="131" y="546"/>
                </a:lnTo>
                <a:lnTo>
                  <a:pt x="125" y="541"/>
                </a:lnTo>
                <a:lnTo>
                  <a:pt x="9" y="456"/>
                </a:lnTo>
                <a:lnTo>
                  <a:pt x="0" y="449"/>
                </a:lnTo>
                <a:lnTo>
                  <a:pt x="0" y="438"/>
                </a:lnTo>
                <a:lnTo>
                  <a:pt x="0" y="24"/>
                </a:lnTo>
                <a:lnTo>
                  <a:pt x="0" y="0"/>
                </a:lnTo>
                <a:lnTo>
                  <a:pt x="23" y="0"/>
                </a:lnTo>
                <a:lnTo>
                  <a:pt x="23" y="0"/>
                </a:lnTo>
                <a:close/>
                <a:moveTo>
                  <a:pt x="45" y="414"/>
                </a:moveTo>
                <a:lnTo>
                  <a:pt x="116" y="389"/>
                </a:lnTo>
                <a:lnTo>
                  <a:pt x="126" y="386"/>
                </a:lnTo>
                <a:lnTo>
                  <a:pt x="129" y="395"/>
                </a:lnTo>
                <a:lnTo>
                  <a:pt x="159" y="500"/>
                </a:lnTo>
                <a:lnTo>
                  <a:pt x="391" y="500"/>
                </a:lnTo>
                <a:lnTo>
                  <a:pt x="391" y="46"/>
                </a:lnTo>
                <a:lnTo>
                  <a:pt x="45" y="46"/>
                </a:lnTo>
                <a:lnTo>
                  <a:pt x="45" y="414"/>
                </a:lnTo>
                <a:lnTo>
                  <a:pt x="45" y="414"/>
                </a:lnTo>
                <a:close/>
                <a:moveTo>
                  <a:pt x="136" y="493"/>
                </a:moveTo>
                <a:lnTo>
                  <a:pt x="113" y="411"/>
                </a:lnTo>
                <a:lnTo>
                  <a:pt x="54" y="433"/>
                </a:lnTo>
                <a:lnTo>
                  <a:pt x="136" y="493"/>
                </a:lnTo>
                <a:lnTo>
                  <a:pt x="136" y="493"/>
                </a:lnTo>
                <a:close/>
                <a:moveTo>
                  <a:pt x="104" y="294"/>
                </a:moveTo>
                <a:lnTo>
                  <a:pt x="104" y="314"/>
                </a:lnTo>
                <a:lnTo>
                  <a:pt x="338" y="314"/>
                </a:lnTo>
                <a:lnTo>
                  <a:pt x="338" y="294"/>
                </a:lnTo>
                <a:lnTo>
                  <a:pt x="104" y="294"/>
                </a:lnTo>
                <a:lnTo>
                  <a:pt x="104" y="294"/>
                </a:lnTo>
                <a:close/>
                <a:moveTo>
                  <a:pt x="104" y="237"/>
                </a:moveTo>
                <a:lnTo>
                  <a:pt x="104" y="257"/>
                </a:lnTo>
                <a:lnTo>
                  <a:pt x="338" y="257"/>
                </a:lnTo>
                <a:lnTo>
                  <a:pt x="338" y="237"/>
                </a:lnTo>
                <a:lnTo>
                  <a:pt x="104" y="237"/>
                </a:lnTo>
                <a:lnTo>
                  <a:pt x="104" y="237"/>
                </a:lnTo>
                <a:close/>
                <a:moveTo>
                  <a:pt x="104" y="175"/>
                </a:moveTo>
                <a:lnTo>
                  <a:pt x="104" y="195"/>
                </a:lnTo>
                <a:lnTo>
                  <a:pt x="338" y="195"/>
                </a:lnTo>
                <a:lnTo>
                  <a:pt x="338" y="175"/>
                </a:lnTo>
                <a:lnTo>
                  <a:pt x="104" y="175"/>
                </a:lnTo>
                <a:lnTo>
                  <a:pt x="104" y="175"/>
                </a:lnTo>
                <a:close/>
                <a:moveTo>
                  <a:pt x="104" y="118"/>
                </a:moveTo>
                <a:lnTo>
                  <a:pt x="104" y="138"/>
                </a:lnTo>
                <a:lnTo>
                  <a:pt x="338" y="138"/>
                </a:lnTo>
                <a:lnTo>
                  <a:pt x="338" y="118"/>
                </a:lnTo>
                <a:lnTo>
                  <a:pt x="104" y="1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12"/>
          <p:cNvSpPr>
            <a:spLocks noEditPoints="1"/>
          </p:cNvSpPr>
          <p:nvPr/>
        </p:nvSpPr>
        <p:spPr bwMode="auto">
          <a:xfrm>
            <a:off x="2271944" y="3844730"/>
            <a:ext cx="587276" cy="712142"/>
          </a:xfrm>
          <a:custGeom>
            <a:avLst/>
            <a:gdLst>
              <a:gd name="T0" fmla="*/ 151 w 329"/>
              <a:gd name="T1" fmla="*/ 374 h 401"/>
              <a:gd name="T2" fmla="*/ 329 w 329"/>
              <a:gd name="T3" fmla="*/ 374 h 401"/>
              <a:gd name="T4" fmla="*/ 329 w 329"/>
              <a:gd name="T5" fmla="*/ 401 h 401"/>
              <a:gd name="T6" fmla="*/ 94 w 329"/>
              <a:gd name="T7" fmla="*/ 401 h 401"/>
              <a:gd name="T8" fmla="*/ 151 w 329"/>
              <a:gd name="T9" fmla="*/ 374 h 401"/>
              <a:gd name="T10" fmla="*/ 251 w 329"/>
              <a:gd name="T11" fmla="*/ 132 h 401"/>
              <a:gd name="T12" fmla="*/ 259 w 329"/>
              <a:gd name="T13" fmla="*/ 117 h 401"/>
              <a:gd name="T14" fmla="*/ 259 w 329"/>
              <a:gd name="T15" fmla="*/ 117 h 401"/>
              <a:gd name="T16" fmla="*/ 262 w 329"/>
              <a:gd name="T17" fmla="*/ 96 h 401"/>
              <a:gd name="T18" fmla="*/ 249 w 329"/>
              <a:gd name="T19" fmla="*/ 79 h 401"/>
              <a:gd name="T20" fmla="*/ 168 w 329"/>
              <a:gd name="T21" fmla="*/ 32 h 401"/>
              <a:gd name="T22" fmla="*/ 147 w 329"/>
              <a:gd name="T23" fmla="*/ 29 h 401"/>
              <a:gd name="T24" fmla="*/ 147 w 329"/>
              <a:gd name="T25" fmla="*/ 29 h 401"/>
              <a:gd name="T26" fmla="*/ 130 w 329"/>
              <a:gd name="T27" fmla="*/ 42 h 401"/>
              <a:gd name="T28" fmla="*/ 130 w 329"/>
              <a:gd name="T29" fmla="*/ 42 h 401"/>
              <a:gd name="T30" fmla="*/ 121 w 329"/>
              <a:gd name="T31" fmla="*/ 57 h 401"/>
              <a:gd name="T32" fmla="*/ 124 w 329"/>
              <a:gd name="T33" fmla="*/ 59 h 401"/>
              <a:gd name="T34" fmla="*/ 156 w 329"/>
              <a:gd name="T35" fmla="*/ 78 h 401"/>
              <a:gd name="T36" fmla="*/ 215 w 329"/>
              <a:gd name="T37" fmla="*/ 112 h 401"/>
              <a:gd name="T38" fmla="*/ 248 w 329"/>
              <a:gd name="T39" fmla="*/ 130 h 401"/>
              <a:gd name="T40" fmla="*/ 251 w 329"/>
              <a:gd name="T41" fmla="*/ 132 h 401"/>
              <a:gd name="T42" fmla="*/ 286 w 329"/>
              <a:gd name="T43" fmla="*/ 125 h 401"/>
              <a:gd name="T44" fmla="*/ 286 w 329"/>
              <a:gd name="T45" fmla="*/ 125 h 401"/>
              <a:gd name="T46" fmla="*/ 272 w 329"/>
              <a:gd name="T47" fmla="*/ 148 h 401"/>
              <a:gd name="T48" fmla="*/ 266 w 329"/>
              <a:gd name="T49" fmla="*/ 159 h 401"/>
              <a:gd name="T50" fmla="*/ 264 w 329"/>
              <a:gd name="T51" fmla="*/ 162 h 401"/>
              <a:gd name="T52" fmla="*/ 263 w 329"/>
              <a:gd name="T53" fmla="*/ 164 h 401"/>
              <a:gd name="T54" fmla="*/ 263 w 329"/>
              <a:gd name="T55" fmla="*/ 164 h 401"/>
              <a:gd name="T56" fmla="*/ 178 w 329"/>
              <a:gd name="T57" fmla="*/ 312 h 401"/>
              <a:gd name="T58" fmla="*/ 175 w 329"/>
              <a:gd name="T59" fmla="*/ 316 h 401"/>
              <a:gd name="T60" fmla="*/ 170 w 329"/>
              <a:gd name="T61" fmla="*/ 319 h 401"/>
              <a:gd name="T62" fmla="*/ 126 w 329"/>
              <a:gd name="T63" fmla="*/ 320 h 401"/>
              <a:gd name="T64" fmla="*/ 112 w 329"/>
              <a:gd name="T65" fmla="*/ 299 h 401"/>
              <a:gd name="T66" fmla="*/ 76 w 329"/>
              <a:gd name="T67" fmla="*/ 291 h 401"/>
              <a:gd name="T68" fmla="*/ 47 w 329"/>
              <a:gd name="T69" fmla="*/ 261 h 401"/>
              <a:gd name="T70" fmla="*/ 22 w 329"/>
              <a:gd name="T71" fmla="*/ 260 h 401"/>
              <a:gd name="T72" fmla="*/ 1 w 329"/>
              <a:gd name="T73" fmla="*/ 220 h 401"/>
              <a:gd name="T74" fmla="*/ 0 w 329"/>
              <a:gd name="T75" fmla="*/ 215 h 401"/>
              <a:gd name="T76" fmla="*/ 3 w 329"/>
              <a:gd name="T77" fmla="*/ 211 h 401"/>
              <a:gd name="T78" fmla="*/ 88 w 329"/>
              <a:gd name="T79" fmla="*/ 63 h 401"/>
              <a:gd name="T80" fmla="*/ 88 w 329"/>
              <a:gd name="T81" fmla="*/ 63 h 401"/>
              <a:gd name="T82" fmla="*/ 91 w 329"/>
              <a:gd name="T83" fmla="*/ 58 h 401"/>
              <a:gd name="T84" fmla="*/ 97 w 329"/>
              <a:gd name="T85" fmla="*/ 48 h 401"/>
              <a:gd name="T86" fmla="*/ 97 w 329"/>
              <a:gd name="T87" fmla="*/ 48 h 401"/>
              <a:gd name="T88" fmla="*/ 111 w 329"/>
              <a:gd name="T89" fmla="*/ 24 h 401"/>
              <a:gd name="T90" fmla="*/ 111 w 329"/>
              <a:gd name="T91" fmla="*/ 24 h 401"/>
              <a:gd name="T92" fmla="*/ 138 w 329"/>
              <a:gd name="T93" fmla="*/ 3 h 401"/>
              <a:gd name="T94" fmla="*/ 138 w 329"/>
              <a:gd name="T95" fmla="*/ 3 h 401"/>
              <a:gd name="T96" fmla="*/ 173 w 329"/>
              <a:gd name="T97" fmla="*/ 7 h 401"/>
              <a:gd name="T98" fmla="*/ 269 w 329"/>
              <a:gd name="T99" fmla="*/ 63 h 401"/>
              <a:gd name="T100" fmla="*/ 290 w 329"/>
              <a:gd name="T101" fmla="*/ 90 h 401"/>
              <a:gd name="T102" fmla="*/ 286 w 329"/>
              <a:gd name="T103" fmla="*/ 125 h 401"/>
              <a:gd name="T104" fmla="*/ 4 w 329"/>
              <a:gd name="T105" fmla="*/ 291 h 401"/>
              <a:gd name="T106" fmla="*/ 7 w 329"/>
              <a:gd name="T107" fmla="*/ 373 h 401"/>
              <a:gd name="T108" fmla="*/ 44 w 329"/>
              <a:gd name="T109" fmla="*/ 394 h 401"/>
              <a:gd name="T110" fmla="*/ 116 w 329"/>
              <a:gd name="T111" fmla="*/ 355 h 401"/>
              <a:gd name="T112" fmla="*/ 4 w 329"/>
              <a:gd name="T113" fmla="*/ 29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9" h="401">
                <a:moveTo>
                  <a:pt x="151" y="374"/>
                </a:moveTo>
                <a:cubicBezTo>
                  <a:pt x="329" y="374"/>
                  <a:pt x="329" y="374"/>
                  <a:pt x="329" y="374"/>
                </a:cubicBezTo>
                <a:cubicBezTo>
                  <a:pt x="329" y="401"/>
                  <a:pt x="329" y="401"/>
                  <a:pt x="329" y="401"/>
                </a:cubicBezTo>
                <a:cubicBezTo>
                  <a:pt x="94" y="401"/>
                  <a:pt x="94" y="401"/>
                  <a:pt x="94" y="401"/>
                </a:cubicBezTo>
                <a:cubicBezTo>
                  <a:pt x="151" y="374"/>
                  <a:pt x="151" y="374"/>
                  <a:pt x="151" y="374"/>
                </a:cubicBezTo>
                <a:close/>
                <a:moveTo>
                  <a:pt x="251" y="132"/>
                </a:moveTo>
                <a:cubicBezTo>
                  <a:pt x="259" y="117"/>
                  <a:pt x="259" y="117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63" y="111"/>
                  <a:pt x="264" y="103"/>
                  <a:pt x="262" y="96"/>
                </a:cubicBezTo>
                <a:cubicBezTo>
                  <a:pt x="260" y="89"/>
                  <a:pt x="256" y="83"/>
                  <a:pt x="249" y="79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62" y="28"/>
                  <a:pt x="154" y="28"/>
                  <a:pt x="147" y="29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40" y="31"/>
                  <a:pt x="134" y="36"/>
                  <a:pt x="130" y="42"/>
                </a:cubicBezTo>
                <a:cubicBezTo>
                  <a:pt x="130" y="42"/>
                  <a:pt x="130" y="42"/>
                  <a:pt x="130" y="42"/>
                </a:cubicBezTo>
                <a:cubicBezTo>
                  <a:pt x="121" y="57"/>
                  <a:pt x="121" y="57"/>
                  <a:pt x="121" y="57"/>
                </a:cubicBezTo>
                <a:cubicBezTo>
                  <a:pt x="124" y="59"/>
                  <a:pt x="124" y="59"/>
                  <a:pt x="124" y="59"/>
                </a:cubicBezTo>
                <a:cubicBezTo>
                  <a:pt x="156" y="78"/>
                  <a:pt x="156" y="78"/>
                  <a:pt x="156" y="78"/>
                </a:cubicBezTo>
                <a:cubicBezTo>
                  <a:pt x="215" y="112"/>
                  <a:pt x="215" y="112"/>
                  <a:pt x="215" y="112"/>
                </a:cubicBezTo>
                <a:cubicBezTo>
                  <a:pt x="248" y="130"/>
                  <a:pt x="248" y="130"/>
                  <a:pt x="248" y="130"/>
                </a:cubicBezTo>
                <a:cubicBezTo>
                  <a:pt x="251" y="132"/>
                  <a:pt x="251" y="132"/>
                  <a:pt x="251" y="132"/>
                </a:cubicBezTo>
                <a:close/>
                <a:moveTo>
                  <a:pt x="286" y="125"/>
                </a:moveTo>
                <a:cubicBezTo>
                  <a:pt x="286" y="125"/>
                  <a:pt x="286" y="125"/>
                  <a:pt x="286" y="125"/>
                </a:cubicBezTo>
                <a:cubicBezTo>
                  <a:pt x="272" y="148"/>
                  <a:pt x="272" y="148"/>
                  <a:pt x="272" y="148"/>
                </a:cubicBezTo>
                <a:cubicBezTo>
                  <a:pt x="266" y="159"/>
                  <a:pt x="266" y="159"/>
                  <a:pt x="266" y="159"/>
                </a:cubicBezTo>
                <a:cubicBezTo>
                  <a:pt x="264" y="162"/>
                  <a:pt x="264" y="162"/>
                  <a:pt x="264" y="162"/>
                </a:cubicBezTo>
                <a:cubicBezTo>
                  <a:pt x="263" y="164"/>
                  <a:pt x="263" y="164"/>
                  <a:pt x="263" y="164"/>
                </a:cubicBezTo>
                <a:cubicBezTo>
                  <a:pt x="263" y="164"/>
                  <a:pt x="263" y="164"/>
                  <a:pt x="263" y="164"/>
                </a:cubicBezTo>
                <a:cubicBezTo>
                  <a:pt x="178" y="312"/>
                  <a:pt x="178" y="312"/>
                  <a:pt x="178" y="312"/>
                </a:cubicBezTo>
                <a:cubicBezTo>
                  <a:pt x="175" y="316"/>
                  <a:pt x="175" y="316"/>
                  <a:pt x="175" y="316"/>
                </a:cubicBezTo>
                <a:cubicBezTo>
                  <a:pt x="170" y="319"/>
                  <a:pt x="170" y="319"/>
                  <a:pt x="170" y="319"/>
                </a:cubicBezTo>
                <a:cubicBezTo>
                  <a:pt x="151" y="327"/>
                  <a:pt x="137" y="328"/>
                  <a:pt x="126" y="320"/>
                </a:cubicBezTo>
                <a:cubicBezTo>
                  <a:pt x="119" y="315"/>
                  <a:pt x="115" y="309"/>
                  <a:pt x="112" y="299"/>
                </a:cubicBezTo>
                <a:cubicBezTo>
                  <a:pt x="98" y="300"/>
                  <a:pt x="86" y="297"/>
                  <a:pt x="76" y="291"/>
                </a:cubicBezTo>
                <a:cubicBezTo>
                  <a:pt x="64" y="284"/>
                  <a:pt x="54" y="274"/>
                  <a:pt x="47" y="261"/>
                </a:cubicBezTo>
                <a:cubicBezTo>
                  <a:pt x="38" y="263"/>
                  <a:pt x="29" y="263"/>
                  <a:pt x="22" y="260"/>
                </a:cubicBezTo>
                <a:cubicBezTo>
                  <a:pt x="9" y="254"/>
                  <a:pt x="2" y="242"/>
                  <a:pt x="1" y="220"/>
                </a:cubicBezTo>
                <a:cubicBezTo>
                  <a:pt x="0" y="215"/>
                  <a:pt x="0" y="215"/>
                  <a:pt x="0" y="215"/>
                </a:cubicBezTo>
                <a:cubicBezTo>
                  <a:pt x="3" y="211"/>
                  <a:pt x="3" y="211"/>
                  <a:pt x="3" y="211"/>
                </a:cubicBezTo>
                <a:cubicBezTo>
                  <a:pt x="88" y="63"/>
                  <a:pt x="88" y="63"/>
                  <a:pt x="88" y="63"/>
                </a:cubicBezTo>
                <a:cubicBezTo>
                  <a:pt x="88" y="63"/>
                  <a:pt x="88" y="63"/>
                  <a:pt x="88" y="63"/>
                </a:cubicBezTo>
                <a:cubicBezTo>
                  <a:pt x="91" y="58"/>
                  <a:pt x="91" y="58"/>
                  <a:pt x="91" y="58"/>
                </a:cubicBezTo>
                <a:cubicBezTo>
                  <a:pt x="97" y="48"/>
                  <a:pt x="97" y="48"/>
                  <a:pt x="97" y="48"/>
                </a:cubicBezTo>
                <a:cubicBezTo>
                  <a:pt x="97" y="48"/>
                  <a:pt x="97" y="48"/>
                  <a:pt x="97" y="48"/>
                </a:cubicBezTo>
                <a:cubicBezTo>
                  <a:pt x="111" y="24"/>
                  <a:pt x="111" y="24"/>
                  <a:pt x="111" y="24"/>
                </a:cubicBezTo>
                <a:cubicBezTo>
                  <a:pt x="111" y="24"/>
                  <a:pt x="111" y="24"/>
                  <a:pt x="111" y="24"/>
                </a:cubicBezTo>
                <a:cubicBezTo>
                  <a:pt x="117" y="13"/>
                  <a:pt x="127" y="6"/>
                  <a:pt x="138" y="3"/>
                </a:cubicBezTo>
                <a:cubicBezTo>
                  <a:pt x="138" y="3"/>
                  <a:pt x="138" y="3"/>
                  <a:pt x="138" y="3"/>
                </a:cubicBezTo>
                <a:cubicBezTo>
                  <a:pt x="150" y="0"/>
                  <a:pt x="162" y="1"/>
                  <a:pt x="173" y="7"/>
                </a:cubicBezTo>
                <a:cubicBezTo>
                  <a:pt x="269" y="63"/>
                  <a:pt x="269" y="63"/>
                  <a:pt x="269" y="63"/>
                </a:cubicBezTo>
                <a:cubicBezTo>
                  <a:pt x="280" y="69"/>
                  <a:pt x="287" y="79"/>
                  <a:pt x="290" y="90"/>
                </a:cubicBezTo>
                <a:cubicBezTo>
                  <a:pt x="293" y="101"/>
                  <a:pt x="292" y="114"/>
                  <a:pt x="286" y="125"/>
                </a:cubicBezTo>
                <a:close/>
                <a:moveTo>
                  <a:pt x="4" y="291"/>
                </a:moveTo>
                <a:cubicBezTo>
                  <a:pt x="7" y="373"/>
                  <a:pt x="7" y="373"/>
                  <a:pt x="7" y="373"/>
                </a:cubicBezTo>
                <a:cubicBezTo>
                  <a:pt x="44" y="394"/>
                  <a:pt x="44" y="394"/>
                  <a:pt x="44" y="394"/>
                </a:cubicBezTo>
                <a:cubicBezTo>
                  <a:pt x="116" y="355"/>
                  <a:pt x="116" y="355"/>
                  <a:pt x="116" y="355"/>
                </a:cubicBezTo>
                <a:lnTo>
                  <a:pt x="4" y="29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advTm="3603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6" grpId="0" bldLvl="0" animBg="1"/>
      <p:bldP spid="3" grpId="0" bldLvl="0" animBg="1"/>
      <p:bldP spid="28" grpId="0"/>
      <p:bldP spid="29" grpId="0"/>
      <p:bldP spid="31" grpId="0"/>
      <p:bldP spid="32" grpId="0"/>
      <p:bldP spid="33" grpId="0"/>
      <p:bldP spid="34" grpId="0"/>
      <p:bldP spid="13" grpId="0" bldLvl="0" animBg="1"/>
      <p:bldP spid="24" grpId="0" bldLvl="0" animBg="1"/>
      <p:bldP spid="25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406315"/>
            <a:ext cx="5040560" cy="504055"/>
          </a:xfrm>
        </p:spPr>
        <p:txBody>
          <a:bodyPr lIns="0" tIns="0" rIns="0" bIns="0" anchor="t">
            <a:normAutofit fontScale="90000"/>
          </a:bodyPr>
          <a:lstStyle>
            <a:lvl1pPr algn="l">
              <a:defRPr sz="3200" b="0" cap="all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 smtClean="0"/>
              <a:t>单击此处添加名称</a:t>
            </a:r>
          </a:p>
        </p:txBody>
      </p:sp>
      <p:sp>
        <p:nvSpPr>
          <p:cNvPr id="7" name="五边形 6"/>
          <p:cNvSpPr/>
          <p:nvPr userDrawn="1"/>
        </p:nvSpPr>
        <p:spPr>
          <a:xfrm>
            <a:off x="263352" y="432893"/>
            <a:ext cx="573964" cy="432047"/>
          </a:xfrm>
          <a:prstGeom prst="homePlate">
            <a:avLst>
              <a:gd name="adj" fmla="val 382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31676" y="432893"/>
            <a:ext cx="95672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" y="432893"/>
            <a:ext cx="95672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9"/>
          <p:cNvSpPr txBox="1"/>
          <p:nvPr/>
        </p:nvSpPr>
        <p:spPr>
          <a:xfrm>
            <a:off x="5465375" y="3140968"/>
            <a:ext cx="133135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活动主要内容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825730" y="1971210"/>
            <a:ext cx="1194481" cy="994487"/>
            <a:chOff x="4825730" y="1971210"/>
            <a:chExt cx="1194481" cy="994487"/>
          </a:xfrm>
        </p:grpSpPr>
        <p:sp>
          <p:nvSpPr>
            <p:cNvPr id="25" name="Freeform 8"/>
            <p:cNvSpPr/>
            <p:nvPr/>
          </p:nvSpPr>
          <p:spPr bwMode="auto">
            <a:xfrm>
              <a:off x="4825730" y="1971210"/>
              <a:ext cx="1194481" cy="994487"/>
            </a:xfrm>
            <a:custGeom>
              <a:avLst/>
              <a:gdLst>
                <a:gd name="T0" fmla="*/ 2554 w 3148"/>
                <a:gd name="T1" fmla="*/ 63 h 2616"/>
                <a:gd name="T2" fmla="*/ 1061 w 3148"/>
                <a:gd name="T3" fmla="*/ 402 h 2616"/>
                <a:gd name="T4" fmla="*/ 13 w 3148"/>
                <a:gd name="T5" fmla="*/ 1530 h 2616"/>
                <a:gd name="T6" fmla="*/ 58 w 3148"/>
                <a:gd name="T7" fmla="*/ 1723 h 2616"/>
                <a:gd name="T8" fmla="*/ 2151 w 3148"/>
                <a:gd name="T9" fmla="*/ 2299 h 2616"/>
                <a:gd name="T10" fmla="*/ 2696 w 3148"/>
                <a:gd name="T11" fmla="*/ 187 h 2616"/>
                <a:gd name="T12" fmla="*/ 2554 w 3148"/>
                <a:gd name="T13" fmla="*/ 63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48" h="2616">
                  <a:moveTo>
                    <a:pt x="2554" y="63"/>
                  </a:moveTo>
                  <a:cubicBezTo>
                    <a:pt x="2123" y="0"/>
                    <a:pt x="1677" y="47"/>
                    <a:pt x="1061" y="402"/>
                  </a:cubicBezTo>
                  <a:cubicBezTo>
                    <a:pt x="445" y="758"/>
                    <a:pt x="161" y="1119"/>
                    <a:pt x="13" y="1530"/>
                  </a:cubicBezTo>
                  <a:cubicBezTo>
                    <a:pt x="0" y="1566"/>
                    <a:pt x="30" y="1673"/>
                    <a:pt x="58" y="1723"/>
                  </a:cubicBezTo>
                  <a:cubicBezTo>
                    <a:pt x="464" y="2426"/>
                    <a:pt x="1602" y="2616"/>
                    <a:pt x="2151" y="2299"/>
                  </a:cubicBezTo>
                  <a:cubicBezTo>
                    <a:pt x="2700" y="1982"/>
                    <a:pt x="3148" y="862"/>
                    <a:pt x="2696" y="187"/>
                  </a:cubicBezTo>
                  <a:cubicBezTo>
                    <a:pt x="2661" y="134"/>
                    <a:pt x="2584" y="67"/>
                    <a:pt x="2554" y="6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TextBox 20"/>
            <p:cNvSpPr txBox="1"/>
            <p:nvPr/>
          </p:nvSpPr>
          <p:spPr>
            <a:xfrm>
              <a:off x="5350033" y="2191454"/>
              <a:ext cx="145874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3600" spc="400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1</a:t>
              </a:r>
              <a:endParaRPr lang="zh-CN" altLang="en-US" sz="3600" spc="4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188801" y="1963281"/>
            <a:ext cx="1176676" cy="1001336"/>
            <a:chOff x="6188801" y="1963281"/>
            <a:chExt cx="1176676" cy="1001336"/>
          </a:xfrm>
        </p:grpSpPr>
        <p:sp>
          <p:nvSpPr>
            <p:cNvPr id="27" name="Freeform 10"/>
            <p:cNvSpPr/>
            <p:nvPr/>
          </p:nvSpPr>
          <p:spPr bwMode="auto">
            <a:xfrm>
              <a:off x="6188801" y="1963281"/>
              <a:ext cx="1176676" cy="1001336"/>
            </a:xfrm>
            <a:custGeom>
              <a:avLst/>
              <a:gdLst>
                <a:gd name="T0" fmla="*/ 3091 w 3103"/>
                <a:gd name="T1" fmla="*/ 1544 h 2630"/>
                <a:gd name="T2" fmla="*/ 2051 w 3103"/>
                <a:gd name="T3" fmla="*/ 421 h 2630"/>
                <a:gd name="T4" fmla="*/ 550 w 3103"/>
                <a:gd name="T5" fmla="*/ 77 h 2630"/>
                <a:gd name="T6" fmla="*/ 406 w 3103"/>
                <a:gd name="T7" fmla="*/ 212 h 2630"/>
                <a:gd name="T8" fmla="*/ 953 w 3103"/>
                <a:gd name="T9" fmla="*/ 2312 h 2630"/>
                <a:gd name="T10" fmla="*/ 3055 w 3103"/>
                <a:gd name="T11" fmla="*/ 1729 h 2630"/>
                <a:gd name="T12" fmla="*/ 3091 w 3103"/>
                <a:gd name="T13" fmla="*/ 1544 h 2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3" h="2630">
                  <a:moveTo>
                    <a:pt x="3091" y="1544"/>
                  </a:moveTo>
                  <a:cubicBezTo>
                    <a:pt x="2930" y="1139"/>
                    <a:pt x="2667" y="777"/>
                    <a:pt x="2051" y="421"/>
                  </a:cubicBezTo>
                  <a:cubicBezTo>
                    <a:pt x="1434" y="65"/>
                    <a:pt x="980" y="0"/>
                    <a:pt x="550" y="77"/>
                  </a:cubicBezTo>
                  <a:cubicBezTo>
                    <a:pt x="512" y="83"/>
                    <a:pt x="434" y="163"/>
                    <a:pt x="406" y="212"/>
                  </a:cubicBezTo>
                  <a:cubicBezTo>
                    <a:pt x="0" y="915"/>
                    <a:pt x="404" y="1995"/>
                    <a:pt x="953" y="2312"/>
                  </a:cubicBezTo>
                  <a:cubicBezTo>
                    <a:pt x="1502" y="2630"/>
                    <a:pt x="2696" y="2457"/>
                    <a:pt x="3055" y="1729"/>
                  </a:cubicBezTo>
                  <a:cubicBezTo>
                    <a:pt x="3083" y="1672"/>
                    <a:pt x="3103" y="1572"/>
                    <a:pt x="3091" y="15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TextBox 20"/>
            <p:cNvSpPr txBox="1"/>
            <p:nvPr/>
          </p:nvSpPr>
          <p:spPr>
            <a:xfrm>
              <a:off x="6661723" y="2186950"/>
              <a:ext cx="230832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3600" spc="400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2</a:t>
              </a:r>
              <a:endParaRPr lang="zh-CN" altLang="en-US" sz="3600" spc="4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995253" y="3027708"/>
            <a:ext cx="828742" cy="1180783"/>
            <a:chOff x="6995253" y="3027708"/>
            <a:chExt cx="828742" cy="1180783"/>
          </a:xfrm>
        </p:grpSpPr>
        <p:sp>
          <p:nvSpPr>
            <p:cNvPr id="21" name="Freeform 5"/>
            <p:cNvSpPr/>
            <p:nvPr/>
          </p:nvSpPr>
          <p:spPr bwMode="auto">
            <a:xfrm>
              <a:off x="6995253" y="3027708"/>
              <a:ext cx="828742" cy="1180783"/>
            </a:xfrm>
            <a:custGeom>
              <a:avLst/>
              <a:gdLst>
                <a:gd name="T0" fmla="*/ 1734 w 2186"/>
                <a:gd name="T1" fmla="*/ 114 h 3106"/>
                <a:gd name="T2" fmla="*/ 2186 w 2186"/>
                <a:gd name="T3" fmla="*/ 1577 h 3106"/>
                <a:gd name="T4" fmla="*/ 1734 w 2186"/>
                <a:gd name="T5" fmla="*/ 3048 h 3106"/>
                <a:gd name="T6" fmla="*/ 1545 w 2186"/>
                <a:gd name="T7" fmla="*/ 3106 h 3106"/>
                <a:gd name="T8" fmla="*/ 0 w 2186"/>
                <a:gd name="T9" fmla="*/ 1581 h 3106"/>
                <a:gd name="T10" fmla="*/ 1556 w 2186"/>
                <a:gd name="T11" fmla="*/ 53 h 3106"/>
                <a:gd name="T12" fmla="*/ 1734 w 2186"/>
                <a:gd name="T13" fmla="*/ 114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6" h="3106">
                  <a:moveTo>
                    <a:pt x="1734" y="114"/>
                  </a:moveTo>
                  <a:cubicBezTo>
                    <a:pt x="2004" y="456"/>
                    <a:pt x="2186" y="865"/>
                    <a:pt x="2186" y="1577"/>
                  </a:cubicBezTo>
                  <a:cubicBezTo>
                    <a:pt x="2186" y="2288"/>
                    <a:pt x="2016" y="2715"/>
                    <a:pt x="1734" y="3048"/>
                  </a:cubicBezTo>
                  <a:cubicBezTo>
                    <a:pt x="1709" y="3078"/>
                    <a:pt x="1602" y="3106"/>
                    <a:pt x="1545" y="3106"/>
                  </a:cubicBezTo>
                  <a:cubicBezTo>
                    <a:pt x="733" y="3106"/>
                    <a:pt x="0" y="2215"/>
                    <a:pt x="0" y="1581"/>
                  </a:cubicBezTo>
                  <a:cubicBezTo>
                    <a:pt x="0" y="947"/>
                    <a:pt x="746" y="0"/>
                    <a:pt x="1556" y="53"/>
                  </a:cubicBezTo>
                  <a:cubicBezTo>
                    <a:pt x="1619" y="57"/>
                    <a:pt x="1715" y="90"/>
                    <a:pt x="1734" y="11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TextBox 20"/>
            <p:cNvSpPr txBox="1"/>
            <p:nvPr/>
          </p:nvSpPr>
          <p:spPr>
            <a:xfrm>
              <a:off x="7398600" y="3341100"/>
              <a:ext cx="246862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3600" spc="400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3</a:t>
              </a:r>
              <a:endParaRPr lang="zh-CN" altLang="en-US" sz="3600" spc="4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188801" y="4298178"/>
            <a:ext cx="1176676" cy="998599"/>
            <a:chOff x="6188801" y="4298178"/>
            <a:chExt cx="1176676" cy="998599"/>
          </a:xfrm>
        </p:grpSpPr>
        <p:sp>
          <p:nvSpPr>
            <p:cNvPr id="24" name="Freeform 7"/>
            <p:cNvSpPr/>
            <p:nvPr/>
          </p:nvSpPr>
          <p:spPr bwMode="auto">
            <a:xfrm>
              <a:off x="6188801" y="4298178"/>
              <a:ext cx="1176676" cy="998599"/>
            </a:xfrm>
            <a:custGeom>
              <a:avLst/>
              <a:gdLst>
                <a:gd name="T0" fmla="*/ 3091 w 3103"/>
                <a:gd name="T1" fmla="*/ 1086 h 2629"/>
                <a:gd name="T2" fmla="*/ 2051 w 3103"/>
                <a:gd name="T3" fmla="*/ 2208 h 2629"/>
                <a:gd name="T4" fmla="*/ 550 w 3103"/>
                <a:gd name="T5" fmla="*/ 2553 h 2629"/>
                <a:gd name="T6" fmla="*/ 406 w 3103"/>
                <a:gd name="T7" fmla="*/ 2417 h 2629"/>
                <a:gd name="T8" fmla="*/ 953 w 3103"/>
                <a:gd name="T9" fmla="*/ 317 h 2629"/>
                <a:gd name="T10" fmla="*/ 3055 w 3103"/>
                <a:gd name="T11" fmla="*/ 900 h 2629"/>
                <a:gd name="T12" fmla="*/ 3091 w 3103"/>
                <a:gd name="T13" fmla="*/ 1086 h 2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3" h="2629">
                  <a:moveTo>
                    <a:pt x="3091" y="1086"/>
                  </a:moveTo>
                  <a:cubicBezTo>
                    <a:pt x="2930" y="1490"/>
                    <a:pt x="2667" y="1853"/>
                    <a:pt x="2051" y="2208"/>
                  </a:cubicBezTo>
                  <a:cubicBezTo>
                    <a:pt x="1434" y="2564"/>
                    <a:pt x="980" y="2629"/>
                    <a:pt x="550" y="2553"/>
                  </a:cubicBezTo>
                  <a:cubicBezTo>
                    <a:pt x="512" y="2546"/>
                    <a:pt x="434" y="2467"/>
                    <a:pt x="406" y="2417"/>
                  </a:cubicBezTo>
                  <a:cubicBezTo>
                    <a:pt x="0" y="1714"/>
                    <a:pt x="404" y="634"/>
                    <a:pt x="953" y="317"/>
                  </a:cubicBezTo>
                  <a:cubicBezTo>
                    <a:pt x="1502" y="0"/>
                    <a:pt x="2696" y="172"/>
                    <a:pt x="3055" y="900"/>
                  </a:cubicBezTo>
                  <a:cubicBezTo>
                    <a:pt x="3083" y="957"/>
                    <a:pt x="3103" y="1057"/>
                    <a:pt x="3091" y="108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TextBox 20"/>
            <p:cNvSpPr txBox="1"/>
            <p:nvPr/>
          </p:nvSpPr>
          <p:spPr>
            <a:xfrm>
              <a:off x="6674897" y="4515973"/>
              <a:ext cx="227626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3600" spc="400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4</a:t>
              </a:r>
              <a:endParaRPr lang="zh-CN" altLang="en-US" sz="3600" spc="4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4818110" y="4300809"/>
            <a:ext cx="1194481" cy="994487"/>
            <a:chOff x="4825730" y="4295729"/>
            <a:chExt cx="1194481" cy="994487"/>
          </a:xfrm>
        </p:grpSpPr>
        <p:sp>
          <p:nvSpPr>
            <p:cNvPr id="26" name="Freeform 9"/>
            <p:cNvSpPr/>
            <p:nvPr/>
          </p:nvSpPr>
          <p:spPr bwMode="auto">
            <a:xfrm>
              <a:off x="4825730" y="4295729"/>
              <a:ext cx="1194481" cy="994487"/>
            </a:xfrm>
            <a:custGeom>
              <a:avLst/>
              <a:gdLst>
                <a:gd name="T0" fmla="*/ 2554 w 3148"/>
                <a:gd name="T1" fmla="*/ 2553 h 2615"/>
                <a:gd name="T2" fmla="*/ 1061 w 3148"/>
                <a:gd name="T3" fmla="*/ 2213 h 2615"/>
                <a:gd name="T4" fmla="*/ 13 w 3148"/>
                <a:gd name="T5" fmla="*/ 1086 h 2615"/>
                <a:gd name="T6" fmla="*/ 58 w 3148"/>
                <a:gd name="T7" fmla="*/ 893 h 2615"/>
                <a:gd name="T8" fmla="*/ 2151 w 3148"/>
                <a:gd name="T9" fmla="*/ 317 h 2615"/>
                <a:gd name="T10" fmla="*/ 2696 w 3148"/>
                <a:gd name="T11" fmla="*/ 2429 h 2615"/>
                <a:gd name="T12" fmla="*/ 2554 w 3148"/>
                <a:gd name="T13" fmla="*/ 2553 h 2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48" h="2615">
                  <a:moveTo>
                    <a:pt x="2554" y="2553"/>
                  </a:moveTo>
                  <a:cubicBezTo>
                    <a:pt x="2123" y="2615"/>
                    <a:pt x="1678" y="2569"/>
                    <a:pt x="1061" y="2213"/>
                  </a:cubicBezTo>
                  <a:cubicBezTo>
                    <a:pt x="445" y="1857"/>
                    <a:pt x="161" y="1496"/>
                    <a:pt x="13" y="1086"/>
                  </a:cubicBezTo>
                  <a:cubicBezTo>
                    <a:pt x="0" y="1049"/>
                    <a:pt x="30" y="942"/>
                    <a:pt x="58" y="893"/>
                  </a:cubicBezTo>
                  <a:cubicBezTo>
                    <a:pt x="464" y="190"/>
                    <a:pt x="1602" y="0"/>
                    <a:pt x="2151" y="317"/>
                  </a:cubicBezTo>
                  <a:cubicBezTo>
                    <a:pt x="2700" y="634"/>
                    <a:pt x="3148" y="1754"/>
                    <a:pt x="2696" y="2429"/>
                  </a:cubicBezTo>
                  <a:cubicBezTo>
                    <a:pt x="2661" y="2481"/>
                    <a:pt x="2584" y="2548"/>
                    <a:pt x="2554" y="255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TextBox 20"/>
            <p:cNvSpPr txBox="1"/>
            <p:nvPr/>
          </p:nvSpPr>
          <p:spPr>
            <a:xfrm>
              <a:off x="5310697" y="4515973"/>
              <a:ext cx="240451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3600" spc="400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5</a:t>
              </a:r>
              <a:endParaRPr lang="zh-CN" altLang="en-US" sz="3600" spc="4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4368005" y="3027708"/>
            <a:ext cx="828742" cy="1180783"/>
            <a:chOff x="4368005" y="3027708"/>
            <a:chExt cx="828742" cy="1180783"/>
          </a:xfrm>
        </p:grpSpPr>
        <p:sp>
          <p:nvSpPr>
            <p:cNvPr id="23" name="Freeform 6"/>
            <p:cNvSpPr/>
            <p:nvPr/>
          </p:nvSpPr>
          <p:spPr bwMode="auto">
            <a:xfrm>
              <a:off x="4368005" y="3027708"/>
              <a:ext cx="828742" cy="1180783"/>
            </a:xfrm>
            <a:custGeom>
              <a:avLst/>
              <a:gdLst>
                <a:gd name="T0" fmla="*/ 452 w 2187"/>
                <a:gd name="T1" fmla="*/ 114 h 3106"/>
                <a:gd name="T2" fmla="*/ 0 w 2187"/>
                <a:gd name="T3" fmla="*/ 1577 h 3106"/>
                <a:gd name="T4" fmla="*/ 452 w 2187"/>
                <a:gd name="T5" fmla="*/ 3048 h 3106"/>
                <a:gd name="T6" fmla="*/ 642 w 2187"/>
                <a:gd name="T7" fmla="*/ 3106 h 3106"/>
                <a:gd name="T8" fmla="*/ 2187 w 2187"/>
                <a:gd name="T9" fmla="*/ 1581 h 3106"/>
                <a:gd name="T10" fmla="*/ 631 w 2187"/>
                <a:gd name="T11" fmla="*/ 53 h 3106"/>
                <a:gd name="T12" fmla="*/ 452 w 2187"/>
                <a:gd name="T13" fmla="*/ 114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7" h="3106">
                  <a:moveTo>
                    <a:pt x="452" y="114"/>
                  </a:moveTo>
                  <a:cubicBezTo>
                    <a:pt x="183" y="456"/>
                    <a:pt x="0" y="865"/>
                    <a:pt x="0" y="1577"/>
                  </a:cubicBezTo>
                  <a:cubicBezTo>
                    <a:pt x="0" y="2288"/>
                    <a:pt x="171" y="2715"/>
                    <a:pt x="452" y="3048"/>
                  </a:cubicBezTo>
                  <a:cubicBezTo>
                    <a:pt x="477" y="3078"/>
                    <a:pt x="584" y="3106"/>
                    <a:pt x="642" y="3106"/>
                  </a:cubicBezTo>
                  <a:cubicBezTo>
                    <a:pt x="1454" y="3106"/>
                    <a:pt x="2187" y="2215"/>
                    <a:pt x="2187" y="1581"/>
                  </a:cubicBezTo>
                  <a:cubicBezTo>
                    <a:pt x="2187" y="947"/>
                    <a:pt x="1441" y="0"/>
                    <a:pt x="631" y="53"/>
                  </a:cubicBezTo>
                  <a:cubicBezTo>
                    <a:pt x="568" y="57"/>
                    <a:pt x="471" y="90"/>
                    <a:pt x="452" y="11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TextBox 20"/>
            <p:cNvSpPr txBox="1"/>
            <p:nvPr/>
          </p:nvSpPr>
          <p:spPr>
            <a:xfrm>
              <a:off x="4658944" y="3341100"/>
              <a:ext cx="246863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3600" spc="400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6</a:t>
              </a:r>
              <a:endParaRPr lang="zh-CN" altLang="en-US" sz="3600" spc="4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77" name="TextBox 19"/>
          <p:cNvSpPr txBox="1"/>
          <p:nvPr/>
        </p:nvSpPr>
        <p:spPr>
          <a:xfrm>
            <a:off x="3030612" y="1436170"/>
            <a:ext cx="1773220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78" name="TextBox 106"/>
          <p:cNvSpPr txBox="1"/>
          <p:nvPr/>
        </p:nvSpPr>
        <p:spPr>
          <a:xfrm>
            <a:off x="1923315" y="1950784"/>
            <a:ext cx="288051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点击输入简要文字内容，言简意赅的说明分项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输入简要文字内容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9" name="TextBox 19"/>
          <p:cNvSpPr txBox="1"/>
          <p:nvPr/>
        </p:nvSpPr>
        <p:spPr>
          <a:xfrm>
            <a:off x="7503375" y="1436170"/>
            <a:ext cx="1773220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80" name="TextBox 106"/>
          <p:cNvSpPr txBox="1"/>
          <p:nvPr/>
        </p:nvSpPr>
        <p:spPr>
          <a:xfrm>
            <a:off x="7503375" y="1950784"/>
            <a:ext cx="288051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点击输入简要文字内容，言简意赅的说明分项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输入简要文字内容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" name="TextBox 19"/>
          <p:cNvSpPr txBox="1"/>
          <p:nvPr/>
        </p:nvSpPr>
        <p:spPr>
          <a:xfrm>
            <a:off x="8227342" y="3101124"/>
            <a:ext cx="1773220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82" name="TextBox 106"/>
          <p:cNvSpPr txBox="1"/>
          <p:nvPr/>
        </p:nvSpPr>
        <p:spPr>
          <a:xfrm>
            <a:off x="8227342" y="3615738"/>
            <a:ext cx="288051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点击输入简要文字内容，言简意赅的说明分项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输入简要文字内容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3" name="TextBox 19"/>
          <p:cNvSpPr txBox="1"/>
          <p:nvPr/>
        </p:nvSpPr>
        <p:spPr>
          <a:xfrm>
            <a:off x="7503375" y="5069971"/>
            <a:ext cx="1773220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84" name="TextBox 106"/>
          <p:cNvSpPr txBox="1"/>
          <p:nvPr/>
        </p:nvSpPr>
        <p:spPr>
          <a:xfrm>
            <a:off x="7503375" y="5584585"/>
            <a:ext cx="288051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点击输入简要文字内容，言简意赅的说明分项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输入简要文字内容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5" name="TextBox 19"/>
          <p:cNvSpPr txBox="1"/>
          <p:nvPr/>
        </p:nvSpPr>
        <p:spPr>
          <a:xfrm>
            <a:off x="3030612" y="5069971"/>
            <a:ext cx="1773220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86" name="TextBox 106"/>
          <p:cNvSpPr txBox="1"/>
          <p:nvPr/>
        </p:nvSpPr>
        <p:spPr>
          <a:xfrm>
            <a:off x="1930913" y="5584585"/>
            <a:ext cx="288051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点击输入简要文字内容，言简意赅的说明分项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输入简要文字内容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7" name="TextBox 19"/>
          <p:cNvSpPr txBox="1"/>
          <p:nvPr/>
        </p:nvSpPr>
        <p:spPr>
          <a:xfrm>
            <a:off x="2155139" y="3102996"/>
            <a:ext cx="1773220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88" name="TextBox 106"/>
          <p:cNvSpPr txBox="1"/>
          <p:nvPr/>
        </p:nvSpPr>
        <p:spPr>
          <a:xfrm>
            <a:off x="1055440" y="3617610"/>
            <a:ext cx="288051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点击输入简要文字内容，言简意赅的说明分项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输入简要文字内容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advTm="5616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406315"/>
            <a:ext cx="5040560" cy="504055"/>
          </a:xfrm>
        </p:spPr>
        <p:txBody>
          <a:bodyPr lIns="0" tIns="0" rIns="0" bIns="0" anchor="t">
            <a:normAutofit fontScale="90000"/>
          </a:bodyPr>
          <a:lstStyle>
            <a:lvl1pPr algn="l">
              <a:defRPr sz="3200" b="0" cap="all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 smtClean="0"/>
              <a:t>单击此处添加名称</a:t>
            </a:r>
          </a:p>
        </p:txBody>
      </p:sp>
      <p:sp>
        <p:nvSpPr>
          <p:cNvPr id="7" name="五边形 6"/>
          <p:cNvSpPr/>
          <p:nvPr userDrawn="1"/>
        </p:nvSpPr>
        <p:spPr>
          <a:xfrm>
            <a:off x="263352" y="432893"/>
            <a:ext cx="573964" cy="432047"/>
          </a:xfrm>
          <a:prstGeom prst="homePlate">
            <a:avLst>
              <a:gd name="adj" fmla="val 382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31676" y="432893"/>
            <a:ext cx="95672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" y="432893"/>
            <a:ext cx="95672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TextBox 11"/>
          <p:cNvSpPr txBox="1"/>
          <p:nvPr/>
        </p:nvSpPr>
        <p:spPr>
          <a:xfrm>
            <a:off x="5418258" y="5732107"/>
            <a:ext cx="1395721" cy="431055"/>
          </a:xfrm>
          <a:prstGeom prst="rect">
            <a:avLst/>
          </a:prstGeom>
          <a:noFill/>
        </p:spPr>
        <p:txBody>
          <a:bodyPr wrap="square" lIns="91603" tIns="45803" rIns="91603" bIns="45803" rtlCol="0">
            <a:spAutoFit/>
          </a:bodyPr>
          <a:lstStyle/>
          <a:p>
            <a:pPr algn="ctr"/>
            <a:r>
              <a:rPr lang="zh-CN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进度把控</a:t>
            </a:r>
            <a:endParaRPr lang="en-US" altLang="zh-CN" sz="2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6964327" y="5732107"/>
            <a:ext cx="1395721" cy="431055"/>
          </a:xfrm>
          <a:prstGeom prst="rect">
            <a:avLst/>
          </a:prstGeom>
          <a:noFill/>
        </p:spPr>
        <p:txBody>
          <a:bodyPr wrap="square" lIns="91603" tIns="45803" rIns="91603" bIns="45803" rtlCol="0">
            <a:spAutoFit/>
          </a:bodyPr>
          <a:lstStyle/>
          <a:p>
            <a:pPr algn="ctr"/>
            <a:r>
              <a:rPr lang="zh-CN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人员培训</a:t>
            </a:r>
            <a:endParaRPr lang="en-US" altLang="zh-CN" sz="2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TextBox 14"/>
          <p:cNvSpPr txBox="1"/>
          <p:nvPr/>
        </p:nvSpPr>
        <p:spPr>
          <a:xfrm>
            <a:off x="8510396" y="5732107"/>
            <a:ext cx="1395721" cy="431055"/>
          </a:xfrm>
          <a:prstGeom prst="rect">
            <a:avLst/>
          </a:prstGeom>
          <a:noFill/>
        </p:spPr>
        <p:txBody>
          <a:bodyPr wrap="square" lIns="91603" tIns="45803" rIns="91603" bIns="45803" rtlCol="0">
            <a:spAutoFit/>
          </a:bodyPr>
          <a:lstStyle/>
          <a:p>
            <a:pPr algn="ctr"/>
            <a:r>
              <a:rPr lang="zh-CN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组织协调</a:t>
            </a:r>
            <a:endParaRPr lang="en-US" altLang="zh-CN" sz="2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TextBox 17"/>
          <p:cNvSpPr txBox="1"/>
          <p:nvPr/>
        </p:nvSpPr>
        <p:spPr>
          <a:xfrm>
            <a:off x="5498482" y="1601747"/>
            <a:ext cx="598002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输入简要文字内容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，简明扼要的介绍项目负责人的个人经历及主要贡献。点击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输入简要文字，言简意赅说明分项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。输入简要文字内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容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输入简要文字内容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1" name="直接连接符 70"/>
          <p:cNvCxnSpPr/>
          <p:nvPr/>
        </p:nvCxnSpPr>
        <p:spPr>
          <a:xfrm>
            <a:off x="5498482" y="3221874"/>
            <a:ext cx="603135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5"/>
          <p:cNvSpPr/>
          <p:nvPr/>
        </p:nvSpPr>
        <p:spPr bwMode="auto">
          <a:xfrm rot="5400000">
            <a:off x="1034050" y="1421874"/>
            <a:ext cx="3600000" cy="3600000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Freeform 5"/>
          <p:cNvSpPr/>
          <p:nvPr/>
        </p:nvSpPr>
        <p:spPr bwMode="auto">
          <a:xfrm rot="5400000">
            <a:off x="1212412" y="1600236"/>
            <a:ext cx="3243276" cy="3243276"/>
          </a:xfrm>
          <a:prstGeom prst="ellipse">
            <a:avLst/>
          </a:prstGeom>
          <a:solidFill>
            <a:schemeClr val="bg1"/>
          </a:solidFill>
          <a:ln w="3175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1525109" y="1922216"/>
            <a:ext cx="2617882" cy="259931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5875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87" name="圆角矩形 86"/>
          <p:cNvSpPr/>
          <p:nvPr/>
        </p:nvSpPr>
        <p:spPr>
          <a:xfrm>
            <a:off x="1583370" y="5241911"/>
            <a:ext cx="2534400" cy="46281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88" name="TextBox 12"/>
          <p:cNvSpPr txBox="1"/>
          <p:nvPr/>
        </p:nvSpPr>
        <p:spPr>
          <a:xfrm>
            <a:off x="2388905" y="5288654"/>
            <a:ext cx="92333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待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用名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9" name="TextBox 16"/>
          <p:cNvSpPr txBox="1"/>
          <p:nvPr/>
        </p:nvSpPr>
        <p:spPr>
          <a:xfrm>
            <a:off x="1820704" y="5780305"/>
            <a:ext cx="2059733" cy="615721"/>
          </a:xfrm>
          <a:prstGeom prst="rect">
            <a:avLst/>
          </a:prstGeom>
          <a:noFill/>
        </p:spPr>
        <p:txBody>
          <a:bodyPr wrap="square" lIns="91603" tIns="45803" rIns="91603" bIns="45803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职务名称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活动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负责人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0" name="TextBox 16"/>
          <p:cNvSpPr txBox="1"/>
          <p:nvPr/>
        </p:nvSpPr>
        <p:spPr>
          <a:xfrm>
            <a:off x="7222577" y="3529747"/>
            <a:ext cx="2059733" cy="584943"/>
          </a:xfrm>
          <a:prstGeom prst="rect">
            <a:avLst/>
          </a:prstGeom>
          <a:noFill/>
        </p:spPr>
        <p:txBody>
          <a:bodyPr wrap="square" lIns="91603" tIns="45803" rIns="91603" bIns="45803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主要</a:t>
            </a:r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职责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1" name="TextBox 14"/>
          <p:cNvSpPr txBox="1"/>
          <p:nvPr/>
        </p:nvSpPr>
        <p:spPr>
          <a:xfrm>
            <a:off x="10049102" y="5732107"/>
            <a:ext cx="1395721" cy="431055"/>
          </a:xfrm>
          <a:prstGeom prst="rect">
            <a:avLst/>
          </a:prstGeom>
          <a:noFill/>
        </p:spPr>
        <p:txBody>
          <a:bodyPr wrap="square" lIns="91603" tIns="45803" rIns="91603" bIns="45803" rtlCol="0">
            <a:spAutoFit/>
          </a:bodyPr>
          <a:lstStyle/>
          <a:p>
            <a:pPr algn="ctr"/>
            <a:r>
              <a:rPr lang="zh-CN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现场指挥</a:t>
            </a:r>
            <a:endParaRPr lang="en-US" altLang="zh-CN" sz="2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158601" y="4546700"/>
            <a:ext cx="1007174" cy="1005828"/>
            <a:chOff x="7158601" y="4546700"/>
            <a:chExt cx="1007174" cy="1005828"/>
          </a:xfrm>
        </p:grpSpPr>
        <p:sp>
          <p:nvSpPr>
            <p:cNvPr id="74" name="Freeform 5"/>
            <p:cNvSpPr/>
            <p:nvPr/>
          </p:nvSpPr>
          <p:spPr bwMode="auto">
            <a:xfrm>
              <a:off x="7158601" y="4546700"/>
              <a:ext cx="1007174" cy="1005828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7360488" y="4755703"/>
              <a:ext cx="622400" cy="587822"/>
              <a:chOff x="4120945" y="4606259"/>
              <a:chExt cx="3200400" cy="3022600"/>
            </a:xfrm>
            <a:solidFill>
              <a:schemeClr val="bg1"/>
            </a:solidFill>
          </p:grpSpPr>
          <p:sp>
            <p:nvSpPr>
              <p:cNvPr id="19" name="Freeform 5"/>
              <p:cNvSpPr/>
              <p:nvPr/>
            </p:nvSpPr>
            <p:spPr bwMode="auto">
              <a:xfrm>
                <a:off x="5465558" y="6477922"/>
                <a:ext cx="481013" cy="322263"/>
              </a:xfrm>
              <a:custGeom>
                <a:avLst/>
                <a:gdLst>
                  <a:gd name="T0" fmla="*/ 0 w 128"/>
                  <a:gd name="T1" fmla="*/ 64 h 86"/>
                  <a:gd name="T2" fmla="*/ 4 w 128"/>
                  <a:gd name="T3" fmla="*/ 86 h 86"/>
                  <a:gd name="T4" fmla="*/ 124 w 128"/>
                  <a:gd name="T5" fmla="*/ 86 h 86"/>
                  <a:gd name="T6" fmla="*/ 128 w 128"/>
                  <a:gd name="T7" fmla="*/ 64 h 86"/>
                  <a:gd name="T8" fmla="*/ 64 w 128"/>
                  <a:gd name="T9" fmla="*/ 0 h 86"/>
                  <a:gd name="T10" fmla="*/ 0 w 128"/>
                  <a:gd name="T11" fmla="*/ 6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8" h="86">
                    <a:moveTo>
                      <a:pt x="0" y="64"/>
                    </a:moveTo>
                    <a:cubicBezTo>
                      <a:pt x="0" y="72"/>
                      <a:pt x="2" y="79"/>
                      <a:pt x="4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7" y="79"/>
                      <a:pt x="128" y="72"/>
                      <a:pt x="128" y="64"/>
                    </a:cubicBezTo>
                    <a:cubicBezTo>
                      <a:pt x="128" y="28"/>
                      <a:pt x="99" y="0"/>
                      <a:pt x="64" y="0"/>
                    </a:cubicBezTo>
                    <a:cubicBezTo>
                      <a:pt x="29" y="0"/>
                      <a:pt x="0" y="28"/>
                      <a:pt x="0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6"/>
              <p:cNvSpPr/>
              <p:nvPr/>
            </p:nvSpPr>
            <p:spPr bwMode="auto">
              <a:xfrm>
                <a:off x="5657645" y="5712747"/>
                <a:ext cx="1087438" cy="603250"/>
              </a:xfrm>
              <a:custGeom>
                <a:avLst/>
                <a:gdLst>
                  <a:gd name="T0" fmla="*/ 498 w 685"/>
                  <a:gd name="T1" fmla="*/ 90 h 380"/>
                  <a:gd name="T2" fmla="*/ 578 w 685"/>
                  <a:gd name="T3" fmla="*/ 380 h 380"/>
                  <a:gd name="T4" fmla="*/ 685 w 685"/>
                  <a:gd name="T5" fmla="*/ 380 h 380"/>
                  <a:gd name="T6" fmla="*/ 602 w 685"/>
                  <a:gd name="T7" fmla="*/ 90 h 380"/>
                  <a:gd name="T8" fmla="*/ 675 w 685"/>
                  <a:gd name="T9" fmla="*/ 90 h 380"/>
                  <a:gd name="T10" fmla="*/ 675 w 685"/>
                  <a:gd name="T11" fmla="*/ 0 h 380"/>
                  <a:gd name="T12" fmla="*/ 0 w 685"/>
                  <a:gd name="T13" fmla="*/ 0 h 380"/>
                  <a:gd name="T14" fmla="*/ 0 w 685"/>
                  <a:gd name="T15" fmla="*/ 90 h 380"/>
                  <a:gd name="T16" fmla="*/ 87 w 685"/>
                  <a:gd name="T17" fmla="*/ 90 h 380"/>
                  <a:gd name="T18" fmla="*/ 4 w 685"/>
                  <a:gd name="T19" fmla="*/ 380 h 380"/>
                  <a:gd name="T20" fmla="*/ 111 w 685"/>
                  <a:gd name="T21" fmla="*/ 380 h 380"/>
                  <a:gd name="T22" fmla="*/ 192 w 685"/>
                  <a:gd name="T23" fmla="*/ 90 h 380"/>
                  <a:gd name="T24" fmla="*/ 498 w 685"/>
                  <a:gd name="T25" fmla="*/ 9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5" h="380">
                    <a:moveTo>
                      <a:pt x="498" y="90"/>
                    </a:moveTo>
                    <a:lnTo>
                      <a:pt x="578" y="380"/>
                    </a:lnTo>
                    <a:lnTo>
                      <a:pt x="685" y="380"/>
                    </a:lnTo>
                    <a:lnTo>
                      <a:pt x="602" y="90"/>
                    </a:lnTo>
                    <a:lnTo>
                      <a:pt x="675" y="90"/>
                    </a:lnTo>
                    <a:lnTo>
                      <a:pt x="675" y="0"/>
                    </a:lnTo>
                    <a:lnTo>
                      <a:pt x="0" y="0"/>
                    </a:lnTo>
                    <a:lnTo>
                      <a:pt x="0" y="90"/>
                    </a:lnTo>
                    <a:lnTo>
                      <a:pt x="87" y="90"/>
                    </a:lnTo>
                    <a:lnTo>
                      <a:pt x="4" y="380"/>
                    </a:lnTo>
                    <a:lnTo>
                      <a:pt x="111" y="380"/>
                    </a:lnTo>
                    <a:lnTo>
                      <a:pt x="192" y="90"/>
                    </a:lnTo>
                    <a:lnTo>
                      <a:pt x="498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7"/>
              <p:cNvSpPr/>
              <p:nvPr/>
            </p:nvSpPr>
            <p:spPr bwMode="auto">
              <a:xfrm>
                <a:off x="6495845" y="6477922"/>
                <a:ext cx="482600" cy="322263"/>
              </a:xfrm>
              <a:custGeom>
                <a:avLst/>
                <a:gdLst>
                  <a:gd name="T0" fmla="*/ 0 w 128"/>
                  <a:gd name="T1" fmla="*/ 64 h 86"/>
                  <a:gd name="T2" fmla="*/ 4 w 128"/>
                  <a:gd name="T3" fmla="*/ 86 h 86"/>
                  <a:gd name="T4" fmla="*/ 124 w 128"/>
                  <a:gd name="T5" fmla="*/ 86 h 86"/>
                  <a:gd name="T6" fmla="*/ 128 w 128"/>
                  <a:gd name="T7" fmla="*/ 64 h 86"/>
                  <a:gd name="T8" fmla="*/ 64 w 128"/>
                  <a:gd name="T9" fmla="*/ 0 h 86"/>
                  <a:gd name="T10" fmla="*/ 0 w 128"/>
                  <a:gd name="T11" fmla="*/ 6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8" h="86">
                    <a:moveTo>
                      <a:pt x="0" y="64"/>
                    </a:moveTo>
                    <a:cubicBezTo>
                      <a:pt x="0" y="72"/>
                      <a:pt x="2" y="79"/>
                      <a:pt x="4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7" y="79"/>
                      <a:pt x="128" y="72"/>
                      <a:pt x="128" y="64"/>
                    </a:cubicBezTo>
                    <a:cubicBezTo>
                      <a:pt x="128" y="28"/>
                      <a:pt x="99" y="0"/>
                      <a:pt x="64" y="0"/>
                    </a:cubicBezTo>
                    <a:cubicBezTo>
                      <a:pt x="29" y="0"/>
                      <a:pt x="0" y="28"/>
                      <a:pt x="0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8"/>
              <p:cNvSpPr>
                <a:spLocks noEditPoints="1"/>
              </p:cNvSpPr>
              <p:nvPr/>
            </p:nvSpPr>
            <p:spPr bwMode="auto">
              <a:xfrm>
                <a:off x="4543220" y="4738022"/>
                <a:ext cx="2325688" cy="1565275"/>
              </a:xfrm>
              <a:custGeom>
                <a:avLst/>
                <a:gdLst>
                  <a:gd name="T0" fmla="*/ 43 w 618"/>
                  <a:gd name="T1" fmla="*/ 157 h 416"/>
                  <a:gd name="T2" fmla="*/ 43 w 618"/>
                  <a:gd name="T3" fmla="*/ 262 h 416"/>
                  <a:gd name="T4" fmla="*/ 85 w 618"/>
                  <a:gd name="T5" fmla="*/ 416 h 416"/>
                  <a:gd name="T6" fmla="*/ 94 w 618"/>
                  <a:gd name="T7" fmla="*/ 289 h 416"/>
                  <a:gd name="T8" fmla="*/ 135 w 618"/>
                  <a:gd name="T9" fmla="*/ 416 h 416"/>
                  <a:gd name="T10" fmla="*/ 135 w 618"/>
                  <a:gd name="T11" fmla="*/ 262 h 416"/>
                  <a:gd name="T12" fmla="*/ 135 w 618"/>
                  <a:gd name="T13" fmla="*/ 157 h 416"/>
                  <a:gd name="T14" fmla="*/ 177 w 618"/>
                  <a:gd name="T15" fmla="*/ 157 h 416"/>
                  <a:gd name="T16" fmla="*/ 238 w 618"/>
                  <a:gd name="T17" fmla="*/ 147 h 416"/>
                  <a:gd name="T18" fmla="*/ 251 w 618"/>
                  <a:gd name="T19" fmla="*/ 206 h 416"/>
                  <a:gd name="T20" fmla="*/ 264 w 618"/>
                  <a:gd name="T21" fmla="*/ 237 h 416"/>
                  <a:gd name="T22" fmla="*/ 295 w 618"/>
                  <a:gd name="T23" fmla="*/ 250 h 416"/>
                  <a:gd name="T24" fmla="*/ 606 w 618"/>
                  <a:gd name="T25" fmla="*/ 237 h 416"/>
                  <a:gd name="T26" fmla="*/ 618 w 618"/>
                  <a:gd name="T27" fmla="*/ 206 h 416"/>
                  <a:gd name="T28" fmla="*/ 606 w 618"/>
                  <a:gd name="T29" fmla="*/ 13 h 416"/>
                  <a:gd name="T30" fmla="*/ 295 w 618"/>
                  <a:gd name="T31" fmla="*/ 0 h 416"/>
                  <a:gd name="T32" fmla="*/ 264 w 618"/>
                  <a:gd name="T33" fmla="*/ 13 h 416"/>
                  <a:gd name="T34" fmla="*/ 251 w 618"/>
                  <a:gd name="T35" fmla="*/ 128 h 416"/>
                  <a:gd name="T36" fmla="*/ 238 w 618"/>
                  <a:gd name="T37" fmla="*/ 115 h 416"/>
                  <a:gd name="T38" fmla="*/ 135 w 618"/>
                  <a:gd name="T39" fmla="*/ 90 h 416"/>
                  <a:gd name="T40" fmla="*/ 88 w 618"/>
                  <a:gd name="T41" fmla="*/ 90 h 416"/>
                  <a:gd name="T42" fmla="*/ 0 w 618"/>
                  <a:gd name="T43" fmla="*/ 126 h 416"/>
                  <a:gd name="T44" fmla="*/ 37 w 618"/>
                  <a:gd name="T45" fmla="*/ 241 h 416"/>
                  <a:gd name="T46" fmla="*/ 286 w 618"/>
                  <a:gd name="T47" fmla="*/ 137 h 416"/>
                  <a:gd name="T48" fmla="*/ 425 w 618"/>
                  <a:gd name="T49" fmla="*/ 105 h 416"/>
                  <a:gd name="T50" fmla="*/ 286 w 618"/>
                  <a:gd name="T51" fmla="*/ 44 h 416"/>
                  <a:gd name="T52" fmla="*/ 288 w 618"/>
                  <a:gd name="T53" fmla="*/ 38 h 416"/>
                  <a:gd name="T54" fmla="*/ 575 w 618"/>
                  <a:gd name="T55" fmla="*/ 35 h 416"/>
                  <a:gd name="T56" fmla="*/ 584 w 618"/>
                  <a:gd name="T57" fmla="*/ 44 h 416"/>
                  <a:gd name="T58" fmla="*/ 581 w 618"/>
                  <a:gd name="T59" fmla="*/ 213 h 416"/>
                  <a:gd name="T60" fmla="*/ 575 w 618"/>
                  <a:gd name="T61" fmla="*/ 215 h 416"/>
                  <a:gd name="T62" fmla="*/ 288 w 618"/>
                  <a:gd name="T63" fmla="*/ 213 h 416"/>
                  <a:gd name="T64" fmla="*/ 286 w 618"/>
                  <a:gd name="T65" fmla="*/ 20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18" h="416">
                    <a:moveTo>
                      <a:pt x="37" y="157"/>
                    </a:moveTo>
                    <a:cubicBezTo>
                      <a:pt x="43" y="157"/>
                      <a:pt x="43" y="157"/>
                      <a:pt x="43" y="157"/>
                    </a:cubicBezTo>
                    <a:cubicBezTo>
                      <a:pt x="43" y="241"/>
                      <a:pt x="43" y="241"/>
                      <a:pt x="43" y="241"/>
                    </a:cubicBezTo>
                    <a:cubicBezTo>
                      <a:pt x="43" y="262"/>
                      <a:pt x="43" y="262"/>
                      <a:pt x="43" y="262"/>
                    </a:cubicBezTo>
                    <a:cubicBezTo>
                      <a:pt x="43" y="416"/>
                      <a:pt x="43" y="416"/>
                      <a:pt x="43" y="416"/>
                    </a:cubicBezTo>
                    <a:cubicBezTo>
                      <a:pt x="85" y="416"/>
                      <a:pt x="85" y="416"/>
                      <a:pt x="85" y="416"/>
                    </a:cubicBezTo>
                    <a:cubicBezTo>
                      <a:pt x="85" y="289"/>
                      <a:pt x="85" y="289"/>
                      <a:pt x="85" y="289"/>
                    </a:cubicBezTo>
                    <a:cubicBezTo>
                      <a:pt x="94" y="289"/>
                      <a:pt x="94" y="289"/>
                      <a:pt x="94" y="289"/>
                    </a:cubicBezTo>
                    <a:cubicBezTo>
                      <a:pt x="94" y="416"/>
                      <a:pt x="94" y="416"/>
                      <a:pt x="94" y="416"/>
                    </a:cubicBezTo>
                    <a:cubicBezTo>
                      <a:pt x="135" y="416"/>
                      <a:pt x="135" y="416"/>
                      <a:pt x="135" y="416"/>
                    </a:cubicBezTo>
                    <a:cubicBezTo>
                      <a:pt x="135" y="393"/>
                      <a:pt x="135" y="393"/>
                      <a:pt x="135" y="393"/>
                    </a:cubicBezTo>
                    <a:cubicBezTo>
                      <a:pt x="135" y="262"/>
                      <a:pt x="135" y="262"/>
                      <a:pt x="135" y="262"/>
                    </a:cubicBezTo>
                    <a:cubicBezTo>
                      <a:pt x="135" y="241"/>
                      <a:pt x="135" y="241"/>
                      <a:pt x="135" y="241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135" y="133"/>
                      <a:pt x="135" y="133"/>
                      <a:pt x="135" y="133"/>
                    </a:cubicBezTo>
                    <a:cubicBezTo>
                      <a:pt x="177" y="157"/>
                      <a:pt x="177" y="157"/>
                      <a:pt x="177" y="157"/>
                    </a:cubicBezTo>
                    <a:cubicBezTo>
                      <a:pt x="238" y="157"/>
                      <a:pt x="238" y="157"/>
                      <a:pt x="238" y="157"/>
                    </a:cubicBezTo>
                    <a:cubicBezTo>
                      <a:pt x="238" y="147"/>
                      <a:pt x="238" y="147"/>
                      <a:pt x="238" y="147"/>
                    </a:cubicBezTo>
                    <a:cubicBezTo>
                      <a:pt x="251" y="144"/>
                      <a:pt x="251" y="144"/>
                      <a:pt x="251" y="144"/>
                    </a:cubicBezTo>
                    <a:cubicBezTo>
                      <a:pt x="251" y="206"/>
                      <a:pt x="251" y="206"/>
                      <a:pt x="251" y="206"/>
                    </a:cubicBezTo>
                    <a:cubicBezTo>
                      <a:pt x="251" y="218"/>
                      <a:pt x="256" y="229"/>
                      <a:pt x="264" y="237"/>
                    </a:cubicBezTo>
                    <a:cubicBezTo>
                      <a:pt x="264" y="237"/>
                      <a:pt x="264" y="237"/>
                      <a:pt x="264" y="237"/>
                    </a:cubicBezTo>
                    <a:cubicBezTo>
                      <a:pt x="264" y="237"/>
                      <a:pt x="264" y="237"/>
                      <a:pt x="264" y="237"/>
                    </a:cubicBezTo>
                    <a:cubicBezTo>
                      <a:pt x="272" y="245"/>
                      <a:pt x="283" y="250"/>
                      <a:pt x="295" y="250"/>
                    </a:cubicBezTo>
                    <a:cubicBezTo>
                      <a:pt x="575" y="250"/>
                      <a:pt x="575" y="250"/>
                      <a:pt x="575" y="250"/>
                    </a:cubicBezTo>
                    <a:cubicBezTo>
                      <a:pt x="587" y="250"/>
                      <a:pt x="598" y="245"/>
                      <a:pt x="606" y="237"/>
                    </a:cubicBezTo>
                    <a:cubicBezTo>
                      <a:pt x="606" y="237"/>
                      <a:pt x="606" y="237"/>
                      <a:pt x="606" y="237"/>
                    </a:cubicBezTo>
                    <a:cubicBezTo>
                      <a:pt x="614" y="229"/>
                      <a:pt x="618" y="218"/>
                      <a:pt x="618" y="206"/>
                    </a:cubicBezTo>
                    <a:cubicBezTo>
                      <a:pt x="618" y="44"/>
                      <a:pt x="618" y="44"/>
                      <a:pt x="618" y="44"/>
                    </a:cubicBezTo>
                    <a:cubicBezTo>
                      <a:pt x="618" y="32"/>
                      <a:pt x="614" y="21"/>
                      <a:pt x="606" y="13"/>
                    </a:cubicBezTo>
                    <a:cubicBezTo>
                      <a:pt x="598" y="5"/>
                      <a:pt x="587" y="0"/>
                      <a:pt x="575" y="0"/>
                    </a:cubicBezTo>
                    <a:cubicBezTo>
                      <a:pt x="295" y="0"/>
                      <a:pt x="295" y="0"/>
                      <a:pt x="295" y="0"/>
                    </a:cubicBezTo>
                    <a:cubicBezTo>
                      <a:pt x="283" y="0"/>
                      <a:pt x="272" y="5"/>
                      <a:pt x="264" y="13"/>
                    </a:cubicBezTo>
                    <a:cubicBezTo>
                      <a:pt x="264" y="13"/>
                      <a:pt x="264" y="13"/>
                      <a:pt x="264" y="13"/>
                    </a:cubicBezTo>
                    <a:cubicBezTo>
                      <a:pt x="256" y="21"/>
                      <a:pt x="251" y="32"/>
                      <a:pt x="251" y="44"/>
                    </a:cubicBezTo>
                    <a:cubicBezTo>
                      <a:pt x="251" y="128"/>
                      <a:pt x="251" y="128"/>
                      <a:pt x="251" y="128"/>
                    </a:cubicBezTo>
                    <a:cubicBezTo>
                      <a:pt x="238" y="130"/>
                      <a:pt x="238" y="130"/>
                      <a:pt x="238" y="130"/>
                    </a:cubicBezTo>
                    <a:cubicBezTo>
                      <a:pt x="238" y="115"/>
                      <a:pt x="238" y="115"/>
                      <a:pt x="238" y="115"/>
                    </a:cubicBezTo>
                    <a:cubicBezTo>
                      <a:pt x="177" y="115"/>
                      <a:pt x="177" y="115"/>
                      <a:pt x="177" y="115"/>
                    </a:cubicBezTo>
                    <a:cubicBezTo>
                      <a:pt x="135" y="90"/>
                      <a:pt x="135" y="90"/>
                      <a:pt x="135" y="90"/>
                    </a:cubicBezTo>
                    <a:cubicBezTo>
                      <a:pt x="108" y="90"/>
                      <a:pt x="96" y="90"/>
                      <a:pt x="91" y="90"/>
                    </a:cubicBezTo>
                    <a:cubicBezTo>
                      <a:pt x="89" y="90"/>
                      <a:pt x="88" y="90"/>
                      <a:pt x="88" y="90"/>
                    </a:cubicBezTo>
                    <a:cubicBezTo>
                      <a:pt x="83" y="90"/>
                      <a:pt x="69" y="90"/>
                      <a:pt x="37" y="90"/>
                    </a:cubicBezTo>
                    <a:cubicBezTo>
                      <a:pt x="16" y="90"/>
                      <a:pt x="0" y="106"/>
                      <a:pt x="0" y="126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37" y="241"/>
                      <a:pt x="37" y="241"/>
                      <a:pt x="37" y="241"/>
                    </a:cubicBezTo>
                    <a:lnTo>
                      <a:pt x="37" y="157"/>
                    </a:lnTo>
                    <a:close/>
                    <a:moveTo>
                      <a:pt x="286" y="137"/>
                    </a:moveTo>
                    <a:cubicBezTo>
                      <a:pt x="425" y="108"/>
                      <a:pt x="425" y="108"/>
                      <a:pt x="425" y="108"/>
                    </a:cubicBezTo>
                    <a:cubicBezTo>
                      <a:pt x="425" y="105"/>
                      <a:pt x="425" y="105"/>
                      <a:pt x="425" y="105"/>
                    </a:cubicBezTo>
                    <a:cubicBezTo>
                      <a:pt x="286" y="124"/>
                      <a:pt x="286" y="124"/>
                      <a:pt x="286" y="124"/>
                    </a:cubicBezTo>
                    <a:cubicBezTo>
                      <a:pt x="286" y="44"/>
                      <a:pt x="286" y="44"/>
                      <a:pt x="286" y="44"/>
                    </a:cubicBezTo>
                    <a:cubicBezTo>
                      <a:pt x="286" y="41"/>
                      <a:pt x="287" y="39"/>
                      <a:pt x="288" y="38"/>
                    </a:cubicBezTo>
                    <a:cubicBezTo>
                      <a:pt x="288" y="38"/>
                      <a:pt x="288" y="38"/>
                      <a:pt x="288" y="38"/>
                    </a:cubicBezTo>
                    <a:cubicBezTo>
                      <a:pt x="290" y="36"/>
                      <a:pt x="292" y="35"/>
                      <a:pt x="295" y="35"/>
                    </a:cubicBezTo>
                    <a:cubicBezTo>
                      <a:pt x="575" y="35"/>
                      <a:pt x="575" y="35"/>
                      <a:pt x="575" y="35"/>
                    </a:cubicBezTo>
                    <a:cubicBezTo>
                      <a:pt x="577" y="35"/>
                      <a:pt x="580" y="36"/>
                      <a:pt x="581" y="38"/>
                    </a:cubicBezTo>
                    <a:cubicBezTo>
                      <a:pt x="583" y="39"/>
                      <a:pt x="584" y="41"/>
                      <a:pt x="584" y="44"/>
                    </a:cubicBezTo>
                    <a:cubicBezTo>
                      <a:pt x="584" y="206"/>
                      <a:pt x="584" y="206"/>
                      <a:pt x="584" y="206"/>
                    </a:cubicBezTo>
                    <a:cubicBezTo>
                      <a:pt x="584" y="209"/>
                      <a:pt x="583" y="211"/>
                      <a:pt x="581" y="213"/>
                    </a:cubicBezTo>
                    <a:cubicBezTo>
                      <a:pt x="581" y="213"/>
                      <a:pt x="581" y="213"/>
                      <a:pt x="581" y="213"/>
                    </a:cubicBezTo>
                    <a:cubicBezTo>
                      <a:pt x="580" y="214"/>
                      <a:pt x="577" y="215"/>
                      <a:pt x="575" y="215"/>
                    </a:cubicBezTo>
                    <a:cubicBezTo>
                      <a:pt x="295" y="215"/>
                      <a:pt x="295" y="215"/>
                      <a:pt x="295" y="215"/>
                    </a:cubicBezTo>
                    <a:cubicBezTo>
                      <a:pt x="292" y="215"/>
                      <a:pt x="290" y="214"/>
                      <a:pt x="288" y="213"/>
                    </a:cubicBezTo>
                    <a:cubicBezTo>
                      <a:pt x="288" y="213"/>
                      <a:pt x="288" y="213"/>
                      <a:pt x="288" y="213"/>
                    </a:cubicBezTo>
                    <a:cubicBezTo>
                      <a:pt x="287" y="211"/>
                      <a:pt x="286" y="209"/>
                      <a:pt x="286" y="206"/>
                    </a:cubicBezTo>
                    <a:lnTo>
                      <a:pt x="286" y="1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9"/>
              <p:cNvSpPr/>
              <p:nvPr/>
            </p:nvSpPr>
            <p:spPr bwMode="auto">
              <a:xfrm>
                <a:off x="4449558" y="6477922"/>
                <a:ext cx="481013" cy="322263"/>
              </a:xfrm>
              <a:custGeom>
                <a:avLst/>
                <a:gdLst>
                  <a:gd name="T0" fmla="*/ 123 w 128"/>
                  <a:gd name="T1" fmla="*/ 86 h 86"/>
                  <a:gd name="T2" fmla="*/ 128 w 128"/>
                  <a:gd name="T3" fmla="*/ 64 h 86"/>
                  <a:gd name="T4" fmla="*/ 64 w 128"/>
                  <a:gd name="T5" fmla="*/ 0 h 86"/>
                  <a:gd name="T6" fmla="*/ 0 w 128"/>
                  <a:gd name="T7" fmla="*/ 64 h 86"/>
                  <a:gd name="T8" fmla="*/ 4 w 128"/>
                  <a:gd name="T9" fmla="*/ 86 h 86"/>
                  <a:gd name="T10" fmla="*/ 123 w 128"/>
                  <a:gd name="T11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8" h="86">
                    <a:moveTo>
                      <a:pt x="123" y="86"/>
                    </a:moveTo>
                    <a:cubicBezTo>
                      <a:pt x="126" y="79"/>
                      <a:pt x="128" y="72"/>
                      <a:pt x="128" y="64"/>
                    </a:cubicBezTo>
                    <a:cubicBezTo>
                      <a:pt x="128" y="28"/>
                      <a:pt x="99" y="0"/>
                      <a:pt x="64" y="0"/>
                    </a:cubicBezTo>
                    <a:cubicBezTo>
                      <a:pt x="28" y="0"/>
                      <a:pt x="0" y="28"/>
                      <a:pt x="0" y="64"/>
                    </a:cubicBezTo>
                    <a:cubicBezTo>
                      <a:pt x="0" y="72"/>
                      <a:pt x="1" y="79"/>
                      <a:pt x="4" y="86"/>
                    </a:cubicBezTo>
                    <a:lnTo>
                      <a:pt x="123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0"/>
              <p:cNvSpPr/>
              <p:nvPr/>
            </p:nvSpPr>
            <p:spPr bwMode="auto">
              <a:xfrm>
                <a:off x="4120945" y="6854159"/>
                <a:ext cx="3200400" cy="774700"/>
              </a:xfrm>
              <a:custGeom>
                <a:avLst/>
                <a:gdLst>
                  <a:gd name="T0" fmla="*/ 840 w 850"/>
                  <a:gd name="T1" fmla="*/ 105 h 206"/>
                  <a:gd name="T2" fmla="*/ 819 w 850"/>
                  <a:gd name="T3" fmla="*/ 105 h 206"/>
                  <a:gd name="T4" fmla="*/ 810 w 850"/>
                  <a:gd name="T5" fmla="*/ 105 h 206"/>
                  <a:gd name="T6" fmla="*/ 810 w 850"/>
                  <a:gd name="T7" fmla="*/ 51 h 206"/>
                  <a:gd name="T8" fmla="*/ 759 w 850"/>
                  <a:gd name="T9" fmla="*/ 0 h 206"/>
                  <a:gd name="T10" fmla="*/ 628 w 850"/>
                  <a:gd name="T11" fmla="*/ 0 h 206"/>
                  <a:gd name="T12" fmla="*/ 577 w 850"/>
                  <a:gd name="T13" fmla="*/ 51 h 206"/>
                  <a:gd name="T14" fmla="*/ 577 w 850"/>
                  <a:gd name="T15" fmla="*/ 105 h 206"/>
                  <a:gd name="T16" fmla="*/ 565 w 850"/>
                  <a:gd name="T17" fmla="*/ 105 h 206"/>
                  <a:gd name="T18" fmla="*/ 545 w 850"/>
                  <a:gd name="T19" fmla="*/ 105 h 206"/>
                  <a:gd name="T20" fmla="*/ 536 w 850"/>
                  <a:gd name="T21" fmla="*/ 105 h 206"/>
                  <a:gd name="T22" fmla="*/ 536 w 850"/>
                  <a:gd name="T23" fmla="*/ 51 h 206"/>
                  <a:gd name="T24" fmla="*/ 485 w 850"/>
                  <a:gd name="T25" fmla="*/ 0 h 206"/>
                  <a:gd name="T26" fmla="*/ 354 w 850"/>
                  <a:gd name="T27" fmla="*/ 0 h 206"/>
                  <a:gd name="T28" fmla="*/ 302 w 850"/>
                  <a:gd name="T29" fmla="*/ 51 h 206"/>
                  <a:gd name="T30" fmla="*/ 302 w 850"/>
                  <a:gd name="T31" fmla="*/ 105 h 206"/>
                  <a:gd name="T32" fmla="*/ 295 w 850"/>
                  <a:gd name="T33" fmla="*/ 105 h 206"/>
                  <a:gd name="T34" fmla="*/ 271 w 850"/>
                  <a:gd name="T35" fmla="*/ 105 h 206"/>
                  <a:gd name="T36" fmla="*/ 266 w 850"/>
                  <a:gd name="T37" fmla="*/ 105 h 206"/>
                  <a:gd name="T38" fmla="*/ 266 w 850"/>
                  <a:gd name="T39" fmla="*/ 51 h 206"/>
                  <a:gd name="T40" fmla="*/ 215 w 850"/>
                  <a:gd name="T41" fmla="*/ 0 h 206"/>
                  <a:gd name="T42" fmla="*/ 83 w 850"/>
                  <a:gd name="T43" fmla="*/ 0 h 206"/>
                  <a:gd name="T44" fmla="*/ 32 w 850"/>
                  <a:gd name="T45" fmla="*/ 51 h 206"/>
                  <a:gd name="T46" fmla="*/ 32 w 850"/>
                  <a:gd name="T47" fmla="*/ 105 h 206"/>
                  <a:gd name="T48" fmla="*/ 0 w 850"/>
                  <a:gd name="T49" fmla="*/ 105 h 206"/>
                  <a:gd name="T50" fmla="*/ 0 w 850"/>
                  <a:gd name="T51" fmla="*/ 134 h 206"/>
                  <a:gd name="T52" fmla="*/ 32 w 850"/>
                  <a:gd name="T53" fmla="*/ 134 h 206"/>
                  <a:gd name="T54" fmla="*/ 32 w 850"/>
                  <a:gd name="T55" fmla="*/ 206 h 206"/>
                  <a:gd name="T56" fmla="*/ 266 w 850"/>
                  <a:gd name="T57" fmla="*/ 206 h 206"/>
                  <a:gd name="T58" fmla="*/ 266 w 850"/>
                  <a:gd name="T59" fmla="*/ 134 h 206"/>
                  <a:gd name="T60" fmla="*/ 271 w 850"/>
                  <a:gd name="T61" fmla="*/ 134 h 206"/>
                  <a:gd name="T62" fmla="*/ 295 w 850"/>
                  <a:gd name="T63" fmla="*/ 134 h 206"/>
                  <a:gd name="T64" fmla="*/ 302 w 850"/>
                  <a:gd name="T65" fmla="*/ 134 h 206"/>
                  <a:gd name="T66" fmla="*/ 302 w 850"/>
                  <a:gd name="T67" fmla="*/ 206 h 206"/>
                  <a:gd name="T68" fmla="*/ 536 w 850"/>
                  <a:gd name="T69" fmla="*/ 206 h 206"/>
                  <a:gd name="T70" fmla="*/ 536 w 850"/>
                  <a:gd name="T71" fmla="*/ 134 h 206"/>
                  <a:gd name="T72" fmla="*/ 545 w 850"/>
                  <a:gd name="T73" fmla="*/ 134 h 206"/>
                  <a:gd name="T74" fmla="*/ 565 w 850"/>
                  <a:gd name="T75" fmla="*/ 134 h 206"/>
                  <a:gd name="T76" fmla="*/ 577 w 850"/>
                  <a:gd name="T77" fmla="*/ 134 h 206"/>
                  <a:gd name="T78" fmla="*/ 577 w 850"/>
                  <a:gd name="T79" fmla="*/ 206 h 206"/>
                  <a:gd name="T80" fmla="*/ 810 w 850"/>
                  <a:gd name="T81" fmla="*/ 206 h 206"/>
                  <a:gd name="T82" fmla="*/ 810 w 850"/>
                  <a:gd name="T83" fmla="*/ 134 h 206"/>
                  <a:gd name="T84" fmla="*/ 819 w 850"/>
                  <a:gd name="T85" fmla="*/ 134 h 206"/>
                  <a:gd name="T86" fmla="*/ 840 w 850"/>
                  <a:gd name="T87" fmla="*/ 134 h 206"/>
                  <a:gd name="T88" fmla="*/ 850 w 850"/>
                  <a:gd name="T89" fmla="*/ 134 h 206"/>
                  <a:gd name="T90" fmla="*/ 850 w 850"/>
                  <a:gd name="T91" fmla="*/ 105 h 206"/>
                  <a:gd name="T92" fmla="*/ 840 w 850"/>
                  <a:gd name="T93" fmla="*/ 105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0" h="206">
                    <a:moveTo>
                      <a:pt x="840" y="105"/>
                    </a:moveTo>
                    <a:cubicBezTo>
                      <a:pt x="819" y="105"/>
                      <a:pt x="819" y="105"/>
                      <a:pt x="819" y="105"/>
                    </a:cubicBezTo>
                    <a:cubicBezTo>
                      <a:pt x="810" y="105"/>
                      <a:pt x="810" y="105"/>
                      <a:pt x="810" y="105"/>
                    </a:cubicBezTo>
                    <a:cubicBezTo>
                      <a:pt x="810" y="51"/>
                      <a:pt x="810" y="51"/>
                      <a:pt x="810" y="51"/>
                    </a:cubicBezTo>
                    <a:cubicBezTo>
                      <a:pt x="810" y="23"/>
                      <a:pt x="787" y="0"/>
                      <a:pt x="759" y="0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0" y="0"/>
                      <a:pt x="577" y="23"/>
                      <a:pt x="577" y="51"/>
                    </a:cubicBezTo>
                    <a:cubicBezTo>
                      <a:pt x="577" y="105"/>
                      <a:pt x="577" y="105"/>
                      <a:pt x="577" y="105"/>
                    </a:cubicBezTo>
                    <a:cubicBezTo>
                      <a:pt x="565" y="105"/>
                      <a:pt x="565" y="105"/>
                      <a:pt x="565" y="105"/>
                    </a:cubicBezTo>
                    <a:cubicBezTo>
                      <a:pt x="545" y="105"/>
                      <a:pt x="545" y="105"/>
                      <a:pt x="545" y="105"/>
                    </a:cubicBezTo>
                    <a:cubicBezTo>
                      <a:pt x="536" y="105"/>
                      <a:pt x="536" y="105"/>
                      <a:pt x="536" y="105"/>
                    </a:cubicBezTo>
                    <a:cubicBezTo>
                      <a:pt x="536" y="51"/>
                      <a:pt x="536" y="51"/>
                      <a:pt x="536" y="51"/>
                    </a:cubicBezTo>
                    <a:cubicBezTo>
                      <a:pt x="536" y="23"/>
                      <a:pt x="513" y="0"/>
                      <a:pt x="485" y="0"/>
                    </a:cubicBezTo>
                    <a:cubicBezTo>
                      <a:pt x="354" y="0"/>
                      <a:pt x="354" y="0"/>
                      <a:pt x="354" y="0"/>
                    </a:cubicBezTo>
                    <a:cubicBezTo>
                      <a:pt x="325" y="0"/>
                      <a:pt x="302" y="23"/>
                      <a:pt x="302" y="51"/>
                    </a:cubicBezTo>
                    <a:cubicBezTo>
                      <a:pt x="302" y="105"/>
                      <a:pt x="302" y="105"/>
                      <a:pt x="302" y="105"/>
                    </a:cubicBezTo>
                    <a:cubicBezTo>
                      <a:pt x="295" y="105"/>
                      <a:pt x="295" y="105"/>
                      <a:pt x="295" y="105"/>
                    </a:cubicBezTo>
                    <a:cubicBezTo>
                      <a:pt x="271" y="105"/>
                      <a:pt x="271" y="105"/>
                      <a:pt x="271" y="105"/>
                    </a:cubicBezTo>
                    <a:cubicBezTo>
                      <a:pt x="266" y="105"/>
                      <a:pt x="266" y="105"/>
                      <a:pt x="266" y="105"/>
                    </a:cubicBezTo>
                    <a:cubicBezTo>
                      <a:pt x="266" y="51"/>
                      <a:pt x="266" y="51"/>
                      <a:pt x="266" y="51"/>
                    </a:cubicBezTo>
                    <a:cubicBezTo>
                      <a:pt x="266" y="23"/>
                      <a:pt x="243" y="0"/>
                      <a:pt x="215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55" y="0"/>
                      <a:pt x="32" y="23"/>
                      <a:pt x="32" y="51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32" y="134"/>
                      <a:pt x="32" y="134"/>
                      <a:pt x="32" y="134"/>
                    </a:cubicBezTo>
                    <a:cubicBezTo>
                      <a:pt x="32" y="206"/>
                      <a:pt x="32" y="206"/>
                      <a:pt x="32" y="206"/>
                    </a:cubicBezTo>
                    <a:cubicBezTo>
                      <a:pt x="266" y="206"/>
                      <a:pt x="266" y="206"/>
                      <a:pt x="266" y="206"/>
                    </a:cubicBezTo>
                    <a:cubicBezTo>
                      <a:pt x="266" y="134"/>
                      <a:pt x="266" y="134"/>
                      <a:pt x="266" y="134"/>
                    </a:cubicBezTo>
                    <a:cubicBezTo>
                      <a:pt x="271" y="134"/>
                      <a:pt x="271" y="134"/>
                      <a:pt x="271" y="134"/>
                    </a:cubicBezTo>
                    <a:cubicBezTo>
                      <a:pt x="295" y="134"/>
                      <a:pt x="295" y="134"/>
                      <a:pt x="295" y="134"/>
                    </a:cubicBezTo>
                    <a:cubicBezTo>
                      <a:pt x="302" y="134"/>
                      <a:pt x="302" y="134"/>
                      <a:pt x="302" y="134"/>
                    </a:cubicBezTo>
                    <a:cubicBezTo>
                      <a:pt x="302" y="206"/>
                      <a:pt x="302" y="206"/>
                      <a:pt x="302" y="206"/>
                    </a:cubicBezTo>
                    <a:cubicBezTo>
                      <a:pt x="536" y="206"/>
                      <a:pt x="536" y="206"/>
                      <a:pt x="536" y="206"/>
                    </a:cubicBezTo>
                    <a:cubicBezTo>
                      <a:pt x="536" y="134"/>
                      <a:pt x="536" y="134"/>
                      <a:pt x="536" y="134"/>
                    </a:cubicBezTo>
                    <a:cubicBezTo>
                      <a:pt x="545" y="134"/>
                      <a:pt x="545" y="134"/>
                      <a:pt x="545" y="134"/>
                    </a:cubicBezTo>
                    <a:cubicBezTo>
                      <a:pt x="565" y="134"/>
                      <a:pt x="565" y="134"/>
                      <a:pt x="565" y="134"/>
                    </a:cubicBezTo>
                    <a:cubicBezTo>
                      <a:pt x="577" y="134"/>
                      <a:pt x="577" y="134"/>
                      <a:pt x="577" y="134"/>
                    </a:cubicBezTo>
                    <a:cubicBezTo>
                      <a:pt x="577" y="206"/>
                      <a:pt x="577" y="206"/>
                      <a:pt x="577" y="206"/>
                    </a:cubicBezTo>
                    <a:cubicBezTo>
                      <a:pt x="810" y="206"/>
                      <a:pt x="810" y="206"/>
                      <a:pt x="810" y="206"/>
                    </a:cubicBezTo>
                    <a:cubicBezTo>
                      <a:pt x="810" y="134"/>
                      <a:pt x="810" y="134"/>
                      <a:pt x="810" y="134"/>
                    </a:cubicBezTo>
                    <a:cubicBezTo>
                      <a:pt x="819" y="134"/>
                      <a:pt x="819" y="134"/>
                      <a:pt x="819" y="134"/>
                    </a:cubicBezTo>
                    <a:cubicBezTo>
                      <a:pt x="840" y="134"/>
                      <a:pt x="840" y="134"/>
                      <a:pt x="840" y="134"/>
                    </a:cubicBezTo>
                    <a:cubicBezTo>
                      <a:pt x="850" y="134"/>
                      <a:pt x="850" y="134"/>
                      <a:pt x="850" y="134"/>
                    </a:cubicBezTo>
                    <a:cubicBezTo>
                      <a:pt x="850" y="105"/>
                      <a:pt x="850" y="105"/>
                      <a:pt x="850" y="105"/>
                    </a:cubicBezTo>
                    <a:lnTo>
                      <a:pt x="84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Oval 11"/>
              <p:cNvSpPr>
                <a:spLocks noChangeArrowheads="1"/>
              </p:cNvSpPr>
              <p:nvPr/>
            </p:nvSpPr>
            <p:spPr bwMode="auto">
              <a:xfrm>
                <a:off x="4663870" y="4606259"/>
                <a:ext cx="439738" cy="4413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10243376" y="4521200"/>
            <a:ext cx="1007174" cy="1005828"/>
            <a:chOff x="10243376" y="4521200"/>
            <a:chExt cx="1007174" cy="1005828"/>
          </a:xfrm>
        </p:grpSpPr>
        <p:sp>
          <p:nvSpPr>
            <p:cNvPr id="92" name="Freeform 5"/>
            <p:cNvSpPr/>
            <p:nvPr/>
          </p:nvSpPr>
          <p:spPr bwMode="auto">
            <a:xfrm>
              <a:off x="10243376" y="4521200"/>
              <a:ext cx="1007174" cy="1005828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7"/>
            <p:cNvSpPr>
              <a:spLocks noEditPoints="1"/>
            </p:cNvSpPr>
            <p:nvPr/>
          </p:nvSpPr>
          <p:spPr bwMode="auto">
            <a:xfrm>
              <a:off x="10456016" y="4790264"/>
              <a:ext cx="654806" cy="486586"/>
            </a:xfrm>
            <a:custGeom>
              <a:avLst/>
              <a:gdLst>
                <a:gd name="T0" fmla="*/ 271 w 336"/>
                <a:gd name="T1" fmla="*/ 48 h 249"/>
                <a:gd name="T2" fmla="*/ 184 w 336"/>
                <a:gd name="T3" fmla="*/ 60 h 249"/>
                <a:gd name="T4" fmla="*/ 129 w 336"/>
                <a:gd name="T5" fmla="*/ 22 h 249"/>
                <a:gd name="T6" fmla="*/ 44 w 336"/>
                <a:gd name="T7" fmla="*/ 22 h 249"/>
                <a:gd name="T8" fmla="*/ 64 w 336"/>
                <a:gd name="T9" fmla="*/ 18 h 249"/>
                <a:gd name="T10" fmla="*/ 147 w 336"/>
                <a:gd name="T11" fmla="*/ 21 h 249"/>
                <a:gd name="T12" fmla="*/ 175 w 336"/>
                <a:gd name="T13" fmla="*/ 39 h 249"/>
                <a:gd name="T14" fmla="*/ 184 w 336"/>
                <a:gd name="T15" fmla="*/ 50 h 249"/>
                <a:gd name="T16" fmla="*/ 205 w 336"/>
                <a:gd name="T17" fmla="*/ 56 h 249"/>
                <a:gd name="T18" fmla="*/ 224 w 336"/>
                <a:gd name="T19" fmla="*/ 52 h 249"/>
                <a:gd name="T20" fmla="*/ 222 w 336"/>
                <a:gd name="T21" fmla="*/ 50 h 249"/>
                <a:gd name="T22" fmla="*/ 186 w 336"/>
                <a:gd name="T23" fmla="*/ 48 h 249"/>
                <a:gd name="T24" fmla="*/ 177 w 336"/>
                <a:gd name="T25" fmla="*/ 38 h 249"/>
                <a:gd name="T26" fmla="*/ 148 w 336"/>
                <a:gd name="T27" fmla="*/ 19 h 249"/>
                <a:gd name="T28" fmla="*/ 64 w 336"/>
                <a:gd name="T29" fmla="*/ 16 h 249"/>
                <a:gd name="T30" fmla="*/ 18 w 336"/>
                <a:gd name="T31" fmla="*/ 27 h 249"/>
                <a:gd name="T32" fmla="*/ 16 w 336"/>
                <a:gd name="T33" fmla="*/ 12 h 249"/>
                <a:gd name="T34" fmla="*/ 0 w 336"/>
                <a:gd name="T35" fmla="*/ 0 h 249"/>
                <a:gd name="T36" fmla="*/ 0 w 336"/>
                <a:gd name="T37" fmla="*/ 19 h 249"/>
                <a:gd name="T38" fmla="*/ 10 w 336"/>
                <a:gd name="T39" fmla="*/ 30 h 249"/>
                <a:gd name="T40" fmla="*/ 115 w 336"/>
                <a:gd name="T41" fmla="*/ 249 h 249"/>
                <a:gd name="T42" fmla="*/ 124 w 336"/>
                <a:gd name="T43" fmla="*/ 249 h 249"/>
                <a:gd name="T44" fmla="*/ 39 w 336"/>
                <a:gd name="T45" fmla="*/ 70 h 249"/>
                <a:gd name="T46" fmla="*/ 103 w 336"/>
                <a:gd name="T47" fmla="*/ 182 h 249"/>
                <a:gd name="T48" fmla="*/ 208 w 336"/>
                <a:gd name="T49" fmla="*/ 193 h 249"/>
                <a:gd name="T50" fmla="*/ 336 w 336"/>
                <a:gd name="T51" fmla="*/ 195 h 249"/>
                <a:gd name="T52" fmla="*/ 271 w 336"/>
                <a:gd name="T53" fmla="*/ 48 h 249"/>
                <a:gd name="T54" fmla="*/ 118 w 336"/>
                <a:gd name="T55" fmla="*/ 85 h 249"/>
                <a:gd name="T56" fmla="*/ 104 w 336"/>
                <a:gd name="T57" fmla="*/ 82 h 249"/>
                <a:gd name="T58" fmla="*/ 94 w 336"/>
                <a:gd name="T59" fmla="*/ 92 h 249"/>
                <a:gd name="T60" fmla="*/ 92 w 336"/>
                <a:gd name="T61" fmla="*/ 78 h 249"/>
                <a:gd name="T62" fmla="*/ 79 w 336"/>
                <a:gd name="T63" fmla="*/ 71 h 249"/>
                <a:gd name="T64" fmla="*/ 92 w 336"/>
                <a:gd name="T65" fmla="*/ 65 h 249"/>
                <a:gd name="T66" fmla="*/ 94 w 336"/>
                <a:gd name="T67" fmla="*/ 51 h 249"/>
                <a:gd name="T68" fmla="*/ 104 w 336"/>
                <a:gd name="T69" fmla="*/ 62 h 249"/>
                <a:gd name="T70" fmla="*/ 118 w 336"/>
                <a:gd name="T71" fmla="*/ 59 h 249"/>
                <a:gd name="T72" fmla="*/ 111 w 336"/>
                <a:gd name="T73" fmla="*/ 72 h 249"/>
                <a:gd name="T74" fmla="*/ 118 w 336"/>
                <a:gd name="T75" fmla="*/ 8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6" h="249">
                  <a:moveTo>
                    <a:pt x="271" y="48"/>
                  </a:moveTo>
                  <a:cubicBezTo>
                    <a:pt x="241" y="72"/>
                    <a:pt x="203" y="71"/>
                    <a:pt x="184" y="60"/>
                  </a:cubicBezTo>
                  <a:cubicBezTo>
                    <a:pt x="164" y="49"/>
                    <a:pt x="173" y="30"/>
                    <a:pt x="129" y="22"/>
                  </a:cubicBezTo>
                  <a:cubicBezTo>
                    <a:pt x="93" y="16"/>
                    <a:pt x="64" y="19"/>
                    <a:pt x="44" y="22"/>
                  </a:cubicBezTo>
                  <a:cubicBezTo>
                    <a:pt x="50" y="21"/>
                    <a:pt x="58" y="19"/>
                    <a:pt x="64" y="18"/>
                  </a:cubicBezTo>
                  <a:cubicBezTo>
                    <a:pt x="79" y="16"/>
                    <a:pt x="116" y="12"/>
                    <a:pt x="147" y="21"/>
                  </a:cubicBezTo>
                  <a:cubicBezTo>
                    <a:pt x="166" y="27"/>
                    <a:pt x="170" y="33"/>
                    <a:pt x="175" y="39"/>
                  </a:cubicBezTo>
                  <a:cubicBezTo>
                    <a:pt x="177" y="43"/>
                    <a:pt x="180" y="46"/>
                    <a:pt x="184" y="50"/>
                  </a:cubicBezTo>
                  <a:cubicBezTo>
                    <a:pt x="191" y="54"/>
                    <a:pt x="198" y="56"/>
                    <a:pt x="205" y="56"/>
                  </a:cubicBezTo>
                  <a:cubicBezTo>
                    <a:pt x="212" y="56"/>
                    <a:pt x="218" y="54"/>
                    <a:pt x="224" y="52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12" y="55"/>
                    <a:pt x="197" y="56"/>
                    <a:pt x="186" y="48"/>
                  </a:cubicBezTo>
                  <a:cubicBezTo>
                    <a:pt x="181" y="45"/>
                    <a:pt x="179" y="41"/>
                    <a:pt x="177" y="38"/>
                  </a:cubicBezTo>
                  <a:cubicBezTo>
                    <a:pt x="172" y="31"/>
                    <a:pt x="168" y="24"/>
                    <a:pt x="148" y="19"/>
                  </a:cubicBezTo>
                  <a:cubicBezTo>
                    <a:pt x="116" y="10"/>
                    <a:pt x="78" y="14"/>
                    <a:pt x="64" y="16"/>
                  </a:cubicBezTo>
                  <a:cubicBezTo>
                    <a:pt x="47" y="18"/>
                    <a:pt x="25" y="25"/>
                    <a:pt x="18" y="27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15" y="249"/>
                    <a:pt x="115" y="249"/>
                    <a:pt x="115" y="249"/>
                  </a:cubicBezTo>
                  <a:cubicBezTo>
                    <a:pt x="124" y="249"/>
                    <a:pt x="124" y="249"/>
                    <a:pt x="124" y="249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58" y="168"/>
                    <a:pt x="180" y="177"/>
                    <a:pt x="208" y="193"/>
                  </a:cubicBezTo>
                  <a:cubicBezTo>
                    <a:pt x="252" y="220"/>
                    <a:pt x="336" y="195"/>
                    <a:pt x="336" y="195"/>
                  </a:cubicBezTo>
                  <a:lnTo>
                    <a:pt x="271" y="48"/>
                  </a:lnTo>
                  <a:close/>
                  <a:moveTo>
                    <a:pt x="118" y="85"/>
                  </a:moveTo>
                  <a:cubicBezTo>
                    <a:pt x="104" y="82"/>
                    <a:pt x="104" y="82"/>
                    <a:pt x="104" y="8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18" y="59"/>
                    <a:pt x="118" y="59"/>
                    <a:pt x="118" y="59"/>
                  </a:cubicBezTo>
                  <a:cubicBezTo>
                    <a:pt x="111" y="72"/>
                    <a:pt x="111" y="72"/>
                    <a:pt x="111" y="72"/>
                  </a:cubicBezTo>
                  <a:lnTo>
                    <a:pt x="118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700988" y="4521200"/>
            <a:ext cx="1007174" cy="1005828"/>
            <a:chOff x="8700988" y="4521200"/>
            <a:chExt cx="1007174" cy="1005828"/>
          </a:xfrm>
        </p:grpSpPr>
        <p:sp>
          <p:nvSpPr>
            <p:cNvPr id="83" name="Freeform 5"/>
            <p:cNvSpPr/>
            <p:nvPr/>
          </p:nvSpPr>
          <p:spPr bwMode="auto">
            <a:xfrm>
              <a:off x="8700988" y="4521200"/>
              <a:ext cx="1007174" cy="1005828"/>
            </a:xfrm>
            <a:prstGeom prst="ellipse">
              <a:avLst/>
            </a:prstGeom>
            <a:solidFill>
              <a:schemeClr val="accent3"/>
            </a:solidFill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6"/>
            <p:cNvSpPr>
              <a:spLocks noEditPoints="1"/>
            </p:cNvSpPr>
            <p:nvPr/>
          </p:nvSpPr>
          <p:spPr bwMode="auto">
            <a:xfrm>
              <a:off x="8940158" y="4854970"/>
              <a:ext cx="558579" cy="393069"/>
            </a:xfrm>
            <a:custGeom>
              <a:avLst/>
              <a:gdLst>
                <a:gd name="T0" fmla="*/ 68 w 543"/>
                <a:gd name="T1" fmla="*/ 0 h 379"/>
                <a:gd name="T2" fmla="*/ 327 w 543"/>
                <a:gd name="T3" fmla="*/ 0 h 379"/>
                <a:gd name="T4" fmla="*/ 395 w 543"/>
                <a:gd name="T5" fmla="*/ 68 h 379"/>
                <a:gd name="T6" fmla="*/ 395 w 543"/>
                <a:gd name="T7" fmla="*/ 194 h 379"/>
                <a:gd name="T8" fmla="*/ 327 w 543"/>
                <a:gd name="T9" fmla="*/ 262 h 379"/>
                <a:gd name="T10" fmla="*/ 133 w 543"/>
                <a:gd name="T11" fmla="*/ 262 h 379"/>
                <a:gd name="T12" fmla="*/ 77 w 543"/>
                <a:gd name="T13" fmla="*/ 317 h 379"/>
                <a:gd name="T14" fmla="*/ 77 w 543"/>
                <a:gd name="T15" fmla="*/ 262 h 379"/>
                <a:gd name="T16" fmla="*/ 68 w 543"/>
                <a:gd name="T17" fmla="*/ 262 h 379"/>
                <a:gd name="T18" fmla="*/ 0 w 543"/>
                <a:gd name="T19" fmla="*/ 194 h 379"/>
                <a:gd name="T20" fmla="*/ 0 w 543"/>
                <a:gd name="T21" fmla="*/ 68 h 379"/>
                <a:gd name="T22" fmla="*/ 68 w 543"/>
                <a:gd name="T23" fmla="*/ 0 h 379"/>
                <a:gd name="T24" fmla="*/ 475 w 543"/>
                <a:gd name="T25" fmla="*/ 62 h 379"/>
                <a:gd name="T26" fmla="*/ 424 w 543"/>
                <a:gd name="T27" fmla="*/ 62 h 379"/>
                <a:gd name="T28" fmla="*/ 426 w 543"/>
                <a:gd name="T29" fmla="*/ 81 h 379"/>
                <a:gd name="T30" fmla="*/ 426 w 543"/>
                <a:gd name="T31" fmla="*/ 206 h 379"/>
                <a:gd name="T32" fmla="*/ 333 w 543"/>
                <a:gd name="T33" fmla="*/ 298 h 379"/>
                <a:gd name="T34" fmla="*/ 164 w 543"/>
                <a:gd name="T35" fmla="*/ 298 h 379"/>
                <a:gd name="T36" fmla="*/ 216 w 543"/>
                <a:gd name="T37" fmla="*/ 323 h 379"/>
                <a:gd name="T38" fmla="*/ 410 w 543"/>
                <a:gd name="T39" fmla="*/ 323 h 379"/>
                <a:gd name="T40" fmla="*/ 466 w 543"/>
                <a:gd name="T41" fmla="*/ 379 h 379"/>
                <a:gd name="T42" fmla="*/ 466 w 543"/>
                <a:gd name="T43" fmla="*/ 323 h 379"/>
                <a:gd name="T44" fmla="*/ 475 w 543"/>
                <a:gd name="T45" fmla="*/ 323 h 379"/>
                <a:gd name="T46" fmla="*/ 543 w 543"/>
                <a:gd name="T47" fmla="*/ 255 h 379"/>
                <a:gd name="T48" fmla="*/ 543 w 543"/>
                <a:gd name="T49" fmla="*/ 130 h 379"/>
                <a:gd name="T50" fmla="*/ 475 w 543"/>
                <a:gd name="T51" fmla="*/ 62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3" h="379">
                  <a:moveTo>
                    <a:pt x="68" y="0"/>
                  </a:moveTo>
                  <a:cubicBezTo>
                    <a:pt x="327" y="0"/>
                    <a:pt x="327" y="0"/>
                    <a:pt x="327" y="0"/>
                  </a:cubicBezTo>
                  <a:cubicBezTo>
                    <a:pt x="364" y="0"/>
                    <a:pt x="395" y="31"/>
                    <a:pt x="395" y="68"/>
                  </a:cubicBezTo>
                  <a:cubicBezTo>
                    <a:pt x="395" y="194"/>
                    <a:pt x="395" y="194"/>
                    <a:pt x="395" y="194"/>
                  </a:cubicBezTo>
                  <a:cubicBezTo>
                    <a:pt x="395" y="231"/>
                    <a:pt x="364" y="262"/>
                    <a:pt x="327" y="262"/>
                  </a:cubicBezTo>
                  <a:cubicBezTo>
                    <a:pt x="133" y="262"/>
                    <a:pt x="133" y="262"/>
                    <a:pt x="133" y="262"/>
                  </a:cubicBezTo>
                  <a:cubicBezTo>
                    <a:pt x="77" y="317"/>
                    <a:pt x="77" y="317"/>
                    <a:pt x="77" y="317"/>
                  </a:cubicBezTo>
                  <a:cubicBezTo>
                    <a:pt x="77" y="262"/>
                    <a:pt x="77" y="262"/>
                    <a:pt x="77" y="262"/>
                  </a:cubicBezTo>
                  <a:cubicBezTo>
                    <a:pt x="68" y="262"/>
                    <a:pt x="68" y="262"/>
                    <a:pt x="68" y="262"/>
                  </a:cubicBezTo>
                  <a:cubicBezTo>
                    <a:pt x="31" y="262"/>
                    <a:pt x="0" y="231"/>
                    <a:pt x="0" y="19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1"/>
                    <a:pt x="31" y="0"/>
                    <a:pt x="68" y="0"/>
                  </a:cubicBezTo>
                  <a:close/>
                  <a:moveTo>
                    <a:pt x="475" y="62"/>
                  </a:moveTo>
                  <a:cubicBezTo>
                    <a:pt x="424" y="62"/>
                    <a:pt x="424" y="62"/>
                    <a:pt x="424" y="62"/>
                  </a:cubicBezTo>
                  <a:cubicBezTo>
                    <a:pt x="425" y="68"/>
                    <a:pt x="426" y="74"/>
                    <a:pt x="426" y="81"/>
                  </a:cubicBezTo>
                  <a:cubicBezTo>
                    <a:pt x="426" y="206"/>
                    <a:pt x="426" y="206"/>
                    <a:pt x="426" y="206"/>
                  </a:cubicBezTo>
                  <a:cubicBezTo>
                    <a:pt x="426" y="257"/>
                    <a:pt x="384" y="298"/>
                    <a:pt x="333" y="298"/>
                  </a:cubicBezTo>
                  <a:cubicBezTo>
                    <a:pt x="164" y="298"/>
                    <a:pt x="164" y="298"/>
                    <a:pt x="164" y="298"/>
                  </a:cubicBezTo>
                  <a:cubicBezTo>
                    <a:pt x="176" y="314"/>
                    <a:pt x="195" y="323"/>
                    <a:pt x="216" y="323"/>
                  </a:cubicBezTo>
                  <a:cubicBezTo>
                    <a:pt x="410" y="323"/>
                    <a:pt x="410" y="323"/>
                    <a:pt x="410" y="323"/>
                  </a:cubicBezTo>
                  <a:cubicBezTo>
                    <a:pt x="466" y="379"/>
                    <a:pt x="466" y="379"/>
                    <a:pt x="466" y="379"/>
                  </a:cubicBezTo>
                  <a:cubicBezTo>
                    <a:pt x="466" y="323"/>
                    <a:pt x="466" y="323"/>
                    <a:pt x="466" y="323"/>
                  </a:cubicBezTo>
                  <a:cubicBezTo>
                    <a:pt x="475" y="323"/>
                    <a:pt x="475" y="323"/>
                    <a:pt x="475" y="323"/>
                  </a:cubicBezTo>
                  <a:cubicBezTo>
                    <a:pt x="513" y="323"/>
                    <a:pt x="543" y="293"/>
                    <a:pt x="543" y="255"/>
                  </a:cubicBezTo>
                  <a:cubicBezTo>
                    <a:pt x="543" y="130"/>
                    <a:pt x="543" y="130"/>
                    <a:pt x="543" y="130"/>
                  </a:cubicBezTo>
                  <a:cubicBezTo>
                    <a:pt x="543" y="93"/>
                    <a:pt x="513" y="62"/>
                    <a:pt x="475" y="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616214" y="4546700"/>
            <a:ext cx="1007174" cy="1005828"/>
            <a:chOff x="5616214" y="4546700"/>
            <a:chExt cx="1007174" cy="1005828"/>
          </a:xfrm>
        </p:grpSpPr>
        <p:sp>
          <p:nvSpPr>
            <p:cNvPr id="79" name="Freeform 5"/>
            <p:cNvSpPr/>
            <p:nvPr/>
          </p:nvSpPr>
          <p:spPr bwMode="auto">
            <a:xfrm>
              <a:off x="5616214" y="4546700"/>
              <a:ext cx="1007174" cy="1005828"/>
            </a:xfrm>
            <a:prstGeom prst="ellipse">
              <a:avLst/>
            </a:prstGeom>
            <a:solidFill>
              <a:schemeClr val="accent3"/>
            </a:solidFill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任意多边形 132"/>
            <p:cNvSpPr/>
            <p:nvPr/>
          </p:nvSpPr>
          <p:spPr>
            <a:xfrm>
              <a:off x="5719739" y="4832000"/>
              <a:ext cx="800124" cy="435228"/>
            </a:xfrm>
            <a:custGeom>
              <a:avLst/>
              <a:gdLst>
                <a:gd name="connsiteX0" fmla="*/ 2066619 w 5020531"/>
                <a:gd name="connsiteY0" fmla="*/ 0 h 2730916"/>
                <a:gd name="connsiteX1" fmla="*/ 2434901 w 5020531"/>
                <a:gd name="connsiteY1" fmla="*/ 152548 h 2730916"/>
                <a:gd name="connsiteX2" fmla="*/ 2501636 w 5020531"/>
                <a:gd name="connsiteY2" fmla="*/ 807414 h 2730916"/>
                <a:gd name="connsiteX3" fmla="*/ 2486696 w 5020531"/>
                <a:gd name="connsiteY3" fmla="*/ 825704 h 2730916"/>
                <a:gd name="connsiteX4" fmla="*/ 3000354 w 5020531"/>
                <a:gd name="connsiteY4" fmla="*/ 1691616 h 2730916"/>
                <a:gd name="connsiteX5" fmla="*/ 3025088 w 5020531"/>
                <a:gd name="connsiteY5" fmla="*/ 1689245 h 2730916"/>
                <a:gd name="connsiteX6" fmla="*/ 3124562 w 5020531"/>
                <a:gd name="connsiteY6" fmla="*/ 1698777 h 2730916"/>
                <a:gd name="connsiteX7" fmla="*/ 3220775 w 5020531"/>
                <a:gd name="connsiteY7" fmla="*/ 1727291 h 2730916"/>
                <a:gd name="connsiteX8" fmla="*/ 4183361 w 5020531"/>
                <a:gd name="connsiteY8" fmla="*/ 764705 h 2730916"/>
                <a:gd name="connsiteX9" fmla="*/ 3882688 w 5020531"/>
                <a:gd name="connsiteY9" fmla="*/ 464031 h 2730916"/>
                <a:gd name="connsiteX10" fmla="*/ 5020531 w 5020531"/>
                <a:gd name="connsiteY10" fmla="*/ 179170 h 2730916"/>
                <a:gd name="connsiteX11" fmla="*/ 4735670 w 5020531"/>
                <a:gd name="connsiteY11" fmla="*/ 1317014 h 2730916"/>
                <a:gd name="connsiteX12" fmla="*/ 4470465 w 5020531"/>
                <a:gd name="connsiteY12" fmla="*/ 1051809 h 2730916"/>
                <a:gd name="connsiteX13" fmla="*/ 3507874 w 5020531"/>
                <a:gd name="connsiteY13" fmla="*/ 2014401 h 2730916"/>
                <a:gd name="connsiteX14" fmla="*/ 3536383 w 5020531"/>
                <a:gd name="connsiteY14" fmla="*/ 2110603 h 2730916"/>
                <a:gd name="connsiteX15" fmla="*/ 3393365 w 5020531"/>
                <a:gd name="connsiteY15" fmla="*/ 2578364 h 2730916"/>
                <a:gd name="connsiteX16" fmla="*/ 2656795 w 5020531"/>
                <a:gd name="connsiteY16" fmla="*/ 2578369 h 2730916"/>
                <a:gd name="connsiteX17" fmla="*/ 2590059 w 5020531"/>
                <a:gd name="connsiteY17" fmla="*/ 1923503 h 2730916"/>
                <a:gd name="connsiteX18" fmla="*/ 2596241 w 5020531"/>
                <a:gd name="connsiteY18" fmla="*/ 1915935 h 2730916"/>
                <a:gd name="connsiteX19" fmla="*/ 2077036 w 5020531"/>
                <a:gd name="connsiteY19" fmla="*/ 1040671 h 2730916"/>
                <a:gd name="connsiteX20" fmla="*/ 2066611 w 5020531"/>
                <a:gd name="connsiteY20" fmla="*/ 1041671 h 2730916"/>
                <a:gd name="connsiteX21" fmla="*/ 1967135 w 5020531"/>
                <a:gd name="connsiteY21" fmla="*/ 1032137 h 2730916"/>
                <a:gd name="connsiteX22" fmla="*/ 1873123 w 5020531"/>
                <a:gd name="connsiteY22" fmla="*/ 1004277 h 2730916"/>
                <a:gd name="connsiteX23" fmla="*/ 1004273 w 5020531"/>
                <a:gd name="connsiteY23" fmla="*/ 1873126 h 2730916"/>
                <a:gd name="connsiteX24" fmla="*/ 1032136 w 5020531"/>
                <a:gd name="connsiteY24" fmla="*/ 1967145 h 2730916"/>
                <a:gd name="connsiteX25" fmla="*/ 889117 w 5020531"/>
                <a:gd name="connsiteY25" fmla="*/ 2434906 h 2730916"/>
                <a:gd name="connsiteX26" fmla="*/ 152547 w 5020531"/>
                <a:gd name="connsiteY26" fmla="*/ 2434911 h 2730916"/>
                <a:gd name="connsiteX27" fmla="*/ 152552 w 5020531"/>
                <a:gd name="connsiteY27" fmla="*/ 1698342 h 2730916"/>
                <a:gd name="connsiteX28" fmla="*/ 520836 w 5020531"/>
                <a:gd name="connsiteY28" fmla="*/ 1545793 h 2730916"/>
                <a:gd name="connsiteX29" fmla="*/ 620310 w 5020531"/>
                <a:gd name="connsiteY29" fmla="*/ 1555324 h 2730916"/>
                <a:gd name="connsiteX30" fmla="*/ 714351 w 5020531"/>
                <a:gd name="connsiteY30" fmla="*/ 1583192 h 2730916"/>
                <a:gd name="connsiteX31" fmla="*/ 1583182 w 5020531"/>
                <a:gd name="connsiteY31" fmla="*/ 714361 h 2730916"/>
                <a:gd name="connsiteX32" fmla="*/ 1555312 w 5020531"/>
                <a:gd name="connsiteY32" fmla="*/ 620315 h 2730916"/>
                <a:gd name="connsiteX33" fmla="*/ 1698331 w 5020531"/>
                <a:gd name="connsiteY33" fmla="*/ 152553 h 2730916"/>
                <a:gd name="connsiteX34" fmla="*/ 2066619 w 5020531"/>
                <a:gd name="connsiteY34" fmla="*/ 0 h 273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0531" h="2730916">
                  <a:moveTo>
                    <a:pt x="2066619" y="0"/>
                  </a:moveTo>
                  <a:cubicBezTo>
                    <a:pt x="2199909" y="4"/>
                    <a:pt x="2333204" y="50851"/>
                    <a:pt x="2434901" y="152548"/>
                  </a:cubicBezTo>
                  <a:cubicBezTo>
                    <a:pt x="2612875" y="330522"/>
                    <a:pt x="2635118" y="605251"/>
                    <a:pt x="2501636" y="807414"/>
                  </a:cubicBezTo>
                  <a:lnTo>
                    <a:pt x="2486696" y="825704"/>
                  </a:lnTo>
                  <a:lnTo>
                    <a:pt x="3000354" y="1691616"/>
                  </a:lnTo>
                  <a:lnTo>
                    <a:pt x="3025088" y="1689245"/>
                  </a:lnTo>
                  <a:cubicBezTo>
                    <a:pt x="3058410" y="1689245"/>
                    <a:pt x="3091732" y="1692422"/>
                    <a:pt x="3124562" y="1698777"/>
                  </a:cubicBezTo>
                  <a:lnTo>
                    <a:pt x="3220775" y="1727291"/>
                  </a:lnTo>
                  <a:lnTo>
                    <a:pt x="4183361" y="764705"/>
                  </a:lnTo>
                  <a:lnTo>
                    <a:pt x="3882688" y="464031"/>
                  </a:lnTo>
                  <a:lnTo>
                    <a:pt x="5020531" y="179170"/>
                  </a:lnTo>
                  <a:lnTo>
                    <a:pt x="4735670" y="1317014"/>
                  </a:lnTo>
                  <a:lnTo>
                    <a:pt x="4470465" y="1051809"/>
                  </a:lnTo>
                  <a:lnTo>
                    <a:pt x="3507874" y="2014401"/>
                  </a:lnTo>
                  <a:lnTo>
                    <a:pt x="3536383" y="2110603"/>
                  </a:lnTo>
                  <a:cubicBezTo>
                    <a:pt x="3568163" y="2274751"/>
                    <a:pt x="3520489" y="2451239"/>
                    <a:pt x="3393365" y="2578364"/>
                  </a:cubicBezTo>
                  <a:cubicBezTo>
                    <a:pt x="3189965" y="2781764"/>
                    <a:pt x="2860194" y="2781768"/>
                    <a:pt x="2656795" y="2578369"/>
                  </a:cubicBezTo>
                  <a:cubicBezTo>
                    <a:pt x="2478821" y="2400395"/>
                    <a:pt x="2456577" y="2125667"/>
                    <a:pt x="2590059" y="1923503"/>
                  </a:cubicBezTo>
                  <a:lnTo>
                    <a:pt x="2596241" y="1915935"/>
                  </a:lnTo>
                  <a:lnTo>
                    <a:pt x="2077036" y="1040671"/>
                  </a:lnTo>
                  <a:lnTo>
                    <a:pt x="2066611" y="1041671"/>
                  </a:lnTo>
                  <a:cubicBezTo>
                    <a:pt x="2033288" y="1041671"/>
                    <a:pt x="1999964" y="1038493"/>
                    <a:pt x="1967135" y="1032137"/>
                  </a:cubicBezTo>
                  <a:lnTo>
                    <a:pt x="1873123" y="1004277"/>
                  </a:lnTo>
                  <a:lnTo>
                    <a:pt x="1004273" y="1873126"/>
                  </a:lnTo>
                  <a:lnTo>
                    <a:pt x="1032136" y="1967145"/>
                  </a:lnTo>
                  <a:cubicBezTo>
                    <a:pt x="1063915" y="2131293"/>
                    <a:pt x="1016242" y="2307781"/>
                    <a:pt x="889117" y="2434906"/>
                  </a:cubicBezTo>
                  <a:cubicBezTo>
                    <a:pt x="685718" y="2638306"/>
                    <a:pt x="355946" y="2638311"/>
                    <a:pt x="152547" y="2434911"/>
                  </a:cubicBezTo>
                  <a:cubicBezTo>
                    <a:pt x="-50851" y="2231513"/>
                    <a:pt x="-50851" y="1901745"/>
                    <a:pt x="152552" y="1698342"/>
                  </a:cubicBezTo>
                  <a:cubicBezTo>
                    <a:pt x="254250" y="1596644"/>
                    <a:pt x="387545" y="1545789"/>
                    <a:pt x="520836" y="1545793"/>
                  </a:cubicBezTo>
                  <a:cubicBezTo>
                    <a:pt x="554158" y="1545792"/>
                    <a:pt x="587481" y="1548968"/>
                    <a:pt x="620310" y="1555324"/>
                  </a:cubicBezTo>
                  <a:lnTo>
                    <a:pt x="714351" y="1583192"/>
                  </a:lnTo>
                  <a:lnTo>
                    <a:pt x="1583182" y="714361"/>
                  </a:lnTo>
                  <a:lnTo>
                    <a:pt x="1555312" y="620315"/>
                  </a:lnTo>
                  <a:cubicBezTo>
                    <a:pt x="1523533" y="456167"/>
                    <a:pt x="1571206" y="279679"/>
                    <a:pt x="1698331" y="152553"/>
                  </a:cubicBezTo>
                  <a:cubicBezTo>
                    <a:pt x="1800034" y="50852"/>
                    <a:pt x="1933324" y="0"/>
                    <a:pt x="20666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advTm="557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8" grpId="0"/>
      <p:bldP spid="49" grpId="0" build="p"/>
      <p:bldP spid="37" grpId="0" bldLvl="0" animBg="1"/>
      <p:bldP spid="85" grpId="0" bldLvl="0" animBg="1"/>
      <p:bldP spid="86" grpId="0" bldLvl="0" animBg="1"/>
      <p:bldP spid="87" grpId="0" bldLvl="0" animBg="1"/>
      <p:bldP spid="88" grpId="0"/>
      <p:bldP spid="89" grpId="0"/>
      <p:bldP spid="90" grpId="0"/>
      <p:bldP spid="9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406315"/>
            <a:ext cx="5040560" cy="504055"/>
          </a:xfrm>
        </p:spPr>
        <p:txBody>
          <a:bodyPr lIns="0" tIns="0" rIns="0" bIns="0" anchor="t">
            <a:normAutofit fontScale="90000"/>
          </a:bodyPr>
          <a:lstStyle>
            <a:lvl1pPr algn="l">
              <a:defRPr sz="3200" b="0" cap="all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 smtClean="0"/>
              <a:t>单击此处添加名称</a:t>
            </a:r>
          </a:p>
        </p:txBody>
      </p:sp>
      <p:sp>
        <p:nvSpPr>
          <p:cNvPr id="7" name="五边形 6"/>
          <p:cNvSpPr/>
          <p:nvPr userDrawn="1"/>
        </p:nvSpPr>
        <p:spPr>
          <a:xfrm>
            <a:off x="263352" y="432893"/>
            <a:ext cx="573964" cy="432047"/>
          </a:xfrm>
          <a:prstGeom prst="homePlate">
            <a:avLst>
              <a:gd name="adj" fmla="val 382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31676" y="432893"/>
            <a:ext cx="95672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" y="432893"/>
            <a:ext cx="95672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TextBox 24"/>
          <p:cNvSpPr txBox="1"/>
          <p:nvPr/>
        </p:nvSpPr>
        <p:spPr>
          <a:xfrm>
            <a:off x="1904185" y="4679029"/>
            <a:ext cx="8383630" cy="1384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点击输入简要文字内容，文字内容需概括精炼，不用多余的文字修饰，言简意赅的说明分项内容。点击输入简要文字内容，文字内容需概括精炼，言简意赅的说明</a:t>
            </a:r>
          </a:p>
        </p:txBody>
      </p:sp>
      <p:sp>
        <p:nvSpPr>
          <p:cNvPr id="10" name="矩形 9"/>
          <p:cNvSpPr/>
          <p:nvPr/>
        </p:nvSpPr>
        <p:spPr>
          <a:xfrm>
            <a:off x="1096644" y="4435422"/>
            <a:ext cx="9998712" cy="1872208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23620" y="4666231"/>
            <a:ext cx="140654" cy="1437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11018520" y="4666231"/>
            <a:ext cx="140654" cy="1437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920204" y="1521455"/>
            <a:ext cx="2527408" cy="2278744"/>
            <a:chOff x="920204" y="1521455"/>
            <a:chExt cx="2527408" cy="2278744"/>
          </a:xfrm>
        </p:grpSpPr>
        <p:sp>
          <p:nvSpPr>
            <p:cNvPr id="78" name="Freeform 5"/>
            <p:cNvSpPr/>
            <p:nvPr/>
          </p:nvSpPr>
          <p:spPr bwMode="auto">
            <a:xfrm>
              <a:off x="920204" y="1521455"/>
              <a:ext cx="2527408" cy="227874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2" name="TextBox 3"/>
            <p:cNvSpPr txBox="1"/>
            <p:nvPr/>
          </p:nvSpPr>
          <p:spPr>
            <a:xfrm>
              <a:off x="1426859" y="2045274"/>
              <a:ext cx="1514099" cy="12306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4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785696" y="1521455"/>
            <a:ext cx="2527408" cy="2278744"/>
            <a:chOff x="8785696" y="1521455"/>
            <a:chExt cx="2527408" cy="2278744"/>
          </a:xfrm>
        </p:grpSpPr>
        <p:sp>
          <p:nvSpPr>
            <p:cNvPr id="81" name="Freeform 5"/>
            <p:cNvSpPr/>
            <p:nvPr/>
          </p:nvSpPr>
          <p:spPr bwMode="auto">
            <a:xfrm>
              <a:off x="8785696" y="1521455"/>
              <a:ext cx="2527408" cy="227874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6" name="TextBox 3"/>
            <p:cNvSpPr txBox="1"/>
            <p:nvPr/>
          </p:nvSpPr>
          <p:spPr>
            <a:xfrm>
              <a:off x="9375296" y="2045274"/>
              <a:ext cx="1348208" cy="12306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4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542035" y="1521455"/>
            <a:ext cx="2527408" cy="2278744"/>
            <a:chOff x="3542035" y="1521455"/>
            <a:chExt cx="2527408" cy="2278744"/>
          </a:xfrm>
        </p:grpSpPr>
        <p:sp>
          <p:nvSpPr>
            <p:cNvPr id="79" name="Freeform 5"/>
            <p:cNvSpPr/>
            <p:nvPr/>
          </p:nvSpPr>
          <p:spPr bwMode="auto">
            <a:xfrm>
              <a:off x="3542035" y="1521455"/>
              <a:ext cx="2527408" cy="227874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3" name="TextBox 3"/>
            <p:cNvSpPr txBox="1"/>
            <p:nvPr/>
          </p:nvSpPr>
          <p:spPr>
            <a:xfrm>
              <a:off x="4064600" y="2045274"/>
              <a:ext cx="1482278" cy="12306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4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163866" y="1521455"/>
            <a:ext cx="2527408" cy="2278744"/>
            <a:chOff x="6163866" y="1521455"/>
            <a:chExt cx="2527408" cy="2278744"/>
          </a:xfrm>
        </p:grpSpPr>
        <p:sp>
          <p:nvSpPr>
            <p:cNvPr id="80" name="Freeform 5"/>
            <p:cNvSpPr/>
            <p:nvPr/>
          </p:nvSpPr>
          <p:spPr bwMode="auto">
            <a:xfrm>
              <a:off x="6163866" y="1521455"/>
              <a:ext cx="2527408" cy="227874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4" name="TextBox 3"/>
            <p:cNvSpPr txBox="1"/>
            <p:nvPr/>
          </p:nvSpPr>
          <p:spPr>
            <a:xfrm>
              <a:off x="6772072" y="2045274"/>
              <a:ext cx="1310997" cy="12306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4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</p:grpSp>
      <p:sp>
        <p:nvSpPr>
          <p:cNvPr id="24" name="Freeform 5"/>
          <p:cNvSpPr/>
          <p:nvPr/>
        </p:nvSpPr>
        <p:spPr bwMode="auto">
          <a:xfrm>
            <a:off x="1026938" y="1617688"/>
            <a:ext cx="2313940" cy="208627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Freeform 5"/>
          <p:cNvSpPr/>
          <p:nvPr/>
        </p:nvSpPr>
        <p:spPr bwMode="auto">
          <a:xfrm>
            <a:off x="3648769" y="1617688"/>
            <a:ext cx="2313940" cy="208627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Freeform 5"/>
          <p:cNvSpPr/>
          <p:nvPr/>
        </p:nvSpPr>
        <p:spPr bwMode="auto">
          <a:xfrm>
            <a:off x="6270600" y="1617688"/>
            <a:ext cx="2313940" cy="208627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Freeform 5"/>
          <p:cNvSpPr/>
          <p:nvPr/>
        </p:nvSpPr>
        <p:spPr bwMode="auto">
          <a:xfrm>
            <a:off x="8892430" y="1617688"/>
            <a:ext cx="2313940" cy="208627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046616" y="2576350"/>
            <a:ext cx="874116" cy="168954"/>
            <a:chOff x="3005398" y="2593891"/>
            <a:chExt cx="817496" cy="158010"/>
          </a:xfrm>
        </p:grpSpPr>
        <p:grpSp>
          <p:nvGrpSpPr>
            <p:cNvPr id="36" name="组合 35"/>
            <p:cNvGrpSpPr/>
            <p:nvPr/>
          </p:nvGrpSpPr>
          <p:grpSpPr>
            <a:xfrm rot="5400000">
              <a:off x="3005399" y="2593890"/>
              <a:ext cx="158010" cy="158012"/>
              <a:chOff x="4486616" y="3001075"/>
              <a:chExt cx="274695" cy="274699"/>
            </a:xfrm>
          </p:grpSpPr>
          <p:sp>
            <p:nvSpPr>
              <p:cNvPr id="43" name="椭圆 42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5400000">
              <a:off x="3664883" y="2593890"/>
              <a:ext cx="158010" cy="158012"/>
              <a:chOff x="4486616" y="3001075"/>
              <a:chExt cx="274695" cy="274699"/>
            </a:xfrm>
          </p:grpSpPr>
          <p:sp>
            <p:nvSpPr>
              <p:cNvPr id="41" name="椭圆 40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 rot="16200000">
              <a:off x="3384091" y="2354714"/>
              <a:ext cx="67821" cy="636364"/>
              <a:chOff x="1235365" y="2098390"/>
              <a:chExt cx="67821" cy="384317"/>
            </a:xfrm>
          </p:grpSpPr>
          <p:sp>
            <p:nvSpPr>
              <p:cNvPr id="39" name="圆角矩形 38"/>
              <p:cNvSpPr/>
              <p:nvPr/>
            </p:nvSpPr>
            <p:spPr>
              <a:xfrm rot="10800000">
                <a:off x="1274386" y="2098391"/>
                <a:ext cx="28800" cy="38431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noFill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圆角矩形 39"/>
              <p:cNvSpPr/>
              <p:nvPr/>
            </p:nvSpPr>
            <p:spPr>
              <a:xfrm rot="10800000">
                <a:off x="1235365" y="2098390"/>
                <a:ext cx="28800" cy="38431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noFill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5674722" y="2576350"/>
            <a:ext cx="874116" cy="168954"/>
            <a:chOff x="3005398" y="2593891"/>
            <a:chExt cx="817496" cy="158010"/>
          </a:xfrm>
        </p:grpSpPr>
        <p:grpSp>
          <p:nvGrpSpPr>
            <p:cNvPr id="47" name="组合 46"/>
            <p:cNvGrpSpPr/>
            <p:nvPr/>
          </p:nvGrpSpPr>
          <p:grpSpPr>
            <a:xfrm rot="5400000">
              <a:off x="3005399" y="2593890"/>
              <a:ext cx="158010" cy="158012"/>
              <a:chOff x="4486616" y="3001075"/>
              <a:chExt cx="274695" cy="274699"/>
            </a:xfrm>
          </p:grpSpPr>
          <p:sp>
            <p:nvSpPr>
              <p:cNvPr id="54" name="椭圆 53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 rot="5400000">
              <a:off x="3664883" y="2593890"/>
              <a:ext cx="158010" cy="158012"/>
              <a:chOff x="4486616" y="3001075"/>
              <a:chExt cx="274695" cy="274699"/>
            </a:xfrm>
          </p:grpSpPr>
          <p:sp>
            <p:nvSpPr>
              <p:cNvPr id="52" name="椭圆 51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 rot="16200000">
              <a:off x="3384091" y="2354714"/>
              <a:ext cx="67821" cy="636364"/>
              <a:chOff x="1235365" y="2098390"/>
              <a:chExt cx="67821" cy="384317"/>
            </a:xfrm>
          </p:grpSpPr>
          <p:sp>
            <p:nvSpPr>
              <p:cNvPr id="50" name="圆角矩形 49"/>
              <p:cNvSpPr/>
              <p:nvPr/>
            </p:nvSpPr>
            <p:spPr>
              <a:xfrm rot="10800000">
                <a:off x="1274386" y="2098391"/>
                <a:ext cx="28800" cy="38431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noFill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圆角矩形 50"/>
              <p:cNvSpPr/>
              <p:nvPr/>
            </p:nvSpPr>
            <p:spPr>
              <a:xfrm rot="10800000">
                <a:off x="1235365" y="2098390"/>
                <a:ext cx="28800" cy="38431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noFill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8288894" y="2576350"/>
            <a:ext cx="874116" cy="168954"/>
            <a:chOff x="3005398" y="2593891"/>
            <a:chExt cx="817496" cy="158010"/>
          </a:xfrm>
        </p:grpSpPr>
        <p:grpSp>
          <p:nvGrpSpPr>
            <p:cNvPr id="57" name="组合 56"/>
            <p:cNvGrpSpPr/>
            <p:nvPr/>
          </p:nvGrpSpPr>
          <p:grpSpPr>
            <a:xfrm rot="5400000">
              <a:off x="3005399" y="2593890"/>
              <a:ext cx="158010" cy="158012"/>
              <a:chOff x="4486616" y="3001075"/>
              <a:chExt cx="274695" cy="274699"/>
            </a:xfrm>
          </p:grpSpPr>
          <p:sp>
            <p:nvSpPr>
              <p:cNvPr id="64" name="椭圆 63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椭圆 64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 rot="5400000">
              <a:off x="3664883" y="2593890"/>
              <a:ext cx="158010" cy="158012"/>
              <a:chOff x="4486616" y="3001075"/>
              <a:chExt cx="274695" cy="274699"/>
            </a:xfrm>
          </p:grpSpPr>
          <p:sp>
            <p:nvSpPr>
              <p:cNvPr id="62" name="椭圆 61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 rot="16200000">
              <a:off x="3384091" y="2354714"/>
              <a:ext cx="67821" cy="636364"/>
              <a:chOff x="1235365" y="2098390"/>
              <a:chExt cx="67821" cy="384317"/>
            </a:xfrm>
          </p:grpSpPr>
          <p:sp>
            <p:nvSpPr>
              <p:cNvPr id="60" name="圆角矩形 59"/>
              <p:cNvSpPr/>
              <p:nvPr/>
            </p:nvSpPr>
            <p:spPr>
              <a:xfrm rot="10800000">
                <a:off x="1274386" y="2098391"/>
                <a:ext cx="28800" cy="38431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noFill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圆角矩形 60"/>
              <p:cNvSpPr/>
              <p:nvPr/>
            </p:nvSpPr>
            <p:spPr>
              <a:xfrm rot="10800000">
                <a:off x="1235365" y="2098390"/>
                <a:ext cx="28800" cy="38431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noFill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p:transition advTm="4446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10" grpId="0" bldLvl="0" animBg="1"/>
      <p:bldP spid="11" grpId="0" bldLvl="0" animBg="1"/>
      <p:bldP spid="77" grpId="0" bldLvl="0" animBg="1"/>
      <p:bldP spid="24" grpId="0" bldLvl="0" animBg="1"/>
      <p:bldP spid="26" grpId="0" bldLvl="0" animBg="1"/>
      <p:bldP spid="27" grpId="0" bldLvl="0" animBg="1"/>
      <p:bldP spid="34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406315"/>
            <a:ext cx="5040560" cy="504055"/>
          </a:xfrm>
        </p:spPr>
        <p:txBody>
          <a:bodyPr lIns="0" tIns="0" rIns="0" bIns="0" anchor="t">
            <a:normAutofit fontScale="90000"/>
          </a:bodyPr>
          <a:lstStyle>
            <a:lvl1pPr algn="l">
              <a:defRPr sz="3200" b="0" cap="all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 smtClean="0"/>
              <a:t>单击此处添加名称</a:t>
            </a:r>
          </a:p>
        </p:txBody>
      </p:sp>
      <p:sp>
        <p:nvSpPr>
          <p:cNvPr id="7" name="五边形 6"/>
          <p:cNvSpPr/>
          <p:nvPr userDrawn="1"/>
        </p:nvSpPr>
        <p:spPr>
          <a:xfrm>
            <a:off x="263352" y="432893"/>
            <a:ext cx="573964" cy="432047"/>
          </a:xfrm>
          <a:prstGeom prst="homePlate">
            <a:avLst>
              <a:gd name="adj" fmla="val 382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31676" y="432893"/>
            <a:ext cx="95672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" y="432893"/>
            <a:ext cx="95672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95400" y="1268760"/>
            <a:ext cx="4752528" cy="504056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889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943871" y="1430502"/>
            <a:ext cx="6552804" cy="4717076"/>
            <a:chOff x="4943871" y="1701800"/>
            <a:chExt cx="6552804" cy="4390504"/>
          </a:xfrm>
        </p:grpSpPr>
        <p:sp>
          <p:nvSpPr>
            <p:cNvPr id="5" name="矩形 4"/>
            <p:cNvSpPr/>
            <p:nvPr/>
          </p:nvSpPr>
          <p:spPr>
            <a:xfrm>
              <a:off x="5447928" y="1701800"/>
              <a:ext cx="6048747" cy="43905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6200000">
              <a:off x="3000647" y="3645024"/>
              <a:ext cx="4390504" cy="504056"/>
            </a:xfrm>
            <a:custGeom>
              <a:avLst/>
              <a:gdLst>
                <a:gd name="connsiteX0" fmla="*/ 4390504 w 4390504"/>
                <a:gd name="connsiteY0" fmla="*/ 216024 h 504056"/>
                <a:gd name="connsiteX1" fmla="*/ 4390504 w 4390504"/>
                <a:gd name="connsiteY1" fmla="*/ 504056 h 504056"/>
                <a:gd name="connsiteX2" fmla="*/ 0 w 4390504"/>
                <a:gd name="connsiteY2" fmla="*/ 504056 h 504056"/>
                <a:gd name="connsiteX3" fmla="*/ 0 w 4390504"/>
                <a:gd name="connsiteY3" fmla="*/ 216024 h 504056"/>
                <a:gd name="connsiteX4" fmla="*/ 1985629 w 4390504"/>
                <a:gd name="connsiteY4" fmla="*/ 216024 h 504056"/>
                <a:gd name="connsiteX5" fmla="*/ 2195252 w 4390504"/>
                <a:gd name="connsiteY5" fmla="*/ 0 h 504056"/>
                <a:gd name="connsiteX6" fmla="*/ 2404874 w 4390504"/>
                <a:gd name="connsiteY6" fmla="*/ 216024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90504" h="504056">
                  <a:moveTo>
                    <a:pt x="4390504" y="216024"/>
                  </a:moveTo>
                  <a:lnTo>
                    <a:pt x="4390504" y="504056"/>
                  </a:lnTo>
                  <a:lnTo>
                    <a:pt x="0" y="504056"/>
                  </a:lnTo>
                  <a:lnTo>
                    <a:pt x="0" y="216024"/>
                  </a:lnTo>
                  <a:lnTo>
                    <a:pt x="1985629" y="216024"/>
                  </a:lnTo>
                  <a:lnTo>
                    <a:pt x="2195252" y="0"/>
                  </a:lnTo>
                  <a:lnTo>
                    <a:pt x="2404874" y="216024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9"/>
          <p:cNvSpPr txBox="1"/>
          <p:nvPr/>
        </p:nvSpPr>
        <p:spPr>
          <a:xfrm>
            <a:off x="6015980" y="1962755"/>
            <a:ext cx="4231022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2" name="TextBox 106"/>
          <p:cNvSpPr txBox="1"/>
          <p:nvPr/>
        </p:nvSpPr>
        <p:spPr>
          <a:xfrm>
            <a:off x="6015980" y="2692358"/>
            <a:ext cx="4832547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点击输入简要文字内容，文字内容需概括精炼，言简意赅的说明该分项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入简要文字内容，文字内容需概括精炼，言简意赅的说明该分项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内容。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6015980" y="4090918"/>
            <a:ext cx="4231022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30" name="TextBox 106"/>
          <p:cNvSpPr txBox="1"/>
          <p:nvPr/>
        </p:nvSpPr>
        <p:spPr>
          <a:xfrm>
            <a:off x="6015980" y="4744622"/>
            <a:ext cx="4832547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点击输入简要文字内容，文字内容需概括精炼，言简意赅的说明该分项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内容输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入简要文字内容，文字内容需概括精炼，言简意赅的说明该分项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内容。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6015980" y="2489691"/>
            <a:ext cx="4824536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6015980" y="4648173"/>
            <a:ext cx="4824536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3791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1" grpId="0"/>
      <p:bldP spid="12" grpId="0"/>
      <p:bldP spid="13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A_图片 2" descr="E:\素材\春\a745ec7858d757832cc42ec704a154df.pnga745ec7858d757832cc42ec704a154d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 flipH="1">
            <a:off x="-54610" y="740410"/>
            <a:ext cx="5622290" cy="562165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" name="PA_圆角矩形 12"/>
          <p:cNvSpPr/>
          <p:nvPr>
            <p:custDataLst>
              <p:tags r:id="rId2"/>
            </p:custDataLst>
          </p:nvPr>
        </p:nvSpPr>
        <p:spPr>
          <a:xfrm>
            <a:off x="5424526" y="5541237"/>
            <a:ext cx="2116920" cy="34250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汇报人</a:t>
            </a:r>
            <a:r>
              <a:rPr lang="zh-CN" altLang="en-US" sz="2135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2135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XXX</a:t>
            </a:r>
            <a:endParaRPr lang="en-US" altLang="zh-CN" sz="213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PA_圆角矩形 13"/>
          <p:cNvSpPr/>
          <p:nvPr>
            <p:custDataLst>
              <p:tags r:id="rId3"/>
            </p:custDataLst>
          </p:nvPr>
        </p:nvSpPr>
        <p:spPr>
          <a:xfrm>
            <a:off x="8112824" y="5541235"/>
            <a:ext cx="1828888" cy="34250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日期：</a:t>
            </a:r>
            <a:r>
              <a:rPr lang="en-US" altLang="zh-CN" sz="213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XXX</a:t>
            </a:r>
          </a:p>
        </p:txBody>
      </p:sp>
      <p:grpSp>
        <p:nvGrpSpPr>
          <p:cNvPr id="15" name="PA_组合 7"/>
          <p:cNvGrpSpPr/>
          <p:nvPr>
            <p:custDataLst>
              <p:tags r:id="rId4"/>
            </p:custDataLst>
          </p:nvPr>
        </p:nvGrpSpPr>
        <p:grpSpPr bwMode="auto">
          <a:xfrm>
            <a:off x="8788894" y="360580"/>
            <a:ext cx="380048" cy="380121"/>
            <a:chOff x="0" y="0"/>
            <a:chExt cx="965499" cy="965499"/>
          </a:xfrm>
        </p:grpSpPr>
        <p:sp>
          <p:nvSpPr>
            <p:cNvPr id="16" name="AutoShape 8" descr="tile_paper_medgray.png"/>
            <p:cNvSpPr/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 sz="100">
                <a:latin typeface="+mn-ea"/>
                <a:ea typeface="+mn-ea"/>
              </a:endParaRPr>
            </a:p>
          </p:txBody>
        </p:sp>
        <p:sp>
          <p:nvSpPr>
            <p:cNvPr id="17" name="AutoShape 9"/>
            <p:cNvSpPr/>
            <p:nvPr/>
          </p:nvSpPr>
          <p:spPr bwMode="auto">
            <a:xfrm>
              <a:off x="293394" y="283328"/>
              <a:ext cx="393981" cy="393980"/>
            </a:xfrm>
            <a:custGeom>
              <a:avLst/>
              <a:gdLst>
                <a:gd name="T0" fmla="*/ 196991 w 21600"/>
                <a:gd name="T1" fmla="*/ 196990 h 21588"/>
                <a:gd name="T2" fmla="*/ 196991 w 21600"/>
                <a:gd name="T3" fmla="*/ 196990 h 21588"/>
                <a:gd name="T4" fmla="*/ 196991 w 21600"/>
                <a:gd name="T5" fmla="*/ 196990 h 21588"/>
                <a:gd name="T6" fmla="*/ 196991 w 21600"/>
                <a:gd name="T7" fmla="*/ 196990 h 21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88">
                  <a:moveTo>
                    <a:pt x="10794" y="0"/>
                  </a:moveTo>
                  <a:cubicBezTo>
                    <a:pt x="12288" y="0"/>
                    <a:pt x="13689" y="251"/>
                    <a:pt x="14997" y="750"/>
                  </a:cubicBezTo>
                  <a:cubicBezTo>
                    <a:pt x="16304" y="1249"/>
                    <a:pt x="17445" y="1929"/>
                    <a:pt x="18422" y="2781"/>
                  </a:cubicBezTo>
                  <a:cubicBezTo>
                    <a:pt x="19399" y="3639"/>
                    <a:pt x="20173" y="4640"/>
                    <a:pt x="20743" y="5783"/>
                  </a:cubicBezTo>
                  <a:cubicBezTo>
                    <a:pt x="21315" y="6926"/>
                    <a:pt x="21600" y="8156"/>
                    <a:pt x="21600" y="9468"/>
                  </a:cubicBezTo>
                  <a:cubicBezTo>
                    <a:pt x="21600" y="10774"/>
                    <a:pt x="21315" y="12002"/>
                    <a:pt x="20743" y="13141"/>
                  </a:cubicBezTo>
                  <a:cubicBezTo>
                    <a:pt x="20173" y="14287"/>
                    <a:pt x="19399" y="15288"/>
                    <a:pt x="18422" y="16149"/>
                  </a:cubicBezTo>
                  <a:cubicBezTo>
                    <a:pt x="17445" y="17007"/>
                    <a:pt x="16304" y="17686"/>
                    <a:pt x="14997" y="18180"/>
                  </a:cubicBezTo>
                  <a:cubicBezTo>
                    <a:pt x="13689" y="18677"/>
                    <a:pt x="12288" y="18922"/>
                    <a:pt x="10794" y="18922"/>
                  </a:cubicBezTo>
                  <a:cubicBezTo>
                    <a:pt x="10104" y="18922"/>
                    <a:pt x="9426" y="18869"/>
                    <a:pt x="8767" y="18761"/>
                  </a:cubicBezTo>
                  <a:cubicBezTo>
                    <a:pt x="7444" y="20014"/>
                    <a:pt x="5900" y="20877"/>
                    <a:pt x="4135" y="21354"/>
                  </a:cubicBezTo>
                  <a:cubicBezTo>
                    <a:pt x="3947" y="21391"/>
                    <a:pt x="3758" y="21430"/>
                    <a:pt x="3565" y="21467"/>
                  </a:cubicBezTo>
                  <a:cubicBezTo>
                    <a:pt x="3375" y="21509"/>
                    <a:pt x="3170" y="21549"/>
                    <a:pt x="2951" y="21583"/>
                  </a:cubicBezTo>
                  <a:cubicBezTo>
                    <a:pt x="2831" y="21599"/>
                    <a:pt x="2727" y="21571"/>
                    <a:pt x="2643" y="21495"/>
                  </a:cubicBezTo>
                  <a:cubicBezTo>
                    <a:pt x="2556" y="21419"/>
                    <a:pt x="2497" y="21309"/>
                    <a:pt x="2466" y="21165"/>
                  </a:cubicBezTo>
                  <a:cubicBezTo>
                    <a:pt x="2438" y="21021"/>
                    <a:pt x="2457" y="20900"/>
                    <a:pt x="2523" y="20807"/>
                  </a:cubicBezTo>
                  <a:cubicBezTo>
                    <a:pt x="2591" y="20714"/>
                    <a:pt x="2666" y="20621"/>
                    <a:pt x="2749" y="20530"/>
                  </a:cubicBezTo>
                  <a:cubicBezTo>
                    <a:pt x="2920" y="20324"/>
                    <a:pt x="3083" y="20124"/>
                    <a:pt x="3233" y="19929"/>
                  </a:cubicBezTo>
                  <a:cubicBezTo>
                    <a:pt x="3384" y="19737"/>
                    <a:pt x="3521" y="19506"/>
                    <a:pt x="3645" y="19241"/>
                  </a:cubicBezTo>
                  <a:cubicBezTo>
                    <a:pt x="3768" y="18976"/>
                    <a:pt x="3881" y="18662"/>
                    <a:pt x="3982" y="18301"/>
                  </a:cubicBezTo>
                  <a:cubicBezTo>
                    <a:pt x="4083" y="17940"/>
                    <a:pt x="4173" y="17506"/>
                    <a:pt x="4248" y="16992"/>
                  </a:cubicBezTo>
                  <a:cubicBezTo>
                    <a:pt x="2942" y="16109"/>
                    <a:pt x="1906" y="15020"/>
                    <a:pt x="1143" y="13731"/>
                  </a:cubicBezTo>
                  <a:cubicBezTo>
                    <a:pt x="381" y="12436"/>
                    <a:pt x="0" y="11017"/>
                    <a:pt x="0" y="9468"/>
                  </a:cubicBezTo>
                  <a:cubicBezTo>
                    <a:pt x="0" y="8164"/>
                    <a:pt x="284" y="6937"/>
                    <a:pt x="856" y="5789"/>
                  </a:cubicBezTo>
                  <a:cubicBezTo>
                    <a:pt x="1428" y="4640"/>
                    <a:pt x="2200" y="3639"/>
                    <a:pt x="3177" y="2781"/>
                  </a:cubicBezTo>
                  <a:cubicBezTo>
                    <a:pt x="4154" y="1929"/>
                    <a:pt x="5293" y="1249"/>
                    <a:pt x="6597" y="750"/>
                  </a:cubicBezTo>
                  <a:cubicBezTo>
                    <a:pt x="7901" y="251"/>
                    <a:pt x="9299" y="0"/>
                    <a:pt x="1079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zh-CN" altLang="en-US" sz="100">
                <a:latin typeface="+mn-ea"/>
                <a:ea typeface="+mn-ea"/>
              </a:endParaRPr>
            </a:p>
          </p:txBody>
        </p:sp>
      </p:grpSp>
      <p:grpSp>
        <p:nvGrpSpPr>
          <p:cNvPr id="18" name="PA_组合 10"/>
          <p:cNvGrpSpPr/>
          <p:nvPr>
            <p:custDataLst>
              <p:tags r:id="rId5"/>
            </p:custDataLst>
          </p:nvPr>
        </p:nvGrpSpPr>
        <p:grpSpPr bwMode="auto">
          <a:xfrm>
            <a:off x="9326428" y="360580"/>
            <a:ext cx="380048" cy="380121"/>
            <a:chOff x="0" y="0"/>
            <a:chExt cx="965499" cy="965499"/>
          </a:xfrm>
        </p:grpSpPr>
        <p:sp>
          <p:nvSpPr>
            <p:cNvPr id="19" name="AutoShape 11"/>
            <p:cNvSpPr/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 sz="100">
                <a:latin typeface="+mn-ea"/>
                <a:ea typeface="+mn-ea"/>
              </a:endParaRPr>
            </a:p>
          </p:txBody>
        </p:sp>
        <p:sp>
          <p:nvSpPr>
            <p:cNvPr id="20" name="AutoShape 12"/>
            <p:cNvSpPr/>
            <p:nvPr/>
          </p:nvSpPr>
          <p:spPr bwMode="auto">
            <a:xfrm>
              <a:off x="285759" y="283328"/>
              <a:ext cx="393981" cy="393980"/>
            </a:xfrm>
            <a:custGeom>
              <a:avLst/>
              <a:gdLst>
                <a:gd name="T0" fmla="*/ 196991 w 21376"/>
                <a:gd name="T1" fmla="*/ 196990 h 21600"/>
                <a:gd name="T2" fmla="*/ 196991 w 21376"/>
                <a:gd name="T3" fmla="*/ 196990 h 21600"/>
                <a:gd name="T4" fmla="*/ 196991 w 21376"/>
                <a:gd name="T5" fmla="*/ 196990 h 21600"/>
                <a:gd name="T6" fmla="*/ 196991 w 21376"/>
                <a:gd name="T7" fmla="*/ 1969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600"/>
                    <a:pt x="19455" y="21600"/>
                  </a:cubicBezTo>
                  <a:lnTo>
                    <a:pt x="1928" y="21600"/>
                  </a:lnTo>
                  <a:cubicBezTo>
                    <a:pt x="1585" y="21600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zh-CN" altLang="en-US" sz="100">
                <a:latin typeface="+mn-ea"/>
                <a:ea typeface="+mn-ea"/>
              </a:endParaRPr>
            </a:p>
          </p:txBody>
        </p:sp>
      </p:grpSp>
      <p:grpSp>
        <p:nvGrpSpPr>
          <p:cNvPr id="21" name="PA_组合 13"/>
          <p:cNvGrpSpPr/>
          <p:nvPr>
            <p:custDataLst>
              <p:tags r:id="rId6"/>
            </p:custDataLst>
          </p:nvPr>
        </p:nvGrpSpPr>
        <p:grpSpPr bwMode="auto">
          <a:xfrm>
            <a:off x="9863963" y="360580"/>
            <a:ext cx="380673" cy="380121"/>
            <a:chOff x="0" y="0"/>
            <a:chExt cx="965499" cy="965499"/>
          </a:xfrm>
        </p:grpSpPr>
        <p:sp>
          <p:nvSpPr>
            <p:cNvPr id="22" name="AutoShape 14"/>
            <p:cNvSpPr/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 sz="100">
                <a:latin typeface="+mn-ea"/>
                <a:ea typeface="+mn-ea"/>
              </a:endParaRPr>
            </a:p>
          </p:txBody>
        </p:sp>
        <p:sp>
          <p:nvSpPr>
            <p:cNvPr id="23" name="AutoShape 15"/>
            <p:cNvSpPr/>
            <p:nvPr/>
          </p:nvSpPr>
          <p:spPr bwMode="auto">
            <a:xfrm>
              <a:off x="285759" y="283328"/>
              <a:ext cx="393981" cy="393980"/>
            </a:xfrm>
            <a:custGeom>
              <a:avLst/>
              <a:gdLst>
                <a:gd name="T0" fmla="*/ 196991 w 21600"/>
                <a:gd name="T1" fmla="*/ 196990 h 21600"/>
                <a:gd name="T2" fmla="*/ 196991 w 21600"/>
                <a:gd name="T3" fmla="*/ 196990 h 21600"/>
                <a:gd name="T4" fmla="*/ 196991 w 21600"/>
                <a:gd name="T5" fmla="*/ 196990 h 21600"/>
                <a:gd name="T6" fmla="*/ 196991 w 21600"/>
                <a:gd name="T7" fmla="*/ 1969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28" y="11543"/>
                  </a:moveTo>
                  <a:cubicBezTo>
                    <a:pt x="21492" y="11930"/>
                    <a:pt x="21571" y="12337"/>
                    <a:pt x="21571" y="12758"/>
                  </a:cubicBezTo>
                  <a:cubicBezTo>
                    <a:pt x="21571" y="13464"/>
                    <a:pt x="21388" y="14105"/>
                    <a:pt x="21017" y="14678"/>
                  </a:cubicBezTo>
                  <a:cubicBezTo>
                    <a:pt x="21111" y="15215"/>
                    <a:pt x="21077" y="15745"/>
                    <a:pt x="20924" y="16285"/>
                  </a:cubicBezTo>
                  <a:cubicBezTo>
                    <a:pt x="20769" y="16819"/>
                    <a:pt x="20512" y="17287"/>
                    <a:pt x="20141" y="17697"/>
                  </a:cubicBezTo>
                  <a:cubicBezTo>
                    <a:pt x="20105" y="18451"/>
                    <a:pt x="19901" y="19081"/>
                    <a:pt x="19531" y="19580"/>
                  </a:cubicBezTo>
                  <a:cubicBezTo>
                    <a:pt x="19161" y="20080"/>
                    <a:pt x="18700" y="20481"/>
                    <a:pt x="18146" y="20783"/>
                  </a:cubicBezTo>
                  <a:cubicBezTo>
                    <a:pt x="17593" y="21088"/>
                    <a:pt x="16982" y="21297"/>
                    <a:pt x="16321" y="21419"/>
                  </a:cubicBezTo>
                  <a:cubicBezTo>
                    <a:pt x="15660" y="21540"/>
                    <a:pt x="15010" y="21599"/>
                    <a:pt x="14380" y="21599"/>
                  </a:cubicBezTo>
                  <a:cubicBezTo>
                    <a:pt x="13730" y="21599"/>
                    <a:pt x="13077" y="21554"/>
                    <a:pt x="12424" y="21461"/>
                  </a:cubicBezTo>
                  <a:cubicBezTo>
                    <a:pt x="11772" y="21362"/>
                    <a:pt x="11127" y="21235"/>
                    <a:pt x="10497" y="21074"/>
                  </a:cubicBezTo>
                  <a:cubicBezTo>
                    <a:pt x="9864" y="20894"/>
                    <a:pt x="9237" y="20702"/>
                    <a:pt x="8610" y="20493"/>
                  </a:cubicBezTo>
                  <a:cubicBezTo>
                    <a:pt x="7982" y="20286"/>
                    <a:pt x="7341" y="20182"/>
                    <a:pt x="6680" y="20182"/>
                  </a:cubicBezTo>
                  <a:lnTo>
                    <a:pt x="1607" y="20182"/>
                  </a:lnTo>
                  <a:cubicBezTo>
                    <a:pt x="1167" y="20182"/>
                    <a:pt x="785" y="20029"/>
                    <a:pt x="471" y="19713"/>
                  </a:cubicBezTo>
                  <a:cubicBezTo>
                    <a:pt x="158" y="19405"/>
                    <a:pt x="0" y="19024"/>
                    <a:pt x="0" y="18572"/>
                  </a:cubicBezTo>
                  <a:lnTo>
                    <a:pt x="0" y="9880"/>
                  </a:lnTo>
                  <a:cubicBezTo>
                    <a:pt x="0" y="9440"/>
                    <a:pt x="158" y="9064"/>
                    <a:pt x="471" y="8754"/>
                  </a:cubicBezTo>
                  <a:cubicBezTo>
                    <a:pt x="785" y="8440"/>
                    <a:pt x="1167" y="8285"/>
                    <a:pt x="1607" y="8285"/>
                  </a:cubicBezTo>
                  <a:lnTo>
                    <a:pt x="6315" y="8285"/>
                  </a:lnTo>
                  <a:cubicBezTo>
                    <a:pt x="6558" y="8160"/>
                    <a:pt x="6750" y="8022"/>
                    <a:pt x="6897" y="7872"/>
                  </a:cubicBezTo>
                  <a:cubicBezTo>
                    <a:pt x="7041" y="7723"/>
                    <a:pt x="7197" y="7548"/>
                    <a:pt x="7369" y="7342"/>
                  </a:cubicBezTo>
                  <a:cubicBezTo>
                    <a:pt x="7513" y="7161"/>
                    <a:pt x="7663" y="6986"/>
                    <a:pt x="7810" y="6819"/>
                  </a:cubicBezTo>
                  <a:cubicBezTo>
                    <a:pt x="7957" y="6653"/>
                    <a:pt x="8112" y="6483"/>
                    <a:pt x="8276" y="6311"/>
                  </a:cubicBezTo>
                  <a:cubicBezTo>
                    <a:pt x="8570" y="5997"/>
                    <a:pt x="8918" y="5690"/>
                    <a:pt x="9302" y="5385"/>
                  </a:cubicBezTo>
                  <a:cubicBezTo>
                    <a:pt x="9692" y="5085"/>
                    <a:pt x="9989" y="4749"/>
                    <a:pt x="10195" y="4379"/>
                  </a:cubicBezTo>
                  <a:cubicBezTo>
                    <a:pt x="10339" y="4117"/>
                    <a:pt x="10443" y="3826"/>
                    <a:pt x="10506" y="3507"/>
                  </a:cubicBezTo>
                  <a:cubicBezTo>
                    <a:pt x="10565" y="3188"/>
                    <a:pt x="10627" y="2866"/>
                    <a:pt x="10675" y="2538"/>
                  </a:cubicBezTo>
                  <a:cubicBezTo>
                    <a:pt x="10726" y="2216"/>
                    <a:pt x="10780" y="1900"/>
                    <a:pt x="10845" y="1592"/>
                  </a:cubicBezTo>
                  <a:cubicBezTo>
                    <a:pt x="10907" y="1287"/>
                    <a:pt x="11014" y="1016"/>
                    <a:pt x="11161" y="776"/>
                  </a:cubicBezTo>
                  <a:cubicBezTo>
                    <a:pt x="11311" y="536"/>
                    <a:pt x="11523" y="350"/>
                    <a:pt x="11800" y="208"/>
                  </a:cubicBezTo>
                  <a:cubicBezTo>
                    <a:pt x="12074" y="67"/>
                    <a:pt x="12441" y="0"/>
                    <a:pt x="12902" y="0"/>
                  </a:cubicBezTo>
                  <a:cubicBezTo>
                    <a:pt x="13450" y="0"/>
                    <a:pt x="13956" y="112"/>
                    <a:pt x="14411" y="344"/>
                  </a:cubicBezTo>
                  <a:cubicBezTo>
                    <a:pt x="14869" y="573"/>
                    <a:pt x="15250" y="881"/>
                    <a:pt x="15567" y="1270"/>
                  </a:cubicBezTo>
                  <a:cubicBezTo>
                    <a:pt x="15880" y="1657"/>
                    <a:pt x="16126" y="2101"/>
                    <a:pt x="16304" y="2600"/>
                  </a:cubicBezTo>
                  <a:cubicBezTo>
                    <a:pt x="16479" y="3103"/>
                    <a:pt x="16570" y="3609"/>
                    <a:pt x="16570" y="4123"/>
                  </a:cubicBezTo>
                  <a:cubicBezTo>
                    <a:pt x="16570" y="4653"/>
                    <a:pt x="16491" y="5162"/>
                    <a:pt x="16332" y="5645"/>
                  </a:cubicBezTo>
                  <a:cubicBezTo>
                    <a:pt x="16174" y="6125"/>
                    <a:pt x="15982" y="6610"/>
                    <a:pt x="15759" y="7096"/>
                  </a:cubicBezTo>
                  <a:cubicBezTo>
                    <a:pt x="16072" y="7079"/>
                    <a:pt x="16389" y="7057"/>
                    <a:pt x="16705" y="7034"/>
                  </a:cubicBezTo>
                  <a:cubicBezTo>
                    <a:pt x="17019" y="7011"/>
                    <a:pt x="17335" y="7000"/>
                    <a:pt x="17652" y="7000"/>
                  </a:cubicBezTo>
                  <a:cubicBezTo>
                    <a:pt x="18149" y="7000"/>
                    <a:pt x="18630" y="7048"/>
                    <a:pt x="19099" y="7144"/>
                  </a:cubicBezTo>
                  <a:cubicBezTo>
                    <a:pt x="19568" y="7237"/>
                    <a:pt x="19986" y="7395"/>
                    <a:pt x="20356" y="7616"/>
                  </a:cubicBezTo>
                  <a:cubicBezTo>
                    <a:pt x="20726" y="7839"/>
                    <a:pt x="21026" y="8144"/>
                    <a:pt x="21255" y="8528"/>
                  </a:cubicBezTo>
                  <a:cubicBezTo>
                    <a:pt x="21486" y="8918"/>
                    <a:pt x="21600" y="9409"/>
                    <a:pt x="21600" y="10002"/>
                  </a:cubicBezTo>
                  <a:cubicBezTo>
                    <a:pt x="21600" y="10265"/>
                    <a:pt x="21580" y="10519"/>
                    <a:pt x="21535" y="10773"/>
                  </a:cubicBezTo>
                  <a:cubicBezTo>
                    <a:pt x="21484" y="11030"/>
                    <a:pt x="21419" y="11284"/>
                    <a:pt x="21328" y="11543"/>
                  </a:cubicBezTo>
                  <a:moveTo>
                    <a:pt x="4258" y="18519"/>
                  </a:moveTo>
                  <a:cubicBezTo>
                    <a:pt x="4555" y="18519"/>
                    <a:pt x="4809" y="18417"/>
                    <a:pt x="5024" y="18214"/>
                  </a:cubicBezTo>
                  <a:cubicBezTo>
                    <a:pt x="5233" y="18013"/>
                    <a:pt x="5340" y="17759"/>
                    <a:pt x="5340" y="17454"/>
                  </a:cubicBezTo>
                  <a:cubicBezTo>
                    <a:pt x="5340" y="17155"/>
                    <a:pt x="5233" y="16900"/>
                    <a:pt x="5024" y="16686"/>
                  </a:cubicBezTo>
                  <a:cubicBezTo>
                    <a:pt x="4812" y="16477"/>
                    <a:pt x="4557" y="16372"/>
                    <a:pt x="4258" y="16372"/>
                  </a:cubicBezTo>
                  <a:cubicBezTo>
                    <a:pt x="3941" y="16372"/>
                    <a:pt x="3684" y="16477"/>
                    <a:pt x="3486" y="16686"/>
                  </a:cubicBezTo>
                  <a:cubicBezTo>
                    <a:pt x="3289" y="16900"/>
                    <a:pt x="3190" y="17155"/>
                    <a:pt x="3190" y="17454"/>
                  </a:cubicBezTo>
                  <a:cubicBezTo>
                    <a:pt x="3190" y="17767"/>
                    <a:pt x="3289" y="18024"/>
                    <a:pt x="3486" y="18222"/>
                  </a:cubicBezTo>
                  <a:cubicBezTo>
                    <a:pt x="3681" y="18420"/>
                    <a:pt x="3939" y="18519"/>
                    <a:pt x="4258" y="18519"/>
                  </a:cubicBezTo>
                  <a:moveTo>
                    <a:pt x="19164" y="14342"/>
                  </a:moveTo>
                  <a:cubicBezTo>
                    <a:pt x="19703" y="13901"/>
                    <a:pt x="19975" y="13345"/>
                    <a:pt x="19975" y="12679"/>
                  </a:cubicBezTo>
                  <a:cubicBezTo>
                    <a:pt x="19975" y="12473"/>
                    <a:pt x="19918" y="12281"/>
                    <a:pt x="19805" y="12097"/>
                  </a:cubicBezTo>
                  <a:cubicBezTo>
                    <a:pt x="19695" y="11919"/>
                    <a:pt x="19576" y="11761"/>
                    <a:pt x="19446" y="11623"/>
                  </a:cubicBezTo>
                  <a:cubicBezTo>
                    <a:pt x="19590" y="11363"/>
                    <a:pt x="19720" y="11106"/>
                    <a:pt x="19833" y="10849"/>
                  </a:cubicBezTo>
                  <a:cubicBezTo>
                    <a:pt x="19944" y="10592"/>
                    <a:pt x="20003" y="10312"/>
                    <a:pt x="20003" y="10002"/>
                  </a:cubicBezTo>
                  <a:cubicBezTo>
                    <a:pt x="20003" y="9688"/>
                    <a:pt x="19924" y="9440"/>
                    <a:pt x="19766" y="9251"/>
                  </a:cubicBezTo>
                  <a:cubicBezTo>
                    <a:pt x="19607" y="9070"/>
                    <a:pt x="19415" y="8929"/>
                    <a:pt x="19184" y="8833"/>
                  </a:cubicBezTo>
                  <a:cubicBezTo>
                    <a:pt x="18955" y="8739"/>
                    <a:pt x="18698" y="8683"/>
                    <a:pt x="18418" y="8663"/>
                  </a:cubicBezTo>
                  <a:cubicBezTo>
                    <a:pt x="18138" y="8643"/>
                    <a:pt x="17884" y="8635"/>
                    <a:pt x="17649" y="8635"/>
                  </a:cubicBezTo>
                  <a:cubicBezTo>
                    <a:pt x="17242" y="8635"/>
                    <a:pt x="16835" y="8649"/>
                    <a:pt x="16423" y="8677"/>
                  </a:cubicBezTo>
                  <a:cubicBezTo>
                    <a:pt x="16010" y="8706"/>
                    <a:pt x="15606" y="8720"/>
                    <a:pt x="15199" y="8720"/>
                  </a:cubicBezTo>
                  <a:cubicBezTo>
                    <a:pt x="14917" y="8720"/>
                    <a:pt x="14643" y="8706"/>
                    <a:pt x="14366" y="8677"/>
                  </a:cubicBezTo>
                  <a:cubicBezTo>
                    <a:pt x="14089" y="8649"/>
                    <a:pt x="13829" y="8584"/>
                    <a:pt x="13574" y="8474"/>
                  </a:cubicBezTo>
                  <a:cubicBezTo>
                    <a:pt x="13574" y="8104"/>
                    <a:pt x="13645" y="7754"/>
                    <a:pt x="13792" y="7421"/>
                  </a:cubicBezTo>
                  <a:cubicBezTo>
                    <a:pt x="13936" y="7087"/>
                    <a:pt x="14094" y="6751"/>
                    <a:pt x="14275" y="6413"/>
                  </a:cubicBezTo>
                  <a:cubicBezTo>
                    <a:pt x="14448" y="6074"/>
                    <a:pt x="14606" y="5721"/>
                    <a:pt x="14747" y="5351"/>
                  </a:cubicBezTo>
                  <a:cubicBezTo>
                    <a:pt x="14886" y="4984"/>
                    <a:pt x="14953" y="4574"/>
                    <a:pt x="14953" y="4122"/>
                  </a:cubicBezTo>
                  <a:cubicBezTo>
                    <a:pt x="14953" y="3823"/>
                    <a:pt x="14905" y="3529"/>
                    <a:pt x="14812" y="3236"/>
                  </a:cubicBezTo>
                  <a:cubicBezTo>
                    <a:pt x="14716" y="2945"/>
                    <a:pt x="14583" y="2677"/>
                    <a:pt x="14411" y="2439"/>
                  </a:cubicBezTo>
                  <a:cubicBezTo>
                    <a:pt x="14238" y="2199"/>
                    <a:pt x="14027" y="2002"/>
                    <a:pt x="13775" y="1843"/>
                  </a:cubicBezTo>
                  <a:cubicBezTo>
                    <a:pt x="13521" y="1688"/>
                    <a:pt x="13230" y="1606"/>
                    <a:pt x="12893" y="1606"/>
                  </a:cubicBezTo>
                  <a:lnTo>
                    <a:pt x="12744" y="1606"/>
                  </a:lnTo>
                  <a:cubicBezTo>
                    <a:pt x="12681" y="1606"/>
                    <a:pt x="12631" y="1617"/>
                    <a:pt x="12594" y="1634"/>
                  </a:cubicBezTo>
                  <a:cubicBezTo>
                    <a:pt x="12523" y="1671"/>
                    <a:pt x="12481" y="1705"/>
                    <a:pt x="12472" y="1742"/>
                  </a:cubicBezTo>
                  <a:cubicBezTo>
                    <a:pt x="12464" y="1778"/>
                    <a:pt x="12450" y="1838"/>
                    <a:pt x="12430" y="1920"/>
                  </a:cubicBezTo>
                  <a:cubicBezTo>
                    <a:pt x="12323" y="2450"/>
                    <a:pt x="12221" y="3007"/>
                    <a:pt x="12128" y="3586"/>
                  </a:cubicBezTo>
                  <a:cubicBezTo>
                    <a:pt x="12034" y="4167"/>
                    <a:pt x="11854" y="4698"/>
                    <a:pt x="11596" y="5176"/>
                  </a:cubicBezTo>
                  <a:cubicBezTo>
                    <a:pt x="11334" y="5636"/>
                    <a:pt x="11000" y="6034"/>
                    <a:pt x="10596" y="6367"/>
                  </a:cubicBezTo>
                  <a:cubicBezTo>
                    <a:pt x="10189" y="6701"/>
                    <a:pt x="9802" y="7051"/>
                    <a:pt x="9432" y="7421"/>
                  </a:cubicBezTo>
                  <a:cubicBezTo>
                    <a:pt x="9169" y="7700"/>
                    <a:pt x="8949" y="7954"/>
                    <a:pt x="8771" y="8183"/>
                  </a:cubicBezTo>
                  <a:cubicBezTo>
                    <a:pt x="8593" y="8412"/>
                    <a:pt x="8403" y="8632"/>
                    <a:pt x="8211" y="8833"/>
                  </a:cubicBezTo>
                  <a:cubicBezTo>
                    <a:pt x="8016" y="9036"/>
                    <a:pt x="7799" y="9222"/>
                    <a:pt x="7556" y="9400"/>
                  </a:cubicBezTo>
                  <a:cubicBezTo>
                    <a:pt x="7313" y="9575"/>
                    <a:pt x="7019" y="9736"/>
                    <a:pt x="6674" y="9880"/>
                  </a:cubicBezTo>
                  <a:lnTo>
                    <a:pt x="6646" y="9880"/>
                  </a:lnTo>
                  <a:lnTo>
                    <a:pt x="6646" y="18572"/>
                  </a:lnTo>
                  <a:cubicBezTo>
                    <a:pt x="7279" y="18572"/>
                    <a:pt x="7889" y="18649"/>
                    <a:pt x="8485" y="18795"/>
                  </a:cubicBezTo>
                  <a:cubicBezTo>
                    <a:pt x="9081" y="18945"/>
                    <a:pt x="9683" y="19103"/>
                    <a:pt x="10294" y="19270"/>
                  </a:cubicBezTo>
                  <a:cubicBezTo>
                    <a:pt x="10901" y="19439"/>
                    <a:pt x="11537" y="19592"/>
                    <a:pt x="12207" y="19741"/>
                  </a:cubicBezTo>
                  <a:cubicBezTo>
                    <a:pt x="12874" y="19891"/>
                    <a:pt x="13594" y="19965"/>
                    <a:pt x="14374" y="19965"/>
                  </a:cubicBezTo>
                  <a:cubicBezTo>
                    <a:pt x="14781" y="19965"/>
                    <a:pt x="15222" y="19939"/>
                    <a:pt x="15699" y="19885"/>
                  </a:cubicBezTo>
                  <a:cubicBezTo>
                    <a:pt x="16177" y="19829"/>
                    <a:pt x="16626" y="19710"/>
                    <a:pt x="17047" y="19527"/>
                  </a:cubicBezTo>
                  <a:cubicBezTo>
                    <a:pt x="17468" y="19343"/>
                    <a:pt x="17816" y="19086"/>
                    <a:pt x="18101" y="18762"/>
                  </a:cubicBezTo>
                  <a:cubicBezTo>
                    <a:pt x="18387" y="18440"/>
                    <a:pt x="18525" y="18010"/>
                    <a:pt x="18525" y="17477"/>
                  </a:cubicBezTo>
                  <a:cubicBezTo>
                    <a:pt x="18525" y="17386"/>
                    <a:pt x="18522" y="17304"/>
                    <a:pt x="18517" y="17225"/>
                  </a:cubicBezTo>
                  <a:cubicBezTo>
                    <a:pt x="18503" y="17152"/>
                    <a:pt x="18488" y="17070"/>
                    <a:pt x="18471" y="16980"/>
                  </a:cubicBezTo>
                  <a:cubicBezTo>
                    <a:pt x="18785" y="16836"/>
                    <a:pt x="19028" y="16596"/>
                    <a:pt x="19195" y="16262"/>
                  </a:cubicBezTo>
                  <a:cubicBezTo>
                    <a:pt x="19364" y="15929"/>
                    <a:pt x="19446" y="15593"/>
                    <a:pt x="19446" y="15263"/>
                  </a:cubicBezTo>
                  <a:cubicBezTo>
                    <a:pt x="19449" y="14912"/>
                    <a:pt x="19350" y="14605"/>
                    <a:pt x="19164" y="143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zh-CN" altLang="en-US" sz="100">
                <a:latin typeface="+mn-ea"/>
                <a:ea typeface="+mn-ea"/>
              </a:endParaRPr>
            </a:p>
          </p:txBody>
        </p:sp>
      </p:grpSp>
      <p:grpSp>
        <p:nvGrpSpPr>
          <p:cNvPr id="24" name="PA_组合 16"/>
          <p:cNvGrpSpPr/>
          <p:nvPr>
            <p:custDataLst>
              <p:tags r:id="rId7"/>
            </p:custDataLst>
          </p:nvPr>
        </p:nvGrpSpPr>
        <p:grpSpPr bwMode="auto">
          <a:xfrm>
            <a:off x="10402123" y="360580"/>
            <a:ext cx="380048" cy="380121"/>
            <a:chOff x="0" y="0"/>
            <a:chExt cx="965499" cy="965499"/>
          </a:xfrm>
        </p:grpSpPr>
        <p:sp>
          <p:nvSpPr>
            <p:cNvPr id="25" name="AutoShape 17"/>
            <p:cNvSpPr/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 sz="100">
                <a:latin typeface="+mn-ea"/>
                <a:ea typeface="+mn-ea"/>
              </a:endParaRPr>
            </a:p>
          </p:txBody>
        </p:sp>
        <p:sp>
          <p:nvSpPr>
            <p:cNvPr id="26" name="AutoShape 18"/>
            <p:cNvSpPr/>
            <p:nvPr/>
          </p:nvSpPr>
          <p:spPr bwMode="auto">
            <a:xfrm>
              <a:off x="293617" y="264823"/>
              <a:ext cx="393980" cy="393980"/>
            </a:xfrm>
            <a:custGeom>
              <a:avLst/>
              <a:gdLst>
                <a:gd name="T0" fmla="*/ 196990 w 21600"/>
                <a:gd name="T1" fmla="*/ 196990 h 21600"/>
                <a:gd name="T2" fmla="*/ 196990 w 21600"/>
                <a:gd name="T3" fmla="*/ 196990 h 21600"/>
                <a:gd name="T4" fmla="*/ 196990 w 21600"/>
                <a:gd name="T5" fmla="*/ 196990 h 21600"/>
                <a:gd name="T6" fmla="*/ 196990 w 21600"/>
                <a:gd name="T7" fmla="*/ 1969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6949"/>
                  </a:moveTo>
                  <a:cubicBezTo>
                    <a:pt x="21600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lnTo>
                    <a:pt x="21600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zh-CN" altLang="en-US" sz="100">
                <a:latin typeface="+mn-ea"/>
                <a:ea typeface="+mn-ea"/>
              </a:endParaRPr>
            </a:p>
          </p:txBody>
        </p:sp>
      </p:grpSp>
      <p:grpSp>
        <p:nvGrpSpPr>
          <p:cNvPr id="27" name="PA_组合 19"/>
          <p:cNvGrpSpPr/>
          <p:nvPr>
            <p:custDataLst>
              <p:tags r:id="rId8"/>
            </p:custDataLst>
          </p:nvPr>
        </p:nvGrpSpPr>
        <p:grpSpPr bwMode="auto">
          <a:xfrm>
            <a:off x="10939658" y="360580"/>
            <a:ext cx="380048" cy="380121"/>
            <a:chOff x="0" y="0"/>
            <a:chExt cx="965499" cy="965499"/>
          </a:xfrm>
        </p:grpSpPr>
        <p:sp>
          <p:nvSpPr>
            <p:cNvPr id="28" name="AutoShape 20"/>
            <p:cNvSpPr/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 sz="100">
                <a:latin typeface="+mn-ea"/>
                <a:ea typeface="+mn-ea"/>
              </a:endParaRPr>
            </a:p>
          </p:txBody>
        </p:sp>
        <p:sp>
          <p:nvSpPr>
            <p:cNvPr id="29" name="AutoShape 21"/>
            <p:cNvSpPr/>
            <p:nvPr/>
          </p:nvSpPr>
          <p:spPr bwMode="auto">
            <a:xfrm>
              <a:off x="292545" y="314566"/>
              <a:ext cx="380408" cy="307104"/>
            </a:xfrm>
            <a:custGeom>
              <a:avLst/>
              <a:gdLst>
                <a:gd name="T0" fmla="*/ 190204 w 21600"/>
                <a:gd name="T1" fmla="*/ 153552 h 21600"/>
                <a:gd name="T2" fmla="*/ 190204 w 21600"/>
                <a:gd name="T3" fmla="*/ 153552 h 21600"/>
                <a:gd name="T4" fmla="*/ 190204 w 21600"/>
                <a:gd name="T5" fmla="*/ 153552 h 21600"/>
                <a:gd name="T6" fmla="*/ 190204 w 21600"/>
                <a:gd name="T7" fmla="*/ 15355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3222"/>
                  </a:moveTo>
                  <a:cubicBezTo>
                    <a:pt x="20632" y="3222"/>
                    <a:pt x="20946" y="3384"/>
                    <a:pt x="21208" y="3713"/>
                  </a:cubicBezTo>
                  <a:cubicBezTo>
                    <a:pt x="21470" y="4042"/>
                    <a:pt x="21600" y="4427"/>
                    <a:pt x="21600" y="4865"/>
                  </a:cubicBezTo>
                  <a:lnTo>
                    <a:pt x="21600" y="19984"/>
                  </a:lnTo>
                  <a:cubicBezTo>
                    <a:pt x="21600" y="20421"/>
                    <a:pt x="21470" y="20803"/>
                    <a:pt x="21208" y="21121"/>
                  </a:cubicBezTo>
                  <a:cubicBezTo>
                    <a:pt x="20946" y="21441"/>
                    <a:pt x="20632" y="21600"/>
                    <a:pt x="20263" y="21600"/>
                  </a:cubicBezTo>
                  <a:lnTo>
                    <a:pt x="1348" y="21600"/>
                  </a:lnTo>
                  <a:cubicBezTo>
                    <a:pt x="981" y="21600"/>
                    <a:pt x="663" y="21441"/>
                    <a:pt x="399" y="21121"/>
                  </a:cubicBezTo>
                  <a:cubicBezTo>
                    <a:pt x="134" y="20803"/>
                    <a:pt x="0" y="20421"/>
                    <a:pt x="0" y="19984"/>
                  </a:cubicBezTo>
                  <a:lnTo>
                    <a:pt x="0" y="4865"/>
                  </a:lnTo>
                  <a:cubicBezTo>
                    <a:pt x="0" y="4427"/>
                    <a:pt x="134" y="4042"/>
                    <a:pt x="399" y="3713"/>
                  </a:cubicBezTo>
                  <a:cubicBezTo>
                    <a:pt x="663" y="3384"/>
                    <a:pt x="981" y="3222"/>
                    <a:pt x="1348" y="3222"/>
                  </a:cubicBezTo>
                  <a:lnTo>
                    <a:pt x="5638" y="3222"/>
                  </a:lnTo>
                  <a:lnTo>
                    <a:pt x="6318" y="1460"/>
                  </a:lnTo>
                  <a:cubicBezTo>
                    <a:pt x="6458" y="1057"/>
                    <a:pt x="6717" y="713"/>
                    <a:pt x="7089" y="425"/>
                  </a:cubicBezTo>
                  <a:cubicBezTo>
                    <a:pt x="7466" y="143"/>
                    <a:pt x="7838" y="0"/>
                    <a:pt x="8203" y="0"/>
                  </a:cubicBezTo>
                  <a:lnTo>
                    <a:pt x="13396" y="0"/>
                  </a:lnTo>
                  <a:cubicBezTo>
                    <a:pt x="13763" y="0"/>
                    <a:pt x="14135" y="143"/>
                    <a:pt x="14510" y="425"/>
                  </a:cubicBezTo>
                  <a:cubicBezTo>
                    <a:pt x="14884" y="713"/>
                    <a:pt x="15146" y="1057"/>
                    <a:pt x="15293" y="1460"/>
                  </a:cubicBezTo>
                  <a:lnTo>
                    <a:pt x="15961" y="3222"/>
                  </a:lnTo>
                  <a:lnTo>
                    <a:pt x="20263" y="3222"/>
                  </a:lnTo>
                  <a:close/>
                  <a:moveTo>
                    <a:pt x="10806" y="19185"/>
                  </a:moveTo>
                  <a:cubicBezTo>
                    <a:pt x="11572" y="19185"/>
                    <a:pt x="12299" y="19002"/>
                    <a:pt x="12987" y="18650"/>
                  </a:cubicBezTo>
                  <a:cubicBezTo>
                    <a:pt x="13672" y="18294"/>
                    <a:pt x="14270" y="17810"/>
                    <a:pt x="14774" y="17196"/>
                  </a:cubicBezTo>
                  <a:cubicBezTo>
                    <a:pt x="15278" y="16582"/>
                    <a:pt x="15677" y="15862"/>
                    <a:pt x="15974" y="15048"/>
                  </a:cubicBezTo>
                  <a:cubicBezTo>
                    <a:pt x="16270" y="14234"/>
                    <a:pt x="16419" y="13356"/>
                    <a:pt x="16419" y="12421"/>
                  </a:cubicBezTo>
                  <a:cubicBezTo>
                    <a:pt x="16419" y="11499"/>
                    <a:pt x="16270" y="10623"/>
                    <a:pt x="15974" y="9795"/>
                  </a:cubicBezTo>
                  <a:cubicBezTo>
                    <a:pt x="15677" y="8966"/>
                    <a:pt x="15278" y="8249"/>
                    <a:pt x="14774" y="7644"/>
                  </a:cubicBezTo>
                  <a:cubicBezTo>
                    <a:pt x="14270" y="7036"/>
                    <a:pt x="13672" y="6557"/>
                    <a:pt x="12987" y="6199"/>
                  </a:cubicBezTo>
                  <a:cubicBezTo>
                    <a:pt x="12299" y="5843"/>
                    <a:pt x="11572" y="5667"/>
                    <a:pt x="10806" y="5667"/>
                  </a:cubicBezTo>
                  <a:cubicBezTo>
                    <a:pt x="10039" y="5667"/>
                    <a:pt x="9312" y="5846"/>
                    <a:pt x="8619" y="6199"/>
                  </a:cubicBezTo>
                  <a:cubicBezTo>
                    <a:pt x="7929" y="6557"/>
                    <a:pt x="7332" y="7036"/>
                    <a:pt x="6827" y="7644"/>
                  </a:cubicBezTo>
                  <a:cubicBezTo>
                    <a:pt x="6323" y="8249"/>
                    <a:pt x="5922" y="8963"/>
                    <a:pt x="5625" y="9789"/>
                  </a:cubicBezTo>
                  <a:cubicBezTo>
                    <a:pt x="5329" y="10612"/>
                    <a:pt x="5180" y="11490"/>
                    <a:pt x="5180" y="12421"/>
                  </a:cubicBezTo>
                  <a:cubicBezTo>
                    <a:pt x="5180" y="13356"/>
                    <a:pt x="5329" y="14234"/>
                    <a:pt x="5625" y="15048"/>
                  </a:cubicBezTo>
                  <a:cubicBezTo>
                    <a:pt x="5922" y="15862"/>
                    <a:pt x="6323" y="16582"/>
                    <a:pt x="6827" y="17196"/>
                  </a:cubicBezTo>
                  <a:cubicBezTo>
                    <a:pt x="7332" y="17810"/>
                    <a:pt x="7929" y="18294"/>
                    <a:pt x="8619" y="18650"/>
                  </a:cubicBezTo>
                  <a:cubicBezTo>
                    <a:pt x="9312" y="19005"/>
                    <a:pt x="10039" y="19185"/>
                    <a:pt x="10806" y="19185"/>
                  </a:cubicBezTo>
                  <a:moveTo>
                    <a:pt x="10806" y="7832"/>
                  </a:moveTo>
                  <a:cubicBezTo>
                    <a:pt x="11337" y="7832"/>
                    <a:pt x="11834" y="7953"/>
                    <a:pt x="12294" y="8191"/>
                  </a:cubicBezTo>
                  <a:cubicBezTo>
                    <a:pt x="12754" y="8432"/>
                    <a:pt x="13158" y="8755"/>
                    <a:pt x="13501" y="9169"/>
                  </a:cubicBezTo>
                  <a:cubicBezTo>
                    <a:pt x="13846" y="9583"/>
                    <a:pt x="14118" y="10068"/>
                    <a:pt x="14316" y="10623"/>
                  </a:cubicBezTo>
                  <a:cubicBezTo>
                    <a:pt x="14515" y="11184"/>
                    <a:pt x="14615" y="11781"/>
                    <a:pt x="14615" y="12421"/>
                  </a:cubicBezTo>
                  <a:cubicBezTo>
                    <a:pt x="14615" y="13056"/>
                    <a:pt x="14515" y="13649"/>
                    <a:pt x="14316" y="14205"/>
                  </a:cubicBezTo>
                  <a:cubicBezTo>
                    <a:pt x="14118" y="14757"/>
                    <a:pt x="13846" y="15245"/>
                    <a:pt x="13501" y="15668"/>
                  </a:cubicBezTo>
                  <a:cubicBezTo>
                    <a:pt x="13158" y="16091"/>
                    <a:pt x="12752" y="16420"/>
                    <a:pt x="12289" y="16661"/>
                  </a:cubicBezTo>
                  <a:cubicBezTo>
                    <a:pt x="11824" y="16899"/>
                    <a:pt x="11330" y="17016"/>
                    <a:pt x="10806" y="17016"/>
                  </a:cubicBezTo>
                  <a:cubicBezTo>
                    <a:pt x="10274" y="17016"/>
                    <a:pt x="9777" y="16899"/>
                    <a:pt x="9312" y="16661"/>
                  </a:cubicBezTo>
                  <a:cubicBezTo>
                    <a:pt x="8847" y="16420"/>
                    <a:pt x="8443" y="16091"/>
                    <a:pt x="8100" y="15668"/>
                  </a:cubicBezTo>
                  <a:cubicBezTo>
                    <a:pt x="7755" y="15245"/>
                    <a:pt x="7483" y="14754"/>
                    <a:pt x="7285" y="14199"/>
                  </a:cubicBezTo>
                  <a:cubicBezTo>
                    <a:pt x="7084" y="13641"/>
                    <a:pt x="6984" y="13044"/>
                    <a:pt x="6984" y="12421"/>
                  </a:cubicBezTo>
                  <a:cubicBezTo>
                    <a:pt x="6984" y="11781"/>
                    <a:pt x="7084" y="11184"/>
                    <a:pt x="7285" y="10623"/>
                  </a:cubicBezTo>
                  <a:cubicBezTo>
                    <a:pt x="7483" y="10068"/>
                    <a:pt x="7755" y="9583"/>
                    <a:pt x="8100" y="9169"/>
                  </a:cubicBezTo>
                  <a:cubicBezTo>
                    <a:pt x="8443" y="8755"/>
                    <a:pt x="8847" y="8431"/>
                    <a:pt x="9312" y="8191"/>
                  </a:cubicBezTo>
                  <a:cubicBezTo>
                    <a:pt x="9777" y="7953"/>
                    <a:pt x="10274" y="7832"/>
                    <a:pt x="10806" y="78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zh-CN" altLang="en-US" sz="100">
                <a:latin typeface="+mn-ea"/>
                <a:ea typeface="+mn-ea"/>
              </a:endParaRPr>
            </a:p>
          </p:txBody>
        </p:sp>
      </p:grpSp>
      <p:grpSp>
        <p:nvGrpSpPr>
          <p:cNvPr id="30" name="PA_组合 22"/>
          <p:cNvGrpSpPr/>
          <p:nvPr>
            <p:custDataLst>
              <p:tags r:id="rId9"/>
            </p:custDataLst>
          </p:nvPr>
        </p:nvGrpSpPr>
        <p:grpSpPr bwMode="auto">
          <a:xfrm>
            <a:off x="11477192" y="360580"/>
            <a:ext cx="380048" cy="380121"/>
            <a:chOff x="0" y="0"/>
            <a:chExt cx="965499" cy="965499"/>
          </a:xfrm>
        </p:grpSpPr>
        <p:sp>
          <p:nvSpPr>
            <p:cNvPr id="31" name="AutoShape 23"/>
            <p:cNvSpPr/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 sz="100">
                <a:latin typeface="+mn-ea"/>
                <a:ea typeface="+mn-ea"/>
              </a:endParaRPr>
            </a:p>
          </p:txBody>
        </p:sp>
        <p:sp>
          <p:nvSpPr>
            <p:cNvPr id="32" name="AutoShape 24"/>
            <p:cNvSpPr/>
            <p:nvPr/>
          </p:nvSpPr>
          <p:spPr bwMode="auto">
            <a:xfrm>
              <a:off x="293617" y="331589"/>
              <a:ext cx="380408" cy="296161"/>
            </a:xfrm>
            <a:custGeom>
              <a:avLst/>
              <a:gdLst>
                <a:gd name="T0" fmla="*/ 190204 w 21600"/>
                <a:gd name="T1" fmla="*/ 148081 h 21600"/>
                <a:gd name="T2" fmla="*/ 190204 w 21600"/>
                <a:gd name="T3" fmla="*/ 148081 h 21600"/>
                <a:gd name="T4" fmla="*/ 190204 w 21600"/>
                <a:gd name="T5" fmla="*/ 148081 h 21600"/>
                <a:gd name="T6" fmla="*/ 190204 w 21600"/>
                <a:gd name="T7" fmla="*/ 14808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782" y="15633"/>
                  </a:moveTo>
                  <a:cubicBezTo>
                    <a:pt x="11211" y="15633"/>
                    <a:pt x="11622" y="15565"/>
                    <a:pt x="12011" y="15416"/>
                  </a:cubicBezTo>
                  <a:cubicBezTo>
                    <a:pt x="12403" y="15272"/>
                    <a:pt x="12778" y="15084"/>
                    <a:pt x="13138" y="14855"/>
                  </a:cubicBezTo>
                  <a:cubicBezTo>
                    <a:pt x="13498" y="14626"/>
                    <a:pt x="13845" y="14361"/>
                    <a:pt x="14181" y="14073"/>
                  </a:cubicBezTo>
                  <a:cubicBezTo>
                    <a:pt x="14516" y="13774"/>
                    <a:pt x="14844" y="13471"/>
                    <a:pt x="15168" y="13160"/>
                  </a:cubicBezTo>
                  <a:cubicBezTo>
                    <a:pt x="16142" y="12226"/>
                    <a:pt x="17126" y="11306"/>
                    <a:pt x="18120" y="10410"/>
                  </a:cubicBezTo>
                  <a:cubicBezTo>
                    <a:pt x="19112" y="9515"/>
                    <a:pt x="20113" y="8616"/>
                    <a:pt x="21120" y="7714"/>
                  </a:cubicBezTo>
                  <a:cubicBezTo>
                    <a:pt x="21198" y="7640"/>
                    <a:pt x="21279" y="7570"/>
                    <a:pt x="21360" y="7496"/>
                  </a:cubicBezTo>
                  <a:cubicBezTo>
                    <a:pt x="21443" y="7429"/>
                    <a:pt x="21524" y="7347"/>
                    <a:pt x="21600" y="7250"/>
                  </a:cubicBezTo>
                  <a:lnTo>
                    <a:pt x="21600" y="19981"/>
                  </a:lnTo>
                  <a:cubicBezTo>
                    <a:pt x="21600" y="20416"/>
                    <a:pt x="21470" y="20800"/>
                    <a:pt x="21208" y="21118"/>
                  </a:cubicBezTo>
                  <a:cubicBezTo>
                    <a:pt x="20946" y="21438"/>
                    <a:pt x="20632" y="21600"/>
                    <a:pt x="20265" y="21600"/>
                  </a:cubicBezTo>
                  <a:lnTo>
                    <a:pt x="1346" y="21600"/>
                  </a:lnTo>
                  <a:cubicBezTo>
                    <a:pt x="979" y="21600"/>
                    <a:pt x="663" y="21438"/>
                    <a:pt x="396" y="21118"/>
                  </a:cubicBezTo>
                  <a:cubicBezTo>
                    <a:pt x="132" y="20803"/>
                    <a:pt x="0" y="20419"/>
                    <a:pt x="0" y="19981"/>
                  </a:cubicBezTo>
                  <a:lnTo>
                    <a:pt x="0" y="7250"/>
                  </a:lnTo>
                  <a:cubicBezTo>
                    <a:pt x="75" y="7347"/>
                    <a:pt x="156" y="7429"/>
                    <a:pt x="239" y="7496"/>
                  </a:cubicBezTo>
                  <a:cubicBezTo>
                    <a:pt x="320" y="7570"/>
                    <a:pt x="401" y="7640"/>
                    <a:pt x="479" y="7714"/>
                  </a:cubicBezTo>
                  <a:cubicBezTo>
                    <a:pt x="1488" y="8616"/>
                    <a:pt x="2487" y="9514"/>
                    <a:pt x="3481" y="10410"/>
                  </a:cubicBezTo>
                  <a:cubicBezTo>
                    <a:pt x="4473" y="11306"/>
                    <a:pt x="5457" y="12223"/>
                    <a:pt x="6434" y="13160"/>
                  </a:cubicBezTo>
                  <a:cubicBezTo>
                    <a:pt x="6738" y="13454"/>
                    <a:pt x="7058" y="13744"/>
                    <a:pt x="7394" y="14038"/>
                  </a:cubicBezTo>
                  <a:cubicBezTo>
                    <a:pt x="7729" y="14338"/>
                    <a:pt x="8079" y="14599"/>
                    <a:pt x="8437" y="14840"/>
                  </a:cubicBezTo>
                  <a:cubicBezTo>
                    <a:pt x="8797" y="15075"/>
                    <a:pt x="9174" y="15269"/>
                    <a:pt x="9568" y="15413"/>
                  </a:cubicBezTo>
                  <a:cubicBezTo>
                    <a:pt x="9965" y="15563"/>
                    <a:pt x="10371" y="15633"/>
                    <a:pt x="10782" y="15633"/>
                  </a:cubicBezTo>
                  <a:moveTo>
                    <a:pt x="10782" y="12413"/>
                  </a:moveTo>
                  <a:cubicBezTo>
                    <a:pt x="10540" y="12413"/>
                    <a:pt x="10278" y="12334"/>
                    <a:pt x="9996" y="12167"/>
                  </a:cubicBezTo>
                  <a:cubicBezTo>
                    <a:pt x="9715" y="12005"/>
                    <a:pt x="9441" y="11806"/>
                    <a:pt x="9171" y="11576"/>
                  </a:cubicBezTo>
                  <a:cubicBezTo>
                    <a:pt x="8900" y="11347"/>
                    <a:pt x="8638" y="11106"/>
                    <a:pt x="8380" y="10854"/>
                  </a:cubicBezTo>
                  <a:cubicBezTo>
                    <a:pt x="8121" y="10601"/>
                    <a:pt x="7896" y="10390"/>
                    <a:pt x="7700" y="10222"/>
                  </a:cubicBezTo>
                  <a:cubicBezTo>
                    <a:pt x="6752" y="9356"/>
                    <a:pt x="5819" y="8507"/>
                    <a:pt x="4891" y="7664"/>
                  </a:cubicBezTo>
                  <a:cubicBezTo>
                    <a:pt x="3966" y="6815"/>
                    <a:pt x="3023" y="5960"/>
                    <a:pt x="2061" y="5087"/>
                  </a:cubicBezTo>
                  <a:cubicBezTo>
                    <a:pt x="1882" y="4920"/>
                    <a:pt x="1672" y="4691"/>
                    <a:pt x="1434" y="4406"/>
                  </a:cubicBezTo>
                  <a:cubicBezTo>
                    <a:pt x="1194" y="4118"/>
                    <a:pt x="974" y="3804"/>
                    <a:pt x="766" y="3460"/>
                  </a:cubicBezTo>
                  <a:cubicBezTo>
                    <a:pt x="560" y="3110"/>
                    <a:pt x="384" y="2761"/>
                    <a:pt x="239" y="2405"/>
                  </a:cubicBezTo>
                  <a:cubicBezTo>
                    <a:pt x="95" y="2050"/>
                    <a:pt x="22" y="1724"/>
                    <a:pt x="22" y="1436"/>
                  </a:cubicBezTo>
                  <a:cubicBezTo>
                    <a:pt x="22" y="1051"/>
                    <a:pt x="164" y="713"/>
                    <a:pt x="443" y="425"/>
                  </a:cubicBezTo>
                  <a:cubicBezTo>
                    <a:pt x="727" y="143"/>
                    <a:pt x="1025" y="0"/>
                    <a:pt x="1346" y="0"/>
                  </a:cubicBezTo>
                  <a:lnTo>
                    <a:pt x="20265" y="0"/>
                  </a:lnTo>
                  <a:cubicBezTo>
                    <a:pt x="20583" y="0"/>
                    <a:pt x="20882" y="143"/>
                    <a:pt x="21161" y="425"/>
                  </a:cubicBezTo>
                  <a:cubicBezTo>
                    <a:pt x="21438" y="713"/>
                    <a:pt x="21577" y="1051"/>
                    <a:pt x="21577" y="1436"/>
                  </a:cubicBezTo>
                  <a:cubicBezTo>
                    <a:pt x="21577" y="1724"/>
                    <a:pt x="21504" y="2050"/>
                    <a:pt x="21360" y="2405"/>
                  </a:cubicBezTo>
                  <a:cubicBezTo>
                    <a:pt x="21215" y="2761"/>
                    <a:pt x="21039" y="3110"/>
                    <a:pt x="20833" y="3460"/>
                  </a:cubicBezTo>
                  <a:cubicBezTo>
                    <a:pt x="20627" y="3804"/>
                    <a:pt x="20402" y="4121"/>
                    <a:pt x="20165" y="4406"/>
                  </a:cubicBezTo>
                  <a:cubicBezTo>
                    <a:pt x="19927" y="4691"/>
                    <a:pt x="19717" y="4923"/>
                    <a:pt x="19538" y="5087"/>
                  </a:cubicBezTo>
                  <a:cubicBezTo>
                    <a:pt x="18578" y="5948"/>
                    <a:pt x="17633" y="6803"/>
                    <a:pt x="16708" y="7652"/>
                  </a:cubicBezTo>
                  <a:cubicBezTo>
                    <a:pt x="15782" y="8501"/>
                    <a:pt x="14844" y="9356"/>
                    <a:pt x="13899" y="10222"/>
                  </a:cubicBezTo>
                  <a:cubicBezTo>
                    <a:pt x="13703" y="10390"/>
                    <a:pt x="13481" y="10601"/>
                    <a:pt x="13226" y="10854"/>
                  </a:cubicBezTo>
                  <a:cubicBezTo>
                    <a:pt x="12971" y="11106"/>
                    <a:pt x="12709" y="11347"/>
                    <a:pt x="12435" y="11576"/>
                  </a:cubicBezTo>
                  <a:cubicBezTo>
                    <a:pt x="12161" y="11806"/>
                    <a:pt x="11884" y="12005"/>
                    <a:pt x="11603" y="12167"/>
                  </a:cubicBezTo>
                  <a:cubicBezTo>
                    <a:pt x="11321" y="12334"/>
                    <a:pt x="11064" y="12413"/>
                    <a:pt x="10829" y="12413"/>
                  </a:cubicBezTo>
                  <a:lnTo>
                    <a:pt x="10804" y="12413"/>
                  </a:lnTo>
                  <a:lnTo>
                    <a:pt x="10782" y="124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zh-CN" altLang="en-US" sz="100">
                <a:latin typeface="+mn-ea"/>
                <a:ea typeface="+mn-ea"/>
              </a:endParaRPr>
            </a:p>
          </p:txBody>
        </p:sp>
      </p:grpSp>
      <p:sp>
        <p:nvSpPr>
          <p:cNvPr id="33" name="PA_副标题 2"/>
          <p:cNvSpPr txBox="1"/>
          <p:nvPr>
            <p:custDataLst>
              <p:tags r:id="rId10"/>
            </p:custDataLst>
          </p:nvPr>
        </p:nvSpPr>
        <p:spPr>
          <a:xfrm>
            <a:off x="5447665" y="4017645"/>
            <a:ext cx="5225415" cy="67183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spcBef>
                <a:spcPts val="0"/>
              </a:spcBef>
              <a:spcAft>
                <a:spcPts val="400"/>
              </a:spcAft>
              <a:buSzPct val="70000"/>
              <a:buNone/>
            </a:pPr>
            <a:r>
              <a:rPr lang="zh-CN" altLang="en-US" sz="2400" dirty="0" smtClean="0"/>
              <a:t>BUSENESS ACTIVITY PLANNING</a:t>
            </a:r>
          </a:p>
        </p:txBody>
      </p:sp>
      <p:sp>
        <p:nvSpPr>
          <p:cNvPr id="34" name="PA_燕尾形 33"/>
          <p:cNvSpPr/>
          <p:nvPr>
            <p:custDataLst>
              <p:tags r:id="rId11"/>
            </p:custDataLst>
          </p:nvPr>
        </p:nvSpPr>
        <p:spPr>
          <a:xfrm>
            <a:off x="4991456" y="4131649"/>
            <a:ext cx="288032" cy="288032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endParaRPr lang="zh-CN" altLang="en-US" sz="3200" kern="0">
              <a:solidFill>
                <a:sysClr val="windowText" lastClr="000000"/>
              </a:solidFill>
              <a:latin typeface="Calibri" panose="020F0502020204030204"/>
              <a:ea typeface="华文细黑" panose="02010600040101010101" pitchFamily="2" charset="-122"/>
            </a:endParaRPr>
          </a:p>
        </p:txBody>
      </p:sp>
      <p:sp>
        <p:nvSpPr>
          <p:cNvPr id="35" name="PA_燕尾形 34"/>
          <p:cNvSpPr/>
          <p:nvPr>
            <p:custDataLst>
              <p:tags r:id="rId12"/>
            </p:custDataLst>
          </p:nvPr>
        </p:nvSpPr>
        <p:spPr>
          <a:xfrm>
            <a:off x="5279488" y="4131649"/>
            <a:ext cx="288032" cy="288032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endParaRPr lang="zh-CN" altLang="en-US" sz="3200" kern="0">
              <a:solidFill>
                <a:sysClr val="windowText" lastClr="000000"/>
              </a:solidFill>
              <a:latin typeface="Calibri" panose="020F0502020204030204"/>
              <a:ea typeface="华文细黑" panose="02010600040101010101" pitchFamily="2" charset="-122"/>
            </a:endParaRPr>
          </a:p>
        </p:txBody>
      </p:sp>
      <p:grpSp>
        <p:nvGrpSpPr>
          <p:cNvPr id="36" name="PA_组合 35"/>
          <p:cNvGrpSpPr/>
          <p:nvPr>
            <p:custDataLst>
              <p:tags r:id="rId13"/>
            </p:custDataLst>
          </p:nvPr>
        </p:nvGrpSpPr>
        <p:grpSpPr>
          <a:xfrm>
            <a:off x="4905364" y="1892829"/>
            <a:ext cx="1596233" cy="15962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accent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accent1"/>
                </a:solidFill>
              </a:endParaRPr>
            </a:p>
          </p:txBody>
        </p:sp>
      </p:grpSp>
      <p:sp>
        <p:nvSpPr>
          <p:cNvPr id="39" name="PA_文本框 38"/>
          <p:cNvSpPr txBox="1"/>
          <p:nvPr>
            <p:custDataLst>
              <p:tags r:id="rId14"/>
            </p:custDataLst>
          </p:nvPr>
        </p:nvSpPr>
        <p:spPr>
          <a:xfrm>
            <a:off x="4848462" y="2180861"/>
            <a:ext cx="167647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6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谢</a:t>
            </a:r>
          </a:p>
        </p:txBody>
      </p:sp>
      <p:grpSp>
        <p:nvGrpSpPr>
          <p:cNvPr id="40" name="PA_组合 39"/>
          <p:cNvGrpSpPr/>
          <p:nvPr>
            <p:custDataLst>
              <p:tags r:id="rId15"/>
            </p:custDataLst>
          </p:nvPr>
        </p:nvGrpSpPr>
        <p:grpSpPr>
          <a:xfrm>
            <a:off x="6249514" y="1892829"/>
            <a:ext cx="1596233" cy="15962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" name="同心圆 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accent1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accent1"/>
                </a:solidFill>
              </a:endParaRPr>
            </a:p>
          </p:txBody>
        </p:sp>
      </p:grpSp>
      <p:sp>
        <p:nvSpPr>
          <p:cNvPr id="43" name="PA_文本框 42"/>
          <p:cNvSpPr txBox="1"/>
          <p:nvPr>
            <p:custDataLst>
              <p:tags r:id="rId16"/>
            </p:custDataLst>
          </p:nvPr>
        </p:nvSpPr>
        <p:spPr>
          <a:xfrm>
            <a:off x="6192611" y="2180861"/>
            <a:ext cx="167647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6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谢</a:t>
            </a:r>
          </a:p>
        </p:txBody>
      </p:sp>
      <p:grpSp>
        <p:nvGrpSpPr>
          <p:cNvPr id="44" name="PA_组合 43"/>
          <p:cNvGrpSpPr/>
          <p:nvPr>
            <p:custDataLst>
              <p:tags r:id="rId17"/>
            </p:custDataLst>
          </p:nvPr>
        </p:nvGrpSpPr>
        <p:grpSpPr>
          <a:xfrm>
            <a:off x="7497651" y="1892829"/>
            <a:ext cx="1596233" cy="15962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accent1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accent1"/>
                </a:solidFill>
              </a:endParaRPr>
            </a:p>
          </p:txBody>
        </p:sp>
      </p:grpSp>
      <p:sp>
        <p:nvSpPr>
          <p:cNvPr id="47" name="PA_文本框 46"/>
          <p:cNvSpPr txBox="1"/>
          <p:nvPr>
            <p:custDataLst>
              <p:tags r:id="rId18"/>
            </p:custDataLst>
          </p:nvPr>
        </p:nvSpPr>
        <p:spPr>
          <a:xfrm>
            <a:off x="7440750" y="2180861"/>
            <a:ext cx="167647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6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聆</a:t>
            </a:r>
          </a:p>
        </p:txBody>
      </p:sp>
      <p:grpSp>
        <p:nvGrpSpPr>
          <p:cNvPr id="58" name="PA_组合 57"/>
          <p:cNvGrpSpPr/>
          <p:nvPr>
            <p:custDataLst>
              <p:tags r:id="rId19"/>
            </p:custDataLst>
          </p:nvPr>
        </p:nvGrpSpPr>
        <p:grpSpPr>
          <a:xfrm>
            <a:off x="8841802" y="1892829"/>
            <a:ext cx="1596233" cy="15962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accent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accent1"/>
                </a:solidFill>
              </a:endParaRPr>
            </a:p>
          </p:txBody>
        </p:sp>
      </p:grpSp>
      <p:sp>
        <p:nvSpPr>
          <p:cNvPr id="61" name="PA_文本框 60"/>
          <p:cNvSpPr txBox="1"/>
          <p:nvPr>
            <p:custDataLst>
              <p:tags r:id="rId20"/>
            </p:custDataLst>
          </p:nvPr>
        </p:nvSpPr>
        <p:spPr>
          <a:xfrm>
            <a:off x="8784899" y="2180861"/>
            <a:ext cx="167647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6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听</a:t>
            </a:r>
          </a:p>
        </p:txBody>
      </p:sp>
      <p:sp>
        <p:nvSpPr>
          <p:cNvPr id="62" name="PA_等腰三角形 61"/>
          <p:cNvSpPr/>
          <p:nvPr>
            <p:custDataLst>
              <p:tags r:id="rId21"/>
            </p:custDataLst>
          </p:nvPr>
        </p:nvSpPr>
        <p:spPr>
          <a:xfrm rot="5400000">
            <a:off x="-32800" y="198036"/>
            <a:ext cx="576065" cy="50927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endParaRPr lang="zh-CN" altLang="en-US" sz="10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63" name="PA_文本框 62"/>
          <p:cNvSpPr txBox="1"/>
          <p:nvPr>
            <p:custDataLst>
              <p:tags r:id="rId22"/>
            </p:custDataLst>
          </p:nvPr>
        </p:nvSpPr>
        <p:spPr>
          <a:xfrm>
            <a:off x="527982" y="164637"/>
            <a:ext cx="1318895" cy="664845"/>
          </a:xfrm>
          <a:prstGeom prst="rect">
            <a:avLst/>
          </a:prstGeom>
          <a:noFill/>
        </p:spPr>
        <p:txBody>
          <a:bodyPr wrap="none" lIns="91430" tIns="45714" rIns="91430" bIns="45714" rtlCol="0">
            <a:spAutoFit/>
          </a:bodyPr>
          <a:lstStyle/>
          <a:p>
            <a:r>
              <a:rPr lang="en-US" altLang="zh-CN" sz="3735" b="1" dirty="0">
                <a:solidFill>
                  <a:schemeClr val="accent1"/>
                </a:solidFill>
              </a:rPr>
              <a:t>LOGO</a:t>
            </a:r>
            <a:endParaRPr lang="zh-CN" altLang="en-US" sz="3735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advTm="9922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33" grpId="0"/>
      <p:bldP spid="34" grpId="0" bldLvl="0" animBg="1"/>
      <p:bldP spid="35" grpId="0" bldLvl="0" animBg="1"/>
      <p:bldP spid="39" grpId="0"/>
      <p:bldP spid="43" grpId="0"/>
      <p:bldP spid="47" grpId="0"/>
      <p:bldP spid="61" grpId="0"/>
      <p:bldP spid="62" grpId="0" bldLvl="0" animBg="1"/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5136496" y="2106296"/>
            <a:ext cx="5059680" cy="1405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zh-CN" altLang="en-US" sz="1865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735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第一部分</a:t>
            </a:r>
            <a:endParaRPr lang="en-US" altLang="zh-CN" sz="3735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 algn="l"/>
            <a:r>
              <a:rPr lang="zh-CN" altLang="en-US" sz="4800" b="1" dirty="0" smtClea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单击此处添加名称</a:t>
            </a:r>
          </a:p>
        </p:txBody>
      </p:sp>
      <p:cxnSp>
        <p:nvCxnSpPr>
          <p:cNvPr id="35" name="直接连接符 34"/>
          <p:cNvCxnSpPr/>
          <p:nvPr/>
        </p:nvCxnSpPr>
        <p:spPr>
          <a:xfrm flipV="1">
            <a:off x="4848462" y="2010285"/>
            <a:ext cx="0" cy="256589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091128" y="4135731"/>
            <a:ext cx="1203795" cy="328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135" dirty="0" smtClean="0">
                <a:latin typeface="微软雅黑" panose="020B0503020204020204" charset="-122"/>
                <a:ea typeface="微软雅黑" panose="020B0503020204020204" charset="-122"/>
              </a:rPr>
              <a:t>PART 01</a:t>
            </a:r>
            <a:endParaRPr lang="zh-CN" altLang="en-US" sz="2135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832238" y="2106299"/>
            <a:ext cx="1596233" cy="1596233"/>
            <a:chOff x="1068965" y="491752"/>
            <a:chExt cx="1197175" cy="1197175"/>
          </a:xfrm>
        </p:grpSpPr>
        <p:grpSp>
          <p:nvGrpSpPr>
            <p:cNvPr id="38" name="组合 37"/>
            <p:cNvGrpSpPr/>
            <p:nvPr/>
          </p:nvGrpSpPr>
          <p:grpSpPr>
            <a:xfrm>
              <a:off x="1068965" y="491752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0" name="同心圆 3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/>
              </a:p>
            </p:txBody>
          </p:sp>
        </p:grpSp>
        <p:sp>
          <p:nvSpPr>
            <p:cNvPr id="39" name="KSO_Shape"/>
            <p:cNvSpPr/>
            <p:nvPr/>
          </p:nvSpPr>
          <p:spPr bwMode="auto">
            <a:xfrm>
              <a:off x="1288029" y="829734"/>
              <a:ext cx="759046" cy="521208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42" name="文本框 9"/>
          <p:cNvSpPr txBox="1"/>
          <p:nvPr/>
        </p:nvSpPr>
        <p:spPr>
          <a:xfrm>
            <a:off x="5411718" y="3834488"/>
            <a:ext cx="2677253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43" name="文本框 9"/>
          <p:cNvSpPr txBox="1"/>
          <p:nvPr/>
        </p:nvSpPr>
        <p:spPr>
          <a:xfrm>
            <a:off x="5411716" y="4268408"/>
            <a:ext cx="2677253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44" name="文本框 9"/>
          <p:cNvSpPr txBox="1"/>
          <p:nvPr/>
        </p:nvSpPr>
        <p:spPr>
          <a:xfrm>
            <a:off x="7682672" y="3838832"/>
            <a:ext cx="2677253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45" name="文本框 9"/>
          <p:cNvSpPr txBox="1"/>
          <p:nvPr/>
        </p:nvSpPr>
        <p:spPr>
          <a:xfrm>
            <a:off x="7682674" y="4273352"/>
            <a:ext cx="2677253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</p:spTree>
  </p:cSld>
  <p:clrMapOvr>
    <a:masterClrMapping/>
  </p:clrMapOvr>
  <p:transition advTm="3791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42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406315"/>
            <a:ext cx="5040560" cy="504055"/>
          </a:xfrm>
        </p:spPr>
        <p:txBody>
          <a:bodyPr lIns="0" tIns="0" rIns="0" bIns="0" anchor="t">
            <a:normAutofit fontScale="90000"/>
          </a:bodyPr>
          <a:lstStyle>
            <a:lvl1pPr algn="l">
              <a:defRPr sz="3200" b="0" cap="all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 smtClean="0"/>
              <a:t>单击此处添加名称</a:t>
            </a:r>
          </a:p>
        </p:txBody>
      </p:sp>
      <p:sp>
        <p:nvSpPr>
          <p:cNvPr id="7" name="五边形 6"/>
          <p:cNvSpPr/>
          <p:nvPr userDrawn="1"/>
        </p:nvSpPr>
        <p:spPr>
          <a:xfrm>
            <a:off x="263352" y="432893"/>
            <a:ext cx="573964" cy="432047"/>
          </a:xfrm>
          <a:prstGeom prst="homePlate">
            <a:avLst>
              <a:gd name="adj" fmla="val 382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31676" y="432893"/>
            <a:ext cx="95672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" y="432893"/>
            <a:ext cx="95672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7" name="组合 66"/>
          <p:cNvGrpSpPr/>
          <p:nvPr/>
        </p:nvGrpSpPr>
        <p:grpSpPr>
          <a:xfrm>
            <a:off x="1904981" y="3049516"/>
            <a:ext cx="2255524" cy="1476520"/>
            <a:chOff x="1904981" y="3049516"/>
            <a:chExt cx="2255524" cy="1476520"/>
          </a:xfrm>
        </p:grpSpPr>
        <p:sp>
          <p:nvSpPr>
            <p:cNvPr id="3" name="Freeform 5"/>
            <p:cNvSpPr/>
            <p:nvPr/>
          </p:nvSpPr>
          <p:spPr bwMode="auto">
            <a:xfrm>
              <a:off x="1904981" y="3049516"/>
              <a:ext cx="2255524" cy="1476520"/>
            </a:xfrm>
            <a:custGeom>
              <a:avLst/>
              <a:gdLst>
                <a:gd name="T0" fmla="*/ 3256 w 3324"/>
                <a:gd name="T1" fmla="*/ 470 h 2157"/>
                <a:gd name="T2" fmla="*/ 1880 w 3324"/>
                <a:gd name="T3" fmla="*/ 2056 h 2157"/>
                <a:gd name="T4" fmla="*/ 1880 w 3324"/>
                <a:gd name="T5" fmla="*/ 2056 h 2157"/>
                <a:gd name="T6" fmla="*/ 1663 w 3324"/>
                <a:gd name="T7" fmla="*/ 2157 h 2157"/>
                <a:gd name="T8" fmla="*/ 1451 w 3324"/>
                <a:gd name="T9" fmla="*/ 2062 h 2157"/>
                <a:gd name="T10" fmla="*/ 1450 w 3324"/>
                <a:gd name="T11" fmla="*/ 2062 h 2157"/>
                <a:gd name="T12" fmla="*/ 83 w 3324"/>
                <a:gd name="T13" fmla="*/ 485 h 2157"/>
                <a:gd name="T14" fmla="*/ 0 w 3324"/>
                <a:gd name="T15" fmla="*/ 284 h 2157"/>
                <a:gd name="T16" fmla="*/ 283 w 3324"/>
                <a:gd name="T17" fmla="*/ 0 h 2157"/>
                <a:gd name="T18" fmla="*/ 283 w 3324"/>
                <a:gd name="T19" fmla="*/ 0 h 2157"/>
                <a:gd name="T20" fmla="*/ 284 w 3324"/>
                <a:gd name="T21" fmla="*/ 0 h 2157"/>
                <a:gd name="T22" fmla="*/ 3039 w 3324"/>
                <a:gd name="T23" fmla="*/ 0 h 2157"/>
                <a:gd name="T24" fmla="*/ 3039 w 3324"/>
                <a:gd name="T25" fmla="*/ 0 h 2157"/>
                <a:gd name="T26" fmla="*/ 3040 w 3324"/>
                <a:gd name="T27" fmla="*/ 0 h 2157"/>
                <a:gd name="T28" fmla="*/ 3324 w 3324"/>
                <a:gd name="T29" fmla="*/ 284 h 2157"/>
                <a:gd name="T30" fmla="*/ 3256 w 3324"/>
                <a:gd name="T31" fmla="*/ 470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4" h="2157">
                  <a:moveTo>
                    <a:pt x="3256" y="470"/>
                  </a:moveTo>
                  <a:lnTo>
                    <a:pt x="1880" y="2056"/>
                  </a:lnTo>
                  <a:lnTo>
                    <a:pt x="1880" y="2056"/>
                  </a:lnTo>
                  <a:cubicBezTo>
                    <a:pt x="1828" y="2118"/>
                    <a:pt x="1750" y="2157"/>
                    <a:pt x="1663" y="2157"/>
                  </a:cubicBezTo>
                  <a:cubicBezTo>
                    <a:pt x="1578" y="2157"/>
                    <a:pt x="1503" y="2120"/>
                    <a:pt x="1451" y="2062"/>
                  </a:cubicBezTo>
                  <a:lnTo>
                    <a:pt x="1450" y="2062"/>
                  </a:lnTo>
                  <a:lnTo>
                    <a:pt x="83" y="485"/>
                  </a:lnTo>
                  <a:cubicBezTo>
                    <a:pt x="32" y="433"/>
                    <a:pt x="0" y="363"/>
                    <a:pt x="0" y="284"/>
                  </a:cubicBezTo>
                  <a:cubicBezTo>
                    <a:pt x="0" y="128"/>
                    <a:pt x="127" y="1"/>
                    <a:pt x="283" y="0"/>
                  </a:cubicBezTo>
                  <a:lnTo>
                    <a:pt x="283" y="0"/>
                  </a:lnTo>
                  <a:lnTo>
                    <a:pt x="284" y="0"/>
                  </a:lnTo>
                  <a:lnTo>
                    <a:pt x="3039" y="0"/>
                  </a:lnTo>
                  <a:lnTo>
                    <a:pt x="3039" y="0"/>
                  </a:lnTo>
                  <a:lnTo>
                    <a:pt x="3040" y="0"/>
                  </a:lnTo>
                  <a:cubicBezTo>
                    <a:pt x="3197" y="0"/>
                    <a:pt x="3324" y="127"/>
                    <a:pt x="3324" y="284"/>
                  </a:cubicBezTo>
                  <a:cubicBezTo>
                    <a:pt x="3324" y="355"/>
                    <a:pt x="3299" y="420"/>
                    <a:pt x="3256" y="4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2709623" y="3293372"/>
              <a:ext cx="646240" cy="532372"/>
              <a:chOff x="215901" y="1787525"/>
              <a:chExt cx="693738" cy="571500"/>
            </a:xfrm>
            <a:solidFill>
              <a:schemeClr val="bg1"/>
            </a:solidFill>
          </p:grpSpPr>
          <p:sp>
            <p:nvSpPr>
              <p:cNvPr id="43" name="Freeform 13"/>
              <p:cNvSpPr>
                <a:spLocks noEditPoints="1"/>
              </p:cNvSpPr>
              <p:nvPr/>
            </p:nvSpPr>
            <p:spPr bwMode="auto">
              <a:xfrm>
                <a:off x="215901" y="1787525"/>
                <a:ext cx="693738" cy="571500"/>
              </a:xfrm>
              <a:custGeom>
                <a:avLst/>
                <a:gdLst>
                  <a:gd name="T0" fmla="*/ 166 w 182"/>
                  <a:gd name="T1" fmla="*/ 0 h 152"/>
                  <a:gd name="T2" fmla="*/ 15 w 182"/>
                  <a:gd name="T3" fmla="*/ 0 h 152"/>
                  <a:gd name="T4" fmla="*/ 0 w 182"/>
                  <a:gd name="T5" fmla="*/ 15 h 152"/>
                  <a:gd name="T6" fmla="*/ 0 w 182"/>
                  <a:gd name="T7" fmla="*/ 107 h 152"/>
                  <a:gd name="T8" fmla="*/ 15 w 182"/>
                  <a:gd name="T9" fmla="*/ 123 h 152"/>
                  <a:gd name="T10" fmla="*/ 70 w 182"/>
                  <a:gd name="T11" fmla="*/ 123 h 152"/>
                  <a:gd name="T12" fmla="*/ 70 w 182"/>
                  <a:gd name="T13" fmla="*/ 142 h 152"/>
                  <a:gd name="T14" fmla="*/ 27 w 182"/>
                  <a:gd name="T15" fmla="*/ 142 h 152"/>
                  <a:gd name="T16" fmla="*/ 17 w 182"/>
                  <a:gd name="T17" fmla="*/ 152 h 152"/>
                  <a:gd name="T18" fmla="*/ 164 w 182"/>
                  <a:gd name="T19" fmla="*/ 152 h 152"/>
                  <a:gd name="T20" fmla="*/ 155 w 182"/>
                  <a:gd name="T21" fmla="*/ 142 h 152"/>
                  <a:gd name="T22" fmla="*/ 111 w 182"/>
                  <a:gd name="T23" fmla="*/ 142 h 152"/>
                  <a:gd name="T24" fmla="*/ 111 w 182"/>
                  <a:gd name="T25" fmla="*/ 123 h 152"/>
                  <a:gd name="T26" fmla="*/ 166 w 182"/>
                  <a:gd name="T27" fmla="*/ 123 h 152"/>
                  <a:gd name="T28" fmla="*/ 182 w 182"/>
                  <a:gd name="T29" fmla="*/ 107 h 152"/>
                  <a:gd name="T30" fmla="*/ 182 w 182"/>
                  <a:gd name="T31" fmla="*/ 15 h 152"/>
                  <a:gd name="T32" fmla="*/ 166 w 182"/>
                  <a:gd name="T33" fmla="*/ 0 h 152"/>
                  <a:gd name="T34" fmla="*/ 172 w 182"/>
                  <a:gd name="T35" fmla="*/ 107 h 152"/>
                  <a:gd name="T36" fmla="*/ 166 w 182"/>
                  <a:gd name="T37" fmla="*/ 112 h 152"/>
                  <a:gd name="T38" fmla="*/ 15 w 182"/>
                  <a:gd name="T39" fmla="*/ 112 h 152"/>
                  <a:gd name="T40" fmla="*/ 10 w 182"/>
                  <a:gd name="T41" fmla="*/ 107 h 152"/>
                  <a:gd name="T42" fmla="*/ 10 w 182"/>
                  <a:gd name="T43" fmla="*/ 15 h 152"/>
                  <a:gd name="T44" fmla="*/ 15 w 182"/>
                  <a:gd name="T45" fmla="*/ 10 h 152"/>
                  <a:gd name="T46" fmla="*/ 166 w 182"/>
                  <a:gd name="T47" fmla="*/ 10 h 152"/>
                  <a:gd name="T48" fmla="*/ 172 w 182"/>
                  <a:gd name="T49" fmla="*/ 15 h 152"/>
                  <a:gd name="T50" fmla="*/ 172 w 182"/>
                  <a:gd name="T51" fmla="*/ 10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2" h="152">
                    <a:moveTo>
                      <a:pt x="166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116"/>
                      <a:pt x="7" y="123"/>
                      <a:pt x="15" y="123"/>
                    </a:cubicBezTo>
                    <a:cubicBezTo>
                      <a:pt x="70" y="123"/>
                      <a:pt x="70" y="123"/>
                      <a:pt x="70" y="123"/>
                    </a:cubicBezTo>
                    <a:cubicBezTo>
                      <a:pt x="70" y="142"/>
                      <a:pt x="70" y="142"/>
                      <a:pt x="70" y="142"/>
                    </a:cubicBezTo>
                    <a:cubicBezTo>
                      <a:pt x="27" y="142"/>
                      <a:pt x="27" y="142"/>
                      <a:pt x="27" y="142"/>
                    </a:cubicBezTo>
                    <a:cubicBezTo>
                      <a:pt x="21" y="142"/>
                      <a:pt x="17" y="147"/>
                      <a:pt x="17" y="152"/>
                    </a:cubicBezTo>
                    <a:cubicBezTo>
                      <a:pt x="164" y="152"/>
                      <a:pt x="164" y="152"/>
                      <a:pt x="164" y="152"/>
                    </a:cubicBezTo>
                    <a:cubicBezTo>
                      <a:pt x="164" y="147"/>
                      <a:pt x="160" y="142"/>
                      <a:pt x="155" y="142"/>
                    </a:cubicBezTo>
                    <a:cubicBezTo>
                      <a:pt x="111" y="142"/>
                      <a:pt x="111" y="142"/>
                      <a:pt x="111" y="142"/>
                    </a:cubicBezTo>
                    <a:cubicBezTo>
                      <a:pt x="111" y="123"/>
                      <a:pt x="111" y="123"/>
                      <a:pt x="111" y="123"/>
                    </a:cubicBezTo>
                    <a:cubicBezTo>
                      <a:pt x="166" y="123"/>
                      <a:pt x="166" y="123"/>
                      <a:pt x="166" y="123"/>
                    </a:cubicBezTo>
                    <a:cubicBezTo>
                      <a:pt x="175" y="123"/>
                      <a:pt x="182" y="116"/>
                      <a:pt x="182" y="107"/>
                    </a:cubicBezTo>
                    <a:cubicBezTo>
                      <a:pt x="182" y="15"/>
                      <a:pt x="182" y="15"/>
                      <a:pt x="182" y="15"/>
                    </a:cubicBezTo>
                    <a:cubicBezTo>
                      <a:pt x="182" y="7"/>
                      <a:pt x="175" y="0"/>
                      <a:pt x="166" y="0"/>
                    </a:cubicBezTo>
                    <a:close/>
                    <a:moveTo>
                      <a:pt x="172" y="107"/>
                    </a:moveTo>
                    <a:cubicBezTo>
                      <a:pt x="172" y="110"/>
                      <a:pt x="169" y="112"/>
                      <a:pt x="166" y="112"/>
                    </a:cubicBezTo>
                    <a:cubicBezTo>
                      <a:pt x="15" y="112"/>
                      <a:pt x="15" y="112"/>
                      <a:pt x="15" y="112"/>
                    </a:cubicBezTo>
                    <a:cubicBezTo>
                      <a:pt x="12" y="112"/>
                      <a:pt x="10" y="110"/>
                      <a:pt x="10" y="107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2"/>
                      <a:pt x="12" y="10"/>
                      <a:pt x="15" y="10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9" y="10"/>
                      <a:pt x="172" y="12"/>
                      <a:pt x="172" y="15"/>
                    </a:cubicBezTo>
                    <a:lnTo>
                      <a:pt x="172" y="1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14"/>
              <p:cNvSpPr>
                <a:spLocks noEditPoints="1"/>
              </p:cNvSpPr>
              <p:nvPr/>
            </p:nvSpPr>
            <p:spPr bwMode="auto">
              <a:xfrm>
                <a:off x="409576" y="1866900"/>
                <a:ext cx="301625" cy="296863"/>
              </a:xfrm>
              <a:custGeom>
                <a:avLst/>
                <a:gdLst>
                  <a:gd name="T0" fmla="*/ 0 w 79"/>
                  <a:gd name="T1" fmla="*/ 40 h 79"/>
                  <a:gd name="T2" fmla="*/ 79 w 79"/>
                  <a:gd name="T3" fmla="*/ 40 h 79"/>
                  <a:gd name="T4" fmla="*/ 38 w 79"/>
                  <a:gd name="T5" fmla="*/ 5 h 79"/>
                  <a:gd name="T6" fmla="*/ 25 w 79"/>
                  <a:gd name="T7" fmla="*/ 18 h 79"/>
                  <a:gd name="T8" fmla="*/ 38 w 79"/>
                  <a:gd name="T9" fmla="*/ 23 h 79"/>
                  <a:gd name="T10" fmla="*/ 21 w 79"/>
                  <a:gd name="T11" fmla="*/ 38 h 79"/>
                  <a:gd name="T12" fmla="*/ 38 w 79"/>
                  <a:gd name="T13" fmla="*/ 23 h 79"/>
                  <a:gd name="T14" fmla="*/ 38 w 79"/>
                  <a:gd name="T15" fmla="*/ 57 h 79"/>
                  <a:gd name="T16" fmla="*/ 21 w 79"/>
                  <a:gd name="T17" fmla="*/ 42 h 79"/>
                  <a:gd name="T18" fmla="*/ 38 w 79"/>
                  <a:gd name="T19" fmla="*/ 61 h 79"/>
                  <a:gd name="T20" fmla="*/ 25 w 79"/>
                  <a:gd name="T21" fmla="*/ 62 h 79"/>
                  <a:gd name="T22" fmla="*/ 41 w 79"/>
                  <a:gd name="T23" fmla="*/ 74 h 79"/>
                  <a:gd name="T24" fmla="*/ 54 w 79"/>
                  <a:gd name="T25" fmla="*/ 62 h 79"/>
                  <a:gd name="T26" fmla="*/ 41 w 79"/>
                  <a:gd name="T27" fmla="*/ 57 h 79"/>
                  <a:gd name="T28" fmla="*/ 58 w 79"/>
                  <a:gd name="T29" fmla="*/ 42 h 79"/>
                  <a:gd name="T30" fmla="*/ 41 w 79"/>
                  <a:gd name="T31" fmla="*/ 57 h 79"/>
                  <a:gd name="T32" fmla="*/ 41 w 79"/>
                  <a:gd name="T33" fmla="*/ 23 h 79"/>
                  <a:gd name="T34" fmla="*/ 58 w 79"/>
                  <a:gd name="T35" fmla="*/ 38 h 79"/>
                  <a:gd name="T36" fmla="*/ 42 w 79"/>
                  <a:gd name="T37" fmla="*/ 19 h 79"/>
                  <a:gd name="T38" fmla="*/ 54 w 79"/>
                  <a:gd name="T39" fmla="*/ 18 h 79"/>
                  <a:gd name="T40" fmla="*/ 50 w 79"/>
                  <a:gd name="T41" fmla="*/ 5 h 79"/>
                  <a:gd name="T42" fmla="*/ 58 w 79"/>
                  <a:gd name="T43" fmla="*/ 17 h 79"/>
                  <a:gd name="T44" fmla="*/ 21 w 79"/>
                  <a:gd name="T45" fmla="*/ 17 h 79"/>
                  <a:gd name="T46" fmla="*/ 29 w 79"/>
                  <a:gd name="T47" fmla="*/ 5 h 79"/>
                  <a:gd name="T48" fmla="*/ 20 w 79"/>
                  <a:gd name="T49" fmla="*/ 20 h 79"/>
                  <a:gd name="T50" fmla="*/ 4 w 79"/>
                  <a:gd name="T51" fmla="*/ 38 h 79"/>
                  <a:gd name="T52" fmla="*/ 20 w 79"/>
                  <a:gd name="T53" fmla="*/ 20 h 79"/>
                  <a:gd name="T54" fmla="*/ 20 w 79"/>
                  <a:gd name="T55" fmla="*/ 60 h 79"/>
                  <a:gd name="T56" fmla="*/ 4 w 79"/>
                  <a:gd name="T57" fmla="*/ 42 h 79"/>
                  <a:gd name="T58" fmla="*/ 21 w 79"/>
                  <a:gd name="T59" fmla="*/ 63 h 79"/>
                  <a:gd name="T60" fmla="*/ 15 w 79"/>
                  <a:gd name="T61" fmla="*/ 66 h 79"/>
                  <a:gd name="T62" fmla="*/ 58 w 79"/>
                  <a:gd name="T63" fmla="*/ 63 h 79"/>
                  <a:gd name="T64" fmla="*/ 50 w 79"/>
                  <a:gd name="T65" fmla="*/ 74 h 79"/>
                  <a:gd name="T66" fmla="*/ 59 w 79"/>
                  <a:gd name="T67" fmla="*/ 60 h 79"/>
                  <a:gd name="T68" fmla="*/ 76 w 79"/>
                  <a:gd name="T69" fmla="*/ 42 h 79"/>
                  <a:gd name="T70" fmla="*/ 59 w 79"/>
                  <a:gd name="T71" fmla="*/ 60 h 79"/>
                  <a:gd name="T72" fmla="*/ 59 w 79"/>
                  <a:gd name="T73" fmla="*/ 20 h 79"/>
                  <a:gd name="T74" fmla="*/ 76 w 79"/>
                  <a:gd name="T75" fmla="*/ 3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" h="79">
                    <a:moveTo>
                      <a:pt x="40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62"/>
                      <a:pt x="18" y="79"/>
                      <a:pt x="40" y="79"/>
                    </a:cubicBezTo>
                    <a:cubicBezTo>
                      <a:pt x="62" y="79"/>
                      <a:pt x="79" y="62"/>
                      <a:pt x="79" y="40"/>
                    </a:cubicBezTo>
                    <a:cubicBezTo>
                      <a:pt x="79" y="18"/>
                      <a:pt x="62" y="0"/>
                      <a:pt x="40" y="0"/>
                    </a:cubicBezTo>
                    <a:close/>
                    <a:moveTo>
                      <a:pt x="38" y="5"/>
                    </a:moveTo>
                    <a:cubicBezTo>
                      <a:pt x="38" y="19"/>
                      <a:pt x="38" y="19"/>
                      <a:pt x="38" y="19"/>
                    </a:cubicBezTo>
                    <a:cubicBezTo>
                      <a:pt x="34" y="19"/>
                      <a:pt x="29" y="19"/>
                      <a:pt x="25" y="18"/>
                    </a:cubicBezTo>
                    <a:cubicBezTo>
                      <a:pt x="29" y="11"/>
                      <a:pt x="33" y="6"/>
                      <a:pt x="38" y="5"/>
                    </a:cubicBezTo>
                    <a:close/>
                    <a:moveTo>
                      <a:pt x="38" y="23"/>
                    </a:moveTo>
                    <a:cubicBezTo>
                      <a:pt x="38" y="38"/>
                      <a:pt x="38" y="38"/>
                      <a:pt x="38" y="38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1" y="32"/>
                      <a:pt x="22" y="26"/>
                      <a:pt x="24" y="21"/>
                    </a:cubicBezTo>
                    <a:cubicBezTo>
                      <a:pt x="29" y="22"/>
                      <a:pt x="33" y="22"/>
                      <a:pt x="38" y="23"/>
                    </a:cubicBezTo>
                    <a:close/>
                    <a:moveTo>
                      <a:pt x="38" y="42"/>
                    </a:moveTo>
                    <a:cubicBezTo>
                      <a:pt x="38" y="57"/>
                      <a:pt x="38" y="57"/>
                      <a:pt x="38" y="57"/>
                    </a:cubicBezTo>
                    <a:cubicBezTo>
                      <a:pt x="33" y="57"/>
                      <a:pt x="29" y="58"/>
                      <a:pt x="24" y="59"/>
                    </a:cubicBezTo>
                    <a:cubicBezTo>
                      <a:pt x="22" y="54"/>
                      <a:pt x="21" y="48"/>
                      <a:pt x="21" y="42"/>
                    </a:cubicBezTo>
                    <a:lnTo>
                      <a:pt x="38" y="42"/>
                    </a:lnTo>
                    <a:close/>
                    <a:moveTo>
                      <a:pt x="38" y="61"/>
                    </a:moveTo>
                    <a:cubicBezTo>
                      <a:pt x="38" y="74"/>
                      <a:pt x="38" y="74"/>
                      <a:pt x="38" y="74"/>
                    </a:cubicBezTo>
                    <a:cubicBezTo>
                      <a:pt x="33" y="73"/>
                      <a:pt x="29" y="69"/>
                      <a:pt x="25" y="62"/>
                    </a:cubicBezTo>
                    <a:cubicBezTo>
                      <a:pt x="29" y="61"/>
                      <a:pt x="34" y="61"/>
                      <a:pt x="38" y="61"/>
                    </a:cubicBezTo>
                    <a:close/>
                    <a:moveTo>
                      <a:pt x="41" y="74"/>
                    </a:moveTo>
                    <a:cubicBezTo>
                      <a:pt x="41" y="61"/>
                      <a:pt x="41" y="61"/>
                      <a:pt x="41" y="61"/>
                    </a:cubicBezTo>
                    <a:cubicBezTo>
                      <a:pt x="46" y="61"/>
                      <a:pt x="50" y="61"/>
                      <a:pt x="54" y="62"/>
                    </a:cubicBezTo>
                    <a:cubicBezTo>
                      <a:pt x="51" y="69"/>
                      <a:pt x="46" y="74"/>
                      <a:pt x="41" y="74"/>
                    </a:cubicBezTo>
                    <a:close/>
                    <a:moveTo>
                      <a:pt x="41" y="57"/>
                    </a:moveTo>
                    <a:cubicBezTo>
                      <a:pt x="41" y="42"/>
                      <a:pt x="41" y="42"/>
                      <a:pt x="41" y="42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58" y="48"/>
                      <a:pt x="57" y="54"/>
                      <a:pt x="55" y="59"/>
                    </a:cubicBezTo>
                    <a:cubicBezTo>
                      <a:pt x="51" y="58"/>
                      <a:pt x="46" y="57"/>
                      <a:pt x="41" y="57"/>
                    </a:cubicBezTo>
                    <a:close/>
                    <a:moveTo>
                      <a:pt x="41" y="38"/>
                    </a:moveTo>
                    <a:cubicBezTo>
                      <a:pt x="41" y="23"/>
                      <a:pt x="41" y="23"/>
                      <a:pt x="41" y="23"/>
                    </a:cubicBezTo>
                    <a:cubicBezTo>
                      <a:pt x="46" y="22"/>
                      <a:pt x="51" y="22"/>
                      <a:pt x="55" y="21"/>
                    </a:cubicBezTo>
                    <a:cubicBezTo>
                      <a:pt x="57" y="26"/>
                      <a:pt x="58" y="32"/>
                      <a:pt x="58" y="38"/>
                    </a:cubicBezTo>
                    <a:lnTo>
                      <a:pt x="41" y="38"/>
                    </a:lnTo>
                    <a:close/>
                    <a:moveTo>
                      <a:pt x="42" y="19"/>
                    </a:moveTo>
                    <a:cubicBezTo>
                      <a:pt x="42" y="5"/>
                      <a:pt x="42" y="5"/>
                      <a:pt x="42" y="5"/>
                    </a:cubicBezTo>
                    <a:cubicBezTo>
                      <a:pt x="46" y="6"/>
                      <a:pt x="51" y="11"/>
                      <a:pt x="54" y="18"/>
                    </a:cubicBezTo>
                    <a:cubicBezTo>
                      <a:pt x="50" y="19"/>
                      <a:pt x="46" y="19"/>
                      <a:pt x="42" y="19"/>
                    </a:cubicBezTo>
                    <a:close/>
                    <a:moveTo>
                      <a:pt x="50" y="5"/>
                    </a:moveTo>
                    <a:cubicBezTo>
                      <a:pt x="56" y="7"/>
                      <a:pt x="61" y="10"/>
                      <a:pt x="65" y="14"/>
                    </a:cubicBezTo>
                    <a:cubicBezTo>
                      <a:pt x="63" y="15"/>
                      <a:pt x="60" y="16"/>
                      <a:pt x="58" y="17"/>
                    </a:cubicBezTo>
                    <a:cubicBezTo>
                      <a:pt x="56" y="12"/>
                      <a:pt x="53" y="8"/>
                      <a:pt x="50" y="5"/>
                    </a:cubicBezTo>
                    <a:close/>
                    <a:moveTo>
                      <a:pt x="21" y="17"/>
                    </a:moveTo>
                    <a:cubicBezTo>
                      <a:pt x="19" y="16"/>
                      <a:pt x="17" y="15"/>
                      <a:pt x="15" y="14"/>
                    </a:cubicBezTo>
                    <a:cubicBezTo>
                      <a:pt x="19" y="10"/>
                      <a:pt x="24" y="7"/>
                      <a:pt x="29" y="5"/>
                    </a:cubicBezTo>
                    <a:cubicBezTo>
                      <a:pt x="26" y="8"/>
                      <a:pt x="23" y="12"/>
                      <a:pt x="21" y="17"/>
                    </a:cubicBezTo>
                    <a:close/>
                    <a:moveTo>
                      <a:pt x="20" y="20"/>
                    </a:moveTo>
                    <a:cubicBezTo>
                      <a:pt x="18" y="25"/>
                      <a:pt x="17" y="31"/>
                      <a:pt x="17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0"/>
                      <a:pt x="7" y="22"/>
                      <a:pt x="12" y="17"/>
                    </a:cubicBezTo>
                    <a:cubicBezTo>
                      <a:pt x="15" y="18"/>
                      <a:pt x="17" y="19"/>
                      <a:pt x="20" y="20"/>
                    </a:cubicBezTo>
                    <a:close/>
                    <a:moveTo>
                      <a:pt x="17" y="42"/>
                    </a:moveTo>
                    <a:cubicBezTo>
                      <a:pt x="17" y="48"/>
                      <a:pt x="18" y="55"/>
                      <a:pt x="20" y="60"/>
                    </a:cubicBezTo>
                    <a:cubicBezTo>
                      <a:pt x="17" y="61"/>
                      <a:pt x="15" y="62"/>
                      <a:pt x="12" y="63"/>
                    </a:cubicBezTo>
                    <a:cubicBezTo>
                      <a:pt x="7" y="57"/>
                      <a:pt x="4" y="50"/>
                      <a:pt x="4" y="42"/>
                    </a:cubicBezTo>
                    <a:lnTo>
                      <a:pt x="17" y="42"/>
                    </a:lnTo>
                    <a:close/>
                    <a:moveTo>
                      <a:pt x="21" y="63"/>
                    </a:moveTo>
                    <a:cubicBezTo>
                      <a:pt x="23" y="68"/>
                      <a:pt x="26" y="72"/>
                      <a:pt x="29" y="74"/>
                    </a:cubicBezTo>
                    <a:cubicBezTo>
                      <a:pt x="24" y="73"/>
                      <a:pt x="19" y="70"/>
                      <a:pt x="15" y="66"/>
                    </a:cubicBezTo>
                    <a:cubicBezTo>
                      <a:pt x="17" y="65"/>
                      <a:pt x="19" y="64"/>
                      <a:pt x="21" y="63"/>
                    </a:cubicBezTo>
                    <a:close/>
                    <a:moveTo>
                      <a:pt x="58" y="63"/>
                    </a:moveTo>
                    <a:cubicBezTo>
                      <a:pt x="60" y="64"/>
                      <a:pt x="63" y="65"/>
                      <a:pt x="65" y="66"/>
                    </a:cubicBezTo>
                    <a:cubicBezTo>
                      <a:pt x="61" y="70"/>
                      <a:pt x="56" y="73"/>
                      <a:pt x="50" y="74"/>
                    </a:cubicBezTo>
                    <a:cubicBezTo>
                      <a:pt x="53" y="72"/>
                      <a:pt x="56" y="68"/>
                      <a:pt x="58" y="63"/>
                    </a:cubicBezTo>
                    <a:close/>
                    <a:moveTo>
                      <a:pt x="59" y="60"/>
                    </a:moveTo>
                    <a:cubicBezTo>
                      <a:pt x="61" y="55"/>
                      <a:pt x="62" y="48"/>
                      <a:pt x="62" y="42"/>
                    </a:cubicBezTo>
                    <a:cubicBezTo>
                      <a:pt x="76" y="42"/>
                      <a:pt x="76" y="42"/>
                      <a:pt x="76" y="42"/>
                    </a:cubicBezTo>
                    <a:cubicBezTo>
                      <a:pt x="75" y="50"/>
                      <a:pt x="72" y="57"/>
                      <a:pt x="67" y="63"/>
                    </a:cubicBezTo>
                    <a:cubicBezTo>
                      <a:pt x="65" y="62"/>
                      <a:pt x="62" y="61"/>
                      <a:pt x="59" y="60"/>
                    </a:cubicBezTo>
                    <a:close/>
                    <a:moveTo>
                      <a:pt x="62" y="38"/>
                    </a:moveTo>
                    <a:cubicBezTo>
                      <a:pt x="62" y="31"/>
                      <a:pt x="61" y="25"/>
                      <a:pt x="59" y="20"/>
                    </a:cubicBezTo>
                    <a:cubicBezTo>
                      <a:pt x="62" y="19"/>
                      <a:pt x="65" y="18"/>
                      <a:pt x="67" y="17"/>
                    </a:cubicBezTo>
                    <a:cubicBezTo>
                      <a:pt x="72" y="22"/>
                      <a:pt x="75" y="30"/>
                      <a:pt x="76" y="38"/>
                    </a:cubicBezTo>
                    <a:lnTo>
                      <a:pt x="62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8" name="组合 67"/>
          <p:cNvGrpSpPr/>
          <p:nvPr/>
        </p:nvGrpSpPr>
        <p:grpSpPr>
          <a:xfrm>
            <a:off x="3427894" y="3409026"/>
            <a:ext cx="2255524" cy="1474890"/>
            <a:chOff x="3427894" y="3409026"/>
            <a:chExt cx="2255524" cy="1474890"/>
          </a:xfrm>
        </p:grpSpPr>
        <p:sp>
          <p:nvSpPr>
            <p:cNvPr id="4" name="Freeform 6"/>
            <p:cNvSpPr/>
            <p:nvPr/>
          </p:nvSpPr>
          <p:spPr bwMode="auto">
            <a:xfrm>
              <a:off x="3427894" y="3409026"/>
              <a:ext cx="2255524" cy="1474890"/>
            </a:xfrm>
            <a:custGeom>
              <a:avLst/>
              <a:gdLst>
                <a:gd name="T0" fmla="*/ 3256 w 3325"/>
                <a:gd name="T1" fmla="*/ 1687 h 2157"/>
                <a:gd name="T2" fmla="*/ 1880 w 3325"/>
                <a:gd name="T3" fmla="*/ 100 h 2157"/>
                <a:gd name="T4" fmla="*/ 1880 w 3325"/>
                <a:gd name="T5" fmla="*/ 100 h 2157"/>
                <a:gd name="T6" fmla="*/ 1663 w 3325"/>
                <a:gd name="T7" fmla="*/ 0 h 2157"/>
                <a:gd name="T8" fmla="*/ 1451 w 3325"/>
                <a:gd name="T9" fmla="*/ 95 h 2157"/>
                <a:gd name="T10" fmla="*/ 1451 w 3325"/>
                <a:gd name="T11" fmla="*/ 95 h 2157"/>
                <a:gd name="T12" fmla="*/ 83 w 3325"/>
                <a:gd name="T13" fmla="*/ 1672 h 2157"/>
                <a:gd name="T14" fmla="*/ 0 w 3325"/>
                <a:gd name="T15" fmla="*/ 1872 h 2157"/>
                <a:gd name="T16" fmla="*/ 284 w 3325"/>
                <a:gd name="T17" fmla="*/ 2157 h 2157"/>
                <a:gd name="T18" fmla="*/ 284 w 3325"/>
                <a:gd name="T19" fmla="*/ 2157 h 2157"/>
                <a:gd name="T20" fmla="*/ 285 w 3325"/>
                <a:gd name="T21" fmla="*/ 2157 h 2157"/>
                <a:gd name="T22" fmla="*/ 3039 w 3325"/>
                <a:gd name="T23" fmla="*/ 2157 h 2157"/>
                <a:gd name="T24" fmla="*/ 3039 w 3325"/>
                <a:gd name="T25" fmla="*/ 2157 h 2157"/>
                <a:gd name="T26" fmla="*/ 3040 w 3325"/>
                <a:gd name="T27" fmla="*/ 2157 h 2157"/>
                <a:gd name="T28" fmla="*/ 3325 w 3325"/>
                <a:gd name="T29" fmla="*/ 1872 h 2157"/>
                <a:gd name="T30" fmla="*/ 3256 w 3325"/>
                <a:gd name="T31" fmla="*/ 1687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5" h="2157">
                  <a:moveTo>
                    <a:pt x="3256" y="1687"/>
                  </a:moveTo>
                  <a:lnTo>
                    <a:pt x="1880" y="100"/>
                  </a:lnTo>
                  <a:lnTo>
                    <a:pt x="1880" y="100"/>
                  </a:lnTo>
                  <a:cubicBezTo>
                    <a:pt x="1828" y="39"/>
                    <a:pt x="1750" y="0"/>
                    <a:pt x="1663" y="0"/>
                  </a:cubicBezTo>
                  <a:cubicBezTo>
                    <a:pt x="1579" y="0"/>
                    <a:pt x="1503" y="36"/>
                    <a:pt x="1451" y="95"/>
                  </a:cubicBezTo>
                  <a:lnTo>
                    <a:pt x="1451" y="95"/>
                  </a:lnTo>
                  <a:lnTo>
                    <a:pt x="83" y="1672"/>
                  </a:lnTo>
                  <a:cubicBezTo>
                    <a:pt x="32" y="1723"/>
                    <a:pt x="0" y="1794"/>
                    <a:pt x="0" y="1872"/>
                  </a:cubicBezTo>
                  <a:cubicBezTo>
                    <a:pt x="0" y="2029"/>
                    <a:pt x="127" y="2156"/>
                    <a:pt x="284" y="2157"/>
                  </a:cubicBezTo>
                  <a:lnTo>
                    <a:pt x="284" y="2157"/>
                  </a:lnTo>
                  <a:lnTo>
                    <a:pt x="285" y="2157"/>
                  </a:lnTo>
                  <a:lnTo>
                    <a:pt x="3039" y="2157"/>
                  </a:lnTo>
                  <a:lnTo>
                    <a:pt x="3039" y="2157"/>
                  </a:lnTo>
                  <a:lnTo>
                    <a:pt x="3040" y="2157"/>
                  </a:lnTo>
                  <a:cubicBezTo>
                    <a:pt x="3198" y="2157"/>
                    <a:pt x="3325" y="2029"/>
                    <a:pt x="3325" y="1872"/>
                  </a:cubicBezTo>
                  <a:cubicBezTo>
                    <a:pt x="3325" y="1802"/>
                    <a:pt x="3299" y="1737"/>
                    <a:pt x="3256" y="16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5"/>
            <p:cNvSpPr>
              <a:spLocks noEditPoints="1"/>
            </p:cNvSpPr>
            <p:nvPr/>
          </p:nvSpPr>
          <p:spPr bwMode="auto">
            <a:xfrm>
              <a:off x="4246585" y="4146471"/>
              <a:ext cx="618142" cy="490964"/>
            </a:xfrm>
            <a:custGeom>
              <a:avLst/>
              <a:gdLst>
                <a:gd name="T0" fmla="*/ 52 w 174"/>
                <a:gd name="T1" fmla="*/ 61 h 140"/>
                <a:gd name="T2" fmla="*/ 41 w 174"/>
                <a:gd name="T3" fmla="*/ 50 h 140"/>
                <a:gd name="T4" fmla="*/ 52 w 174"/>
                <a:gd name="T5" fmla="*/ 39 h 140"/>
                <a:gd name="T6" fmla="*/ 63 w 174"/>
                <a:gd name="T7" fmla="*/ 50 h 140"/>
                <a:gd name="T8" fmla="*/ 52 w 174"/>
                <a:gd name="T9" fmla="*/ 61 h 140"/>
                <a:gd name="T10" fmla="*/ 87 w 174"/>
                <a:gd name="T11" fmla="*/ 61 h 140"/>
                <a:gd name="T12" fmla="*/ 76 w 174"/>
                <a:gd name="T13" fmla="*/ 50 h 140"/>
                <a:gd name="T14" fmla="*/ 87 w 174"/>
                <a:gd name="T15" fmla="*/ 39 h 140"/>
                <a:gd name="T16" fmla="*/ 98 w 174"/>
                <a:gd name="T17" fmla="*/ 50 h 140"/>
                <a:gd name="T18" fmla="*/ 87 w 174"/>
                <a:gd name="T19" fmla="*/ 61 h 140"/>
                <a:gd name="T20" fmla="*/ 122 w 174"/>
                <a:gd name="T21" fmla="*/ 61 h 140"/>
                <a:gd name="T22" fmla="*/ 111 w 174"/>
                <a:gd name="T23" fmla="*/ 50 h 140"/>
                <a:gd name="T24" fmla="*/ 122 w 174"/>
                <a:gd name="T25" fmla="*/ 39 h 140"/>
                <a:gd name="T26" fmla="*/ 133 w 174"/>
                <a:gd name="T27" fmla="*/ 50 h 140"/>
                <a:gd name="T28" fmla="*/ 122 w 174"/>
                <a:gd name="T29" fmla="*/ 61 h 140"/>
                <a:gd name="T30" fmla="*/ 163 w 174"/>
                <a:gd name="T31" fmla="*/ 0 h 140"/>
                <a:gd name="T32" fmla="*/ 11 w 174"/>
                <a:gd name="T33" fmla="*/ 0 h 140"/>
                <a:gd name="T34" fmla="*/ 0 w 174"/>
                <a:gd name="T35" fmla="*/ 11 h 140"/>
                <a:gd name="T36" fmla="*/ 0 w 174"/>
                <a:gd name="T37" fmla="*/ 83 h 140"/>
                <a:gd name="T38" fmla="*/ 11 w 174"/>
                <a:gd name="T39" fmla="*/ 94 h 140"/>
                <a:gd name="T40" fmla="*/ 51 w 174"/>
                <a:gd name="T41" fmla="*/ 94 h 140"/>
                <a:gd name="T42" fmla="*/ 51 w 174"/>
                <a:gd name="T43" fmla="*/ 140 h 140"/>
                <a:gd name="T44" fmla="*/ 97 w 174"/>
                <a:gd name="T45" fmla="*/ 94 h 140"/>
                <a:gd name="T46" fmla="*/ 163 w 174"/>
                <a:gd name="T47" fmla="*/ 94 h 140"/>
                <a:gd name="T48" fmla="*/ 174 w 174"/>
                <a:gd name="T49" fmla="*/ 83 h 140"/>
                <a:gd name="T50" fmla="*/ 174 w 174"/>
                <a:gd name="T51" fmla="*/ 11 h 140"/>
                <a:gd name="T52" fmla="*/ 163 w 174"/>
                <a:gd name="T5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4" h="140">
                  <a:moveTo>
                    <a:pt x="52" y="61"/>
                  </a:moveTo>
                  <a:cubicBezTo>
                    <a:pt x="46" y="61"/>
                    <a:pt x="41" y="56"/>
                    <a:pt x="41" y="50"/>
                  </a:cubicBezTo>
                  <a:cubicBezTo>
                    <a:pt x="41" y="44"/>
                    <a:pt x="46" y="39"/>
                    <a:pt x="52" y="39"/>
                  </a:cubicBezTo>
                  <a:cubicBezTo>
                    <a:pt x="58" y="39"/>
                    <a:pt x="63" y="44"/>
                    <a:pt x="63" y="50"/>
                  </a:cubicBezTo>
                  <a:cubicBezTo>
                    <a:pt x="63" y="56"/>
                    <a:pt x="58" y="61"/>
                    <a:pt x="52" y="61"/>
                  </a:cubicBezTo>
                  <a:moveTo>
                    <a:pt x="87" y="61"/>
                  </a:moveTo>
                  <a:cubicBezTo>
                    <a:pt x="81" y="61"/>
                    <a:pt x="76" y="56"/>
                    <a:pt x="76" y="50"/>
                  </a:cubicBezTo>
                  <a:cubicBezTo>
                    <a:pt x="76" y="44"/>
                    <a:pt x="81" y="39"/>
                    <a:pt x="87" y="39"/>
                  </a:cubicBezTo>
                  <a:cubicBezTo>
                    <a:pt x="93" y="39"/>
                    <a:pt x="98" y="44"/>
                    <a:pt x="98" y="50"/>
                  </a:cubicBezTo>
                  <a:cubicBezTo>
                    <a:pt x="98" y="56"/>
                    <a:pt x="93" y="61"/>
                    <a:pt x="87" y="61"/>
                  </a:cubicBezTo>
                  <a:moveTo>
                    <a:pt x="122" y="61"/>
                  </a:moveTo>
                  <a:cubicBezTo>
                    <a:pt x="116" y="61"/>
                    <a:pt x="111" y="56"/>
                    <a:pt x="111" y="50"/>
                  </a:cubicBezTo>
                  <a:cubicBezTo>
                    <a:pt x="111" y="44"/>
                    <a:pt x="116" y="39"/>
                    <a:pt x="122" y="39"/>
                  </a:cubicBezTo>
                  <a:cubicBezTo>
                    <a:pt x="128" y="39"/>
                    <a:pt x="133" y="44"/>
                    <a:pt x="133" y="50"/>
                  </a:cubicBezTo>
                  <a:cubicBezTo>
                    <a:pt x="133" y="56"/>
                    <a:pt x="128" y="61"/>
                    <a:pt x="122" y="61"/>
                  </a:cubicBezTo>
                  <a:moveTo>
                    <a:pt x="163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1" y="140"/>
                    <a:pt x="51" y="140"/>
                    <a:pt x="51" y="140"/>
                  </a:cubicBezTo>
                  <a:cubicBezTo>
                    <a:pt x="97" y="94"/>
                    <a:pt x="97" y="94"/>
                    <a:pt x="97" y="94"/>
                  </a:cubicBezTo>
                  <a:cubicBezTo>
                    <a:pt x="163" y="94"/>
                    <a:pt x="163" y="94"/>
                    <a:pt x="163" y="94"/>
                  </a:cubicBezTo>
                  <a:cubicBezTo>
                    <a:pt x="169" y="94"/>
                    <a:pt x="174" y="89"/>
                    <a:pt x="174" y="83"/>
                  </a:cubicBezTo>
                  <a:cubicBezTo>
                    <a:pt x="174" y="11"/>
                    <a:pt x="174" y="11"/>
                    <a:pt x="174" y="11"/>
                  </a:cubicBezTo>
                  <a:cubicBezTo>
                    <a:pt x="174" y="5"/>
                    <a:pt x="169" y="0"/>
                    <a:pt x="16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4950807" y="3049516"/>
            <a:ext cx="2253896" cy="1476520"/>
            <a:chOff x="4950807" y="3049516"/>
            <a:chExt cx="2253896" cy="1476520"/>
          </a:xfrm>
        </p:grpSpPr>
        <p:sp>
          <p:nvSpPr>
            <p:cNvPr id="5" name="Freeform 7"/>
            <p:cNvSpPr/>
            <p:nvPr/>
          </p:nvSpPr>
          <p:spPr bwMode="auto">
            <a:xfrm>
              <a:off x="4950807" y="3049516"/>
              <a:ext cx="2253896" cy="1476520"/>
            </a:xfrm>
            <a:custGeom>
              <a:avLst/>
              <a:gdLst>
                <a:gd name="T0" fmla="*/ 3256 w 3324"/>
                <a:gd name="T1" fmla="*/ 470 h 2157"/>
                <a:gd name="T2" fmla="*/ 1880 w 3324"/>
                <a:gd name="T3" fmla="*/ 2056 h 2157"/>
                <a:gd name="T4" fmla="*/ 1880 w 3324"/>
                <a:gd name="T5" fmla="*/ 2056 h 2157"/>
                <a:gd name="T6" fmla="*/ 1663 w 3324"/>
                <a:gd name="T7" fmla="*/ 2157 h 2157"/>
                <a:gd name="T8" fmla="*/ 1451 w 3324"/>
                <a:gd name="T9" fmla="*/ 2062 h 2157"/>
                <a:gd name="T10" fmla="*/ 1450 w 3324"/>
                <a:gd name="T11" fmla="*/ 2062 h 2157"/>
                <a:gd name="T12" fmla="*/ 83 w 3324"/>
                <a:gd name="T13" fmla="*/ 485 h 2157"/>
                <a:gd name="T14" fmla="*/ 0 w 3324"/>
                <a:gd name="T15" fmla="*/ 284 h 2157"/>
                <a:gd name="T16" fmla="*/ 283 w 3324"/>
                <a:gd name="T17" fmla="*/ 0 h 2157"/>
                <a:gd name="T18" fmla="*/ 283 w 3324"/>
                <a:gd name="T19" fmla="*/ 0 h 2157"/>
                <a:gd name="T20" fmla="*/ 284 w 3324"/>
                <a:gd name="T21" fmla="*/ 0 h 2157"/>
                <a:gd name="T22" fmla="*/ 3039 w 3324"/>
                <a:gd name="T23" fmla="*/ 0 h 2157"/>
                <a:gd name="T24" fmla="*/ 3039 w 3324"/>
                <a:gd name="T25" fmla="*/ 0 h 2157"/>
                <a:gd name="T26" fmla="*/ 3040 w 3324"/>
                <a:gd name="T27" fmla="*/ 0 h 2157"/>
                <a:gd name="T28" fmla="*/ 3324 w 3324"/>
                <a:gd name="T29" fmla="*/ 284 h 2157"/>
                <a:gd name="T30" fmla="*/ 3256 w 3324"/>
                <a:gd name="T31" fmla="*/ 470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4" h="2157">
                  <a:moveTo>
                    <a:pt x="3256" y="470"/>
                  </a:moveTo>
                  <a:lnTo>
                    <a:pt x="1880" y="2056"/>
                  </a:lnTo>
                  <a:lnTo>
                    <a:pt x="1880" y="2056"/>
                  </a:lnTo>
                  <a:cubicBezTo>
                    <a:pt x="1828" y="2118"/>
                    <a:pt x="1750" y="2157"/>
                    <a:pt x="1663" y="2157"/>
                  </a:cubicBezTo>
                  <a:cubicBezTo>
                    <a:pt x="1578" y="2157"/>
                    <a:pt x="1503" y="2120"/>
                    <a:pt x="1451" y="2062"/>
                  </a:cubicBezTo>
                  <a:lnTo>
                    <a:pt x="1450" y="2062"/>
                  </a:lnTo>
                  <a:lnTo>
                    <a:pt x="83" y="485"/>
                  </a:lnTo>
                  <a:cubicBezTo>
                    <a:pt x="32" y="433"/>
                    <a:pt x="0" y="363"/>
                    <a:pt x="0" y="284"/>
                  </a:cubicBezTo>
                  <a:cubicBezTo>
                    <a:pt x="0" y="128"/>
                    <a:pt x="127" y="1"/>
                    <a:pt x="283" y="0"/>
                  </a:cubicBezTo>
                  <a:lnTo>
                    <a:pt x="283" y="0"/>
                  </a:lnTo>
                  <a:lnTo>
                    <a:pt x="284" y="0"/>
                  </a:lnTo>
                  <a:lnTo>
                    <a:pt x="3039" y="0"/>
                  </a:lnTo>
                  <a:lnTo>
                    <a:pt x="3039" y="0"/>
                  </a:lnTo>
                  <a:lnTo>
                    <a:pt x="3040" y="0"/>
                  </a:lnTo>
                  <a:cubicBezTo>
                    <a:pt x="3197" y="0"/>
                    <a:pt x="3324" y="127"/>
                    <a:pt x="3324" y="284"/>
                  </a:cubicBezTo>
                  <a:cubicBezTo>
                    <a:pt x="3324" y="355"/>
                    <a:pt x="3299" y="420"/>
                    <a:pt x="3256" y="4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5829315" y="3283760"/>
              <a:ext cx="496880" cy="551596"/>
              <a:chOff x="185738" y="3713163"/>
              <a:chExt cx="533400" cy="592138"/>
            </a:xfrm>
            <a:solidFill>
              <a:schemeClr val="bg1"/>
            </a:solidFill>
          </p:grpSpPr>
          <p:sp>
            <p:nvSpPr>
              <p:cNvPr id="46" name="Freeform 16"/>
              <p:cNvSpPr/>
              <p:nvPr/>
            </p:nvSpPr>
            <p:spPr bwMode="auto">
              <a:xfrm>
                <a:off x="330201" y="3713163"/>
                <a:ext cx="53975" cy="125413"/>
              </a:xfrm>
              <a:custGeom>
                <a:avLst/>
                <a:gdLst>
                  <a:gd name="T0" fmla="*/ 7 w 14"/>
                  <a:gd name="T1" fmla="*/ 33 h 33"/>
                  <a:gd name="T2" fmla="*/ 14 w 14"/>
                  <a:gd name="T3" fmla="*/ 26 h 33"/>
                  <a:gd name="T4" fmla="*/ 14 w 14"/>
                  <a:gd name="T5" fmla="*/ 6 h 33"/>
                  <a:gd name="T6" fmla="*/ 7 w 14"/>
                  <a:gd name="T7" fmla="*/ 0 h 33"/>
                  <a:gd name="T8" fmla="*/ 0 w 14"/>
                  <a:gd name="T9" fmla="*/ 6 h 33"/>
                  <a:gd name="T10" fmla="*/ 0 w 14"/>
                  <a:gd name="T11" fmla="*/ 26 h 33"/>
                  <a:gd name="T12" fmla="*/ 7 w 14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3">
                    <a:moveTo>
                      <a:pt x="7" y="33"/>
                    </a:moveTo>
                    <a:cubicBezTo>
                      <a:pt x="10" y="33"/>
                      <a:pt x="14" y="29"/>
                      <a:pt x="14" y="2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3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9"/>
                      <a:pt x="3" y="33"/>
                      <a:pt x="7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7"/>
              <p:cNvSpPr/>
              <p:nvPr/>
            </p:nvSpPr>
            <p:spPr bwMode="auto">
              <a:xfrm>
                <a:off x="520701" y="3713163"/>
                <a:ext cx="53975" cy="125413"/>
              </a:xfrm>
              <a:custGeom>
                <a:avLst/>
                <a:gdLst>
                  <a:gd name="T0" fmla="*/ 7 w 14"/>
                  <a:gd name="T1" fmla="*/ 33 h 33"/>
                  <a:gd name="T2" fmla="*/ 14 w 14"/>
                  <a:gd name="T3" fmla="*/ 26 h 33"/>
                  <a:gd name="T4" fmla="*/ 14 w 14"/>
                  <a:gd name="T5" fmla="*/ 6 h 33"/>
                  <a:gd name="T6" fmla="*/ 7 w 14"/>
                  <a:gd name="T7" fmla="*/ 0 h 33"/>
                  <a:gd name="T8" fmla="*/ 0 w 14"/>
                  <a:gd name="T9" fmla="*/ 6 h 33"/>
                  <a:gd name="T10" fmla="*/ 0 w 14"/>
                  <a:gd name="T11" fmla="*/ 26 h 33"/>
                  <a:gd name="T12" fmla="*/ 7 w 14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3">
                    <a:moveTo>
                      <a:pt x="7" y="33"/>
                    </a:moveTo>
                    <a:cubicBezTo>
                      <a:pt x="11" y="33"/>
                      <a:pt x="14" y="29"/>
                      <a:pt x="14" y="2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9"/>
                      <a:pt x="3" y="33"/>
                      <a:pt x="7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8"/>
              <p:cNvSpPr>
                <a:spLocks noEditPoints="1"/>
              </p:cNvSpPr>
              <p:nvPr/>
            </p:nvSpPr>
            <p:spPr bwMode="auto">
              <a:xfrm>
                <a:off x="185738" y="3773488"/>
                <a:ext cx="533400" cy="531813"/>
              </a:xfrm>
              <a:custGeom>
                <a:avLst/>
                <a:gdLst>
                  <a:gd name="T0" fmla="*/ 132 w 140"/>
                  <a:gd name="T1" fmla="*/ 0 h 141"/>
                  <a:gd name="T2" fmla="*/ 109 w 140"/>
                  <a:gd name="T3" fmla="*/ 0 h 141"/>
                  <a:gd name="T4" fmla="*/ 109 w 140"/>
                  <a:gd name="T5" fmla="*/ 10 h 141"/>
                  <a:gd name="T6" fmla="*/ 95 w 140"/>
                  <a:gd name="T7" fmla="*/ 24 h 141"/>
                  <a:gd name="T8" fmla="*/ 81 w 140"/>
                  <a:gd name="T9" fmla="*/ 10 h 141"/>
                  <a:gd name="T10" fmla="*/ 81 w 140"/>
                  <a:gd name="T11" fmla="*/ 0 h 141"/>
                  <a:gd name="T12" fmla="*/ 59 w 140"/>
                  <a:gd name="T13" fmla="*/ 0 h 141"/>
                  <a:gd name="T14" fmla="*/ 59 w 140"/>
                  <a:gd name="T15" fmla="*/ 10 h 141"/>
                  <a:gd name="T16" fmla="*/ 45 w 140"/>
                  <a:gd name="T17" fmla="*/ 24 h 141"/>
                  <a:gd name="T18" fmla="*/ 30 w 140"/>
                  <a:gd name="T19" fmla="*/ 10 h 141"/>
                  <a:gd name="T20" fmla="*/ 30 w 140"/>
                  <a:gd name="T21" fmla="*/ 0 h 141"/>
                  <a:gd name="T22" fmla="*/ 8 w 140"/>
                  <a:gd name="T23" fmla="*/ 0 h 141"/>
                  <a:gd name="T24" fmla="*/ 0 w 140"/>
                  <a:gd name="T25" fmla="*/ 8 h 141"/>
                  <a:gd name="T26" fmla="*/ 0 w 140"/>
                  <a:gd name="T27" fmla="*/ 133 h 141"/>
                  <a:gd name="T28" fmla="*/ 8 w 140"/>
                  <a:gd name="T29" fmla="*/ 141 h 141"/>
                  <a:gd name="T30" fmla="*/ 132 w 140"/>
                  <a:gd name="T31" fmla="*/ 141 h 141"/>
                  <a:gd name="T32" fmla="*/ 140 w 140"/>
                  <a:gd name="T33" fmla="*/ 133 h 141"/>
                  <a:gd name="T34" fmla="*/ 140 w 140"/>
                  <a:gd name="T35" fmla="*/ 8 h 141"/>
                  <a:gd name="T36" fmla="*/ 132 w 140"/>
                  <a:gd name="T37" fmla="*/ 0 h 141"/>
                  <a:gd name="T38" fmla="*/ 129 w 140"/>
                  <a:gd name="T39" fmla="*/ 128 h 141"/>
                  <a:gd name="T40" fmla="*/ 11 w 140"/>
                  <a:gd name="T41" fmla="*/ 128 h 141"/>
                  <a:gd name="T42" fmla="*/ 11 w 140"/>
                  <a:gd name="T43" fmla="*/ 44 h 141"/>
                  <a:gd name="T44" fmla="*/ 129 w 140"/>
                  <a:gd name="T45" fmla="*/ 44 h 141"/>
                  <a:gd name="T46" fmla="*/ 129 w 140"/>
                  <a:gd name="T47" fmla="*/ 12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0" h="141">
                    <a:moveTo>
                      <a:pt x="132" y="0"/>
                    </a:move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10"/>
                      <a:pt x="109" y="10"/>
                      <a:pt x="109" y="10"/>
                    </a:cubicBezTo>
                    <a:cubicBezTo>
                      <a:pt x="109" y="18"/>
                      <a:pt x="103" y="24"/>
                      <a:pt x="95" y="24"/>
                    </a:cubicBezTo>
                    <a:cubicBezTo>
                      <a:pt x="87" y="24"/>
                      <a:pt x="81" y="18"/>
                      <a:pt x="81" y="1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18"/>
                      <a:pt x="53" y="24"/>
                      <a:pt x="45" y="24"/>
                    </a:cubicBezTo>
                    <a:cubicBezTo>
                      <a:pt x="37" y="24"/>
                      <a:pt x="30" y="18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8"/>
                      <a:pt x="4" y="141"/>
                      <a:pt x="8" y="141"/>
                    </a:cubicBezTo>
                    <a:cubicBezTo>
                      <a:pt x="132" y="141"/>
                      <a:pt x="132" y="141"/>
                      <a:pt x="132" y="141"/>
                    </a:cubicBezTo>
                    <a:cubicBezTo>
                      <a:pt x="136" y="141"/>
                      <a:pt x="140" y="138"/>
                      <a:pt x="140" y="133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40" y="4"/>
                      <a:pt x="136" y="0"/>
                      <a:pt x="132" y="0"/>
                    </a:cubicBezTo>
                    <a:close/>
                    <a:moveTo>
                      <a:pt x="129" y="128"/>
                    </a:moveTo>
                    <a:cubicBezTo>
                      <a:pt x="11" y="128"/>
                      <a:pt x="11" y="128"/>
                      <a:pt x="11" y="128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29" y="44"/>
                      <a:pt x="129" y="44"/>
                      <a:pt x="129" y="44"/>
                    </a:cubicBezTo>
                    <a:lnTo>
                      <a:pt x="129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9"/>
              <p:cNvSpPr/>
              <p:nvPr/>
            </p:nvSpPr>
            <p:spPr bwMode="auto">
              <a:xfrm>
                <a:off x="319088" y="4000500"/>
                <a:ext cx="128588" cy="206375"/>
              </a:xfrm>
              <a:custGeom>
                <a:avLst/>
                <a:gdLst>
                  <a:gd name="T0" fmla="*/ 32 w 34"/>
                  <a:gd name="T1" fmla="*/ 49 h 55"/>
                  <a:gd name="T2" fmla="*/ 11 w 34"/>
                  <a:gd name="T3" fmla="*/ 49 h 55"/>
                  <a:gd name="T4" fmla="*/ 26 w 34"/>
                  <a:gd name="T5" fmla="*/ 30 h 55"/>
                  <a:gd name="T6" fmla="*/ 27 w 34"/>
                  <a:gd name="T7" fmla="*/ 29 h 55"/>
                  <a:gd name="T8" fmla="*/ 30 w 34"/>
                  <a:gd name="T9" fmla="*/ 25 h 55"/>
                  <a:gd name="T10" fmla="*/ 32 w 34"/>
                  <a:gd name="T11" fmla="*/ 22 h 55"/>
                  <a:gd name="T12" fmla="*/ 33 w 34"/>
                  <a:gd name="T13" fmla="*/ 18 h 55"/>
                  <a:gd name="T14" fmla="*/ 34 w 34"/>
                  <a:gd name="T15" fmla="*/ 14 h 55"/>
                  <a:gd name="T16" fmla="*/ 30 w 34"/>
                  <a:gd name="T17" fmla="*/ 4 h 55"/>
                  <a:gd name="T18" fmla="*/ 18 w 34"/>
                  <a:gd name="T19" fmla="*/ 0 h 55"/>
                  <a:gd name="T20" fmla="*/ 5 w 34"/>
                  <a:gd name="T21" fmla="*/ 4 h 55"/>
                  <a:gd name="T22" fmla="*/ 1 w 34"/>
                  <a:gd name="T23" fmla="*/ 16 h 55"/>
                  <a:gd name="T24" fmla="*/ 1 w 34"/>
                  <a:gd name="T25" fmla="*/ 18 h 55"/>
                  <a:gd name="T26" fmla="*/ 10 w 34"/>
                  <a:gd name="T27" fmla="*/ 18 h 55"/>
                  <a:gd name="T28" fmla="*/ 10 w 34"/>
                  <a:gd name="T29" fmla="*/ 16 h 55"/>
                  <a:gd name="T30" fmla="*/ 18 w 34"/>
                  <a:gd name="T31" fmla="*/ 6 h 55"/>
                  <a:gd name="T32" fmla="*/ 25 w 34"/>
                  <a:gd name="T33" fmla="*/ 14 h 55"/>
                  <a:gd name="T34" fmla="*/ 24 w 34"/>
                  <a:gd name="T35" fmla="*/ 17 h 55"/>
                  <a:gd name="T36" fmla="*/ 24 w 34"/>
                  <a:gd name="T37" fmla="*/ 19 h 55"/>
                  <a:gd name="T38" fmla="*/ 23 w 34"/>
                  <a:gd name="T39" fmla="*/ 21 h 55"/>
                  <a:gd name="T40" fmla="*/ 21 w 34"/>
                  <a:gd name="T41" fmla="*/ 23 h 55"/>
                  <a:gd name="T42" fmla="*/ 19 w 34"/>
                  <a:gd name="T43" fmla="*/ 26 h 55"/>
                  <a:gd name="T44" fmla="*/ 18 w 34"/>
                  <a:gd name="T45" fmla="*/ 28 h 55"/>
                  <a:gd name="T46" fmla="*/ 0 w 34"/>
                  <a:gd name="T47" fmla="*/ 49 h 55"/>
                  <a:gd name="T48" fmla="*/ 0 w 34"/>
                  <a:gd name="T49" fmla="*/ 55 h 55"/>
                  <a:gd name="T50" fmla="*/ 32 w 34"/>
                  <a:gd name="T51" fmla="*/ 55 h 55"/>
                  <a:gd name="T52" fmla="*/ 32 w 34"/>
                  <a:gd name="T53" fmla="*/ 4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" h="55">
                    <a:moveTo>
                      <a:pt x="32" y="49"/>
                    </a:moveTo>
                    <a:cubicBezTo>
                      <a:pt x="11" y="49"/>
                      <a:pt x="11" y="49"/>
                      <a:pt x="11" y="49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8" y="27"/>
                      <a:pt x="29" y="26"/>
                      <a:pt x="30" y="25"/>
                    </a:cubicBezTo>
                    <a:cubicBezTo>
                      <a:pt x="30" y="25"/>
                      <a:pt x="31" y="24"/>
                      <a:pt x="32" y="22"/>
                    </a:cubicBezTo>
                    <a:cubicBezTo>
                      <a:pt x="32" y="21"/>
                      <a:pt x="33" y="20"/>
                      <a:pt x="33" y="18"/>
                    </a:cubicBezTo>
                    <a:cubicBezTo>
                      <a:pt x="34" y="17"/>
                      <a:pt x="34" y="15"/>
                      <a:pt x="34" y="14"/>
                    </a:cubicBezTo>
                    <a:cubicBezTo>
                      <a:pt x="34" y="9"/>
                      <a:pt x="32" y="6"/>
                      <a:pt x="30" y="4"/>
                    </a:cubicBezTo>
                    <a:cubicBezTo>
                      <a:pt x="27" y="1"/>
                      <a:pt x="23" y="0"/>
                      <a:pt x="18" y="0"/>
                    </a:cubicBezTo>
                    <a:cubicBezTo>
                      <a:pt x="12" y="0"/>
                      <a:pt x="8" y="1"/>
                      <a:pt x="5" y="4"/>
                    </a:cubicBezTo>
                    <a:cubicBezTo>
                      <a:pt x="3" y="7"/>
                      <a:pt x="1" y="11"/>
                      <a:pt x="1" y="16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9"/>
                      <a:pt x="13" y="6"/>
                      <a:pt x="18" y="6"/>
                    </a:cubicBezTo>
                    <a:cubicBezTo>
                      <a:pt x="23" y="6"/>
                      <a:pt x="25" y="8"/>
                      <a:pt x="25" y="14"/>
                    </a:cubicBezTo>
                    <a:cubicBezTo>
                      <a:pt x="25" y="15"/>
                      <a:pt x="25" y="16"/>
                      <a:pt x="24" y="17"/>
                    </a:cubicBezTo>
                    <a:cubicBezTo>
                      <a:pt x="24" y="18"/>
                      <a:pt x="24" y="18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2" y="22"/>
                      <a:pt x="21" y="23"/>
                      <a:pt x="21" y="23"/>
                    </a:cubicBezTo>
                    <a:cubicBezTo>
                      <a:pt x="21" y="24"/>
                      <a:pt x="20" y="25"/>
                      <a:pt x="19" y="26"/>
                    </a:cubicBezTo>
                    <a:cubicBezTo>
                      <a:pt x="18" y="27"/>
                      <a:pt x="18" y="28"/>
                      <a:pt x="18" y="2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2" y="55"/>
                      <a:pt x="32" y="55"/>
                      <a:pt x="32" y="55"/>
                    </a:cubicBezTo>
                    <a:lnTo>
                      <a:pt x="32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20"/>
              <p:cNvSpPr>
                <a:spLocks noEditPoints="1"/>
              </p:cNvSpPr>
              <p:nvPr/>
            </p:nvSpPr>
            <p:spPr bwMode="auto">
              <a:xfrm>
                <a:off x="471488" y="4000500"/>
                <a:ext cx="136525" cy="206375"/>
              </a:xfrm>
              <a:custGeom>
                <a:avLst/>
                <a:gdLst>
                  <a:gd name="T0" fmla="*/ 45 w 86"/>
                  <a:gd name="T1" fmla="*/ 130 h 130"/>
                  <a:gd name="T2" fmla="*/ 67 w 86"/>
                  <a:gd name="T3" fmla="*/ 130 h 130"/>
                  <a:gd name="T4" fmla="*/ 67 w 86"/>
                  <a:gd name="T5" fmla="*/ 94 h 130"/>
                  <a:gd name="T6" fmla="*/ 86 w 86"/>
                  <a:gd name="T7" fmla="*/ 94 h 130"/>
                  <a:gd name="T8" fmla="*/ 86 w 86"/>
                  <a:gd name="T9" fmla="*/ 80 h 130"/>
                  <a:gd name="T10" fmla="*/ 67 w 86"/>
                  <a:gd name="T11" fmla="*/ 80 h 130"/>
                  <a:gd name="T12" fmla="*/ 67 w 86"/>
                  <a:gd name="T13" fmla="*/ 0 h 130"/>
                  <a:gd name="T14" fmla="*/ 41 w 86"/>
                  <a:gd name="T15" fmla="*/ 0 h 130"/>
                  <a:gd name="T16" fmla="*/ 0 w 86"/>
                  <a:gd name="T17" fmla="*/ 75 h 130"/>
                  <a:gd name="T18" fmla="*/ 0 w 86"/>
                  <a:gd name="T19" fmla="*/ 94 h 130"/>
                  <a:gd name="T20" fmla="*/ 45 w 86"/>
                  <a:gd name="T21" fmla="*/ 94 h 130"/>
                  <a:gd name="T22" fmla="*/ 45 w 86"/>
                  <a:gd name="T23" fmla="*/ 130 h 130"/>
                  <a:gd name="T24" fmla="*/ 21 w 86"/>
                  <a:gd name="T25" fmla="*/ 80 h 130"/>
                  <a:gd name="T26" fmla="*/ 45 w 86"/>
                  <a:gd name="T27" fmla="*/ 21 h 130"/>
                  <a:gd name="T28" fmla="*/ 45 w 86"/>
                  <a:gd name="T29" fmla="*/ 80 h 130"/>
                  <a:gd name="T30" fmla="*/ 21 w 86"/>
                  <a:gd name="T31" fmla="*/ 8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6" h="130">
                    <a:moveTo>
                      <a:pt x="45" y="130"/>
                    </a:moveTo>
                    <a:lnTo>
                      <a:pt x="67" y="130"/>
                    </a:lnTo>
                    <a:lnTo>
                      <a:pt x="67" y="94"/>
                    </a:lnTo>
                    <a:lnTo>
                      <a:pt x="86" y="94"/>
                    </a:lnTo>
                    <a:lnTo>
                      <a:pt x="86" y="80"/>
                    </a:lnTo>
                    <a:lnTo>
                      <a:pt x="67" y="80"/>
                    </a:lnTo>
                    <a:lnTo>
                      <a:pt x="67" y="0"/>
                    </a:lnTo>
                    <a:lnTo>
                      <a:pt x="41" y="0"/>
                    </a:lnTo>
                    <a:lnTo>
                      <a:pt x="0" y="75"/>
                    </a:lnTo>
                    <a:lnTo>
                      <a:pt x="0" y="94"/>
                    </a:lnTo>
                    <a:lnTo>
                      <a:pt x="45" y="94"/>
                    </a:lnTo>
                    <a:lnTo>
                      <a:pt x="45" y="130"/>
                    </a:lnTo>
                    <a:close/>
                    <a:moveTo>
                      <a:pt x="21" y="80"/>
                    </a:moveTo>
                    <a:lnTo>
                      <a:pt x="45" y="21"/>
                    </a:lnTo>
                    <a:lnTo>
                      <a:pt x="45" y="80"/>
                    </a:lnTo>
                    <a:lnTo>
                      <a:pt x="21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6472092" y="3409026"/>
            <a:ext cx="2255524" cy="1474890"/>
            <a:chOff x="6472092" y="3409026"/>
            <a:chExt cx="2255524" cy="1474890"/>
          </a:xfrm>
        </p:grpSpPr>
        <p:sp>
          <p:nvSpPr>
            <p:cNvPr id="10" name="Freeform 8"/>
            <p:cNvSpPr/>
            <p:nvPr/>
          </p:nvSpPr>
          <p:spPr bwMode="auto">
            <a:xfrm>
              <a:off x="6472092" y="3409026"/>
              <a:ext cx="2255524" cy="1474890"/>
            </a:xfrm>
            <a:custGeom>
              <a:avLst/>
              <a:gdLst>
                <a:gd name="T0" fmla="*/ 3255 w 3324"/>
                <a:gd name="T1" fmla="*/ 1687 h 2157"/>
                <a:gd name="T2" fmla="*/ 1879 w 3324"/>
                <a:gd name="T3" fmla="*/ 100 h 2157"/>
                <a:gd name="T4" fmla="*/ 1879 w 3324"/>
                <a:gd name="T5" fmla="*/ 100 h 2157"/>
                <a:gd name="T6" fmla="*/ 1662 w 3324"/>
                <a:gd name="T7" fmla="*/ 0 h 2157"/>
                <a:gd name="T8" fmla="*/ 1450 w 3324"/>
                <a:gd name="T9" fmla="*/ 95 h 2157"/>
                <a:gd name="T10" fmla="*/ 1450 w 3324"/>
                <a:gd name="T11" fmla="*/ 95 h 2157"/>
                <a:gd name="T12" fmla="*/ 82 w 3324"/>
                <a:gd name="T13" fmla="*/ 1672 h 2157"/>
                <a:gd name="T14" fmla="*/ 0 w 3324"/>
                <a:gd name="T15" fmla="*/ 1872 h 2157"/>
                <a:gd name="T16" fmla="*/ 283 w 3324"/>
                <a:gd name="T17" fmla="*/ 2157 h 2157"/>
                <a:gd name="T18" fmla="*/ 283 w 3324"/>
                <a:gd name="T19" fmla="*/ 2157 h 2157"/>
                <a:gd name="T20" fmla="*/ 284 w 3324"/>
                <a:gd name="T21" fmla="*/ 2157 h 2157"/>
                <a:gd name="T22" fmla="*/ 3038 w 3324"/>
                <a:gd name="T23" fmla="*/ 2157 h 2157"/>
                <a:gd name="T24" fmla="*/ 3038 w 3324"/>
                <a:gd name="T25" fmla="*/ 2157 h 2157"/>
                <a:gd name="T26" fmla="*/ 3039 w 3324"/>
                <a:gd name="T27" fmla="*/ 2157 h 2157"/>
                <a:gd name="T28" fmla="*/ 3324 w 3324"/>
                <a:gd name="T29" fmla="*/ 1872 h 2157"/>
                <a:gd name="T30" fmla="*/ 3255 w 3324"/>
                <a:gd name="T31" fmla="*/ 1687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4" h="2157">
                  <a:moveTo>
                    <a:pt x="3255" y="1687"/>
                  </a:moveTo>
                  <a:lnTo>
                    <a:pt x="1879" y="100"/>
                  </a:lnTo>
                  <a:lnTo>
                    <a:pt x="1879" y="100"/>
                  </a:lnTo>
                  <a:cubicBezTo>
                    <a:pt x="1827" y="39"/>
                    <a:pt x="1749" y="0"/>
                    <a:pt x="1662" y="0"/>
                  </a:cubicBezTo>
                  <a:cubicBezTo>
                    <a:pt x="1578" y="0"/>
                    <a:pt x="1502" y="36"/>
                    <a:pt x="1450" y="95"/>
                  </a:cubicBezTo>
                  <a:lnTo>
                    <a:pt x="1450" y="95"/>
                  </a:lnTo>
                  <a:lnTo>
                    <a:pt x="82" y="1672"/>
                  </a:lnTo>
                  <a:cubicBezTo>
                    <a:pt x="31" y="1723"/>
                    <a:pt x="0" y="1794"/>
                    <a:pt x="0" y="1872"/>
                  </a:cubicBezTo>
                  <a:cubicBezTo>
                    <a:pt x="0" y="2029"/>
                    <a:pt x="126" y="2156"/>
                    <a:pt x="283" y="2157"/>
                  </a:cubicBezTo>
                  <a:lnTo>
                    <a:pt x="283" y="2157"/>
                  </a:lnTo>
                  <a:lnTo>
                    <a:pt x="284" y="2157"/>
                  </a:lnTo>
                  <a:lnTo>
                    <a:pt x="3038" y="2157"/>
                  </a:lnTo>
                  <a:lnTo>
                    <a:pt x="3038" y="2157"/>
                  </a:lnTo>
                  <a:lnTo>
                    <a:pt x="3039" y="2157"/>
                  </a:lnTo>
                  <a:cubicBezTo>
                    <a:pt x="3197" y="2157"/>
                    <a:pt x="3324" y="2029"/>
                    <a:pt x="3324" y="1872"/>
                  </a:cubicBezTo>
                  <a:cubicBezTo>
                    <a:pt x="3324" y="1802"/>
                    <a:pt x="3298" y="1737"/>
                    <a:pt x="3255" y="16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7299653" y="4061638"/>
              <a:ext cx="453996" cy="542724"/>
              <a:chOff x="204788" y="5011738"/>
              <a:chExt cx="487363" cy="582613"/>
            </a:xfrm>
            <a:solidFill>
              <a:schemeClr val="bg1"/>
            </a:solidFill>
          </p:grpSpPr>
          <p:sp>
            <p:nvSpPr>
              <p:cNvPr id="51" name="Freeform 21"/>
              <p:cNvSpPr>
                <a:spLocks noEditPoints="1"/>
              </p:cNvSpPr>
              <p:nvPr/>
            </p:nvSpPr>
            <p:spPr bwMode="auto">
              <a:xfrm>
                <a:off x="204788" y="5011738"/>
                <a:ext cx="487363" cy="188913"/>
              </a:xfrm>
              <a:custGeom>
                <a:avLst/>
                <a:gdLst>
                  <a:gd name="T0" fmla="*/ 122 w 128"/>
                  <a:gd name="T1" fmla="*/ 27 h 50"/>
                  <a:gd name="T2" fmla="*/ 91 w 128"/>
                  <a:gd name="T3" fmla="*/ 27 h 50"/>
                  <a:gd name="T4" fmla="*/ 91 w 128"/>
                  <a:gd name="T5" fmla="*/ 7 h 50"/>
                  <a:gd name="T6" fmla="*/ 84 w 128"/>
                  <a:gd name="T7" fmla="*/ 0 h 50"/>
                  <a:gd name="T8" fmla="*/ 43 w 128"/>
                  <a:gd name="T9" fmla="*/ 0 h 50"/>
                  <a:gd name="T10" fmla="*/ 36 w 128"/>
                  <a:gd name="T11" fmla="*/ 7 h 50"/>
                  <a:gd name="T12" fmla="*/ 36 w 128"/>
                  <a:gd name="T13" fmla="*/ 27 h 50"/>
                  <a:gd name="T14" fmla="*/ 6 w 128"/>
                  <a:gd name="T15" fmla="*/ 27 h 50"/>
                  <a:gd name="T16" fmla="*/ 0 w 128"/>
                  <a:gd name="T17" fmla="*/ 33 h 50"/>
                  <a:gd name="T18" fmla="*/ 0 w 128"/>
                  <a:gd name="T19" fmla="*/ 44 h 50"/>
                  <a:gd name="T20" fmla="*/ 6 w 128"/>
                  <a:gd name="T21" fmla="*/ 50 h 50"/>
                  <a:gd name="T22" fmla="*/ 122 w 128"/>
                  <a:gd name="T23" fmla="*/ 50 h 50"/>
                  <a:gd name="T24" fmla="*/ 128 w 128"/>
                  <a:gd name="T25" fmla="*/ 44 h 50"/>
                  <a:gd name="T26" fmla="*/ 128 w 128"/>
                  <a:gd name="T27" fmla="*/ 33 h 50"/>
                  <a:gd name="T28" fmla="*/ 122 w 128"/>
                  <a:gd name="T29" fmla="*/ 27 h 50"/>
                  <a:gd name="T30" fmla="*/ 45 w 128"/>
                  <a:gd name="T31" fmla="*/ 9 h 50"/>
                  <a:gd name="T32" fmla="*/ 82 w 128"/>
                  <a:gd name="T33" fmla="*/ 9 h 50"/>
                  <a:gd name="T34" fmla="*/ 82 w 128"/>
                  <a:gd name="T35" fmla="*/ 27 h 50"/>
                  <a:gd name="T36" fmla="*/ 45 w 128"/>
                  <a:gd name="T37" fmla="*/ 27 h 50"/>
                  <a:gd name="T38" fmla="*/ 45 w 128"/>
                  <a:gd name="T39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50">
                    <a:moveTo>
                      <a:pt x="122" y="27"/>
                    </a:move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7"/>
                      <a:pt x="91" y="7"/>
                      <a:pt x="91" y="7"/>
                    </a:cubicBezTo>
                    <a:cubicBezTo>
                      <a:pt x="91" y="3"/>
                      <a:pt x="88" y="0"/>
                      <a:pt x="84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9" y="0"/>
                      <a:pt x="36" y="3"/>
                      <a:pt x="36" y="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2" y="27"/>
                      <a:pt x="0" y="30"/>
                      <a:pt x="0" y="33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8"/>
                      <a:pt x="2" y="50"/>
                      <a:pt x="6" y="50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5" y="50"/>
                      <a:pt x="128" y="48"/>
                      <a:pt x="128" y="44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8" y="30"/>
                      <a:pt x="125" y="27"/>
                      <a:pt x="122" y="27"/>
                    </a:cubicBezTo>
                    <a:close/>
                    <a:moveTo>
                      <a:pt x="45" y="9"/>
                    </a:moveTo>
                    <a:cubicBezTo>
                      <a:pt x="82" y="9"/>
                      <a:pt x="82" y="9"/>
                      <a:pt x="82" y="9"/>
                    </a:cubicBezTo>
                    <a:cubicBezTo>
                      <a:pt x="82" y="27"/>
                      <a:pt x="82" y="27"/>
                      <a:pt x="82" y="27"/>
                    </a:cubicBezTo>
                    <a:cubicBezTo>
                      <a:pt x="45" y="27"/>
                      <a:pt x="45" y="27"/>
                      <a:pt x="45" y="27"/>
                    </a:cubicBezTo>
                    <a:lnTo>
                      <a:pt x="45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2"/>
              <p:cNvSpPr>
                <a:spLocks noEditPoints="1"/>
              </p:cNvSpPr>
              <p:nvPr/>
            </p:nvSpPr>
            <p:spPr bwMode="auto">
              <a:xfrm>
                <a:off x="249238" y="5233988"/>
                <a:ext cx="393700" cy="360363"/>
              </a:xfrm>
              <a:custGeom>
                <a:avLst/>
                <a:gdLst>
                  <a:gd name="T0" fmla="*/ 0 w 103"/>
                  <a:gd name="T1" fmla="*/ 90 h 96"/>
                  <a:gd name="T2" fmla="*/ 6 w 103"/>
                  <a:gd name="T3" fmla="*/ 96 h 96"/>
                  <a:gd name="T4" fmla="*/ 97 w 103"/>
                  <a:gd name="T5" fmla="*/ 96 h 96"/>
                  <a:gd name="T6" fmla="*/ 103 w 103"/>
                  <a:gd name="T7" fmla="*/ 90 h 96"/>
                  <a:gd name="T8" fmla="*/ 103 w 103"/>
                  <a:gd name="T9" fmla="*/ 0 h 96"/>
                  <a:gd name="T10" fmla="*/ 0 w 103"/>
                  <a:gd name="T11" fmla="*/ 0 h 96"/>
                  <a:gd name="T12" fmla="*/ 0 w 103"/>
                  <a:gd name="T13" fmla="*/ 90 h 96"/>
                  <a:gd name="T14" fmla="*/ 77 w 103"/>
                  <a:gd name="T15" fmla="*/ 14 h 96"/>
                  <a:gd name="T16" fmla="*/ 81 w 103"/>
                  <a:gd name="T17" fmla="*/ 9 h 96"/>
                  <a:gd name="T18" fmla="*/ 85 w 103"/>
                  <a:gd name="T19" fmla="*/ 14 h 96"/>
                  <a:gd name="T20" fmla="*/ 85 w 103"/>
                  <a:gd name="T21" fmla="*/ 82 h 96"/>
                  <a:gd name="T22" fmla="*/ 81 w 103"/>
                  <a:gd name="T23" fmla="*/ 86 h 96"/>
                  <a:gd name="T24" fmla="*/ 77 w 103"/>
                  <a:gd name="T25" fmla="*/ 82 h 96"/>
                  <a:gd name="T26" fmla="*/ 77 w 103"/>
                  <a:gd name="T27" fmla="*/ 14 h 96"/>
                  <a:gd name="T28" fmla="*/ 47 w 103"/>
                  <a:gd name="T29" fmla="*/ 14 h 96"/>
                  <a:gd name="T30" fmla="*/ 52 w 103"/>
                  <a:gd name="T31" fmla="*/ 9 h 96"/>
                  <a:gd name="T32" fmla="*/ 56 w 103"/>
                  <a:gd name="T33" fmla="*/ 14 h 96"/>
                  <a:gd name="T34" fmla="*/ 56 w 103"/>
                  <a:gd name="T35" fmla="*/ 82 h 96"/>
                  <a:gd name="T36" fmla="*/ 52 w 103"/>
                  <a:gd name="T37" fmla="*/ 86 h 96"/>
                  <a:gd name="T38" fmla="*/ 47 w 103"/>
                  <a:gd name="T39" fmla="*/ 82 h 96"/>
                  <a:gd name="T40" fmla="*/ 47 w 103"/>
                  <a:gd name="T41" fmla="*/ 14 h 96"/>
                  <a:gd name="T42" fmla="*/ 18 w 103"/>
                  <a:gd name="T43" fmla="*/ 14 h 96"/>
                  <a:gd name="T44" fmla="*/ 22 w 103"/>
                  <a:gd name="T45" fmla="*/ 9 h 96"/>
                  <a:gd name="T46" fmla="*/ 27 w 103"/>
                  <a:gd name="T47" fmla="*/ 14 h 96"/>
                  <a:gd name="T48" fmla="*/ 27 w 103"/>
                  <a:gd name="T49" fmla="*/ 82 h 96"/>
                  <a:gd name="T50" fmla="*/ 22 w 103"/>
                  <a:gd name="T51" fmla="*/ 86 h 96"/>
                  <a:gd name="T52" fmla="*/ 18 w 103"/>
                  <a:gd name="T53" fmla="*/ 82 h 96"/>
                  <a:gd name="T54" fmla="*/ 18 w 103"/>
                  <a:gd name="T55" fmla="*/ 1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3" h="96">
                    <a:moveTo>
                      <a:pt x="0" y="90"/>
                    </a:moveTo>
                    <a:cubicBezTo>
                      <a:pt x="0" y="94"/>
                      <a:pt x="3" y="96"/>
                      <a:pt x="6" y="96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101" y="96"/>
                      <a:pt x="103" y="94"/>
                      <a:pt x="103" y="9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90"/>
                    </a:lnTo>
                    <a:close/>
                    <a:moveTo>
                      <a:pt x="77" y="14"/>
                    </a:moveTo>
                    <a:cubicBezTo>
                      <a:pt x="77" y="11"/>
                      <a:pt x="79" y="9"/>
                      <a:pt x="81" y="9"/>
                    </a:cubicBezTo>
                    <a:cubicBezTo>
                      <a:pt x="83" y="9"/>
                      <a:pt x="85" y="11"/>
                      <a:pt x="85" y="14"/>
                    </a:cubicBezTo>
                    <a:cubicBezTo>
                      <a:pt x="85" y="82"/>
                      <a:pt x="85" y="82"/>
                      <a:pt x="85" y="82"/>
                    </a:cubicBezTo>
                    <a:cubicBezTo>
                      <a:pt x="85" y="84"/>
                      <a:pt x="83" y="86"/>
                      <a:pt x="81" y="86"/>
                    </a:cubicBezTo>
                    <a:cubicBezTo>
                      <a:pt x="79" y="86"/>
                      <a:pt x="77" y="84"/>
                      <a:pt x="77" y="82"/>
                    </a:cubicBezTo>
                    <a:lnTo>
                      <a:pt x="77" y="14"/>
                    </a:lnTo>
                    <a:close/>
                    <a:moveTo>
                      <a:pt x="47" y="14"/>
                    </a:moveTo>
                    <a:cubicBezTo>
                      <a:pt x="47" y="11"/>
                      <a:pt x="49" y="9"/>
                      <a:pt x="52" y="9"/>
                    </a:cubicBezTo>
                    <a:cubicBezTo>
                      <a:pt x="54" y="9"/>
                      <a:pt x="56" y="11"/>
                      <a:pt x="56" y="14"/>
                    </a:cubicBezTo>
                    <a:cubicBezTo>
                      <a:pt x="56" y="82"/>
                      <a:pt x="56" y="82"/>
                      <a:pt x="56" y="82"/>
                    </a:cubicBezTo>
                    <a:cubicBezTo>
                      <a:pt x="56" y="84"/>
                      <a:pt x="54" y="86"/>
                      <a:pt x="52" y="86"/>
                    </a:cubicBezTo>
                    <a:cubicBezTo>
                      <a:pt x="49" y="86"/>
                      <a:pt x="47" y="84"/>
                      <a:pt x="47" y="82"/>
                    </a:cubicBezTo>
                    <a:lnTo>
                      <a:pt x="47" y="14"/>
                    </a:lnTo>
                    <a:close/>
                    <a:moveTo>
                      <a:pt x="18" y="14"/>
                    </a:moveTo>
                    <a:cubicBezTo>
                      <a:pt x="18" y="11"/>
                      <a:pt x="20" y="9"/>
                      <a:pt x="22" y="9"/>
                    </a:cubicBezTo>
                    <a:cubicBezTo>
                      <a:pt x="25" y="9"/>
                      <a:pt x="27" y="11"/>
                      <a:pt x="27" y="14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27" y="84"/>
                      <a:pt x="25" y="86"/>
                      <a:pt x="22" y="86"/>
                    </a:cubicBezTo>
                    <a:cubicBezTo>
                      <a:pt x="20" y="86"/>
                      <a:pt x="18" y="84"/>
                      <a:pt x="18" y="82"/>
                    </a:cubicBezTo>
                    <a:lnTo>
                      <a:pt x="18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7995005" y="3049516"/>
            <a:ext cx="2253896" cy="1476520"/>
            <a:chOff x="7995005" y="3049516"/>
            <a:chExt cx="2253896" cy="1476520"/>
          </a:xfrm>
        </p:grpSpPr>
        <p:sp>
          <p:nvSpPr>
            <p:cNvPr id="11" name="Freeform 9"/>
            <p:cNvSpPr/>
            <p:nvPr/>
          </p:nvSpPr>
          <p:spPr bwMode="auto">
            <a:xfrm>
              <a:off x="7995005" y="3049516"/>
              <a:ext cx="2253896" cy="1476520"/>
            </a:xfrm>
            <a:custGeom>
              <a:avLst/>
              <a:gdLst>
                <a:gd name="T0" fmla="*/ 3256 w 3324"/>
                <a:gd name="T1" fmla="*/ 470 h 2157"/>
                <a:gd name="T2" fmla="*/ 1880 w 3324"/>
                <a:gd name="T3" fmla="*/ 2056 h 2157"/>
                <a:gd name="T4" fmla="*/ 1880 w 3324"/>
                <a:gd name="T5" fmla="*/ 2056 h 2157"/>
                <a:gd name="T6" fmla="*/ 1663 w 3324"/>
                <a:gd name="T7" fmla="*/ 2157 h 2157"/>
                <a:gd name="T8" fmla="*/ 1451 w 3324"/>
                <a:gd name="T9" fmla="*/ 2062 h 2157"/>
                <a:gd name="T10" fmla="*/ 1450 w 3324"/>
                <a:gd name="T11" fmla="*/ 2062 h 2157"/>
                <a:gd name="T12" fmla="*/ 83 w 3324"/>
                <a:gd name="T13" fmla="*/ 485 h 2157"/>
                <a:gd name="T14" fmla="*/ 0 w 3324"/>
                <a:gd name="T15" fmla="*/ 284 h 2157"/>
                <a:gd name="T16" fmla="*/ 283 w 3324"/>
                <a:gd name="T17" fmla="*/ 0 h 2157"/>
                <a:gd name="T18" fmla="*/ 283 w 3324"/>
                <a:gd name="T19" fmla="*/ 0 h 2157"/>
                <a:gd name="T20" fmla="*/ 284 w 3324"/>
                <a:gd name="T21" fmla="*/ 0 h 2157"/>
                <a:gd name="T22" fmla="*/ 3039 w 3324"/>
                <a:gd name="T23" fmla="*/ 0 h 2157"/>
                <a:gd name="T24" fmla="*/ 3039 w 3324"/>
                <a:gd name="T25" fmla="*/ 0 h 2157"/>
                <a:gd name="T26" fmla="*/ 3040 w 3324"/>
                <a:gd name="T27" fmla="*/ 0 h 2157"/>
                <a:gd name="T28" fmla="*/ 3324 w 3324"/>
                <a:gd name="T29" fmla="*/ 284 h 2157"/>
                <a:gd name="T30" fmla="*/ 3256 w 3324"/>
                <a:gd name="T31" fmla="*/ 470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4" h="2157">
                  <a:moveTo>
                    <a:pt x="3256" y="470"/>
                  </a:moveTo>
                  <a:lnTo>
                    <a:pt x="1880" y="2056"/>
                  </a:lnTo>
                  <a:lnTo>
                    <a:pt x="1880" y="2056"/>
                  </a:lnTo>
                  <a:cubicBezTo>
                    <a:pt x="1828" y="2118"/>
                    <a:pt x="1750" y="2157"/>
                    <a:pt x="1663" y="2157"/>
                  </a:cubicBezTo>
                  <a:cubicBezTo>
                    <a:pt x="1578" y="2157"/>
                    <a:pt x="1503" y="2120"/>
                    <a:pt x="1451" y="2062"/>
                  </a:cubicBezTo>
                  <a:lnTo>
                    <a:pt x="1450" y="2062"/>
                  </a:lnTo>
                  <a:lnTo>
                    <a:pt x="83" y="485"/>
                  </a:lnTo>
                  <a:cubicBezTo>
                    <a:pt x="32" y="433"/>
                    <a:pt x="0" y="363"/>
                    <a:pt x="0" y="284"/>
                  </a:cubicBezTo>
                  <a:cubicBezTo>
                    <a:pt x="0" y="128"/>
                    <a:pt x="127" y="1"/>
                    <a:pt x="283" y="0"/>
                  </a:cubicBezTo>
                  <a:lnTo>
                    <a:pt x="283" y="0"/>
                  </a:lnTo>
                  <a:lnTo>
                    <a:pt x="284" y="0"/>
                  </a:lnTo>
                  <a:lnTo>
                    <a:pt x="3039" y="0"/>
                  </a:lnTo>
                  <a:lnTo>
                    <a:pt x="3039" y="0"/>
                  </a:lnTo>
                  <a:lnTo>
                    <a:pt x="3040" y="0"/>
                  </a:lnTo>
                  <a:cubicBezTo>
                    <a:pt x="3197" y="0"/>
                    <a:pt x="3324" y="127"/>
                    <a:pt x="3324" y="284"/>
                  </a:cubicBezTo>
                  <a:cubicBezTo>
                    <a:pt x="3324" y="355"/>
                    <a:pt x="3299" y="420"/>
                    <a:pt x="3256" y="4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 bwMode="auto">
            <a:xfrm>
              <a:off x="8711406" y="3251966"/>
              <a:ext cx="821094" cy="615184"/>
            </a:xfrm>
            <a:custGeom>
              <a:avLst/>
              <a:gdLst>
                <a:gd name="connsiteX0" fmla="*/ 662169 w 1067906"/>
                <a:gd name="connsiteY0" fmla="*/ 549275 h 800100"/>
                <a:gd name="connsiteX1" fmla="*/ 979485 w 1067906"/>
                <a:gd name="connsiteY1" fmla="*/ 549275 h 800100"/>
                <a:gd name="connsiteX2" fmla="*/ 1014373 w 1067906"/>
                <a:gd name="connsiteY2" fmla="*/ 569208 h 800100"/>
                <a:gd name="connsiteX3" fmla="*/ 1067536 w 1067906"/>
                <a:gd name="connsiteY3" fmla="*/ 773523 h 800100"/>
                <a:gd name="connsiteX4" fmla="*/ 1045939 w 1067906"/>
                <a:gd name="connsiteY4" fmla="*/ 800100 h 800100"/>
                <a:gd name="connsiteX5" fmla="*/ 597377 w 1067906"/>
                <a:gd name="connsiteY5" fmla="*/ 800100 h 800100"/>
                <a:gd name="connsiteX6" fmla="*/ 577441 w 1067906"/>
                <a:gd name="connsiteY6" fmla="*/ 771862 h 800100"/>
                <a:gd name="connsiteX7" fmla="*/ 628943 w 1067906"/>
                <a:gd name="connsiteY7" fmla="*/ 572530 h 800100"/>
                <a:gd name="connsiteX8" fmla="*/ 662169 w 1067906"/>
                <a:gd name="connsiteY8" fmla="*/ 549275 h 800100"/>
                <a:gd name="connsiteX9" fmla="*/ 85906 w 1067906"/>
                <a:gd name="connsiteY9" fmla="*/ 549275 h 800100"/>
                <a:gd name="connsiteX10" fmla="*/ 403222 w 1067906"/>
                <a:gd name="connsiteY10" fmla="*/ 549275 h 800100"/>
                <a:gd name="connsiteX11" fmla="*/ 438110 w 1067906"/>
                <a:gd name="connsiteY11" fmla="*/ 569208 h 800100"/>
                <a:gd name="connsiteX12" fmla="*/ 491273 w 1067906"/>
                <a:gd name="connsiteY12" fmla="*/ 773523 h 800100"/>
                <a:gd name="connsiteX13" fmla="*/ 469676 w 1067906"/>
                <a:gd name="connsiteY13" fmla="*/ 800100 h 800100"/>
                <a:gd name="connsiteX14" fmla="*/ 21114 w 1067906"/>
                <a:gd name="connsiteY14" fmla="*/ 800100 h 800100"/>
                <a:gd name="connsiteX15" fmla="*/ 1178 w 1067906"/>
                <a:gd name="connsiteY15" fmla="*/ 771862 h 800100"/>
                <a:gd name="connsiteX16" fmla="*/ 52680 w 1067906"/>
                <a:gd name="connsiteY16" fmla="*/ 572530 h 800100"/>
                <a:gd name="connsiteX17" fmla="*/ 85906 w 1067906"/>
                <a:gd name="connsiteY17" fmla="*/ 549275 h 800100"/>
                <a:gd name="connsiteX18" fmla="*/ 891545 w 1067906"/>
                <a:gd name="connsiteY18" fmla="*/ 334962 h 800100"/>
                <a:gd name="connsiteX19" fmla="*/ 905833 w 1067906"/>
                <a:gd name="connsiteY19" fmla="*/ 422275 h 800100"/>
                <a:gd name="connsiteX20" fmla="*/ 994733 w 1067906"/>
                <a:gd name="connsiteY20" fmla="*/ 438150 h 800100"/>
                <a:gd name="connsiteX21" fmla="*/ 905833 w 1067906"/>
                <a:gd name="connsiteY21" fmla="*/ 454025 h 800100"/>
                <a:gd name="connsiteX22" fmla="*/ 891545 w 1067906"/>
                <a:gd name="connsiteY22" fmla="*/ 542925 h 800100"/>
                <a:gd name="connsiteX23" fmla="*/ 877258 w 1067906"/>
                <a:gd name="connsiteY23" fmla="*/ 454025 h 800100"/>
                <a:gd name="connsiteX24" fmla="*/ 786770 w 1067906"/>
                <a:gd name="connsiteY24" fmla="*/ 438150 h 800100"/>
                <a:gd name="connsiteX25" fmla="*/ 875670 w 1067906"/>
                <a:gd name="connsiteY25" fmla="*/ 422275 h 800100"/>
                <a:gd name="connsiteX26" fmla="*/ 346257 w 1067906"/>
                <a:gd name="connsiteY26" fmla="*/ 247650 h 800100"/>
                <a:gd name="connsiteX27" fmla="*/ 663573 w 1067906"/>
                <a:gd name="connsiteY27" fmla="*/ 247650 h 800100"/>
                <a:gd name="connsiteX28" fmla="*/ 698461 w 1067906"/>
                <a:gd name="connsiteY28" fmla="*/ 267583 h 800100"/>
                <a:gd name="connsiteX29" fmla="*/ 751624 w 1067906"/>
                <a:gd name="connsiteY29" fmla="*/ 471897 h 800100"/>
                <a:gd name="connsiteX30" fmla="*/ 730027 w 1067906"/>
                <a:gd name="connsiteY30" fmla="*/ 498475 h 800100"/>
                <a:gd name="connsiteX31" fmla="*/ 281465 w 1067906"/>
                <a:gd name="connsiteY31" fmla="*/ 498475 h 800100"/>
                <a:gd name="connsiteX32" fmla="*/ 261529 w 1067906"/>
                <a:gd name="connsiteY32" fmla="*/ 470236 h 800100"/>
                <a:gd name="connsiteX33" fmla="*/ 313031 w 1067906"/>
                <a:gd name="connsiteY33" fmla="*/ 270905 h 800100"/>
                <a:gd name="connsiteX34" fmla="*/ 346257 w 1067906"/>
                <a:gd name="connsiteY34" fmla="*/ 247650 h 800100"/>
                <a:gd name="connsiteX35" fmla="*/ 283533 w 1067906"/>
                <a:gd name="connsiteY35" fmla="*/ 76200 h 800100"/>
                <a:gd name="connsiteX36" fmla="*/ 299408 w 1067906"/>
                <a:gd name="connsiteY36" fmla="*/ 165100 h 800100"/>
                <a:gd name="connsiteX37" fmla="*/ 388308 w 1067906"/>
                <a:gd name="connsiteY37" fmla="*/ 179388 h 800100"/>
                <a:gd name="connsiteX38" fmla="*/ 299408 w 1067906"/>
                <a:gd name="connsiteY38" fmla="*/ 195263 h 800100"/>
                <a:gd name="connsiteX39" fmla="*/ 283533 w 1067906"/>
                <a:gd name="connsiteY39" fmla="*/ 284163 h 800100"/>
                <a:gd name="connsiteX40" fmla="*/ 269245 w 1067906"/>
                <a:gd name="connsiteY40" fmla="*/ 196850 h 800100"/>
                <a:gd name="connsiteX41" fmla="*/ 180345 w 1067906"/>
                <a:gd name="connsiteY41" fmla="*/ 179388 h 800100"/>
                <a:gd name="connsiteX42" fmla="*/ 269245 w 1067906"/>
                <a:gd name="connsiteY42" fmla="*/ 165100 h 800100"/>
                <a:gd name="connsiteX43" fmla="*/ 769307 w 1067906"/>
                <a:gd name="connsiteY43" fmla="*/ 0 h 800100"/>
                <a:gd name="connsiteX44" fmla="*/ 783594 w 1067906"/>
                <a:gd name="connsiteY44" fmla="*/ 88900 h 800100"/>
                <a:gd name="connsiteX45" fmla="*/ 870907 w 1067906"/>
                <a:gd name="connsiteY45" fmla="*/ 103188 h 800100"/>
                <a:gd name="connsiteX46" fmla="*/ 783594 w 1067906"/>
                <a:gd name="connsiteY46" fmla="*/ 120650 h 800100"/>
                <a:gd name="connsiteX47" fmla="*/ 769307 w 1067906"/>
                <a:gd name="connsiteY47" fmla="*/ 207963 h 800100"/>
                <a:gd name="connsiteX48" fmla="*/ 751844 w 1067906"/>
                <a:gd name="connsiteY48" fmla="*/ 120650 h 800100"/>
                <a:gd name="connsiteX49" fmla="*/ 664532 w 1067906"/>
                <a:gd name="connsiteY49" fmla="*/ 103188 h 800100"/>
                <a:gd name="connsiteX50" fmla="*/ 751844 w 1067906"/>
                <a:gd name="connsiteY50" fmla="*/ 8890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67906" h="800100">
                  <a:moveTo>
                    <a:pt x="662169" y="549275"/>
                  </a:moveTo>
                  <a:cubicBezTo>
                    <a:pt x="705364" y="549275"/>
                    <a:pt x="904725" y="549275"/>
                    <a:pt x="979485" y="549275"/>
                  </a:cubicBezTo>
                  <a:cubicBezTo>
                    <a:pt x="1007728" y="549275"/>
                    <a:pt x="1014373" y="569208"/>
                    <a:pt x="1014373" y="569208"/>
                  </a:cubicBezTo>
                  <a:cubicBezTo>
                    <a:pt x="1014373" y="569208"/>
                    <a:pt x="1014373" y="569208"/>
                    <a:pt x="1067536" y="773523"/>
                  </a:cubicBezTo>
                  <a:cubicBezTo>
                    <a:pt x="1067536" y="773523"/>
                    <a:pt x="1072520" y="800100"/>
                    <a:pt x="1045939" y="800100"/>
                  </a:cubicBezTo>
                  <a:cubicBezTo>
                    <a:pt x="944597" y="800100"/>
                    <a:pt x="612329" y="800100"/>
                    <a:pt x="597377" y="800100"/>
                  </a:cubicBezTo>
                  <a:cubicBezTo>
                    <a:pt x="584086" y="800100"/>
                    <a:pt x="572457" y="788472"/>
                    <a:pt x="577441" y="771862"/>
                  </a:cubicBezTo>
                  <a:cubicBezTo>
                    <a:pt x="580764" y="755251"/>
                    <a:pt x="628943" y="572530"/>
                    <a:pt x="628943" y="572530"/>
                  </a:cubicBezTo>
                  <a:cubicBezTo>
                    <a:pt x="628943" y="572530"/>
                    <a:pt x="633927" y="549275"/>
                    <a:pt x="662169" y="549275"/>
                  </a:cubicBezTo>
                  <a:close/>
                  <a:moveTo>
                    <a:pt x="85906" y="549275"/>
                  </a:moveTo>
                  <a:cubicBezTo>
                    <a:pt x="129101" y="549275"/>
                    <a:pt x="328462" y="549275"/>
                    <a:pt x="403222" y="549275"/>
                  </a:cubicBezTo>
                  <a:cubicBezTo>
                    <a:pt x="431465" y="549275"/>
                    <a:pt x="438110" y="569208"/>
                    <a:pt x="438110" y="569208"/>
                  </a:cubicBezTo>
                  <a:lnTo>
                    <a:pt x="491273" y="773523"/>
                  </a:lnTo>
                  <a:cubicBezTo>
                    <a:pt x="491273" y="773523"/>
                    <a:pt x="496257" y="800100"/>
                    <a:pt x="469676" y="800100"/>
                  </a:cubicBezTo>
                  <a:cubicBezTo>
                    <a:pt x="368334" y="800100"/>
                    <a:pt x="36066" y="800100"/>
                    <a:pt x="21114" y="800100"/>
                  </a:cubicBezTo>
                  <a:cubicBezTo>
                    <a:pt x="7823" y="800100"/>
                    <a:pt x="-3806" y="788472"/>
                    <a:pt x="1178" y="771862"/>
                  </a:cubicBezTo>
                  <a:cubicBezTo>
                    <a:pt x="4501" y="755251"/>
                    <a:pt x="52680" y="572530"/>
                    <a:pt x="52680" y="572530"/>
                  </a:cubicBezTo>
                  <a:cubicBezTo>
                    <a:pt x="52680" y="572530"/>
                    <a:pt x="57664" y="549275"/>
                    <a:pt x="85906" y="549275"/>
                  </a:cubicBezTo>
                  <a:close/>
                  <a:moveTo>
                    <a:pt x="891545" y="334962"/>
                  </a:moveTo>
                  <a:lnTo>
                    <a:pt x="905833" y="422275"/>
                  </a:lnTo>
                  <a:lnTo>
                    <a:pt x="994733" y="438150"/>
                  </a:lnTo>
                  <a:lnTo>
                    <a:pt x="905833" y="454025"/>
                  </a:lnTo>
                  <a:lnTo>
                    <a:pt x="891545" y="542925"/>
                  </a:lnTo>
                  <a:lnTo>
                    <a:pt x="877258" y="454025"/>
                  </a:lnTo>
                  <a:lnTo>
                    <a:pt x="786770" y="438150"/>
                  </a:lnTo>
                  <a:lnTo>
                    <a:pt x="875670" y="422275"/>
                  </a:lnTo>
                  <a:close/>
                  <a:moveTo>
                    <a:pt x="346257" y="247650"/>
                  </a:moveTo>
                  <a:cubicBezTo>
                    <a:pt x="389452" y="247650"/>
                    <a:pt x="588813" y="247650"/>
                    <a:pt x="663573" y="247650"/>
                  </a:cubicBezTo>
                  <a:cubicBezTo>
                    <a:pt x="691816" y="247650"/>
                    <a:pt x="698461" y="267583"/>
                    <a:pt x="698461" y="267583"/>
                  </a:cubicBezTo>
                  <a:cubicBezTo>
                    <a:pt x="698461" y="267583"/>
                    <a:pt x="698461" y="267583"/>
                    <a:pt x="751624" y="471897"/>
                  </a:cubicBezTo>
                  <a:cubicBezTo>
                    <a:pt x="751624" y="471897"/>
                    <a:pt x="756608" y="498475"/>
                    <a:pt x="730027" y="498475"/>
                  </a:cubicBezTo>
                  <a:cubicBezTo>
                    <a:pt x="628685" y="498475"/>
                    <a:pt x="296417" y="498475"/>
                    <a:pt x="281465" y="498475"/>
                  </a:cubicBezTo>
                  <a:cubicBezTo>
                    <a:pt x="268174" y="498475"/>
                    <a:pt x="256545" y="486847"/>
                    <a:pt x="261529" y="470236"/>
                  </a:cubicBezTo>
                  <a:cubicBezTo>
                    <a:pt x="264852" y="453625"/>
                    <a:pt x="313031" y="270905"/>
                    <a:pt x="313031" y="270905"/>
                  </a:cubicBezTo>
                  <a:cubicBezTo>
                    <a:pt x="313031" y="270905"/>
                    <a:pt x="318015" y="247650"/>
                    <a:pt x="346257" y="247650"/>
                  </a:cubicBezTo>
                  <a:close/>
                  <a:moveTo>
                    <a:pt x="283533" y="76200"/>
                  </a:moveTo>
                  <a:lnTo>
                    <a:pt x="299408" y="165100"/>
                  </a:lnTo>
                  <a:lnTo>
                    <a:pt x="388308" y="179388"/>
                  </a:lnTo>
                  <a:lnTo>
                    <a:pt x="299408" y="195263"/>
                  </a:lnTo>
                  <a:lnTo>
                    <a:pt x="283533" y="284163"/>
                  </a:lnTo>
                  <a:lnTo>
                    <a:pt x="269245" y="196850"/>
                  </a:lnTo>
                  <a:lnTo>
                    <a:pt x="180345" y="179388"/>
                  </a:lnTo>
                  <a:lnTo>
                    <a:pt x="269245" y="165100"/>
                  </a:lnTo>
                  <a:close/>
                  <a:moveTo>
                    <a:pt x="769307" y="0"/>
                  </a:moveTo>
                  <a:lnTo>
                    <a:pt x="783594" y="88900"/>
                  </a:lnTo>
                  <a:lnTo>
                    <a:pt x="870907" y="103188"/>
                  </a:lnTo>
                  <a:lnTo>
                    <a:pt x="783594" y="120650"/>
                  </a:lnTo>
                  <a:lnTo>
                    <a:pt x="769307" y="207963"/>
                  </a:lnTo>
                  <a:lnTo>
                    <a:pt x="751844" y="120650"/>
                  </a:lnTo>
                  <a:lnTo>
                    <a:pt x="664532" y="103188"/>
                  </a:lnTo>
                  <a:lnTo>
                    <a:pt x="751844" y="88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2" name="TextBox 30"/>
          <p:cNvSpPr txBox="1"/>
          <p:nvPr/>
        </p:nvSpPr>
        <p:spPr>
          <a:xfrm>
            <a:off x="1411884" y="1588093"/>
            <a:ext cx="1722156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标题关键字</a:t>
            </a:r>
            <a:endParaRPr lang="zh-CN" altLang="en-US" sz="2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Box 29"/>
          <p:cNvSpPr txBox="1"/>
          <p:nvPr/>
        </p:nvSpPr>
        <p:spPr>
          <a:xfrm>
            <a:off x="1411883" y="2066755"/>
            <a:ext cx="2822447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，言简意赅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的说明分项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概括精炼言简意赅的说明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Box 30"/>
          <p:cNvSpPr txBox="1"/>
          <p:nvPr/>
        </p:nvSpPr>
        <p:spPr>
          <a:xfrm>
            <a:off x="8414770" y="1588093"/>
            <a:ext cx="1722156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标题关键字</a:t>
            </a:r>
            <a:endParaRPr lang="zh-CN" altLang="en-US" sz="2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Box 29"/>
          <p:cNvSpPr txBox="1"/>
          <p:nvPr/>
        </p:nvSpPr>
        <p:spPr>
          <a:xfrm>
            <a:off x="8414770" y="2066755"/>
            <a:ext cx="286580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，言简意赅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的说明分项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概括精炼言简意赅的说明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TextBox 30"/>
          <p:cNvSpPr txBox="1"/>
          <p:nvPr/>
        </p:nvSpPr>
        <p:spPr>
          <a:xfrm>
            <a:off x="4950807" y="1588093"/>
            <a:ext cx="1722156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标题关键字</a:t>
            </a:r>
            <a:endParaRPr lang="zh-CN" altLang="en-US" sz="2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TextBox 29"/>
          <p:cNvSpPr txBox="1"/>
          <p:nvPr/>
        </p:nvSpPr>
        <p:spPr>
          <a:xfrm>
            <a:off x="4950807" y="2066755"/>
            <a:ext cx="286580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，言简意赅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的说明分项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概括精炼言简意赅的说明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4583832" y="1747794"/>
            <a:ext cx="0" cy="1496390"/>
          </a:xfrm>
          <a:prstGeom prst="line">
            <a:avLst/>
          </a:prstGeom>
          <a:ln w="12700">
            <a:prstDash val="dash"/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8207474" y="1747794"/>
            <a:ext cx="0" cy="1496390"/>
          </a:xfrm>
          <a:prstGeom prst="line">
            <a:avLst/>
          </a:prstGeom>
          <a:ln w="12700">
            <a:solidFill>
              <a:schemeClr val="accent3"/>
            </a:solidFill>
            <a:prstDash val="dash"/>
            <a:headEnd type="oval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1127448" y="3244184"/>
            <a:ext cx="996726" cy="0"/>
          </a:xfrm>
          <a:prstGeom prst="line">
            <a:avLst/>
          </a:prstGeom>
          <a:ln w="12700">
            <a:solidFill>
              <a:schemeClr val="accent3"/>
            </a:solidFill>
            <a:prstDash val="dash"/>
            <a:headEnd type="oval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1127448" y="1747794"/>
            <a:ext cx="0" cy="1496390"/>
          </a:xfrm>
          <a:prstGeom prst="line">
            <a:avLst/>
          </a:prstGeom>
          <a:ln w="12700">
            <a:solidFill>
              <a:schemeClr val="accent3"/>
            </a:solidFill>
            <a:prstDash val="dash"/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4583832" y="3244184"/>
            <a:ext cx="57339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oval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052339" y="4708551"/>
            <a:ext cx="0" cy="1496390"/>
          </a:xfrm>
          <a:prstGeom prst="line">
            <a:avLst/>
          </a:prstGeom>
          <a:ln w="12700">
            <a:prstDash val="dash"/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 flipV="1">
            <a:off x="3052339" y="4708551"/>
            <a:ext cx="57339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oval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427894" y="5230667"/>
            <a:ext cx="1722156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标题关键字</a:t>
            </a:r>
            <a:endParaRPr lang="zh-CN" altLang="en-US" sz="2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TextBox 29"/>
          <p:cNvSpPr txBox="1"/>
          <p:nvPr/>
        </p:nvSpPr>
        <p:spPr>
          <a:xfrm>
            <a:off x="3427894" y="5709329"/>
            <a:ext cx="286580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，言简意赅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的说明分项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概括精炼言简意赅的说明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6703107" y="4708551"/>
            <a:ext cx="0" cy="149639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oval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0"/>
          <p:cNvSpPr txBox="1"/>
          <p:nvPr/>
        </p:nvSpPr>
        <p:spPr>
          <a:xfrm>
            <a:off x="7035253" y="5230667"/>
            <a:ext cx="1722156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标题关键字</a:t>
            </a:r>
            <a:endParaRPr lang="zh-CN" altLang="en-US" sz="2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TextBox 29"/>
          <p:cNvSpPr txBox="1"/>
          <p:nvPr/>
        </p:nvSpPr>
        <p:spPr>
          <a:xfrm>
            <a:off x="7035253" y="5709329"/>
            <a:ext cx="286580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，言简意赅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的说明分项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概括精炼言简意赅的说明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advTm="9548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3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8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3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8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8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3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8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31" grpId="0"/>
      <p:bldP spid="32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983432" y="406315"/>
            <a:ext cx="5040560" cy="504055"/>
          </a:xfrm>
        </p:spPr>
        <p:txBody>
          <a:bodyPr lIns="0" tIns="0" rIns="0" bIns="0" anchor="t">
            <a:normAutofit fontScale="90000"/>
          </a:bodyPr>
          <a:lstStyle>
            <a:lvl1pPr algn="l">
              <a:defRPr sz="3200" b="0" cap="all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 smtClean="0"/>
              <a:t>单击此处添加名称</a:t>
            </a:r>
          </a:p>
        </p:txBody>
      </p:sp>
      <p:sp>
        <p:nvSpPr>
          <p:cNvPr id="4" name="五边形 3"/>
          <p:cNvSpPr/>
          <p:nvPr userDrawn="1"/>
        </p:nvSpPr>
        <p:spPr>
          <a:xfrm>
            <a:off x="263352" y="432893"/>
            <a:ext cx="573964" cy="432047"/>
          </a:xfrm>
          <a:prstGeom prst="homePlate">
            <a:avLst>
              <a:gd name="adj" fmla="val 382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131676" y="432893"/>
            <a:ext cx="95672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" y="432893"/>
            <a:ext cx="95672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TextBox 30"/>
          <p:cNvSpPr txBox="1"/>
          <p:nvPr/>
        </p:nvSpPr>
        <p:spPr>
          <a:xfrm>
            <a:off x="1160851" y="2998113"/>
            <a:ext cx="2283048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48" name="TextBox 30"/>
          <p:cNvSpPr txBox="1"/>
          <p:nvPr/>
        </p:nvSpPr>
        <p:spPr>
          <a:xfrm>
            <a:off x="5164583" y="1561983"/>
            <a:ext cx="1862834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49" name="TextBox 30"/>
          <p:cNvSpPr txBox="1"/>
          <p:nvPr/>
        </p:nvSpPr>
        <p:spPr>
          <a:xfrm>
            <a:off x="8955951" y="2998114"/>
            <a:ext cx="1862834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50" name="TextBox 29"/>
          <p:cNvSpPr txBox="1"/>
          <p:nvPr/>
        </p:nvSpPr>
        <p:spPr>
          <a:xfrm>
            <a:off x="690811" y="3557061"/>
            <a:ext cx="3223129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，概括精炼言简意赅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的说明分项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容概括精炼言简意赅的说明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TextBox 29"/>
          <p:cNvSpPr txBox="1"/>
          <p:nvPr/>
        </p:nvSpPr>
        <p:spPr>
          <a:xfrm>
            <a:off x="4178300" y="2120931"/>
            <a:ext cx="383540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，概括精炼言简意赅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的说明分项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容概括精炼言简意赅的说明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TextBox 29"/>
          <p:cNvSpPr txBox="1"/>
          <p:nvPr/>
        </p:nvSpPr>
        <p:spPr>
          <a:xfrm>
            <a:off x="8278061" y="3557062"/>
            <a:ext cx="321861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，概括精炼言简意赅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的说明分项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容概括精炼言简意赅的说明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TextBox 30"/>
          <p:cNvSpPr txBox="1"/>
          <p:nvPr/>
        </p:nvSpPr>
        <p:spPr>
          <a:xfrm>
            <a:off x="3198479" y="5267158"/>
            <a:ext cx="2283048" cy="676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54" name="TextBox 30"/>
          <p:cNvSpPr txBox="1"/>
          <p:nvPr/>
        </p:nvSpPr>
        <p:spPr>
          <a:xfrm>
            <a:off x="6587401" y="5267158"/>
            <a:ext cx="2283048" cy="676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4110038" y="2996952"/>
            <a:ext cx="3971925" cy="3734069"/>
            <a:chOff x="4110038" y="3028978"/>
            <a:chExt cx="3971925" cy="3734069"/>
          </a:xfrm>
        </p:grpSpPr>
        <p:sp>
          <p:nvSpPr>
            <p:cNvPr id="10" name="Freeform 5"/>
            <p:cNvSpPr/>
            <p:nvPr/>
          </p:nvSpPr>
          <p:spPr bwMode="auto">
            <a:xfrm>
              <a:off x="4110038" y="3236941"/>
              <a:ext cx="1985963" cy="1584325"/>
            </a:xfrm>
            <a:custGeom>
              <a:avLst/>
              <a:gdLst>
                <a:gd name="T0" fmla="*/ 211 w 429"/>
                <a:gd name="T1" fmla="*/ 335 h 342"/>
                <a:gd name="T2" fmla="*/ 429 w 429"/>
                <a:gd name="T3" fmla="*/ 0 h 342"/>
                <a:gd name="T4" fmla="*/ 429 w 429"/>
                <a:gd name="T5" fmla="*/ 0 h 342"/>
                <a:gd name="T6" fmla="*/ 3 w 429"/>
                <a:gd name="T7" fmla="*/ 297 h 342"/>
                <a:gd name="T8" fmla="*/ 26 w 429"/>
                <a:gd name="T9" fmla="*/ 318 h 342"/>
                <a:gd name="T10" fmla="*/ 209 w 429"/>
                <a:gd name="T11" fmla="*/ 339 h 342"/>
                <a:gd name="T12" fmla="*/ 214 w 429"/>
                <a:gd name="T13" fmla="*/ 342 h 342"/>
                <a:gd name="T14" fmla="*/ 211 w 429"/>
                <a:gd name="T15" fmla="*/ 33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42">
                  <a:moveTo>
                    <a:pt x="211" y="335"/>
                  </a:moveTo>
                  <a:cubicBezTo>
                    <a:pt x="242" y="135"/>
                    <a:pt x="329" y="0"/>
                    <a:pt x="429" y="0"/>
                  </a:cubicBezTo>
                  <a:cubicBezTo>
                    <a:pt x="429" y="0"/>
                    <a:pt x="429" y="0"/>
                    <a:pt x="429" y="0"/>
                  </a:cubicBezTo>
                  <a:cubicBezTo>
                    <a:pt x="236" y="0"/>
                    <a:pt x="65" y="119"/>
                    <a:pt x="3" y="297"/>
                  </a:cubicBezTo>
                  <a:cubicBezTo>
                    <a:pt x="0" y="306"/>
                    <a:pt x="8" y="324"/>
                    <a:pt x="26" y="318"/>
                  </a:cubicBezTo>
                  <a:cubicBezTo>
                    <a:pt x="87" y="298"/>
                    <a:pt x="164" y="301"/>
                    <a:pt x="209" y="339"/>
                  </a:cubicBezTo>
                  <a:cubicBezTo>
                    <a:pt x="210" y="341"/>
                    <a:pt x="212" y="341"/>
                    <a:pt x="214" y="342"/>
                  </a:cubicBezTo>
                  <a:cubicBezTo>
                    <a:pt x="212" y="340"/>
                    <a:pt x="211" y="338"/>
                    <a:pt x="211" y="3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6096000" y="3236941"/>
              <a:ext cx="1985963" cy="1589088"/>
            </a:xfrm>
            <a:custGeom>
              <a:avLst/>
              <a:gdLst>
                <a:gd name="T0" fmla="*/ 425 w 429"/>
                <a:gd name="T1" fmla="*/ 297 h 343"/>
                <a:gd name="T2" fmla="*/ 0 w 429"/>
                <a:gd name="T3" fmla="*/ 0 h 343"/>
                <a:gd name="T4" fmla="*/ 217 w 429"/>
                <a:gd name="T5" fmla="*/ 335 h 343"/>
                <a:gd name="T6" fmla="*/ 212 w 429"/>
                <a:gd name="T7" fmla="*/ 343 h 343"/>
                <a:gd name="T8" fmla="*/ 220 w 429"/>
                <a:gd name="T9" fmla="*/ 338 h 343"/>
                <a:gd name="T10" fmla="*/ 403 w 429"/>
                <a:gd name="T11" fmla="*/ 318 h 343"/>
                <a:gd name="T12" fmla="*/ 425 w 429"/>
                <a:gd name="T13" fmla="*/ 297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9" h="343">
                  <a:moveTo>
                    <a:pt x="425" y="297"/>
                  </a:moveTo>
                  <a:cubicBezTo>
                    <a:pt x="362" y="119"/>
                    <a:pt x="192" y="0"/>
                    <a:pt x="0" y="0"/>
                  </a:cubicBezTo>
                  <a:cubicBezTo>
                    <a:pt x="99" y="0"/>
                    <a:pt x="187" y="135"/>
                    <a:pt x="217" y="335"/>
                  </a:cubicBezTo>
                  <a:cubicBezTo>
                    <a:pt x="217" y="339"/>
                    <a:pt x="215" y="341"/>
                    <a:pt x="212" y="343"/>
                  </a:cubicBezTo>
                  <a:cubicBezTo>
                    <a:pt x="215" y="342"/>
                    <a:pt x="217" y="341"/>
                    <a:pt x="220" y="338"/>
                  </a:cubicBezTo>
                  <a:cubicBezTo>
                    <a:pt x="276" y="290"/>
                    <a:pt x="377" y="308"/>
                    <a:pt x="403" y="318"/>
                  </a:cubicBezTo>
                  <a:cubicBezTo>
                    <a:pt x="417" y="323"/>
                    <a:pt x="429" y="308"/>
                    <a:pt x="425" y="2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5151438" y="3236941"/>
              <a:ext cx="1906588" cy="1593850"/>
            </a:xfrm>
            <a:custGeom>
              <a:avLst/>
              <a:gdLst>
                <a:gd name="T0" fmla="*/ 404 w 412"/>
                <a:gd name="T1" fmla="*/ 337 h 344"/>
                <a:gd name="T2" fmla="*/ 204 w 412"/>
                <a:gd name="T3" fmla="*/ 0 h 344"/>
                <a:gd name="T4" fmla="*/ 204 w 412"/>
                <a:gd name="T5" fmla="*/ 0 h 344"/>
                <a:gd name="T6" fmla="*/ 3 w 412"/>
                <a:gd name="T7" fmla="*/ 338 h 344"/>
                <a:gd name="T8" fmla="*/ 0 w 412"/>
                <a:gd name="T9" fmla="*/ 342 h 344"/>
                <a:gd name="T10" fmla="*/ 7 w 412"/>
                <a:gd name="T11" fmla="*/ 340 h 344"/>
                <a:gd name="T12" fmla="*/ 399 w 412"/>
                <a:gd name="T13" fmla="*/ 340 h 344"/>
                <a:gd name="T14" fmla="*/ 412 w 412"/>
                <a:gd name="T15" fmla="*/ 344 h 344"/>
                <a:gd name="T16" fmla="*/ 404 w 412"/>
                <a:gd name="T17" fmla="*/ 33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2" h="344">
                  <a:moveTo>
                    <a:pt x="404" y="337"/>
                  </a:moveTo>
                  <a:cubicBezTo>
                    <a:pt x="375" y="145"/>
                    <a:pt x="295" y="0"/>
                    <a:pt x="204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112" y="0"/>
                    <a:pt x="32" y="146"/>
                    <a:pt x="3" y="338"/>
                  </a:cubicBezTo>
                  <a:cubicBezTo>
                    <a:pt x="3" y="340"/>
                    <a:pt x="1" y="341"/>
                    <a:pt x="0" y="342"/>
                  </a:cubicBezTo>
                  <a:cubicBezTo>
                    <a:pt x="3" y="342"/>
                    <a:pt x="5" y="341"/>
                    <a:pt x="7" y="340"/>
                  </a:cubicBezTo>
                  <a:cubicBezTo>
                    <a:pt x="86" y="291"/>
                    <a:pt x="330" y="297"/>
                    <a:pt x="399" y="340"/>
                  </a:cubicBezTo>
                  <a:cubicBezTo>
                    <a:pt x="404" y="343"/>
                    <a:pt x="408" y="344"/>
                    <a:pt x="412" y="344"/>
                  </a:cubicBezTo>
                  <a:cubicBezTo>
                    <a:pt x="408" y="344"/>
                    <a:pt x="405" y="341"/>
                    <a:pt x="404" y="3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6003925" y="3028978"/>
              <a:ext cx="184150" cy="166688"/>
            </a:xfrm>
            <a:custGeom>
              <a:avLst/>
              <a:gdLst>
                <a:gd name="T0" fmla="*/ 20 w 40"/>
                <a:gd name="T1" fmla="*/ 0 h 36"/>
                <a:gd name="T2" fmla="*/ 0 w 40"/>
                <a:gd name="T3" fmla="*/ 20 h 36"/>
                <a:gd name="T4" fmla="*/ 0 w 40"/>
                <a:gd name="T5" fmla="*/ 36 h 36"/>
                <a:gd name="T6" fmla="*/ 20 w 40"/>
                <a:gd name="T7" fmla="*/ 35 h 36"/>
                <a:gd name="T8" fmla="*/ 40 w 40"/>
                <a:gd name="T9" fmla="*/ 36 h 36"/>
                <a:gd name="T10" fmla="*/ 40 w 40"/>
                <a:gd name="T11" fmla="*/ 20 h 36"/>
                <a:gd name="T12" fmla="*/ 20 w 40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6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6"/>
                    <a:pt x="13" y="35"/>
                    <a:pt x="20" y="35"/>
                  </a:cubicBezTo>
                  <a:cubicBezTo>
                    <a:pt x="26" y="35"/>
                    <a:pt x="33" y="36"/>
                    <a:pt x="40" y="36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任意多边形 57"/>
            <p:cNvSpPr/>
            <p:nvPr/>
          </p:nvSpPr>
          <p:spPr bwMode="auto">
            <a:xfrm>
              <a:off x="5378450" y="4692797"/>
              <a:ext cx="809625" cy="2070250"/>
            </a:xfrm>
            <a:custGeom>
              <a:avLst/>
              <a:gdLst>
                <a:gd name="connsiteX0" fmla="*/ 624568 w 809625"/>
                <a:gd name="connsiteY0" fmla="*/ 0 h 2070250"/>
                <a:gd name="connsiteX1" fmla="*/ 809625 w 809625"/>
                <a:gd name="connsiteY1" fmla="*/ 0 h 2070250"/>
                <a:gd name="connsiteX2" fmla="*/ 809625 w 809625"/>
                <a:gd name="connsiteY2" fmla="*/ 115894 h 2070250"/>
                <a:gd name="connsiteX3" fmla="*/ 809625 w 809625"/>
                <a:gd name="connsiteY3" fmla="*/ 176362 h 2070250"/>
                <a:gd name="connsiteX4" fmla="*/ 809625 w 809625"/>
                <a:gd name="connsiteY4" fmla="*/ 178560 h 2070250"/>
                <a:gd name="connsiteX5" fmla="*/ 809625 w 809625"/>
                <a:gd name="connsiteY5" fmla="*/ 193944 h 2070250"/>
                <a:gd name="connsiteX6" fmla="*/ 809625 w 809625"/>
                <a:gd name="connsiteY6" fmla="*/ 226356 h 2070250"/>
                <a:gd name="connsiteX7" fmla="*/ 809625 w 809625"/>
                <a:gd name="connsiteY7" fmla="*/ 235700 h 2070250"/>
                <a:gd name="connsiteX8" fmla="*/ 809625 w 809625"/>
                <a:gd name="connsiteY8" fmla="*/ 317015 h 2070250"/>
                <a:gd name="connsiteX9" fmla="*/ 809625 w 809625"/>
                <a:gd name="connsiteY9" fmla="*/ 391143 h 2070250"/>
                <a:gd name="connsiteX10" fmla="*/ 809625 w 809625"/>
                <a:gd name="connsiteY10" fmla="*/ 451074 h 2070250"/>
                <a:gd name="connsiteX11" fmla="*/ 809625 w 809625"/>
                <a:gd name="connsiteY11" fmla="*/ 542004 h 2070250"/>
                <a:gd name="connsiteX12" fmla="*/ 809625 w 809625"/>
                <a:gd name="connsiteY12" fmla="*/ 621120 h 2070250"/>
                <a:gd name="connsiteX13" fmla="*/ 809625 w 809625"/>
                <a:gd name="connsiteY13" fmla="*/ 651064 h 2070250"/>
                <a:gd name="connsiteX14" fmla="*/ 809625 w 809625"/>
                <a:gd name="connsiteY14" fmla="*/ 763951 h 2070250"/>
                <a:gd name="connsiteX15" fmla="*/ 809625 w 809625"/>
                <a:gd name="connsiteY15" fmla="*/ 779904 h 2070250"/>
                <a:gd name="connsiteX16" fmla="*/ 809625 w 809625"/>
                <a:gd name="connsiteY16" fmla="*/ 927153 h 2070250"/>
                <a:gd name="connsiteX17" fmla="*/ 809625 w 809625"/>
                <a:gd name="connsiteY17" fmla="*/ 930171 h 2070250"/>
                <a:gd name="connsiteX18" fmla="*/ 809625 w 809625"/>
                <a:gd name="connsiteY18" fmla="*/ 1074661 h 2070250"/>
                <a:gd name="connsiteX19" fmla="*/ 809625 w 809625"/>
                <a:gd name="connsiteY19" fmla="*/ 1103515 h 2070250"/>
                <a:gd name="connsiteX20" fmla="*/ 809625 w 809625"/>
                <a:gd name="connsiteY20" fmla="*/ 1301582 h 2070250"/>
                <a:gd name="connsiteX21" fmla="*/ 809625 w 809625"/>
                <a:gd name="connsiteY21" fmla="*/ 1306212 h 2070250"/>
                <a:gd name="connsiteX22" fmla="*/ 809625 w 809625"/>
                <a:gd name="connsiteY22" fmla="*/ 1672024 h 2070250"/>
                <a:gd name="connsiteX23" fmla="*/ 402499 w 809625"/>
                <a:gd name="connsiteY23" fmla="*/ 2070250 h 2070250"/>
                <a:gd name="connsiteX24" fmla="*/ 0 w 809625"/>
                <a:gd name="connsiteY24" fmla="*/ 1672024 h 2070250"/>
                <a:gd name="connsiteX25" fmla="*/ 0 w 809625"/>
                <a:gd name="connsiteY25" fmla="*/ 1565522 h 2070250"/>
                <a:gd name="connsiteX26" fmla="*/ 92528 w 809625"/>
                <a:gd name="connsiteY26" fmla="*/ 1472911 h 2070250"/>
                <a:gd name="connsiteX27" fmla="*/ 185057 w 809625"/>
                <a:gd name="connsiteY27" fmla="*/ 1565522 h 2070250"/>
                <a:gd name="connsiteX28" fmla="*/ 185057 w 809625"/>
                <a:gd name="connsiteY28" fmla="*/ 1672024 h 2070250"/>
                <a:gd name="connsiteX29" fmla="*/ 402499 w 809625"/>
                <a:gd name="connsiteY29" fmla="*/ 1885029 h 2070250"/>
                <a:gd name="connsiteX30" fmla="*/ 624568 w 809625"/>
                <a:gd name="connsiteY30" fmla="*/ 1672024 h 2070250"/>
                <a:gd name="connsiteX31" fmla="*/ 624568 w 809625"/>
                <a:gd name="connsiteY31" fmla="*/ 1246015 h 2070250"/>
                <a:gd name="connsiteX32" fmla="*/ 624568 w 809625"/>
                <a:gd name="connsiteY32" fmla="*/ 1074661 h 2070250"/>
                <a:gd name="connsiteX33" fmla="*/ 624568 w 809625"/>
                <a:gd name="connsiteY33" fmla="*/ 1069653 h 2070250"/>
                <a:gd name="connsiteX34" fmla="*/ 624568 w 809625"/>
                <a:gd name="connsiteY34" fmla="*/ 176362 h 207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09625" h="2070250">
                  <a:moveTo>
                    <a:pt x="624568" y="0"/>
                  </a:moveTo>
                  <a:cubicBezTo>
                    <a:pt x="684712" y="0"/>
                    <a:pt x="744855" y="0"/>
                    <a:pt x="809625" y="0"/>
                  </a:cubicBezTo>
                  <a:cubicBezTo>
                    <a:pt x="809625" y="0"/>
                    <a:pt x="809625" y="0"/>
                    <a:pt x="809625" y="115894"/>
                  </a:cubicBezTo>
                  <a:lnTo>
                    <a:pt x="809625" y="176362"/>
                  </a:lnTo>
                  <a:lnTo>
                    <a:pt x="809625" y="178560"/>
                  </a:lnTo>
                  <a:lnTo>
                    <a:pt x="809625" y="193944"/>
                  </a:lnTo>
                  <a:lnTo>
                    <a:pt x="809625" y="226356"/>
                  </a:lnTo>
                  <a:lnTo>
                    <a:pt x="809625" y="235700"/>
                  </a:lnTo>
                  <a:lnTo>
                    <a:pt x="809625" y="317015"/>
                  </a:lnTo>
                  <a:lnTo>
                    <a:pt x="809625" y="391143"/>
                  </a:lnTo>
                  <a:lnTo>
                    <a:pt x="809625" y="451074"/>
                  </a:lnTo>
                  <a:lnTo>
                    <a:pt x="809625" y="542004"/>
                  </a:lnTo>
                  <a:lnTo>
                    <a:pt x="809625" y="621120"/>
                  </a:lnTo>
                  <a:lnTo>
                    <a:pt x="809625" y="651064"/>
                  </a:lnTo>
                  <a:lnTo>
                    <a:pt x="809625" y="763951"/>
                  </a:lnTo>
                  <a:lnTo>
                    <a:pt x="809625" y="779904"/>
                  </a:lnTo>
                  <a:lnTo>
                    <a:pt x="809625" y="927153"/>
                  </a:lnTo>
                  <a:lnTo>
                    <a:pt x="809625" y="930171"/>
                  </a:lnTo>
                  <a:lnTo>
                    <a:pt x="809625" y="1074661"/>
                  </a:lnTo>
                  <a:lnTo>
                    <a:pt x="809625" y="1103515"/>
                  </a:lnTo>
                  <a:cubicBezTo>
                    <a:pt x="809625" y="1165325"/>
                    <a:pt x="809625" y="1231256"/>
                    <a:pt x="809625" y="1301582"/>
                  </a:cubicBezTo>
                  <a:cubicBezTo>
                    <a:pt x="809625" y="1306212"/>
                    <a:pt x="809625" y="1306212"/>
                    <a:pt x="809625" y="1306212"/>
                  </a:cubicBezTo>
                  <a:cubicBezTo>
                    <a:pt x="809625" y="1306212"/>
                    <a:pt x="809625" y="1306212"/>
                    <a:pt x="809625" y="1672024"/>
                  </a:cubicBezTo>
                  <a:cubicBezTo>
                    <a:pt x="809625" y="1894290"/>
                    <a:pt x="624568" y="2070250"/>
                    <a:pt x="402499" y="2070250"/>
                  </a:cubicBezTo>
                  <a:cubicBezTo>
                    <a:pt x="180430" y="2070250"/>
                    <a:pt x="0" y="1894290"/>
                    <a:pt x="0" y="1672024"/>
                  </a:cubicBezTo>
                  <a:cubicBezTo>
                    <a:pt x="0" y="1672024"/>
                    <a:pt x="0" y="1672024"/>
                    <a:pt x="0" y="1565522"/>
                  </a:cubicBezTo>
                  <a:cubicBezTo>
                    <a:pt x="0" y="1514586"/>
                    <a:pt x="41638" y="1472911"/>
                    <a:pt x="92528" y="1472911"/>
                  </a:cubicBezTo>
                  <a:cubicBezTo>
                    <a:pt x="143419" y="1472911"/>
                    <a:pt x="185057" y="1514586"/>
                    <a:pt x="185057" y="1565522"/>
                  </a:cubicBezTo>
                  <a:cubicBezTo>
                    <a:pt x="185057" y="1565522"/>
                    <a:pt x="185057" y="1565522"/>
                    <a:pt x="185057" y="1672024"/>
                  </a:cubicBezTo>
                  <a:cubicBezTo>
                    <a:pt x="185057" y="1792418"/>
                    <a:pt x="282212" y="1885029"/>
                    <a:pt x="402499" y="1885029"/>
                  </a:cubicBezTo>
                  <a:cubicBezTo>
                    <a:pt x="522786" y="1885029"/>
                    <a:pt x="624568" y="1792418"/>
                    <a:pt x="624568" y="1672024"/>
                  </a:cubicBezTo>
                  <a:cubicBezTo>
                    <a:pt x="624568" y="1672024"/>
                    <a:pt x="624568" y="1672024"/>
                    <a:pt x="624568" y="1246015"/>
                  </a:cubicBezTo>
                  <a:lnTo>
                    <a:pt x="624568" y="1074661"/>
                  </a:lnTo>
                  <a:lnTo>
                    <a:pt x="624568" y="1069653"/>
                  </a:lnTo>
                  <a:lnTo>
                    <a:pt x="624568" y="1763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advTm="4212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983432" y="406315"/>
            <a:ext cx="5040560" cy="504055"/>
          </a:xfrm>
        </p:spPr>
        <p:txBody>
          <a:bodyPr lIns="0" tIns="0" rIns="0" bIns="0" anchor="t">
            <a:normAutofit fontScale="90000"/>
          </a:bodyPr>
          <a:lstStyle>
            <a:lvl1pPr algn="l">
              <a:defRPr sz="3200" b="0" cap="all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 smtClean="0"/>
              <a:t>单击此处添加名称</a:t>
            </a:r>
          </a:p>
        </p:txBody>
      </p:sp>
      <p:sp>
        <p:nvSpPr>
          <p:cNvPr id="4" name="五边形 3"/>
          <p:cNvSpPr/>
          <p:nvPr userDrawn="1"/>
        </p:nvSpPr>
        <p:spPr>
          <a:xfrm>
            <a:off x="263352" y="432893"/>
            <a:ext cx="573964" cy="432047"/>
          </a:xfrm>
          <a:prstGeom prst="homePlate">
            <a:avLst>
              <a:gd name="adj" fmla="val 382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131676" y="432893"/>
            <a:ext cx="95672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" y="432893"/>
            <a:ext cx="95672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0" y="1484784"/>
            <a:ext cx="6327503" cy="4516309"/>
          </a:xfrm>
          <a:custGeom>
            <a:avLst/>
            <a:gdLst>
              <a:gd name="connsiteX0" fmla="*/ 0 w 5632177"/>
              <a:gd name="connsiteY0" fmla="*/ 0 h 4020014"/>
              <a:gd name="connsiteX1" fmla="*/ 983854 w 5632177"/>
              <a:gd name="connsiteY1" fmla="*/ 0 h 4020014"/>
              <a:gd name="connsiteX2" fmla="*/ 1008187 w 5632177"/>
              <a:gd name="connsiteY2" fmla="*/ 0 h 4020014"/>
              <a:gd name="connsiteX3" fmla="*/ 5632177 w 5632177"/>
              <a:gd name="connsiteY3" fmla="*/ 0 h 4020014"/>
              <a:gd name="connsiteX4" fmla="*/ 4663876 w 5632177"/>
              <a:gd name="connsiteY4" fmla="*/ 4020014 h 4020014"/>
              <a:gd name="connsiteX5" fmla="*/ 1008187 w 5632177"/>
              <a:gd name="connsiteY5" fmla="*/ 4020014 h 4020014"/>
              <a:gd name="connsiteX6" fmla="*/ 15553 w 5632177"/>
              <a:gd name="connsiteY6" fmla="*/ 4020014 h 4020014"/>
              <a:gd name="connsiteX7" fmla="*/ 0 w 5632177"/>
              <a:gd name="connsiteY7" fmla="*/ 4020014 h 402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32177" h="4020014">
                <a:moveTo>
                  <a:pt x="0" y="0"/>
                </a:moveTo>
                <a:lnTo>
                  <a:pt x="983854" y="0"/>
                </a:lnTo>
                <a:lnTo>
                  <a:pt x="1008187" y="0"/>
                </a:lnTo>
                <a:lnTo>
                  <a:pt x="5632177" y="0"/>
                </a:lnTo>
                <a:lnTo>
                  <a:pt x="4663876" y="4020014"/>
                </a:lnTo>
                <a:lnTo>
                  <a:pt x="1008187" y="4020014"/>
                </a:lnTo>
                <a:lnTo>
                  <a:pt x="15553" y="4020014"/>
                </a:lnTo>
                <a:lnTo>
                  <a:pt x="0" y="4020014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5290461" y="1931689"/>
            <a:ext cx="2074081" cy="1107977"/>
            <a:chOff x="5290461" y="1931689"/>
            <a:chExt cx="2074081" cy="1107977"/>
          </a:xfrm>
        </p:grpSpPr>
        <p:sp>
          <p:nvSpPr>
            <p:cNvPr id="11" name="平行四边形 10"/>
            <p:cNvSpPr/>
            <p:nvPr/>
          </p:nvSpPr>
          <p:spPr>
            <a:xfrm>
              <a:off x="5290461" y="1931689"/>
              <a:ext cx="2074081" cy="1107977"/>
            </a:xfrm>
            <a:prstGeom prst="parallelogram">
              <a:avLst>
                <a:gd name="adj" fmla="val 2408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30"/>
            <p:cNvSpPr txBox="1"/>
            <p:nvPr/>
          </p:nvSpPr>
          <p:spPr>
            <a:xfrm>
              <a:off x="5644297" y="2270234"/>
              <a:ext cx="1417603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认知度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TextBox 29"/>
          <p:cNvSpPr txBox="1"/>
          <p:nvPr/>
        </p:nvSpPr>
        <p:spPr>
          <a:xfrm>
            <a:off x="7608169" y="2100957"/>
            <a:ext cx="3879652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活动对提升品牌认知度的贡献程度，概括精炼言简意赅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的说明分项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容概括精炼言简意赅的说明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Box 29"/>
          <p:cNvSpPr txBox="1"/>
          <p:nvPr/>
        </p:nvSpPr>
        <p:spPr>
          <a:xfrm>
            <a:off x="7364543" y="3333153"/>
            <a:ext cx="4123278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活动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对转化竞争对手潜在客户的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贡献程度，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概括精炼言简意赅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的说明分项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容概括精炼言简意赅的说明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Box 29"/>
          <p:cNvSpPr txBox="1"/>
          <p:nvPr/>
        </p:nvSpPr>
        <p:spPr>
          <a:xfrm>
            <a:off x="7076418" y="4693589"/>
            <a:ext cx="4420258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活动对提升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品牌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吸引力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贡献程度，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概括精炼言简意赅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的说明分项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容概括精炼言简意赅的说明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计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002336" y="3163885"/>
            <a:ext cx="2074081" cy="1107977"/>
            <a:chOff x="5002336" y="3163885"/>
            <a:chExt cx="2074081" cy="1107977"/>
          </a:xfrm>
        </p:grpSpPr>
        <p:sp>
          <p:nvSpPr>
            <p:cNvPr id="16" name="平行四边形 15"/>
            <p:cNvSpPr/>
            <p:nvPr/>
          </p:nvSpPr>
          <p:spPr>
            <a:xfrm>
              <a:off x="5002336" y="3163885"/>
              <a:ext cx="2074081" cy="1107977"/>
            </a:xfrm>
            <a:prstGeom prst="parallelogram">
              <a:avLst>
                <a:gd name="adj" fmla="val 2408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extBox 30"/>
            <p:cNvSpPr txBox="1"/>
            <p:nvPr/>
          </p:nvSpPr>
          <p:spPr>
            <a:xfrm>
              <a:off x="5342309" y="3502430"/>
              <a:ext cx="1417603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转换度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714406" y="4396081"/>
            <a:ext cx="2074081" cy="1107977"/>
            <a:chOff x="4714406" y="4396081"/>
            <a:chExt cx="2074081" cy="1107977"/>
          </a:xfrm>
        </p:grpSpPr>
        <p:sp>
          <p:nvSpPr>
            <p:cNvPr id="21" name="平行四边形 20"/>
            <p:cNvSpPr/>
            <p:nvPr/>
          </p:nvSpPr>
          <p:spPr>
            <a:xfrm>
              <a:off x="4714406" y="4396081"/>
              <a:ext cx="2074081" cy="1107977"/>
            </a:xfrm>
            <a:prstGeom prst="parallelogram">
              <a:avLst>
                <a:gd name="adj" fmla="val 2408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TextBox 30"/>
            <p:cNvSpPr txBox="1"/>
            <p:nvPr/>
          </p:nvSpPr>
          <p:spPr>
            <a:xfrm>
              <a:off x="5071875" y="4734626"/>
              <a:ext cx="1417603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说服度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4119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406315"/>
            <a:ext cx="5040560" cy="504055"/>
          </a:xfrm>
        </p:spPr>
        <p:txBody>
          <a:bodyPr lIns="0" tIns="0" rIns="0" bIns="0" anchor="t">
            <a:normAutofit fontScale="90000"/>
          </a:bodyPr>
          <a:lstStyle>
            <a:lvl1pPr algn="l">
              <a:defRPr sz="3200" b="0" cap="all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 smtClean="0"/>
              <a:t>单击此处添加名称</a:t>
            </a:r>
          </a:p>
        </p:txBody>
      </p:sp>
      <p:sp>
        <p:nvSpPr>
          <p:cNvPr id="7" name="五边形 6"/>
          <p:cNvSpPr/>
          <p:nvPr userDrawn="1"/>
        </p:nvSpPr>
        <p:spPr>
          <a:xfrm>
            <a:off x="263352" y="432893"/>
            <a:ext cx="573964" cy="432047"/>
          </a:xfrm>
          <a:prstGeom prst="homePlate">
            <a:avLst>
              <a:gd name="adj" fmla="val 382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31676" y="432893"/>
            <a:ext cx="95672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" y="432893"/>
            <a:ext cx="95672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30"/>
          <p:cNvSpPr txBox="1"/>
          <p:nvPr/>
        </p:nvSpPr>
        <p:spPr>
          <a:xfrm>
            <a:off x="847725" y="3636062"/>
            <a:ext cx="2283048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18127" y="1609021"/>
            <a:ext cx="1862834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33" name="TextBox 30"/>
          <p:cNvSpPr txBox="1"/>
          <p:nvPr/>
        </p:nvSpPr>
        <p:spPr>
          <a:xfrm>
            <a:off x="7458620" y="1609021"/>
            <a:ext cx="1862834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35" name="TextBox 30"/>
          <p:cNvSpPr txBox="1"/>
          <p:nvPr/>
        </p:nvSpPr>
        <p:spPr>
          <a:xfrm>
            <a:off x="9266819" y="3636062"/>
            <a:ext cx="1862834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2" name="Freeform 12"/>
          <p:cNvSpPr/>
          <p:nvPr/>
        </p:nvSpPr>
        <p:spPr bwMode="auto">
          <a:xfrm>
            <a:off x="3623688" y="4138613"/>
            <a:ext cx="1935163" cy="2719387"/>
          </a:xfrm>
          <a:custGeom>
            <a:avLst/>
            <a:gdLst>
              <a:gd name="T0" fmla="*/ 2757 w 2757"/>
              <a:gd name="T1" fmla="*/ 3864 h 3864"/>
              <a:gd name="T2" fmla="*/ 2757 w 2757"/>
              <a:gd name="T3" fmla="*/ 3056 h 3864"/>
              <a:gd name="T4" fmla="*/ 1462 w 2757"/>
              <a:gd name="T5" fmla="*/ 661 h 3864"/>
              <a:gd name="T6" fmla="*/ 722 w 2757"/>
              <a:gd name="T7" fmla="*/ 202 h 3864"/>
              <a:gd name="T8" fmla="*/ 805 w 2757"/>
              <a:gd name="T9" fmla="*/ 67 h 3864"/>
              <a:gd name="T10" fmla="*/ 759 w 2757"/>
              <a:gd name="T11" fmla="*/ 2 h 3864"/>
              <a:gd name="T12" fmla="*/ 51 w 2757"/>
              <a:gd name="T13" fmla="*/ 34 h 3864"/>
              <a:gd name="T14" fmla="*/ 12 w 2757"/>
              <a:gd name="T15" fmla="*/ 97 h 3864"/>
              <a:gd name="T16" fmla="*/ 307 w 2757"/>
              <a:gd name="T17" fmla="*/ 737 h 3864"/>
              <a:gd name="T18" fmla="*/ 384 w 2757"/>
              <a:gd name="T19" fmla="*/ 752 h 3864"/>
              <a:gd name="T20" fmla="*/ 480 w 2757"/>
              <a:gd name="T21" fmla="*/ 595 h 3864"/>
              <a:gd name="T22" fmla="*/ 1161 w 2757"/>
              <a:gd name="T23" fmla="*/ 1018 h 3864"/>
              <a:gd name="T24" fmla="*/ 2295 w 2757"/>
              <a:gd name="T25" fmla="*/ 3002 h 3864"/>
              <a:gd name="T26" fmla="*/ 2295 w 2757"/>
              <a:gd name="T27" fmla="*/ 3864 h 3864"/>
              <a:gd name="T28" fmla="*/ 2757 w 2757"/>
              <a:gd name="T29" fmla="*/ 3864 h 3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57" h="3864">
                <a:moveTo>
                  <a:pt x="2757" y="3864"/>
                </a:moveTo>
                <a:lnTo>
                  <a:pt x="2757" y="3056"/>
                </a:lnTo>
                <a:cubicBezTo>
                  <a:pt x="2757" y="2031"/>
                  <a:pt x="2444" y="1270"/>
                  <a:pt x="1462" y="661"/>
                </a:cubicBezTo>
                <a:lnTo>
                  <a:pt x="722" y="202"/>
                </a:lnTo>
                <a:lnTo>
                  <a:pt x="805" y="67"/>
                </a:lnTo>
                <a:cubicBezTo>
                  <a:pt x="825" y="36"/>
                  <a:pt x="802" y="0"/>
                  <a:pt x="759" y="2"/>
                </a:cubicBezTo>
                <a:lnTo>
                  <a:pt x="51" y="34"/>
                </a:lnTo>
                <a:cubicBezTo>
                  <a:pt x="22" y="35"/>
                  <a:pt x="0" y="71"/>
                  <a:pt x="12" y="97"/>
                </a:cubicBezTo>
                <a:lnTo>
                  <a:pt x="307" y="737"/>
                </a:lnTo>
                <a:cubicBezTo>
                  <a:pt x="322" y="770"/>
                  <a:pt x="364" y="785"/>
                  <a:pt x="384" y="752"/>
                </a:cubicBezTo>
                <a:lnTo>
                  <a:pt x="480" y="595"/>
                </a:lnTo>
                <a:lnTo>
                  <a:pt x="1161" y="1018"/>
                </a:lnTo>
                <a:cubicBezTo>
                  <a:pt x="1976" y="1522"/>
                  <a:pt x="2295" y="2037"/>
                  <a:pt x="2295" y="3002"/>
                </a:cubicBezTo>
                <a:lnTo>
                  <a:pt x="2295" y="3864"/>
                </a:lnTo>
                <a:lnTo>
                  <a:pt x="2757" y="38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13"/>
          <p:cNvSpPr/>
          <p:nvPr/>
        </p:nvSpPr>
        <p:spPr bwMode="auto">
          <a:xfrm>
            <a:off x="4811138" y="3084513"/>
            <a:ext cx="1216025" cy="3773487"/>
          </a:xfrm>
          <a:custGeom>
            <a:avLst/>
            <a:gdLst>
              <a:gd name="T0" fmla="*/ 1270 w 1732"/>
              <a:gd name="T1" fmla="*/ 5362 h 5362"/>
              <a:gd name="T2" fmla="*/ 1732 w 1732"/>
              <a:gd name="T3" fmla="*/ 5362 h 5362"/>
              <a:gd name="T4" fmla="*/ 1732 w 1732"/>
              <a:gd name="T5" fmla="*/ 4676 h 5362"/>
              <a:gd name="T6" fmla="*/ 1128 w 1732"/>
              <a:gd name="T7" fmla="*/ 1513 h 5362"/>
              <a:gd name="T8" fmla="*/ 647 w 1732"/>
              <a:gd name="T9" fmla="*/ 526 h 5362"/>
              <a:gd name="T10" fmla="*/ 791 w 1732"/>
              <a:gd name="T11" fmla="*/ 459 h 5362"/>
              <a:gd name="T12" fmla="*/ 789 w 1732"/>
              <a:gd name="T13" fmla="*/ 379 h 5362"/>
              <a:gd name="T14" fmla="*/ 181 w 1732"/>
              <a:gd name="T15" fmla="*/ 14 h 5362"/>
              <a:gd name="T16" fmla="*/ 114 w 1732"/>
              <a:gd name="T17" fmla="*/ 45 h 5362"/>
              <a:gd name="T18" fmla="*/ 5 w 1732"/>
              <a:gd name="T19" fmla="*/ 742 h 5362"/>
              <a:gd name="T20" fmla="*/ 61 w 1732"/>
              <a:gd name="T21" fmla="*/ 797 h 5362"/>
              <a:gd name="T22" fmla="*/ 227 w 1732"/>
              <a:gd name="T23" fmla="*/ 720 h 5362"/>
              <a:gd name="T24" fmla="*/ 734 w 1732"/>
              <a:gd name="T25" fmla="*/ 1758 h 5362"/>
              <a:gd name="T26" fmla="*/ 1270 w 1732"/>
              <a:gd name="T27" fmla="*/ 4472 h 5362"/>
              <a:gd name="T28" fmla="*/ 1270 w 1732"/>
              <a:gd name="T29" fmla="*/ 5362 h 5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32" h="5362">
                <a:moveTo>
                  <a:pt x="1270" y="5362"/>
                </a:moveTo>
                <a:lnTo>
                  <a:pt x="1732" y="5362"/>
                </a:lnTo>
                <a:lnTo>
                  <a:pt x="1732" y="4676"/>
                </a:lnTo>
                <a:cubicBezTo>
                  <a:pt x="1732" y="3345"/>
                  <a:pt x="1631" y="2545"/>
                  <a:pt x="1128" y="1513"/>
                </a:cubicBezTo>
                <a:lnTo>
                  <a:pt x="647" y="526"/>
                </a:lnTo>
                <a:lnTo>
                  <a:pt x="791" y="459"/>
                </a:lnTo>
                <a:cubicBezTo>
                  <a:pt x="825" y="443"/>
                  <a:pt x="825" y="401"/>
                  <a:pt x="789" y="379"/>
                </a:cubicBezTo>
                <a:lnTo>
                  <a:pt x="181" y="14"/>
                </a:lnTo>
                <a:cubicBezTo>
                  <a:pt x="156" y="0"/>
                  <a:pt x="118" y="17"/>
                  <a:pt x="114" y="45"/>
                </a:cubicBezTo>
                <a:lnTo>
                  <a:pt x="5" y="742"/>
                </a:lnTo>
                <a:cubicBezTo>
                  <a:pt x="0" y="777"/>
                  <a:pt x="26" y="813"/>
                  <a:pt x="61" y="797"/>
                </a:cubicBezTo>
                <a:lnTo>
                  <a:pt x="227" y="720"/>
                </a:lnTo>
                <a:lnTo>
                  <a:pt x="734" y="1758"/>
                </a:lnTo>
                <a:cubicBezTo>
                  <a:pt x="1167" y="2647"/>
                  <a:pt x="1270" y="3321"/>
                  <a:pt x="1270" y="4472"/>
                </a:cubicBezTo>
                <a:lnTo>
                  <a:pt x="1270" y="53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14"/>
          <p:cNvSpPr/>
          <p:nvPr/>
        </p:nvSpPr>
        <p:spPr bwMode="auto">
          <a:xfrm>
            <a:off x="6676451" y="4138613"/>
            <a:ext cx="1933575" cy="2719387"/>
          </a:xfrm>
          <a:custGeom>
            <a:avLst/>
            <a:gdLst>
              <a:gd name="T0" fmla="*/ 0 w 2757"/>
              <a:gd name="T1" fmla="*/ 3864 h 3864"/>
              <a:gd name="T2" fmla="*/ 0 w 2757"/>
              <a:gd name="T3" fmla="*/ 3056 h 3864"/>
              <a:gd name="T4" fmla="*/ 1295 w 2757"/>
              <a:gd name="T5" fmla="*/ 661 h 3864"/>
              <a:gd name="T6" fmla="*/ 2035 w 2757"/>
              <a:gd name="T7" fmla="*/ 202 h 3864"/>
              <a:gd name="T8" fmla="*/ 1952 w 2757"/>
              <a:gd name="T9" fmla="*/ 67 h 3864"/>
              <a:gd name="T10" fmla="*/ 1998 w 2757"/>
              <a:gd name="T11" fmla="*/ 2 h 3864"/>
              <a:gd name="T12" fmla="*/ 2706 w 2757"/>
              <a:gd name="T13" fmla="*/ 34 h 3864"/>
              <a:gd name="T14" fmla="*/ 2745 w 2757"/>
              <a:gd name="T15" fmla="*/ 97 h 3864"/>
              <a:gd name="T16" fmla="*/ 2450 w 2757"/>
              <a:gd name="T17" fmla="*/ 737 h 3864"/>
              <a:gd name="T18" fmla="*/ 2373 w 2757"/>
              <a:gd name="T19" fmla="*/ 752 h 3864"/>
              <a:gd name="T20" fmla="*/ 2277 w 2757"/>
              <a:gd name="T21" fmla="*/ 595 h 3864"/>
              <a:gd name="T22" fmla="*/ 1596 w 2757"/>
              <a:gd name="T23" fmla="*/ 1018 h 3864"/>
              <a:gd name="T24" fmla="*/ 462 w 2757"/>
              <a:gd name="T25" fmla="*/ 3002 h 3864"/>
              <a:gd name="T26" fmla="*/ 462 w 2757"/>
              <a:gd name="T27" fmla="*/ 3864 h 3864"/>
              <a:gd name="T28" fmla="*/ 0 w 2757"/>
              <a:gd name="T29" fmla="*/ 3864 h 3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57" h="3864">
                <a:moveTo>
                  <a:pt x="0" y="3864"/>
                </a:moveTo>
                <a:lnTo>
                  <a:pt x="0" y="3056"/>
                </a:lnTo>
                <a:cubicBezTo>
                  <a:pt x="0" y="2031"/>
                  <a:pt x="313" y="1270"/>
                  <a:pt x="1295" y="661"/>
                </a:cubicBezTo>
                <a:lnTo>
                  <a:pt x="2035" y="202"/>
                </a:lnTo>
                <a:lnTo>
                  <a:pt x="1952" y="67"/>
                </a:lnTo>
                <a:cubicBezTo>
                  <a:pt x="1933" y="36"/>
                  <a:pt x="1955" y="0"/>
                  <a:pt x="1998" y="2"/>
                </a:cubicBezTo>
                <a:lnTo>
                  <a:pt x="2706" y="34"/>
                </a:lnTo>
                <a:cubicBezTo>
                  <a:pt x="2735" y="35"/>
                  <a:pt x="2757" y="71"/>
                  <a:pt x="2745" y="97"/>
                </a:cubicBezTo>
                <a:lnTo>
                  <a:pt x="2450" y="737"/>
                </a:lnTo>
                <a:cubicBezTo>
                  <a:pt x="2435" y="770"/>
                  <a:pt x="2394" y="785"/>
                  <a:pt x="2373" y="752"/>
                </a:cubicBezTo>
                <a:lnTo>
                  <a:pt x="2277" y="595"/>
                </a:lnTo>
                <a:lnTo>
                  <a:pt x="1596" y="1018"/>
                </a:lnTo>
                <a:cubicBezTo>
                  <a:pt x="781" y="1522"/>
                  <a:pt x="462" y="2037"/>
                  <a:pt x="462" y="3002"/>
                </a:cubicBezTo>
                <a:lnTo>
                  <a:pt x="462" y="3864"/>
                </a:lnTo>
                <a:lnTo>
                  <a:pt x="0" y="38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15"/>
          <p:cNvSpPr/>
          <p:nvPr/>
        </p:nvSpPr>
        <p:spPr bwMode="auto">
          <a:xfrm>
            <a:off x="6208138" y="3084513"/>
            <a:ext cx="1214438" cy="3773487"/>
          </a:xfrm>
          <a:custGeom>
            <a:avLst/>
            <a:gdLst>
              <a:gd name="T0" fmla="*/ 462 w 1732"/>
              <a:gd name="T1" fmla="*/ 5362 h 5362"/>
              <a:gd name="T2" fmla="*/ 0 w 1732"/>
              <a:gd name="T3" fmla="*/ 5362 h 5362"/>
              <a:gd name="T4" fmla="*/ 0 w 1732"/>
              <a:gd name="T5" fmla="*/ 4676 h 5362"/>
              <a:gd name="T6" fmla="*/ 604 w 1732"/>
              <a:gd name="T7" fmla="*/ 1513 h 5362"/>
              <a:gd name="T8" fmla="*/ 1086 w 1732"/>
              <a:gd name="T9" fmla="*/ 526 h 5362"/>
              <a:gd name="T10" fmla="*/ 941 w 1732"/>
              <a:gd name="T11" fmla="*/ 459 h 5362"/>
              <a:gd name="T12" fmla="*/ 944 w 1732"/>
              <a:gd name="T13" fmla="*/ 379 h 5362"/>
              <a:gd name="T14" fmla="*/ 1552 w 1732"/>
              <a:gd name="T15" fmla="*/ 14 h 5362"/>
              <a:gd name="T16" fmla="*/ 1618 w 1732"/>
              <a:gd name="T17" fmla="*/ 45 h 5362"/>
              <a:gd name="T18" fmla="*/ 1727 w 1732"/>
              <a:gd name="T19" fmla="*/ 742 h 5362"/>
              <a:gd name="T20" fmla="*/ 1671 w 1732"/>
              <a:gd name="T21" fmla="*/ 797 h 5362"/>
              <a:gd name="T22" fmla="*/ 1505 w 1732"/>
              <a:gd name="T23" fmla="*/ 720 h 5362"/>
              <a:gd name="T24" fmla="*/ 999 w 1732"/>
              <a:gd name="T25" fmla="*/ 1758 h 5362"/>
              <a:gd name="T26" fmla="*/ 462 w 1732"/>
              <a:gd name="T27" fmla="*/ 4472 h 5362"/>
              <a:gd name="T28" fmla="*/ 462 w 1732"/>
              <a:gd name="T29" fmla="*/ 5362 h 5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32" h="5362">
                <a:moveTo>
                  <a:pt x="462" y="5362"/>
                </a:moveTo>
                <a:lnTo>
                  <a:pt x="0" y="5362"/>
                </a:lnTo>
                <a:lnTo>
                  <a:pt x="0" y="4676"/>
                </a:lnTo>
                <a:cubicBezTo>
                  <a:pt x="0" y="3345"/>
                  <a:pt x="101" y="2545"/>
                  <a:pt x="604" y="1513"/>
                </a:cubicBezTo>
                <a:lnTo>
                  <a:pt x="1086" y="526"/>
                </a:lnTo>
                <a:lnTo>
                  <a:pt x="941" y="459"/>
                </a:lnTo>
                <a:cubicBezTo>
                  <a:pt x="908" y="443"/>
                  <a:pt x="907" y="401"/>
                  <a:pt x="944" y="379"/>
                </a:cubicBezTo>
                <a:lnTo>
                  <a:pt x="1552" y="14"/>
                </a:lnTo>
                <a:cubicBezTo>
                  <a:pt x="1576" y="0"/>
                  <a:pt x="1614" y="17"/>
                  <a:pt x="1618" y="45"/>
                </a:cubicBezTo>
                <a:lnTo>
                  <a:pt x="1727" y="742"/>
                </a:lnTo>
                <a:cubicBezTo>
                  <a:pt x="1732" y="777"/>
                  <a:pt x="1706" y="813"/>
                  <a:pt x="1671" y="797"/>
                </a:cubicBezTo>
                <a:lnTo>
                  <a:pt x="1505" y="720"/>
                </a:lnTo>
                <a:lnTo>
                  <a:pt x="999" y="1758"/>
                </a:lnTo>
                <a:cubicBezTo>
                  <a:pt x="565" y="2647"/>
                  <a:pt x="462" y="3321"/>
                  <a:pt x="462" y="4472"/>
                </a:cubicBezTo>
                <a:lnTo>
                  <a:pt x="462" y="53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TextBox 29"/>
          <p:cNvSpPr txBox="1"/>
          <p:nvPr/>
        </p:nvSpPr>
        <p:spPr>
          <a:xfrm>
            <a:off x="690811" y="4195010"/>
            <a:ext cx="2596877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，概括精炼言简意赅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的说明分项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容输入简要文字内容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TextBox 29"/>
          <p:cNvSpPr txBox="1"/>
          <p:nvPr/>
        </p:nvSpPr>
        <p:spPr>
          <a:xfrm>
            <a:off x="8899798" y="4195010"/>
            <a:ext cx="2596877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，概括精炼言简意赅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的说明分项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容输入简要文字内容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TextBox 29"/>
          <p:cNvSpPr txBox="1"/>
          <p:nvPr/>
        </p:nvSpPr>
        <p:spPr>
          <a:xfrm>
            <a:off x="2340237" y="2167969"/>
            <a:ext cx="321861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，概括精炼言简意赅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的说明分项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容输入简要文字内容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TextBox 29"/>
          <p:cNvSpPr txBox="1"/>
          <p:nvPr/>
        </p:nvSpPr>
        <p:spPr>
          <a:xfrm>
            <a:off x="6780730" y="2167969"/>
            <a:ext cx="321861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，概括精炼言简意赅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的说明分项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容输入简要文字内容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advTm="2387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3" grpId="0"/>
      <p:bldP spid="35" grpId="0"/>
      <p:bldP spid="43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406315"/>
            <a:ext cx="5040560" cy="504055"/>
          </a:xfrm>
        </p:spPr>
        <p:txBody>
          <a:bodyPr lIns="0" tIns="0" rIns="0" bIns="0" anchor="t">
            <a:normAutofit fontScale="90000"/>
          </a:bodyPr>
          <a:lstStyle>
            <a:lvl1pPr algn="l">
              <a:defRPr sz="3200" b="0" cap="all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 smtClean="0"/>
              <a:t>单击此处添加名称</a:t>
            </a:r>
          </a:p>
        </p:txBody>
      </p:sp>
      <p:sp>
        <p:nvSpPr>
          <p:cNvPr id="7" name="五边形 6"/>
          <p:cNvSpPr/>
          <p:nvPr userDrawn="1"/>
        </p:nvSpPr>
        <p:spPr>
          <a:xfrm>
            <a:off x="263352" y="432893"/>
            <a:ext cx="573964" cy="432047"/>
          </a:xfrm>
          <a:prstGeom prst="homePlate">
            <a:avLst>
              <a:gd name="adj" fmla="val 382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31676" y="432893"/>
            <a:ext cx="95672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" y="432893"/>
            <a:ext cx="95672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3808413" y="1601788"/>
            <a:ext cx="4554538" cy="4198938"/>
          </a:xfrm>
          <a:custGeom>
            <a:avLst/>
            <a:gdLst>
              <a:gd name="T0" fmla="*/ 3254 w 6460"/>
              <a:gd name="T1" fmla="*/ 2615 h 5945"/>
              <a:gd name="T2" fmla="*/ 3254 w 6460"/>
              <a:gd name="T3" fmla="*/ 2615 h 5945"/>
              <a:gd name="T4" fmla="*/ 3254 w 6460"/>
              <a:gd name="T5" fmla="*/ 2615 h 5945"/>
              <a:gd name="T6" fmla="*/ 3271 w 6460"/>
              <a:gd name="T7" fmla="*/ 2615 h 5945"/>
              <a:gd name="T8" fmla="*/ 4159 w 6460"/>
              <a:gd name="T9" fmla="*/ 3503 h 5945"/>
              <a:gd name="T10" fmla="*/ 4029 w 6460"/>
              <a:gd name="T11" fmla="*/ 3966 h 5945"/>
              <a:gd name="T12" fmla="*/ 4029 w 6460"/>
              <a:gd name="T13" fmla="*/ 3967 h 5945"/>
              <a:gd name="T14" fmla="*/ 4032 w 6460"/>
              <a:gd name="T15" fmla="*/ 3964 h 5945"/>
              <a:gd name="T16" fmla="*/ 3999 w 6460"/>
              <a:gd name="T17" fmla="*/ 4021 h 5945"/>
              <a:gd name="T18" fmla="*/ 3675 w 6460"/>
              <a:gd name="T19" fmla="*/ 4345 h 5945"/>
              <a:gd name="T20" fmla="*/ 2461 w 6460"/>
              <a:gd name="T21" fmla="*/ 4020 h 5945"/>
              <a:gd name="T22" fmla="*/ 2462 w 6460"/>
              <a:gd name="T23" fmla="*/ 4024 h 5945"/>
              <a:gd name="T24" fmla="*/ 2429 w 6460"/>
              <a:gd name="T25" fmla="*/ 3965 h 5945"/>
              <a:gd name="T26" fmla="*/ 2431 w 6460"/>
              <a:gd name="T27" fmla="*/ 3967 h 5945"/>
              <a:gd name="T28" fmla="*/ 2431 w 6460"/>
              <a:gd name="T29" fmla="*/ 3966 h 5945"/>
              <a:gd name="T30" fmla="*/ 2300 w 6460"/>
              <a:gd name="T31" fmla="*/ 3503 h 5945"/>
              <a:gd name="T32" fmla="*/ 3189 w 6460"/>
              <a:gd name="T33" fmla="*/ 2615 h 5945"/>
              <a:gd name="T34" fmla="*/ 3206 w 6460"/>
              <a:gd name="T35" fmla="*/ 2615 h 5945"/>
              <a:gd name="T36" fmla="*/ 3206 w 6460"/>
              <a:gd name="T37" fmla="*/ 2615 h 5945"/>
              <a:gd name="T38" fmla="*/ 3205 w 6460"/>
              <a:gd name="T39" fmla="*/ 2615 h 5945"/>
              <a:gd name="T40" fmla="*/ 3230 w 6460"/>
              <a:gd name="T41" fmla="*/ 2615 h 5945"/>
              <a:gd name="T42" fmla="*/ 3254 w 6460"/>
              <a:gd name="T43" fmla="*/ 2615 h 5945"/>
              <a:gd name="T44" fmla="*/ 5109 w 6460"/>
              <a:gd name="T45" fmla="*/ 3331 h 5945"/>
              <a:gd name="T46" fmla="*/ 5110 w 6460"/>
              <a:gd name="T47" fmla="*/ 3330 h 5945"/>
              <a:gd name="T48" fmla="*/ 4221 w 6460"/>
              <a:gd name="T49" fmla="*/ 2442 h 5945"/>
              <a:gd name="T50" fmla="*/ 4338 w 6460"/>
              <a:gd name="T51" fmla="*/ 2002 h 5945"/>
              <a:gd name="T52" fmla="*/ 4538 w 6460"/>
              <a:gd name="T53" fmla="*/ 1307 h 5945"/>
              <a:gd name="T54" fmla="*/ 3230 w 6460"/>
              <a:gd name="T55" fmla="*/ 0 h 5945"/>
              <a:gd name="T56" fmla="*/ 1923 w 6460"/>
              <a:gd name="T57" fmla="*/ 1307 h 5945"/>
              <a:gd name="T58" fmla="*/ 2119 w 6460"/>
              <a:gd name="T59" fmla="*/ 1997 h 5945"/>
              <a:gd name="T60" fmla="*/ 2118 w 6460"/>
              <a:gd name="T61" fmla="*/ 1996 h 5945"/>
              <a:gd name="T62" fmla="*/ 2118 w 6460"/>
              <a:gd name="T63" fmla="*/ 1996 h 5945"/>
              <a:gd name="T64" fmla="*/ 2238 w 6460"/>
              <a:gd name="T65" fmla="*/ 2442 h 5945"/>
              <a:gd name="T66" fmla="*/ 1350 w 6460"/>
              <a:gd name="T67" fmla="*/ 3330 h 5945"/>
              <a:gd name="T68" fmla="*/ 1351 w 6460"/>
              <a:gd name="T69" fmla="*/ 3331 h 5945"/>
              <a:gd name="T70" fmla="*/ 1307 w 6460"/>
              <a:gd name="T71" fmla="*/ 3330 h 5945"/>
              <a:gd name="T72" fmla="*/ 0 w 6460"/>
              <a:gd name="T73" fmla="*/ 4637 h 5945"/>
              <a:gd name="T74" fmla="*/ 1307 w 6460"/>
              <a:gd name="T75" fmla="*/ 5945 h 5945"/>
              <a:gd name="T76" fmla="*/ 2452 w 6460"/>
              <a:gd name="T77" fmla="*/ 5271 h 5945"/>
              <a:gd name="T78" fmla="*/ 2451 w 6460"/>
              <a:gd name="T79" fmla="*/ 5274 h 5945"/>
              <a:gd name="T80" fmla="*/ 2451 w 6460"/>
              <a:gd name="T81" fmla="*/ 5274 h 5945"/>
              <a:gd name="T82" fmla="*/ 2787 w 6460"/>
              <a:gd name="T83" fmla="*/ 4929 h 5945"/>
              <a:gd name="T84" fmla="*/ 3992 w 6460"/>
              <a:gd name="T85" fmla="*/ 5241 h 5945"/>
              <a:gd name="T86" fmla="*/ 5153 w 6460"/>
              <a:gd name="T87" fmla="*/ 5945 h 5945"/>
              <a:gd name="T88" fmla="*/ 6460 w 6460"/>
              <a:gd name="T89" fmla="*/ 4637 h 5945"/>
              <a:gd name="T90" fmla="*/ 5153 w 6460"/>
              <a:gd name="T91" fmla="*/ 3330 h 5945"/>
              <a:gd name="T92" fmla="*/ 5109 w 6460"/>
              <a:gd name="T93" fmla="*/ 3331 h 5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460" h="5945">
                <a:moveTo>
                  <a:pt x="3254" y="2615"/>
                </a:moveTo>
                <a:lnTo>
                  <a:pt x="3254" y="2615"/>
                </a:lnTo>
                <a:lnTo>
                  <a:pt x="3254" y="2615"/>
                </a:lnTo>
                <a:cubicBezTo>
                  <a:pt x="3259" y="2615"/>
                  <a:pt x="3265" y="2615"/>
                  <a:pt x="3271" y="2615"/>
                </a:cubicBezTo>
                <a:cubicBezTo>
                  <a:pt x="3761" y="2615"/>
                  <a:pt x="4159" y="3013"/>
                  <a:pt x="4159" y="3503"/>
                </a:cubicBezTo>
                <a:cubicBezTo>
                  <a:pt x="4159" y="3673"/>
                  <a:pt x="4111" y="3832"/>
                  <a:pt x="4029" y="3966"/>
                </a:cubicBezTo>
                <a:lnTo>
                  <a:pt x="4029" y="3967"/>
                </a:lnTo>
                <a:lnTo>
                  <a:pt x="4032" y="3964"/>
                </a:lnTo>
                <a:cubicBezTo>
                  <a:pt x="4021" y="3983"/>
                  <a:pt x="4010" y="4002"/>
                  <a:pt x="3999" y="4021"/>
                </a:cubicBezTo>
                <a:cubicBezTo>
                  <a:pt x="3924" y="4151"/>
                  <a:pt x="3815" y="4264"/>
                  <a:pt x="3675" y="4345"/>
                </a:cubicBezTo>
                <a:cubicBezTo>
                  <a:pt x="3250" y="4590"/>
                  <a:pt x="2707" y="4444"/>
                  <a:pt x="2461" y="4020"/>
                </a:cubicBezTo>
                <a:lnTo>
                  <a:pt x="2462" y="4024"/>
                </a:lnTo>
                <a:cubicBezTo>
                  <a:pt x="2451" y="4004"/>
                  <a:pt x="2440" y="3984"/>
                  <a:pt x="2429" y="3965"/>
                </a:cubicBezTo>
                <a:lnTo>
                  <a:pt x="2431" y="3967"/>
                </a:lnTo>
                <a:lnTo>
                  <a:pt x="2431" y="3966"/>
                </a:lnTo>
                <a:cubicBezTo>
                  <a:pt x="2348" y="3832"/>
                  <a:pt x="2300" y="3673"/>
                  <a:pt x="2300" y="3503"/>
                </a:cubicBezTo>
                <a:cubicBezTo>
                  <a:pt x="2300" y="3013"/>
                  <a:pt x="2698" y="2615"/>
                  <a:pt x="3189" y="2615"/>
                </a:cubicBezTo>
                <a:cubicBezTo>
                  <a:pt x="3194" y="2615"/>
                  <a:pt x="3200" y="2615"/>
                  <a:pt x="3206" y="2615"/>
                </a:cubicBezTo>
                <a:lnTo>
                  <a:pt x="3206" y="2615"/>
                </a:lnTo>
                <a:lnTo>
                  <a:pt x="3205" y="2615"/>
                </a:lnTo>
                <a:cubicBezTo>
                  <a:pt x="3213" y="2615"/>
                  <a:pt x="3222" y="2615"/>
                  <a:pt x="3230" y="2615"/>
                </a:cubicBezTo>
                <a:cubicBezTo>
                  <a:pt x="3238" y="2615"/>
                  <a:pt x="3246" y="2615"/>
                  <a:pt x="3254" y="2615"/>
                </a:cubicBezTo>
                <a:close/>
                <a:moveTo>
                  <a:pt x="5109" y="3331"/>
                </a:moveTo>
                <a:lnTo>
                  <a:pt x="5110" y="3330"/>
                </a:lnTo>
                <a:cubicBezTo>
                  <a:pt x="4619" y="3330"/>
                  <a:pt x="4221" y="2933"/>
                  <a:pt x="4221" y="2442"/>
                </a:cubicBezTo>
                <a:cubicBezTo>
                  <a:pt x="4221" y="2282"/>
                  <a:pt x="4264" y="2132"/>
                  <a:pt x="4338" y="2002"/>
                </a:cubicBezTo>
                <a:cubicBezTo>
                  <a:pt x="4464" y="1801"/>
                  <a:pt x="4538" y="1563"/>
                  <a:pt x="4538" y="1307"/>
                </a:cubicBezTo>
                <a:cubicBezTo>
                  <a:pt x="4538" y="585"/>
                  <a:pt x="3952" y="0"/>
                  <a:pt x="3230" y="0"/>
                </a:cubicBezTo>
                <a:cubicBezTo>
                  <a:pt x="2508" y="0"/>
                  <a:pt x="1923" y="585"/>
                  <a:pt x="1923" y="1307"/>
                </a:cubicBezTo>
                <a:cubicBezTo>
                  <a:pt x="1923" y="1560"/>
                  <a:pt x="1995" y="1797"/>
                  <a:pt x="2119" y="1997"/>
                </a:cubicBezTo>
                <a:lnTo>
                  <a:pt x="2118" y="1996"/>
                </a:lnTo>
                <a:lnTo>
                  <a:pt x="2118" y="1996"/>
                </a:lnTo>
                <a:cubicBezTo>
                  <a:pt x="2194" y="2127"/>
                  <a:pt x="2238" y="2279"/>
                  <a:pt x="2238" y="2442"/>
                </a:cubicBezTo>
                <a:cubicBezTo>
                  <a:pt x="2238" y="2933"/>
                  <a:pt x="1840" y="3330"/>
                  <a:pt x="1350" y="3330"/>
                </a:cubicBezTo>
                <a:lnTo>
                  <a:pt x="1351" y="3331"/>
                </a:lnTo>
                <a:cubicBezTo>
                  <a:pt x="1336" y="3330"/>
                  <a:pt x="1322" y="3330"/>
                  <a:pt x="1307" y="3330"/>
                </a:cubicBezTo>
                <a:cubicBezTo>
                  <a:pt x="585" y="3330"/>
                  <a:pt x="0" y="3915"/>
                  <a:pt x="0" y="4637"/>
                </a:cubicBezTo>
                <a:cubicBezTo>
                  <a:pt x="0" y="5359"/>
                  <a:pt x="585" y="5945"/>
                  <a:pt x="1307" y="5945"/>
                </a:cubicBezTo>
                <a:cubicBezTo>
                  <a:pt x="1800" y="5945"/>
                  <a:pt x="2228" y="5673"/>
                  <a:pt x="2452" y="5271"/>
                </a:cubicBezTo>
                <a:lnTo>
                  <a:pt x="2451" y="5274"/>
                </a:lnTo>
                <a:lnTo>
                  <a:pt x="2451" y="5274"/>
                </a:lnTo>
                <a:cubicBezTo>
                  <a:pt x="2527" y="5135"/>
                  <a:pt x="2640" y="5014"/>
                  <a:pt x="2787" y="4929"/>
                </a:cubicBezTo>
                <a:cubicBezTo>
                  <a:pt x="3207" y="4687"/>
                  <a:pt x="3743" y="4827"/>
                  <a:pt x="3992" y="5241"/>
                </a:cubicBezTo>
                <a:cubicBezTo>
                  <a:pt x="4210" y="5659"/>
                  <a:pt x="4648" y="5945"/>
                  <a:pt x="5153" y="5945"/>
                </a:cubicBezTo>
                <a:cubicBezTo>
                  <a:pt x="5875" y="5945"/>
                  <a:pt x="6460" y="5359"/>
                  <a:pt x="6460" y="4637"/>
                </a:cubicBezTo>
                <a:cubicBezTo>
                  <a:pt x="6460" y="3915"/>
                  <a:pt x="5875" y="3330"/>
                  <a:pt x="5153" y="3330"/>
                </a:cubicBezTo>
                <a:cubicBezTo>
                  <a:pt x="5138" y="3330"/>
                  <a:pt x="5123" y="3330"/>
                  <a:pt x="5109" y="3331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TextBox 29"/>
          <p:cNvSpPr txBox="1"/>
          <p:nvPr/>
        </p:nvSpPr>
        <p:spPr>
          <a:xfrm>
            <a:off x="7536160" y="1764742"/>
            <a:ext cx="302900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点击输入简要文字内容，文字内容需概括精炼，言简意赅的说明分项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TextBox 29"/>
          <p:cNvSpPr txBox="1"/>
          <p:nvPr/>
        </p:nvSpPr>
        <p:spPr>
          <a:xfrm>
            <a:off x="8832303" y="4581128"/>
            <a:ext cx="266437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点击输入简要文字内容，文字内容需概括精炼，言简意赅的说明分项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TextBox 29"/>
          <p:cNvSpPr txBox="1"/>
          <p:nvPr/>
        </p:nvSpPr>
        <p:spPr>
          <a:xfrm>
            <a:off x="695325" y="3044279"/>
            <a:ext cx="302900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点击输入简要文字内容，文字内容需概括精炼，言简意赅的说明分项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等腰三角形 11"/>
          <p:cNvSpPr/>
          <p:nvPr/>
        </p:nvSpPr>
        <p:spPr>
          <a:xfrm rot="18781070">
            <a:off x="3776149" y="4009321"/>
            <a:ext cx="239969" cy="20687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等腰三角形 52"/>
          <p:cNvSpPr/>
          <p:nvPr/>
        </p:nvSpPr>
        <p:spPr>
          <a:xfrm rot="4492239">
            <a:off x="7051522" y="2122972"/>
            <a:ext cx="239969" cy="20687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等腰三角形 53"/>
          <p:cNvSpPr/>
          <p:nvPr/>
        </p:nvSpPr>
        <p:spPr>
          <a:xfrm rot="5996743">
            <a:off x="8449653" y="4949793"/>
            <a:ext cx="239969" cy="20687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5295901" y="1733551"/>
            <a:ext cx="1579563" cy="15827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3940176" y="4086226"/>
            <a:ext cx="1579563" cy="15827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6650038" y="4086226"/>
            <a:ext cx="1581150" cy="15827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TextBox 30"/>
          <p:cNvSpPr txBox="1"/>
          <p:nvPr/>
        </p:nvSpPr>
        <p:spPr>
          <a:xfrm>
            <a:off x="5653634" y="2094033"/>
            <a:ext cx="86409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标题文本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TextBox 30"/>
          <p:cNvSpPr txBox="1"/>
          <p:nvPr/>
        </p:nvSpPr>
        <p:spPr>
          <a:xfrm>
            <a:off x="7008565" y="4446708"/>
            <a:ext cx="86409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标题文本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TextBox 30"/>
          <p:cNvSpPr txBox="1"/>
          <p:nvPr/>
        </p:nvSpPr>
        <p:spPr>
          <a:xfrm>
            <a:off x="4297909" y="4446708"/>
            <a:ext cx="86409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标题文本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advTm="702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-0.04922 0.02083 " pathEditMode="relative" rAng="0" ptsTypes="AA">
                                      <p:cBhvr>
                                        <p:cTn id="47" dur="1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-0.05716 -0.01991 " pathEditMode="relative" rAng="0" ptsTypes="AA">
                                      <p:cBhvr>
                                        <p:cTn id="56" dur="1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0.03867 0.05764 " pathEditMode="relative" rAng="0" ptsTypes="AA">
                                      <p:cBhvr>
                                        <p:cTn id="65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  <p:bldP spid="46" grpId="0"/>
      <p:bldP spid="47" grpId="0"/>
      <p:bldP spid="48" grpId="0"/>
      <p:bldP spid="12" grpId="0" bldLvl="0" animBg="1"/>
      <p:bldP spid="12" grpId="1" bldLvl="0" animBg="1"/>
      <p:bldP spid="53" grpId="0" bldLvl="0" animBg="1"/>
      <p:bldP spid="53" grpId="1" bldLvl="0" animBg="1"/>
      <p:bldP spid="54" grpId="0" bldLvl="0" animBg="1"/>
      <p:bldP spid="54" grpId="1" bldLvl="0" animBg="1"/>
      <p:bldP spid="3" grpId="0" bldLvl="0" animBg="1"/>
      <p:bldP spid="4" grpId="0" bldLvl="0" animBg="1"/>
      <p:bldP spid="5" grpId="0" bldLvl="0" animBg="1"/>
      <p:bldP spid="41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5136496" y="2106296"/>
            <a:ext cx="5059680" cy="1405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zh-CN" altLang="en-US" sz="1865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735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第二部分</a:t>
            </a:r>
            <a:endParaRPr lang="en-US" altLang="zh-CN" sz="3735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 algn="l"/>
            <a:r>
              <a:rPr lang="zh-CN" altLang="en-US" sz="4800" b="1" dirty="0" smtClea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单击此处添加名称</a:t>
            </a:r>
          </a:p>
        </p:txBody>
      </p:sp>
      <p:cxnSp>
        <p:nvCxnSpPr>
          <p:cNvPr id="35" name="直接连接符 34"/>
          <p:cNvCxnSpPr/>
          <p:nvPr/>
        </p:nvCxnSpPr>
        <p:spPr>
          <a:xfrm flipV="1">
            <a:off x="4848462" y="2010285"/>
            <a:ext cx="0" cy="256589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091128" y="4135731"/>
            <a:ext cx="1203795" cy="328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135" dirty="0" smtClean="0">
                <a:latin typeface="微软雅黑" panose="020B0503020204020204" charset="-122"/>
                <a:ea typeface="微软雅黑" panose="020B0503020204020204" charset="-122"/>
              </a:rPr>
              <a:t>PART 01</a:t>
            </a:r>
            <a:endParaRPr lang="zh-CN" altLang="en-US" sz="2135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832238" y="2106299"/>
            <a:ext cx="1596233" cy="1596233"/>
            <a:chOff x="1068965" y="491752"/>
            <a:chExt cx="1197175" cy="1197175"/>
          </a:xfrm>
        </p:grpSpPr>
        <p:grpSp>
          <p:nvGrpSpPr>
            <p:cNvPr id="38" name="组合 37"/>
            <p:cNvGrpSpPr/>
            <p:nvPr/>
          </p:nvGrpSpPr>
          <p:grpSpPr>
            <a:xfrm>
              <a:off x="1068965" y="491752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0" name="同心圆 3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/>
              </a:p>
            </p:txBody>
          </p:sp>
        </p:grpSp>
        <p:sp>
          <p:nvSpPr>
            <p:cNvPr id="39" name="KSO_Shape"/>
            <p:cNvSpPr/>
            <p:nvPr/>
          </p:nvSpPr>
          <p:spPr bwMode="auto">
            <a:xfrm>
              <a:off x="1288029" y="829734"/>
              <a:ext cx="759046" cy="521208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42" name="文本框 9"/>
          <p:cNvSpPr txBox="1"/>
          <p:nvPr/>
        </p:nvSpPr>
        <p:spPr>
          <a:xfrm>
            <a:off x="5411718" y="3834488"/>
            <a:ext cx="2677253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43" name="文本框 9"/>
          <p:cNvSpPr txBox="1"/>
          <p:nvPr/>
        </p:nvSpPr>
        <p:spPr>
          <a:xfrm>
            <a:off x="5411716" y="4268408"/>
            <a:ext cx="2677253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44" name="文本框 9"/>
          <p:cNvSpPr txBox="1"/>
          <p:nvPr/>
        </p:nvSpPr>
        <p:spPr>
          <a:xfrm>
            <a:off x="7682672" y="3838832"/>
            <a:ext cx="2677253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45" name="文本框 9"/>
          <p:cNvSpPr txBox="1"/>
          <p:nvPr/>
        </p:nvSpPr>
        <p:spPr>
          <a:xfrm>
            <a:off x="7682674" y="4273352"/>
            <a:ext cx="2677253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</p:spTree>
  </p:cSld>
  <p:clrMapOvr>
    <a:masterClrMapping/>
  </p:clrMapOvr>
  <p:transition advTm="3416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42" grpId="0"/>
      <p:bldP spid="43" grpId="0"/>
      <p:bldP spid="44" grpId="0"/>
      <p:bldP spid="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20FF2893-9877-4867-AAA1-569985544F8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Le280qguF8VZQQAAAQ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cXNnCL6GQzo5CEz3KF4G1nyXUOWwfdeiHHtzHDjGF3OgMaxDbrdVPC5DYEYYajUyhldgh3RjNeXkMdZFqrQSjW0yb/6mHa72+XTa16+fxe9mmdxByY0XmCPc9etYF7SqbXbcvM4EKRbu/cCu7cfcHcKQ6gzH6FJzJZDwS0nWlXhIDn7fqe5ZtvG9XdqrL/Vxy+fvD3xf9QSwMEFAACAAgAt7bzSkPIPPmFBAAADBYAACcAAAB1bml2ZXJzYWwvZmxhc2hfcHVibGlzaGluZ19zZXR0aW5ncy54bWzlWF9z2jgQf+dTaHzTx2KSJmmSMWRIYiZM+XfguzRPGWELrIssuZYMpU/3ae6D9ZN0hYIDhSRy7pLpzA3DgKXd365Wu6uf5Z19TRiakUxSwevOXrXmIMJDEVE+rTt/BK33xw6SCvMIM8FJ3eHCQWeNipfmY0ZlPCJKgahEAMPlaarqTqxUeuq68/m8SmWa6VnBcgX4shqKxE0zIglXJHNThhfwoxYpkc49ggUAfBPB79UalQpCnkHqiihnBNEIPOdULwqzFsMydlwjNsbh3TQTOY8uBBMZyqbjuvPbcVN/VjIG6pImhOuYyAYM6mF1iqOIai8wG9FvBMWETmNwd6924KA5jVRcdz7U9jUOyLvbOEt0s3iscS4ERIGrewMJUTjCCptHY1GRr0quBsxQtOA4oWEAM0hHoO5cBrejTvvSv+31A390exV0O8aHEkqB/zkooRS0g45vJT8Y+iO/F/jD2/N2v6TGS6z43Wa7U1Ln2j8ftYOylnrNblmVwVW/Z6dz0e8Omr2bUq5d3Qz8Yafd+3Qb9PudoD140IJs3Egmz93MNg+yUuRZSIpk81ScJ2OOKYMK/ykFJVHQIxjOpiQQLQolMMFMEgf9lZLp7zlmVC10WUAruSMkbcqUhGqoU77uqCwnzgOcAQTHoA6Kgjo8Kerp4/HG0l1j/WFZO730ig4ziIUSb+z9Xu2wcP/k4Gn3H3HUgw6XYr7oiOmbe394VHi/f/RM9He56WGlcBhD14MNWfrmuetDK7GJ4Bt5pZ/RWLCoWBFJxiTq4YSsdfPRHeUtkNxz0AQqgMFamxnFzEFUwdrDQlnmY6moWp4arXVJBFhwvBHUHW3FIoxxJjfSvQi77thhw+cRuszwHI4kEw0z/Jj4gHAbsSsIPdPhJ5mNuJ9hWUISNRmzEe7i7I5kKBCCSavFrXIXtflEWLmTQKHaCF6TsaSK2IieUyvT1yJnEVqIHDF6R5ASCLzPE/gXE7R+JqNJJpLlKPAGhSSjkCozSuYkOrMxdAMmkhw0dW0wooyFLzn9hsZkIjLAJXgG+QPjVBr8aingFEv5AIpXPr4zJ3O7d+l/fqcXiKMZ5mFJcKhUkqTqVfDxAnGhVnoQjhDnkJ56UyIaLeds1lZ9+TZImuTMbPN/vRlr0K+4Ja9jpczGPOuBtdkYz5aFqItrCQ0lSGFLDCZMhNDnKc+JLWCIORKcLRAOgchIXdYzKnIJI6aADbR8uYdGH1G+fJrCmQQWs4hkVpC1vf0PB4dHH49PTqvu97//ef+k0j3FGzCszRmOd/Eo/35G61EWbq33cotbjNxacwf5tdb9mZ1bK25x9Gc0n2Dqz2g+wde3dFsiS3QjiLZSYff72z1b2yY0nquJ1m7eteSHvyLt6gMet+oDy2hYsZeh/6cVIATWql/Yme31baT6n2ykhobBDNbYi5ULcOJNTQeHM4/RBJhW9Gb96w0q9E1q5V+9o5hCe51aedEu/fLt5f8SMfNU3NJsXMsU1wWbl4d6JqGcJhBHzU+KG8fG4UHNc3dPVSqAtnmD26j8AFBLAwQUAAIACAC3tvNKlDB+ZrgCAABUCgAAIQAAAHVuaXZlcnNhbC9mbGFzaF9za2luX3NldHRpbmdzLnhtbJVWbW/aMBD+vl+B2HfSvdJJKVJLmVSJrdVa8d1JjsTCsSPboePfz+fYxIGEME6V8HPP4zvfnU1jtaN88WEyiVPBhHwFrSnPFSIem9DsbprUWgs+SwXXwPWMC1kSNl18/Gk/cWSZYyqxB3mtZktSaMPM7ecaiYvxbY42JEhFWRF+WItczBKS7nIpap6NplYcKpCM8p1h3vyYL1eDARhV+klD2clpdYt2naSSoBRgSt9XaKMqRhJgPtKN/VypaUNdPv2JbE8V1VZ2/wltSFaRHLpFvr1HG+Zzs3u3K3O0ywINf7WhfvmMNkhl5ACyu/njV7RBhajq6n9mpJIix4J2NZebeNQwQTJz/TCrG7RRAR4IA412wZXHnvUxILmv4b2P8bpKwV6wricPAjY9YbDQsoY48qvGpwrx/lxrcz9gsSVMGUIItaQXk/QLqZXfpou1vD/wTnkWkBzQMjaC1SUsm3wDYhdv+cvlg30qwvyOWJCghL0DgwxbsGX+NmU9YwZgy3xlNINnzg5n9FNPo/EtfiCumZerb7zAiVn6evmV92KkNV5cFYR2gOeUIoOFwnTeaAnYtTiyWJNSdJZTzMme5kRTwX8hLznYw6g4OnG4Seufq1hTzaBv3GyO5pEO+2XX49PY/Ca0Z2vWE22e8Lsp0ZqkRWl+k9R04nR3UxtkGvVL8JU0fJBPfCsCEcYe0pRE7kC+CcHUlQouNFydkmhu1hA9joIaxFF/kWO3SV/1eV0mIFemaRSUb0EXbIgFzQtm/vSGwjtkJ4oBbyPVhdmPE3ocywBwMwBEpsVxAppV4yprpimDPTDvDhB76KHTxcqM6dDE3es1bHU4cw45GcrgHrUz6Z6KdlbCfbqOHsHGpNWvaDzjc69JouzBOjffP8Jtyp1n2b9mOH1h9AZw09TZ2fjPK2hA/G/yH1BLAwQUAAIACAC3tvNKGQQLbVgEAAAdFQAAJgAAAHVuaXZlcnNhbC9odG1sX3B1Ymxpc2hpbmdfc2V0dGluZ3MueG1s3VjdTuM4FL7nKays5nIaygADKAUVCKKa/m2bXYYr5CZu48Wxs7bTTudqn2YfbJ9kj2sa6BSog4autEII4pzvOz8+5/g4wdm3jKEpkYoK3vDqtV0PER6LhPJJw/stuvp45CGlMU8wE5w0PC48dHa6E+TFiFGVDonWIKoQ0HB1kuuGl2qdn/j+bDarUZVL81awQgO/qsUi83NJFOGaSD9neA5/9DwnyntgcCCA30zwB9jpzg5CgWXqiKRgBNEELOfUOIXZtc6Y51upEY7vJ1IUPLkQTEgkJ6OG98tR0/wsZSzTJc0INyFRp7BolvUJThJqjMBsSL8TlBI6ScHa+u6+h2Y00WnD+7S7Z3hA3l/nWbBb37HhuRAQBK4fFGRE4wRrbB+tRk2+abVcsEvJnOOMxhG8QSYADe8yuhu2W5fhXbcXhcO766jTtjZUAEXh16gCKGpF7dBJvj8Ih2E3Cgd3561eRcRbtISdZqtdEXMTng9bUVVN3WanKqR/3eu6YS56nX6ze1vJtOvbfjhot7pf7qJerx21+o8oyMaVZAr81WwLICtFIWNSJlug0yIbcUwZFPgPKaiIhhbBsJyQSFxRKIExZop46I+cTH4tMKN6bsoCOsk9IXlT5STWA5PyDU/LgniPdJYQDIM6KAvq4Lisp89HK677VvujW89aGZQNpp8KLbZsfX33oDT/eP91818wNIAGl2M+b4vJ1q0/OCyt3zvcEP3nzAyw1jhOoevBhixsC/ynS0uxseAreWWe0UiwpPRoDCnOwJmmpJh5iGpwLi7fahMCfUUZJL/B1mtjrte8i1Ms1UoCl4E0PTg+DXmCLiWewRlj/bPLL4n3CXcRu4ZgMhNQIl3EQ4lVBUnUZMxFuIPlPZEoEoIpJ+eW2YhafCyczMmg9FwEb8hIUU1cRM+pk+obUbAEzUWBGL0nSAsE1hcZ/JcS9PSURWMpssUqw0ojxWhC0JSSGUnOXBTdgoqsAKTJdka01fBnQb+jERkLCbwETyF/YJ0qy1+rRJxjpR5J8dLGD/asbXUvw68fjIM4mWIeVySH2iNZrt+FH88RF3qJg3DEuID0NJuS0GTxzsW32tu3QdGsYHabf/ZmPKF+xy15Hy1VNmajBc5qUzxdFKIprgU1lCCFLbGc8CKGPk15QVwJY8yR4GyOcAyjiTJlPaWiULBiC9hSq7dbaPGI8sXTBK4MoFEmRDpR7tb3Pu0fHH4+Oj6p+f/89ffHV0EPQ1ufYaPOTm0XL07UG1AvztXOuLdrXJuxnZHPjLPO2B/nbWfg2tS9AfnK7L0B+coEvoa9EjIzjSBZS4Xnb2QP89f6QBP4Zvx5fpJaTHzbGaR6cD/nTpW98M9pHhmEvzsRQqicOoCb2m7PRar3xUVqYGeS/pN5xMkEOMMmtifDKcZoBrNTsrWOtIWa20r2v36PsLXxk7L/TXH/71vA/zYG9qn82rHyeaO8dq9+hNuB9dVPmqc7/wJQSwMEFAACAAgAt7bzStXMXCaVAQAAIAYAAB8AAAB1bml2ZXJzYWwvaHRtbF9za2luX3NldHRpbmdzLmpzjZTLTsMwEEX3fEVltqgqzwK7ihYJiQUS3SEWbjpNozoey3YDBfHvZNxCY2dC8Wzim5M7j8j+POrVS2Sid9v7DM9h/xTvgwakebuGk1hXHXpJunCqmMO0KEEVGkSCVD+f/spfe4IzFjqYzjbPZOsafgLpzUIq18QNY2EZzTFaxWhvjPbOJf6IOtt1te2oMebZ2nvU/Qy1B+37Gm0pAyOO78NqNpjAWIE9gC5kBpHpMKwucu94OaRochmWRurNI+bYn8lslVtc63lX/uXGgK1/+GoLDG6Gd5PIThXOP3go08STa4pu0lhwDnZ5ryYULKzkDFTDdxDWH2hk3G4ooavCFf6HHp1SNGkjc2hN6XpEEWO69mpNc0jR5jy8+y1xfkYREUpuwLasxhcUEYhmbf7xA43FnCbSQtsz/0UVynmh813qAQXLUbFk2zW9faOh/LGIjhAmR2jJnb6SEzUnOk707OF1SeZH7tPOOysFkQENB1ZsMT69SWj/QlMGV98OYB/0AsVJPQppV2CniKqu/zWt9ECyo69vUEsDBBQAAgAIALe280o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e280qmQ2VXZwAAAGsAAAAcAAAAdW5pdmVyc2FsL2xvY2FsX3NldHRpbmdzLnhtbA3KMQ6DMAwAwJ1XWN5pExaoRGDr2KX0ARaxEJJjIxJV5ffNdsON8y8JfPnMu2lAf3MIrKvFXbeAn+XZDgi5kEYSUw6ohjBPzSi2kry5lBozHEIXnwunisIvSnVuZrFzvne9f+B9av5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t7bzSqtYCahECAAAfyAAACkAAAB1bml2ZXJzYWwvc2tpbl9jdXN0b21pemF0aW9uX3NldHRpbmdzLnhtbLVa627juhH+36cgXBygBYr4Il8LrwtZohNhHcnHUpLdFoXBWIwtRBJdifZuDvyjT3Me7DxJh5QUS47tSNmttQlWw5lvhnPjxRnGz16obWPOAu83wj0W2pRzL1zFoz8hNFwyn0WziMaUx/UD5cELXfbNCJ+YoAE15iR0SeRqYjQeNdBEflC/p/b1Pry1x+0W6rVxC/eRjjsajA0UfaBoMKa3mtqwfgSR4EZ0SUN+GnVYL4y+FTDCmEbcCF36faQUufNDxRlcR8T1gC8eddvi2Wda93pbPKjd7PQ6eN9SFUXpIq2jN/XGvtcb9NQmwo12p6Hsx/2W0lJQs9NpDrr7Zq/VUeBtMugCShsPuqjda7db+r6FWyCNVHWst7R9Txk0mypow/2Btp9Mxr1GAzWbTaWt7ztdZTJuIOBWAENV+sKBiq6Mle5eHavNvoIm2mQ8ae+xjrtaB/VbuNto7NvjsdJoHJx7mF3eXQdq6elk7nwH8GQITo6K3KqfSK7hchtFwOzQYOMTTlFIAvqptmLMbTWavUavOailmSmzOOPLDCpSEyKQBcooDzKsS1I2Li3Jl0Kejjz3U+1xyzkLr5Ys5GDeVciigPi10Z+TbEnnUkaS7WhURe6JLOlBXU9+yoqluiCD4bkktGTBhoQvU7ZiV49k+byK2DZ0S5m5ftnQyPfCZ+BuDHoavqjI92JucBoU7MN98ZQX20CHiqkwr4vFU0rSJ4/UzzQ25KeC3EHl+x45Et15scelqNoUzyXRDVnRYgD6qnguy4SgpRi1nnjeF+L0Owd2RRR86yK7T15oVFSSNMiLUmyz3VTNp03EVsLZRbn3A/0q5zPoN+FKWNgQTykhMUGhsFSUUrfJ+etHjOnrcS8ZBqAFgptvLilJQs7GC826nanm18XUurYWY+O6NtKSqkSiLP/S6va/Nzvdvw7rqVxJJPtWnU6LWEiCdRrlsExnbk0XAIinCxN/cWoj8buyqHXnTA0T10bpfyoDzOb4vjYSv8uI3s3n2HQW9tTQ8cKwF6blSL9MsYP12ugr26I12VHEGdp59Bvia4qgPXsRRbHvuXJAtGwv3NIS+nTrVjXMxRzbztzQHMMyayObRdHL3yQy2fI1JM+axMj1YvLoU1eqhRSR46K9gHa5I0Pwj6894GQB8cKrMtrn6oNhXi8cy5raC2zqGaU2wqGL9IgITdWB5qqN54AREVi5Pya+kNknEZDq+5VBbozrmyn8OMKQG2+19uGHf8CaGYaQzGhYQhASB88h62z7wZrrwoegEBG0IXH8jUVuIWnyoSuBbZiaBampOTl8R8Bk2BB4L1xC6tAlL4F3i21bvcaLsfUFchxq06ooZH2GkvxcUegrtqGGsF1CzFTvjWtVVIQow6xAshpcEpHv/gsiyyXICW/uPLaNgSI8DGUiqzG+qqzJxr/eQSANdXqm2hNgcLZ8W3k7CqZELixzJXRBG9KwLrLr1zvjn4uJakyxvoB0062HhSO7pFAakBcUMo6IuyPhkqJHuiRbqIQXGHM9V46JyEsT/rP1fkOEp/3nl7R1mTr+8ssHTCo0vBOWwUYZlME2ZcPf0y7cls7gg4aIXD9rRRkHfNgEW8OmOjesnxOi2Au2ftKlf0agXo2rGqx37fhxf5UP2//BGDtpwWMDOtrYY5WEMKzEYsmBxdOvJGiYE1A3S/o5NHxxJq0EYFophsnQD8Dcg+cKhtyDR6tBPOCxbTiw2Xqgj+L0UUJY1moStdPxFmdEn8KR/LVUH+kTg/2ST8ku2cjA2iXDXybKua1SYWlxDGcKhpuAuUqSClB9LxBnqHKwd7c4c0WyGhTm88C2viur2/ee5YoAft4G9O0+7CligaT6JM7yOlmU/vGDhiRTnCd6Z9U2EK8FWjpWufr8oYjZWJ1rNwtNNTUsThSinv3yclAdwidTx15M1bFAgDIJCF+uYRV+Eue88ljJiUDHExXw0snblETL9R///b08zJE9CRWl1L9XxYHiF10Tv+L9y2Scxv8ugeOo46KofCkpmB6oMlFrC4eWMhXvGJCfP+XEQpJVKWCBuOEqpRoqII2i6jiqdnMLRWLLmmDbCLaCFUFu1fln6Htyq18b3ZLoGfqmw5hfFUg6XqQmr2zD4YS75X7ZEBzEf3ghEpN3jNlC1XV59IcS9b3lc7L6unB+SW/5kM9WVfC0G9WE5nwESV2PV8eUa1vWtKAjJO+HfrA7udS9Eg73KT6BFs4L1zMhj5g/Exdbb29ygUHcw0Eaj3gkTvTZW54jXrNvaexGT8SPgS1POmadgQ0zsVdMIYu0Y+65qB03x5oSjvnumQ+rgpbMJsdepB9LadpY3vvm7X6lvTEcDlnpUM7yA/GY36Tf+Rv+HPGY3xYrigWnujdCxyN5yewubkyiPL1M5ICHhrJHpTzZW5FHWDAVd7JxzqSUUOQMmEtHcmF0vICmxSxoeYPrZywehq97l1sh8/gipx2L7xwKA4fkrV/O3iH3uE/Pp7acBxRgPvryvVr+J18dHPsioSL+sqGfanAIIcu1aPNxDaUYn2pSbfK9zDnBTdbNRDPLiQprLksGspnLXl5JLhQtvJqRLKn0y0LD+hs/DeuXAjRMYc/HL9wGjzTCkAIetLg0iEVinn2dXYPdy93okdyZ0TwAXwN2COejrBByhEJeyS3Va1Ylb3kG2Fhyz6c76mdMOUrOPZc9MIyhPC5nt8qn9Inn8zulnCyDXHUfV0Ha6g65mMcsDpwVk+exk3LJSLWq4+QxlpM/0a2ypecwoROLUdalRb7nrUoIhcw9oQt4z3l/WM+vstCk3ny5ekwDUcA7+zcG/wNQSwMEFAACAAgAuLbzSgrKPODnPwAAJXYAABcAAAB1bml2ZXJzYWwvdW5pdmVyc2FsLnBuZ+29B1RTWfgvCqGIIAKK0osyKioKSJOWoCjoKMVBBUUBQYq0oJEakhALRSk6Kh0ig4KM0kQINYmCBocSEKQFEqQFhBBDSYAQcoMzKjpx/q733n3rrnV1LWFxyt5f+X1tn2+fE2NrbSkuKi/Kx8cnfvjQgd/4+ASF+PgAMSLC3CO1jreo3F/8kN8s9/MVNCuOcf8Q9NxntY+PrzhBbPEc90q+1QGHTkH4+NbWLv/nx4MfnefjC6w8fGDf8RAnap9zoannKdAScKsyn0TEg23h631jt41API4avslxXXQE/JK647nkzQOHDmnL/+GyedNJnz8cYn/xMrd9dl1AS/ca6PeO/cXlcCdj7GNSRkGpRx8zc5aSGko9n8ue0NPx6dArNC0pZMIKT0lQUwtRi0PbqlQ4c/iqTicodZIVBVrMAuu5RPALy674cb8IOUHPJidgsOwwdY6UhCj/NdU1Wjg+gRU/nhDNZjjzgTKi1UsL4wDki7wE565AzgsjTLzmyss0/FQvRcyFjSKWKAhBAODrebg/9D1UpyKiqv3MBp5dHjgPPar91Sxo8PJZ+Ey2yuGr+onC88PVbGdrfL2264oxkBCFaJP+LAgohnq18SsStXA4P3lJ0SfhiWbhM3UUECe0ZN9JeHqGC3hacLx87+4V8/ibqRdNeRxT7//l8vi2TSy8+opxOnWKDql/YCI4zKoxJhrLpr6Nt8b7mM7Owug3nasfN3ViGKWP2wfXZeGigDNZfbnA2byaQk04fLS4wnmxa/JN4E1YDFfUyn2EcCVKF7lCPnQxbJtNqT30Cwt6sg6/SM/VkFk1fRQgs6JqxGCJ9doGfkkGBF2apxS+EaEZay1rTcZHa7A0480T+HQaufpxbY85El1D9auayxTeQqfNzV9dJRGpWFd5BDubJS5EoscH91IdhQWZ4kLNxVifva9DxHcnrhBPbwHy5X7khTuKSDPdAfSlDzZ+QzbdZDv0Br2YiKG7fpk+KUcapaM95s7SwjodPQQP3MmIY9aPGwffyUDi6jFUR0ovq6od3tNMzbylpICP/KyR/jfCzRtFD5grNkGq76fv+3A7IXxo0lP7iiLoJodASz53SxOo3OA+iNUeyEw4mN1dkFQi5ZohsulS4n5ju6yz22pvuhFjYBeYgWG2PbaqSxwCZ5FA7soNWeL+5oQ3jN/0q4NQgtxqjlzbmiQqBGQUJ9S4W5jp9tEQHBZ5Zlr2HiFFCIxgEWkWY9n62mqqiQkBm5QTqKVWQYqFDsCEYI00YgxnRJ2DoSouPDSSFq1m9dFIVdQu60l7IBNKms408C1jEf3VnNrywAYVM6tx0xWjKzBV5Cdw8zqATpr3Cps2lh/2bd/DFx25WzlBeHvqoFemgMuigQI1ROPq1ZAJZ86sM1lExpUdNGSq3EAdgtQRXGu6UCEaSHTc4nbia1gfU+yppnQ0O75TKg5uEhzJR707E6Lx/vdCY+WbbCBF893D/UivV9kXCC1blhRKBJ8eJrwCyQ+F1xwb9HowXTzHEZGa2iXQfd4yw7VGv+UCev0ma5NgxasOwZUZmbaqtVFr8qYCX5YNzrsR5c7XEQZCmVRwNSOcdEHrUvOgH5EIzDJeigd9xrlZ4TIagmaAS6BUpuI7wm1Ob4VX6iBd/0C0h4bCSLXl88uX9ZQTPPLPaspzqlOciRGeLUWa0slEa4Wt6etEn4EzQhjdnmSvmUFKhQ2L9OutLAvavvFTS79nmcWm4g+FTThzJbM4Zir0NJQgjBEX6mHZHhBQJjZGgpyDY1/gCW7sxXj3AUNIWm4vwZV8FDl3ythnS6YOILor6Bo/PbVnAY91Qwx4+kXfLlFtlAz4bXIeVqqh+QXOSfpFDuoBE6+gUqLPxKGRgqGeC4tg3fZjESLrL/0K12fTpx12WxBzxw8K7IXFOwDJmFsccrwu09czzDZHR6inMxP1QnL8qDlyLG6iB+2QPo5z3sMFv5Hlh0HsxTM9KYBWVcqzBd/6XO61RkM1oq7tNflnn6Qxd0RzMe2QIy4/4h2mLp1M6i2qkTvXvK7eD4/VmUnG9G0ii0qxjLinGU2Du4VXOqeA1QL2q4Uu5ZixANnnYrVULeZKXsejDrqlgLdF31e9evWMQcdrqPTRtEnzLDNaUKKIkCsolykZnQKgYApxW8yRirsShPfmEtBZZsZ/KjeM5K6v49B8RkpeZ2L0Nl25PhYNw/QNYrLMfKHv1cF/yJYI9UBF6uB4+BDhEgKy9YiJMmtDQ10j8sjifuhambUr3fKodsA9W1Wawi27ajWRaDn+1l8o+LnhGv5L3Q5bE8FgE9mGV1gbLuWvntd/JEtBim8o+uKEZfV1VyumdHSnrFWg9TDBA2T5BtKD6NBJHVtUr3XLMvM3QOvUjLmU17Pkeg2kk/2NOX0kO1Xzq+EkLig2m3jRCm+hXrRM37xwatulleSUX0Me5NpBWI+NSPJkiK5Nm9RSOAgWO4IGS0UHTm9FhqKuMNjvqLkbuQ6KUEUzzAGfikZ4drWUZIyNX3CmzZRyeV56hSktNF7qgxu9eLaVsrc/KXm7ZFMYZkTEdIBsSFSz/AvSbuIheUDy1vN9gkKtx/GX2qASz4hxOdUwLIK1Xbi4KXwJRjQ83in7HNUsGu0u4Wes3JAmP5IrcZTccYslRfQHub+7C1VMH5wj5oitXhmDFJeDB183dXPVAfX+OfIkPdhXUWEle5KiizQR2kmE1DUA0ZThqEcL1CGsCGBjwo3SDqEuqtJ72UnPY8zzV4ZPFx/ha4D9yKbmP7p6NKs6xwH4leHPTmA/8l4UAD7GfqPzdehW3KMqLSmavP3ro1pFx7h3xCmHHM56cOvrOG2mrip9S2TP19f7tkfYumSvctqsLnX+6/xBUlRE6Jcr3yQMCnqq0l2jyCSRXwXlvk4BlBemkrDV0/nC36YYvoQIWzP1zdKuXw/f9Yg/C2chUS0YAF19320yeSV3uPblW1S/pejTLdds99d/zfSyJA59S5G+NzcdaBXQlLr7LdMiQtcA6/Z9ncQg47hJhu8M7ojglm+Z3s+fFXHgG2G6ZHO1pmD6Yd2+GNWvs5X/JP2A7ebPpLfrfnghpjmBYdbQqE6hw/cyNDfY8m+IhuxLXz/Qq3XJSYargMj+WJcS6yaQiaIBPu5vOonaH+4Vhrsze3wKx64cNxM63r+Le5N5uloYoZtLqZlBqtP5RGwG6BdFMfyVv2/pEYZ/uKridf3j1S5CA4qt0Mzl0StbZzaXhFNBQEUQPuHT6PdlfuPfYIusEJ3JLLkO4I74hTUzKYE2j/53USokpYVMH0WTAsAO21yAKXZ8P3LzthmSgPs88fCo0qdp+YUL3M3UbXNjSnJ3FJ3nilweNma6QlbgMe2nxxyezhft4k4nv2HvDIuscDqMFXHzJkjri+huyO7VtbtvIeamecJMKPFJhO39+pgqg4fF1WPRX4aK4qo00TfP94iQt/1HmI9+gZNvI/eeoPWetBMur7k86wfxa7m61K00i6LzR9wdd9hWLTMbcXslJOQe9b3ognLJO3L8voFZUPbzuLOHwpAOpGjBz/7fWHh3q23IWu41PRtGTT3FuHxayK4k/1Hfn/8MwRXG0DUS9L4Gwnh1jds7h09oL11z5o+sD4o77gNKd7ZA4XvszKJdVuDnfjSyJ/9GjT3/hvID3NEPWo/WrPpryuKXL5OsoKDmZPJ21QNaKwBvW2dGPfmS9DhC9MwfgE+KClVboYgkL3WTKNFHZlTRGaedjdKSm2VXWJK66/2gx640rvB3H+Oi6/b6MBryafVKKR3Rlc40Fzp+P0gorHCDh6iIVOwKe5DWtq06Uczk8pb0aFl3q2uYZqdIK8wXt0VelJAFWBZ/TaeojtA1EQvh/0F84BXC6V8nfp3CNZtHZ5Ekn+spgP2CKzk7uKbd/8REjegj3JYdqtLql/bTTG0TDVYIJyAm8gXkUYRoe4EZrfTFUf5NV1ZytlnYG72D4cQ1mnUbJEWlDbOYyuoNCiuEU37A/J0h16q87e8zT5/LiZB8Xv+VtZQ6boAWAnYExHCBdyO9BSpxdzhuhXBWqj1f68fULvz/q9ppjkjPzFAPZt16mwllk5Ai6Ny7KBpmkIOCTlaw/HsWdv7JW6k3FjZqDteJVs+8OVKVmxnmzaxXS6iWEjyv2rJkABBw3iH5ieRRi7abjVNLEec+zZyofX+420LICT4/fFZ3PgG0NNeq6iK/9kBE/xGhMAJ62URtVwqJn9pcufPDwE3Nyczwqdfdp/hZHqJ1hEz4wligTP1j47zPvM+7vwkMPG75z52PfPsfxOP2P9xxqwSgDJtpLeDeeAVZjo3Q5FoxPuVfwowI8jTdEMIt42geQorysyrs0Eb9D6XUFXr1XhHyqt7mcd67ncTlgthjBrAwnNc0wqtGRD7c7zsg7wp6bMd8i7cUfmW5ercS3wTRKfxXZKGfPU/IuxDzrfPtVVCCkgZLN5nzzpvXfKBfKw1Ph4ChvOwvoNniRVlSnln43f6HXNpFFQbmp3dOaku+O9Bbi7PcuBsSC4bt5AkQNCnWN5DzRzf8fV5uJOjXD4o6q7llEkv2KFoFdVny+b5rQvSOSJE14fm5vLlysCH+xrmnMX/silqWmS4D77HlQC3KObf5TDTayGRpbjD43D5fRwfbtjxeEDJr2uh+FqrURh9cy7lojr3tsQQcr4O8gqBVjGU5WHBaaz/FvlG4nDZt4SBZsmmgbX31hndlVkxeSO4vc7w9O3kWftcltpmcW6F81kB+SrYCNBM46hFJPcSp8A+RZW3cd521sTcewdPDES8YlxVvaz1uWWvc00j2rPEayG4FDo9EaIdhaRWu5OmdFvO0ElDNeCX4+SzckqcXDKjRdzMmKFqF6HZT5E+hfAoG2RztPixlJyOUHDRIFdZu2IRZu0sHDToCIpHQ95mBjPbzDQ2ivLyGb0WrIdMnQXi2XWEqI/tYvOpmhbnbnWFeZCJa6cw4VQL/fsOmfdCEa7c7/TMMvuOYUlHuOyWzKdoHOfIlgKkc5JG+d6BUDqwpWJB/PtAr5aF5PIlaqiOfaPqC2JvK08L1HdOHnQNjj+LFp8LSOrckEhLWVROeRJhvMJyJEQl1vhLS7BPu/WJ74M2UdZjEPN7eNfGCXFnNPdkU7GU3RYKMwYLxcA6SaWgU5X9DlpDh3Fl5ceCMliQY8aH0KG8H+Pf9RzAnVOX73FS2lM/cjpaTZKXSQprmN2TVn7kKj8O7jUQWuu/g7V7dT0dS/YfXiV8kWK7OHDykKGraY8y2VNr8JFpOsDXWOWykDtOSldEUEF/peyGNp4U4evs2008T5ETrni0+9JcPQXUq05rInZfxS0qsGyzxuiV8nIxb9xHEb8+3eB7vzcVs6KDy9NTXI4cSmfSWmYXWsanWvWRmtmBSgb0uM8qJUN8knu2h3aD64kryiYACtHPv/vtPZ4rLOxg8BVLw9vyTsVCa8Qkg6Fet1GFH9g2o3ISYcGJ1LUKXXlzzkHQl4HHpk3Jn3pG2635vDxAfzaxvjJDdkrB9Ui2bmlSwL3aCBo3TLnmX7kwfE53feE1kqzVMbD9UrQ4yST5ZtotXVC26lzOSXqgj32lnjvQ6qUk/doUSUhPlceCMW6S5iafgjiiAHMqk6EkEz4itQTTyDfZpvaYsJux6t6rGEfHy14PJF32C50HS9Qcc+n0qeMdSjU59X+gRbe+awnPxKfyt5QXvxlusNrgJPy/FrIUtXLVRdmBE84xzLt0d54iOVQ/HZilG66JIbYj8rYstxFXhU7inAN6o81Mqqyk1bxtHcQPOW+mtQCUXcmx0CLROD7P27aI86+kIZYKXlnGpCilHsGWO6U7Yy+IDd9at7TN+Jw++0xWsGeWDyTg3Fkb+i7dW/R+OOTTAe3tmFiDteh5CXIW6bnz+EMuoca/dJqGBkObpcIrCWUXUXcqV7/pT5d/OSV83NzhRPdQK0vXZRPqt36f7O0IkGnWd1v0zyn9vSNyyPDajA+xemqNMAuLkxCh/Tuf7onl6E/Sby08ugAZeXWFZvOnUvQIbLeAkVecNZJ2SA4a6zJO38nSqw8RVjia6V2pyFPqVwuKkIs+8H7fVkirRC9/liPweMLpOn+x/fnUV1FOsjkXv/BA4igFIiZ7xfkDaJnHG+neefmq454afqV11IYzsKDLQzL6HHcCI0HvW9tn1/56Fw9iEObSJK4FfH+bpn/zz6A5tmAPT1ZrS0agT1e9cqhGcFkspa2fKQw/Rice0LbQLRVsLIYUHeYbpArkPcyFCa/Va6U5zos6amLmB3f7xIb4ncc+0se2w9a5kxnXACW/Hd3NoVhdP/+TddPgh23QGwyon4/LhL60WBqj8rJwRldT5W6AEM9XU2SPhSpWt7x56bD8zoEd6A+Gp0t7fBotfwfIu1T4X0bKGQXGYbn5tP87v4Jt7Z14LJPVG6YWZzqTyRtDDVyPyhXo5ZPJ78VXZyEkY1Ix1eiAHfrEQ6RN+UKS4sKCzK2mXSS5PsW+UT/XBvHIzUIzNW0haukGJtYAPUflbr+Ebo2S50I1exCSocQmgtLXzZH26VKosfUNXJ87iqhKtD9tuX23a3zK60FsDGKA7GJRd3OnM8oeP3lnVHHyZp8k0d1p0XTqpajHC1CNRMO9cYkfwj5ayWPKN1/m101QZbHkd+fixGDadKwI2+z1Pa3V3vOkHdNQtjgJ2gMeqhilEgbVN1sliAFfQIFAgaUEaKSUVBQztT/TYE1td4OhkybM6SVS4rUclZuWxjliFJlgYlgWqhyeLCQzcWVUQ2IYjDSqCq7qYYf6G9aOwOHRZOG8Q5s87jC8dqA17pK2SkakClogWDp2h8kMMxNP9QYCoZKSkzuqBULVo2T4mS5FirmIZgvI7zQzhHTF1zZMe47KMl5jxLfgp7acggwXEKD35WMCEn1gNkVCkWqYgDvVlpaOsi2j5UsccnSmPeUfuZflOPQNE5dSg3rS8OnqVVW3qMpmDLGYn82stMK6a8x/Q/XAkSojlYXHg0MB4OO/qaa+zwrmGNlHFSh+4bjuLJKHSQKZQ+UPbcObZjAq2uY6shefm9KckXY29s3A+rqiNsPY8A1e59c3iPk/Ty7XPvX7nprZ/IFDoVXWVub0xoJx5vKOQ61+IJ5C4ABd51TpgHaYO+NInOVIoCnji3d3OqrOBTMQwz9DOBMv4ZuUCooDWtLuts24NdXcXkk8U1UHn3RSKUa3JltFScXNvwDvLaeMZBYj3R69murl3c74jLV1gUiFuNFfoqMI7r3aKv3z50OObeSzqxBURscSwXUzx1YnhGWWzHbx9slfEbmekuUpesLebSXAbrgH7R1+fLif5Bbl5997Z2d7gCka+TGcI1TGkmafX9M3KqijtlG2bhuYO4qPDw41w68AS5edNp/JFuNl7FwdSvWHTFRFnSj7vQi7UcbUj6DjSzlMsPawNd+Oe04BFlFRBHVE+PAPNO+vfC955bhy/I2B0vTA3sXT0CxrMF8ntHdUC8BvIVjfSknlO435alHDpEWD+doQ2RHXJ+Q6061cS95arcyRvr0tx5ByerJ3Jfv4hfbl85l3b2z7WK0ZzT3c+4q2VglaXEGtu+XyaNzofvU3tcuSe9jnOO4Xu9NIyyeWWz/m81dbubTWRL/oIp/ed5NNHVzbTTuj4/ZO8DdW7dCvjpNDxfnnetT1OT34NIQ+ww/Yx79q+9PR66GPAjoA43rV9v7x4JOU4/4ZHJ3gv6ZzOj6k5wb+h3IL3kk5AnHAt5M8I0Xbe1b9ZfkcdiXv6TDZvhJRbXL04Rgmnv5QJJoA4i33Bi5yNmIFSzOJUgz0sD7U0k1uIkfDjdwobe4iesFnU8BtCDHrmhvf1jBu7oyyTpHhpS9Zv3Z9P/l6mgM+9M4DhCR1LGwoNU3t9YC8h6MB44UrTtQnAhdE0+Rm8CmJxVDvsQ/9zhQTQVL1aFSUTWjD+8KCs9LiVz9TQHRvMS3ybDYj9qiyBal+dE9RdoLSjLIAnhG7Mbj1bpSDurBtItde906oInG23O0v8s+xDqTmybIyQitaRGZCto8cUemaGjhRoE04pav+mwml+BVJOGExWm2uNtjwU8N4eyMGk1sEtIFiajz/WNSMIa92HutGwmheqjvvaWndTFFNIBteByj61V2RN4y10sMSxwVbZV9jsc3H4QXJ3/aQjEL6RkJJgRS5oAW5seJZAmZkNiT8DYoKUGyj+zggNNLiSdUZdcvxZYajRFeUEyqGQRQNMbuDr2dy2UTdQdndz4RxT91oMgqIdzbFWSWC/ptzEE6XmQzScnMMP1oL83g+S/e5L8h8IS8Y0uwWmEgtDlroK1xhYXzwVmMLTUo/7/TbCMM4pQO1JVbQK1Y3sDrG4KjPurqMMSqB5XRrEtrqM3J1y0EdkstYTb6BeTlPaZ3xH3NKK4SaZ4oHG+5VBDdsZxf6+amnjiqZg8/iuyazOkCfdcX51YXQlgpx46IS9sPR8yKTbhHlVjW+Rm4pbyiNL1klkOAwff0zjzj4zk+DqxDWbcs4dxjSvsRqo2GNbjxZ6ds6KdboHuvOoz+94YKYBult/DsK6l3VAWBqydSdoN0+PUnHMsIzGsghl7sIWIv0sc3LFabq6Xpb5bqxW1TK1TnqIPkM7zFRJCozamfrO60AJPYFTFufrm5uxS0tpH9iZXGx7X+khIfBpRQLC8mpvfKPndLo44zJRLmhIPdx4FuHcpHO8PoVP7kEd/OW0x/07gdEUMJmocs4CaoPsciJpqnoKTUBJY3BuLjI166F+Ry+TK/r4Me3T4zQ7nvjs6KkbUmf0jhM7TdDiU8/o/io3/WhiQjkEOUJr/Ac02L6+dSH9BrBm1f4qBPXZom+7BOwFrvfZ3Jj4VE9nMS0yvNjZ8Dcs+LzJ+F0d+bWwv2ovMw4Ib6cevRpiJRVR99TQZ9NSBrFxpAZGDTV/7WZwO73jF1DofVMnucZGqn1Vc7Gqa7PzPfx1Xg7uT90tNSzDGrBZFZykoqqAHWM1EqREh6BD2RVNedN0E+rR6xf6tfqwivfiPfTlR9xo7lgb9SJwH7ekvHDoTYepPCPIGwHcSDAQ3/50Y0XNmPaNytISoT3qyf6U9u71FWeqOHjG477JYjmFGn9w4DxPWPZ6r79EZhvpu2YwAdGU6NsLY+KLPZHQ8zlmUHMMw4kvFBXBKJ1tlI6edVWgXp43D0yFsnC6tl40Gy1Y2v6OPBgLNzMSeQqf/lyrr/DJPCZFXGrjUcu5adkhRg6hM3J7dz3hrfvpO9Wo/VWFfkrx1E5d6b0zq4WZgeE7x8V4Juu/tl2MZ9crjB7MTrIjT7MnqMdnvLRKxmKHe8am1bLMrKEJwuXisj0Kq16NN7VSqwm43qNIh20W+Gx+MG0SWxjUykdxVO+xkavfPk31iUVZeWrUDdLPHEtIT0Vlzx67Ex5H7+2O9awFwVj7fLcxcmE0+IRdpPZ8iH4HfTrIYh/mnqqzp0mwiTIrg6lTLwdogxnq26nStt/SWTuVc70iv4Lt7WmkGFZVZ3jG2S3tu879NSU20jh1tPoxgkWa6U1gFHDajk05YDMOa7FDaqpXOxFVR1gj0xaB3Rqe0xmsdcT4VzqWVCbssrNuf1skhDwRecFq2m59DqfJ7+W0hZsS94o0Ep82GS41zjWYLLPqzDWiruwx4KvxC+gkA/30ySNVR/X7i2vGHNfkEAxqsLjLHbVZrMMTj92FLUOP5qgtcZEgfmH3hQV5whaeDwHihN2aCKG+PUvrCqtqCnHriER0XPqp2wnDkEwjeeV3+O0qq0IL2NihILWIZAx76HcCIo/Cu2h4mHoj34RgaI4Mhz6fWS+aWOBnYtNsEd3N3zrH0J+nEgUSSVjHbqdIlSgg/8BJBiSGzTP3cPjjXFEcN5vUrW1LG9h1ApUOR7yPZsMy0eKqm6VHYVaGwxwgK2B83CIuB3UjYJxlUongqQxuVHySC9hRlME7R/HNzaf/esJMyOI7zx9atz4P4yZQxDzeuWFQj3zhcaHjLs8APyf/OfmPTH6UmBqlAg+RIWOOmwmV2SPNsRyew0iK+hbSp2+c6Lf9mB331myPG47j+7r3oUWVm2IuP1bezx8D/ELgqzUiQrrXuBzsR8ZlzMVJy27/YlaHBPbzi2eJPlp+RO9y4KuH+WuvAwzjytmFHYe5zJlu6GIaT1IFFGokZbdr/fZFdp0Rti6mVpn2fwBMuUWDCF+s8Ion/y1t5g7clN0le8OoeDzsl6xvn2OHDN+z1+8ZCenmEpd7XLVZ6vOTKar1+ssTStDPVGpWf3gxOdvpDHpoUBTLrSFe7ZCkRO61nHHSWU7lL2ePHfQIRdR/nrpBbu69PbYSOvvW3qBjMqSCOz6ee8e1vQax6T7XuYLYtFet60lJr4qAd17iV70i15afppmp824hmduybgvx1tGveydKxf+zeWLaOzc0HjX4VQvLkf9sJXHefOyp+OtfviLAlvifTRS6hUGplDlDOA9WNtf/72EFFyTO1YlYFQ1Gg1bZO4W6U44IcSE8cOZvMZ9RuPZZzH0gJ0UoPvPvwdzXhA/vdO6uYfT4VKout3eEHBEa6JWkRJOm87kstsTlyKQMJ82rmSm9/ZS5/atVI1/yU6tGNcjlM5nua0Y/XuRSAKihOH6jRm4kOqPTf3F5ws/xRfNOweNso39EYOYu0KO0fDr5sRnNsPnfmeNIKn/C4wjRFc/sHwl/aXEJslzmfuQ7pW2FB26Qi8HvPHEnB1EeJjn1mHIWp4PJdM6R8GFGYlei36MI0V7s95yKDJA9ZkNTDh263VcrAVrMoeVmhv0JvUMwmW7cjZneie6u2bSTO0D6Q97VsJrSAUFAa7ml+oeZNhssPWPTPmI/wQ/UkeD3EsG92xBdgF/ub7Djve48UyZN34j0XVp+5m2Qr8yJF+Y8v7oqGJTgnv0cbH4lxMdsUUP5Jm25rPTPmAPvNhAXuqRQ4b/IeinjHN4GwVdWOF3bqIldvEQ7UlLNtWYkb984E7TP8IiqAmdsgT7tNZV9IWErUGEpaCN3cJpCC4ategU5l4qBqXpuOUr+U5IYXRhSMObGrWi9/h41whZ38LnKiuYr4p4WotDwZY5vf+44pR5BnEE3jCx0t9C4GSzGVvXqtRDMmNF8upRDXecdG2CozLqZ6rgs9NpEe+SuE/eZlf1UAY+NybvrVz6kArtBmmxVmXqeqkMwkT0H6tES59U/cCvuGYxJAxcqE18iBtwxmy8ePdj0z90sLm9moeSI8kLcDIxFp1WTzRY5vcRVjLgFlTCWme4SJMusUdYLawlcnYVWXibh+H3mAo8lFzVxK5KBqsUQsVAxi4AWmxAT6kHLaGwQHVqqixMb3LmkQMjgKIfGdRzj3zCHXSHljV+kHKsLvOiGTZeSNJi5aQFaSjMQ9AXJqeYy8I9g4RTsdCaAjuEs1l1R7AZdtkGa63An0K3jUDBDkNhqi3EuxESEHhBfSH6xlLcKsn7hA1R+w/coq/BF6ELiFa8FYorQRR2cQ4H42qcxBLTIkCPfJXIOJz6QmKAVO3wpcb/w+tC2562dnqZcA8zCvdfksxBeub7iFf7JrjtFmdK3HokdX2kMyT7Cy31X93kj/YtR8yoH/23UK+T7/8ao7/cd+6dnjOcTtgK5D+WiH4XHa30z+Au7/7b9n+z+ZPf/Abu4M1XT7x8XTi69L1zyZq5CfFhVRV7IJ/ewpzQ5T8F6LvfLkXNn48ljc33xZHpFIU+/r+gjjJnOoE0oQyeK+7ITgO8dxWUd8pBzSgnkWTdnnhTj5ZE24QPr5Z/f079yRXmfvY8qvPM6QB5xYUWCKiyu6CPYuK5lr6hE2bmP5xWq+WTlVhaSAU+kWiT9szddTleifOxtXSnxrvvcTCfSVh3HzUWvbkNkAyyEvoj0Be6Q+ofmYAyEAu3Tk5T21VTnKltrpbJdrgpbmCNpcGaVMXn8yXNP4LScQXJvv/jWv+lQ0jJa2Vbr4OmGQOEs1ItqTgFIQFVJrR1f51Zc/6Vrtpyf5FCuk/jms0gbNDSzPFY8ADNabm7mXqVvHjEGU6uGuWS/LrpJC9yNeV8w+YnbnX9fww1hxFWCgByxPV91Jy/3cy7PoB/GX37vcg9cdvvnXrECz08nlwdQ+ya5/Oc4Ms6J75epziNDb52o/4ix/+Sav2/5mDZ9JZ1s4c/Hi1rFcPkP2hi1hz73ggeYCvxz8l9aefTluO8MQPU21mlzIcP7UxM42vUHKfXfklGmYvHrZ5yPy326aVk+KxFuIf75uEu2DF/M4uy60C/bkco3/CClATvHnrG1fnvxuSeR8EXk1wAW3/RTfzquUMN3aKgwqf5xTc8/nba4fNkfozTC8XAuNer2us8QCfsiclXplWbwN8D+Pt41KmS2GVFzwIn6NvNTW8TLH6S091cjP1Ds3RVbwb6o4puGX/nPx3EWmnzr5se3THkXMv4F1P+B0v6Tby6wzj249rlNNPOLyEWEYr9pv18B8Fv1zpq37aGlnv/Q46j9g5Sif7cmSqht+Szy2R8EeMSBpbCY6p7Hn/qye2/8IKX/H5vikWsADgPMKUuDg1gTJVVe+oMUOjmTJsEths424CGwfgGVvQvhqLm6bUH0vhKVBFNGlwLRr5NT6swqPRuOL7MoI5ZIJJ1mdFXcZ4bP2tJEE4OPnf/WDSG37EcGSMeFszKswsBXUdkdpk0BghLzJlGZNM2lAc3lkfuCMvRFvFDg81WmrIA89+sAD7HkPV+wXLTvo8v7LQuXNaKnQPf60+04W01lvv6sACr7Q/dxPBYyZHpm0qffLaXLwmQj8TUlXX9sfjqkOaRARD2nCbqoYR4bPsnQq6s0ZJ2TDwmnGJO7Ye/EnMvTdmn1+VdNPJRf2JJpqV70XCxCd8noQnXlY+NPevn9o/Xk2br07PXMVnr1x4U4fHZKPM2rLDtrqZCzUFiVY5TDwXPwhD9OEVJWtXkYyNOXN2tiHCkK5LlXfWHzG6+nb7pFkCGgmqBPOoXFUQvtuZOZmh0Ev+HGyPBmB1BHmj6nOIHeWxznkCMu5EoeMJz2pHNYgKgtqXMP0Zt4BaGP9ITZIH2fEm1Vl0BpQ15/Zsc0j+h7SihCuWn9VEXfGsm11wGtyWimZPQI0FPlQAkQpqGM0u/xqyUvcTBoibqlOnuSj2qZHizzocL8FvQ26a5+of7Edd4s17ov1hP/z1z9tld7IgFUq1WQX4Dy7LlQ4gOKUZvfK0dh17uYDAxCXdpLgemQ4/eeWUEONq/LtFXdHwdzrmFqOzxtpXUnfmsIVz9Cwuc6wK9WXjxQlyW3RlFUqAcqVHf0qsgqLtnaU2RSsIu8aPobLWYkQA31LOAv+BlXuSycsCbfm7nxB/QVEezIp7Fan1lK3hIHV99TlWeHs3AzdoKXwuD6C3T9K8nuAerS9ehtQ5eXwgsRGijmlnr0nmfMbV4KH0SEGH22WqkcGFM6mv2afdMPb69w9MwfFSqwtd+6UmHxf6wFb1E/Xew1MP0qorXcok2xKQT+8lL3A8s20pKxQl/y4VvOrRGUxitd/iSf+31Jc6HhL5+29lKm6CZ0xfm3k/bE45bmKH6zJ2njlg6SoAQ8EYUHDvl4M8HPjmGHwvYjxbmBaHtWmabF0S+B6KN7TxQR2t1dHVZgSb5kXrfFezNPWJipB2RuhcZYsH8nckPMB4BqHNZavnDyffOnYHj+k6+YAq6Nal5VQ3kSFWZfVC220m10rnB9JYJHN5z/bqj97uj/U6jlyeEPhNoLi4FvQgLtgz/hc8uPhtojq0th2q5fQi3+R0PtYOGdV4+rKj+F2l1yPxpqf31EvSm1/tts7H8OtfKIDF2nvrcZn0Lt6x8Ntb/t93OOTeapxf8MYDwt6kdCLU9n8SOh9pXztjj74MDPoXbPj4bau7ZEGbWtn0Ue+KOhlqdL/5FQ+/BaD0ZW+0uodftBgD+gdx4efHu271OoTfzRrHfXlnbGy+gvWa/Sj2a9/weYYnYWzpg835xBC+zoz4W/zw1q/WWBdFI8PkMsjHBKYrbAJVTmq45pt34HtQ9dbgkX1ujh1/jizBYLxIQaN2q531oZKeL1AMu5h+41BS+RJpGujtgIGN74n9Lt38a5t0PkY2hP2XX/nLT8E6LZYjyeVvnv+BMfBOCw+g0w9Li+VaC5fTrCjdzD14UHgo3heAom7OpRJjccvnwgEzMcd+vLpoxznwvumczC5Q162WtWVq2fC+4ve/IOUZRW4ZGfGL6w4v7sf5fzZlXZywU5ZEVT1L0v5z8X7DzL+ZZJ7qiPcGd4tzSNpCJhCZwm8mJTM7PSR2vghdF4Pu/S3qInWUQQw+qjLThdEAdOpxBii4qab+zkuTih9QYvItShFC0iZAHf2VFjzXvA03LLgKmLC3x/kveemgdWUlzEWfQ65Prz7nnSepOzjDw1/yd26O+sMvvd4OpYa+CVUeB3nq3d1j/ItQfZi24Zlbx7zmQv2C1bhJRBR953mqBjn21f9kPRCuPt3+nYO5S2HJVjy4ut+76zYLOSV56asuiR/iwu3s1vK3n9jlpWiIv3qv4KXnl3oa0UF+8uuJW88lx+Wimu72FN+ic0fkLj/wpotDdBCKZo6EDMtqDljZV9TDsbU739Pq2BTuH0lwVsr6QEdgKCxrrR2cmaXZwmkPP39OWag2h9SxVJMrwn3ro8cV6apQpspoA/YasBZpCj9kv5iP2EpY0AebdKE6tBE1sdzFSBz70rSHrrb1CWcs6cNU2CUXuQQhsneSsOu5waPPNfbv88q/sXncx47FefLdeMczECqIwrhWkgSP6ssVwUBloQosEBodCwTLe4oAnzJwrk7kV0A2i6UQccZlqhUuyrIPqMBYSxK2xsgPNDk8+vrqrq9Vg0wPSgbJizd6nxi5PxBWq8AfrLstJYHqIHRCTBasnwg2pKVhdNlK1CjG+qqtwUNlSGDt22nEyd8fp9kDNNKV5a3uZZZWVpp6yz3nU+OU4yYdjexPLJeoLUOC1tu6R4sEkiax0HZRWyW4XTlMcuPgN0NrGPBEhp1HEowFdGFQl+4gOexXANsj4nCg5/H2QJD7bsHOMtnDvLwpnwWSwJjbcwTKX4/ul2vtqvl5giVGwdn47XVzsenbNXnsqgyK07r95iTSVsNU2MmZ3a2UGWET2gQ8KUbupoUHV1Vi8CkyEPEAvh1KcVKlGkrQGjlOImuzLjqSrjynjeruPjxI0VMbcXvDogNxCLnBnjtIE1Ej1+ZWqz89O+S7m0MQKCQuRn6A1Sy9T4onOMPdedn2vRH5tfZJGu3CLINExAz7b1zEQCcv2DJ2U15kN425z8Kq7N3Q9cbzWLSRMducu6UAJ/Mp8gbGQ5R0RvPqCmYhXeLO2Fvm0V1sjnBZrtv5vGfLmnGEVPZ+1HJr+VTKBBMbDnLzHk3Nu2Ls62e6aqKtuNeNud1dVlu1MKTYiELehHhBfCq5VUc95SxIWzuwn4SzsQpAeaNGMtdihpW7+D+i3CHeJfCYfS5RP8SuPgGjIEtKZ0dKCbs8796M6uSMlif6Cz4Lo2vk0dhP5zYTZIcxAKwzAnKs33KZ3N5e0lra4sTx94R+29YQYwdZhhJ7xHpJ4l/izh4J3M8VI1NpXgBg1VQY7BAD0IClvMFVqcHwStIBRneJGmDd3Yi9w0C7iUxko+Z64BEpd33Vh32ZjlvZ5wW+81JTqVygp9gvjrbyDxbpe+sO5nNPkZTX4mGj+h8RMa/xuhsS4rgjbb0a/CoatYOjh4vuQtV4eLKoMP8yJENY5/Z+dru07Xch/gd0rgogHgqyN2/BscHn3nPQyPPIvkNtgiN3znfRIvYbFJOYAdRba8oVVkS3DR4Zb8Owu+864PlqymldBxl6zv6DMr87nHcTOhk2d4i3EDU9splcvc/u8Icb/p1aZHEaJPynnDeuekW7Uul7nr3+lsuB4mnHaMK5uLvLF0shcfcoHLnNgJ3kgSm12jn82VzQBv235SnkB/w2Vu45+8LXvjezlfC65sfir+p+J/Kv6n4n8q/qfifyr+p+J/Kv6n4n8q/qfifyr+/yjFV0/9tXOnv/tHClgnVZul/lFAn1fY7VMkFa3PQtoj7BTy7nrfeCEWTsY8X1gW5xOzdIXl7VqYDZ+2ay3uQQg++rLlSvbzLj37rjchh7n3ZG+IhuxPV7AoWL+8aCKZLuXbQY9a89UGtgDHv1szvv0kwnIfhH5Y/0MI+l6zoXL8qpWnz9T+1/a5Rb116oTt81+f9G/4zx13lyfL3hjia+lfbZTz+c99fVgLwLDhFtQ3H3KQ+8+3Sjf3nTSihOxV/koA4t97/7LywjsJRPn/TW+cjtyPXP4+QhUBziipkkDM1VYxa2iwKrwydGIE44Z15biC3BBbXNZpfcXDDWSZZ9VLOLUddiNzN4YzY8N59rjwZqfK+NBCLpC8a3fwJKbMWHquA40pZb11Zr9NE+OPV6ruInfR8tP5qq1ljFeMVubTP+7MWWhaSyLljsVjdjsR06kOOacJYb+ede1n3e0E2aPGBvuycNtA869/Q5ptNGBUoffmanDybGDeMuRcDVYms9qTWVoIo+5qgC9No8iwUXOVStZSFx4Y9KbMOhTY0OgskolYmjfw5lQQYJNWpeCEIxrBjzIvNk7NwVhEMrztUg1+9tbtLZlu/s4kzhKTFl/TzAo7HRbZOuqrytLmQC+S3fxgeh6festdtWZOekJQb+aad01HIeaiSti/aeigM/5MwBefDcNVGUs/Si2vg2vCLt2woPqBocSz5iF/lamYhHxIHN5sG42yFJAn00LwxpNL0L8YGhDOHb924IuIR/NVZPZkFSeh0gKCwm9WhnZWkQK1WmJmXVMcDBIbBtft/qO1OWDTEmIymarzOysIRdlbpkk/Pah3bRjSbcxck23nKdCdwOI0N8oxyuV1Pu0t0J6jD92xKSjb1GwBb3Z4G8lpZ8e7VQ85DlWZI+2CZzYmpdW2TYfoHmvle4WwWS3kGonD5GhZRBItNCwhUMbLp27bSL6MErj2r8r7zBaN00bDNQD3956k00QuTSW7P7rVcD0q3XCdVZAxpJ8KRrBILps6Tc+fnzEc0BtqvOvGWldoaIraKV1exyXPg0teMXkDRTbQ7W/PG4ksR/XsYpw7QmtLxz9E0TaiZfBhBWtzgbulZatrz1uXAEtjEnIuGZnCyPv22PVf2tab/jtZOcorc5DcVrQ1dVjxZULANgWO1wxxts1cd7DtGCdd6tJo0vSt262UaIpYLoT1+/PnvUsZYb91o3u3eMhm7FGoh5+ZZI4DnZ6M7/37ezItYFWSD/xm07gh40Iz3jBzuqMs9D17w4j3hgQxIWFzpMZkXpZZbJ01GQw0NWuNHvGa2b6KsIe9rQEmvoixdelRRWfhMMO5yoxdoM7LKnt+3/dyFJJeqQlhBauAk4ximqnZ7HIyrfEMzLQA86lD0+zoFudpmGAOorbJsKqdHN4JzwxReH5ml3XoGfWALFsXMvTlNN9BB8kEMcHd0HV9MqPnBeBxtv23pLJwYyqhRsFvqtpjoOdBQaswS3MJnJC9syiiRIIzIz2b9P7j9siA3QI+mGISBkseeR+Sh533fxc64CZDea/NLLftB2SZVfv1t8BWbZaMhq5Pv7S+suLqGB0jZlUtdF/ctQcqWkcg2tzzom1v6TAkTbbC/zhAslOFJzK31Q8n9Nn1J99mAfF5rEvUFMDyZ2eCnZemkoKX30Po/0wqk6VU/pEyhjsgO3Dv7FYTCIs7NORGWJ7MR4eot8aE2QupFRBJWiB6jVFSHk+/IQSPE1lvkjCXC136vbNwMxL9ZS145SoCf0qtztTcdrDKXsYxcGu4hfotFFCS08csvq7G8sgYlMl5BNF9H4qIZlAVpETqLsa0bL2atmZ1j4J42XhdUM8rUOp8UMaFQy3KKEM1OacZE0to9nM7xvDpLBxtsZk2sTQIWhq0wjIQ80kIw8sX03RAl5b2PtMsro0qM3iq0jZN8hLvgaVypcoavPfpdffN7Ne/qiGMz7pmGKKTuqIcw+LtQDHjtn3XAMz07ZJWzsZ/VBe2ROVcpxCFB+gMqD8UghVUBrGHlEvjx+bpGZvMOjTl6eEaHnxDBKKCuIfLrYZS/G6FuRCNF1fcghkoKPTwhCMNMhQn7Ia16U5ye14Hs1IyuvBq9QSUzCIpsAMWOZgUAGq+0XMy8ebtaTcDsXQiIfNOsInNREPWCKc3C/e4EFN5E/fAEwUlgw3sNRNQ8N3HdpZ+DFjlkUhW+KLLGrOjWLcRjyVTKYRCWQKe7IblsLCcRKwNw28bfCMCPazPaILH+r28RCeTsMEj3n1VNQ5AxhYntyp/bgoVPxdaHW9eaKCcsPBy0E9pkFLcNxe6CAv1YreeHloiUZa42Rc0EgBRNZ0EPMdJSGSOlozFC7O66kOq8++zFwZksOXoc5mPZ/Nkosv5DthlOrelHKXTINcB9J6pnYx3QFSylr1EgjHob8O07TSrTlpsx/oxdgWPwi26ZfFk8yjMALikdyTLfYBW7bCVk5O6ZHVH52DJu8nQXRB/aJkeTMnvkBQC9cp+6QmbGEieYMi2xBQywOUiIgM7xy8WPdJBSKCmUi1omsuRtnecvQ2CvaVcCM06NdVFNY45+CbVuVVExbhVySjU+uq1CphyaPyFaRQHaKl+a3uYY1q5S7ywAGT2QznZ5p/3qcnPJXERBBUCGOJux3nHe6CbfCIBVLJjK46iQfAdIQYy2Pn3BJSp6uFPFJzpwc3bm/xpvvW3/UbIafSFS2zzLFwxlWJErxwEl685mPPOsgNtKqzGMj27zXdmyWn5rf8fc0TMyEuP14NlNMGkbM7FAdOOGY/KnvhM/Osg5z9N0ATmaqGcc7g3WbjLp8/+0nRRqoJAFBl5/+4iNu3TFyGK6nLFJ3xGIDPAJY8eGa59L++KYVhlUyBZZvGZaH4zQUG6XpjdsCFarSnQWOTevvpD6pKEjMDGFCGWR13mTmkRBchsCtcpS4p+fE3EfKpM2pYEYvF2n4vnDIMG/HPbCFv+grDCG7ieEHbz5ihscueyIll9fyc+93OQt3OCK62Xzm5ouhDuWaIisM5PXTLODyMBrzzavLfL4HGJ3zVI0L6ls3espis8zOPbt9XGdaEf7SNJbIIDmQzkmBdCeFOxv/H0/b7CZbQo1mA79yPVsnDL6KVlhr3PM5akBi9qKI/vKhv2ybyshGapoN2ycL1nGdMeu1Lad5vuR7GCRneJRnmIpPuARna7mtKq3JhLQW9txT8mW/6tuF6yWK4JfBSMqj7spJ9PtcrKPhXfnUklqxVnzIXqvqIGG4up1l6bA2MCXSap2Xin2l5tw+FZmthhV850IH7cRNfOZeF07tUzVKLw2hpTM/UPHPKDx9e7lO9ub7l9tRKcYWgyH6K7iJxttVTpW9541MWepC1NpmG4ps2chE9S4JP+cu8ixF7mFZRV98I8RIcqQ7UN7XWcNklH36Rg0OsVU62K3CFOVRCdj440VbyaBqMphGkuPaPcOEZP367Flo4YI656ui9THwcBq0RTfMG4JLBSMikLm0tJMy4zJXqvin6KJKT8achGGNm5+LOoxPPZwDYbveTmumSiE2HwnFsBkATUmg76uI+zynnuunPXwUEVWwkYYiZbpcZxa2JcYJgYOFTmz11yXcGbG+5MZG0/0RZ4KbW7WOFN49uZrtWBu6W9NGUNT0y2MCZLVKLKukn85eLCUyQB5ur9FEbnYLP9P03qiUhPFCzotm1/l9Uko89OlaOcBl/AbTdoSIOvCbTJNj4b1DxYX0YMyFYaI3P170YkKFhYWvVonTeKhhSkAJYp3Y9MsVX1EFp8o8l+02p2X1zUtdshF/0hEZu//vHgRdJgMa2um3QOMblLkNokzNySX8GuGAx5L/QH7PGLyx4vZqiCak1zeSztswX5pwQF6LTqbGo9vPFtwyCFXWPrPOv+0WcmIJfTYaao8IjFnARswWztg6HR+Sy0xNGrV9I3STYQ+uy8J8EPKyqb8hFeG32qCFQyqi0F0IaWOM8nqfN62qJ1fuPN8L42ZD7kGuCca4E+SznYBrn1l48v/CdtDPDlZlp4+Ign3IPpiWB4ViEWchFTZ58II6a2IS4x9aXIUT6SeSP1rx+epbTEVFjFSggJ0I2T4sCslEI1qwCC0Gbrdrz8JKQm7py/CtGlv8WxyFr88CT0TD4t4dSn/XP9LDJn6QN+I54s2lqv7NM8CMY5eCys5m8dGmlaBTFmpQ5dUJe0urS7E5LwAMJpSiKS7RNCFPbpLxafaR9v8YkLe0kuoc9dltyJbsO4bx6HkiN+YYI8DK7F3CYfzjJbL1onLjioDGh7BVo7SWb3kftgFCtCjzt82gABYY5jl8YBSFekWeReAHLe9vzQ0KVf1W/ZkUsq4gT1aP4KnCam2/AghGaaRiRUREIXQtLPSFhFVZ1Ul2TtzXgd4OXM9WL0cfam3H92vBZdQ84dXSBhwR1Fi2eoHR/koc61SZiZh1lmqt6hpbb3mQd3Fy8qZqI48yhsVasF8YPlXzoZ/JIgn6SYC/IgdhtoF9eBPQl69byX1tw7iIcj1LY3M3OVwpwRsV02YDgkrz1kqBeCCms0Jeseep0a1+7mDzKdlDj5TzFLxnmCWN1NQgKQ3ZSlzNPEweUPJkYJcGu5oSWAhLJJSIMG0hy8Orl56xyCQ+Os/rgNQYA5kWxMfxUdfs2PSlz9R3ccgmLZ2einpoy9J1ZXwRi0VXXJwVE5z/U9XwzGb/po2rA1JvNDd9K4qPMO/Isc53NqK9DPZcZP4JSljlDqVgv1oibo5hAWbpYELJp5PXdyt+QJxt+EHv8nKMkuV12BhSwxDbZBdwXagDLVS0AcIXIWOrFAYy19e81lxU1AWWbVwcFGji5hzvxglUdKW0WEmlVE645GQFAmg4Yj1iGM7Fcq+hB862D8P0spYD1J2nYQk+yIfso1JsROVugkO2SyguLBWcp4fI9rFjlGeEuxyarW/uXP22Gl1tRxbMhGkgbysQlbZ8YE9Gq5opo3R4ag2ipsbuRWJ/0Fn1ObuiuW7b734y6UR9796xDj6SxwpV0ZKDjcutti1t16nhhcYF0LVimvO0Q0XNuyPTvaee6FzCRpPYl1+xqIVQKqYmWDFtSyzJ5DRRdrQYu13jSBouNd9JvYuZtMa1WC6cNdcOwyO+GMWpVQiIVJs8jHZZNAAe2b84rs9nxfHZI5KDjWNcWxmwyZsFQcrJCfMSGxGcg/x9ryDv9VuPhX4QSJ66MzFdfUPS22tmndNe5aclCADs+FnHngmmZKe/hUBc4pm2NR9CDLKPXF4ypW7WtuHWL4Tt/FFHhzi1gla6U14/MZtLVCOzaPb+81wM43ne117DeADxpw8wkV9qglLTHG3S0j8w/HIONt7vie4i973cufIWUF84xqWQ5u4d7O9sWepnqSo3JrjN+eDVaXVAB2HiJuvz56NidYWtvJWXf+IgKZrK/EycBk9KMRLDQtJx3vBuDfNm+H6NbAi35Zl3i45vj7busxehirMh+7pOxpnmVGWH/cidHtieqr4bBp5JeWG8rI9JKQJ1M+JbTdh75dSEC+3iY59/DDkeffvBfp7+3hchK8V2LIv74fDvw15KvlDWStsPJCawL8F6l13y64aBVpC9xeZTIzqMLpQpK7kEm/H/71m6WRzRIho9tA8zH/ftvU8iu7Dih/aJlEYBs33pI8vPqbO8vclr89WikmNDC+nEQ83K9w5PriCzBFhlQc9GTltariBzgoZ/A1AP1qpzMCtvyBrNWrrgn865OnjWYzrFYm2pmjUmhfkfFGOs6bj/vv8EHrAwX7Xa78L1BLAwQUAAIACAC4tvNKD4Xayk0AAABqAAAAGwAAAHVuaXZlcnNhbC91bml2ZXJzYWwucG5nLnhtbLOxr8jNUShLLSrOzM+zVTLUM1Cyt+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/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+F2spNAAAAagAAABsAAAAAAAAAAQAAAAAAPWAAAHVuaXZlcnNhbC91bml2ZXJzYWwucG5nLnhtbFBLBQYAAAAACwALAEkDAADDYAAAAAA="/>
  <p:tag name="ISPRING_OUTPUT_FOLDER" val="C:\Users\Administrator\Desktop"/>
  <p:tag name="ISPRING_PRESENTATION_TITLE" val="593ea1e95f90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1933</Words>
  <Application>Microsoft Office PowerPoint</Application>
  <PresentationFormat>自定义</PresentationFormat>
  <Paragraphs>308</Paragraphs>
  <Slides>27</Slides>
  <Notes>27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</vt:lpstr>
      <vt:lpstr>PowerPoint 演示文稿</vt:lpstr>
      <vt:lpstr>PowerPoint 演示文稿</vt:lpstr>
      <vt:lpstr>PowerPoint 演示文稿</vt:lpstr>
      <vt:lpstr>单击此处添加名称</vt:lpstr>
      <vt:lpstr>单击此处添加名称</vt:lpstr>
      <vt:lpstr>单击此处添加名称</vt:lpstr>
      <vt:lpstr>单击此处添加名称</vt:lpstr>
      <vt:lpstr>单击此处添加名称</vt:lpstr>
      <vt:lpstr>PowerPoint 演示文稿</vt:lpstr>
      <vt:lpstr>单击此处添加名称</vt:lpstr>
      <vt:lpstr>单击此处添加名称</vt:lpstr>
      <vt:lpstr>单击此处添加名称</vt:lpstr>
      <vt:lpstr>单击此处添加名称</vt:lpstr>
      <vt:lpstr>单击此处添加名称</vt:lpstr>
      <vt:lpstr>PowerPoint 演示文稿</vt:lpstr>
      <vt:lpstr>单击此处添加名称</vt:lpstr>
      <vt:lpstr>单击此处添加名称</vt:lpstr>
      <vt:lpstr>单击此处添加名称</vt:lpstr>
      <vt:lpstr>单击此处添加名称</vt:lpstr>
      <vt:lpstr>单击此处添加名称</vt:lpstr>
      <vt:lpstr>PowerPoint 演示文稿</vt:lpstr>
      <vt:lpstr>单击此处添加名称</vt:lpstr>
      <vt:lpstr>单击此处添加名称</vt:lpstr>
      <vt:lpstr>单击此处添加名称</vt:lpstr>
      <vt:lpstr>单击此处添加名称</vt:lpstr>
      <vt:lpstr>单击此处添加名称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593ea1e95f907</dc:title>
  <dc:creator>Administrator</dc:creator>
  <cp:lastModifiedBy>User</cp:lastModifiedBy>
  <cp:revision>7</cp:revision>
  <dcterms:created xsi:type="dcterms:W3CDTF">2017-06-12T08:23:00Z</dcterms:created>
  <dcterms:modified xsi:type="dcterms:W3CDTF">2017-08-13T06:15:13Z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