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9" r:id="rId2"/>
    <p:sldId id="290" r:id="rId3"/>
    <p:sldId id="292" r:id="rId4"/>
    <p:sldId id="294" r:id="rId5"/>
    <p:sldId id="288" r:id="rId6"/>
    <p:sldId id="297" r:id="rId7"/>
    <p:sldId id="296" r:id="rId8"/>
    <p:sldId id="298" r:id="rId9"/>
    <p:sldId id="299" r:id="rId10"/>
    <p:sldId id="300" r:id="rId11"/>
    <p:sldId id="303" r:id="rId12"/>
    <p:sldId id="304" r:id="rId13"/>
    <p:sldId id="305" r:id="rId14"/>
    <p:sldId id="307" r:id="rId15"/>
    <p:sldId id="316" r:id="rId16"/>
    <p:sldId id="306" r:id="rId17"/>
    <p:sldId id="308" r:id="rId18"/>
    <p:sldId id="309" r:id="rId19"/>
    <p:sldId id="310" r:id="rId20"/>
    <p:sldId id="315" r:id="rId21"/>
    <p:sldId id="312" r:id="rId22"/>
    <p:sldId id="313"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5827"/>
    <a:srgbClr val="CB9114"/>
    <a:srgbClr val="470000"/>
    <a:srgbClr val="AB7121"/>
    <a:srgbClr val="311D09"/>
    <a:srgbClr val="4D2E0F"/>
    <a:srgbClr val="87521B"/>
    <a:srgbClr val="706B6A"/>
    <a:srgbClr val="503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1" autoAdjust="0"/>
    <p:restoredTop sz="94660"/>
  </p:normalViewPr>
  <p:slideViewPr>
    <p:cSldViewPr snapToGrid="0">
      <p:cViewPr>
        <p:scale>
          <a:sx n="50" d="100"/>
          <a:sy n="50" d="100"/>
        </p:scale>
        <p:origin x="-1464" y="-4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E0457-BE25-491E-BB31-5866347AB089}" type="datetimeFigureOut">
              <a:rPr lang="zh-CN" altLang="en-US" smtClean="0"/>
              <a:t>2017/8/3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37EB6-C5B3-42BA-A986-37D113FF6F5A}" type="slidenum">
              <a:rPr lang="zh-CN" altLang="en-US" smtClean="0"/>
              <a:t>‹#›</a:t>
            </a:fld>
            <a:endParaRPr lang="zh-CN" altLang="en-US"/>
          </a:p>
        </p:txBody>
      </p:sp>
    </p:spTree>
    <p:extLst>
      <p:ext uri="{BB962C8B-B14F-4D97-AF65-F5344CB8AC3E}">
        <p14:creationId xmlns:p14="http://schemas.microsoft.com/office/powerpoint/2010/main" val="255349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a:t>
            </a:fld>
            <a:endParaRPr lang="zh-CN" altLang="en-US"/>
          </a:p>
        </p:txBody>
      </p:sp>
    </p:spTree>
    <p:extLst>
      <p:ext uri="{BB962C8B-B14F-4D97-AF65-F5344CB8AC3E}">
        <p14:creationId xmlns:p14="http://schemas.microsoft.com/office/powerpoint/2010/main" val="1335741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10</a:t>
            </a:fld>
            <a:endParaRPr lang="zh-CN" altLang="en-US"/>
          </a:p>
        </p:txBody>
      </p:sp>
    </p:spTree>
    <p:extLst>
      <p:ext uri="{BB962C8B-B14F-4D97-AF65-F5344CB8AC3E}">
        <p14:creationId xmlns:p14="http://schemas.microsoft.com/office/powerpoint/2010/main" val="166718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11</a:t>
            </a:fld>
            <a:endParaRPr lang="zh-CN" altLang="en-US"/>
          </a:p>
        </p:txBody>
      </p:sp>
    </p:spTree>
    <p:extLst>
      <p:ext uri="{BB962C8B-B14F-4D97-AF65-F5344CB8AC3E}">
        <p14:creationId xmlns:p14="http://schemas.microsoft.com/office/powerpoint/2010/main" val="293224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12</a:t>
            </a:fld>
            <a:endParaRPr lang="zh-CN" altLang="en-US"/>
          </a:p>
        </p:txBody>
      </p:sp>
    </p:spTree>
    <p:extLst>
      <p:ext uri="{BB962C8B-B14F-4D97-AF65-F5344CB8AC3E}">
        <p14:creationId xmlns:p14="http://schemas.microsoft.com/office/powerpoint/2010/main" val="20409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13</a:t>
            </a:fld>
            <a:endParaRPr lang="zh-CN" altLang="en-US"/>
          </a:p>
        </p:txBody>
      </p:sp>
    </p:spTree>
    <p:extLst>
      <p:ext uri="{BB962C8B-B14F-4D97-AF65-F5344CB8AC3E}">
        <p14:creationId xmlns:p14="http://schemas.microsoft.com/office/powerpoint/2010/main" val="112141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14</a:t>
            </a:fld>
            <a:endParaRPr lang="zh-CN" altLang="en-US"/>
          </a:p>
        </p:txBody>
      </p:sp>
    </p:spTree>
    <p:extLst>
      <p:ext uri="{BB962C8B-B14F-4D97-AF65-F5344CB8AC3E}">
        <p14:creationId xmlns:p14="http://schemas.microsoft.com/office/powerpoint/2010/main" val="317913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15</a:t>
            </a:fld>
            <a:endParaRPr lang="zh-CN" altLang="en-US"/>
          </a:p>
        </p:txBody>
      </p:sp>
    </p:spTree>
    <p:extLst>
      <p:ext uri="{BB962C8B-B14F-4D97-AF65-F5344CB8AC3E}">
        <p14:creationId xmlns:p14="http://schemas.microsoft.com/office/powerpoint/2010/main" val="45049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16</a:t>
            </a:fld>
            <a:endParaRPr lang="zh-CN" altLang="en-US"/>
          </a:p>
        </p:txBody>
      </p:sp>
    </p:spTree>
    <p:extLst>
      <p:ext uri="{BB962C8B-B14F-4D97-AF65-F5344CB8AC3E}">
        <p14:creationId xmlns:p14="http://schemas.microsoft.com/office/powerpoint/2010/main" val="2788362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17</a:t>
            </a:fld>
            <a:endParaRPr lang="zh-CN" altLang="en-US"/>
          </a:p>
        </p:txBody>
      </p:sp>
    </p:spTree>
    <p:extLst>
      <p:ext uri="{BB962C8B-B14F-4D97-AF65-F5344CB8AC3E}">
        <p14:creationId xmlns:p14="http://schemas.microsoft.com/office/powerpoint/2010/main" val="358207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6C37EB6-C5B3-42BA-A986-37D113FF6F5A}" type="slidenum">
              <a:rPr lang="zh-CN" altLang="en-US" smtClean="0"/>
              <a:t>18</a:t>
            </a:fld>
            <a:endParaRPr lang="zh-CN" altLang="en-US"/>
          </a:p>
        </p:txBody>
      </p:sp>
    </p:spTree>
    <p:extLst>
      <p:ext uri="{BB962C8B-B14F-4D97-AF65-F5344CB8AC3E}">
        <p14:creationId xmlns:p14="http://schemas.microsoft.com/office/powerpoint/2010/main" val="1985317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19</a:t>
            </a:fld>
            <a:endParaRPr lang="zh-CN" altLang="en-US"/>
          </a:p>
        </p:txBody>
      </p:sp>
    </p:spTree>
    <p:extLst>
      <p:ext uri="{BB962C8B-B14F-4D97-AF65-F5344CB8AC3E}">
        <p14:creationId xmlns:p14="http://schemas.microsoft.com/office/powerpoint/2010/main" val="134466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2</a:t>
            </a:fld>
            <a:endParaRPr lang="zh-CN" altLang="en-US"/>
          </a:p>
        </p:txBody>
      </p:sp>
    </p:spTree>
    <p:extLst>
      <p:ext uri="{BB962C8B-B14F-4D97-AF65-F5344CB8AC3E}">
        <p14:creationId xmlns:p14="http://schemas.microsoft.com/office/powerpoint/2010/main" val="4241512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20</a:t>
            </a:fld>
            <a:endParaRPr lang="zh-CN" altLang="en-US"/>
          </a:p>
        </p:txBody>
      </p:sp>
    </p:spTree>
    <p:extLst>
      <p:ext uri="{BB962C8B-B14F-4D97-AF65-F5344CB8AC3E}">
        <p14:creationId xmlns:p14="http://schemas.microsoft.com/office/powerpoint/2010/main" val="78103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21</a:t>
            </a:fld>
            <a:endParaRPr lang="zh-CN" altLang="en-US"/>
          </a:p>
        </p:txBody>
      </p:sp>
    </p:spTree>
    <p:extLst>
      <p:ext uri="{BB962C8B-B14F-4D97-AF65-F5344CB8AC3E}">
        <p14:creationId xmlns:p14="http://schemas.microsoft.com/office/powerpoint/2010/main" val="2959723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22</a:t>
            </a:fld>
            <a:endParaRPr lang="zh-CN" altLang="en-US"/>
          </a:p>
        </p:txBody>
      </p:sp>
    </p:spTree>
    <p:extLst>
      <p:ext uri="{BB962C8B-B14F-4D97-AF65-F5344CB8AC3E}">
        <p14:creationId xmlns:p14="http://schemas.microsoft.com/office/powerpoint/2010/main" val="394933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3</a:t>
            </a:fld>
            <a:endParaRPr lang="zh-CN" altLang="en-US"/>
          </a:p>
        </p:txBody>
      </p:sp>
    </p:spTree>
    <p:extLst>
      <p:ext uri="{BB962C8B-B14F-4D97-AF65-F5344CB8AC3E}">
        <p14:creationId xmlns:p14="http://schemas.microsoft.com/office/powerpoint/2010/main" val="391608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4</a:t>
            </a:fld>
            <a:endParaRPr lang="zh-CN" altLang="en-US"/>
          </a:p>
        </p:txBody>
      </p:sp>
    </p:spTree>
    <p:extLst>
      <p:ext uri="{BB962C8B-B14F-4D97-AF65-F5344CB8AC3E}">
        <p14:creationId xmlns:p14="http://schemas.microsoft.com/office/powerpoint/2010/main" val="904125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5</a:t>
            </a:fld>
            <a:endParaRPr lang="zh-CN" altLang="en-US"/>
          </a:p>
        </p:txBody>
      </p:sp>
    </p:spTree>
    <p:extLst>
      <p:ext uri="{BB962C8B-B14F-4D97-AF65-F5344CB8AC3E}">
        <p14:creationId xmlns:p14="http://schemas.microsoft.com/office/powerpoint/2010/main" val="76312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6</a:t>
            </a:fld>
            <a:endParaRPr lang="zh-CN" altLang="en-US"/>
          </a:p>
        </p:txBody>
      </p:sp>
    </p:spTree>
    <p:extLst>
      <p:ext uri="{BB962C8B-B14F-4D97-AF65-F5344CB8AC3E}">
        <p14:creationId xmlns:p14="http://schemas.microsoft.com/office/powerpoint/2010/main" val="76987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7</a:t>
            </a:fld>
            <a:endParaRPr lang="zh-CN" altLang="en-US"/>
          </a:p>
        </p:txBody>
      </p:sp>
    </p:spTree>
    <p:extLst>
      <p:ext uri="{BB962C8B-B14F-4D97-AF65-F5344CB8AC3E}">
        <p14:creationId xmlns:p14="http://schemas.microsoft.com/office/powerpoint/2010/main" val="102685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8</a:t>
            </a:fld>
            <a:endParaRPr lang="zh-CN" altLang="en-US"/>
          </a:p>
        </p:txBody>
      </p:sp>
    </p:spTree>
    <p:extLst>
      <p:ext uri="{BB962C8B-B14F-4D97-AF65-F5344CB8AC3E}">
        <p14:creationId xmlns:p14="http://schemas.microsoft.com/office/powerpoint/2010/main" val="114221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C37EB6-C5B3-42BA-A986-37D113FF6F5A}" type="slidenum">
              <a:rPr lang="zh-CN" altLang="en-US" smtClean="0"/>
              <a:t>9</a:t>
            </a:fld>
            <a:endParaRPr lang="zh-CN" altLang="en-US"/>
          </a:p>
        </p:txBody>
      </p:sp>
    </p:spTree>
    <p:extLst>
      <p:ext uri="{BB962C8B-B14F-4D97-AF65-F5344CB8AC3E}">
        <p14:creationId xmlns:p14="http://schemas.microsoft.com/office/powerpoint/2010/main" val="250861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187540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176706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424908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684836"/>
            <a:ext cx="12192000" cy="4152299"/>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val="23492783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2411059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79894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15557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338420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152654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26410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61305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C2728D5-8743-4FE6-8780-41ADFCA27F90}" type="datetimeFigureOut">
              <a:rPr lang="zh-CN" altLang="en-US" smtClean="0"/>
              <a:t>2017/8/3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177145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728D5-8743-4FE6-8780-41ADFCA27F90}" type="datetimeFigureOut">
              <a:rPr lang="zh-CN" altLang="en-US" smtClean="0"/>
              <a:t>2017/8/3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B4DE0-9D87-46D5-B286-EE28F009A3B3}" type="slidenum">
              <a:rPr lang="zh-CN" altLang="en-US" smtClean="0"/>
              <a:t>‹#›</a:t>
            </a:fld>
            <a:endParaRPr lang="zh-CN" altLang="en-US"/>
          </a:p>
        </p:txBody>
      </p:sp>
    </p:spTree>
    <p:extLst>
      <p:ext uri="{BB962C8B-B14F-4D97-AF65-F5344CB8AC3E}">
        <p14:creationId xmlns:p14="http://schemas.microsoft.com/office/powerpoint/2010/main" val="258170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microsoft.com/office/2007/relationships/hdphoto" Target="../media/hdphoto6.wdp"/><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5.jpg"/><Relationship Id="rId5" Type="http://schemas.openxmlformats.org/officeDocument/2006/relationships/image" Target="../media/image36.png"/><Relationship Id="rId10" Type="http://schemas.openxmlformats.org/officeDocument/2006/relationships/image" Target="../media/image40.gif"/><Relationship Id="rId4" Type="http://schemas.openxmlformats.org/officeDocument/2006/relationships/image" Target="../media/image35.jpg"/><Relationship Id="rId9" Type="http://schemas.openxmlformats.org/officeDocument/2006/relationships/image" Target="../media/image39.gi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8.wdp"/><Relationship Id="rId18" Type="http://schemas.openxmlformats.org/officeDocument/2006/relationships/image" Target="../media/image51.png"/><Relationship Id="rId3" Type="http://schemas.openxmlformats.org/officeDocument/2006/relationships/image" Target="../media/image1.jpg"/><Relationship Id="rId21" Type="http://schemas.microsoft.com/office/2007/relationships/hdphoto" Target="../media/hdphoto12.wdp"/><Relationship Id="rId7" Type="http://schemas.openxmlformats.org/officeDocument/2006/relationships/image" Target="../media/image45.png"/><Relationship Id="rId12" Type="http://schemas.openxmlformats.org/officeDocument/2006/relationships/image" Target="../media/image48.png"/><Relationship Id="rId17" Type="http://schemas.microsoft.com/office/2007/relationships/hdphoto" Target="../media/hdphoto10.wdp"/><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5.jpg"/><Relationship Id="rId24" Type="http://schemas.openxmlformats.org/officeDocument/2006/relationships/image" Target="../media/image54.jpeg"/><Relationship Id="rId5" Type="http://schemas.openxmlformats.org/officeDocument/2006/relationships/image" Target="../media/image43.png"/><Relationship Id="rId15" Type="http://schemas.microsoft.com/office/2007/relationships/hdphoto" Target="../media/hdphoto9.wdp"/><Relationship Id="rId23" Type="http://schemas.microsoft.com/office/2007/relationships/hdphoto" Target="../media/hdphoto13.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49.png"/><Relationship Id="rId22"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4.wdp"/><Relationship Id="rId3" Type="http://schemas.openxmlformats.org/officeDocument/2006/relationships/image" Target="../media/image1.jp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60.jpe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g"/><Relationship Id="rId7"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32.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15.jpg"/><Relationship Id="rId9"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g"/><Relationship Id="rId11" Type="http://schemas.microsoft.com/office/2007/relationships/hdphoto" Target="../media/hdphoto15.wdp"/><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jpg"/><Relationship Id="rId7" Type="http://schemas.openxmlformats.org/officeDocument/2006/relationships/image" Target="../media/image45.png"/><Relationship Id="rId12"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77.png"/><Relationship Id="rId5" Type="http://schemas.openxmlformats.org/officeDocument/2006/relationships/image" Target="../media/image43.png"/><Relationship Id="rId10" Type="http://schemas.openxmlformats.org/officeDocument/2006/relationships/image" Target="../media/image76.jpeg"/><Relationship Id="rId4" Type="http://schemas.openxmlformats.org/officeDocument/2006/relationships/image" Target="../media/image42.png"/><Relationship Id="rId9" Type="http://schemas.openxmlformats.org/officeDocument/2006/relationships/image" Target="../media/image75.jp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15.jpg"/><Relationship Id="rId12"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80.png"/><Relationship Id="rId10" Type="http://schemas.microsoft.com/office/2007/relationships/hdphoto" Target="../media/hdphoto16.wdp"/><Relationship Id="rId4" Type="http://schemas.openxmlformats.org/officeDocument/2006/relationships/image" Target="../media/image79.png"/><Relationship Id="rId9" Type="http://schemas.openxmlformats.org/officeDocument/2006/relationships/image" Target="../media/image82.png"/><Relationship Id="rId14" Type="http://schemas.microsoft.com/office/2007/relationships/hdphoto" Target="../media/hdphoto17.wdp"/></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jpg"/><Relationship Id="rId7" Type="http://schemas.openxmlformats.org/officeDocument/2006/relationships/image" Target="../media/image45.png"/><Relationship Id="rId12" Type="http://schemas.microsoft.com/office/2007/relationships/hdphoto" Target="../media/hdphoto19.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0" Type="http://schemas.microsoft.com/office/2007/relationships/hdphoto" Target="../media/hdphoto18.wdp"/><Relationship Id="rId4" Type="http://schemas.openxmlformats.org/officeDocument/2006/relationships/image" Target="../media/image15.jp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1.jpg"/><Relationship Id="rId7" Type="http://schemas.openxmlformats.org/officeDocument/2006/relationships/image" Target="../media/image45.png"/><Relationship Id="rId12"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97.jpeg"/><Relationship Id="rId5" Type="http://schemas.openxmlformats.org/officeDocument/2006/relationships/image" Target="../media/image93.png"/><Relationship Id="rId10" Type="http://schemas.openxmlformats.org/officeDocument/2006/relationships/image" Target="../media/image96.jpg"/><Relationship Id="rId4" Type="http://schemas.openxmlformats.org/officeDocument/2006/relationships/image" Target="../media/image15.jpg"/><Relationship Id="rId9" Type="http://schemas.openxmlformats.org/officeDocument/2006/relationships/image" Target="../media/image95.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jpg"/><Relationship Id="rId7" Type="http://schemas.openxmlformats.org/officeDocument/2006/relationships/image" Target="../media/image100.png"/><Relationship Id="rId12" Type="http://schemas.microsoft.com/office/2007/relationships/hdphoto" Target="../media/hdphoto2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102.jpeg"/><Relationship Id="rId4" Type="http://schemas.openxmlformats.org/officeDocument/2006/relationships/image" Target="../media/image15.jp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7.png"/><Relationship Id="rId12"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6"/>
            <a:ext cx="12192000" cy="6861616"/>
          </a:xfrm>
          <a:prstGeom prst="rect">
            <a:avLst/>
          </a:prstGeom>
        </p:spPr>
      </p:pic>
      <p:sp>
        <p:nvSpPr>
          <p:cNvPr id="25" name="Freeform 5"/>
          <p:cNvSpPr>
            <a:spLocks noEditPoints="1"/>
          </p:cNvSpPr>
          <p:nvPr/>
        </p:nvSpPr>
        <p:spPr bwMode="auto">
          <a:xfrm>
            <a:off x="1007176" y="379888"/>
            <a:ext cx="9934443" cy="3566478"/>
          </a:xfrm>
          <a:custGeom>
            <a:avLst/>
            <a:gdLst>
              <a:gd name="T0" fmla="*/ 299 w 538"/>
              <a:gd name="T1" fmla="*/ 300 h 311"/>
              <a:gd name="T2" fmla="*/ 102 w 538"/>
              <a:gd name="T3" fmla="*/ 297 h 311"/>
              <a:gd name="T4" fmla="*/ 185 w 538"/>
              <a:gd name="T5" fmla="*/ 286 h 311"/>
              <a:gd name="T6" fmla="*/ 12 w 538"/>
              <a:gd name="T7" fmla="*/ 258 h 311"/>
              <a:gd name="T8" fmla="*/ 157 w 538"/>
              <a:gd name="T9" fmla="*/ 49 h 311"/>
              <a:gd name="T10" fmla="*/ 265 w 538"/>
              <a:gd name="T11" fmla="*/ 28 h 311"/>
              <a:gd name="T12" fmla="*/ 264 w 538"/>
              <a:gd name="T13" fmla="*/ 16 h 311"/>
              <a:gd name="T14" fmla="*/ 398 w 538"/>
              <a:gd name="T15" fmla="*/ 7 h 311"/>
              <a:gd name="T16" fmla="*/ 12 w 538"/>
              <a:gd name="T17" fmla="*/ 246 h 311"/>
              <a:gd name="T18" fmla="*/ 60 w 538"/>
              <a:gd name="T19" fmla="*/ 290 h 311"/>
              <a:gd name="T20" fmla="*/ 92 w 538"/>
              <a:gd name="T21" fmla="*/ 259 h 311"/>
              <a:gd name="T22" fmla="*/ 125 w 538"/>
              <a:gd name="T23" fmla="*/ 291 h 311"/>
              <a:gd name="T24" fmla="*/ 142 w 538"/>
              <a:gd name="T25" fmla="*/ 285 h 311"/>
              <a:gd name="T26" fmla="*/ 185 w 538"/>
              <a:gd name="T27" fmla="*/ 265 h 311"/>
              <a:gd name="T28" fmla="*/ 208 w 538"/>
              <a:gd name="T29" fmla="*/ 291 h 311"/>
              <a:gd name="T30" fmla="*/ 230 w 538"/>
              <a:gd name="T31" fmla="*/ 298 h 311"/>
              <a:gd name="T32" fmla="*/ 252 w 538"/>
              <a:gd name="T33" fmla="*/ 294 h 311"/>
              <a:gd name="T34" fmla="*/ 293 w 538"/>
              <a:gd name="T35" fmla="*/ 293 h 311"/>
              <a:gd name="T36" fmla="*/ 336 w 538"/>
              <a:gd name="T37" fmla="*/ 289 h 311"/>
              <a:gd name="T38" fmla="*/ 407 w 538"/>
              <a:gd name="T39" fmla="*/ 295 h 311"/>
              <a:gd name="T40" fmla="*/ 476 w 538"/>
              <a:gd name="T41" fmla="*/ 269 h 311"/>
              <a:gd name="T42" fmla="*/ 497 w 538"/>
              <a:gd name="T43" fmla="*/ 275 h 311"/>
              <a:gd name="T44" fmla="*/ 518 w 538"/>
              <a:gd name="T45" fmla="*/ 280 h 311"/>
              <a:gd name="T46" fmla="*/ 522 w 538"/>
              <a:gd name="T47" fmla="*/ 20 h 311"/>
              <a:gd name="T48" fmla="*/ 432 w 538"/>
              <a:gd name="T49" fmla="*/ 8 h 311"/>
              <a:gd name="T50" fmla="*/ 377 w 538"/>
              <a:gd name="T51" fmla="*/ 40 h 311"/>
              <a:gd name="T52" fmla="*/ 367 w 538"/>
              <a:gd name="T53" fmla="*/ 6 h 311"/>
              <a:gd name="T54" fmla="*/ 331 w 538"/>
              <a:gd name="T55" fmla="*/ 25 h 311"/>
              <a:gd name="T56" fmla="*/ 259 w 538"/>
              <a:gd name="T57" fmla="*/ 21 h 311"/>
              <a:gd name="T58" fmla="*/ 222 w 538"/>
              <a:gd name="T59" fmla="*/ 9 h 311"/>
              <a:gd name="T60" fmla="*/ 163 w 538"/>
              <a:gd name="T61" fmla="*/ 32 h 311"/>
              <a:gd name="T62" fmla="*/ 149 w 538"/>
              <a:gd name="T63" fmla="*/ 40 h 311"/>
              <a:gd name="T64" fmla="*/ 122 w 538"/>
              <a:gd name="T65" fmla="*/ 47 h 311"/>
              <a:gd name="T66" fmla="*/ 60 w 538"/>
              <a:gd name="T67" fmla="*/ 11 h 311"/>
              <a:gd name="T68" fmla="*/ 495 w 538"/>
              <a:gd name="T69" fmla="*/ 271 h 311"/>
              <a:gd name="T70" fmla="*/ 501 w 538"/>
              <a:gd name="T71" fmla="*/ 76 h 311"/>
              <a:gd name="T72" fmla="*/ 526 w 538"/>
              <a:gd name="T73" fmla="*/ 34 h 311"/>
              <a:gd name="T74" fmla="*/ 486 w 538"/>
              <a:gd name="T75" fmla="*/ 29 h 311"/>
              <a:gd name="T76" fmla="*/ 462 w 538"/>
              <a:gd name="T77" fmla="*/ 147 h 311"/>
              <a:gd name="T78" fmla="*/ 436 w 538"/>
              <a:gd name="T79" fmla="*/ 50 h 311"/>
              <a:gd name="T80" fmla="*/ 393 w 538"/>
              <a:gd name="T81" fmla="*/ 45 h 311"/>
              <a:gd name="T82" fmla="*/ 319 w 538"/>
              <a:gd name="T83" fmla="*/ 303 h 311"/>
              <a:gd name="T84" fmla="*/ 260 w 538"/>
              <a:gd name="T85" fmla="*/ 91 h 311"/>
              <a:gd name="T86" fmla="*/ 216 w 538"/>
              <a:gd name="T87" fmla="*/ 238 h 311"/>
              <a:gd name="T88" fmla="*/ 191 w 538"/>
              <a:gd name="T89" fmla="*/ 257 h 311"/>
              <a:gd name="T90" fmla="*/ 191 w 538"/>
              <a:gd name="T91" fmla="*/ 236 h 311"/>
              <a:gd name="T92" fmla="*/ 169 w 538"/>
              <a:gd name="T93" fmla="*/ 105 h 311"/>
              <a:gd name="T94" fmla="*/ 159 w 538"/>
              <a:gd name="T95" fmla="*/ 172 h 311"/>
              <a:gd name="T96" fmla="*/ 130 w 538"/>
              <a:gd name="T97" fmla="*/ 112 h 311"/>
              <a:gd name="T98" fmla="*/ 108 w 538"/>
              <a:gd name="T99" fmla="*/ 72 h 311"/>
              <a:gd name="T100" fmla="*/ 77 w 538"/>
              <a:gd name="T101" fmla="*/ 297 h 311"/>
              <a:gd name="T102" fmla="*/ 42 w 538"/>
              <a:gd name="T103" fmla="*/ 188 h 311"/>
              <a:gd name="T104" fmla="*/ 26 w 538"/>
              <a:gd name="T105" fmla="*/ 175 h 311"/>
              <a:gd name="T106" fmla="*/ 310 w 538"/>
              <a:gd name="T107" fmla="*/ 301 h 311"/>
              <a:gd name="T108" fmla="*/ 221 w 538"/>
              <a:gd name="T109" fmla="*/ 300 h 311"/>
              <a:gd name="T110" fmla="*/ 170 w 538"/>
              <a:gd name="T111" fmla="*/ 300 h 311"/>
              <a:gd name="T112" fmla="*/ 159 w 538"/>
              <a:gd name="T113" fmla="*/ 300 h 311"/>
              <a:gd name="T114" fmla="*/ 178 w 538"/>
              <a:gd name="T115" fmla="*/ 293 h 311"/>
              <a:gd name="T116" fmla="*/ 203 w 538"/>
              <a:gd name="T117" fmla="*/ 281 h 311"/>
              <a:gd name="T118" fmla="*/ 498 w 538"/>
              <a:gd name="T119" fmla="*/ 268 h 311"/>
              <a:gd name="T120" fmla="*/ 375 w 538"/>
              <a:gd name="T121" fmla="*/ 9 h 311"/>
              <a:gd name="T122" fmla="*/ 198 w 538"/>
              <a:gd name="T123" fmla="*/ 28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8" h="311">
                <a:moveTo>
                  <a:pt x="479" y="304"/>
                </a:moveTo>
                <a:cubicBezTo>
                  <a:pt x="480" y="301"/>
                  <a:pt x="477" y="297"/>
                  <a:pt x="475" y="295"/>
                </a:cubicBezTo>
                <a:cubicBezTo>
                  <a:pt x="476" y="299"/>
                  <a:pt x="475" y="302"/>
                  <a:pt x="479" y="304"/>
                </a:cubicBezTo>
                <a:close/>
                <a:moveTo>
                  <a:pt x="511" y="300"/>
                </a:moveTo>
                <a:cubicBezTo>
                  <a:pt x="511" y="300"/>
                  <a:pt x="510" y="299"/>
                  <a:pt x="509" y="299"/>
                </a:cubicBezTo>
                <a:cubicBezTo>
                  <a:pt x="510" y="301"/>
                  <a:pt x="512" y="301"/>
                  <a:pt x="513" y="302"/>
                </a:cubicBezTo>
                <a:cubicBezTo>
                  <a:pt x="513" y="301"/>
                  <a:pt x="514" y="299"/>
                  <a:pt x="513" y="299"/>
                </a:cubicBezTo>
                <a:cubicBezTo>
                  <a:pt x="512" y="299"/>
                  <a:pt x="512" y="300"/>
                  <a:pt x="511" y="300"/>
                </a:cubicBezTo>
                <a:close/>
                <a:moveTo>
                  <a:pt x="452" y="300"/>
                </a:moveTo>
                <a:cubicBezTo>
                  <a:pt x="451" y="301"/>
                  <a:pt x="451" y="301"/>
                  <a:pt x="450" y="300"/>
                </a:cubicBezTo>
                <a:cubicBezTo>
                  <a:pt x="450" y="302"/>
                  <a:pt x="453" y="302"/>
                  <a:pt x="453" y="303"/>
                </a:cubicBezTo>
                <a:cubicBezTo>
                  <a:pt x="453" y="301"/>
                  <a:pt x="453" y="301"/>
                  <a:pt x="453" y="301"/>
                </a:cubicBezTo>
                <a:cubicBezTo>
                  <a:pt x="453" y="301"/>
                  <a:pt x="454" y="301"/>
                  <a:pt x="454" y="301"/>
                </a:cubicBezTo>
                <a:cubicBezTo>
                  <a:pt x="452" y="301"/>
                  <a:pt x="453" y="300"/>
                  <a:pt x="452" y="300"/>
                </a:cubicBezTo>
                <a:close/>
                <a:moveTo>
                  <a:pt x="294" y="299"/>
                </a:moveTo>
                <a:cubicBezTo>
                  <a:pt x="292" y="299"/>
                  <a:pt x="293" y="301"/>
                  <a:pt x="291" y="301"/>
                </a:cubicBezTo>
                <a:cubicBezTo>
                  <a:pt x="293" y="303"/>
                  <a:pt x="295" y="303"/>
                  <a:pt x="296" y="303"/>
                </a:cubicBezTo>
                <a:cubicBezTo>
                  <a:pt x="295" y="302"/>
                  <a:pt x="293" y="301"/>
                  <a:pt x="294" y="299"/>
                </a:cubicBezTo>
                <a:close/>
                <a:moveTo>
                  <a:pt x="290" y="303"/>
                </a:moveTo>
                <a:cubicBezTo>
                  <a:pt x="290" y="302"/>
                  <a:pt x="290" y="302"/>
                  <a:pt x="290" y="300"/>
                </a:cubicBezTo>
                <a:cubicBezTo>
                  <a:pt x="288" y="299"/>
                  <a:pt x="289" y="303"/>
                  <a:pt x="290" y="303"/>
                </a:cubicBezTo>
                <a:close/>
                <a:moveTo>
                  <a:pt x="259" y="299"/>
                </a:moveTo>
                <a:cubicBezTo>
                  <a:pt x="259" y="302"/>
                  <a:pt x="260" y="303"/>
                  <a:pt x="261" y="304"/>
                </a:cubicBezTo>
                <a:cubicBezTo>
                  <a:pt x="261" y="300"/>
                  <a:pt x="261" y="300"/>
                  <a:pt x="261" y="300"/>
                </a:cubicBezTo>
                <a:cubicBezTo>
                  <a:pt x="260" y="301"/>
                  <a:pt x="260" y="300"/>
                  <a:pt x="259" y="299"/>
                </a:cubicBezTo>
                <a:close/>
                <a:moveTo>
                  <a:pt x="254" y="300"/>
                </a:moveTo>
                <a:cubicBezTo>
                  <a:pt x="254" y="300"/>
                  <a:pt x="254" y="301"/>
                  <a:pt x="255" y="301"/>
                </a:cubicBezTo>
                <a:cubicBezTo>
                  <a:pt x="253" y="301"/>
                  <a:pt x="254" y="304"/>
                  <a:pt x="255" y="304"/>
                </a:cubicBezTo>
                <a:cubicBezTo>
                  <a:pt x="256" y="303"/>
                  <a:pt x="256" y="301"/>
                  <a:pt x="254" y="300"/>
                </a:cubicBezTo>
                <a:close/>
                <a:moveTo>
                  <a:pt x="257" y="300"/>
                </a:moveTo>
                <a:cubicBezTo>
                  <a:pt x="256" y="300"/>
                  <a:pt x="257" y="303"/>
                  <a:pt x="258" y="303"/>
                </a:cubicBezTo>
                <a:cubicBezTo>
                  <a:pt x="258" y="301"/>
                  <a:pt x="258" y="300"/>
                  <a:pt x="257" y="300"/>
                </a:cubicBezTo>
                <a:close/>
                <a:moveTo>
                  <a:pt x="248" y="297"/>
                </a:moveTo>
                <a:cubicBezTo>
                  <a:pt x="249" y="299"/>
                  <a:pt x="248" y="302"/>
                  <a:pt x="250" y="302"/>
                </a:cubicBezTo>
                <a:cubicBezTo>
                  <a:pt x="248" y="300"/>
                  <a:pt x="250" y="299"/>
                  <a:pt x="248" y="297"/>
                </a:cubicBezTo>
                <a:close/>
                <a:moveTo>
                  <a:pt x="299" y="300"/>
                </a:moveTo>
                <a:cubicBezTo>
                  <a:pt x="299" y="295"/>
                  <a:pt x="299" y="295"/>
                  <a:pt x="299" y="295"/>
                </a:cubicBezTo>
                <a:cubicBezTo>
                  <a:pt x="297" y="296"/>
                  <a:pt x="297" y="300"/>
                  <a:pt x="299" y="300"/>
                </a:cubicBezTo>
                <a:close/>
                <a:moveTo>
                  <a:pt x="206" y="298"/>
                </a:moveTo>
                <a:cubicBezTo>
                  <a:pt x="206" y="299"/>
                  <a:pt x="205" y="299"/>
                  <a:pt x="204" y="300"/>
                </a:cubicBezTo>
                <a:cubicBezTo>
                  <a:pt x="205" y="300"/>
                  <a:pt x="206" y="300"/>
                  <a:pt x="205" y="301"/>
                </a:cubicBezTo>
                <a:cubicBezTo>
                  <a:pt x="204" y="301"/>
                  <a:pt x="203" y="301"/>
                  <a:pt x="203" y="302"/>
                </a:cubicBezTo>
                <a:cubicBezTo>
                  <a:pt x="205" y="301"/>
                  <a:pt x="205" y="302"/>
                  <a:pt x="205" y="304"/>
                </a:cubicBezTo>
                <a:cubicBezTo>
                  <a:pt x="207" y="304"/>
                  <a:pt x="207" y="303"/>
                  <a:pt x="208" y="303"/>
                </a:cubicBezTo>
                <a:cubicBezTo>
                  <a:pt x="207" y="301"/>
                  <a:pt x="208" y="299"/>
                  <a:pt x="206" y="298"/>
                </a:cubicBezTo>
                <a:close/>
                <a:moveTo>
                  <a:pt x="186" y="301"/>
                </a:moveTo>
                <a:cubicBezTo>
                  <a:pt x="185" y="301"/>
                  <a:pt x="184" y="303"/>
                  <a:pt x="185" y="303"/>
                </a:cubicBezTo>
                <a:cubicBezTo>
                  <a:pt x="185" y="301"/>
                  <a:pt x="186" y="304"/>
                  <a:pt x="187" y="303"/>
                </a:cubicBezTo>
                <a:cubicBezTo>
                  <a:pt x="187" y="302"/>
                  <a:pt x="187" y="300"/>
                  <a:pt x="186" y="300"/>
                </a:cubicBezTo>
                <a:lnTo>
                  <a:pt x="186" y="301"/>
                </a:lnTo>
                <a:close/>
                <a:moveTo>
                  <a:pt x="235" y="297"/>
                </a:moveTo>
                <a:cubicBezTo>
                  <a:pt x="235" y="299"/>
                  <a:pt x="234" y="300"/>
                  <a:pt x="236" y="301"/>
                </a:cubicBezTo>
                <a:cubicBezTo>
                  <a:pt x="235" y="299"/>
                  <a:pt x="237" y="298"/>
                  <a:pt x="235" y="297"/>
                </a:cubicBezTo>
                <a:close/>
                <a:moveTo>
                  <a:pt x="210" y="297"/>
                </a:moveTo>
                <a:cubicBezTo>
                  <a:pt x="210" y="298"/>
                  <a:pt x="209" y="298"/>
                  <a:pt x="208" y="298"/>
                </a:cubicBezTo>
                <a:cubicBezTo>
                  <a:pt x="208" y="299"/>
                  <a:pt x="208" y="299"/>
                  <a:pt x="208" y="299"/>
                </a:cubicBezTo>
                <a:cubicBezTo>
                  <a:pt x="208" y="299"/>
                  <a:pt x="208" y="299"/>
                  <a:pt x="209" y="299"/>
                </a:cubicBezTo>
                <a:cubicBezTo>
                  <a:pt x="209" y="297"/>
                  <a:pt x="210" y="300"/>
                  <a:pt x="211" y="300"/>
                </a:cubicBezTo>
                <a:cubicBezTo>
                  <a:pt x="210" y="299"/>
                  <a:pt x="211" y="298"/>
                  <a:pt x="210" y="297"/>
                </a:cubicBezTo>
                <a:close/>
                <a:moveTo>
                  <a:pt x="212" y="299"/>
                </a:moveTo>
                <a:cubicBezTo>
                  <a:pt x="212" y="296"/>
                  <a:pt x="213" y="293"/>
                  <a:pt x="211" y="292"/>
                </a:cubicBezTo>
                <a:cubicBezTo>
                  <a:pt x="213" y="294"/>
                  <a:pt x="210" y="298"/>
                  <a:pt x="212" y="299"/>
                </a:cubicBezTo>
                <a:close/>
                <a:moveTo>
                  <a:pt x="506" y="285"/>
                </a:moveTo>
                <a:cubicBezTo>
                  <a:pt x="505" y="284"/>
                  <a:pt x="505" y="283"/>
                  <a:pt x="504" y="282"/>
                </a:cubicBezTo>
                <a:cubicBezTo>
                  <a:pt x="504" y="284"/>
                  <a:pt x="504" y="285"/>
                  <a:pt x="506" y="285"/>
                </a:cubicBezTo>
                <a:close/>
                <a:moveTo>
                  <a:pt x="186" y="297"/>
                </a:moveTo>
                <a:cubicBezTo>
                  <a:pt x="185" y="295"/>
                  <a:pt x="188" y="295"/>
                  <a:pt x="186" y="294"/>
                </a:cubicBezTo>
                <a:cubicBezTo>
                  <a:pt x="185" y="295"/>
                  <a:pt x="184" y="297"/>
                  <a:pt x="186" y="297"/>
                </a:cubicBezTo>
                <a:close/>
                <a:moveTo>
                  <a:pt x="102" y="297"/>
                </a:moveTo>
                <a:cubicBezTo>
                  <a:pt x="103" y="300"/>
                  <a:pt x="100" y="298"/>
                  <a:pt x="101" y="300"/>
                </a:cubicBezTo>
                <a:cubicBezTo>
                  <a:pt x="102" y="300"/>
                  <a:pt x="103" y="300"/>
                  <a:pt x="104" y="299"/>
                </a:cubicBezTo>
                <a:cubicBezTo>
                  <a:pt x="102" y="300"/>
                  <a:pt x="103" y="295"/>
                  <a:pt x="102" y="297"/>
                </a:cubicBezTo>
                <a:close/>
                <a:moveTo>
                  <a:pt x="95" y="295"/>
                </a:moveTo>
                <a:cubicBezTo>
                  <a:pt x="96" y="295"/>
                  <a:pt x="96" y="297"/>
                  <a:pt x="96" y="298"/>
                </a:cubicBezTo>
                <a:cubicBezTo>
                  <a:pt x="97" y="298"/>
                  <a:pt x="97" y="298"/>
                  <a:pt x="98" y="298"/>
                </a:cubicBezTo>
                <a:cubicBezTo>
                  <a:pt x="99" y="295"/>
                  <a:pt x="96" y="294"/>
                  <a:pt x="95" y="295"/>
                </a:cubicBezTo>
                <a:close/>
                <a:moveTo>
                  <a:pt x="245" y="288"/>
                </a:moveTo>
                <a:cubicBezTo>
                  <a:pt x="245" y="290"/>
                  <a:pt x="244" y="291"/>
                  <a:pt x="246" y="292"/>
                </a:cubicBezTo>
                <a:cubicBezTo>
                  <a:pt x="245" y="290"/>
                  <a:pt x="246" y="290"/>
                  <a:pt x="246" y="289"/>
                </a:cubicBezTo>
                <a:cubicBezTo>
                  <a:pt x="246" y="289"/>
                  <a:pt x="245" y="288"/>
                  <a:pt x="245" y="288"/>
                </a:cubicBezTo>
                <a:close/>
                <a:moveTo>
                  <a:pt x="490" y="276"/>
                </a:moveTo>
                <a:cubicBezTo>
                  <a:pt x="490" y="277"/>
                  <a:pt x="490" y="281"/>
                  <a:pt x="491" y="280"/>
                </a:cubicBezTo>
                <a:cubicBezTo>
                  <a:pt x="490" y="279"/>
                  <a:pt x="491" y="274"/>
                  <a:pt x="490" y="276"/>
                </a:cubicBezTo>
                <a:close/>
                <a:moveTo>
                  <a:pt x="89" y="287"/>
                </a:moveTo>
                <a:cubicBezTo>
                  <a:pt x="87" y="289"/>
                  <a:pt x="88" y="291"/>
                  <a:pt x="87" y="295"/>
                </a:cubicBezTo>
                <a:cubicBezTo>
                  <a:pt x="89" y="294"/>
                  <a:pt x="87" y="296"/>
                  <a:pt x="89" y="296"/>
                </a:cubicBezTo>
                <a:cubicBezTo>
                  <a:pt x="90" y="293"/>
                  <a:pt x="88" y="289"/>
                  <a:pt x="89" y="287"/>
                </a:cubicBezTo>
                <a:close/>
                <a:moveTo>
                  <a:pt x="109" y="294"/>
                </a:moveTo>
                <a:cubicBezTo>
                  <a:pt x="109" y="290"/>
                  <a:pt x="108" y="284"/>
                  <a:pt x="108" y="280"/>
                </a:cubicBezTo>
                <a:cubicBezTo>
                  <a:pt x="108" y="277"/>
                  <a:pt x="111" y="274"/>
                  <a:pt x="108" y="274"/>
                </a:cubicBezTo>
                <a:cubicBezTo>
                  <a:pt x="107" y="278"/>
                  <a:pt x="107" y="290"/>
                  <a:pt x="109" y="294"/>
                </a:cubicBezTo>
                <a:close/>
                <a:moveTo>
                  <a:pt x="524" y="274"/>
                </a:moveTo>
                <a:cubicBezTo>
                  <a:pt x="524" y="274"/>
                  <a:pt x="524" y="276"/>
                  <a:pt x="525" y="277"/>
                </a:cubicBezTo>
                <a:cubicBezTo>
                  <a:pt x="525" y="276"/>
                  <a:pt x="525" y="272"/>
                  <a:pt x="524" y="274"/>
                </a:cubicBezTo>
                <a:close/>
                <a:moveTo>
                  <a:pt x="156" y="290"/>
                </a:moveTo>
                <a:cubicBezTo>
                  <a:pt x="155" y="289"/>
                  <a:pt x="155" y="288"/>
                  <a:pt x="154" y="287"/>
                </a:cubicBezTo>
                <a:cubicBezTo>
                  <a:pt x="154" y="290"/>
                  <a:pt x="153" y="291"/>
                  <a:pt x="155" y="292"/>
                </a:cubicBezTo>
                <a:cubicBezTo>
                  <a:pt x="155" y="290"/>
                  <a:pt x="156" y="290"/>
                  <a:pt x="156" y="290"/>
                </a:cubicBezTo>
                <a:close/>
                <a:moveTo>
                  <a:pt x="238" y="286"/>
                </a:moveTo>
                <a:cubicBezTo>
                  <a:pt x="239" y="285"/>
                  <a:pt x="238" y="282"/>
                  <a:pt x="238" y="280"/>
                </a:cubicBezTo>
                <a:cubicBezTo>
                  <a:pt x="236" y="280"/>
                  <a:pt x="238" y="285"/>
                  <a:pt x="238" y="286"/>
                </a:cubicBezTo>
                <a:close/>
                <a:moveTo>
                  <a:pt x="180" y="282"/>
                </a:moveTo>
                <a:cubicBezTo>
                  <a:pt x="180" y="283"/>
                  <a:pt x="180" y="286"/>
                  <a:pt x="180" y="287"/>
                </a:cubicBezTo>
                <a:cubicBezTo>
                  <a:pt x="180" y="286"/>
                  <a:pt x="181" y="286"/>
                  <a:pt x="181" y="285"/>
                </a:cubicBezTo>
                <a:cubicBezTo>
                  <a:pt x="180" y="285"/>
                  <a:pt x="182" y="283"/>
                  <a:pt x="180" y="282"/>
                </a:cubicBezTo>
                <a:close/>
                <a:moveTo>
                  <a:pt x="186" y="283"/>
                </a:moveTo>
                <a:cubicBezTo>
                  <a:pt x="186" y="283"/>
                  <a:pt x="185" y="283"/>
                  <a:pt x="185" y="283"/>
                </a:cubicBezTo>
                <a:cubicBezTo>
                  <a:pt x="185" y="286"/>
                  <a:pt x="185" y="286"/>
                  <a:pt x="185" y="286"/>
                </a:cubicBezTo>
                <a:cubicBezTo>
                  <a:pt x="187" y="286"/>
                  <a:pt x="187" y="284"/>
                  <a:pt x="186" y="283"/>
                </a:cubicBezTo>
                <a:close/>
                <a:moveTo>
                  <a:pt x="153" y="286"/>
                </a:moveTo>
                <a:cubicBezTo>
                  <a:pt x="153" y="276"/>
                  <a:pt x="151" y="285"/>
                  <a:pt x="153" y="286"/>
                </a:cubicBezTo>
                <a:close/>
                <a:moveTo>
                  <a:pt x="165" y="284"/>
                </a:moveTo>
                <a:cubicBezTo>
                  <a:pt x="165" y="284"/>
                  <a:pt x="167" y="284"/>
                  <a:pt x="167" y="284"/>
                </a:cubicBezTo>
                <a:cubicBezTo>
                  <a:pt x="167" y="283"/>
                  <a:pt x="167" y="280"/>
                  <a:pt x="166" y="281"/>
                </a:cubicBezTo>
                <a:cubicBezTo>
                  <a:pt x="167" y="282"/>
                  <a:pt x="165" y="283"/>
                  <a:pt x="165" y="284"/>
                </a:cubicBezTo>
                <a:close/>
                <a:moveTo>
                  <a:pt x="193" y="279"/>
                </a:moveTo>
                <a:cubicBezTo>
                  <a:pt x="192" y="279"/>
                  <a:pt x="192" y="279"/>
                  <a:pt x="192" y="278"/>
                </a:cubicBezTo>
                <a:cubicBezTo>
                  <a:pt x="191" y="279"/>
                  <a:pt x="189" y="283"/>
                  <a:pt x="191" y="283"/>
                </a:cubicBezTo>
                <a:cubicBezTo>
                  <a:pt x="191" y="282"/>
                  <a:pt x="191" y="280"/>
                  <a:pt x="193" y="279"/>
                </a:cubicBezTo>
                <a:close/>
                <a:moveTo>
                  <a:pt x="88" y="286"/>
                </a:moveTo>
                <a:cubicBezTo>
                  <a:pt x="88" y="284"/>
                  <a:pt x="89" y="281"/>
                  <a:pt x="88" y="280"/>
                </a:cubicBezTo>
                <a:cubicBezTo>
                  <a:pt x="88" y="281"/>
                  <a:pt x="86" y="284"/>
                  <a:pt x="88" y="286"/>
                </a:cubicBezTo>
                <a:close/>
                <a:moveTo>
                  <a:pt x="199" y="275"/>
                </a:moveTo>
                <a:cubicBezTo>
                  <a:pt x="200" y="275"/>
                  <a:pt x="200" y="276"/>
                  <a:pt x="200" y="277"/>
                </a:cubicBezTo>
                <a:cubicBezTo>
                  <a:pt x="201" y="276"/>
                  <a:pt x="201" y="277"/>
                  <a:pt x="202" y="277"/>
                </a:cubicBezTo>
                <a:cubicBezTo>
                  <a:pt x="202" y="275"/>
                  <a:pt x="202" y="275"/>
                  <a:pt x="202" y="273"/>
                </a:cubicBezTo>
                <a:cubicBezTo>
                  <a:pt x="200" y="273"/>
                  <a:pt x="202" y="276"/>
                  <a:pt x="201" y="276"/>
                </a:cubicBezTo>
                <a:cubicBezTo>
                  <a:pt x="201" y="275"/>
                  <a:pt x="199" y="274"/>
                  <a:pt x="199" y="275"/>
                </a:cubicBezTo>
                <a:close/>
                <a:moveTo>
                  <a:pt x="196" y="277"/>
                </a:moveTo>
                <a:cubicBezTo>
                  <a:pt x="196" y="274"/>
                  <a:pt x="196" y="275"/>
                  <a:pt x="196" y="273"/>
                </a:cubicBezTo>
                <a:cubicBezTo>
                  <a:pt x="194" y="273"/>
                  <a:pt x="195" y="277"/>
                  <a:pt x="196" y="277"/>
                </a:cubicBezTo>
                <a:close/>
                <a:moveTo>
                  <a:pt x="88" y="279"/>
                </a:moveTo>
                <a:cubicBezTo>
                  <a:pt x="88" y="276"/>
                  <a:pt x="89" y="267"/>
                  <a:pt x="88" y="268"/>
                </a:cubicBezTo>
                <a:cubicBezTo>
                  <a:pt x="88" y="271"/>
                  <a:pt x="88" y="271"/>
                  <a:pt x="88" y="271"/>
                </a:cubicBezTo>
                <a:cubicBezTo>
                  <a:pt x="88" y="273"/>
                  <a:pt x="87" y="276"/>
                  <a:pt x="88" y="279"/>
                </a:cubicBezTo>
                <a:cubicBezTo>
                  <a:pt x="87" y="279"/>
                  <a:pt x="88" y="280"/>
                  <a:pt x="88" y="279"/>
                </a:cubicBezTo>
                <a:close/>
                <a:moveTo>
                  <a:pt x="204" y="268"/>
                </a:moveTo>
                <a:cubicBezTo>
                  <a:pt x="204" y="264"/>
                  <a:pt x="204" y="263"/>
                  <a:pt x="204" y="260"/>
                </a:cubicBezTo>
                <a:cubicBezTo>
                  <a:pt x="202" y="262"/>
                  <a:pt x="201" y="267"/>
                  <a:pt x="204" y="268"/>
                </a:cubicBezTo>
                <a:close/>
                <a:moveTo>
                  <a:pt x="181" y="262"/>
                </a:moveTo>
                <a:cubicBezTo>
                  <a:pt x="181" y="260"/>
                  <a:pt x="182" y="259"/>
                  <a:pt x="181" y="257"/>
                </a:cubicBezTo>
                <a:cubicBezTo>
                  <a:pt x="181" y="258"/>
                  <a:pt x="180" y="261"/>
                  <a:pt x="181" y="262"/>
                </a:cubicBezTo>
                <a:close/>
                <a:moveTo>
                  <a:pt x="11" y="254"/>
                </a:moveTo>
                <a:cubicBezTo>
                  <a:pt x="11" y="254"/>
                  <a:pt x="11" y="257"/>
                  <a:pt x="12" y="258"/>
                </a:cubicBezTo>
                <a:cubicBezTo>
                  <a:pt x="11" y="257"/>
                  <a:pt x="13" y="254"/>
                  <a:pt x="11" y="254"/>
                </a:cubicBezTo>
                <a:close/>
                <a:moveTo>
                  <a:pt x="168" y="195"/>
                </a:moveTo>
                <a:cubicBezTo>
                  <a:pt x="168" y="193"/>
                  <a:pt x="169" y="193"/>
                  <a:pt x="169" y="192"/>
                </a:cubicBezTo>
                <a:cubicBezTo>
                  <a:pt x="168" y="191"/>
                  <a:pt x="167" y="195"/>
                  <a:pt x="168" y="195"/>
                </a:cubicBezTo>
                <a:close/>
                <a:moveTo>
                  <a:pt x="172" y="125"/>
                </a:moveTo>
                <a:cubicBezTo>
                  <a:pt x="172" y="123"/>
                  <a:pt x="173" y="123"/>
                  <a:pt x="172" y="122"/>
                </a:cubicBezTo>
                <a:cubicBezTo>
                  <a:pt x="171" y="122"/>
                  <a:pt x="171" y="124"/>
                  <a:pt x="172" y="125"/>
                </a:cubicBezTo>
                <a:close/>
                <a:moveTo>
                  <a:pt x="4" y="124"/>
                </a:moveTo>
                <a:cubicBezTo>
                  <a:pt x="2" y="123"/>
                  <a:pt x="3" y="128"/>
                  <a:pt x="4" y="128"/>
                </a:cubicBezTo>
                <a:cubicBezTo>
                  <a:pt x="3" y="126"/>
                  <a:pt x="4" y="126"/>
                  <a:pt x="4" y="124"/>
                </a:cubicBezTo>
                <a:close/>
                <a:moveTo>
                  <a:pt x="100" y="100"/>
                </a:moveTo>
                <a:cubicBezTo>
                  <a:pt x="98" y="100"/>
                  <a:pt x="99" y="106"/>
                  <a:pt x="100" y="106"/>
                </a:cubicBezTo>
                <a:cubicBezTo>
                  <a:pt x="101" y="104"/>
                  <a:pt x="100" y="101"/>
                  <a:pt x="100" y="100"/>
                </a:cubicBezTo>
                <a:close/>
                <a:moveTo>
                  <a:pt x="124" y="99"/>
                </a:moveTo>
                <a:cubicBezTo>
                  <a:pt x="125" y="100"/>
                  <a:pt x="123" y="102"/>
                  <a:pt x="124" y="103"/>
                </a:cubicBezTo>
                <a:cubicBezTo>
                  <a:pt x="124" y="102"/>
                  <a:pt x="126" y="99"/>
                  <a:pt x="124" y="99"/>
                </a:cubicBezTo>
                <a:close/>
                <a:moveTo>
                  <a:pt x="125" y="98"/>
                </a:moveTo>
                <a:cubicBezTo>
                  <a:pt x="125" y="91"/>
                  <a:pt x="125" y="85"/>
                  <a:pt x="125" y="79"/>
                </a:cubicBezTo>
                <a:cubicBezTo>
                  <a:pt x="122" y="84"/>
                  <a:pt x="123" y="97"/>
                  <a:pt x="125" y="98"/>
                </a:cubicBezTo>
                <a:close/>
                <a:moveTo>
                  <a:pt x="122" y="86"/>
                </a:moveTo>
                <a:cubicBezTo>
                  <a:pt x="122" y="86"/>
                  <a:pt x="121" y="93"/>
                  <a:pt x="122" y="93"/>
                </a:cubicBezTo>
                <a:cubicBezTo>
                  <a:pt x="121" y="90"/>
                  <a:pt x="124" y="88"/>
                  <a:pt x="122" y="86"/>
                </a:cubicBezTo>
                <a:close/>
                <a:moveTo>
                  <a:pt x="161" y="62"/>
                </a:moveTo>
                <a:cubicBezTo>
                  <a:pt x="160" y="64"/>
                  <a:pt x="159" y="67"/>
                  <a:pt x="160" y="69"/>
                </a:cubicBezTo>
                <a:cubicBezTo>
                  <a:pt x="160" y="68"/>
                  <a:pt x="160" y="68"/>
                  <a:pt x="161" y="68"/>
                </a:cubicBezTo>
                <a:cubicBezTo>
                  <a:pt x="160" y="66"/>
                  <a:pt x="162" y="63"/>
                  <a:pt x="161" y="62"/>
                </a:cubicBezTo>
                <a:close/>
                <a:moveTo>
                  <a:pt x="518" y="38"/>
                </a:moveTo>
                <a:cubicBezTo>
                  <a:pt x="517" y="39"/>
                  <a:pt x="518" y="40"/>
                  <a:pt x="519" y="40"/>
                </a:cubicBezTo>
                <a:cubicBezTo>
                  <a:pt x="519" y="39"/>
                  <a:pt x="520" y="39"/>
                  <a:pt x="520" y="38"/>
                </a:cubicBezTo>
                <a:lnTo>
                  <a:pt x="518" y="38"/>
                </a:lnTo>
                <a:close/>
                <a:moveTo>
                  <a:pt x="363" y="37"/>
                </a:moveTo>
                <a:cubicBezTo>
                  <a:pt x="365" y="37"/>
                  <a:pt x="362" y="42"/>
                  <a:pt x="365" y="40"/>
                </a:cubicBezTo>
                <a:cubicBezTo>
                  <a:pt x="365" y="41"/>
                  <a:pt x="364" y="42"/>
                  <a:pt x="364" y="43"/>
                </a:cubicBezTo>
                <a:cubicBezTo>
                  <a:pt x="367" y="43"/>
                  <a:pt x="364" y="39"/>
                  <a:pt x="366" y="37"/>
                </a:cubicBezTo>
                <a:cubicBezTo>
                  <a:pt x="365" y="37"/>
                  <a:pt x="364" y="35"/>
                  <a:pt x="363" y="37"/>
                </a:cubicBezTo>
                <a:close/>
                <a:moveTo>
                  <a:pt x="157" y="49"/>
                </a:moveTo>
                <a:cubicBezTo>
                  <a:pt x="157" y="48"/>
                  <a:pt x="157" y="44"/>
                  <a:pt x="156" y="44"/>
                </a:cubicBezTo>
                <a:cubicBezTo>
                  <a:pt x="156" y="46"/>
                  <a:pt x="156" y="47"/>
                  <a:pt x="157" y="49"/>
                </a:cubicBezTo>
                <a:close/>
                <a:moveTo>
                  <a:pt x="519" y="29"/>
                </a:moveTo>
                <a:cubicBezTo>
                  <a:pt x="518" y="29"/>
                  <a:pt x="517" y="31"/>
                  <a:pt x="517" y="33"/>
                </a:cubicBezTo>
                <a:cubicBezTo>
                  <a:pt x="518" y="33"/>
                  <a:pt x="518" y="34"/>
                  <a:pt x="518" y="34"/>
                </a:cubicBezTo>
                <a:cubicBezTo>
                  <a:pt x="519" y="31"/>
                  <a:pt x="519" y="31"/>
                  <a:pt x="519" y="29"/>
                </a:cubicBezTo>
                <a:close/>
                <a:moveTo>
                  <a:pt x="306" y="39"/>
                </a:moveTo>
                <a:cubicBezTo>
                  <a:pt x="306" y="36"/>
                  <a:pt x="306" y="33"/>
                  <a:pt x="306" y="29"/>
                </a:cubicBezTo>
                <a:cubicBezTo>
                  <a:pt x="306" y="28"/>
                  <a:pt x="309" y="25"/>
                  <a:pt x="306" y="24"/>
                </a:cubicBezTo>
                <a:cubicBezTo>
                  <a:pt x="305" y="28"/>
                  <a:pt x="304" y="36"/>
                  <a:pt x="306" y="39"/>
                </a:cubicBezTo>
                <a:close/>
                <a:moveTo>
                  <a:pt x="364" y="25"/>
                </a:moveTo>
                <a:cubicBezTo>
                  <a:pt x="364" y="28"/>
                  <a:pt x="365" y="29"/>
                  <a:pt x="364" y="31"/>
                </a:cubicBezTo>
                <a:cubicBezTo>
                  <a:pt x="366" y="31"/>
                  <a:pt x="362" y="37"/>
                  <a:pt x="365" y="35"/>
                </a:cubicBezTo>
                <a:cubicBezTo>
                  <a:pt x="364" y="34"/>
                  <a:pt x="367" y="29"/>
                  <a:pt x="365" y="26"/>
                </a:cubicBezTo>
                <a:cubicBezTo>
                  <a:pt x="367" y="27"/>
                  <a:pt x="365" y="25"/>
                  <a:pt x="364" y="25"/>
                </a:cubicBezTo>
                <a:close/>
                <a:moveTo>
                  <a:pt x="303" y="38"/>
                </a:moveTo>
                <a:cubicBezTo>
                  <a:pt x="302" y="33"/>
                  <a:pt x="304" y="29"/>
                  <a:pt x="302" y="24"/>
                </a:cubicBezTo>
                <a:cubicBezTo>
                  <a:pt x="301" y="27"/>
                  <a:pt x="304" y="33"/>
                  <a:pt x="301" y="33"/>
                </a:cubicBezTo>
                <a:cubicBezTo>
                  <a:pt x="302" y="35"/>
                  <a:pt x="301" y="38"/>
                  <a:pt x="303" y="38"/>
                </a:cubicBezTo>
                <a:close/>
                <a:moveTo>
                  <a:pt x="496" y="19"/>
                </a:moveTo>
                <a:cubicBezTo>
                  <a:pt x="496" y="20"/>
                  <a:pt x="493" y="18"/>
                  <a:pt x="495" y="17"/>
                </a:cubicBezTo>
                <a:cubicBezTo>
                  <a:pt x="492" y="17"/>
                  <a:pt x="490" y="16"/>
                  <a:pt x="490" y="18"/>
                </a:cubicBezTo>
                <a:cubicBezTo>
                  <a:pt x="492" y="21"/>
                  <a:pt x="494" y="21"/>
                  <a:pt x="497" y="22"/>
                </a:cubicBezTo>
                <a:cubicBezTo>
                  <a:pt x="497" y="21"/>
                  <a:pt x="497" y="20"/>
                  <a:pt x="496" y="19"/>
                </a:cubicBezTo>
                <a:close/>
                <a:moveTo>
                  <a:pt x="348" y="18"/>
                </a:moveTo>
                <a:cubicBezTo>
                  <a:pt x="347" y="21"/>
                  <a:pt x="346" y="27"/>
                  <a:pt x="348" y="27"/>
                </a:cubicBezTo>
                <a:cubicBezTo>
                  <a:pt x="348" y="25"/>
                  <a:pt x="348" y="20"/>
                  <a:pt x="348" y="18"/>
                </a:cubicBezTo>
                <a:close/>
                <a:moveTo>
                  <a:pt x="322" y="23"/>
                </a:moveTo>
                <a:cubicBezTo>
                  <a:pt x="321" y="23"/>
                  <a:pt x="321" y="28"/>
                  <a:pt x="322" y="28"/>
                </a:cubicBezTo>
                <a:cubicBezTo>
                  <a:pt x="323" y="27"/>
                  <a:pt x="322" y="25"/>
                  <a:pt x="322" y="23"/>
                </a:cubicBezTo>
                <a:close/>
                <a:moveTo>
                  <a:pt x="18" y="34"/>
                </a:moveTo>
                <a:cubicBezTo>
                  <a:pt x="19" y="34"/>
                  <a:pt x="19" y="34"/>
                  <a:pt x="19" y="35"/>
                </a:cubicBezTo>
                <a:cubicBezTo>
                  <a:pt x="18" y="32"/>
                  <a:pt x="21" y="28"/>
                  <a:pt x="18" y="27"/>
                </a:cubicBezTo>
                <a:cubicBezTo>
                  <a:pt x="17" y="32"/>
                  <a:pt x="17" y="36"/>
                  <a:pt x="19" y="39"/>
                </a:cubicBezTo>
                <a:cubicBezTo>
                  <a:pt x="19" y="36"/>
                  <a:pt x="19" y="36"/>
                  <a:pt x="18" y="34"/>
                </a:cubicBezTo>
                <a:close/>
                <a:moveTo>
                  <a:pt x="265" y="28"/>
                </a:moveTo>
                <a:cubicBezTo>
                  <a:pt x="266" y="26"/>
                  <a:pt x="265" y="22"/>
                  <a:pt x="265" y="19"/>
                </a:cubicBezTo>
                <a:cubicBezTo>
                  <a:pt x="263" y="20"/>
                  <a:pt x="264" y="26"/>
                  <a:pt x="265" y="28"/>
                </a:cubicBezTo>
                <a:close/>
                <a:moveTo>
                  <a:pt x="356" y="18"/>
                </a:moveTo>
                <a:cubicBezTo>
                  <a:pt x="356" y="21"/>
                  <a:pt x="355" y="22"/>
                  <a:pt x="357" y="24"/>
                </a:cubicBezTo>
                <a:cubicBezTo>
                  <a:pt x="356" y="22"/>
                  <a:pt x="358" y="20"/>
                  <a:pt x="356" y="18"/>
                </a:cubicBezTo>
                <a:close/>
                <a:moveTo>
                  <a:pt x="388" y="22"/>
                </a:moveTo>
                <a:cubicBezTo>
                  <a:pt x="387" y="19"/>
                  <a:pt x="387" y="19"/>
                  <a:pt x="387" y="19"/>
                </a:cubicBezTo>
                <a:cubicBezTo>
                  <a:pt x="385" y="19"/>
                  <a:pt x="385" y="19"/>
                  <a:pt x="385" y="19"/>
                </a:cubicBezTo>
                <a:cubicBezTo>
                  <a:pt x="386" y="21"/>
                  <a:pt x="387" y="20"/>
                  <a:pt x="388" y="22"/>
                </a:cubicBezTo>
                <a:close/>
                <a:moveTo>
                  <a:pt x="397" y="20"/>
                </a:moveTo>
                <a:cubicBezTo>
                  <a:pt x="398" y="20"/>
                  <a:pt x="398" y="20"/>
                  <a:pt x="398" y="20"/>
                </a:cubicBezTo>
                <a:cubicBezTo>
                  <a:pt x="399" y="20"/>
                  <a:pt x="399" y="20"/>
                  <a:pt x="399" y="20"/>
                </a:cubicBezTo>
                <a:cubicBezTo>
                  <a:pt x="397" y="19"/>
                  <a:pt x="401" y="17"/>
                  <a:pt x="400" y="16"/>
                </a:cubicBezTo>
                <a:cubicBezTo>
                  <a:pt x="397" y="16"/>
                  <a:pt x="398" y="19"/>
                  <a:pt x="397" y="20"/>
                </a:cubicBezTo>
                <a:close/>
                <a:moveTo>
                  <a:pt x="419" y="16"/>
                </a:moveTo>
                <a:cubicBezTo>
                  <a:pt x="418" y="16"/>
                  <a:pt x="418" y="18"/>
                  <a:pt x="418" y="19"/>
                </a:cubicBezTo>
                <a:cubicBezTo>
                  <a:pt x="420" y="18"/>
                  <a:pt x="418" y="17"/>
                  <a:pt x="419" y="16"/>
                </a:cubicBezTo>
                <a:close/>
                <a:moveTo>
                  <a:pt x="453" y="16"/>
                </a:moveTo>
                <a:cubicBezTo>
                  <a:pt x="452" y="15"/>
                  <a:pt x="452" y="13"/>
                  <a:pt x="450" y="13"/>
                </a:cubicBezTo>
                <a:cubicBezTo>
                  <a:pt x="449" y="12"/>
                  <a:pt x="449" y="14"/>
                  <a:pt x="449" y="14"/>
                </a:cubicBezTo>
                <a:cubicBezTo>
                  <a:pt x="450" y="15"/>
                  <a:pt x="451" y="16"/>
                  <a:pt x="453" y="16"/>
                </a:cubicBezTo>
                <a:close/>
                <a:moveTo>
                  <a:pt x="160" y="27"/>
                </a:moveTo>
                <a:cubicBezTo>
                  <a:pt x="160" y="26"/>
                  <a:pt x="160" y="24"/>
                  <a:pt x="159" y="24"/>
                </a:cubicBezTo>
                <a:cubicBezTo>
                  <a:pt x="159" y="24"/>
                  <a:pt x="158" y="24"/>
                  <a:pt x="158" y="24"/>
                </a:cubicBezTo>
                <a:cubicBezTo>
                  <a:pt x="158" y="25"/>
                  <a:pt x="159" y="26"/>
                  <a:pt x="160" y="27"/>
                </a:cubicBezTo>
                <a:close/>
                <a:moveTo>
                  <a:pt x="15" y="32"/>
                </a:moveTo>
                <a:cubicBezTo>
                  <a:pt x="15" y="32"/>
                  <a:pt x="16" y="32"/>
                  <a:pt x="16" y="32"/>
                </a:cubicBezTo>
                <a:cubicBezTo>
                  <a:pt x="16" y="30"/>
                  <a:pt x="16" y="30"/>
                  <a:pt x="16" y="30"/>
                </a:cubicBezTo>
                <a:cubicBezTo>
                  <a:pt x="15" y="30"/>
                  <a:pt x="14" y="30"/>
                  <a:pt x="14" y="31"/>
                </a:cubicBezTo>
                <a:cubicBezTo>
                  <a:pt x="15" y="31"/>
                  <a:pt x="14" y="32"/>
                  <a:pt x="15" y="32"/>
                </a:cubicBezTo>
                <a:close/>
                <a:moveTo>
                  <a:pt x="154" y="23"/>
                </a:moveTo>
                <a:cubicBezTo>
                  <a:pt x="153" y="17"/>
                  <a:pt x="153" y="14"/>
                  <a:pt x="157" y="11"/>
                </a:cubicBezTo>
                <a:cubicBezTo>
                  <a:pt x="156" y="9"/>
                  <a:pt x="155" y="10"/>
                  <a:pt x="152" y="8"/>
                </a:cubicBezTo>
                <a:cubicBezTo>
                  <a:pt x="152" y="9"/>
                  <a:pt x="152" y="11"/>
                  <a:pt x="152" y="12"/>
                </a:cubicBezTo>
                <a:cubicBezTo>
                  <a:pt x="155" y="14"/>
                  <a:pt x="151" y="20"/>
                  <a:pt x="154" y="23"/>
                </a:cubicBezTo>
                <a:close/>
                <a:moveTo>
                  <a:pt x="264" y="16"/>
                </a:moveTo>
                <a:cubicBezTo>
                  <a:pt x="264" y="15"/>
                  <a:pt x="264" y="18"/>
                  <a:pt x="265" y="18"/>
                </a:cubicBezTo>
                <a:cubicBezTo>
                  <a:pt x="266" y="17"/>
                  <a:pt x="265" y="16"/>
                  <a:pt x="266" y="15"/>
                </a:cubicBezTo>
                <a:cubicBezTo>
                  <a:pt x="265" y="14"/>
                  <a:pt x="262" y="15"/>
                  <a:pt x="264" y="16"/>
                </a:cubicBezTo>
                <a:close/>
                <a:moveTo>
                  <a:pt x="104" y="22"/>
                </a:moveTo>
                <a:cubicBezTo>
                  <a:pt x="103" y="22"/>
                  <a:pt x="102" y="21"/>
                  <a:pt x="102" y="21"/>
                </a:cubicBezTo>
                <a:cubicBezTo>
                  <a:pt x="103" y="23"/>
                  <a:pt x="102" y="24"/>
                  <a:pt x="103" y="24"/>
                </a:cubicBezTo>
                <a:cubicBezTo>
                  <a:pt x="103" y="23"/>
                  <a:pt x="104" y="23"/>
                  <a:pt x="104" y="22"/>
                </a:cubicBezTo>
                <a:close/>
                <a:moveTo>
                  <a:pt x="461" y="9"/>
                </a:moveTo>
                <a:cubicBezTo>
                  <a:pt x="461" y="7"/>
                  <a:pt x="463" y="5"/>
                  <a:pt x="461" y="4"/>
                </a:cubicBezTo>
                <a:cubicBezTo>
                  <a:pt x="459" y="4"/>
                  <a:pt x="458" y="7"/>
                  <a:pt x="459" y="9"/>
                </a:cubicBezTo>
                <a:lnTo>
                  <a:pt x="461" y="9"/>
                </a:lnTo>
                <a:close/>
                <a:moveTo>
                  <a:pt x="301" y="13"/>
                </a:moveTo>
                <a:cubicBezTo>
                  <a:pt x="303" y="12"/>
                  <a:pt x="305" y="12"/>
                  <a:pt x="306" y="11"/>
                </a:cubicBezTo>
                <a:cubicBezTo>
                  <a:pt x="304" y="12"/>
                  <a:pt x="302" y="10"/>
                  <a:pt x="301" y="13"/>
                </a:cubicBezTo>
                <a:close/>
                <a:moveTo>
                  <a:pt x="290" y="11"/>
                </a:moveTo>
                <a:cubicBezTo>
                  <a:pt x="288" y="11"/>
                  <a:pt x="288" y="11"/>
                  <a:pt x="288" y="13"/>
                </a:cubicBezTo>
                <a:cubicBezTo>
                  <a:pt x="290" y="13"/>
                  <a:pt x="290" y="11"/>
                  <a:pt x="290" y="11"/>
                </a:cubicBezTo>
                <a:close/>
                <a:moveTo>
                  <a:pt x="284" y="11"/>
                </a:moveTo>
                <a:cubicBezTo>
                  <a:pt x="285" y="13"/>
                  <a:pt x="285" y="13"/>
                  <a:pt x="285" y="13"/>
                </a:cubicBezTo>
                <a:cubicBezTo>
                  <a:pt x="287" y="13"/>
                  <a:pt x="286" y="10"/>
                  <a:pt x="284" y="11"/>
                </a:cubicBezTo>
                <a:close/>
                <a:moveTo>
                  <a:pt x="263" y="14"/>
                </a:moveTo>
                <a:cubicBezTo>
                  <a:pt x="264" y="12"/>
                  <a:pt x="265" y="13"/>
                  <a:pt x="267" y="13"/>
                </a:cubicBezTo>
                <a:cubicBezTo>
                  <a:pt x="267" y="10"/>
                  <a:pt x="261" y="13"/>
                  <a:pt x="263" y="14"/>
                </a:cubicBezTo>
                <a:close/>
                <a:moveTo>
                  <a:pt x="103" y="20"/>
                </a:moveTo>
                <a:cubicBezTo>
                  <a:pt x="103" y="19"/>
                  <a:pt x="104" y="19"/>
                  <a:pt x="104" y="17"/>
                </a:cubicBezTo>
                <a:cubicBezTo>
                  <a:pt x="102" y="18"/>
                  <a:pt x="102" y="18"/>
                  <a:pt x="100" y="18"/>
                </a:cubicBezTo>
                <a:cubicBezTo>
                  <a:pt x="100" y="20"/>
                  <a:pt x="100" y="20"/>
                  <a:pt x="100" y="20"/>
                </a:cubicBezTo>
                <a:cubicBezTo>
                  <a:pt x="102" y="20"/>
                  <a:pt x="101" y="19"/>
                  <a:pt x="103" y="20"/>
                </a:cubicBezTo>
                <a:close/>
                <a:moveTo>
                  <a:pt x="423" y="7"/>
                </a:moveTo>
                <a:cubicBezTo>
                  <a:pt x="424" y="4"/>
                  <a:pt x="421" y="5"/>
                  <a:pt x="421" y="7"/>
                </a:cubicBezTo>
                <a:lnTo>
                  <a:pt x="423" y="7"/>
                </a:lnTo>
                <a:close/>
                <a:moveTo>
                  <a:pt x="398" y="7"/>
                </a:moveTo>
                <a:cubicBezTo>
                  <a:pt x="398" y="5"/>
                  <a:pt x="400" y="6"/>
                  <a:pt x="398" y="4"/>
                </a:cubicBezTo>
                <a:cubicBezTo>
                  <a:pt x="399" y="4"/>
                  <a:pt x="399" y="4"/>
                  <a:pt x="399" y="3"/>
                </a:cubicBezTo>
                <a:cubicBezTo>
                  <a:pt x="397" y="4"/>
                  <a:pt x="398" y="4"/>
                  <a:pt x="396" y="4"/>
                </a:cubicBezTo>
                <a:cubicBezTo>
                  <a:pt x="395" y="5"/>
                  <a:pt x="396" y="6"/>
                  <a:pt x="398" y="7"/>
                </a:cubicBezTo>
                <a:close/>
                <a:moveTo>
                  <a:pt x="328" y="5"/>
                </a:moveTo>
                <a:cubicBezTo>
                  <a:pt x="328" y="6"/>
                  <a:pt x="326" y="5"/>
                  <a:pt x="325" y="6"/>
                </a:cubicBezTo>
                <a:cubicBezTo>
                  <a:pt x="325" y="5"/>
                  <a:pt x="326" y="4"/>
                  <a:pt x="325" y="4"/>
                </a:cubicBezTo>
                <a:cubicBezTo>
                  <a:pt x="325" y="5"/>
                  <a:pt x="322" y="4"/>
                  <a:pt x="322" y="6"/>
                </a:cubicBezTo>
                <a:cubicBezTo>
                  <a:pt x="323" y="6"/>
                  <a:pt x="323" y="6"/>
                  <a:pt x="323" y="7"/>
                </a:cubicBezTo>
                <a:cubicBezTo>
                  <a:pt x="322" y="7"/>
                  <a:pt x="322" y="7"/>
                  <a:pt x="322" y="7"/>
                </a:cubicBezTo>
                <a:cubicBezTo>
                  <a:pt x="324" y="7"/>
                  <a:pt x="328" y="7"/>
                  <a:pt x="328" y="5"/>
                </a:cubicBezTo>
                <a:close/>
                <a:moveTo>
                  <a:pt x="143" y="11"/>
                </a:moveTo>
                <a:cubicBezTo>
                  <a:pt x="143" y="9"/>
                  <a:pt x="143" y="9"/>
                  <a:pt x="143" y="9"/>
                </a:cubicBezTo>
                <a:cubicBezTo>
                  <a:pt x="141" y="8"/>
                  <a:pt x="141" y="12"/>
                  <a:pt x="143" y="11"/>
                </a:cubicBezTo>
                <a:close/>
                <a:moveTo>
                  <a:pt x="101" y="11"/>
                </a:moveTo>
                <a:cubicBezTo>
                  <a:pt x="101" y="13"/>
                  <a:pt x="101" y="13"/>
                  <a:pt x="101" y="13"/>
                </a:cubicBezTo>
                <a:cubicBezTo>
                  <a:pt x="103" y="13"/>
                  <a:pt x="103" y="13"/>
                  <a:pt x="103" y="13"/>
                </a:cubicBezTo>
                <a:cubicBezTo>
                  <a:pt x="103" y="11"/>
                  <a:pt x="102" y="11"/>
                  <a:pt x="101" y="11"/>
                </a:cubicBezTo>
                <a:close/>
                <a:moveTo>
                  <a:pt x="35" y="13"/>
                </a:moveTo>
                <a:cubicBezTo>
                  <a:pt x="34" y="13"/>
                  <a:pt x="33" y="12"/>
                  <a:pt x="32" y="11"/>
                </a:cubicBezTo>
                <a:cubicBezTo>
                  <a:pt x="33" y="13"/>
                  <a:pt x="34" y="14"/>
                  <a:pt x="31" y="14"/>
                </a:cubicBezTo>
                <a:cubicBezTo>
                  <a:pt x="32" y="16"/>
                  <a:pt x="35" y="15"/>
                  <a:pt x="35" y="13"/>
                </a:cubicBezTo>
                <a:close/>
                <a:moveTo>
                  <a:pt x="39" y="8"/>
                </a:moveTo>
                <a:cubicBezTo>
                  <a:pt x="39" y="6"/>
                  <a:pt x="41" y="6"/>
                  <a:pt x="40" y="4"/>
                </a:cubicBezTo>
                <a:cubicBezTo>
                  <a:pt x="38" y="4"/>
                  <a:pt x="38" y="4"/>
                  <a:pt x="38" y="4"/>
                </a:cubicBezTo>
                <a:cubicBezTo>
                  <a:pt x="38" y="5"/>
                  <a:pt x="38" y="8"/>
                  <a:pt x="39" y="8"/>
                </a:cubicBezTo>
                <a:close/>
                <a:moveTo>
                  <a:pt x="499" y="242"/>
                </a:moveTo>
                <a:cubicBezTo>
                  <a:pt x="499" y="242"/>
                  <a:pt x="499" y="242"/>
                  <a:pt x="499" y="241"/>
                </a:cubicBezTo>
                <a:cubicBezTo>
                  <a:pt x="499" y="242"/>
                  <a:pt x="499" y="242"/>
                  <a:pt x="499" y="242"/>
                </a:cubicBezTo>
                <a:close/>
                <a:moveTo>
                  <a:pt x="4" y="123"/>
                </a:moveTo>
                <a:cubicBezTo>
                  <a:pt x="4" y="121"/>
                  <a:pt x="3" y="118"/>
                  <a:pt x="6" y="117"/>
                </a:cubicBezTo>
                <a:cubicBezTo>
                  <a:pt x="6" y="140"/>
                  <a:pt x="6" y="161"/>
                  <a:pt x="7" y="184"/>
                </a:cubicBezTo>
                <a:cubicBezTo>
                  <a:pt x="6" y="185"/>
                  <a:pt x="5" y="185"/>
                  <a:pt x="5" y="186"/>
                </a:cubicBezTo>
                <a:cubicBezTo>
                  <a:pt x="6" y="188"/>
                  <a:pt x="6" y="189"/>
                  <a:pt x="8" y="190"/>
                </a:cubicBezTo>
                <a:cubicBezTo>
                  <a:pt x="9" y="193"/>
                  <a:pt x="8" y="198"/>
                  <a:pt x="8" y="201"/>
                </a:cubicBezTo>
                <a:cubicBezTo>
                  <a:pt x="8" y="203"/>
                  <a:pt x="9" y="203"/>
                  <a:pt x="10" y="204"/>
                </a:cubicBezTo>
                <a:cubicBezTo>
                  <a:pt x="10" y="206"/>
                  <a:pt x="8" y="207"/>
                  <a:pt x="8" y="209"/>
                </a:cubicBezTo>
                <a:cubicBezTo>
                  <a:pt x="8" y="210"/>
                  <a:pt x="10" y="210"/>
                  <a:pt x="10" y="212"/>
                </a:cubicBezTo>
                <a:cubicBezTo>
                  <a:pt x="12" y="218"/>
                  <a:pt x="10" y="228"/>
                  <a:pt x="10" y="236"/>
                </a:cubicBezTo>
                <a:cubicBezTo>
                  <a:pt x="10" y="240"/>
                  <a:pt x="11" y="243"/>
                  <a:pt x="12" y="246"/>
                </a:cubicBezTo>
                <a:cubicBezTo>
                  <a:pt x="13" y="239"/>
                  <a:pt x="13" y="234"/>
                  <a:pt x="15" y="226"/>
                </a:cubicBezTo>
                <a:cubicBezTo>
                  <a:pt x="18" y="227"/>
                  <a:pt x="17" y="232"/>
                  <a:pt x="17" y="236"/>
                </a:cubicBezTo>
                <a:cubicBezTo>
                  <a:pt x="18" y="245"/>
                  <a:pt x="16" y="255"/>
                  <a:pt x="18" y="265"/>
                </a:cubicBezTo>
                <a:cubicBezTo>
                  <a:pt x="21" y="263"/>
                  <a:pt x="18" y="260"/>
                  <a:pt x="20" y="257"/>
                </a:cubicBezTo>
                <a:cubicBezTo>
                  <a:pt x="22" y="260"/>
                  <a:pt x="19" y="263"/>
                  <a:pt x="23" y="264"/>
                </a:cubicBezTo>
                <a:cubicBezTo>
                  <a:pt x="22" y="258"/>
                  <a:pt x="24" y="247"/>
                  <a:pt x="22" y="242"/>
                </a:cubicBezTo>
                <a:cubicBezTo>
                  <a:pt x="23" y="243"/>
                  <a:pt x="24" y="243"/>
                  <a:pt x="24" y="242"/>
                </a:cubicBezTo>
                <a:cubicBezTo>
                  <a:pt x="22" y="241"/>
                  <a:pt x="21" y="233"/>
                  <a:pt x="24" y="229"/>
                </a:cubicBezTo>
                <a:cubicBezTo>
                  <a:pt x="26" y="238"/>
                  <a:pt x="25" y="251"/>
                  <a:pt x="26" y="264"/>
                </a:cubicBezTo>
                <a:cubicBezTo>
                  <a:pt x="28" y="264"/>
                  <a:pt x="26" y="262"/>
                  <a:pt x="27" y="261"/>
                </a:cubicBezTo>
                <a:cubicBezTo>
                  <a:pt x="28" y="262"/>
                  <a:pt x="31" y="262"/>
                  <a:pt x="31" y="264"/>
                </a:cubicBezTo>
                <a:cubicBezTo>
                  <a:pt x="32" y="268"/>
                  <a:pt x="30" y="274"/>
                  <a:pt x="30" y="277"/>
                </a:cubicBezTo>
                <a:cubicBezTo>
                  <a:pt x="30" y="278"/>
                  <a:pt x="33" y="284"/>
                  <a:pt x="31" y="281"/>
                </a:cubicBezTo>
                <a:cubicBezTo>
                  <a:pt x="31" y="286"/>
                  <a:pt x="30" y="286"/>
                  <a:pt x="29" y="291"/>
                </a:cubicBezTo>
                <a:cubicBezTo>
                  <a:pt x="31" y="291"/>
                  <a:pt x="30" y="292"/>
                  <a:pt x="33" y="293"/>
                </a:cubicBezTo>
                <a:cubicBezTo>
                  <a:pt x="33" y="289"/>
                  <a:pt x="35" y="286"/>
                  <a:pt x="35" y="282"/>
                </a:cubicBezTo>
                <a:cubicBezTo>
                  <a:pt x="37" y="285"/>
                  <a:pt x="35" y="288"/>
                  <a:pt x="38" y="290"/>
                </a:cubicBezTo>
                <a:cubicBezTo>
                  <a:pt x="37" y="284"/>
                  <a:pt x="37" y="280"/>
                  <a:pt x="39" y="277"/>
                </a:cubicBezTo>
                <a:cubicBezTo>
                  <a:pt x="42" y="281"/>
                  <a:pt x="37" y="290"/>
                  <a:pt x="39" y="295"/>
                </a:cubicBezTo>
                <a:cubicBezTo>
                  <a:pt x="40" y="295"/>
                  <a:pt x="41" y="292"/>
                  <a:pt x="42" y="293"/>
                </a:cubicBezTo>
                <a:cubicBezTo>
                  <a:pt x="42" y="295"/>
                  <a:pt x="41" y="295"/>
                  <a:pt x="42" y="297"/>
                </a:cubicBezTo>
                <a:cubicBezTo>
                  <a:pt x="46" y="298"/>
                  <a:pt x="50" y="297"/>
                  <a:pt x="54" y="295"/>
                </a:cubicBezTo>
                <a:cubicBezTo>
                  <a:pt x="54" y="294"/>
                  <a:pt x="52" y="291"/>
                  <a:pt x="53" y="289"/>
                </a:cubicBezTo>
                <a:cubicBezTo>
                  <a:pt x="53" y="292"/>
                  <a:pt x="54" y="293"/>
                  <a:pt x="55" y="294"/>
                </a:cubicBezTo>
                <a:cubicBezTo>
                  <a:pt x="56" y="294"/>
                  <a:pt x="57" y="294"/>
                  <a:pt x="58" y="292"/>
                </a:cubicBezTo>
                <a:cubicBezTo>
                  <a:pt x="54" y="288"/>
                  <a:pt x="57" y="282"/>
                  <a:pt x="56" y="274"/>
                </a:cubicBezTo>
                <a:cubicBezTo>
                  <a:pt x="57" y="275"/>
                  <a:pt x="57" y="273"/>
                  <a:pt x="58" y="274"/>
                </a:cubicBezTo>
                <a:cubicBezTo>
                  <a:pt x="58" y="277"/>
                  <a:pt x="59" y="279"/>
                  <a:pt x="58" y="280"/>
                </a:cubicBezTo>
                <a:cubicBezTo>
                  <a:pt x="59" y="281"/>
                  <a:pt x="59" y="280"/>
                  <a:pt x="60" y="281"/>
                </a:cubicBezTo>
                <a:cubicBezTo>
                  <a:pt x="60" y="279"/>
                  <a:pt x="58" y="278"/>
                  <a:pt x="59" y="278"/>
                </a:cubicBezTo>
                <a:cubicBezTo>
                  <a:pt x="60" y="278"/>
                  <a:pt x="60" y="279"/>
                  <a:pt x="60" y="279"/>
                </a:cubicBezTo>
                <a:cubicBezTo>
                  <a:pt x="61" y="278"/>
                  <a:pt x="59" y="276"/>
                  <a:pt x="60" y="275"/>
                </a:cubicBezTo>
                <a:cubicBezTo>
                  <a:pt x="62" y="277"/>
                  <a:pt x="63" y="283"/>
                  <a:pt x="59" y="285"/>
                </a:cubicBezTo>
                <a:cubicBezTo>
                  <a:pt x="59" y="283"/>
                  <a:pt x="60" y="283"/>
                  <a:pt x="59" y="283"/>
                </a:cubicBezTo>
                <a:cubicBezTo>
                  <a:pt x="57" y="286"/>
                  <a:pt x="58" y="290"/>
                  <a:pt x="58" y="293"/>
                </a:cubicBezTo>
                <a:cubicBezTo>
                  <a:pt x="61" y="294"/>
                  <a:pt x="59" y="291"/>
                  <a:pt x="60" y="290"/>
                </a:cubicBezTo>
                <a:cubicBezTo>
                  <a:pt x="61" y="290"/>
                  <a:pt x="62" y="290"/>
                  <a:pt x="63" y="291"/>
                </a:cubicBezTo>
                <a:cubicBezTo>
                  <a:pt x="62" y="294"/>
                  <a:pt x="64" y="293"/>
                  <a:pt x="64" y="295"/>
                </a:cubicBezTo>
                <a:cubicBezTo>
                  <a:pt x="66" y="299"/>
                  <a:pt x="62" y="298"/>
                  <a:pt x="65" y="301"/>
                </a:cubicBezTo>
                <a:cubicBezTo>
                  <a:pt x="64" y="301"/>
                  <a:pt x="63" y="300"/>
                  <a:pt x="63" y="301"/>
                </a:cubicBezTo>
                <a:cubicBezTo>
                  <a:pt x="64" y="301"/>
                  <a:pt x="64" y="301"/>
                  <a:pt x="65" y="302"/>
                </a:cubicBezTo>
                <a:cubicBezTo>
                  <a:pt x="64" y="302"/>
                  <a:pt x="64" y="304"/>
                  <a:pt x="63" y="303"/>
                </a:cubicBezTo>
                <a:cubicBezTo>
                  <a:pt x="62" y="302"/>
                  <a:pt x="63" y="299"/>
                  <a:pt x="60" y="299"/>
                </a:cubicBezTo>
                <a:cubicBezTo>
                  <a:pt x="60" y="301"/>
                  <a:pt x="62" y="304"/>
                  <a:pt x="59" y="304"/>
                </a:cubicBezTo>
                <a:cubicBezTo>
                  <a:pt x="59" y="306"/>
                  <a:pt x="60" y="308"/>
                  <a:pt x="60" y="309"/>
                </a:cubicBezTo>
                <a:cubicBezTo>
                  <a:pt x="61" y="308"/>
                  <a:pt x="61" y="308"/>
                  <a:pt x="62" y="308"/>
                </a:cubicBezTo>
                <a:cubicBezTo>
                  <a:pt x="64" y="311"/>
                  <a:pt x="67" y="309"/>
                  <a:pt x="71" y="310"/>
                </a:cubicBezTo>
                <a:cubicBezTo>
                  <a:pt x="70" y="307"/>
                  <a:pt x="74" y="308"/>
                  <a:pt x="74" y="306"/>
                </a:cubicBezTo>
                <a:cubicBezTo>
                  <a:pt x="74" y="304"/>
                  <a:pt x="71" y="305"/>
                  <a:pt x="71" y="304"/>
                </a:cubicBezTo>
                <a:cubicBezTo>
                  <a:pt x="73" y="303"/>
                  <a:pt x="70" y="302"/>
                  <a:pt x="71" y="301"/>
                </a:cubicBezTo>
                <a:cubicBezTo>
                  <a:pt x="74" y="304"/>
                  <a:pt x="78" y="297"/>
                  <a:pt x="80" y="301"/>
                </a:cubicBezTo>
                <a:cubicBezTo>
                  <a:pt x="80" y="298"/>
                  <a:pt x="82" y="298"/>
                  <a:pt x="85" y="298"/>
                </a:cubicBezTo>
                <a:cubicBezTo>
                  <a:pt x="85" y="300"/>
                  <a:pt x="84" y="301"/>
                  <a:pt x="86" y="301"/>
                </a:cubicBezTo>
                <a:cubicBezTo>
                  <a:pt x="87" y="297"/>
                  <a:pt x="86" y="294"/>
                  <a:pt x="85" y="291"/>
                </a:cubicBezTo>
                <a:cubicBezTo>
                  <a:pt x="83" y="286"/>
                  <a:pt x="86" y="279"/>
                  <a:pt x="83" y="274"/>
                </a:cubicBezTo>
                <a:cubicBezTo>
                  <a:pt x="83" y="276"/>
                  <a:pt x="82" y="278"/>
                  <a:pt x="83" y="279"/>
                </a:cubicBezTo>
                <a:cubicBezTo>
                  <a:pt x="82" y="279"/>
                  <a:pt x="82" y="279"/>
                  <a:pt x="82" y="279"/>
                </a:cubicBezTo>
                <a:cubicBezTo>
                  <a:pt x="82" y="281"/>
                  <a:pt x="83" y="288"/>
                  <a:pt x="82" y="291"/>
                </a:cubicBezTo>
                <a:cubicBezTo>
                  <a:pt x="81" y="290"/>
                  <a:pt x="82" y="287"/>
                  <a:pt x="80" y="286"/>
                </a:cubicBezTo>
                <a:cubicBezTo>
                  <a:pt x="83" y="283"/>
                  <a:pt x="80" y="279"/>
                  <a:pt x="82" y="274"/>
                </a:cubicBezTo>
                <a:cubicBezTo>
                  <a:pt x="82" y="275"/>
                  <a:pt x="82" y="276"/>
                  <a:pt x="82" y="277"/>
                </a:cubicBezTo>
                <a:cubicBezTo>
                  <a:pt x="82" y="275"/>
                  <a:pt x="83" y="273"/>
                  <a:pt x="82" y="273"/>
                </a:cubicBezTo>
                <a:cubicBezTo>
                  <a:pt x="79" y="275"/>
                  <a:pt x="82" y="279"/>
                  <a:pt x="79" y="280"/>
                </a:cubicBezTo>
                <a:cubicBezTo>
                  <a:pt x="78" y="277"/>
                  <a:pt x="79" y="276"/>
                  <a:pt x="79" y="273"/>
                </a:cubicBezTo>
                <a:cubicBezTo>
                  <a:pt x="80" y="272"/>
                  <a:pt x="81" y="275"/>
                  <a:pt x="81" y="272"/>
                </a:cubicBezTo>
                <a:cubicBezTo>
                  <a:pt x="79" y="272"/>
                  <a:pt x="79" y="265"/>
                  <a:pt x="81" y="261"/>
                </a:cubicBezTo>
                <a:cubicBezTo>
                  <a:pt x="79" y="261"/>
                  <a:pt x="79" y="259"/>
                  <a:pt x="80" y="258"/>
                </a:cubicBezTo>
                <a:cubicBezTo>
                  <a:pt x="81" y="258"/>
                  <a:pt x="82" y="260"/>
                  <a:pt x="83" y="258"/>
                </a:cubicBezTo>
                <a:cubicBezTo>
                  <a:pt x="84" y="260"/>
                  <a:pt x="83" y="266"/>
                  <a:pt x="86" y="267"/>
                </a:cubicBezTo>
                <a:cubicBezTo>
                  <a:pt x="86" y="263"/>
                  <a:pt x="87" y="262"/>
                  <a:pt x="90" y="261"/>
                </a:cubicBezTo>
                <a:cubicBezTo>
                  <a:pt x="91" y="264"/>
                  <a:pt x="90" y="265"/>
                  <a:pt x="92" y="267"/>
                </a:cubicBezTo>
                <a:cubicBezTo>
                  <a:pt x="93" y="264"/>
                  <a:pt x="90" y="262"/>
                  <a:pt x="92" y="259"/>
                </a:cubicBezTo>
                <a:cubicBezTo>
                  <a:pt x="98" y="266"/>
                  <a:pt x="93" y="284"/>
                  <a:pt x="96" y="292"/>
                </a:cubicBezTo>
                <a:cubicBezTo>
                  <a:pt x="96" y="291"/>
                  <a:pt x="97" y="291"/>
                  <a:pt x="98" y="291"/>
                </a:cubicBezTo>
                <a:cubicBezTo>
                  <a:pt x="98" y="292"/>
                  <a:pt x="98" y="295"/>
                  <a:pt x="99" y="295"/>
                </a:cubicBezTo>
                <a:cubicBezTo>
                  <a:pt x="99" y="294"/>
                  <a:pt x="100" y="294"/>
                  <a:pt x="101" y="294"/>
                </a:cubicBezTo>
                <a:cubicBezTo>
                  <a:pt x="101" y="285"/>
                  <a:pt x="99" y="268"/>
                  <a:pt x="102" y="260"/>
                </a:cubicBezTo>
                <a:cubicBezTo>
                  <a:pt x="103" y="261"/>
                  <a:pt x="103" y="262"/>
                  <a:pt x="103" y="262"/>
                </a:cubicBezTo>
                <a:cubicBezTo>
                  <a:pt x="103" y="261"/>
                  <a:pt x="104" y="261"/>
                  <a:pt x="106" y="261"/>
                </a:cubicBezTo>
                <a:cubicBezTo>
                  <a:pt x="106" y="263"/>
                  <a:pt x="105" y="263"/>
                  <a:pt x="105" y="264"/>
                </a:cubicBezTo>
                <a:cubicBezTo>
                  <a:pt x="107" y="264"/>
                  <a:pt x="107" y="265"/>
                  <a:pt x="108" y="266"/>
                </a:cubicBezTo>
                <a:cubicBezTo>
                  <a:pt x="108" y="265"/>
                  <a:pt x="107" y="262"/>
                  <a:pt x="109" y="263"/>
                </a:cubicBezTo>
                <a:cubicBezTo>
                  <a:pt x="109" y="266"/>
                  <a:pt x="108" y="269"/>
                  <a:pt x="109" y="273"/>
                </a:cubicBezTo>
                <a:cubicBezTo>
                  <a:pt x="110" y="267"/>
                  <a:pt x="108" y="259"/>
                  <a:pt x="112" y="255"/>
                </a:cubicBezTo>
                <a:cubicBezTo>
                  <a:pt x="111" y="265"/>
                  <a:pt x="115" y="276"/>
                  <a:pt x="111" y="286"/>
                </a:cubicBezTo>
                <a:cubicBezTo>
                  <a:pt x="114" y="287"/>
                  <a:pt x="116" y="294"/>
                  <a:pt x="113" y="298"/>
                </a:cubicBezTo>
                <a:cubicBezTo>
                  <a:pt x="112" y="297"/>
                  <a:pt x="113" y="292"/>
                  <a:pt x="112" y="292"/>
                </a:cubicBezTo>
                <a:cubicBezTo>
                  <a:pt x="112" y="293"/>
                  <a:pt x="113" y="295"/>
                  <a:pt x="111" y="294"/>
                </a:cubicBezTo>
                <a:cubicBezTo>
                  <a:pt x="111" y="293"/>
                  <a:pt x="113" y="292"/>
                  <a:pt x="111" y="292"/>
                </a:cubicBezTo>
                <a:cubicBezTo>
                  <a:pt x="110" y="292"/>
                  <a:pt x="111" y="295"/>
                  <a:pt x="111" y="296"/>
                </a:cubicBezTo>
                <a:cubicBezTo>
                  <a:pt x="108" y="297"/>
                  <a:pt x="108" y="298"/>
                  <a:pt x="105" y="297"/>
                </a:cubicBezTo>
                <a:cubicBezTo>
                  <a:pt x="105" y="298"/>
                  <a:pt x="103" y="300"/>
                  <a:pt x="105" y="300"/>
                </a:cubicBezTo>
                <a:cubicBezTo>
                  <a:pt x="106" y="300"/>
                  <a:pt x="105" y="297"/>
                  <a:pt x="107" y="298"/>
                </a:cubicBezTo>
                <a:cubicBezTo>
                  <a:pt x="108" y="299"/>
                  <a:pt x="107" y="301"/>
                  <a:pt x="109" y="301"/>
                </a:cubicBezTo>
                <a:cubicBezTo>
                  <a:pt x="110" y="298"/>
                  <a:pt x="110" y="299"/>
                  <a:pt x="112" y="298"/>
                </a:cubicBezTo>
                <a:cubicBezTo>
                  <a:pt x="112" y="299"/>
                  <a:pt x="112" y="300"/>
                  <a:pt x="113" y="300"/>
                </a:cubicBezTo>
                <a:cubicBezTo>
                  <a:pt x="113" y="299"/>
                  <a:pt x="113" y="299"/>
                  <a:pt x="114" y="299"/>
                </a:cubicBezTo>
                <a:cubicBezTo>
                  <a:pt x="115" y="299"/>
                  <a:pt x="115" y="300"/>
                  <a:pt x="115" y="300"/>
                </a:cubicBezTo>
                <a:cubicBezTo>
                  <a:pt x="115" y="300"/>
                  <a:pt x="115" y="299"/>
                  <a:pt x="116" y="299"/>
                </a:cubicBezTo>
                <a:cubicBezTo>
                  <a:pt x="117" y="300"/>
                  <a:pt x="116" y="303"/>
                  <a:pt x="119" y="303"/>
                </a:cubicBezTo>
                <a:cubicBezTo>
                  <a:pt x="119" y="303"/>
                  <a:pt x="120" y="303"/>
                  <a:pt x="120" y="303"/>
                </a:cubicBezTo>
                <a:cubicBezTo>
                  <a:pt x="121" y="296"/>
                  <a:pt x="119" y="292"/>
                  <a:pt x="121" y="289"/>
                </a:cubicBezTo>
                <a:cubicBezTo>
                  <a:pt x="122" y="293"/>
                  <a:pt x="120" y="296"/>
                  <a:pt x="123" y="299"/>
                </a:cubicBezTo>
                <a:cubicBezTo>
                  <a:pt x="122" y="295"/>
                  <a:pt x="122" y="288"/>
                  <a:pt x="123" y="285"/>
                </a:cubicBezTo>
                <a:cubicBezTo>
                  <a:pt x="126" y="288"/>
                  <a:pt x="121" y="294"/>
                  <a:pt x="125" y="297"/>
                </a:cubicBezTo>
                <a:cubicBezTo>
                  <a:pt x="124" y="295"/>
                  <a:pt x="125" y="296"/>
                  <a:pt x="126" y="294"/>
                </a:cubicBezTo>
                <a:cubicBezTo>
                  <a:pt x="125" y="294"/>
                  <a:pt x="125" y="294"/>
                  <a:pt x="124" y="293"/>
                </a:cubicBezTo>
                <a:cubicBezTo>
                  <a:pt x="124" y="292"/>
                  <a:pt x="124" y="291"/>
                  <a:pt x="125" y="291"/>
                </a:cubicBezTo>
                <a:cubicBezTo>
                  <a:pt x="129" y="294"/>
                  <a:pt x="125" y="298"/>
                  <a:pt x="127" y="301"/>
                </a:cubicBezTo>
                <a:cubicBezTo>
                  <a:pt x="126" y="301"/>
                  <a:pt x="126" y="301"/>
                  <a:pt x="125" y="301"/>
                </a:cubicBezTo>
                <a:cubicBezTo>
                  <a:pt x="126" y="303"/>
                  <a:pt x="125" y="304"/>
                  <a:pt x="127" y="306"/>
                </a:cubicBezTo>
                <a:cubicBezTo>
                  <a:pt x="128" y="304"/>
                  <a:pt x="128" y="306"/>
                  <a:pt x="130" y="305"/>
                </a:cubicBezTo>
                <a:cubicBezTo>
                  <a:pt x="131" y="305"/>
                  <a:pt x="129" y="304"/>
                  <a:pt x="130" y="303"/>
                </a:cubicBezTo>
                <a:cubicBezTo>
                  <a:pt x="131" y="304"/>
                  <a:pt x="131" y="304"/>
                  <a:pt x="132" y="304"/>
                </a:cubicBezTo>
                <a:cubicBezTo>
                  <a:pt x="131" y="302"/>
                  <a:pt x="133" y="303"/>
                  <a:pt x="134" y="303"/>
                </a:cubicBezTo>
                <a:cubicBezTo>
                  <a:pt x="135" y="299"/>
                  <a:pt x="133" y="297"/>
                  <a:pt x="134" y="292"/>
                </a:cubicBezTo>
                <a:cubicBezTo>
                  <a:pt x="135" y="294"/>
                  <a:pt x="137" y="296"/>
                  <a:pt x="136" y="298"/>
                </a:cubicBezTo>
                <a:cubicBezTo>
                  <a:pt x="137" y="299"/>
                  <a:pt x="137" y="297"/>
                  <a:pt x="138" y="298"/>
                </a:cubicBezTo>
                <a:cubicBezTo>
                  <a:pt x="138" y="299"/>
                  <a:pt x="138" y="300"/>
                  <a:pt x="139" y="299"/>
                </a:cubicBezTo>
                <a:cubicBezTo>
                  <a:pt x="139" y="297"/>
                  <a:pt x="137" y="297"/>
                  <a:pt x="138" y="295"/>
                </a:cubicBezTo>
                <a:cubicBezTo>
                  <a:pt x="138" y="297"/>
                  <a:pt x="139" y="296"/>
                  <a:pt x="140" y="296"/>
                </a:cubicBezTo>
                <a:cubicBezTo>
                  <a:pt x="140" y="297"/>
                  <a:pt x="139" y="297"/>
                  <a:pt x="139" y="298"/>
                </a:cubicBezTo>
                <a:cubicBezTo>
                  <a:pt x="140" y="300"/>
                  <a:pt x="140" y="298"/>
                  <a:pt x="141" y="299"/>
                </a:cubicBezTo>
                <a:cubicBezTo>
                  <a:pt x="139" y="299"/>
                  <a:pt x="141" y="301"/>
                  <a:pt x="140" y="301"/>
                </a:cubicBezTo>
                <a:cubicBezTo>
                  <a:pt x="140" y="300"/>
                  <a:pt x="137" y="301"/>
                  <a:pt x="137" y="303"/>
                </a:cubicBezTo>
                <a:cubicBezTo>
                  <a:pt x="139" y="304"/>
                  <a:pt x="138" y="303"/>
                  <a:pt x="141" y="303"/>
                </a:cubicBezTo>
                <a:cubicBezTo>
                  <a:pt x="141" y="302"/>
                  <a:pt x="141" y="300"/>
                  <a:pt x="141" y="299"/>
                </a:cubicBezTo>
                <a:cubicBezTo>
                  <a:pt x="142" y="300"/>
                  <a:pt x="142" y="299"/>
                  <a:pt x="142" y="298"/>
                </a:cubicBezTo>
                <a:cubicBezTo>
                  <a:pt x="142" y="300"/>
                  <a:pt x="142" y="301"/>
                  <a:pt x="142" y="302"/>
                </a:cubicBezTo>
                <a:cubicBezTo>
                  <a:pt x="144" y="301"/>
                  <a:pt x="142" y="304"/>
                  <a:pt x="143" y="303"/>
                </a:cubicBezTo>
                <a:cubicBezTo>
                  <a:pt x="143" y="301"/>
                  <a:pt x="144" y="304"/>
                  <a:pt x="145" y="303"/>
                </a:cubicBezTo>
                <a:cubicBezTo>
                  <a:pt x="146" y="303"/>
                  <a:pt x="145" y="301"/>
                  <a:pt x="146" y="301"/>
                </a:cubicBezTo>
                <a:cubicBezTo>
                  <a:pt x="145" y="303"/>
                  <a:pt x="147" y="303"/>
                  <a:pt x="146" y="304"/>
                </a:cubicBezTo>
                <a:cubicBezTo>
                  <a:pt x="147" y="304"/>
                  <a:pt x="149" y="304"/>
                  <a:pt x="149" y="303"/>
                </a:cubicBezTo>
                <a:cubicBezTo>
                  <a:pt x="148" y="303"/>
                  <a:pt x="148" y="302"/>
                  <a:pt x="149" y="302"/>
                </a:cubicBezTo>
                <a:cubicBezTo>
                  <a:pt x="150" y="302"/>
                  <a:pt x="150" y="303"/>
                  <a:pt x="151" y="303"/>
                </a:cubicBezTo>
                <a:cubicBezTo>
                  <a:pt x="152" y="300"/>
                  <a:pt x="151" y="300"/>
                  <a:pt x="150" y="299"/>
                </a:cubicBezTo>
                <a:cubicBezTo>
                  <a:pt x="151" y="298"/>
                  <a:pt x="151" y="298"/>
                  <a:pt x="151" y="298"/>
                </a:cubicBezTo>
                <a:cubicBezTo>
                  <a:pt x="148" y="298"/>
                  <a:pt x="148" y="299"/>
                  <a:pt x="145" y="300"/>
                </a:cubicBezTo>
                <a:cubicBezTo>
                  <a:pt x="144" y="298"/>
                  <a:pt x="146" y="298"/>
                  <a:pt x="145" y="297"/>
                </a:cubicBezTo>
                <a:cubicBezTo>
                  <a:pt x="142" y="297"/>
                  <a:pt x="141" y="291"/>
                  <a:pt x="143" y="291"/>
                </a:cubicBezTo>
                <a:cubicBezTo>
                  <a:pt x="141" y="291"/>
                  <a:pt x="141" y="287"/>
                  <a:pt x="143" y="289"/>
                </a:cubicBezTo>
                <a:cubicBezTo>
                  <a:pt x="143" y="287"/>
                  <a:pt x="141" y="286"/>
                  <a:pt x="143" y="287"/>
                </a:cubicBezTo>
                <a:cubicBezTo>
                  <a:pt x="142" y="285"/>
                  <a:pt x="143" y="285"/>
                  <a:pt x="142" y="285"/>
                </a:cubicBezTo>
                <a:cubicBezTo>
                  <a:pt x="142" y="281"/>
                  <a:pt x="143" y="280"/>
                  <a:pt x="142" y="276"/>
                </a:cubicBezTo>
                <a:cubicBezTo>
                  <a:pt x="143" y="276"/>
                  <a:pt x="143" y="276"/>
                  <a:pt x="144" y="276"/>
                </a:cubicBezTo>
                <a:cubicBezTo>
                  <a:pt x="143" y="278"/>
                  <a:pt x="145" y="282"/>
                  <a:pt x="143" y="285"/>
                </a:cubicBezTo>
                <a:cubicBezTo>
                  <a:pt x="145" y="286"/>
                  <a:pt x="143" y="290"/>
                  <a:pt x="145" y="291"/>
                </a:cubicBezTo>
                <a:cubicBezTo>
                  <a:pt x="147" y="289"/>
                  <a:pt x="143" y="287"/>
                  <a:pt x="145" y="285"/>
                </a:cubicBezTo>
                <a:cubicBezTo>
                  <a:pt x="147" y="284"/>
                  <a:pt x="146" y="287"/>
                  <a:pt x="147" y="287"/>
                </a:cubicBezTo>
                <a:cubicBezTo>
                  <a:pt x="149" y="284"/>
                  <a:pt x="151" y="280"/>
                  <a:pt x="150" y="276"/>
                </a:cubicBezTo>
                <a:cubicBezTo>
                  <a:pt x="151" y="278"/>
                  <a:pt x="152" y="278"/>
                  <a:pt x="152" y="280"/>
                </a:cubicBezTo>
                <a:cubicBezTo>
                  <a:pt x="153" y="280"/>
                  <a:pt x="155" y="280"/>
                  <a:pt x="155" y="280"/>
                </a:cubicBezTo>
                <a:cubicBezTo>
                  <a:pt x="154" y="278"/>
                  <a:pt x="158" y="280"/>
                  <a:pt x="158" y="278"/>
                </a:cubicBezTo>
                <a:cubicBezTo>
                  <a:pt x="157" y="277"/>
                  <a:pt x="158" y="275"/>
                  <a:pt x="158" y="274"/>
                </a:cubicBezTo>
                <a:cubicBezTo>
                  <a:pt x="158" y="275"/>
                  <a:pt x="159" y="275"/>
                  <a:pt x="159" y="276"/>
                </a:cubicBezTo>
                <a:cubicBezTo>
                  <a:pt x="158" y="271"/>
                  <a:pt x="161" y="272"/>
                  <a:pt x="159" y="268"/>
                </a:cubicBezTo>
                <a:cubicBezTo>
                  <a:pt x="162" y="268"/>
                  <a:pt x="162" y="268"/>
                  <a:pt x="164" y="270"/>
                </a:cubicBezTo>
                <a:cubicBezTo>
                  <a:pt x="163" y="271"/>
                  <a:pt x="164" y="272"/>
                  <a:pt x="164" y="274"/>
                </a:cubicBezTo>
                <a:cubicBezTo>
                  <a:pt x="165" y="274"/>
                  <a:pt x="165" y="273"/>
                  <a:pt x="166" y="273"/>
                </a:cubicBezTo>
                <a:cubicBezTo>
                  <a:pt x="168" y="271"/>
                  <a:pt x="166" y="265"/>
                  <a:pt x="168" y="264"/>
                </a:cubicBezTo>
                <a:cubicBezTo>
                  <a:pt x="168" y="264"/>
                  <a:pt x="168" y="265"/>
                  <a:pt x="169" y="264"/>
                </a:cubicBezTo>
                <a:cubicBezTo>
                  <a:pt x="170" y="264"/>
                  <a:pt x="170" y="261"/>
                  <a:pt x="173" y="262"/>
                </a:cubicBezTo>
                <a:cubicBezTo>
                  <a:pt x="173" y="262"/>
                  <a:pt x="172" y="263"/>
                  <a:pt x="173" y="263"/>
                </a:cubicBezTo>
                <a:cubicBezTo>
                  <a:pt x="173" y="262"/>
                  <a:pt x="173" y="261"/>
                  <a:pt x="175" y="261"/>
                </a:cubicBezTo>
                <a:cubicBezTo>
                  <a:pt x="174" y="264"/>
                  <a:pt x="176" y="267"/>
                  <a:pt x="175" y="270"/>
                </a:cubicBezTo>
                <a:cubicBezTo>
                  <a:pt x="174" y="270"/>
                  <a:pt x="174" y="270"/>
                  <a:pt x="173" y="270"/>
                </a:cubicBezTo>
                <a:cubicBezTo>
                  <a:pt x="174" y="271"/>
                  <a:pt x="172" y="273"/>
                  <a:pt x="174" y="272"/>
                </a:cubicBezTo>
                <a:cubicBezTo>
                  <a:pt x="175" y="270"/>
                  <a:pt x="180" y="268"/>
                  <a:pt x="179" y="272"/>
                </a:cubicBezTo>
                <a:cubicBezTo>
                  <a:pt x="178" y="271"/>
                  <a:pt x="177" y="275"/>
                  <a:pt x="178" y="276"/>
                </a:cubicBezTo>
                <a:cubicBezTo>
                  <a:pt x="178" y="273"/>
                  <a:pt x="180" y="273"/>
                  <a:pt x="182" y="272"/>
                </a:cubicBezTo>
                <a:cubicBezTo>
                  <a:pt x="182" y="271"/>
                  <a:pt x="182" y="264"/>
                  <a:pt x="181" y="263"/>
                </a:cubicBezTo>
                <a:cubicBezTo>
                  <a:pt x="181" y="266"/>
                  <a:pt x="181" y="268"/>
                  <a:pt x="180" y="270"/>
                </a:cubicBezTo>
                <a:cubicBezTo>
                  <a:pt x="180" y="268"/>
                  <a:pt x="178" y="268"/>
                  <a:pt x="177" y="269"/>
                </a:cubicBezTo>
                <a:cubicBezTo>
                  <a:pt x="175" y="266"/>
                  <a:pt x="176" y="259"/>
                  <a:pt x="178" y="257"/>
                </a:cubicBezTo>
                <a:cubicBezTo>
                  <a:pt x="177" y="253"/>
                  <a:pt x="182" y="248"/>
                  <a:pt x="180" y="240"/>
                </a:cubicBezTo>
                <a:cubicBezTo>
                  <a:pt x="181" y="240"/>
                  <a:pt x="181" y="239"/>
                  <a:pt x="183" y="239"/>
                </a:cubicBezTo>
                <a:cubicBezTo>
                  <a:pt x="183" y="243"/>
                  <a:pt x="185" y="242"/>
                  <a:pt x="185" y="245"/>
                </a:cubicBezTo>
                <a:cubicBezTo>
                  <a:pt x="184" y="245"/>
                  <a:pt x="184" y="245"/>
                  <a:pt x="183" y="245"/>
                </a:cubicBezTo>
                <a:cubicBezTo>
                  <a:pt x="183" y="253"/>
                  <a:pt x="184" y="260"/>
                  <a:pt x="185" y="265"/>
                </a:cubicBezTo>
                <a:cubicBezTo>
                  <a:pt x="184" y="266"/>
                  <a:pt x="183" y="268"/>
                  <a:pt x="183" y="270"/>
                </a:cubicBezTo>
                <a:cubicBezTo>
                  <a:pt x="184" y="269"/>
                  <a:pt x="184" y="271"/>
                  <a:pt x="184" y="272"/>
                </a:cubicBezTo>
                <a:cubicBezTo>
                  <a:pt x="183" y="272"/>
                  <a:pt x="183" y="271"/>
                  <a:pt x="182" y="273"/>
                </a:cubicBezTo>
                <a:cubicBezTo>
                  <a:pt x="183" y="273"/>
                  <a:pt x="185" y="272"/>
                  <a:pt x="185" y="273"/>
                </a:cubicBezTo>
                <a:cubicBezTo>
                  <a:pt x="184" y="275"/>
                  <a:pt x="187" y="277"/>
                  <a:pt x="183" y="279"/>
                </a:cubicBezTo>
                <a:cubicBezTo>
                  <a:pt x="184" y="279"/>
                  <a:pt x="184" y="280"/>
                  <a:pt x="184" y="281"/>
                </a:cubicBezTo>
                <a:cubicBezTo>
                  <a:pt x="186" y="280"/>
                  <a:pt x="185" y="283"/>
                  <a:pt x="187" y="282"/>
                </a:cubicBezTo>
                <a:cubicBezTo>
                  <a:pt x="187" y="277"/>
                  <a:pt x="187" y="275"/>
                  <a:pt x="187" y="270"/>
                </a:cubicBezTo>
                <a:cubicBezTo>
                  <a:pt x="189" y="273"/>
                  <a:pt x="188" y="271"/>
                  <a:pt x="189" y="270"/>
                </a:cubicBezTo>
                <a:cubicBezTo>
                  <a:pt x="190" y="274"/>
                  <a:pt x="188" y="279"/>
                  <a:pt x="190" y="281"/>
                </a:cubicBezTo>
                <a:cubicBezTo>
                  <a:pt x="190" y="274"/>
                  <a:pt x="190" y="267"/>
                  <a:pt x="192" y="264"/>
                </a:cubicBezTo>
                <a:cubicBezTo>
                  <a:pt x="192" y="265"/>
                  <a:pt x="192" y="265"/>
                  <a:pt x="193" y="264"/>
                </a:cubicBezTo>
                <a:cubicBezTo>
                  <a:pt x="193" y="266"/>
                  <a:pt x="192" y="272"/>
                  <a:pt x="194" y="274"/>
                </a:cubicBezTo>
                <a:cubicBezTo>
                  <a:pt x="195" y="272"/>
                  <a:pt x="193" y="270"/>
                  <a:pt x="195" y="269"/>
                </a:cubicBezTo>
                <a:cubicBezTo>
                  <a:pt x="199" y="268"/>
                  <a:pt x="199" y="272"/>
                  <a:pt x="200" y="273"/>
                </a:cubicBezTo>
                <a:cubicBezTo>
                  <a:pt x="200" y="269"/>
                  <a:pt x="201" y="266"/>
                  <a:pt x="199" y="264"/>
                </a:cubicBezTo>
                <a:cubicBezTo>
                  <a:pt x="200" y="264"/>
                  <a:pt x="200" y="263"/>
                  <a:pt x="201" y="263"/>
                </a:cubicBezTo>
                <a:cubicBezTo>
                  <a:pt x="201" y="264"/>
                  <a:pt x="200" y="266"/>
                  <a:pt x="202" y="266"/>
                </a:cubicBezTo>
                <a:cubicBezTo>
                  <a:pt x="201" y="263"/>
                  <a:pt x="202" y="262"/>
                  <a:pt x="201" y="261"/>
                </a:cubicBezTo>
                <a:cubicBezTo>
                  <a:pt x="201" y="261"/>
                  <a:pt x="200" y="262"/>
                  <a:pt x="200" y="261"/>
                </a:cubicBezTo>
                <a:cubicBezTo>
                  <a:pt x="200" y="258"/>
                  <a:pt x="200" y="255"/>
                  <a:pt x="200" y="253"/>
                </a:cubicBezTo>
                <a:cubicBezTo>
                  <a:pt x="202" y="255"/>
                  <a:pt x="200" y="258"/>
                  <a:pt x="202" y="260"/>
                </a:cubicBezTo>
                <a:cubicBezTo>
                  <a:pt x="202" y="256"/>
                  <a:pt x="200" y="252"/>
                  <a:pt x="202" y="251"/>
                </a:cubicBezTo>
                <a:cubicBezTo>
                  <a:pt x="202" y="253"/>
                  <a:pt x="202" y="254"/>
                  <a:pt x="202" y="256"/>
                </a:cubicBezTo>
                <a:cubicBezTo>
                  <a:pt x="203" y="256"/>
                  <a:pt x="205" y="256"/>
                  <a:pt x="205" y="257"/>
                </a:cubicBezTo>
                <a:cubicBezTo>
                  <a:pt x="206" y="261"/>
                  <a:pt x="203" y="271"/>
                  <a:pt x="207" y="272"/>
                </a:cubicBezTo>
                <a:cubicBezTo>
                  <a:pt x="208" y="274"/>
                  <a:pt x="207" y="275"/>
                  <a:pt x="206" y="276"/>
                </a:cubicBezTo>
                <a:cubicBezTo>
                  <a:pt x="208" y="277"/>
                  <a:pt x="206" y="283"/>
                  <a:pt x="208" y="284"/>
                </a:cubicBezTo>
                <a:cubicBezTo>
                  <a:pt x="208" y="283"/>
                  <a:pt x="207" y="282"/>
                  <a:pt x="208" y="281"/>
                </a:cubicBezTo>
                <a:cubicBezTo>
                  <a:pt x="209" y="282"/>
                  <a:pt x="209" y="283"/>
                  <a:pt x="210" y="284"/>
                </a:cubicBezTo>
                <a:cubicBezTo>
                  <a:pt x="208" y="285"/>
                  <a:pt x="209" y="287"/>
                  <a:pt x="208" y="289"/>
                </a:cubicBezTo>
                <a:cubicBezTo>
                  <a:pt x="207" y="289"/>
                  <a:pt x="209" y="285"/>
                  <a:pt x="207" y="285"/>
                </a:cubicBezTo>
                <a:cubicBezTo>
                  <a:pt x="206" y="286"/>
                  <a:pt x="208" y="289"/>
                  <a:pt x="206" y="289"/>
                </a:cubicBezTo>
                <a:cubicBezTo>
                  <a:pt x="206" y="288"/>
                  <a:pt x="206" y="287"/>
                  <a:pt x="206" y="287"/>
                </a:cubicBezTo>
                <a:cubicBezTo>
                  <a:pt x="205" y="289"/>
                  <a:pt x="205" y="292"/>
                  <a:pt x="206" y="294"/>
                </a:cubicBezTo>
                <a:cubicBezTo>
                  <a:pt x="208" y="294"/>
                  <a:pt x="207" y="292"/>
                  <a:pt x="208" y="291"/>
                </a:cubicBezTo>
                <a:cubicBezTo>
                  <a:pt x="209" y="295"/>
                  <a:pt x="208" y="291"/>
                  <a:pt x="210" y="293"/>
                </a:cubicBezTo>
                <a:cubicBezTo>
                  <a:pt x="211" y="288"/>
                  <a:pt x="211" y="282"/>
                  <a:pt x="211" y="276"/>
                </a:cubicBezTo>
                <a:cubicBezTo>
                  <a:pt x="211" y="276"/>
                  <a:pt x="211" y="275"/>
                  <a:pt x="213" y="276"/>
                </a:cubicBezTo>
                <a:cubicBezTo>
                  <a:pt x="212" y="273"/>
                  <a:pt x="212" y="265"/>
                  <a:pt x="212" y="260"/>
                </a:cubicBezTo>
                <a:cubicBezTo>
                  <a:pt x="213" y="264"/>
                  <a:pt x="213" y="267"/>
                  <a:pt x="213" y="270"/>
                </a:cubicBezTo>
                <a:cubicBezTo>
                  <a:pt x="213" y="272"/>
                  <a:pt x="212" y="276"/>
                  <a:pt x="214" y="275"/>
                </a:cubicBezTo>
                <a:cubicBezTo>
                  <a:pt x="214" y="274"/>
                  <a:pt x="213" y="267"/>
                  <a:pt x="215" y="266"/>
                </a:cubicBezTo>
                <a:cubicBezTo>
                  <a:pt x="216" y="268"/>
                  <a:pt x="214" y="271"/>
                  <a:pt x="216" y="272"/>
                </a:cubicBezTo>
                <a:cubicBezTo>
                  <a:pt x="216" y="270"/>
                  <a:pt x="217" y="270"/>
                  <a:pt x="217" y="269"/>
                </a:cubicBezTo>
                <a:cubicBezTo>
                  <a:pt x="218" y="271"/>
                  <a:pt x="218" y="269"/>
                  <a:pt x="219" y="268"/>
                </a:cubicBezTo>
                <a:cubicBezTo>
                  <a:pt x="220" y="271"/>
                  <a:pt x="221" y="273"/>
                  <a:pt x="220" y="277"/>
                </a:cubicBezTo>
                <a:cubicBezTo>
                  <a:pt x="223" y="280"/>
                  <a:pt x="223" y="287"/>
                  <a:pt x="222" y="291"/>
                </a:cubicBezTo>
                <a:cubicBezTo>
                  <a:pt x="222" y="290"/>
                  <a:pt x="221" y="290"/>
                  <a:pt x="221" y="289"/>
                </a:cubicBezTo>
                <a:cubicBezTo>
                  <a:pt x="222" y="288"/>
                  <a:pt x="220" y="287"/>
                  <a:pt x="221" y="284"/>
                </a:cubicBezTo>
                <a:cubicBezTo>
                  <a:pt x="219" y="286"/>
                  <a:pt x="221" y="289"/>
                  <a:pt x="220" y="289"/>
                </a:cubicBezTo>
                <a:cubicBezTo>
                  <a:pt x="218" y="289"/>
                  <a:pt x="220" y="285"/>
                  <a:pt x="218" y="286"/>
                </a:cubicBezTo>
                <a:cubicBezTo>
                  <a:pt x="218" y="286"/>
                  <a:pt x="218" y="287"/>
                  <a:pt x="218" y="288"/>
                </a:cubicBezTo>
                <a:cubicBezTo>
                  <a:pt x="218" y="286"/>
                  <a:pt x="217" y="287"/>
                  <a:pt x="217" y="285"/>
                </a:cubicBezTo>
                <a:cubicBezTo>
                  <a:pt x="217" y="284"/>
                  <a:pt x="219" y="285"/>
                  <a:pt x="220" y="284"/>
                </a:cubicBezTo>
                <a:cubicBezTo>
                  <a:pt x="219" y="284"/>
                  <a:pt x="218" y="284"/>
                  <a:pt x="219" y="283"/>
                </a:cubicBezTo>
                <a:cubicBezTo>
                  <a:pt x="217" y="283"/>
                  <a:pt x="218" y="285"/>
                  <a:pt x="217" y="283"/>
                </a:cubicBezTo>
                <a:cubicBezTo>
                  <a:pt x="216" y="284"/>
                  <a:pt x="216" y="285"/>
                  <a:pt x="215" y="284"/>
                </a:cubicBezTo>
                <a:cubicBezTo>
                  <a:pt x="215" y="286"/>
                  <a:pt x="215" y="290"/>
                  <a:pt x="215" y="291"/>
                </a:cubicBezTo>
                <a:cubicBezTo>
                  <a:pt x="217" y="290"/>
                  <a:pt x="215" y="294"/>
                  <a:pt x="217" y="294"/>
                </a:cubicBezTo>
                <a:cubicBezTo>
                  <a:pt x="217" y="293"/>
                  <a:pt x="217" y="293"/>
                  <a:pt x="218" y="292"/>
                </a:cubicBezTo>
                <a:cubicBezTo>
                  <a:pt x="219" y="293"/>
                  <a:pt x="218" y="295"/>
                  <a:pt x="219" y="296"/>
                </a:cubicBezTo>
                <a:cubicBezTo>
                  <a:pt x="219" y="294"/>
                  <a:pt x="218" y="290"/>
                  <a:pt x="219" y="289"/>
                </a:cubicBezTo>
                <a:cubicBezTo>
                  <a:pt x="219" y="292"/>
                  <a:pt x="220" y="291"/>
                  <a:pt x="220" y="294"/>
                </a:cubicBezTo>
                <a:cubicBezTo>
                  <a:pt x="222" y="294"/>
                  <a:pt x="222" y="293"/>
                  <a:pt x="222" y="292"/>
                </a:cubicBezTo>
                <a:cubicBezTo>
                  <a:pt x="224" y="296"/>
                  <a:pt x="223" y="300"/>
                  <a:pt x="224" y="303"/>
                </a:cubicBezTo>
                <a:cubicBezTo>
                  <a:pt x="224" y="301"/>
                  <a:pt x="226" y="302"/>
                  <a:pt x="226" y="300"/>
                </a:cubicBezTo>
                <a:cubicBezTo>
                  <a:pt x="226" y="302"/>
                  <a:pt x="225" y="302"/>
                  <a:pt x="226" y="303"/>
                </a:cubicBezTo>
                <a:cubicBezTo>
                  <a:pt x="229" y="304"/>
                  <a:pt x="230" y="302"/>
                  <a:pt x="233" y="302"/>
                </a:cubicBezTo>
                <a:cubicBezTo>
                  <a:pt x="233" y="300"/>
                  <a:pt x="235" y="299"/>
                  <a:pt x="233" y="297"/>
                </a:cubicBezTo>
                <a:cubicBezTo>
                  <a:pt x="232" y="299"/>
                  <a:pt x="234" y="301"/>
                  <a:pt x="231" y="301"/>
                </a:cubicBezTo>
                <a:cubicBezTo>
                  <a:pt x="231" y="300"/>
                  <a:pt x="232" y="299"/>
                  <a:pt x="230" y="298"/>
                </a:cubicBezTo>
                <a:cubicBezTo>
                  <a:pt x="230" y="300"/>
                  <a:pt x="231" y="302"/>
                  <a:pt x="230" y="302"/>
                </a:cubicBezTo>
                <a:cubicBezTo>
                  <a:pt x="230" y="301"/>
                  <a:pt x="230" y="300"/>
                  <a:pt x="228" y="300"/>
                </a:cubicBezTo>
                <a:cubicBezTo>
                  <a:pt x="228" y="300"/>
                  <a:pt x="229" y="302"/>
                  <a:pt x="228" y="302"/>
                </a:cubicBezTo>
                <a:cubicBezTo>
                  <a:pt x="226" y="301"/>
                  <a:pt x="228" y="300"/>
                  <a:pt x="226" y="299"/>
                </a:cubicBezTo>
                <a:cubicBezTo>
                  <a:pt x="228" y="299"/>
                  <a:pt x="226" y="297"/>
                  <a:pt x="229" y="298"/>
                </a:cubicBezTo>
                <a:cubicBezTo>
                  <a:pt x="229" y="298"/>
                  <a:pt x="228" y="299"/>
                  <a:pt x="229" y="299"/>
                </a:cubicBezTo>
                <a:cubicBezTo>
                  <a:pt x="231" y="296"/>
                  <a:pt x="228" y="293"/>
                  <a:pt x="228" y="288"/>
                </a:cubicBezTo>
                <a:cubicBezTo>
                  <a:pt x="229" y="288"/>
                  <a:pt x="230" y="288"/>
                  <a:pt x="230" y="288"/>
                </a:cubicBezTo>
                <a:cubicBezTo>
                  <a:pt x="229" y="288"/>
                  <a:pt x="228" y="287"/>
                  <a:pt x="227" y="286"/>
                </a:cubicBezTo>
                <a:cubicBezTo>
                  <a:pt x="229" y="280"/>
                  <a:pt x="228" y="274"/>
                  <a:pt x="229" y="268"/>
                </a:cubicBezTo>
                <a:cubicBezTo>
                  <a:pt x="229" y="273"/>
                  <a:pt x="232" y="279"/>
                  <a:pt x="232" y="285"/>
                </a:cubicBezTo>
                <a:cubicBezTo>
                  <a:pt x="232" y="287"/>
                  <a:pt x="229" y="290"/>
                  <a:pt x="231" y="290"/>
                </a:cubicBezTo>
                <a:cubicBezTo>
                  <a:pt x="230" y="290"/>
                  <a:pt x="230" y="291"/>
                  <a:pt x="230" y="291"/>
                </a:cubicBezTo>
                <a:cubicBezTo>
                  <a:pt x="230" y="293"/>
                  <a:pt x="231" y="293"/>
                  <a:pt x="230" y="293"/>
                </a:cubicBezTo>
                <a:cubicBezTo>
                  <a:pt x="231" y="294"/>
                  <a:pt x="231" y="295"/>
                  <a:pt x="233" y="294"/>
                </a:cubicBezTo>
                <a:cubicBezTo>
                  <a:pt x="232" y="293"/>
                  <a:pt x="233" y="292"/>
                  <a:pt x="234" y="293"/>
                </a:cubicBezTo>
                <a:cubicBezTo>
                  <a:pt x="233" y="288"/>
                  <a:pt x="235" y="287"/>
                  <a:pt x="232" y="284"/>
                </a:cubicBezTo>
                <a:cubicBezTo>
                  <a:pt x="234" y="284"/>
                  <a:pt x="232" y="282"/>
                  <a:pt x="234" y="282"/>
                </a:cubicBezTo>
                <a:cubicBezTo>
                  <a:pt x="234" y="281"/>
                  <a:pt x="232" y="281"/>
                  <a:pt x="233" y="279"/>
                </a:cubicBezTo>
                <a:cubicBezTo>
                  <a:pt x="233" y="279"/>
                  <a:pt x="234" y="278"/>
                  <a:pt x="234" y="279"/>
                </a:cubicBezTo>
                <a:cubicBezTo>
                  <a:pt x="234" y="277"/>
                  <a:pt x="234" y="275"/>
                  <a:pt x="235" y="274"/>
                </a:cubicBezTo>
                <a:cubicBezTo>
                  <a:pt x="235" y="275"/>
                  <a:pt x="237" y="277"/>
                  <a:pt x="236" y="278"/>
                </a:cubicBezTo>
                <a:cubicBezTo>
                  <a:pt x="238" y="278"/>
                  <a:pt x="237" y="279"/>
                  <a:pt x="239" y="278"/>
                </a:cubicBezTo>
                <a:cubicBezTo>
                  <a:pt x="238" y="280"/>
                  <a:pt x="239" y="279"/>
                  <a:pt x="240" y="279"/>
                </a:cubicBezTo>
                <a:cubicBezTo>
                  <a:pt x="241" y="283"/>
                  <a:pt x="240" y="287"/>
                  <a:pt x="241" y="291"/>
                </a:cubicBezTo>
                <a:cubicBezTo>
                  <a:pt x="241" y="291"/>
                  <a:pt x="240" y="292"/>
                  <a:pt x="241" y="292"/>
                </a:cubicBezTo>
                <a:cubicBezTo>
                  <a:pt x="244" y="290"/>
                  <a:pt x="241" y="284"/>
                  <a:pt x="243" y="280"/>
                </a:cubicBezTo>
                <a:cubicBezTo>
                  <a:pt x="244" y="279"/>
                  <a:pt x="244" y="280"/>
                  <a:pt x="245" y="280"/>
                </a:cubicBezTo>
                <a:cubicBezTo>
                  <a:pt x="243" y="280"/>
                  <a:pt x="245" y="285"/>
                  <a:pt x="245" y="284"/>
                </a:cubicBezTo>
                <a:cubicBezTo>
                  <a:pt x="245" y="283"/>
                  <a:pt x="245" y="281"/>
                  <a:pt x="246" y="281"/>
                </a:cubicBezTo>
                <a:cubicBezTo>
                  <a:pt x="246" y="284"/>
                  <a:pt x="249" y="283"/>
                  <a:pt x="250" y="285"/>
                </a:cubicBezTo>
                <a:cubicBezTo>
                  <a:pt x="249" y="287"/>
                  <a:pt x="249" y="290"/>
                  <a:pt x="247" y="291"/>
                </a:cubicBezTo>
                <a:cubicBezTo>
                  <a:pt x="246" y="292"/>
                  <a:pt x="247" y="292"/>
                  <a:pt x="247" y="294"/>
                </a:cubicBezTo>
                <a:cubicBezTo>
                  <a:pt x="250" y="294"/>
                  <a:pt x="247" y="289"/>
                  <a:pt x="250" y="288"/>
                </a:cubicBezTo>
                <a:cubicBezTo>
                  <a:pt x="249" y="291"/>
                  <a:pt x="251" y="288"/>
                  <a:pt x="251" y="290"/>
                </a:cubicBezTo>
                <a:cubicBezTo>
                  <a:pt x="251" y="291"/>
                  <a:pt x="251" y="293"/>
                  <a:pt x="252" y="294"/>
                </a:cubicBezTo>
                <a:cubicBezTo>
                  <a:pt x="254" y="291"/>
                  <a:pt x="250" y="286"/>
                  <a:pt x="252" y="283"/>
                </a:cubicBezTo>
                <a:cubicBezTo>
                  <a:pt x="250" y="283"/>
                  <a:pt x="251" y="279"/>
                  <a:pt x="252" y="277"/>
                </a:cubicBezTo>
                <a:cubicBezTo>
                  <a:pt x="251" y="279"/>
                  <a:pt x="252" y="279"/>
                  <a:pt x="253" y="279"/>
                </a:cubicBezTo>
                <a:cubicBezTo>
                  <a:pt x="252" y="282"/>
                  <a:pt x="256" y="285"/>
                  <a:pt x="254" y="287"/>
                </a:cubicBezTo>
                <a:cubicBezTo>
                  <a:pt x="255" y="287"/>
                  <a:pt x="257" y="290"/>
                  <a:pt x="255" y="291"/>
                </a:cubicBezTo>
                <a:cubicBezTo>
                  <a:pt x="255" y="290"/>
                  <a:pt x="254" y="290"/>
                  <a:pt x="254" y="289"/>
                </a:cubicBezTo>
                <a:cubicBezTo>
                  <a:pt x="254" y="291"/>
                  <a:pt x="253" y="291"/>
                  <a:pt x="254" y="292"/>
                </a:cubicBezTo>
                <a:cubicBezTo>
                  <a:pt x="255" y="293"/>
                  <a:pt x="255" y="292"/>
                  <a:pt x="256" y="292"/>
                </a:cubicBezTo>
                <a:cubicBezTo>
                  <a:pt x="257" y="294"/>
                  <a:pt x="259" y="295"/>
                  <a:pt x="260" y="298"/>
                </a:cubicBezTo>
                <a:cubicBezTo>
                  <a:pt x="260" y="297"/>
                  <a:pt x="260" y="295"/>
                  <a:pt x="262" y="295"/>
                </a:cubicBezTo>
                <a:cubicBezTo>
                  <a:pt x="262" y="295"/>
                  <a:pt x="262" y="297"/>
                  <a:pt x="264" y="297"/>
                </a:cubicBezTo>
                <a:cubicBezTo>
                  <a:pt x="263" y="296"/>
                  <a:pt x="263" y="294"/>
                  <a:pt x="265" y="293"/>
                </a:cubicBezTo>
                <a:cubicBezTo>
                  <a:pt x="263" y="295"/>
                  <a:pt x="266" y="300"/>
                  <a:pt x="263" y="302"/>
                </a:cubicBezTo>
                <a:cubicBezTo>
                  <a:pt x="264" y="303"/>
                  <a:pt x="264" y="306"/>
                  <a:pt x="266" y="306"/>
                </a:cubicBezTo>
                <a:cubicBezTo>
                  <a:pt x="264" y="301"/>
                  <a:pt x="268" y="299"/>
                  <a:pt x="266" y="295"/>
                </a:cubicBezTo>
                <a:cubicBezTo>
                  <a:pt x="267" y="295"/>
                  <a:pt x="267" y="294"/>
                  <a:pt x="268" y="294"/>
                </a:cubicBezTo>
                <a:cubicBezTo>
                  <a:pt x="268" y="295"/>
                  <a:pt x="267" y="295"/>
                  <a:pt x="267" y="295"/>
                </a:cubicBezTo>
                <a:cubicBezTo>
                  <a:pt x="268" y="296"/>
                  <a:pt x="268" y="295"/>
                  <a:pt x="269" y="295"/>
                </a:cubicBezTo>
                <a:cubicBezTo>
                  <a:pt x="268" y="292"/>
                  <a:pt x="268" y="289"/>
                  <a:pt x="269" y="287"/>
                </a:cubicBezTo>
                <a:cubicBezTo>
                  <a:pt x="270" y="288"/>
                  <a:pt x="270" y="293"/>
                  <a:pt x="270" y="296"/>
                </a:cubicBezTo>
                <a:cubicBezTo>
                  <a:pt x="269" y="296"/>
                  <a:pt x="269" y="296"/>
                  <a:pt x="268" y="296"/>
                </a:cubicBezTo>
                <a:cubicBezTo>
                  <a:pt x="269" y="298"/>
                  <a:pt x="267" y="298"/>
                  <a:pt x="268" y="301"/>
                </a:cubicBezTo>
                <a:cubicBezTo>
                  <a:pt x="268" y="301"/>
                  <a:pt x="267" y="299"/>
                  <a:pt x="266" y="301"/>
                </a:cubicBezTo>
                <a:cubicBezTo>
                  <a:pt x="268" y="301"/>
                  <a:pt x="267" y="304"/>
                  <a:pt x="268" y="304"/>
                </a:cubicBezTo>
                <a:cubicBezTo>
                  <a:pt x="270" y="303"/>
                  <a:pt x="273" y="302"/>
                  <a:pt x="275" y="304"/>
                </a:cubicBezTo>
                <a:cubicBezTo>
                  <a:pt x="276" y="303"/>
                  <a:pt x="273" y="300"/>
                  <a:pt x="276" y="299"/>
                </a:cubicBezTo>
                <a:cubicBezTo>
                  <a:pt x="278" y="301"/>
                  <a:pt x="278" y="305"/>
                  <a:pt x="281" y="304"/>
                </a:cubicBezTo>
                <a:cubicBezTo>
                  <a:pt x="282" y="300"/>
                  <a:pt x="280" y="296"/>
                  <a:pt x="281" y="292"/>
                </a:cubicBezTo>
                <a:cubicBezTo>
                  <a:pt x="282" y="294"/>
                  <a:pt x="282" y="302"/>
                  <a:pt x="283" y="303"/>
                </a:cubicBezTo>
                <a:cubicBezTo>
                  <a:pt x="284" y="301"/>
                  <a:pt x="285" y="303"/>
                  <a:pt x="286" y="303"/>
                </a:cubicBezTo>
                <a:cubicBezTo>
                  <a:pt x="287" y="301"/>
                  <a:pt x="283" y="295"/>
                  <a:pt x="286" y="295"/>
                </a:cubicBezTo>
                <a:cubicBezTo>
                  <a:pt x="287" y="298"/>
                  <a:pt x="286" y="300"/>
                  <a:pt x="287" y="302"/>
                </a:cubicBezTo>
                <a:cubicBezTo>
                  <a:pt x="287" y="301"/>
                  <a:pt x="287" y="301"/>
                  <a:pt x="288" y="301"/>
                </a:cubicBezTo>
                <a:cubicBezTo>
                  <a:pt x="288" y="299"/>
                  <a:pt x="286" y="297"/>
                  <a:pt x="287" y="296"/>
                </a:cubicBezTo>
                <a:cubicBezTo>
                  <a:pt x="288" y="298"/>
                  <a:pt x="289" y="298"/>
                  <a:pt x="289" y="299"/>
                </a:cubicBezTo>
                <a:cubicBezTo>
                  <a:pt x="288" y="295"/>
                  <a:pt x="293" y="296"/>
                  <a:pt x="293" y="293"/>
                </a:cubicBezTo>
                <a:cubicBezTo>
                  <a:pt x="293" y="293"/>
                  <a:pt x="292" y="294"/>
                  <a:pt x="292" y="291"/>
                </a:cubicBezTo>
                <a:cubicBezTo>
                  <a:pt x="294" y="291"/>
                  <a:pt x="294" y="284"/>
                  <a:pt x="292" y="282"/>
                </a:cubicBezTo>
                <a:cubicBezTo>
                  <a:pt x="295" y="279"/>
                  <a:pt x="290" y="272"/>
                  <a:pt x="294" y="267"/>
                </a:cubicBezTo>
                <a:cubicBezTo>
                  <a:pt x="295" y="267"/>
                  <a:pt x="296" y="267"/>
                  <a:pt x="296" y="268"/>
                </a:cubicBezTo>
                <a:cubicBezTo>
                  <a:pt x="297" y="274"/>
                  <a:pt x="296" y="280"/>
                  <a:pt x="298" y="285"/>
                </a:cubicBezTo>
                <a:cubicBezTo>
                  <a:pt x="298" y="281"/>
                  <a:pt x="301" y="281"/>
                  <a:pt x="303" y="279"/>
                </a:cubicBezTo>
                <a:cubicBezTo>
                  <a:pt x="300" y="271"/>
                  <a:pt x="303" y="265"/>
                  <a:pt x="303" y="257"/>
                </a:cubicBezTo>
                <a:cubicBezTo>
                  <a:pt x="305" y="260"/>
                  <a:pt x="302" y="268"/>
                  <a:pt x="306" y="268"/>
                </a:cubicBezTo>
                <a:cubicBezTo>
                  <a:pt x="307" y="266"/>
                  <a:pt x="305" y="264"/>
                  <a:pt x="307" y="262"/>
                </a:cubicBezTo>
                <a:cubicBezTo>
                  <a:pt x="308" y="268"/>
                  <a:pt x="307" y="274"/>
                  <a:pt x="309" y="280"/>
                </a:cubicBezTo>
                <a:cubicBezTo>
                  <a:pt x="310" y="279"/>
                  <a:pt x="312" y="280"/>
                  <a:pt x="313" y="280"/>
                </a:cubicBezTo>
                <a:cubicBezTo>
                  <a:pt x="313" y="278"/>
                  <a:pt x="312" y="275"/>
                  <a:pt x="313" y="275"/>
                </a:cubicBezTo>
                <a:cubicBezTo>
                  <a:pt x="316" y="275"/>
                  <a:pt x="316" y="280"/>
                  <a:pt x="315" y="282"/>
                </a:cubicBezTo>
                <a:cubicBezTo>
                  <a:pt x="317" y="288"/>
                  <a:pt x="316" y="293"/>
                  <a:pt x="317" y="300"/>
                </a:cubicBezTo>
                <a:cubicBezTo>
                  <a:pt x="316" y="299"/>
                  <a:pt x="316" y="301"/>
                  <a:pt x="315" y="301"/>
                </a:cubicBezTo>
                <a:cubicBezTo>
                  <a:pt x="316" y="300"/>
                  <a:pt x="314" y="298"/>
                  <a:pt x="314" y="300"/>
                </a:cubicBezTo>
                <a:cubicBezTo>
                  <a:pt x="314" y="303"/>
                  <a:pt x="318" y="304"/>
                  <a:pt x="319" y="308"/>
                </a:cubicBezTo>
                <a:cubicBezTo>
                  <a:pt x="322" y="310"/>
                  <a:pt x="325" y="303"/>
                  <a:pt x="322" y="300"/>
                </a:cubicBezTo>
                <a:cubicBezTo>
                  <a:pt x="322" y="299"/>
                  <a:pt x="323" y="298"/>
                  <a:pt x="324" y="298"/>
                </a:cubicBezTo>
                <a:cubicBezTo>
                  <a:pt x="326" y="300"/>
                  <a:pt x="325" y="303"/>
                  <a:pt x="329" y="304"/>
                </a:cubicBezTo>
                <a:cubicBezTo>
                  <a:pt x="328" y="301"/>
                  <a:pt x="330" y="300"/>
                  <a:pt x="329" y="297"/>
                </a:cubicBezTo>
                <a:cubicBezTo>
                  <a:pt x="331" y="297"/>
                  <a:pt x="331" y="297"/>
                  <a:pt x="333" y="297"/>
                </a:cubicBezTo>
                <a:cubicBezTo>
                  <a:pt x="333" y="299"/>
                  <a:pt x="329" y="302"/>
                  <a:pt x="333" y="303"/>
                </a:cubicBezTo>
                <a:cubicBezTo>
                  <a:pt x="335" y="302"/>
                  <a:pt x="334" y="300"/>
                  <a:pt x="333" y="299"/>
                </a:cubicBezTo>
                <a:cubicBezTo>
                  <a:pt x="335" y="299"/>
                  <a:pt x="333" y="292"/>
                  <a:pt x="332" y="292"/>
                </a:cubicBezTo>
                <a:cubicBezTo>
                  <a:pt x="332" y="290"/>
                  <a:pt x="332" y="290"/>
                  <a:pt x="332" y="290"/>
                </a:cubicBezTo>
                <a:cubicBezTo>
                  <a:pt x="332" y="290"/>
                  <a:pt x="332" y="291"/>
                  <a:pt x="333" y="291"/>
                </a:cubicBezTo>
                <a:cubicBezTo>
                  <a:pt x="332" y="290"/>
                  <a:pt x="334" y="289"/>
                  <a:pt x="333" y="288"/>
                </a:cubicBezTo>
                <a:cubicBezTo>
                  <a:pt x="333" y="289"/>
                  <a:pt x="332" y="290"/>
                  <a:pt x="332" y="290"/>
                </a:cubicBezTo>
                <a:cubicBezTo>
                  <a:pt x="332" y="287"/>
                  <a:pt x="331" y="287"/>
                  <a:pt x="332" y="285"/>
                </a:cubicBezTo>
                <a:cubicBezTo>
                  <a:pt x="333" y="286"/>
                  <a:pt x="334" y="289"/>
                  <a:pt x="334" y="288"/>
                </a:cubicBezTo>
                <a:cubicBezTo>
                  <a:pt x="335" y="286"/>
                  <a:pt x="333" y="287"/>
                  <a:pt x="333" y="285"/>
                </a:cubicBezTo>
                <a:cubicBezTo>
                  <a:pt x="334" y="285"/>
                  <a:pt x="334" y="285"/>
                  <a:pt x="334" y="285"/>
                </a:cubicBezTo>
                <a:cubicBezTo>
                  <a:pt x="336" y="290"/>
                  <a:pt x="335" y="295"/>
                  <a:pt x="335" y="300"/>
                </a:cubicBezTo>
                <a:cubicBezTo>
                  <a:pt x="336" y="300"/>
                  <a:pt x="338" y="301"/>
                  <a:pt x="338" y="299"/>
                </a:cubicBezTo>
                <a:cubicBezTo>
                  <a:pt x="335" y="298"/>
                  <a:pt x="337" y="291"/>
                  <a:pt x="336" y="289"/>
                </a:cubicBezTo>
                <a:cubicBezTo>
                  <a:pt x="339" y="288"/>
                  <a:pt x="337" y="290"/>
                  <a:pt x="338" y="291"/>
                </a:cubicBezTo>
                <a:cubicBezTo>
                  <a:pt x="338" y="290"/>
                  <a:pt x="338" y="288"/>
                  <a:pt x="339" y="289"/>
                </a:cubicBezTo>
                <a:cubicBezTo>
                  <a:pt x="341" y="289"/>
                  <a:pt x="340" y="291"/>
                  <a:pt x="342" y="291"/>
                </a:cubicBezTo>
                <a:cubicBezTo>
                  <a:pt x="341" y="289"/>
                  <a:pt x="343" y="290"/>
                  <a:pt x="344" y="291"/>
                </a:cubicBezTo>
                <a:cubicBezTo>
                  <a:pt x="344" y="289"/>
                  <a:pt x="345" y="288"/>
                  <a:pt x="346" y="287"/>
                </a:cubicBezTo>
                <a:cubicBezTo>
                  <a:pt x="346" y="288"/>
                  <a:pt x="346" y="289"/>
                  <a:pt x="347" y="289"/>
                </a:cubicBezTo>
                <a:cubicBezTo>
                  <a:pt x="346" y="288"/>
                  <a:pt x="347" y="287"/>
                  <a:pt x="348" y="288"/>
                </a:cubicBezTo>
                <a:cubicBezTo>
                  <a:pt x="344" y="292"/>
                  <a:pt x="349" y="297"/>
                  <a:pt x="349" y="302"/>
                </a:cubicBezTo>
                <a:cubicBezTo>
                  <a:pt x="351" y="300"/>
                  <a:pt x="351" y="303"/>
                  <a:pt x="352" y="305"/>
                </a:cubicBezTo>
                <a:cubicBezTo>
                  <a:pt x="352" y="302"/>
                  <a:pt x="356" y="303"/>
                  <a:pt x="356" y="304"/>
                </a:cubicBezTo>
                <a:cubicBezTo>
                  <a:pt x="357" y="302"/>
                  <a:pt x="357" y="298"/>
                  <a:pt x="355" y="296"/>
                </a:cubicBezTo>
                <a:cubicBezTo>
                  <a:pt x="354" y="298"/>
                  <a:pt x="356" y="301"/>
                  <a:pt x="354" y="302"/>
                </a:cubicBezTo>
                <a:cubicBezTo>
                  <a:pt x="352" y="298"/>
                  <a:pt x="349" y="289"/>
                  <a:pt x="357" y="293"/>
                </a:cubicBezTo>
                <a:cubicBezTo>
                  <a:pt x="357" y="296"/>
                  <a:pt x="360" y="296"/>
                  <a:pt x="361" y="298"/>
                </a:cubicBezTo>
                <a:cubicBezTo>
                  <a:pt x="360" y="298"/>
                  <a:pt x="361" y="301"/>
                  <a:pt x="360" y="302"/>
                </a:cubicBezTo>
                <a:cubicBezTo>
                  <a:pt x="365" y="305"/>
                  <a:pt x="370" y="303"/>
                  <a:pt x="373" y="301"/>
                </a:cubicBezTo>
                <a:cubicBezTo>
                  <a:pt x="374" y="303"/>
                  <a:pt x="375" y="302"/>
                  <a:pt x="376" y="303"/>
                </a:cubicBezTo>
                <a:cubicBezTo>
                  <a:pt x="376" y="301"/>
                  <a:pt x="377" y="303"/>
                  <a:pt x="378" y="303"/>
                </a:cubicBezTo>
                <a:cubicBezTo>
                  <a:pt x="380" y="301"/>
                  <a:pt x="378" y="301"/>
                  <a:pt x="378" y="299"/>
                </a:cubicBezTo>
                <a:cubicBezTo>
                  <a:pt x="380" y="299"/>
                  <a:pt x="381" y="300"/>
                  <a:pt x="381" y="299"/>
                </a:cubicBezTo>
                <a:cubicBezTo>
                  <a:pt x="380" y="299"/>
                  <a:pt x="380" y="297"/>
                  <a:pt x="379" y="297"/>
                </a:cubicBezTo>
                <a:cubicBezTo>
                  <a:pt x="381" y="297"/>
                  <a:pt x="380" y="295"/>
                  <a:pt x="381" y="295"/>
                </a:cubicBezTo>
                <a:cubicBezTo>
                  <a:pt x="382" y="299"/>
                  <a:pt x="383" y="302"/>
                  <a:pt x="384" y="305"/>
                </a:cubicBezTo>
                <a:cubicBezTo>
                  <a:pt x="387" y="306"/>
                  <a:pt x="391" y="306"/>
                  <a:pt x="393" y="304"/>
                </a:cubicBezTo>
                <a:cubicBezTo>
                  <a:pt x="394" y="305"/>
                  <a:pt x="393" y="307"/>
                  <a:pt x="395" y="307"/>
                </a:cubicBezTo>
                <a:cubicBezTo>
                  <a:pt x="395" y="305"/>
                  <a:pt x="397" y="306"/>
                  <a:pt x="398" y="306"/>
                </a:cubicBezTo>
                <a:cubicBezTo>
                  <a:pt x="398" y="304"/>
                  <a:pt x="398" y="304"/>
                  <a:pt x="399" y="305"/>
                </a:cubicBezTo>
                <a:cubicBezTo>
                  <a:pt x="399" y="302"/>
                  <a:pt x="399" y="303"/>
                  <a:pt x="397" y="301"/>
                </a:cubicBezTo>
                <a:cubicBezTo>
                  <a:pt x="399" y="301"/>
                  <a:pt x="396" y="299"/>
                  <a:pt x="397" y="297"/>
                </a:cubicBezTo>
                <a:cubicBezTo>
                  <a:pt x="397" y="297"/>
                  <a:pt x="398" y="296"/>
                  <a:pt x="399" y="296"/>
                </a:cubicBezTo>
                <a:cubicBezTo>
                  <a:pt x="399" y="298"/>
                  <a:pt x="399" y="300"/>
                  <a:pt x="399" y="302"/>
                </a:cubicBezTo>
                <a:cubicBezTo>
                  <a:pt x="402" y="301"/>
                  <a:pt x="402" y="304"/>
                  <a:pt x="403" y="304"/>
                </a:cubicBezTo>
                <a:cubicBezTo>
                  <a:pt x="404" y="303"/>
                  <a:pt x="402" y="302"/>
                  <a:pt x="403" y="302"/>
                </a:cubicBezTo>
                <a:cubicBezTo>
                  <a:pt x="404" y="303"/>
                  <a:pt x="406" y="302"/>
                  <a:pt x="406" y="304"/>
                </a:cubicBezTo>
                <a:cubicBezTo>
                  <a:pt x="408" y="304"/>
                  <a:pt x="407" y="302"/>
                  <a:pt x="409" y="303"/>
                </a:cubicBezTo>
                <a:cubicBezTo>
                  <a:pt x="410" y="299"/>
                  <a:pt x="406" y="298"/>
                  <a:pt x="407" y="295"/>
                </a:cubicBezTo>
                <a:cubicBezTo>
                  <a:pt x="409" y="296"/>
                  <a:pt x="409" y="296"/>
                  <a:pt x="410" y="295"/>
                </a:cubicBezTo>
                <a:cubicBezTo>
                  <a:pt x="410" y="296"/>
                  <a:pt x="412" y="295"/>
                  <a:pt x="412" y="296"/>
                </a:cubicBezTo>
                <a:cubicBezTo>
                  <a:pt x="411" y="297"/>
                  <a:pt x="413" y="300"/>
                  <a:pt x="413" y="301"/>
                </a:cubicBezTo>
                <a:cubicBezTo>
                  <a:pt x="414" y="300"/>
                  <a:pt x="415" y="297"/>
                  <a:pt x="416" y="298"/>
                </a:cubicBezTo>
                <a:cubicBezTo>
                  <a:pt x="416" y="299"/>
                  <a:pt x="415" y="299"/>
                  <a:pt x="416" y="301"/>
                </a:cubicBezTo>
                <a:cubicBezTo>
                  <a:pt x="417" y="301"/>
                  <a:pt x="417" y="300"/>
                  <a:pt x="418" y="300"/>
                </a:cubicBezTo>
                <a:cubicBezTo>
                  <a:pt x="418" y="305"/>
                  <a:pt x="426" y="304"/>
                  <a:pt x="425" y="302"/>
                </a:cubicBezTo>
                <a:cubicBezTo>
                  <a:pt x="426" y="304"/>
                  <a:pt x="426" y="304"/>
                  <a:pt x="428" y="305"/>
                </a:cubicBezTo>
                <a:cubicBezTo>
                  <a:pt x="429" y="303"/>
                  <a:pt x="431" y="301"/>
                  <a:pt x="432" y="303"/>
                </a:cubicBezTo>
                <a:cubicBezTo>
                  <a:pt x="433" y="302"/>
                  <a:pt x="433" y="301"/>
                  <a:pt x="435" y="300"/>
                </a:cubicBezTo>
                <a:cubicBezTo>
                  <a:pt x="436" y="303"/>
                  <a:pt x="436" y="300"/>
                  <a:pt x="438" y="300"/>
                </a:cubicBezTo>
                <a:cubicBezTo>
                  <a:pt x="438" y="301"/>
                  <a:pt x="437" y="303"/>
                  <a:pt x="439" y="303"/>
                </a:cubicBezTo>
                <a:cubicBezTo>
                  <a:pt x="439" y="301"/>
                  <a:pt x="440" y="304"/>
                  <a:pt x="441" y="304"/>
                </a:cubicBezTo>
                <a:cubicBezTo>
                  <a:pt x="441" y="303"/>
                  <a:pt x="442" y="301"/>
                  <a:pt x="444" y="300"/>
                </a:cubicBezTo>
                <a:cubicBezTo>
                  <a:pt x="444" y="296"/>
                  <a:pt x="440" y="291"/>
                  <a:pt x="443" y="286"/>
                </a:cubicBezTo>
                <a:cubicBezTo>
                  <a:pt x="443" y="287"/>
                  <a:pt x="444" y="290"/>
                  <a:pt x="445" y="289"/>
                </a:cubicBezTo>
                <a:cubicBezTo>
                  <a:pt x="445" y="287"/>
                  <a:pt x="443" y="282"/>
                  <a:pt x="445" y="281"/>
                </a:cubicBezTo>
                <a:cubicBezTo>
                  <a:pt x="447" y="287"/>
                  <a:pt x="445" y="292"/>
                  <a:pt x="448" y="296"/>
                </a:cubicBezTo>
                <a:cubicBezTo>
                  <a:pt x="448" y="294"/>
                  <a:pt x="447" y="291"/>
                  <a:pt x="448" y="291"/>
                </a:cubicBezTo>
                <a:cubicBezTo>
                  <a:pt x="449" y="294"/>
                  <a:pt x="448" y="291"/>
                  <a:pt x="450" y="291"/>
                </a:cubicBezTo>
                <a:cubicBezTo>
                  <a:pt x="450" y="293"/>
                  <a:pt x="449" y="295"/>
                  <a:pt x="451" y="297"/>
                </a:cubicBezTo>
                <a:cubicBezTo>
                  <a:pt x="451" y="294"/>
                  <a:pt x="452" y="298"/>
                  <a:pt x="453" y="294"/>
                </a:cubicBezTo>
                <a:cubicBezTo>
                  <a:pt x="453" y="296"/>
                  <a:pt x="454" y="297"/>
                  <a:pt x="454" y="300"/>
                </a:cubicBezTo>
                <a:cubicBezTo>
                  <a:pt x="455" y="300"/>
                  <a:pt x="455" y="299"/>
                  <a:pt x="456" y="298"/>
                </a:cubicBezTo>
                <a:cubicBezTo>
                  <a:pt x="456" y="300"/>
                  <a:pt x="457" y="303"/>
                  <a:pt x="457" y="301"/>
                </a:cubicBezTo>
                <a:cubicBezTo>
                  <a:pt x="457" y="300"/>
                  <a:pt x="455" y="296"/>
                  <a:pt x="457" y="296"/>
                </a:cubicBezTo>
                <a:cubicBezTo>
                  <a:pt x="456" y="300"/>
                  <a:pt x="459" y="302"/>
                  <a:pt x="462" y="305"/>
                </a:cubicBezTo>
                <a:cubicBezTo>
                  <a:pt x="462" y="303"/>
                  <a:pt x="464" y="303"/>
                  <a:pt x="464" y="302"/>
                </a:cubicBezTo>
                <a:cubicBezTo>
                  <a:pt x="465" y="302"/>
                  <a:pt x="468" y="304"/>
                  <a:pt x="468" y="303"/>
                </a:cubicBezTo>
                <a:cubicBezTo>
                  <a:pt x="468" y="299"/>
                  <a:pt x="466" y="293"/>
                  <a:pt x="467" y="288"/>
                </a:cubicBezTo>
                <a:cubicBezTo>
                  <a:pt x="468" y="290"/>
                  <a:pt x="469" y="291"/>
                  <a:pt x="468" y="293"/>
                </a:cubicBezTo>
                <a:cubicBezTo>
                  <a:pt x="470" y="292"/>
                  <a:pt x="470" y="293"/>
                  <a:pt x="471" y="293"/>
                </a:cubicBezTo>
                <a:cubicBezTo>
                  <a:pt x="471" y="288"/>
                  <a:pt x="470" y="282"/>
                  <a:pt x="471" y="278"/>
                </a:cubicBezTo>
                <a:cubicBezTo>
                  <a:pt x="471" y="279"/>
                  <a:pt x="472" y="280"/>
                  <a:pt x="474" y="280"/>
                </a:cubicBezTo>
                <a:cubicBezTo>
                  <a:pt x="474" y="273"/>
                  <a:pt x="472" y="262"/>
                  <a:pt x="474" y="253"/>
                </a:cubicBezTo>
                <a:cubicBezTo>
                  <a:pt x="474" y="260"/>
                  <a:pt x="474" y="264"/>
                  <a:pt x="476" y="269"/>
                </a:cubicBezTo>
                <a:cubicBezTo>
                  <a:pt x="474" y="274"/>
                  <a:pt x="477" y="280"/>
                  <a:pt x="475" y="283"/>
                </a:cubicBezTo>
                <a:cubicBezTo>
                  <a:pt x="477" y="286"/>
                  <a:pt x="477" y="290"/>
                  <a:pt x="477" y="294"/>
                </a:cubicBezTo>
                <a:cubicBezTo>
                  <a:pt x="477" y="294"/>
                  <a:pt x="478" y="295"/>
                  <a:pt x="478" y="293"/>
                </a:cubicBezTo>
                <a:cubicBezTo>
                  <a:pt x="478" y="293"/>
                  <a:pt x="478" y="292"/>
                  <a:pt x="479" y="292"/>
                </a:cubicBezTo>
                <a:cubicBezTo>
                  <a:pt x="479" y="292"/>
                  <a:pt x="477" y="290"/>
                  <a:pt x="479" y="289"/>
                </a:cubicBezTo>
                <a:cubicBezTo>
                  <a:pt x="481" y="293"/>
                  <a:pt x="478" y="295"/>
                  <a:pt x="480" y="299"/>
                </a:cubicBezTo>
                <a:cubicBezTo>
                  <a:pt x="480" y="299"/>
                  <a:pt x="480" y="298"/>
                  <a:pt x="479" y="299"/>
                </a:cubicBezTo>
                <a:cubicBezTo>
                  <a:pt x="481" y="301"/>
                  <a:pt x="481" y="305"/>
                  <a:pt x="483" y="307"/>
                </a:cubicBezTo>
                <a:cubicBezTo>
                  <a:pt x="484" y="304"/>
                  <a:pt x="481" y="301"/>
                  <a:pt x="484" y="300"/>
                </a:cubicBezTo>
                <a:cubicBezTo>
                  <a:pt x="483" y="297"/>
                  <a:pt x="481" y="295"/>
                  <a:pt x="483" y="293"/>
                </a:cubicBezTo>
                <a:cubicBezTo>
                  <a:pt x="483" y="295"/>
                  <a:pt x="484" y="297"/>
                  <a:pt x="485" y="298"/>
                </a:cubicBezTo>
                <a:cubicBezTo>
                  <a:pt x="485" y="298"/>
                  <a:pt x="485" y="298"/>
                  <a:pt x="486" y="298"/>
                </a:cubicBezTo>
                <a:cubicBezTo>
                  <a:pt x="486" y="299"/>
                  <a:pt x="486" y="300"/>
                  <a:pt x="488" y="302"/>
                </a:cubicBezTo>
                <a:cubicBezTo>
                  <a:pt x="487" y="299"/>
                  <a:pt x="487" y="297"/>
                  <a:pt x="486" y="295"/>
                </a:cubicBezTo>
                <a:cubicBezTo>
                  <a:pt x="486" y="295"/>
                  <a:pt x="486" y="297"/>
                  <a:pt x="486" y="297"/>
                </a:cubicBezTo>
                <a:cubicBezTo>
                  <a:pt x="485" y="296"/>
                  <a:pt x="485" y="296"/>
                  <a:pt x="485" y="295"/>
                </a:cubicBezTo>
                <a:cubicBezTo>
                  <a:pt x="487" y="296"/>
                  <a:pt x="486" y="294"/>
                  <a:pt x="487" y="294"/>
                </a:cubicBezTo>
                <a:cubicBezTo>
                  <a:pt x="486" y="292"/>
                  <a:pt x="485" y="289"/>
                  <a:pt x="486" y="288"/>
                </a:cubicBezTo>
                <a:cubicBezTo>
                  <a:pt x="487" y="288"/>
                  <a:pt x="486" y="289"/>
                  <a:pt x="487" y="290"/>
                </a:cubicBezTo>
                <a:cubicBezTo>
                  <a:pt x="488" y="286"/>
                  <a:pt x="485" y="288"/>
                  <a:pt x="484" y="285"/>
                </a:cubicBezTo>
                <a:cubicBezTo>
                  <a:pt x="485" y="281"/>
                  <a:pt x="484" y="281"/>
                  <a:pt x="485" y="278"/>
                </a:cubicBezTo>
                <a:cubicBezTo>
                  <a:pt x="488" y="282"/>
                  <a:pt x="488" y="289"/>
                  <a:pt x="487" y="291"/>
                </a:cubicBezTo>
                <a:cubicBezTo>
                  <a:pt x="488" y="290"/>
                  <a:pt x="488" y="292"/>
                  <a:pt x="487" y="293"/>
                </a:cubicBezTo>
                <a:cubicBezTo>
                  <a:pt x="489" y="293"/>
                  <a:pt x="488" y="291"/>
                  <a:pt x="489" y="291"/>
                </a:cubicBezTo>
                <a:cubicBezTo>
                  <a:pt x="489" y="293"/>
                  <a:pt x="490" y="292"/>
                  <a:pt x="490" y="293"/>
                </a:cubicBezTo>
                <a:cubicBezTo>
                  <a:pt x="489" y="295"/>
                  <a:pt x="490" y="303"/>
                  <a:pt x="492" y="303"/>
                </a:cubicBezTo>
                <a:cubicBezTo>
                  <a:pt x="492" y="301"/>
                  <a:pt x="492" y="298"/>
                  <a:pt x="493" y="301"/>
                </a:cubicBezTo>
                <a:cubicBezTo>
                  <a:pt x="493" y="299"/>
                  <a:pt x="492" y="295"/>
                  <a:pt x="491" y="298"/>
                </a:cubicBezTo>
                <a:cubicBezTo>
                  <a:pt x="491" y="295"/>
                  <a:pt x="493" y="292"/>
                  <a:pt x="489" y="290"/>
                </a:cubicBezTo>
                <a:cubicBezTo>
                  <a:pt x="490" y="290"/>
                  <a:pt x="491" y="291"/>
                  <a:pt x="491" y="290"/>
                </a:cubicBezTo>
                <a:cubicBezTo>
                  <a:pt x="490" y="288"/>
                  <a:pt x="489" y="290"/>
                  <a:pt x="489" y="288"/>
                </a:cubicBezTo>
                <a:cubicBezTo>
                  <a:pt x="491" y="282"/>
                  <a:pt x="487" y="277"/>
                  <a:pt x="490" y="271"/>
                </a:cubicBezTo>
                <a:cubicBezTo>
                  <a:pt x="490" y="272"/>
                  <a:pt x="489" y="275"/>
                  <a:pt x="491" y="274"/>
                </a:cubicBezTo>
                <a:cubicBezTo>
                  <a:pt x="489" y="271"/>
                  <a:pt x="491" y="268"/>
                  <a:pt x="491" y="266"/>
                </a:cubicBezTo>
                <a:cubicBezTo>
                  <a:pt x="492" y="260"/>
                  <a:pt x="489" y="254"/>
                  <a:pt x="492" y="248"/>
                </a:cubicBezTo>
                <a:cubicBezTo>
                  <a:pt x="492" y="257"/>
                  <a:pt x="492" y="269"/>
                  <a:pt x="497" y="275"/>
                </a:cubicBezTo>
                <a:cubicBezTo>
                  <a:pt x="495" y="270"/>
                  <a:pt x="497" y="266"/>
                  <a:pt x="495" y="260"/>
                </a:cubicBezTo>
                <a:cubicBezTo>
                  <a:pt x="495" y="260"/>
                  <a:pt x="494" y="262"/>
                  <a:pt x="494" y="261"/>
                </a:cubicBezTo>
                <a:cubicBezTo>
                  <a:pt x="495" y="259"/>
                  <a:pt x="495" y="259"/>
                  <a:pt x="496" y="259"/>
                </a:cubicBezTo>
                <a:cubicBezTo>
                  <a:pt x="496" y="257"/>
                  <a:pt x="495" y="254"/>
                  <a:pt x="497" y="253"/>
                </a:cubicBezTo>
                <a:cubicBezTo>
                  <a:pt x="498" y="255"/>
                  <a:pt x="496" y="257"/>
                  <a:pt x="498" y="258"/>
                </a:cubicBezTo>
                <a:cubicBezTo>
                  <a:pt x="499" y="256"/>
                  <a:pt x="498" y="253"/>
                  <a:pt x="498" y="251"/>
                </a:cubicBezTo>
                <a:cubicBezTo>
                  <a:pt x="499" y="252"/>
                  <a:pt x="501" y="250"/>
                  <a:pt x="499" y="250"/>
                </a:cubicBezTo>
                <a:cubicBezTo>
                  <a:pt x="499" y="249"/>
                  <a:pt x="499" y="245"/>
                  <a:pt x="499" y="242"/>
                </a:cubicBezTo>
                <a:cubicBezTo>
                  <a:pt x="499" y="242"/>
                  <a:pt x="499" y="242"/>
                  <a:pt x="499" y="242"/>
                </a:cubicBezTo>
                <a:cubicBezTo>
                  <a:pt x="499" y="238"/>
                  <a:pt x="499" y="239"/>
                  <a:pt x="501" y="235"/>
                </a:cubicBezTo>
                <a:cubicBezTo>
                  <a:pt x="501" y="236"/>
                  <a:pt x="501" y="236"/>
                  <a:pt x="502" y="236"/>
                </a:cubicBezTo>
                <a:cubicBezTo>
                  <a:pt x="499" y="240"/>
                  <a:pt x="504" y="238"/>
                  <a:pt x="502" y="241"/>
                </a:cubicBezTo>
                <a:cubicBezTo>
                  <a:pt x="504" y="242"/>
                  <a:pt x="503" y="243"/>
                  <a:pt x="503" y="245"/>
                </a:cubicBezTo>
                <a:cubicBezTo>
                  <a:pt x="501" y="244"/>
                  <a:pt x="501" y="246"/>
                  <a:pt x="500" y="244"/>
                </a:cubicBezTo>
                <a:cubicBezTo>
                  <a:pt x="501" y="246"/>
                  <a:pt x="503" y="250"/>
                  <a:pt x="501" y="252"/>
                </a:cubicBezTo>
                <a:cubicBezTo>
                  <a:pt x="502" y="257"/>
                  <a:pt x="505" y="262"/>
                  <a:pt x="503" y="269"/>
                </a:cubicBezTo>
                <a:cubicBezTo>
                  <a:pt x="504" y="269"/>
                  <a:pt x="505" y="269"/>
                  <a:pt x="505" y="269"/>
                </a:cubicBezTo>
                <a:cubicBezTo>
                  <a:pt x="505" y="270"/>
                  <a:pt x="506" y="272"/>
                  <a:pt x="505" y="272"/>
                </a:cubicBezTo>
                <a:cubicBezTo>
                  <a:pt x="504" y="271"/>
                  <a:pt x="505" y="269"/>
                  <a:pt x="503" y="269"/>
                </a:cubicBezTo>
                <a:cubicBezTo>
                  <a:pt x="505" y="271"/>
                  <a:pt x="503" y="274"/>
                  <a:pt x="505" y="273"/>
                </a:cubicBezTo>
                <a:cubicBezTo>
                  <a:pt x="503" y="276"/>
                  <a:pt x="505" y="280"/>
                  <a:pt x="504" y="281"/>
                </a:cubicBezTo>
                <a:cubicBezTo>
                  <a:pt x="505" y="281"/>
                  <a:pt x="505" y="280"/>
                  <a:pt x="506" y="280"/>
                </a:cubicBezTo>
                <a:cubicBezTo>
                  <a:pt x="506" y="285"/>
                  <a:pt x="509" y="286"/>
                  <a:pt x="510" y="290"/>
                </a:cubicBezTo>
                <a:cubicBezTo>
                  <a:pt x="508" y="290"/>
                  <a:pt x="511" y="296"/>
                  <a:pt x="512" y="295"/>
                </a:cubicBezTo>
                <a:cubicBezTo>
                  <a:pt x="512" y="294"/>
                  <a:pt x="513" y="291"/>
                  <a:pt x="510" y="290"/>
                </a:cubicBezTo>
                <a:cubicBezTo>
                  <a:pt x="512" y="289"/>
                  <a:pt x="511" y="288"/>
                  <a:pt x="512" y="286"/>
                </a:cubicBezTo>
                <a:cubicBezTo>
                  <a:pt x="512" y="288"/>
                  <a:pt x="512" y="287"/>
                  <a:pt x="513" y="287"/>
                </a:cubicBezTo>
                <a:cubicBezTo>
                  <a:pt x="513" y="290"/>
                  <a:pt x="513" y="290"/>
                  <a:pt x="513" y="290"/>
                </a:cubicBezTo>
                <a:cubicBezTo>
                  <a:pt x="516" y="290"/>
                  <a:pt x="513" y="288"/>
                  <a:pt x="515" y="287"/>
                </a:cubicBezTo>
                <a:cubicBezTo>
                  <a:pt x="515" y="289"/>
                  <a:pt x="514" y="289"/>
                  <a:pt x="516" y="290"/>
                </a:cubicBezTo>
                <a:cubicBezTo>
                  <a:pt x="516" y="287"/>
                  <a:pt x="517" y="291"/>
                  <a:pt x="518" y="292"/>
                </a:cubicBezTo>
                <a:cubicBezTo>
                  <a:pt x="517" y="292"/>
                  <a:pt x="516" y="291"/>
                  <a:pt x="517" y="292"/>
                </a:cubicBezTo>
                <a:cubicBezTo>
                  <a:pt x="517" y="293"/>
                  <a:pt x="520" y="293"/>
                  <a:pt x="520" y="291"/>
                </a:cubicBezTo>
                <a:cubicBezTo>
                  <a:pt x="519" y="290"/>
                  <a:pt x="518" y="292"/>
                  <a:pt x="518" y="290"/>
                </a:cubicBezTo>
                <a:cubicBezTo>
                  <a:pt x="519" y="289"/>
                  <a:pt x="519" y="288"/>
                  <a:pt x="520" y="289"/>
                </a:cubicBezTo>
                <a:cubicBezTo>
                  <a:pt x="519" y="287"/>
                  <a:pt x="518" y="283"/>
                  <a:pt x="518" y="280"/>
                </a:cubicBezTo>
                <a:cubicBezTo>
                  <a:pt x="521" y="279"/>
                  <a:pt x="515" y="269"/>
                  <a:pt x="520" y="267"/>
                </a:cubicBezTo>
                <a:cubicBezTo>
                  <a:pt x="521" y="268"/>
                  <a:pt x="523" y="269"/>
                  <a:pt x="525" y="270"/>
                </a:cubicBezTo>
                <a:cubicBezTo>
                  <a:pt x="526" y="269"/>
                  <a:pt x="525" y="266"/>
                  <a:pt x="527" y="266"/>
                </a:cubicBezTo>
                <a:cubicBezTo>
                  <a:pt x="527" y="271"/>
                  <a:pt x="528" y="279"/>
                  <a:pt x="529" y="281"/>
                </a:cubicBezTo>
                <a:cubicBezTo>
                  <a:pt x="529" y="277"/>
                  <a:pt x="529" y="276"/>
                  <a:pt x="528" y="273"/>
                </a:cubicBezTo>
                <a:cubicBezTo>
                  <a:pt x="529" y="273"/>
                  <a:pt x="530" y="275"/>
                  <a:pt x="530" y="273"/>
                </a:cubicBezTo>
                <a:cubicBezTo>
                  <a:pt x="529" y="272"/>
                  <a:pt x="530" y="271"/>
                  <a:pt x="529" y="269"/>
                </a:cubicBezTo>
                <a:cubicBezTo>
                  <a:pt x="532" y="268"/>
                  <a:pt x="532" y="263"/>
                  <a:pt x="530" y="261"/>
                </a:cubicBezTo>
                <a:cubicBezTo>
                  <a:pt x="532" y="261"/>
                  <a:pt x="530" y="258"/>
                  <a:pt x="532" y="259"/>
                </a:cubicBezTo>
                <a:cubicBezTo>
                  <a:pt x="530" y="248"/>
                  <a:pt x="532" y="240"/>
                  <a:pt x="532" y="230"/>
                </a:cubicBezTo>
                <a:cubicBezTo>
                  <a:pt x="532" y="230"/>
                  <a:pt x="533" y="231"/>
                  <a:pt x="533" y="230"/>
                </a:cubicBezTo>
                <a:cubicBezTo>
                  <a:pt x="531" y="228"/>
                  <a:pt x="533" y="225"/>
                  <a:pt x="533" y="220"/>
                </a:cubicBezTo>
                <a:cubicBezTo>
                  <a:pt x="533" y="218"/>
                  <a:pt x="531" y="211"/>
                  <a:pt x="533" y="210"/>
                </a:cubicBezTo>
                <a:cubicBezTo>
                  <a:pt x="533" y="210"/>
                  <a:pt x="534" y="212"/>
                  <a:pt x="534" y="211"/>
                </a:cubicBezTo>
                <a:cubicBezTo>
                  <a:pt x="536" y="206"/>
                  <a:pt x="535" y="202"/>
                  <a:pt x="534" y="198"/>
                </a:cubicBezTo>
                <a:cubicBezTo>
                  <a:pt x="536" y="195"/>
                  <a:pt x="536" y="191"/>
                  <a:pt x="534" y="188"/>
                </a:cubicBezTo>
                <a:cubicBezTo>
                  <a:pt x="534" y="188"/>
                  <a:pt x="535" y="188"/>
                  <a:pt x="535" y="187"/>
                </a:cubicBezTo>
                <a:cubicBezTo>
                  <a:pt x="535" y="187"/>
                  <a:pt x="533" y="187"/>
                  <a:pt x="534" y="186"/>
                </a:cubicBezTo>
                <a:cubicBezTo>
                  <a:pt x="535" y="185"/>
                  <a:pt x="534" y="182"/>
                  <a:pt x="535" y="181"/>
                </a:cubicBezTo>
                <a:cubicBezTo>
                  <a:pt x="532" y="177"/>
                  <a:pt x="538" y="169"/>
                  <a:pt x="533" y="164"/>
                </a:cubicBezTo>
                <a:cubicBezTo>
                  <a:pt x="534" y="164"/>
                  <a:pt x="533" y="162"/>
                  <a:pt x="535" y="164"/>
                </a:cubicBezTo>
                <a:cubicBezTo>
                  <a:pt x="536" y="163"/>
                  <a:pt x="534" y="162"/>
                  <a:pt x="535" y="161"/>
                </a:cubicBezTo>
                <a:cubicBezTo>
                  <a:pt x="535" y="161"/>
                  <a:pt x="534" y="161"/>
                  <a:pt x="534" y="160"/>
                </a:cubicBezTo>
                <a:cubicBezTo>
                  <a:pt x="533" y="159"/>
                  <a:pt x="533" y="158"/>
                  <a:pt x="535" y="158"/>
                </a:cubicBezTo>
                <a:cubicBezTo>
                  <a:pt x="535" y="146"/>
                  <a:pt x="536" y="137"/>
                  <a:pt x="535" y="129"/>
                </a:cubicBezTo>
                <a:cubicBezTo>
                  <a:pt x="538" y="127"/>
                  <a:pt x="536" y="120"/>
                  <a:pt x="536" y="118"/>
                </a:cubicBezTo>
                <a:cubicBezTo>
                  <a:pt x="535" y="107"/>
                  <a:pt x="536" y="94"/>
                  <a:pt x="536" y="82"/>
                </a:cubicBezTo>
                <a:cubicBezTo>
                  <a:pt x="536" y="77"/>
                  <a:pt x="535" y="71"/>
                  <a:pt x="535" y="66"/>
                </a:cubicBezTo>
                <a:cubicBezTo>
                  <a:pt x="535" y="63"/>
                  <a:pt x="536" y="61"/>
                  <a:pt x="536" y="58"/>
                </a:cubicBezTo>
                <a:cubicBezTo>
                  <a:pt x="536" y="48"/>
                  <a:pt x="537" y="36"/>
                  <a:pt x="534" y="27"/>
                </a:cubicBezTo>
                <a:cubicBezTo>
                  <a:pt x="535" y="26"/>
                  <a:pt x="536" y="26"/>
                  <a:pt x="536" y="25"/>
                </a:cubicBezTo>
                <a:cubicBezTo>
                  <a:pt x="531" y="18"/>
                  <a:pt x="528" y="9"/>
                  <a:pt x="519" y="6"/>
                </a:cubicBezTo>
                <a:cubicBezTo>
                  <a:pt x="518" y="9"/>
                  <a:pt x="515" y="5"/>
                  <a:pt x="512" y="6"/>
                </a:cubicBezTo>
                <a:cubicBezTo>
                  <a:pt x="513" y="8"/>
                  <a:pt x="511" y="8"/>
                  <a:pt x="512" y="9"/>
                </a:cubicBezTo>
                <a:cubicBezTo>
                  <a:pt x="516" y="12"/>
                  <a:pt x="520" y="12"/>
                  <a:pt x="523" y="17"/>
                </a:cubicBezTo>
                <a:cubicBezTo>
                  <a:pt x="523" y="18"/>
                  <a:pt x="522" y="19"/>
                  <a:pt x="522" y="20"/>
                </a:cubicBezTo>
                <a:cubicBezTo>
                  <a:pt x="523" y="21"/>
                  <a:pt x="526" y="23"/>
                  <a:pt x="526" y="24"/>
                </a:cubicBezTo>
                <a:cubicBezTo>
                  <a:pt x="523" y="22"/>
                  <a:pt x="517" y="24"/>
                  <a:pt x="515" y="19"/>
                </a:cubicBezTo>
                <a:cubicBezTo>
                  <a:pt x="514" y="19"/>
                  <a:pt x="514" y="20"/>
                  <a:pt x="512" y="20"/>
                </a:cubicBezTo>
                <a:cubicBezTo>
                  <a:pt x="511" y="17"/>
                  <a:pt x="506" y="18"/>
                  <a:pt x="504" y="15"/>
                </a:cubicBezTo>
                <a:cubicBezTo>
                  <a:pt x="504" y="12"/>
                  <a:pt x="503" y="10"/>
                  <a:pt x="505" y="9"/>
                </a:cubicBezTo>
                <a:cubicBezTo>
                  <a:pt x="507" y="8"/>
                  <a:pt x="508" y="8"/>
                  <a:pt x="510" y="9"/>
                </a:cubicBezTo>
                <a:cubicBezTo>
                  <a:pt x="511" y="4"/>
                  <a:pt x="505" y="2"/>
                  <a:pt x="500" y="4"/>
                </a:cubicBezTo>
                <a:cubicBezTo>
                  <a:pt x="500" y="6"/>
                  <a:pt x="498" y="6"/>
                  <a:pt x="497" y="7"/>
                </a:cubicBezTo>
                <a:cubicBezTo>
                  <a:pt x="500" y="9"/>
                  <a:pt x="503" y="12"/>
                  <a:pt x="502" y="15"/>
                </a:cubicBezTo>
                <a:cubicBezTo>
                  <a:pt x="499" y="13"/>
                  <a:pt x="498" y="10"/>
                  <a:pt x="493" y="10"/>
                </a:cubicBezTo>
                <a:cubicBezTo>
                  <a:pt x="491" y="7"/>
                  <a:pt x="485" y="6"/>
                  <a:pt x="483" y="2"/>
                </a:cubicBezTo>
                <a:cubicBezTo>
                  <a:pt x="480" y="2"/>
                  <a:pt x="472" y="1"/>
                  <a:pt x="471" y="5"/>
                </a:cubicBezTo>
                <a:cubicBezTo>
                  <a:pt x="472" y="6"/>
                  <a:pt x="472" y="8"/>
                  <a:pt x="473" y="8"/>
                </a:cubicBezTo>
                <a:cubicBezTo>
                  <a:pt x="474" y="6"/>
                  <a:pt x="472" y="5"/>
                  <a:pt x="474" y="4"/>
                </a:cubicBezTo>
                <a:cubicBezTo>
                  <a:pt x="473" y="6"/>
                  <a:pt x="475" y="6"/>
                  <a:pt x="475" y="8"/>
                </a:cubicBezTo>
                <a:cubicBezTo>
                  <a:pt x="473" y="8"/>
                  <a:pt x="473" y="12"/>
                  <a:pt x="474" y="13"/>
                </a:cubicBezTo>
                <a:cubicBezTo>
                  <a:pt x="475" y="13"/>
                  <a:pt x="475" y="13"/>
                  <a:pt x="475" y="12"/>
                </a:cubicBezTo>
                <a:cubicBezTo>
                  <a:pt x="477" y="14"/>
                  <a:pt x="480" y="16"/>
                  <a:pt x="479" y="18"/>
                </a:cubicBezTo>
                <a:cubicBezTo>
                  <a:pt x="476" y="17"/>
                  <a:pt x="474" y="16"/>
                  <a:pt x="471" y="13"/>
                </a:cubicBezTo>
                <a:cubicBezTo>
                  <a:pt x="471" y="15"/>
                  <a:pt x="468" y="15"/>
                  <a:pt x="468" y="14"/>
                </a:cubicBezTo>
                <a:cubicBezTo>
                  <a:pt x="469" y="13"/>
                  <a:pt x="471" y="12"/>
                  <a:pt x="471" y="10"/>
                </a:cubicBezTo>
                <a:cubicBezTo>
                  <a:pt x="467" y="9"/>
                  <a:pt x="467" y="7"/>
                  <a:pt x="464" y="5"/>
                </a:cubicBezTo>
                <a:cubicBezTo>
                  <a:pt x="467" y="5"/>
                  <a:pt x="469" y="5"/>
                  <a:pt x="471" y="4"/>
                </a:cubicBezTo>
                <a:cubicBezTo>
                  <a:pt x="470" y="2"/>
                  <a:pt x="470" y="2"/>
                  <a:pt x="470" y="2"/>
                </a:cubicBezTo>
                <a:cubicBezTo>
                  <a:pt x="464" y="0"/>
                  <a:pt x="463" y="6"/>
                  <a:pt x="463" y="10"/>
                </a:cubicBezTo>
                <a:cubicBezTo>
                  <a:pt x="464" y="11"/>
                  <a:pt x="468" y="11"/>
                  <a:pt x="466" y="14"/>
                </a:cubicBezTo>
                <a:cubicBezTo>
                  <a:pt x="462" y="12"/>
                  <a:pt x="459" y="10"/>
                  <a:pt x="455" y="8"/>
                </a:cubicBezTo>
                <a:cubicBezTo>
                  <a:pt x="457" y="9"/>
                  <a:pt x="457" y="7"/>
                  <a:pt x="457" y="5"/>
                </a:cubicBezTo>
                <a:cubicBezTo>
                  <a:pt x="455" y="5"/>
                  <a:pt x="455" y="5"/>
                  <a:pt x="455" y="3"/>
                </a:cubicBezTo>
                <a:cubicBezTo>
                  <a:pt x="452" y="3"/>
                  <a:pt x="451" y="4"/>
                  <a:pt x="451" y="7"/>
                </a:cubicBezTo>
                <a:cubicBezTo>
                  <a:pt x="451" y="7"/>
                  <a:pt x="453" y="7"/>
                  <a:pt x="453" y="7"/>
                </a:cubicBezTo>
                <a:cubicBezTo>
                  <a:pt x="450" y="7"/>
                  <a:pt x="448" y="7"/>
                  <a:pt x="448" y="4"/>
                </a:cubicBezTo>
                <a:cubicBezTo>
                  <a:pt x="443" y="2"/>
                  <a:pt x="433" y="1"/>
                  <a:pt x="428" y="3"/>
                </a:cubicBezTo>
                <a:cubicBezTo>
                  <a:pt x="428" y="5"/>
                  <a:pt x="428" y="6"/>
                  <a:pt x="429" y="8"/>
                </a:cubicBezTo>
                <a:cubicBezTo>
                  <a:pt x="428" y="7"/>
                  <a:pt x="430" y="7"/>
                  <a:pt x="430" y="6"/>
                </a:cubicBezTo>
                <a:cubicBezTo>
                  <a:pt x="431" y="7"/>
                  <a:pt x="433" y="6"/>
                  <a:pt x="432" y="8"/>
                </a:cubicBezTo>
                <a:cubicBezTo>
                  <a:pt x="433" y="7"/>
                  <a:pt x="433" y="10"/>
                  <a:pt x="434" y="8"/>
                </a:cubicBezTo>
                <a:cubicBezTo>
                  <a:pt x="433" y="8"/>
                  <a:pt x="434" y="7"/>
                  <a:pt x="435" y="7"/>
                </a:cubicBezTo>
                <a:cubicBezTo>
                  <a:pt x="437" y="7"/>
                  <a:pt x="437" y="10"/>
                  <a:pt x="439" y="11"/>
                </a:cubicBezTo>
                <a:cubicBezTo>
                  <a:pt x="436" y="13"/>
                  <a:pt x="440" y="15"/>
                  <a:pt x="442" y="16"/>
                </a:cubicBezTo>
                <a:cubicBezTo>
                  <a:pt x="443" y="15"/>
                  <a:pt x="444" y="14"/>
                  <a:pt x="445" y="12"/>
                </a:cubicBezTo>
                <a:cubicBezTo>
                  <a:pt x="445" y="14"/>
                  <a:pt x="445" y="14"/>
                  <a:pt x="445" y="14"/>
                </a:cubicBezTo>
                <a:cubicBezTo>
                  <a:pt x="448" y="15"/>
                  <a:pt x="447" y="11"/>
                  <a:pt x="446" y="11"/>
                </a:cubicBezTo>
                <a:cubicBezTo>
                  <a:pt x="446" y="11"/>
                  <a:pt x="445" y="9"/>
                  <a:pt x="446" y="9"/>
                </a:cubicBezTo>
                <a:cubicBezTo>
                  <a:pt x="453" y="9"/>
                  <a:pt x="454" y="15"/>
                  <a:pt x="453" y="21"/>
                </a:cubicBezTo>
                <a:cubicBezTo>
                  <a:pt x="449" y="24"/>
                  <a:pt x="444" y="17"/>
                  <a:pt x="439" y="20"/>
                </a:cubicBezTo>
                <a:cubicBezTo>
                  <a:pt x="439" y="20"/>
                  <a:pt x="439" y="18"/>
                  <a:pt x="438" y="18"/>
                </a:cubicBezTo>
                <a:cubicBezTo>
                  <a:pt x="434" y="20"/>
                  <a:pt x="428" y="18"/>
                  <a:pt x="423" y="16"/>
                </a:cubicBezTo>
                <a:cubicBezTo>
                  <a:pt x="422" y="20"/>
                  <a:pt x="423" y="26"/>
                  <a:pt x="423" y="30"/>
                </a:cubicBezTo>
                <a:cubicBezTo>
                  <a:pt x="419" y="27"/>
                  <a:pt x="415" y="31"/>
                  <a:pt x="413" y="24"/>
                </a:cubicBezTo>
                <a:cubicBezTo>
                  <a:pt x="411" y="26"/>
                  <a:pt x="410" y="27"/>
                  <a:pt x="406" y="26"/>
                </a:cubicBezTo>
                <a:cubicBezTo>
                  <a:pt x="406" y="25"/>
                  <a:pt x="407" y="24"/>
                  <a:pt x="406" y="24"/>
                </a:cubicBezTo>
                <a:cubicBezTo>
                  <a:pt x="402" y="25"/>
                  <a:pt x="400" y="21"/>
                  <a:pt x="397" y="23"/>
                </a:cubicBezTo>
                <a:cubicBezTo>
                  <a:pt x="398" y="25"/>
                  <a:pt x="395" y="24"/>
                  <a:pt x="395" y="26"/>
                </a:cubicBezTo>
                <a:cubicBezTo>
                  <a:pt x="393" y="23"/>
                  <a:pt x="391" y="25"/>
                  <a:pt x="389" y="24"/>
                </a:cubicBezTo>
                <a:cubicBezTo>
                  <a:pt x="388" y="33"/>
                  <a:pt x="392" y="36"/>
                  <a:pt x="389" y="40"/>
                </a:cubicBezTo>
                <a:cubicBezTo>
                  <a:pt x="388" y="39"/>
                  <a:pt x="386" y="39"/>
                  <a:pt x="384" y="40"/>
                </a:cubicBezTo>
                <a:cubicBezTo>
                  <a:pt x="384" y="39"/>
                  <a:pt x="385" y="37"/>
                  <a:pt x="384" y="37"/>
                </a:cubicBezTo>
                <a:cubicBezTo>
                  <a:pt x="383" y="42"/>
                  <a:pt x="385" y="48"/>
                  <a:pt x="383" y="50"/>
                </a:cubicBezTo>
                <a:cubicBezTo>
                  <a:pt x="383" y="41"/>
                  <a:pt x="383" y="32"/>
                  <a:pt x="383" y="25"/>
                </a:cubicBezTo>
                <a:cubicBezTo>
                  <a:pt x="384" y="25"/>
                  <a:pt x="384" y="26"/>
                  <a:pt x="385" y="26"/>
                </a:cubicBezTo>
                <a:cubicBezTo>
                  <a:pt x="384" y="25"/>
                  <a:pt x="384" y="23"/>
                  <a:pt x="383" y="22"/>
                </a:cubicBezTo>
                <a:cubicBezTo>
                  <a:pt x="383" y="23"/>
                  <a:pt x="384" y="25"/>
                  <a:pt x="383" y="25"/>
                </a:cubicBezTo>
                <a:cubicBezTo>
                  <a:pt x="383" y="20"/>
                  <a:pt x="382" y="15"/>
                  <a:pt x="382" y="9"/>
                </a:cubicBezTo>
                <a:cubicBezTo>
                  <a:pt x="384" y="9"/>
                  <a:pt x="383" y="8"/>
                  <a:pt x="384" y="9"/>
                </a:cubicBezTo>
                <a:cubicBezTo>
                  <a:pt x="384" y="7"/>
                  <a:pt x="384" y="6"/>
                  <a:pt x="383" y="5"/>
                </a:cubicBezTo>
                <a:cubicBezTo>
                  <a:pt x="381" y="5"/>
                  <a:pt x="381" y="5"/>
                  <a:pt x="381" y="5"/>
                </a:cubicBezTo>
                <a:cubicBezTo>
                  <a:pt x="380" y="9"/>
                  <a:pt x="384" y="13"/>
                  <a:pt x="380" y="15"/>
                </a:cubicBezTo>
                <a:cubicBezTo>
                  <a:pt x="384" y="25"/>
                  <a:pt x="381" y="39"/>
                  <a:pt x="382" y="50"/>
                </a:cubicBezTo>
                <a:cubicBezTo>
                  <a:pt x="381" y="49"/>
                  <a:pt x="380" y="49"/>
                  <a:pt x="380" y="47"/>
                </a:cubicBezTo>
                <a:cubicBezTo>
                  <a:pt x="380" y="45"/>
                  <a:pt x="380" y="42"/>
                  <a:pt x="381" y="40"/>
                </a:cubicBezTo>
                <a:cubicBezTo>
                  <a:pt x="380" y="39"/>
                  <a:pt x="378" y="40"/>
                  <a:pt x="377" y="40"/>
                </a:cubicBezTo>
                <a:cubicBezTo>
                  <a:pt x="377" y="34"/>
                  <a:pt x="376" y="33"/>
                  <a:pt x="377" y="28"/>
                </a:cubicBezTo>
                <a:cubicBezTo>
                  <a:pt x="376" y="29"/>
                  <a:pt x="375" y="27"/>
                  <a:pt x="373" y="29"/>
                </a:cubicBezTo>
                <a:cubicBezTo>
                  <a:pt x="374" y="34"/>
                  <a:pt x="376" y="43"/>
                  <a:pt x="371" y="46"/>
                </a:cubicBezTo>
                <a:cubicBezTo>
                  <a:pt x="372" y="39"/>
                  <a:pt x="371" y="36"/>
                  <a:pt x="370" y="30"/>
                </a:cubicBezTo>
                <a:cubicBezTo>
                  <a:pt x="370" y="30"/>
                  <a:pt x="369" y="30"/>
                  <a:pt x="368" y="29"/>
                </a:cubicBezTo>
                <a:cubicBezTo>
                  <a:pt x="369" y="28"/>
                  <a:pt x="369" y="25"/>
                  <a:pt x="368" y="26"/>
                </a:cubicBezTo>
                <a:cubicBezTo>
                  <a:pt x="369" y="25"/>
                  <a:pt x="371" y="16"/>
                  <a:pt x="369" y="15"/>
                </a:cubicBezTo>
                <a:cubicBezTo>
                  <a:pt x="367" y="15"/>
                  <a:pt x="370" y="17"/>
                  <a:pt x="368" y="16"/>
                </a:cubicBezTo>
                <a:cubicBezTo>
                  <a:pt x="368" y="16"/>
                  <a:pt x="368" y="14"/>
                  <a:pt x="367" y="14"/>
                </a:cubicBezTo>
                <a:cubicBezTo>
                  <a:pt x="366" y="16"/>
                  <a:pt x="365" y="14"/>
                  <a:pt x="364" y="13"/>
                </a:cubicBezTo>
                <a:cubicBezTo>
                  <a:pt x="365" y="18"/>
                  <a:pt x="362" y="24"/>
                  <a:pt x="367" y="26"/>
                </a:cubicBezTo>
                <a:cubicBezTo>
                  <a:pt x="367" y="25"/>
                  <a:pt x="367" y="24"/>
                  <a:pt x="367" y="24"/>
                </a:cubicBezTo>
                <a:cubicBezTo>
                  <a:pt x="368" y="28"/>
                  <a:pt x="368" y="28"/>
                  <a:pt x="368" y="34"/>
                </a:cubicBezTo>
                <a:cubicBezTo>
                  <a:pt x="367" y="34"/>
                  <a:pt x="367" y="34"/>
                  <a:pt x="366" y="34"/>
                </a:cubicBezTo>
                <a:cubicBezTo>
                  <a:pt x="366" y="41"/>
                  <a:pt x="367" y="45"/>
                  <a:pt x="365" y="51"/>
                </a:cubicBezTo>
                <a:cubicBezTo>
                  <a:pt x="365" y="47"/>
                  <a:pt x="364" y="52"/>
                  <a:pt x="363" y="50"/>
                </a:cubicBezTo>
                <a:cubicBezTo>
                  <a:pt x="364" y="49"/>
                  <a:pt x="364" y="45"/>
                  <a:pt x="363" y="42"/>
                </a:cubicBezTo>
                <a:cubicBezTo>
                  <a:pt x="363" y="44"/>
                  <a:pt x="363" y="45"/>
                  <a:pt x="361" y="44"/>
                </a:cubicBezTo>
                <a:cubicBezTo>
                  <a:pt x="360" y="42"/>
                  <a:pt x="361" y="41"/>
                  <a:pt x="361" y="40"/>
                </a:cubicBezTo>
                <a:cubicBezTo>
                  <a:pt x="361" y="40"/>
                  <a:pt x="359" y="42"/>
                  <a:pt x="359" y="40"/>
                </a:cubicBezTo>
                <a:cubicBezTo>
                  <a:pt x="360" y="40"/>
                  <a:pt x="358" y="36"/>
                  <a:pt x="360" y="34"/>
                </a:cubicBezTo>
                <a:cubicBezTo>
                  <a:pt x="360" y="35"/>
                  <a:pt x="360" y="36"/>
                  <a:pt x="361" y="36"/>
                </a:cubicBezTo>
                <a:cubicBezTo>
                  <a:pt x="362" y="35"/>
                  <a:pt x="360" y="31"/>
                  <a:pt x="362" y="34"/>
                </a:cubicBezTo>
                <a:cubicBezTo>
                  <a:pt x="362" y="32"/>
                  <a:pt x="362" y="31"/>
                  <a:pt x="362" y="31"/>
                </a:cubicBezTo>
                <a:cubicBezTo>
                  <a:pt x="362" y="32"/>
                  <a:pt x="361" y="32"/>
                  <a:pt x="361" y="32"/>
                </a:cubicBezTo>
                <a:cubicBezTo>
                  <a:pt x="362" y="31"/>
                  <a:pt x="360" y="26"/>
                  <a:pt x="362" y="25"/>
                </a:cubicBezTo>
                <a:cubicBezTo>
                  <a:pt x="362" y="25"/>
                  <a:pt x="361" y="26"/>
                  <a:pt x="362" y="26"/>
                </a:cubicBezTo>
                <a:cubicBezTo>
                  <a:pt x="363" y="24"/>
                  <a:pt x="362" y="25"/>
                  <a:pt x="361" y="24"/>
                </a:cubicBezTo>
                <a:cubicBezTo>
                  <a:pt x="365" y="22"/>
                  <a:pt x="360" y="17"/>
                  <a:pt x="363" y="15"/>
                </a:cubicBezTo>
                <a:cubicBezTo>
                  <a:pt x="361" y="14"/>
                  <a:pt x="360" y="14"/>
                  <a:pt x="360" y="12"/>
                </a:cubicBezTo>
                <a:cubicBezTo>
                  <a:pt x="361" y="12"/>
                  <a:pt x="362" y="11"/>
                  <a:pt x="362" y="11"/>
                </a:cubicBezTo>
                <a:cubicBezTo>
                  <a:pt x="363" y="11"/>
                  <a:pt x="363" y="12"/>
                  <a:pt x="364" y="12"/>
                </a:cubicBezTo>
                <a:cubicBezTo>
                  <a:pt x="364" y="11"/>
                  <a:pt x="363" y="9"/>
                  <a:pt x="364" y="9"/>
                </a:cubicBezTo>
                <a:cubicBezTo>
                  <a:pt x="365" y="9"/>
                  <a:pt x="364" y="14"/>
                  <a:pt x="365" y="12"/>
                </a:cubicBezTo>
                <a:cubicBezTo>
                  <a:pt x="365" y="7"/>
                  <a:pt x="365" y="7"/>
                  <a:pt x="365" y="7"/>
                </a:cubicBezTo>
                <a:cubicBezTo>
                  <a:pt x="367" y="7"/>
                  <a:pt x="366" y="5"/>
                  <a:pt x="367" y="6"/>
                </a:cubicBezTo>
                <a:cubicBezTo>
                  <a:pt x="367" y="7"/>
                  <a:pt x="367" y="10"/>
                  <a:pt x="369" y="8"/>
                </a:cubicBezTo>
                <a:cubicBezTo>
                  <a:pt x="367" y="7"/>
                  <a:pt x="368" y="5"/>
                  <a:pt x="367" y="5"/>
                </a:cubicBezTo>
                <a:cubicBezTo>
                  <a:pt x="367" y="5"/>
                  <a:pt x="365" y="5"/>
                  <a:pt x="364" y="5"/>
                </a:cubicBezTo>
                <a:cubicBezTo>
                  <a:pt x="363" y="5"/>
                  <a:pt x="365" y="4"/>
                  <a:pt x="363" y="3"/>
                </a:cubicBezTo>
                <a:cubicBezTo>
                  <a:pt x="362" y="4"/>
                  <a:pt x="360" y="4"/>
                  <a:pt x="360" y="4"/>
                </a:cubicBezTo>
                <a:cubicBezTo>
                  <a:pt x="358" y="7"/>
                  <a:pt x="361" y="11"/>
                  <a:pt x="360" y="14"/>
                </a:cubicBezTo>
                <a:cubicBezTo>
                  <a:pt x="358" y="14"/>
                  <a:pt x="357" y="13"/>
                  <a:pt x="356" y="13"/>
                </a:cubicBezTo>
                <a:cubicBezTo>
                  <a:pt x="355" y="14"/>
                  <a:pt x="357" y="15"/>
                  <a:pt x="355" y="15"/>
                </a:cubicBezTo>
                <a:cubicBezTo>
                  <a:pt x="354" y="15"/>
                  <a:pt x="354" y="15"/>
                  <a:pt x="354" y="15"/>
                </a:cubicBezTo>
                <a:cubicBezTo>
                  <a:pt x="357" y="19"/>
                  <a:pt x="357" y="15"/>
                  <a:pt x="360" y="18"/>
                </a:cubicBezTo>
                <a:cubicBezTo>
                  <a:pt x="360" y="22"/>
                  <a:pt x="361" y="24"/>
                  <a:pt x="360" y="28"/>
                </a:cubicBezTo>
                <a:cubicBezTo>
                  <a:pt x="356" y="25"/>
                  <a:pt x="355" y="27"/>
                  <a:pt x="352" y="28"/>
                </a:cubicBezTo>
                <a:cubicBezTo>
                  <a:pt x="354" y="29"/>
                  <a:pt x="353" y="33"/>
                  <a:pt x="354" y="36"/>
                </a:cubicBezTo>
                <a:cubicBezTo>
                  <a:pt x="350" y="35"/>
                  <a:pt x="354" y="42"/>
                  <a:pt x="351" y="42"/>
                </a:cubicBezTo>
                <a:cubicBezTo>
                  <a:pt x="350" y="41"/>
                  <a:pt x="348" y="43"/>
                  <a:pt x="347" y="41"/>
                </a:cubicBezTo>
                <a:cubicBezTo>
                  <a:pt x="347" y="39"/>
                  <a:pt x="350" y="33"/>
                  <a:pt x="347" y="32"/>
                </a:cubicBezTo>
                <a:cubicBezTo>
                  <a:pt x="349" y="32"/>
                  <a:pt x="348" y="31"/>
                  <a:pt x="349" y="28"/>
                </a:cubicBezTo>
                <a:cubicBezTo>
                  <a:pt x="348" y="29"/>
                  <a:pt x="347" y="28"/>
                  <a:pt x="347" y="28"/>
                </a:cubicBezTo>
                <a:cubicBezTo>
                  <a:pt x="349" y="31"/>
                  <a:pt x="347" y="31"/>
                  <a:pt x="346" y="33"/>
                </a:cubicBezTo>
                <a:cubicBezTo>
                  <a:pt x="348" y="39"/>
                  <a:pt x="345" y="49"/>
                  <a:pt x="347" y="56"/>
                </a:cubicBezTo>
                <a:cubicBezTo>
                  <a:pt x="349" y="55"/>
                  <a:pt x="348" y="52"/>
                  <a:pt x="349" y="50"/>
                </a:cubicBezTo>
                <a:cubicBezTo>
                  <a:pt x="350" y="55"/>
                  <a:pt x="349" y="57"/>
                  <a:pt x="347" y="57"/>
                </a:cubicBezTo>
                <a:cubicBezTo>
                  <a:pt x="350" y="59"/>
                  <a:pt x="346" y="61"/>
                  <a:pt x="345" y="63"/>
                </a:cubicBezTo>
                <a:cubicBezTo>
                  <a:pt x="343" y="61"/>
                  <a:pt x="343" y="48"/>
                  <a:pt x="345" y="48"/>
                </a:cubicBezTo>
                <a:cubicBezTo>
                  <a:pt x="342" y="47"/>
                  <a:pt x="347" y="42"/>
                  <a:pt x="344" y="42"/>
                </a:cubicBezTo>
                <a:cubicBezTo>
                  <a:pt x="344" y="40"/>
                  <a:pt x="344" y="38"/>
                  <a:pt x="345" y="36"/>
                </a:cubicBezTo>
                <a:cubicBezTo>
                  <a:pt x="342" y="32"/>
                  <a:pt x="344" y="27"/>
                  <a:pt x="345" y="22"/>
                </a:cubicBezTo>
                <a:cubicBezTo>
                  <a:pt x="344" y="21"/>
                  <a:pt x="343" y="18"/>
                  <a:pt x="344" y="17"/>
                </a:cubicBezTo>
                <a:cubicBezTo>
                  <a:pt x="343" y="17"/>
                  <a:pt x="343" y="17"/>
                  <a:pt x="342" y="17"/>
                </a:cubicBezTo>
                <a:cubicBezTo>
                  <a:pt x="342" y="21"/>
                  <a:pt x="341" y="26"/>
                  <a:pt x="342" y="28"/>
                </a:cubicBezTo>
                <a:cubicBezTo>
                  <a:pt x="341" y="29"/>
                  <a:pt x="340" y="28"/>
                  <a:pt x="339" y="29"/>
                </a:cubicBezTo>
                <a:cubicBezTo>
                  <a:pt x="341" y="31"/>
                  <a:pt x="340" y="33"/>
                  <a:pt x="339" y="34"/>
                </a:cubicBezTo>
                <a:cubicBezTo>
                  <a:pt x="337" y="35"/>
                  <a:pt x="337" y="34"/>
                  <a:pt x="336" y="34"/>
                </a:cubicBezTo>
                <a:cubicBezTo>
                  <a:pt x="338" y="38"/>
                  <a:pt x="336" y="41"/>
                  <a:pt x="332" y="41"/>
                </a:cubicBezTo>
                <a:cubicBezTo>
                  <a:pt x="332" y="35"/>
                  <a:pt x="332" y="29"/>
                  <a:pt x="334" y="26"/>
                </a:cubicBezTo>
                <a:cubicBezTo>
                  <a:pt x="333" y="26"/>
                  <a:pt x="333" y="25"/>
                  <a:pt x="331" y="25"/>
                </a:cubicBezTo>
                <a:cubicBezTo>
                  <a:pt x="329" y="29"/>
                  <a:pt x="328" y="31"/>
                  <a:pt x="329" y="35"/>
                </a:cubicBezTo>
                <a:cubicBezTo>
                  <a:pt x="331" y="43"/>
                  <a:pt x="332" y="62"/>
                  <a:pt x="324" y="56"/>
                </a:cubicBezTo>
                <a:cubicBezTo>
                  <a:pt x="324" y="53"/>
                  <a:pt x="325" y="50"/>
                  <a:pt x="323" y="46"/>
                </a:cubicBezTo>
                <a:cubicBezTo>
                  <a:pt x="325" y="46"/>
                  <a:pt x="325" y="46"/>
                  <a:pt x="325" y="46"/>
                </a:cubicBezTo>
                <a:cubicBezTo>
                  <a:pt x="325" y="45"/>
                  <a:pt x="324" y="44"/>
                  <a:pt x="325" y="43"/>
                </a:cubicBezTo>
                <a:cubicBezTo>
                  <a:pt x="313" y="40"/>
                  <a:pt x="322" y="30"/>
                  <a:pt x="317" y="26"/>
                </a:cubicBezTo>
                <a:cubicBezTo>
                  <a:pt x="318" y="30"/>
                  <a:pt x="317" y="34"/>
                  <a:pt x="318" y="40"/>
                </a:cubicBezTo>
                <a:cubicBezTo>
                  <a:pt x="314" y="43"/>
                  <a:pt x="309" y="38"/>
                  <a:pt x="305" y="41"/>
                </a:cubicBezTo>
                <a:cubicBezTo>
                  <a:pt x="305" y="39"/>
                  <a:pt x="304" y="40"/>
                  <a:pt x="303" y="40"/>
                </a:cubicBezTo>
                <a:cubicBezTo>
                  <a:pt x="303" y="40"/>
                  <a:pt x="303" y="38"/>
                  <a:pt x="302" y="38"/>
                </a:cubicBezTo>
                <a:cubicBezTo>
                  <a:pt x="302" y="40"/>
                  <a:pt x="301" y="41"/>
                  <a:pt x="300" y="41"/>
                </a:cubicBezTo>
                <a:cubicBezTo>
                  <a:pt x="298" y="40"/>
                  <a:pt x="297" y="39"/>
                  <a:pt x="295" y="39"/>
                </a:cubicBezTo>
                <a:cubicBezTo>
                  <a:pt x="287" y="40"/>
                  <a:pt x="294" y="52"/>
                  <a:pt x="292" y="56"/>
                </a:cubicBezTo>
                <a:cubicBezTo>
                  <a:pt x="291" y="56"/>
                  <a:pt x="291" y="57"/>
                  <a:pt x="289" y="56"/>
                </a:cubicBezTo>
                <a:cubicBezTo>
                  <a:pt x="289" y="58"/>
                  <a:pt x="290" y="59"/>
                  <a:pt x="289" y="60"/>
                </a:cubicBezTo>
                <a:cubicBezTo>
                  <a:pt x="287" y="59"/>
                  <a:pt x="288" y="56"/>
                  <a:pt x="285" y="56"/>
                </a:cubicBezTo>
                <a:cubicBezTo>
                  <a:pt x="286" y="67"/>
                  <a:pt x="285" y="70"/>
                  <a:pt x="285" y="79"/>
                </a:cubicBezTo>
                <a:cubicBezTo>
                  <a:pt x="285" y="80"/>
                  <a:pt x="287" y="79"/>
                  <a:pt x="287" y="80"/>
                </a:cubicBezTo>
                <a:cubicBezTo>
                  <a:pt x="286" y="81"/>
                  <a:pt x="285" y="81"/>
                  <a:pt x="286" y="82"/>
                </a:cubicBezTo>
                <a:cubicBezTo>
                  <a:pt x="286" y="83"/>
                  <a:pt x="283" y="82"/>
                  <a:pt x="283" y="81"/>
                </a:cubicBezTo>
                <a:cubicBezTo>
                  <a:pt x="284" y="74"/>
                  <a:pt x="283" y="65"/>
                  <a:pt x="283" y="56"/>
                </a:cubicBezTo>
                <a:cubicBezTo>
                  <a:pt x="280" y="55"/>
                  <a:pt x="278" y="56"/>
                  <a:pt x="277" y="58"/>
                </a:cubicBezTo>
                <a:cubicBezTo>
                  <a:pt x="277" y="61"/>
                  <a:pt x="278" y="70"/>
                  <a:pt x="276" y="72"/>
                </a:cubicBezTo>
                <a:cubicBezTo>
                  <a:pt x="278" y="63"/>
                  <a:pt x="274" y="53"/>
                  <a:pt x="277" y="42"/>
                </a:cubicBezTo>
                <a:cubicBezTo>
                  <a:pt x="273" y="40"/>
                  <a:pt x="268" y="39"/>
                  <a:pt x="265" y="42"/>
                </a:cubicBezTo>
                <a:cubicBezTo>
                  <a:pt x="266" y="40"/>
                  <a:pt x="266" y="38"/>
                  <a:pt x="266" y="36"/>
                </a:cubicBezTo>
                <a:cubicBezTo>
                  <a:pt x="264" y="37"/>
                  <a:pt x="265" y="41"/>
                  <a:pt x="265" y="44"/>
                </a:cubicBezTo>
                <a:cubicBezTo>
                  <a:pt x="264" y="46"/>
                  <a:pt x="262" y="49"/>
                  <a:pt x="263" y="51"/>
                </a:cubicBezTo>
                <a:cubicBezTo>
                  <a:pt x="264" y="51"/>
                  <a:pt x="264" y="54"/>
                  <a:pt x="265" y="56"/>
                </a:cubicBezTo>
                <a:cubicBezTo>
                  <a:pt x="263" y="55"/>
                  <a:pt x="264" y="57"/>
                  <a:pt x="261" y="57"/>
                </a:cubicBezTo>
                <a:cubicBezTo>
                  <a:pt x="261" y="47"/>
                  <a:pt x="262" y="22"/>
                  <a:pt x="260" y="9"/>
                </a:cubicBezTo>
                <a:cubicBezTo>
                  <a:pt x="258" y="13"/>
                  <a:pt x="256" y="14"/>
                  <a:pt x="253" y="17"/>
                </a:cubicBezTo>
                <a:cubicBezTo>
                  <a:pt x="254" y="17"/>
                  <a:pt x="255" y="17"/>
                  <a:pt x="256" y="16"/>
                </a:cubicBezTo>
                <a:cubicBezTo>
                  <a:pt x="259" y="18"/>
                  <a:pt x="254" y="29"/>
                  <a:pt x="258" y="30"/>
                </a:cubicBezTo>
                <a:cubicBezTo>
                  <a:pt x="258" y="28"/>
                  <a:pt x="257" y="23"/>
                  <a:pt x="258" y="20"/>
                </a:cubicBezTo>
                <a:cubicBezTo>
                  <a:pt x="258" y="21"/>
                  <a:pt x="259" y="21"/>
                  <a:pt x="259" y="21"/>
                </a:cubicBezTo>
                <a:cubicBezTo>
                  <a:pt x="259" y="41"/>
                  <a:pt x="261" y="66"/>
                  <a:pt x="260" y="85"/>
                </a:cubicBezTo>
                <a:cubicBezTo>
                  <a:pt x="259" y="84"/>
                  <a:pt x="257" y="84"/>
                  <a:pt x="256" y="83"/>
                </a:cubicBezTo>
                <a:cubicBezTo>
                  <a:pt x="256" y="77"/>
                  <a:pt x="257" y="74"/>
                  <a:pt x="256" y="68"/>
                </a:cubicBezTo>
                <a:cubicBezTo>
                  <a:pt x="257" y="68"/>
                  <a:pt x="257" y="67"/>
                  <a:pt x="257" y="67"/>
                </a:cubicBezTo>
                <a:cubicBezTo>
                  <a:pt x="258" y="68"/>
                  <a:pt x="257" y="70"/>
                  <a:pt x="258" y="70"/>
                </a:cubicBezTo>
                <a:cubicBezTo>
                  <a:pt x="258" y="65"/>
                  <a:pt x="260" y="59"/>
                  <a:pt x="255" y="57"/>
                </a:cubicBezTo>
                <a:cubicBezTo>
                  <a:pt x="255" y="51"/>
                  <a:pt x="256" y="47"/>
                  <a:pt x="256" y="42"/>
                </a:cubicBezTo>
                <a:cubicBezTo>
                  <a:pt x="252" y="41"/>
                  <a:pt x="255" y="37"/>
                  <a:pt x="253" y="35"/>
                </a:cubicBezTo>
                <a:cubicBezTo>
                  <a:pt x="256" y="34"/>
                  <a:pt x="254" y="29"/>
                  <a:pt x="254" y="26"/>
                </a:cubicBezTo>
                <a:cubicBezTo>
                  <a:pt x="253" y="26"/>
                  <a:pt x="252" y="27"/>
                  <a:pt x="251" y="27"/>
                </a:cubicBezTo>
                <a:cubicBezTo>
                  <a:pt x="251" y="23"/>
                  <a:pt x="252" y="17"/>
                  <a:pt x="252" y="13"/>
                </a:cubicBezTo>
                <a:cubicBezTo>
                  <a:pt x="252" y="13"/>
                  <a:pt x="251" y="13"/>
                  <a:pt x="250" y="13"/>
                </a:cubicBezTo>
                <a:cubicBezTo>
                  <a:pt x="250" y="17"/>
                  <a:pt x="250" y="20"/>
                  <a:pt x="250" y="27"/>
                </a:cubicBezTo>
                <a:cubicBezTo>
                  <a:pt x="249" y="26"/>
                  <a:pt x="248" y="27"/>
                  <a:pt x="248" y="27"/>
                </a:cubicBezTo>
                <a:cubicBezTo>
                  <a:pt x="248" y="28"/>
                  <a:pt x="247" y="30"/>
                  <a:pt x="249" y="30"/>
                </a:cubicBezTo>
                <a:cubicBezTo>
                  <a:pt x="250" y="27"/>
                  <a:pt x="249" y="30"/>
                  <a:pt x="250" y="31"/>
                </a:cubicBezTo>
                <a:cubicBezTo>
                  <a:pt x="251" y="31"/>
                  <a:pt x="250" y="28"/>
                  <a:pt x="251" y="29"/>
                </a:cubicBezTo>
                <a:cubicBezTo>
                  <a:pt x="252" y="30"/>
                  <a:pt x="253" y="29"/>
                  <a:pt x="253" y="33"/>
                </a:cubicBezTo>
                <a:cubicBezTo>
                  <a:pt x="252" y="33"/>
                  <a:pt x="252" y="33"/>
                  <a:pt x="251" y="33"/>
                </a:cubicBezTo>
                <a:cubicBezTo>
                  <a:pt x="252" y="35"/>
                  <a:pt x="253" y="37"/>
                  <a:pt x="253" y="40"/>
                </a:cubicBezTo>
                <a:cubicBezTo>
                  <a:pt x="251" y="43"/>
                  <a:pt x="248" y="41"/>
                  <a:pt x="246" y="44"/>
                </a:cubicBezTo>
                <a:cubicBezTo>
                  <a:pt x="245" y="42"/>
                  <a:pt x="243" y="42"/>
                  <a:pt x="243" y="40"/>
                </a:cubicBezTo>
                <a:cubicBezTo>
                  <a:pt x="243" y="38"/>
                  <a:pt x="245" y="36"/>
                  <a:pt x="244" y="34"/>
                </a:cubicBezTo>
                <a:cubicBezTo>
                  <a:pt x="244" y="35"/>
                  <a:pt x="242" y="34"/>
                  <a:pt x="242" y="34"/>
                </a:cubicBezTo>
                <a:cubicBezTo>
                  <a:pt x="245" y="27"/>
                  <a:pt x="248" y="21"/>
                  <a:pt x="248" y="13"/>
                </a:cubicBezTo>
                <a:cubicBezTo>
                  <a:pt x="246" y="12"/>
                  <a:pt x="245" y="15"/>
                  <a:pt x="245" y="13"/>
                </a:cubicBezTo>
                <a:cubicBezTo>
                  <a:pt x="246" y="12"/>
                  <a:pt x="247" y="12"/>
                  <a:pt x="248" y="11"/>
                </a:cubicBezTo>
                <a:cubicBezTo>
                  <a:pt x="243" y="9"/>
                  <a:pt x="236" y="9"/>
                  <a:pt x="230" y="11"/>
                </a:cubicBezTo>
                <a:cubicBezTo>
                  <a:pt x="229" y="10"/>
                  <a:pt x="230" y="8"/>
                  <a:pt x="229" y="8"/>
                </a:cubicBezTo>
                <a:cubicBezTo>
                  <a:pt x="228" y="10"/>
                  <a:pt x="229" y="10"/>
                  <a:pt x="227" y="11"/>
                </a:cubicBezTo>
                <a:cubicBezTo>
                  <a:pt x="227" y="12"/>
                  <a:pt x="229" y="13"/>
                  <a:pt x="228" y="13"/>
                </a:cubicBezTo>
                <a:cubicBezTo>
                  <a:pt x="225" y="12"/>
                  <a:pt x="226" y="14"/>
                  <a:pt x="225" y="15"/>
                </a:cubicBezTo>
                <a:cubicBezTo>
                  <a:pt x="222" y="15"/>
                  <a:pt x="222" y="15"/>
                  <a:pt x="222" y="15"/>
                </a:cubicBezTo>
                <a:cubicBezTo>
                  <a:pt x="223" y="14"/>
                  <a:pt x="222" y="14"/>
                  <a:pt x="222" y="13"/>
                </a:cubicBezTo>
                <a:cubicBezTo>
                  <a:pt x="224" y="12"/>
                  <a:pt x="225" y="10"/>
                  <a:pt x="226" y="10"/>
                </a:cubicBezTo>
                <a:cubicBezTo>
                  <a:pt x="225" y="9"/>
                  <a:pt x="222" y="10"/>
                  <a:pt x="222" y="9"/>
                </a:cubicBezTo>
                <a:cubicBezTo>
                  <a:pt x="222" y="8"/>
                  <a:pt x="223" y="7"/>
                  <a:pt x="222" y="6"/>
                </a:cubicBezTo>
                <a:cubicBezTo>
                  <a:pt x="220" y="6"/>
                  <a:pt x="221" y="8"/>
                  <a:pt x="219" y="7"/>
                </a:cubicBezTo>
                <a:cubicBezTo>
                  <a:pt x="218" y="12"/>
                  <a:pt x="220" y="14"/>
                  <a:pt x="215" y="16"/>
                </a:cubicBezTo>
                <a:cubicBezTo>
                  <a:pt x="215" y="13"/>
                  <a:pt x="216" y="11"/>
                  <a:pt x="215" y="7"/>
                </a:cubicBezTo>
                <a:cubicBezTo>
                  <a:pt x="213" y="8"/>
                  <a:pt x="213" y="7"/>
                  <a:pt x="212" y="6"/>
                </a:cubicBezTo>
                <a:cubicBezTo>
                  <a:pt x="208" y="10"/>
                  <a:pt x="203" y="8"/>
                  <a:pt x="197" y="9"/>
                </a:cubicBezTo>
                <a:cubicBezTo>
                  <a:pt x="198" y="7"/>
                  <a:pt x="197" y="4"/>
                  <a:pt x="197" y="1"/>
                </a:cubicBezTo>
                <a:cubicBezTo>
                  <a:pt x="195" y="1"/>
                  <a:pt x="195" y="5"/>
                  <a:pt x="195" y="7"/>
                </a:cubicBezTo>
                <a:cubicBezTo>
                  <a:pt x="195" y="10"/>
                  <a:pt x="196" y="15"/>
                  <a:pt x="194" y="18"/>
                </a:cubicBezTo>
                <a:cubicBezTo>
                  <a:pt x="194" y="15"/>
                  <a:pt x="193" y="17"/>
                  <a:pt x="193" y="18"/>
                </a:cubicBezTo>
                <a:cubicBezTo>
                  <a:pt x="192" y="15"/>
                  <a:pt x="193" y="11"/>
                  <a:pt x="192" y="9"/>
                </a:cubicBezTo>
                <a:cubicBezTo>
                  <a:pt x="191" y="12"/>
                  <a:pt x="191" y="15"/>
                  <a:pt x="192" y="19"/>
                </a:cubicBezTo>
                <a:cubicBezTo>
                  <a:pt x="191" y="18"/>
                  <a:pt x="189" y="19"/>
                  <a:pt x="189" y="18"/>
                </a:cubicBezTo>
                <a:cubicBezTo>
                  <a:pt x="191" y="15"/>
                  <a:pt x="186" y="14"/>
                  <a:pt x="188" y="10"/>
                </a:cubicBezTo>
                <a:cubicBezTo>
                  <a:pt x="186" y="10"/>
                  <a:pt x="188" y="15"/>
                  <a:pt x="186" y="15"/>
                </a:cubicBezTo>
                <a:cubicBezTo>
                  <a:pt x="186" y="14"/>
                  <a:pt x="184" y="16"/>
                  <a:pt x="184" y="14"/>
                </a:cubicBezTo>
                <a:cubicBezTo>
                  <a:pt x="184" y="12"/>
                  <a:pt x="186" y="7"/>
                  <a:pt x="184" y="5"/>
                </a:cubicBezTo>
                <a:cubicBezTo>
                  <a:pt x="181" y="5"/>
                  <a:pt x="183" y="9"/>
                  <a:pt x="181" y="10"/>
                </a:cubicBezTo>
                <a:cubicBezTo>
                  <a:pt x="181" y="9"/>
                  <a:pt x="181" y="10"/>
                  <a:pt x="180" y="10"/>
                </a:cubicBezTo>
                <a:cubicBezTo>
                  <a:pt x="179" y="9"/>
                  <a:pt x="182" y="7"/>
                  <a:pt x="179" y="7"/>
                </a:cubicBezTo>
                <a:cubicBezTo>
                  <a:pt x="180" y="10"/>
                  <a:pt x="177" y="9"/>
                  <a:pt x="177" y="12"/>
                </a:cubicBezTo>
                <a:cubicBezTo>
                  <a:pt x="178" y="13"/>
                  <a:pt x="179" y="15"/>
                  <a:pt x="181" y="18"/>
                </a:cubicBezTo>
                <a:cubicBezTo>
                  <a:pt x="180" y="16"/>
                  <a:pt x="179" y="12"/>
                  <a:pt x="182" y="12"/>
                </a:cubicBezTo>
                <a:cubicBezTo>
                  <a:pt x="183" y="15"/>
                  <a:pt x="182" y="17"/>
                  <a:pt x="182" y="20"/>
                </a:cubicBezTo>
                <a:cubicBezTo>
                  <a:pt x="179" y="20"/>
                  <a:pt x="179" y="20"/>
                  <a:pt x="179" y="20"/>
                </a:cubicBezTo>
                <a:cubicBezTo>
                  <a:pt x="180" y="21"/>
                  <a:pt x="181" y="24"/>
                  <a:pt x="178" y="24"/>
                </a:cubicBezTo>
                <a:cubicBezTo>
                  <a:pt x="178" y="23"/>
                  <a:pt x="178" y="21"/>
                  <a:pt x="177" y="20"/>
                </a:cubicBezTo>
                <a:cubicBezTo>
                  <a:pt x="179" y="19"/>
                  <a:pt x="177" y="16"/>
                  <a:pt x="178" y="14"/>
                </a:cubicBezTo>
                <a:cubicBezTo>
                  <a:pt x="176" y="13"/>
                  <a:pt x="174" y="13"/>
                  <a:pt x="174" y="11"/>
                </a:cubicBezTo>
                <a:cubicBezTo>
                  <a:pt x="174" y="13"/>
                  <a:pt x="171" y="11"/>
                  <a:pt x="172" y="10"/>
                </a:cubicBezTo>
                <a:cubicBezTo>
                  <a:pt x="168" y="10"/>
                  <a:pt x="166" y="9"/>
                  <a:pt x="164" y="8"/>
                </a:cubicBezTo>
                <a:cubicBezTo>
                  <a:pt x="163" y="9"/>
                  <a:pt x="162" y="10"/>
                  <a:pt x="161" y="11"/>
                </a:cubicBezTo>
                <a:cubicBezTo>
                  <a:pt x="162" y="11"/>
                  <a:pt x="163" y="11"/>
                  <a:pt x="163" y="12"/>
                </a:cubicBezTo>
                <a:cubicBezTo>
                  <a:pt x="161" y="13"/>
                  <a:pt x="162" y="15"/>
                  <a:pt x="160" y="16"/>
                </a:cubicBezTo>
                <a:cubicBezTo>
                  <a:pt x="162" y="16"/>
                  <a:pt x="162" y="15"/>
                  <a:pt x="162" y="16"/>
                </a:cubicBezTo>
                <a:cubicBezTo>
                  <a:pt x="163" y="22"/>
                  <a:pt x="164" y="27"/>
                  <a:pt x="163" y="32"/>
                </a:cubicBezTo>
                <a:cubicBezTo>
                  <a:pt x="163" y="30"/>
                  <a:pt x="163" y="29"/>
                  <a:pt x="162" y="27"/>
                </a:cubicBezTo>
                <a:cubicBezTo>
                  <a:pt x="160" y="28"/>
                  <a:pt x="161" y="32"/>
                  <a:pt x="161" y="34"/>
                </a:cubicBezTo>
                <a:cubicBezTo>
                  <a:pt x="161" y="40"/>
                  <a:pt x="160" y="46"/>
                  <a:pt x="161" y="48"/>
                </a:cubicBezTo>
                <a:cubicBezTo>
                  <a:pt x="160" y="49"/>
                  <a:pt x="160" y="49"/>
                  <a:pt x="159" y="50"/>
                </a:cubicBezTo>
                <a:cubicBezTo>
                  <a:pt x="160" y="50"/>
                  <a:pt x="160" y="52"/>
                  <a:pt x="159" y="53"/>
                </a:cubicBezTo>
                <a:cubicBezTo>
                  <a:pt x="163" y="54"/>
                  <a:pt x="161" y="60"/>
                  <a:pt x="162" y="63"/>
                </a:cubicBezTo>
                <a:cubicBezTo>
                  <a:pt x="165" y="55"/>
                  <a:pt x="162" y="48"/>
                  <a:pt x="163" y="39"/>
                </a:cubicBezTo>
                <a:cubicBezTo>
                  <a:pt x="165" y="48"/>
                  <a:pt x="164" y="57"/>
                  <a:pt x="163" y="65"/>
                </a:cubicBezTo>
                <a:cubicBezTo>
                  <a:pt x="163" y="65"/>
                  <a:pt x="163" y="63"/>
                  <a:pt x="162" y="63"/>
                </a:cubicBezTo>
                <a:cubicBezTo>
                  <a:pt x="162" y="66"/>
                  <a:pt x="161" y="68"/>
                  <a:pt x="161" y="70"/>
                </a:cubicBezTo>
                <a:cubicBezTo>
                  <a:pt x="162" y="76"/>
                  <a:pt x="165" y="82"/>
                  <a:pt x="160" y="86"/>
                </a:cubicBezTo>
                <a:cubicBezTo>
                  <a:pt x="160" y="96"/>
                  <a:pt x="160" y="104"/>
                  <a:pt x="161" y="112"/>
                </a:cubicBezTo>
                <a:cubicBezTo>
                  <a:pt x="161" y="119"/>
                  <a:pt x="162" y="127"/>
                  <a:pt x="161" y="133"/>
                </a:cubicBezTo>
                <a:cubicBezTo>
                  <a:pt x="161" y="134"/>
                  <a:pt x="161" y="136"/>
                  <a:pt x="159" y="137"/>
                </a:cubicBezTo>
                <a:cubicBezTo>
                  <a:pt x="159" y="128"/>
                  <a:pt x="159" y="118"/>
                  <a:pt x="159" y="110"/>
                </a:cubicBezTo>
                <a:cubicBezTo>
                  <a:pt x="159" y="110"/>
                  <a:pt x="158" y="110"/>
                  <a:pt x="158" y="109"/>
                </a:cubicBezTo>
                <a:cubicBezTo>
                  <a:pt x="158" y="108"/>
                  <a:pt x="159" y="105"/>
                  <a:pt x="159" y="103"/>
                </a:cubicBezTo>
                <a:cubicBezTo>
                  <a:pt x="159" y="94"/>
                  <a:pt x="156" y="79"/>
                  <a:pt x="160" y="76"/>
                </a:cubicBezTo>
                <a:cubicBezTo>
                  <a:pt x="159" y="77"/>
                  <a:pt x="159" y="80"/>
                  <a:pt x="160" y="80"/>
                </a:cubicBezTo>
                <a:cubicBezTo>
                  <a:pt x="162" y="77"/>
                  <a:pt x="160" y="73"/>
                  <a:pt x="160" y="69"/>
                </a:cubicBezTo>
                <a:cubicBezTo>
                  <a:pt x="158" y="69"/>
                  <a:pt x="161" y="72"/>
                  <a:pt x="159" y="72"/>
                </a:cubicBezTo>
                <a:cubicBezTo>
                  <a:pt x="157" y="71"/>
                  <a:pt x="158" y="67"/>
                  <a:pt x="158" y="64"/>
                </a:cubicBezTo>
                <a:cubicBezTo>
                  <a:pt x="157" y="64"/>
                  <a:pt x="156" y="64"/>
                  <a:pt x="156" y="63"/>
                </a:cubicBezTo>
                <a:cubicBezTo>
                  <a:pt x="156" y="62"/>
                  <a:pt x="156" y="61"/>
                  <a:pt x="156" y="60"/>
                </a:cubicBezTo>
                <a:cubicBezTo>
                  <a:pt x="155" y="59"/>
                  <a:pt x="154" y="59"/>
                  <a:pt x="153" y="58"/>
                </a:cubicBezTo>
                <a:cubicBezTo>
                  <a:pt x="154" y="54"/>
                  <a:pt x="154" y="46"/>
                  <a:pt x="154" y="41"/>
                </a:cubicBezTo>
                <a:cubicBezTo>
                  <a:pt x="155" y="40"/>
                  <a:pt x="155" y="40"/>
                  <a:pt x="157" y="41"/>
                </a:cubicBezTo>
                <a:cubicBezTo>
                  <a:pt x="157" y="34"/>
                  <a:pt x="156" y="29"/>
                  <a:pt x="157" y="25"/>
                </a:cubicBezTo>
                <a:cubicBezTo>
                  <a:pt x="156" y="24"/>
                  <a:pt x="153" y="24"/>
                  <a:pt x="153" y="26"/>
                </a:cubicBezTo>
                <a:cubicBezTo>
                  <a:pt x="156" y="26"/>
                  <a:pt x="156" y="29"/>
                  <a:pt x="155" y="33"/>
                </a:cubicBezTo>
                <a:cubicBezTo>
                  <a:pt x="153" y="33"/>
                  <a:pt x="153" y="33"/>
                  <a:pt x="153" y="33"/>
                </a:cubicBezTo>
                <a:cubicBezTo>
                  <a:pt x="153" y="37"/>
                  <a:pt x="152" y="40"/>
                  <a:pt x="153" y="45"/>
                </a:cubicBezTo>
                <a:cubicBezTo>
                  <a:pt x="149" y="45"/>
                  <a:pt x="151" y="48"/>
                  <a:pt x="150" y="49"/>
                </a:cubicBezTo>
                <a:cubicBezTo>
                  <a:pt x="148" y="46"/>
                  <a:pt x="150" y="42"/>
                  <a:pt x="149" y="38"/>
                </a:cubicBezTo>
                <a:cubicBezTo>
                  <a:pt x="148" y="38"/>
                  <a:pt x="147" y="39"/>
                  <a:pt x="147" y="39"/>
                </a:cubicBezTo>
                <a:cubicBezTo>
                  <a:pt x="148" y="40"/>
                  <a:pt x="148" y="40"/>
                  <a:pt x="149" y="40"/>
                </a:cubicBezTo>
                <a:cubicBezTo>
                  <a:pt x="146" y="43"/>
                  <a:pt x="148" y="44"/>
                  <a:pt x="148" y="47"/>
                </a:cubicBezTo>
                <a:cubicBezTo>
                  <a:pt x="147" y="47"/>
                  <a:pt x="148" y="46"/>
                  <a:pt x="146" y="46"/>
                </a:cubicBezTo>
                <a:cubicBezTo>
                  <a:pt x="144" y="56"/>
                  <a:pt x="146" y="64"/>
                  <a:pt x="144" y="74"/>
                </a:cubicBezTo>
                <a:cubicBezTo>
                  <a:pt x="144" y="60"/>
                  <a:pt x="144" y="42"/>
                  <a:pt x="144" y="33"/>
                </a:cubicBezTo>
                <a:cubicBezTo>
                  <a:pt x="143" y="32"/>
                  <a:pt x="143" y="34"/>
                  <a:pt x="143" y="32"/>
                </a:cubicBezTo>
                <a:cubicBezTo>
                  <a:pt x="143" y="31"/>
                  <a:pt x="143" y="29"/>
                  <a:pt x="142" y="27"/>
                </a:cubicBezTo>
                <a:cubicBezTo>
                  <a:pt x="138" y="28"/>
                  <a:pt x="138" y="29"/>
                  <a:pt x="136" y="30"/>
                </a:cubicBezTo>
                <a:cubicBezTo>
                  <a:pt x="138" y="29"/>
                  <a:pt x="138" y="29"/>
                  <a:pt x="138" y="29"/>
                </a:cubicBezTo>
                <a:cubicBezTo>
                  <a:pt x="137" y="31"/>
                  <a:pt x="139" y="31"/>
                  <a:pt x="139" y="32"/>
                </a:cubicBezTo>
                <a:cubicBezTo>
                  <a:pt x="137" y="32"/>
                  <a:pt x="138" y="34"/>
                  <a:pt x="138" y="35"/>
                </a:cubicBezTo>
                <a:cubicBezTo>
                  <a:pt x="139" y="35"/>
                  <a:pt x="139" y="32"/>
                  <a:pt x="141" y="32"/>
                </a:cubicBezTo>
                <a:cubicBezTo>
                  <a:pt x="139" y="34"/>
                  <a:pt x="141" y="35"/>
                  <a:pt x="141" y="36"/>
                </a:cubicBezTo>
                <a:cubicBezTo>
                  <a:pt x="141" y="36"/>
                  <a:pt x="140" y="35"/>
                  <a:pt x="140" y="35"/>
                </a:cubicBezTo>
                <a:cubicBezTo>
                  <a:pt x="140" y="35"/>
                  <a:pt x="140" y="39"/>
                  <a:pt x="138" y="37"/>
                </a:cubicBezTo>
                <a:cubicBezTo>
                  <a:pt x="140" y="42"/>
                  <a:pt x="140" y="52"/>
                  <a:pt x="138" y="59"/>
                </a:cubicBezTo>
                <a:cubicBezTo>
                  <a:pt x="138" y="57"/>
                  <a:pt x="135" y="56"/>
                  <a:pt x="137" y="55"/>
                </a:cubicBezTo>
                <a:cubicBezTo>
                  <a:pt x="137" y="55"/>
                  <a:pt x="135" y="55"/>
                  <a:pt x="136" y="54"/>
                </a:cubicBezTo>
                <a:cubicBezTo>
                  <a:pt x="134" y="53"/>
                  <a:pt x="134" y="55"/>
                  <a:pt x="132" y="54"/>
                </a:cubicBezTo>
                <a:cubicBezTo>
                  <a:pt x="132" y="50"/>
                  <a:pt x="132" y="45"/>
                  <a:pt x="132" y="41"/>
                </a:cubicBezTo>
                <a:cubicBezTo>
                  <a:pt x="129" y="45"/>
                  <a:pt x="132" y="53"/>
                  <a:pt x="131" y="57"/>
                </a:cubicBezTo>
                <a:cubicBezTo>
                  <a:pt x="130" y="57"/>
                  <a:pt x="129" y="58"/>
                  <a:pt x="128" y="57"/>
                </a:cubicBezTo>
                <a:cubicBezTo>
                  <a:pt x="126" y="62"/>
                  <a:pt x="129" y="69"/>
                  <a:pt x="127" y="74"/>
                </a:cubicBezTo>
                <a:cubicBezTo>
                  <a:pt x="129" y="82"/>
                  <a:pt x="124" y="90"/>
                  <a:pt x="125" y="100"/>
                </a:cubicBezTo>
                <a:cubicBezTo>
                  <a:pt x="127" y="101"/>
                  <a:pt x="125" y="104"/>
                  <a:pt x="125" y="106"/>
                </a:cubicBezTo>
                <a:cubicBezTo>
                  <a:pt x="126" y="107"/>
                  <a:pt x="128" y="108"/>
                  <a:pt x="128" y="110"/>
                </a:cubicBezTo>
                <a:cubicBezTo>
                  <a:pt x="127" y="118"/>
                  <a:pt x="126" y="135"/>
                  <a:pt x="126" y="141"/>
                </a:cubicBezTo>
                <a:cubicBezTo>
                  <a:pt x="124" y="133"/>
                  <a:pt x="127" y="125"/>
                  <a:pt x="125" y="119"/>
                </a:cubicBezTo>
                <a:cubicBezTo>
                  <a:pt x="123" y="120"/>
                  <a:pt x="125" y="125"/>
                  <a:pt x="122" y="124"/>
                </a:cubicBezTo>
                <a:cubicBezTo>
                  <a:pt x="123" y="113"/>
                  <a:pt x="123" y="101"/>
                  <a:pt x="121" y="94"/>
                </a:cubicBezTo>
                <a:cubicBezTo>
                  <a:pt x="121" y="98"/>
                  <a:pt x="122" y="100"/>
                  <a:pt x="121" y="103"/>
                </a:cubicBezTo>
                <a:cubicBezTo>
                  <a:pt x="120" y="103"/>
                  <a:pt x="119" y="103"/>
                  <a:pt x="119" y="102"/>
                </a:cubicBezTo>
                <a:cubicBezTo>
                  <a:pt x="119" y="96"/>
                  <a:pt x="120" y="91"/>
                  <a:pt x="120" y="85"/>
                </a:cubicBezTo>
                <a:cubicBezTo>
                  <a:pt x="120" y="77"/>
                  <a:pt x="117" y="69"/>
                  <a:pt x="119" y="62"/>
                </a:cubicBezTo>
                <a:cubicBezTo>
                  <a:pt x="119" y="61"/>
                  <a:pt x="120" y="59"/>
                  <a:pt x="120" y="58"/>
                </a:cubicBezTo>
                <a:cubicBezTo>
                  <a:pt x="121" y="54"/>
                  <a:pt x="120" y="50"/>
                  <a:pt x="121" y="46"/>
                </a:cubicBezTo>
                <a:cubicBezTo>
                  <a:pt x="121" y="46"/>
                  <a:pt x="121" y="47"/>
                  <a:pt x="122" y="47"/>
                </a:cubicBezTo>
                <a:cubicBezTo>
                  <a:pt x="122" y="42"/>
                  <a:pt x="120" y="37"/>
                  <a:pt x="123" y="34"/>
                </a:cubicBezTo>
                <a:cubicBezTo>
                  <a:pt x="123" y="30"/>
                  <a:pt x="120" y="29"/>
                  <a:pt x="119" y="26"/>
                </a:cubicBezTo>
                <a:cubicBezTo>
                  <a:pt x="119" y="32"/>
                  <a:pt x="113" y="33"/>
                  <a:pt x="110" y="31"/>
                </a:cubicBezTo>
                <a:cubicBezTo>
                  <a:pt x="109" y="25"/>
                  <a:pt x="110" y="19"/>
                  <a:pt x="110" y="16"/>
                </a:cubicBezTo>
                <a:cubicBezTo>
                  <a:pt x="108" y="17"/>
                  <a:pt x="106" y="16"/>
                  <a:pt x="105" y="17"/>
                </a:cubicBezTo>
                <a:cubicBezTo>
                  <a:pt x="106" y="17"/>
                  <a:pt x="107" y="17"/>
                  <a:pt x="108" y="18"/>
                </a:cubicBezTo>
                <a:cubicBezTo>
                  <a:pt x="106" y="24"/>
                  <a:pt x="110" y="32"/>
                  <a:pt x="105" y="35"/>
                </a:cubicBezTo>
                <a:cubicBezTo>
                  <a:pt x="103" y="35"/>
                  <a:pt x="101" y="36"/>
                  <a:pt x="100" y="37"/>
                </a:cubicBezTo>
                <a:cubicBezTo>
                  <a:pt x="101" y="53"/>
                  <a:pt x="101" y="70"/>
                  <a:pt x="100" y="90"/>
                </a:cubicBezTo>
                <a:cubicBezTo>
                  <a:pt x="100" y="89"/>
                  <a:pt x="98" y="86"/>
                  <a:pt x="100" y="85"/>
                </a:cubicBezTo>
                <a:cubicBezTo>
                  <a:pt x="97" y="85"/>
                  <a:pt x="99" y="83"/>
                  <a:pt x="97" y="82"/>
                </a:cubicBezTo>
                <a:cubicBezTo>
                  <a:pt x="98" y="81"/>
                  <a:pt x="98" y="78"/>
                  <a:pt x="97" y="76"/>
                </a:cubicBezTo>
                <a:cubicBezTo>
                  <a:pt x="98" y="76"/>
                  <a:pt x="98" y="76"/>
                  <a:pt x="99" y="76"/>
                </a:cubicBezTo>
                <a:cubicBezTo>
                  <a:pt x="97" y="65"/>
                  <a:pt x="98" y="58"/>
                  <a:pt x="99" y="49"/>
                </a:cubicBezTo>
                <a:cubicBezTo>
                  <a:pt x="98" y="49"/>
                  <a:pt x="97" y="49"/>
                  <a:pt x="97" y="48"/>
                </a:cubicBezTo>
                <a:cubicBezTo>
                  <a:pt x="98" y="48"/>
                  <a:pt x="98" y="48"/>
                  <a:pt x="99" y="48"/>
                </a:cubicBezTo>
                <a:cubicBezTo>
                  <a:pt x="100" y="45"/>
                  <a:pt x="97" y="34"/>
                  <a:pt x="99" y="37"/>
                </a:cubicBezTo>
                <a:cubicBezTo>
                  <a:pt x="99" y="35"/>
                  <a:pt x="100" y="31"/>
                  <a:pt x="98" y="34"/>
                </a:cubicBezTo>
                <a:cubicBezTo>
                  <a:pt x="99" y="30"/>
                  <a:pt x="101" y="27"/>
                  <a:pt x="99" y="23"/>
                </a:cubicBezTo>
                <a:cubicBezTo>
                  <a:pt x="102" y="23"/>
                  <a:pt x="98" y="23"/>
                  <a:pt x="100" y="20"/>
                </a:cubicBezTo>
                <a:cubicBezTo>
                  <a:pt x="94" y="13"/>
                  <a:pt x="91" y="25"/>
                  <a:pt x="94" y="31"/>
                </a:cubicBezTo>
                <a:cubicBezTo>
                  <a:pt x="93" y="39"/>
                  <a:pt x="96" y="53"/>
                  <a:pt x="93" y="61"/>
                </a:cubicBezTo>
                <a:cubicBezTo>
                  <a:pt x="96" y="64"/>
                  <a:pt x="92" y="69"/>
                  <a:pt x="95" y="71"/>
                </a:cubicBezTo>
                <a:cubicBezTo>
                  <a:pt x="92" y="72"/>
                  <a:pt x="93" y="77"/>
                  <a:pt x="91" y="79"/>
                </a:cubicBezTo>
                <a:cubicBezTo>
                  <a:pt x="91" y="77"/>
                  <a:pt x="92" y="74"/>
                  <a:pt x="90" y="75"/>
                </a:cubicBezTo>
                <a:cubicBezTo>
                  <a:pt x="90" y="77"/>
                  <a:pt x="90" y="79"/>
                  <a:pt x="89" y="80"/>
                </a:cubicBezTo>
                <a:cubicBezTo>
                  <a:pt x="89" y="58"/>
                  <a:pt x="93" y="43"/>
                  <a:pt x="90" y="21"/>
                </a:cubicBezTo>
                <a:cubicBezTo>
                  <a:pt x="88" y="21"/>
                  <a:pt x="87" y="21"/>
                  <a:pt x="85" y="21"/>
                </a:cubicBezTo>
                <a:cubicBezTo>
                  <a:pt x="85" y="22"/>
                  <a:pt x="84" y="23"/>
                  <a:pt x="83" y="23"/>
                </a:cubicBezTo>
                <a:cubicBezTo>
                  <a:pt x="80" y="19"/>
                  <a:pt x="83" y="15"/>
                  <a:pt x="87" y="13"/>
                </a:cubicBezTo>
                <a:cubicBezTo>
                  <a:pt x="87" y="11"/>
                  <a:pt x="87" y="10"/>
                  <a:pt x="85" y="10"/>
                </a:cubicBezTo>
                <a:cubicBezTo>
                  <a:pt x="85" y="12"/>
                  <a:pt x="83" y="11"/>
                  <a:pt x="82" y="12"/>
                </a:cubicBezTo>
                <a:cubicBezTo>
                  <a:pt x="84" y="10"/>
                  <a:pt x="79" y="10"/>
                  <a:pt x="80" y="7"/>
                </a:cubicBezTo>
                <a:cubicBezTo>
                  <a:pt x="77" y="5"/>
                  <a:pt x="74" y="6"/>
                  <a:pt x="71" y="3"/>
                </a:cubicBezTo>
                <a:cubicBezTo>
                  <a:pt x="70" y="4"/>
                  <a:pt x="71" y="5"/>
                  <a:pt x="71" y="6"/>
                </a:cubicBezTo>
                <a:cubicBezTo>
                  <a:pt x="68" y="8"/>
                  <a:pt x="64" y="12"/>
                  <a:pt x="60" y="11"/>
                </a:cubicBezTo>
                <a:cubicBezTo>
                  <a:pt x="58" y="15"/>
                  <a:pt x="52" y="12"/>
                  <a:pt x="49" y="14"/>
                </a:cubicBezTo>
                <a:cubicBezTo>
                  <a:pt x="48" y="11"/>
                  <a:pt x="48" y="9"/>
                  <a:pt x="49" y="6"/>
                </a:cubicBezTo>
                <a:cubicBezTo>
                  <a:pt x="48" y="6"/>
                  <a:pt x="47" y="5"/>
                  <a:pt x="45" y="5"/>
                </a:cubicBezTo>
                <a:cubicBezTo>
                  <a:pt x="45" y="7"/>
                  <a:pt x="47" y="7"/>
                  <a:pt x="47" y="8"/>
                </a:cubicBezTo>
                <a:cubicBezTo>
                  <a:pt x="45" y="10"/>
                  <a:pt x="46" y="12"/>
                  <a:pt x="47" y="13"/>
                </a:cubicBezTo>
                <a:cubicBezTo>
                  <a:pt x="47" y="14"/>
                  <a:pt x="47" y="14"/>
                  <a:pt x="47" y="15"/>
                </a:cubicBezTo>
                <a:cubicBezTo>
                  <a:pt x="42" y="14"/>
                  <a:pt x="41" y="17"/>
                  <a:pt x="39" y="19"/>
                </a:cubicBezTo>
                <a:cubicBezTo>
                  <a:pt x="39" y="15"/>
                  <a:pt x="40" y="13"/>
                  <a:pt x="40" y="9"/>
                </a:cubicBezTo>
                <a:cubicBezTo>
                  <a:pt x="38" y="7"/>
                  <a:pt x="38" y="10"/>
                  <a:pt x="35" y="10"/>
                </a:cubicBezTo>
                <a:cubicBezTo>
                  <a:pt x="35" y="12"/>
                  <a:pt x="38" y="10"/>
                  <a:pt x="38" y="12"/>
                </a:cubicBezTo>
                <a:cubicBezTo>
                  <a:pt x="39" y="14"/>
                  <a:pt x="38" y="15"/>
                  <a:pt x="38" y="18"/>
                </a:cubicBezTo>
                <a:cubicBezTo>
                  <a:pt x="32" y="19"/>
                  <a:pt x="29" y="25"/>
                  <a:pt x="24" y="25"/>
                </a:cubicBezTo>
                <a:cubicBezTo>
                  <a:pt x="24" y="27"/>
                  <a:pt x="21" y="25"/>
                  <a:pt x="21" y="27"/>
                </a:cubicBezTo>
                <a:cubicBezTo>
                  <a:pt x="22" y="30"/>
                  <a:pt x="21" y="38"/>
                  <a:pt x="22" y="43"/>
                </a:cubicBezTo>
                <a:cubicBezTo>
                  <a:pt x="21" y="43"/>
                  <a:pt x="21" y="44"/>
                  <a:pt x="20" y="44"/>
                </a:cubicBezTo>
                <a:cubicBezTo>
                  <a:pt x="20" y="46"/>
                  <a:pt x="20" y="47"/>
                  <a:pt x="21" y="47"/>
                </a:cubicBezTo>
                <a:cubicBezTo>
                  <a:pt x="20" y="47"/>
                  <a:pt x="20" y="47"/>
                  <a:pt x="20" y="47"/>
                </a:cubicBezTo>
                <a:cubicBezTo>
                  <a:pt x="23" y="56"/>
                  <a:pt x="23" y="70"/>
                  <a:pt x="20" y="81"/>
                </a:cubicBezTo>
                <a:cubicBezTo>
                  <a:pt x="20" y="78"/>
                  <a:pt x="20" y="78"/>
                  <a:pt x="20" y="78"/>
                </a:cubicBezTo>
                <a:cubicBezTo>
                  <a:pt x="15" y="76"/>
                  <a:pt x="19" y="69"/>
                  <a:pt x="18" y="64"/>
                </a:cubicBezTo>
                <a:cubicBezTo>
                  <a:pt x="16" y="64"/>
                  <a:pt x="15" y="67"/>
                  <a:pt x="14" y="66"/>
                </a:cubicBezTo>
                <a:cubicBezTo>
                  <a:pt x="14" y="66"/>
                  <a:pt x="15" y="67"/>
                  <a:pt x="14" y="67"/>
                </a:cubicBezTo>
                <a:cubicBezTo>
                  <a:pt x="13" y="67"/>
                  <a:pt x="12" y="66"/>
                  <a:pt x="11" y="66"/>
                </a:cubicBezTo>
                <a:cubicBezTo>
                  <a:pt x="12" y="75"/>
                  <a:pt x="7" y="86"/>
                  <a:pt x="10" y="96"/>
                </a:cubicBezTo>
                <a:cubicBezTo>
                  <a:pt x="8" y="96"/>
                  <a:pt x="8" y="100"/>
                  <a:pt x="6" y="102"/>
                </a:cubicBezTo>
                <a:cubicBezTo>
                  <a:pt x="6" y="106"/>
                  <a:pt x="8" y="113"/>
                  <a:pt x="5" y="116"/>
                </a:cubicBezTo>
                <a:cubicBezTo>
                  <a:pt x="4" y="113"/>
                  <a:pt x="6" y="111"/>
                  <a:pt x="5" y="109"/>
                </a:cubicBezTo>
                <a:cubicBezTo>
                  <a:pt x="0" y="111"/>
                  <a:pt x="5" y="119"/>
                  <a:pt x="2" y="121"/>
                </a:cubicBezTo>
                <a:cubicBezTo>
                  <a:pt x="4" y="121"/>
                  <a:pt x="3" y="124"/>
                  <a:pt x="4" y="123"/>
                </a:cubicBezTo>
                <a:close/>
                <a:moveTo>
                  <a:pt x="479" y="185"/>
                </a:moveTo>
                <a:cubicBezTo>
                  <a:pt x="477" y="186"/>
                  <a:pt x="478" y="183"/>
                  <a:pt x="477" y="184"/>
                </a:cubicBezTo>
                <a:cubicBezTo>
                  <a:pt x="476" y="182"/>
                  <a:pt x="476" y="181"/>
                  <a:pt x="478" y="181"/>
                </a:cubicBezTo>
                <a:cubicBezTo>
                  <a:pt x="476" y="179"/>
                  <a:pt x="477" y="174"/>
                  <a:pt x="477" y="172"/>
                </a:cubicBezTo>
                <a:cubicBezTo>
                  <a:pt x="480" y="173"/>
                  <a:pt x="479" y="177"/>
                  <a:pt x="477" y="178"/>
                </a:cubicBezTo>
                <a:cubicBezTo>
                  <a:pt x="480" y="180"/>
                  <a:pt x="478" y="182"/>
                  <a:pt x="479" y="185"/>
                </a:cubicBezTo>
                <a:close/>
                <a:moveTo>
                  <a:pt x="495" y="271"/>
                </a:moveTo>
                <a:cubicBezTo>
                  <a:pt x="495" y="272"/>
                  <a:pt x="494" y="267"/>
                  <a:pt x="494" y="266"/>
                </a:cubicBezTo>
                <a:cubicBezTo>
                  <a:pt x="496" y="266"/>
                  <a:pt x="495" y="269"/>
                  <a:pt x="495" y="271"/>
                </a:cubicBezTo>
                <a:close/>
                <a:moveTo>
                  <a:pt x="491" y="189"/>
                </a:moveTo>
                <a:cubicBezTo>
                  <a:pt x="490" y="188"/>
                  <a:pt x="489" y="184"/>
                  <a:pt x="491" y="183"/>
                </a:cubicBezTo>
                <a:cubicBezTo>
                  <a:pt x="491" y="182"/>
                  <a:pt x="490" y="182"/>
                  <a:pt x="490" y="182"/>
                </a:cubicBezTo>
                <a:cubicBezTo>
                  <a:pt x="491" y="176"/>
                  <a:pt x="489" y="173"/>
                  <a:pt x="490" y="166"/>
                </a:cubicBezTo>
                <a:cubicBezTo>
                  <a:pt x="490" y="164"/>
                  <a:pt x="491" y="165"/>
                  <a:pt x="491" y="166"/>
                </a:cubicBezTo>
                <a:cubicBezTo>
                  <a:pt x="491" y="169"/>
                  <a:pt x="489" y="173"/>
                  <a:pt x="492" y="174"/>
                </a:cubicBezTo>
                <a:cubicBezTo>
                  <a:pt x="490" y="177"/>
                  <a:pt x="493" y="186"/>
                  <a:pt x="491" y="189"/>
                </a:cubicBezTo>
                <a:close/>
                <a:moveTo>
                  <a:pt x="493" y="151"/>
                </a:moveTo>
                <a:cubicBezTo>
                  <a:pt x="492" y="151"/>
                  <a:pt x="492" y="150"/>
                  <a:pt x="492" y="150"/>
                </a:cubicBezTo>
                <a:cubicBezTo>
                  <a:pt x="490" y="153"/>
                  <a:pt x="492" y="159"/>
                  <a:pt x="491" y="164"/>
                </a:cubicBezTo>
                <a:cubicBezTo>
                  <a:pt x="490" y="157"/>
                  <a:pt x="490" y="150"/>
                  <a:pt x="490" y="140"/>
                </a:cubicBezTo>
                <a:cubicBezTo>
                  <a:pt x="491" y="139"/>
                  <a:pt x="491" y="137"/>
                  <a:pt x="493" y="138"/>
                </a:cubicBezTo>
                <a:cubicBezTo>
                  <a:pt x="493" y="143"/>
                  <a:pt x="493" y="146"/>
                  <a:pt x="493" y="151"/>
                </a:cubicBezTo>
                <a:close/>
                <a:moveTo>
                  <a:pt x="496" y="135"/>
                </a:moveTo>
                <a:cubicBezTo>
                  <a:pt x="494" y="134"/>
                  <a:pt x="496" y="130"/>
                  <a:pt x="495" y="129"/>
                </a:cubicBezTo>
                <a:cubicBezTo>
                  <a:pt x="497" y="130"/>
                  <a:pt x="496" y="133"/>
                  <a:pt x="496" y="135"/>
                </a:cubicBezTo>
                <a:close/>
                <a:moveTo>
                  <a:pt x="505" y="268"/>
                </a:moveTo>
                <a:cubicBezTo>
                  <a:pt x="504" y="269"/>
                  <a:pt x="504" y="264"/>
                  <a:pt x="504" y="263"/>
                </a:cubicBezTo>
                <a:cubicBezTo>
                  <a:pt x="506" y="264"/>
                  <a:pt x="504" y="265"/>
                  <a:pt x="505" y="268"/>
                </a:cubicBezTo>
                <a:close/>
                <a:moveTo>
                  <a:pt x="501" y="154"/>
                </a:moveTo>
                <a:cubicBezTo>
                  <a:pt x="499" y="155"/>
                  <a:pt x="499" y="155"/>
                  <a:pt x="499" y="155"/>
                </a:cubicBezTo>
                <a:cubicBezTo>
                  <a:pt x="500" y="141"/>
                  <a:pt x="498" y="126"/>
                  <a:pt x="500" y="114"/>
                </a:cubicBezTo>
                <a:cubicBezTo>
                  <a:pt x="500" y="113"/>
                  <a:pt x="498" y="113"/>
                  <a:pt x="498" y="111"/>
                </a:cubicBezTo>
                <a:cubicBezTo>
                  <a:pt x="499" y="110"/>
                  <a:pt x="499" y="108"/>
                  <a:pt x="500" y="107"/>
                </a:cubicBezTo>
                <a:cubicBezTo>
                  <a:pt x="504" y="109"/>
                  <a:pt x="501" y="115"/>
                  <a:pt x="501" y="120"/>
                </a:cubicBezTo>
                <a:cubicBezTo>
                  <a:pt x="500" y="127"/>
                  <a:pt x="503" y="134"/>
                  <a:pt x="500" y="138"/>
                </a:cubicBezTo>
                <a:cubicBezTo>
                  <a:pt x="503" y="142"/>
                  <a:pt x="501" y="147"/>
                  <a:pt x="501" y="154"/>
                </a:cubicBezTo>
                <a:close/>
                <a:moveTo>
                  <a:pt x="502" y="94"/>
                </a:moveTo>
                <a:cubicBezTo>
                  <a:pt x="502" y="97"/>
                  <a:pt x="500" y="96"/>
                  <a:pt x="501" y="100"/>
                </a:cubicBezTo>
                <a:cubicBezTo>
                  <a:pt x="499" y="100"/>
                  <a:pt x="499" y="100"/>
                  <a:pt x="499" y="100"/>
                </a:cubicBezTo>
                <a:cubicBezTo>
                  <a:pt x="499" y="97"/>
                  <a:pt x="499" y="95"/>
                  <a:pt x="499" y="93"/>
                </a:cubicBezTo>
                <a:cubicBezTo>
                  <a:pt x="499" y="91"/>
                  <a:pt x="500" y="97"/>
                  <a:pt x="502" y="94"/>
                </a:cubicBezTo>
                <a:close/>
                <a:moveTo>
                  <a:pt x="501" y="90"/>
                </a:moveTo>
                <a:cubicBezTo>
                  <a:pt x="499" y="86"/>
                  <a:pt x="500" y="80"/>
                  <a:pt x="501" y="76"/>
                </a:cubicBezTo>
                <a:cubicBezTo>
                  <a:pt x="502" y="80"/>
                  <a:pt x="500" y="85"/>
                  <a:pt x="501" y="90"/>
                </a:cubicBezTo>
                <a:close/>
                <a:moveTo>
                  <a:pt x="511" y="276"/>
                </a:moveTo>
                <a:cubicBezTo>
                  <a:pt x="510" y="275"/>
                  <a:pt x="511" y="276"/>
                  <a:pt x="509" y="276"/>
                </a:cubicBezTo>
                <a:cubicBezTo>
                  <a:pt x="511" y="275"/>
                  <a:pt x="510" y="275"/>
                  <a:pt x="510" y="272"/>
                </a:cubicBezTo>
                <a:cubicBezTo>
                  <a:pt x="511" y="272"/>
                  <a:pt x="511" y="272"/>
                  <a:pt x="511" y="272"/>
                </a:cubicBezTo>
                <a:cubicBezTo>
                  <a:pt x="511" y="272"/>
                  <a:pt x="510" y="272"/>
                  <a:pt x="510" y="272"/>
                </a:cubicBezTo>
                <a:cubicBezTo>
                  <a:pt x="510" y="271"/>
                  <a:pt x="511" y="271"/>
                  <a:pt x="511" y="271"/>
                </a:cubicBezTo>
                <a:cubicBezTo>
                  <a:pt x="511" y="274"/>
                  <a:pt x="511" y="274"/>
                  <a:pt x="511" y="276"/>
                </a:cubicBezTo>
                <a:close/>
                <a:moveTo>
                  <a:pt x="507" y="176"/>
                </a:moveTo>
                <a:cubicBezTo>
                  <a:pt x="507" y="177"/>
                  <a:pt x="506" y="176"/>
                  <a:pt x="505" y="176"/>
                </a:cubicBezTo>
                <a:cubicBezTo>
                  <a:pt x="507" y="170"/>
                  <a:pt x="503" y="166"/>
                  <a:pt x="504" y="162"/>
                </a:cubicBezTo>
                <a:cubicBezTo>
                  <a:pt x="507" y="161"/>
                  <a:pt x="504" y="163"/>
                  <a:pt x="506" y="164"/>
                </a:cubicBezTo>
                <a:cubicBezTo>
                  <a:pt x="507" y="160"/>
                  <a:pt x="502" y="145"/>
                  <a:pt x="508" y="144"/>
                </a:cubicBezTo>
                <a:cubicBezTo>
                  <a:pt x="506" y="151"/>
                  <a:pt x="506" y="171"/>
                  <a:pt x="507" y="176"/>
                </a:cubicBezTo>
                <a:close/>
                <a:moveTo>
                  <a:pt x="515" y="285"/>
                </a:moveTo>
                <a:cubicBezTo>
                  <a:pt x="512" y="283"/>
                  <a:pt x="514" y="277"/>
                  <a:pt x="513" y="275"/>
                </a:cubicBezTo>
                <a:cubicBezTo>
                  <a:pt x="515" y="276"/>
                  <a:pt x="515" y="281"/>
                  <a:pt x="515" y="285"/>
                </a:cubicBezTo>
                <a:close/>
                <a:moveTo>
                  <a:pt x="509" y="49"/>
                </a:moveTo>
                <a:cubicBezTo>
                  <a:pt x="511" y="48"/>
                  <a:pt x="510" y="50"/>
                  <a:pt x="512" y="50"/>
                </a:cubicBezTo>
                <a:cubicBezTo>
                  <a:pt x="511" y="51"/>
                  <a:pt x="509" y="50"/>
                  <a:pt x="509" y="49"/>
                </a:cubicBezTo>
                <a:close/>
                <a:moveTo>
                  <a:pt x="519" y="167"/>
                </a:moveTo>
                <a:cubicBezTo>
                  <a:pt x="517" y="164"/>
                  <a:pt x="517" y="158"/>
                  <a:pt x="519" y="156"/>
                </a:cubicBezTo>
                <a:cubicBezTo>
                  <a:pt x="519" y="160"/>
                  <a:pt x="519" y="162"/>
                  <a:pt x="519" y="167"/>
                </a:cubicBezTo>
                <a:close/>
                <a:moveTo>
                  <a:pt x="525" y="167"/>
                </a:moveTo>
                <a:cubicBezTo>
                  <a:pt x="525" y="167"/>
                  <a:pt x="524" y="167"/>
                  <a:pt x="524" y="167"/>
                </a:cubicBezTo>
                <a:cubicBezTo>
                  <a:pt x="523" y="170"/>
                  <a:pt x="526" y="170"/>
                  <a:pt x="525" y="173"/>
                </a:cubicBezTo>
                <a:cubicBezTo>
                  <a:pt x="524" y="173"/>
                  <a:pt x="524" y="172"/>
                  <a:pt x="523" y="172"/>
                </a:cubicBezTo>
                <a:cubicBezTo>
                  <a:pt x="522" y="165"/>
                  <a:pt x="522" y="156"/>
                  <a:pt x="522" y="151"/>
                </a:cubicBezTo>
                <a:cubicBezTo>
                  <a:pt x="526" y="153"/>
                  <a:pt x="525" y="163"/>
                  <a:pt x="525" y="167"/>
                </a:cubicBezTo>
                <a:close/>
                <a:moveTo>
                  <a:pt x="506" y="25"/>
                </a:moveTo>
                <a:cubicBezTo>
                  <a:pt x="509" y="25"/>
                  <a:pt x="511" y="27"/>
                  <a:pt x="512" y="29"/>
                </a:cubicBezTo>
                <a:cubicBezTo>
                  <a:pt x="512" y="30"/>
                  <a:pt x="514" y="29"/>
                  <a:pt x="514" y="31"/>
                </a:cubicBezTo>
                <a:cubicBezTo>
                  <a:pt x="515" y="30"/>
                  <a:pt x="515" y="28"/>
                  <a:pt x="516" y="27"/>
                </a:cubicBezTo>
                <a:cubicBezTo>
                  <a:pt x="519" y="27"/>
                  <a:pt x="521" y="27"/>
                  <a:pt x="521" y="29"/>
                </a:cubicBezTo>
                <a:cubicBezTo>
                  <a:pt x="522" y="31"/>
                  <a:pt x="521" y="31"/>
                  <a:pt x="520" y="32"/>
                </a:cubicBezTo>
                <a:cubicBezTo>
                  <a:pt x="522" y="34"/>
                  <a:pt x="524" y="33"/>
                  <a:pt x="526" y="34"/>
                </a:cubicBezTo>
                <a:cubicBezTo>
                  <a:pt x="528" y="33"/>
                  <a:pt x="526" y="33"/>
                  <a:pt x="527" y="31"/>
                </a:cubicBezTo>
                <a:cubicBezTo>
                  <a:pt x="528" y="32"/>
                  <a:pt x="530" y="33"/>
                  <a:pt x="532" y="34"/>
                </a:cubicBezTo>
                <a:cubicBezTo>
                  <a:pt x="531" y="35"/>
                  <a:pt x="530" y="39"/>
                  <a:pt x="533" y="38"/>
                </a:cubicBezTo>
                <a:cubicBezTo>
                  <a:pt x="533" y="39"/>
                  <a:pt x="530" y="40"/>
                  <a:pt x="533" y="41"/>
                </a:cubicBezTo>
                <a:cubicBezTo>
                  <a:pt x="533" y="43"/>
                  <a:pt x="530" y="43"/>
                  <a:pt x="531" y="44"/>
                </a:cubicBezTo>
                <a:cubicBezTo>
                  <a:pt x="530" y="44"/>
                  <a:pt x="529" y="44"/>
                  <a:pt x="528" y="44"/>
                </a:cubicBezTo>
                <a:cubicBezTo>
                  <a:pt x="526" y="45"/>
                  <a:pt x="528" y="47"/>
                  <a:pt x="526" y="48"/>
                </a:cubicBezTo>
                <a:cubicBezTo>
                  <a:pt x="528" y="49"/>
                  <a:pt x="531" y="51"/>
                  <a:pt x="532" y="55"/>
                </a:cubicBezTo>
                <a:cubicBezTo>
                  <a:pt x="529" y="55"/>
                  <a:pt x="531" y="57"/>
                  <a:pt x="530" y="59"/>
                </a:cubicBezTo>
                <a:cubicBezTo>
                  <a:pt x="528" y="59"/>
                  <a:pt x="527" y="57"/>
                  <a:pt x="527" y="54"/>
                </a:cubicBezTo>
                <a:cubicBezTo>
                  <a:pt x="519" y="59"/>
                  <a:pt x="518" y="53"/>
                  <a:pt x="520" y="45"/>
                </a:cubicBezTo>
                <a:cubicBezTo>
                  <a:pt x="523" y="45"/>
                  <a:pt x="524" y="44"/>
                  <a:pt x="526" y="44"/>
                </a:cubicBezTo>
                <a:cubicBezTo>
                  <a:pt x="525" y="42"/>
                  <a:pt x="525" y="38"/>
                  <a:pt x="522" y="39"/>
                </a:cubicBezTo>
                <a:cubicBezTo>
                  <a:pt x="521" y="39"/>
                  <a:pt x="522" y="40"/>
                  <a:pt x="521" y="42"/>
                </a:cubicBezTo>
                <a:cubicBezTo>
                  <a:pt x="520" y="43"/>
                  <a:pt x="519" y="43"/>
                  <a:pt x="518" y="43"/>
                </a:cubicBezTo>
                <a:cubicBezTo>
                  <a:pt x="517" y="43"/>
                  <a:pt x="518" y="42"/>
                  <a:pt x="517" y="41"/>
                </a:cubicBezTo>
                <a:cubicBezTo>
                  <a:pt x="515" y="45"/>
                  <a:pt x="519" y="51"/>
                  <a:pt x="515" y="54"/>
                </a:cubicBezTo>
                <a:cubicBezTo>
                  <a:pt x="516" y="52"/>
                  <a:pt x="515" y="51"/>
                  <a:pt x="513" y="51"/>
                </a:cubicBezTo>
                <a:cubicBezTo>
                  <a:pt x="513" y="47"/>
                  <a:pt x="515" y="45"/>
                  <a:pt x="513" y="42"/>
                </a:cubicBezTo>
                <a:cubicBezTo>
                  <a:pt x="511" y="41"/>
                  <a:pt x="511" y="43"/>
                  <a:pt x="509" y="42"/>
                </a:cubicBezTo>
                <a:cubicBezTo>
                  <a:pt x="510" y="39"/>
                  <a:pt x="512" y="38"/>
                  <a:pt x="515" y="38"/>
                </a:cubicBezTo>
                <a:cubicBezTo>
                  <a:pt x="517" y="36"/>
                  <a:pt x="513" y="35"/>
                  <a:pt x="515" y="33"/>
                </a:cubicBezTo>
                <a:cubicBezTo>
                  <a:pt x="513" y="29"/>
                  <a:pt x="508" y="34"/>
                  <a:pt x="505" y="30"/>
                </a:cubicBezTo>
                <a:cubicBezTo>
                  <a:pt x="505" y="28"/>
                  <a:pt x="506" y="27"/>
                  <a:pt x="506" y="25"/>
                </a:cubicBezTo>
                <a:close/>
                <a:moveTo>
                  <a:pt x="506" y="46"/>
                </a:moveTo>
                <a:cubicBezTo>
                  <a:pt x="504" y="47"/>
                  <a:pt x="504" y="42"/>
                  <a:pt x="501" y="45"/>
                </a:cubicBezTo>
                <a:cubicBezTo>
                  <a:pt x="500" y="44"/>
                  <a:pt x="500" y="43"/>
                  <a:pt x="500" y="41"/>
                </a:cubicBezTo>
                <a:cubicBezTo>
                  <a:pt x="503" y="42"/>
                  <a:pt x="508" y="42"/>
                  <a:pt x="506" y="46"/>
                </a:cubicBezTo>
                <a:close/>
                <a:moveTo>
                  <a:pt x="486" y="14"/>
                </a:moveTo>
                <a:cubicBezTo>
                  <a:pt x="487" y="14"/>
                  <a:pt x="488" y="15"/>
                  <a:pt x="487" y="16"/>
                </a:cubicBezTo>
                <a:cubicBezTo>
                  <a:pt x="489" y="16"/>
                  <a:pt x="489" y="16"/>
                  <a:pt x="489" y="14"/>
                </a:cubicBezTo>
                <a:cubicBezTo>
                  <a:pt x="494" y="15"/>
                  <a:pt x="501" y="18"/>
                  <a:pt x="499" y="24"/>
                </a:cubicBezTo>
                <a:cubicBezTo>
                  <a:pt x="500" y="22"/>
                  <a:pt x="502" y="27"/>
                  <a:pt x="501" y="29"/>
                </a:cubicBezTo>
                <a:cubicBezTo>
                  <a:pt x="497" y="24"/>
                  <a:pt x="487" y="24"/>
                  <a:pt x="482" y="19"/>
                </a:cubicBezTo>
                <a:cubicBezTo>
                  <a:pt x="482" y="16"/>
                  <a:pt x="485" y="16"/>
                  <a:pt x="486" y="14"/>
                </a:cubicBezTo>
                <a:close/>
                <a:moveTo>
                  <a:pt x="486" y="29"/>
                </a:moveTo>
                <a:cubicBezTo>
                  <a:pt x="486" y="32"/>
                  <a:pt x="487" y="33"/>
                  <a:pt x="488" y="36"/>
                </a:cubicBezTo>
                <a:cubicBezTo>
                  <a:pt x="490" y="34"/>
                  <a:pt x="490" y="32"/>
                  <a:pt x="494" y="32"/>
                </a:cubicBezTo>
                <a:cubicBezTo>
                  <a:pt x="496" y="35"/>
                  <a:pt x="495" y="38"/>
                  <a:pt x="495" y="41"/>
                </a:cubicBezTo>
                <a:cubicBezTo>
                  <a:pt x="493" y="41"/>
                  <a:pt x="493" y="42"/>
                  <a:pt x="491" y="41"/>
                </a:cubicBezTo>
                <a:cubicBezTo>
                  <a:pt x="492" y="39"/>
                  <a:pt x="488" y="38"/>
                  <a:pt x="487" y="37"/>
                </a:cubicBezTo>
                <a:cubicBezTo>
                  <a:pt x="487" y="35"/>
                  <a:pt x="487" y="36"/>
                  <a:pt x="487" y="34"/>
                </a:cubicBezTo>
                <a:cubicBezTo>
                  <a:pt x="485" y="34"/>
                  <a:pt x="486" y="36"/>
                  <a:pt x="486" y="37"/>
                </a:cubicBezTo>
                <a:cubicBezTo>
                  <a:pt x="484" y="36"/>
                  <a:pt x="482" y="34"/>
                  <a:pt x="481" y="32"/>
                </a:cubicBezTo>
                <a:cubicBezTo>
                  <a:pt x="483" y="31"/>
                  <a:pt x="483" y="29"/>
                  <a:pt x="486" y="29"/>
                </a:cubicBezTo>
                <a:close/>
                <a:moveTo>
                  <a:pt x="487" y="172"/>
                </a:moveTo>
                <a:cubicBezTo>
                  <a:pt x="487" y="177"/>
                  <a:pt x="486" y="180"/>
                  <a:pt x="486" y="185"/>
                </a:cubicBezTo>
                <a:cubicBezTo>
                  <a:pt x="485" y="183"/>
                  <a:pt x="484" y="175"/>
                  <a:pt x="487" y="172"/>
                </a:cubicBezTo>
                <a:close/>
                <a:moveTo>
                  <a:pt x="484" y="146"/>
                </a:moveTo>
                <a:cubicBezTo>
                  <a:pt x="482" y="146"/>
                  <a:pt x="484" y="142"/>
                  <a:pt x="482" y="140"/>
                </a:cubicBezTo>
                <a:cubicBezTo>
                  <a:pt x="485" y="139"/>
                  <a:pt x="483" y="144"/>
                  <a:pt x="484" y="146"/>
                </a:cubicBezTo>
                <a:close/>
                <a:moveTo>
                  <a:pt x="476" y="28"/>
                </a:moveTo>
                <a:cubicBezTo>
                  <a:pt x="475" y="30"/>
                  <a:pt x="477" y="30"/>
                  <a:pt x="477" y="31"/>
                </a:cubicBezTo>
                <a:cubicBezTo>
                  <a:pt x="474" y="31"/>
                  <a:pt x="473" y="32"/>
                  <a:pt x="470" y="32"/>
                </a:cubicBezTo>
                <a:cubicBezTo>
                  <a:pt x="469" y="28"/>
                  <a:pt x="472" y="28"/>
                  <a:pt x="476" y="28"/>
                </a:cubicBezTo>
                <a:close/>
                <a:moveTo>
                  <a:pt x="474" y="241"/>
                </a:moveTo>
                <a:cubicBezTo>
                  <a:pt x="472" y="240"/>
                  <a:pt x="473" y="236"/>
                  <a:pt x="473" y="234"/>
                </a:cubicBezTo>
                <a:cubicBezTo>
                  <a:pt x="475" y="235"/>
                  <a:pt x="473" y="240"/>
                  <a:pt x="474" y="241"/>
                </a:cubicBezTo>
                <a:close/>
                <a:moveTo>
                  <a:pt x="473" y="202"/>
                </a:moveTo>
                <a:cubicBezTo>
                  <a:pt x="470" y="202"/>
                  <a:pt x="473" y="196"/>
                  <a:pt x="472" y="192"/>
                </a:cubicBezTo>
                <a:cubicBezTo>
                  <a:pt x="473" y="194"/>
                  <a:pt x="474" y="199"/>
                  <a:pt x="473" y="202"/>
                </a:cubicBezTo>
                <a:close/>
                <a:moveTo>
                  <a:pt x="470" y="178"/>
                </a:moveTo>
                <a:cubicBezTo>
                  <a:pt x="472" y="178"/>
                  <a:pt x="471" y="180"/>
                  <a:pt x="472" y="180"/>
                </a:cubicBezTo>
                <a:cubicBezTo>
                  <a:pt x="472" y="181"/>
                  <a:pt x="471" y="181"/>
                  <a:pt x="470" y="181"/>
                </a:cubicBezTo>
                <a:cubicBezTo>
                  <a:pt x="472" y="180"/>
                  <a:pt x="471" y="180"/>
                  <a:pt x="470" y="178"/>
                </a:cubicBezTo>
                <a:close/>
                <a:moveTo>
                  <a:pt x="462" y="166"/>
                </a:moveTo>
                <a:cubicBezTo>
                  <a:pt x="462" y="169"/>
                  <a:pt x="463" y="172"/>
                  <a:pt x="462" y="174"/>
                </a:cubicBezTo>
                <a:cubicBezTo>
                  <a:pt x="460" y="172"/>
                  <a:pt x="462" y="164"/>
                  <a:pt x="461" y="160"/>
                </a:cubicBezTo>
                <a:cubicBezTo>
                  <a:pt x="464" y="159"/>
                  <a:pt x="462" y="164"/>
                  <a:pt x="462" y="166"/>
                </a:cubicBezTo>
                <a:close/>
                <a:moveTo>
                  <a:pt x="462" y="147"/>
                </a:moveTo>
                <a:cubicBezTo>
                  <a:pt x="460" y="146"/>
                  <a:pt x="462" y="144"/>
                  <a:pt x="462" y="143"/>
                </a:cubicBezTo>
                <a:cubicBezTo>
                  <a:pt x="463" y="143"/>
                  <a:pt x="462" y="146"/>
                  <a:pt x="462" y="147"/>
                </a:cubicBezTo>
                <a:close/>
                <a:moveTo>
                  <a:pt x="472" y="274"/>
                </a:moveTo>
                <a:cubicBezTo>
                  <a:pt x="471" y="275"/>
                  <a:pt x="471" y="270"/>
                  <a:pt x="471" y="269"/>
                </a:cubicBezTo>
                <a:cubicBezTo>
                  <a:pt x="474" y="269"/>
                  <a:pt x="471" y="273"/>
                  <a:pt x="472" y="274"/>
                </a:cubicBezTo>
                <a:close/>
                <a:moveTo>
                  <a:pt x="463" y="24"/>
                </a:moveTo>
                <a:cubicBezTo>
                  <a:pt x="461" y="24"/>
                  <a:pt x="459" y="25"/>
                  <a:pt x="458" y="24"/>
                </a:cubicBezTo>
                <a:cubicBezTo>
                  <a:pt x="458" y="21"/>
                  <a:pt x="463" y="22"/>
                  <a:pt x="463" y="24"/>
                </a:cubicBezTo>
                <a:close/>
                <a:moveTo>
                  <a:pt x="460" y="42"/>
                </a:moveTo>
                <a:cubicBezTo>
                  <a:pt x="459" y="42"/>
                  <a:pt x="459" y="41"/>
                  <a:pt x="458" y="41"/>
                </a:cubicBezTo>
                <a:cubicBezTo>
                  <a:pt x="459" y="40"/>
                  <a:pt x="459" y="38"/>
                  <a:pt x="458" y="36"/>
                </a:cubicBezTo>
                <a:cubicBezTo>
                  <a:pt x="462" y="36"/>
                  <a:pt x="458" y="39"/>
                  <a:pt x="460" y="42"/>
                </a:cubicBezTo>
                <a:close/>
                <a:moveTo>
                  <a:pt x="457" y="12"/>
                </a:moveTo>
                <a:cubicBezTo>
                  <a:pt x="457" y="14"/>
                  <a:pt x="456" y="15"/>
                  <a:pt x="456" y="18"/>
                </a:cubicBezTo>
                <a:cubicBezTo>
                  <a:pt x="454" y="17"/>
                  <a:pt x="454" y="11"/>
                  <a:pt x="457" y="12"/>
                </a:cubicBezTo>
                <a:close/>
                <a:moveTo>
                  <a:pt x="456" y="143"/>
                </a:moveTo>
                <a:cubicBezTo>
                  <a:pt x="455" y="139"/>
                  <a:pt x="455" y="136"/>
                  <a:pt x="456" y="133"/>
                </a:cubicBezTo>
                <a:cubicBezTo>
                  <a:pt x="456" y="132"/>
                  <a:pt x="457" y="142"/>
                  <a:pt x="456" y="143"/>
                </a:cubicBezTo>
                <a:close/>
                <a:moveTo>
                  <a:pt x="454" y="98"/>
                </a:moveTo>
                <a:cubicBezTo>
                  <a:pt x="455" y="98"/>
                  <a:pt x="456" y="100"/>
                  <a:pt x="456" y="102"/>
                </a:cubicBezTo>
                <a:cubicBezTo>
                  <a:pt x="456" y="104"/>
                  <a:pt x="456" y="110"/>
                  <a:pt x="456" y="112"/>
                </a:cubicBezTo>
                <a:cubicBezTo>
                  <a:pt x="456" y="112"/>
                  <a:pt x="454" y="114"/>
                  <a:pt x="454" y="114"/>
                </a:cubicBezTo>
                <a:cubicBezTo>
                  <a:pt x="454" y="116"/>
                  <a:pt x="458" y="119"/>
                  <a:pt x="455" y="121"/>
                </a:cubicBezTo>
                <a:cubicBezTo>
                  <a:pt x="457" y="123"/>
                  <a:pt x="456" y="126"/>
                  <a:pt x="456" y="130"/>
                </a:cubicBezTo>
                <a:cubicBezTo>
                  <a:pt x="454" y="130"/>
                  <a:pt x="455" y="130"/>
                  <a:pt x="453" y="130"/>
                </a:cubicBezTo>
                <a:cubicBezTo>
                  <a:pt x="455" y="120"/>
                  <a:pt x="453" y="108"/>
                  <a:pt x="454" y="98"/>
                </a:cubicBezTo>
                <a:close/>
                <a:moveTo>
                  <a:pt x="448" y="174"/>
                </a:moveTo>
                <a:cubicBezTo>
                  <a:pt x="449" y="177"/>
                  <a:pt x="449" y="178"/>
                  <a:pt x="449" y="181"/>
                </a:cubicBezTo>
                <a:cubicBezTo>
                  <a:pt x="447" y="178"/>
                  <a:pt x="448" y="177"/>
                  <a:pt x="448" y="174"/>
                </a:cubicBezTo>
                <a:close/>
                <a:moveTo>
                  <a:pt x="445" y="172"/>
                </a:moveTo>
                <a:cubicBezTo>
                  <a:pt x="448" y="172"/>
                  <a:pt x="447" y="179"/>
                  <a:pt x="446" y="178"/>
                </a:cubicBezTo>
                <a:cubicBezTo>
                  <a:pt x="447" y="180"/>
                  <a:pt x="446" y="180"/>
                  <a:pt x="447" y="181"/>
                </a:cubicBezTo>
                <a:cubicBezTo>
                  <a:pt x="447" y="182"/>
                  <a:pt x="446" y="181"/>
                  <a:pt x="446" y="181"/>
                </a:cubicBezTo>
                <a:lnTo>
                  <a:pt x="445" y="172"/>
                </a:lnTo>
                <a:close/>
                <a:moveTo>
                  <a:pt x="436" y="50"/>
                </a:moveTo>
                <a:cubicBezTo>
                  <a:pt x="436" y="47"/>
                  <a:pt x="436" y="45"/>
                  <a:pt x="436" y="44"/>
                </a:cubicBezTo>
                <a:cubicBezTo>
                  <a:pt x="438" y="44"/>
                  <a:pt x="438" y="47"/>
                  <a:pt x="438" y="50"/>
                </a:cubicBezTo>
                <a:lnTo>
                  <a:pt x="436" y="50"/>
                </a:lnTo>
                <a:close/>
                <a:moveTo>
                  <a:pt x="435" y="27"/>
                </a:moveTo>
                <a:cubicBezTo>
                  <a:pt x="438" y="28"/>
                  <a:pt x="441" y="35"/>
                  <a:pt x="436" y="35"/>
                </a:cubicBezTo>
                <a:cubicBezTo>
                  <a:pt x="435" y="33"/>
                  <a:pt x="435" y="29"/>
                  <a:pt x="435" y="27"/>
                </a:cubicBezTo>
                <a:close/>
                <a:moveTo>
                  <a:pt x="436" y="175"/>
                </a:moveTo>
                <a:cubicBezTo>
                  <a:pt x="434" y="175"/>
                  <a:pt x="434" y="174"/>
                  <a:pt x="433" y="175"/>
                </a:cubicBezTo>
                <a:cubicBezTo>
                  <a:pt x="433" y="166"/>
                  <a:pt x="435" y="162"/>
                  <a:pt x="434" y="156"/>
                </a:cubicBezTo>
                <a:cubicBezTo>
                  <a:pt x="436" y="156"/>
                  <a:pt x="437" y="161"/>
                  <a:pt x="435" y="160"/>
                </a:cubicBezTo>
                <a:cubicBezTo>
                  <a:pt x="437" y="165"/>
                  <a:pt x="436" y="170"/>
                  <a:pt x="436" y="175"/>
                </a:cubicBezTo>
                <a:close/>
                <a:moveTo>
                  <a:pt x="427" y="26"/>
                </a:moveTo>
                <a:cubicBezTo>
                  <a:pt x="429" y="26"/>
                  <a:pt x="427" y="28"/>
                  <a:pt x="428" y="28"/>
                </a:cubicBezTo>
                <a:cubicBezTo>
                  <a:pt x="429" y="28"/>
                  <a:pt x="429" y="27"/>
                  <a:pt x="429" y="26"/>
                </a:cubicBezTo>
                <a:cubicBezTo>
                  <a:pt x="430" y="26"/>
                  <a:pt x="431" y="27"/>
                  <a:pt x="432" y="27"/>
                </a:cubicBezTo>
                <a:cubicBezTo>
                  <a:pt x="432" y="30"/>
                  <a:pt x="433" y="31"/>
                  <a:pt x="433" y="32"/>
                </a:cubicBezTo>
                <a:cubicBezTo>
                  <a:pt x="431" y="32"/>
                  <a:pt x="430" y="30"/>
                  <a:pt x="430" y="28"/>
                </a:cubicBezTo>
                <a:cubicBezTo>
                  <a:pt x="430" y="30"/>
                  <a:pt x="428" y="31"/>
                  <a:pt x="426" y="30"/>
                </a:cubicBezTo>
                <a:cubicBezTo>
                  <a:pt x="426" y="28"/>
                  <a:pt x="426" y="26"/>
                  <a:pt x="427" y="26"/>
                </a:cubicBezTo>
                <a:close/>
                <a:moveTo>
                  <a:pt x="428" y="41"/>
                </a:moveTo>
                <a:cubicBezTo>
                  <a:pt x="429" y="45"/>
                  <a:pt x="428" y="45"/>
                  <a:pt x="429" y="52"/>
                </a:cubicBezTo>
                <a:cubicBezTo>
                  <a:pt x="429" y="52"/>
                  <a:pt x="427" y="52"/>
                  <a:pt x="427" y="53"/>
                </a:cubicBezTo>
                <a:cubicBezTo>
                  <a:pt x="426" y="50"/>
                  <a:pt x="426" y="43"/>
                  <a:pt x="428" y="41"/>
                </a:cubicBezTo>
                <a:close/>
                <a:moveTo>
                  <a:pt x="432" y="168"/>
                </a:moveTo>
                <a:cubicBezTo>
                  <a:pt x="432" y="171"/>
                  <a:pt x="433" y="172"/>
                  <a:pt x="432" y="175"/>
                </a:cubicBezTo>
                <a:cubicBezTo>
                  <a:pt x="431" y="173"/>
                  <a:pt x="429" y="169"/>
                  <a:pt x="432" y="168"/>
                </a:cubicBezTo>
                <a:close/>
                <a:moveTo>
                  <a:pt x="432" y="188"/>
                </a:moveTo>
                <a:cubicBezTo>
                  <a:pt x="433" y="189"/>
                  <a:pt x="433" y="192"/>
                  <a:pt x="432" y="193"/>
                </a:cubicBezTo>
                <a:cubicBezTo>
                  <a:pt x="430" y="193"/>
                  <a:pt x="432" y="190"/>
                  <a:pt x="432" y="188"/>
                </a:cubicBezTo>
                <a:close/>
                <a:moveTo>
                  <a:pt x="404" y="32"/>
                </a:moveTo>
                <a:cubicBezTo>
                  <a:pt x="405" y="32"/>
                  <a:pt x="405" y="34"/>
                  <a:pt x="405" y="34"/>
                </a:cubicBezTo>
                <a:cubicBezTo>
                  <a:pt x="407" y="34"/>
                  <a:pt x="405" y="33"/>
                  <a:pt x="406" y="32"/>
                </a:cubicBezTo>
                <a:cubicBezTo>
                  <a:pt x="410" y="32"/>
                  <a:pt x="407" y="37"/>
                  <a:pt x="408" y="39"/>
                </a:cubicBezTo>
                <a:cubicBezTo>
                  <a:pt x="405" y="39"/>
                  <a:pt x="405" y="39"/>
                  <a:pt x="405" y="39"/>
                </a:cubicBezTo>
                <a:cubicBezTo>
                  <a:pt x="404" y="37"/>
                  <a:pt x="404" y="34"/>
                  <a:pt x="404" y="32"/>
                </a:cubicBezTo>
                <a:close/>
                <a:moveTo>
                  <a:pt x="401" y="26"/>
                </a:moveTo>
                <a:cubicBezTo>
                  <a:pt x="403" y="30"/>
                  <a:pt x="402" y="37"/>
                  <a:pt x="401" y="40"/>
                </a:cubicBezTo>
                <a:cubicBezTo>
                  <a:pt x="399" y="36"/>
                  <a:pt x="400" y="31"/>
                  <a:pt x="401" y="26"/>
                </a:cubicBezTo>
                <a:close/>
                <a:moveTo>
                  <a:pt x="393" y="45"/>
                </a:moveTo>
                <a:cubicBezTo>
                  <a:pt x="393" y="43"/>
                  <a:pt x="396" y="39"/>
                  <a:pt x="393" y="37"/>
                </a:cubicBezTo>
                <a:cubicBezTo>
                  <a:pt x="394" y="36"/>
                  <a:pt x="393" y="32"/>
                  <a:pt x="393" y="30"/>
                </a:cubicBezTo>
                <a:cubicBezTo>
                  <a:pt x="398" y="31"/>
                  <a:pt x="395" y="39"/>
                  <a:pt x="395" y="43"/>
                </a:cubicBezTo>
                <a:cubicBezTo>
                  <a:pt x="395" y="52"/>
                  <a:pt x="394" y="61"/>
                  <a:pt x="395" y="68"/>
                </a:cubicBezTo>
                <a:cubicBezTo>
                  <a:pt x="393" y="68"/>
                  <a:pt x="393" y="68"/>
                  <a:pt x="393" y="68"/>
                </a:cubicBezTo>
                <a:cubicBezTo>
                  <a:pt x="393" y="60"/>
                  <a:pt x="392" y="52"/>
                  <a:pt x="393" y="45"/>
                </a:cubicBezTo>
                <a:close/>
                <a:moveTo>
                  <a:pt x="389" y="82"/>
                </a:moveTo>
                <a:cubicBezTo>
                  <a:pt x="387" y="80"/>
                  <a:pt x="388" y="76"/>
                  <a:pt x="388" y="72"/>
                </a:cubicBezTo>
                <a:cubicBezTo>
                  <a:pt x="390" y="75"/>
                  <a:pt x="388" y="79"/>
                  <a:pt x="389" y="82"/>
                </a:cubicBezTo>
                <a:close/>
                <a:moveTo>
                  <a:pt x="388" y="48"/>
                </a:moveTo>
                <a:cubicBezTo>
                  <a:pt x="391" y="54"/>
                  <a:pt x="388" y="61"/>
                  <a:pt x="389" y="66"/>
                </a:cubicBezTo>
                <a:cubicBezTo>
                  <a:pt x="386" y="65"/>
                  <a:pt x="390" y="58"/>
                  <a:pt x="386" y="57"/>
                </a:cubicBezTo>
                <a:cubicBezTo>
                  <a:pt x="389" y="55"/>
                  <a:pt x="388" y="50"/>
                  <a:pt x="388" y="48"/>
                </a:cubicBezTo>
                <a:close/>
                <a:moveTo>
                  <a:pt x="383" y="81"/>
                </a:moveTo>
                <a:cubicBezTo>
                  <a:pt x="384" y="82"/>
                  <a:pt x="383" y="86"/>
                  <a:pt x="383" y="88"/>
                </a:cubicBezTo>
                <a:cubicBezTo>
                  <a:pt x="381" y="87"/>
                  <a:pt x="383" y="83"/>
                  <a:pt x="383" y="81"/>
                </a:cubicBezTo>
                <a:close/>
                <a:moveTo>
                  <a:pt x="383" y="89"/>
                </a:moveTo>
                <a:cubicBezTo>
                  <a:pt x="383" y="91"/>
                  <a:pt x="384" y="91"/>
                  <a:pt x="383" y="93"/>
                </a:cubicBezTo>
                <a:cubicBezTo>
                  <a:pt x="382" y="92"/>
                  <a:pt x="382" y="89"/>
                  <a:pt x="383" y="89"/>
                </a:cubicBezTo>
                <a:close/>
                <a:moveTo>
                  <a:pt x="372" y="288"/>
                </a:moveTo>
                <a:cubicBezTo>
                  <a:pt x="373" y="288"/>
                  <a:pt x="372" y="293"/>
                  <a:pt x="372" y="295"/>
                </a:cubicBezTo>
                <a:cubicBezTo>
                  <a:pt x="371" y="293"/>
                  <a:pt x="372" y="289"/>
                  <a:pt x="372" y="288"/>
                </a:cubicBezTo>
                <a:close/>
                <a:moveTo>
                  <a:pt x="354" y="285"/>
                </a:moveTo>
                <a:cubicBezTo>
                  <a:pt x="356" y="285"/>
                  <a:pt x="354" y="288"/>
                  <a:pt x="355" y="288"/>
                </a:cubicBezTo>
                <a:cubicBezTo>
                  <a:pt x="355" y="289"/>
                  <a:pt x="354" y="289"/>
                  <a:pt x="353" y="289"/>
                </a:cubicBezTo>
                <a:cubicBezTo>
                  <a:pt x="354" y="287"/>
                  <a:pt x="354" y="287"/>
                  <a:pt x="354" y="285"/>
                </a:cubicBezTo>
                <a:close/>
                <a:moveTo>
                  <a:pt x="350" y="296"/>
                </a:moveTo>
                <a:cubicBezTo>
                  <a:pt x="350" y="296"/>
                  <a:pt x="350" y="295"/>
                  <a:pt x="349" y="295"/>
                </a:cubicBezTo>
                <a:cubicBezTo>
                  <a:pt x="350" y="292"/>
                  <a:pt x="348" y="289"/>
                  <a:pt x="350" y="287"/>
                </a:cubicBezTo>
                <a:cubicBezTo>
                  <a:pt x="352" y="289"/>
                  <a:pt x="350" y="293"/>
                  <a:pt x="350" y="296"/>
                </a:cubicBezTo>
                <a:close/>
                <a:moveTo>
                  <a:pt x="349" y="279"/>
                </a:moveTo>
                <a:cubicBezTo>
                  <a:pt x="352" y="280"/>
                  <a:pt x="350" y="282"/>
                  <a:pt x="351" y="285"/>
                </a:cubicBezTo>
                <a:cubicBezTo>
                  <a:pt x="349" y="285"/>
                  <a:pt x="347" y="281"/>
                  <a:pt x="349" y="279"/>
                </a:cubicBezTo>
                <a:close/>
                <a:moveTo>
                  <a:pt x="320" y="296"/>
                </a:moveTo>
                <a:cubicBezTo>
                  <a:pt x="322" y="298"/>
                  <a:pt x="319" y="299"/>
                  <a:pt x="321" y="301"/>
                </a:cubicBezTo>
                <a:cubicBezTo>
                  <a:pt x="320" y="302"/>
                  <a:pt x="318" y="301"/>
                  <a:pt x="319" y="303"/>
                </a:cubicBezTo>
                <a:cubicBezTo>
                  <a:pt x="317" y="304"/>
                  <a:pt x="316" y="302"/>
                  <a:pt x="317" y="300"/>
                </a:cubicBezTo>
                <a:cubicBezTo>
                  <a:pt x="317" y="301"/>
                  <a:pt x="318" y="301"/>
                  <a:pt x="318" y="302"/>
                </a:cubicBezTo>
                <a:cubicBezTo>
                  <a:pt x="320" y="300"/>
                  <a:pt x="317" y="296"/>
                  <a:pt x="320" y="296"/>
                </a:cubicBezTo>
                <a:close/>
                <a:moveTo>
                  <a:pt x="310" y="262"/>
                </a:moveTo>
                <a:cubicBezTo>
                  <a:pt x="311" y="264"/>
                  <a:pt x="310" y="269"/>
                  <a:pt x="312" y="271"/>
                </a:cubicBezTo>
                <a:cubicBezTo>
                  <a:pt x="311" y="271"/>
                  <a:pt x="311" y="272"/>
                  <a:pt x="310" y="273"/>
                </a:cubicBezTo>
                <a:cubicBezTo>
                  <a:pt x="310" y="271"/>
                  <a:pt x="308" y="266"/>
                  <a:pt x="310" y="262"/>
                </a:cubicBezTo>
                <a:close/>
                <a:moveTo>
                  <a:pt x="300" y="53"/>
                </a:moveTo>
                <a:cubicBezTo>
                  <a:pt x="301" y="53"/>
                  <a:pt x="300" y="55"/>
                  <a:pt x="301" y="56"/>
                </a:cubicBezTo>
                <a:cubicBezTo>
                  <a:pt x="299" y="56"/>
                  <a:pt x="299" y="54"/>
                  <a:pt x="300" y="53"/>
                </a:cubicBezTo>
                <a:close/>
                <a:moveTo>
                  <a:pt x="285" y="91"/>
                </a:moveTo>
                <a:cubicBezTo>
                  <a:pt x="285" y="97"/>
                  <a:pt x="285" y="97"/>
                  <a:pt x="285" y="97"/>
                </a:cubicBezTo>
                <a:cubicBezTo>
                  <a:pt x="283" y="97"/>
                  <a:pt x="283" y="91"/>
                  <a:pt x="285" y="91"/>
                </a:cubicBezTo>
                <a:close/>
                <a:moveTo>
                  <a:pt x="277" y="119"/>
                </a:moveTo>
                <a:cubicBezTo>
                  <a:pt x="276" y="118"/>
                  <a:pt x="277" y="118"/>
                  <a:pt x="277" y="118"/>
                </a:cubicBezTo>
                <a:cubicBezTo>
                  <a:pt x="277" y="116"/>
                  <a:pt x="274" y="115"/>
                  <a:pt x="278" y="115"/>
                </a:cubicBezTo>
                <a:cubicBezTo>
                  <a:pt x="277" y="116"/>
                  <a:pt x="278" y="118"/>
                  <a:pt x="277" y="119"/>
                </a:cubicBezTo>
                <a:close/>
                <a:moveTo>
                  <a:pt x="277" y="91"/>
                </a:moveTo>
                <a:cubicBezTo>
                  <a:pt x="278" y="94"/>
                  <a:pt x="277" y="98"/>
                  <a:pt x="277" y="101"/>
                </a:cubicBezTo>
                <a:cubicBezTo>
                  <a:pt x="276" y="97"/>
                  <a:pt x="277" y="94"/>
                  <a:pt x="277" y="91"/>
                </a:cubicBezTo>
                <a:close/>
                <a:moveTo>
                  <a:pt x="277" y="114"/>
                </a:moveTo>
                <a:cubicBezTo>
                  <a:pt x="275" y="110"/>
                  <a:pt x="277" y="110"/>
                  <a:pt x="276" y="103"/>
                </a:cubicBezTo>
                <a:cubicBezTo>
                  <a:pt x="279" y="106"/>
                  <a:pt x="276" y="109"/>
                  <a:pt x="277" y="114"/>
                </a:cubicBezTo>
                <a:close/>
                <a:moveTo>
                  <a:pt x="274" y="79"/>
                </a:moveTo>
                <a:cubicBezTo>
                  <a:pt x="276" y="80"/>
                  <a:pt x="275" y="82"/>
                  <a:pt x="275" y="84"/>
                </a:cubicBezTo>
                <a:cubicBezTo>
                  <a:pt x="274" y="83"/>
                  <a:pt x="275" y="80"/>
                  <a:pt x="274" y="79"/>
                </a:cubicBezTo>
                <a:close/>
                <a:moveTo>
                  <a:pt x="275" y="91"/>
                </a:moveTo>
                <a:cubicBezTo>
                  <a:pt x="275" y="93"/>
                  <a:pt x="275" y="94"/>
                  <a:pt x="275" y="97"/>
                </a:cubicBezTo>
                <a:cubicBezTo>
                  <a:pt x="274" y="96"/>
                  <a:pt x="273" y="91"/>
                  <a:pt x="275" y="91"/>
                </a:cubicBezTo>
                <a:close/>
                <a:moveTo>
                  <a:pt x="273" y="287"/>
                </a:moveTo>
                <a:cubicBezTo>
                  <a:pt x="273" y="287"/>
                  <a:pt x="273" y="288"/>
                  <a:pt x="274" y="288"/>
                </a:cubicBezTo>
                <a:cubicBezTo>
                  <a:pt x="274" y="289"/>
                  <a:pt x="273" y="288"/>
                  <a:pt x="273" y="290"/>
                </a:cubicBezTo>
                <a:cubicBezTo>
                  <a:pt x="272" y="290"/>
                  <a:pt x="272" y="288"/>
                  <a:pt x="273" y="287"/>
                </a:cubicBezTo>
                <a:close/>
                <a:moveTo>
                  <a:pt x="260" y="91"/>
                </a:moveTo>
                <a:cubicBezTo>
                  <a:pt x="261" y="93"/>
                  <a:pt x="260" y="97"/>
                  <a:pt x="260" y="98"/>
                </a:cubicBezTo>
                <a:cubicBezTo>
                  <a:pt x="259" y="96"/>
                  <a:pt x="259" y="93"/>
                  <a:pt x="260" y="91"/>
                </a:cubicBezTo>
                <a:close/>
                <a:moveTo>
                  <a:pt x="259" y="99"/>
                </a:moveTo>
                <a:cubicBezTo>
                  <a:pt x="262" y="105"/>
                  <a:pt x="261" y="117"/>
                  <a:pt x="260" y="122"/>
                </a:cubicBezTo>
                <a:cubicBezTo>
                  <a:pt x="256" y="116"/>
                  <a:pt x="260" y="106"/>
                  <a:pt x="259" y="99"/>
                </a:cubicBezTo>
                <a:close/>
                <a:moveTo>
                  <a:pt x="238" y="93"/>
                </a:moveTo>
                <a:cubicBezTo>
                  <a:pt x="241" y="93"/>
                  <a:pt x="239" y="94"/>
                  <a:pt x="239" y="96"/>
                </a:cubicBezTo>
                <a:cubicBezTo>
                  <a:pt x="238" y="96"/>
                  <a:pt x="239" y="94"/>
                  <a:pt x="238" y="93"/>
                </a:cubicBezTo>
                <a:close/>
                <a:moveTo>
                  <a:pt x="234" y="260"/>
                </a:moveTo>
                <a:cubicBezTo>
                  <a:pt x="235" y="259"/>
                  <a:pt x="235" y="263"/>
                  <a:pt x="235" y="264"/>
                </a:cubicBezTo>
                <a:cubicBezTo>
                  <a:pt x="234" y="266"/>
                  <a:pt x="234" y="261"/>
                  <a:pt x="234" y="260"/>
                </a:cubicBezTo>
                <a:close/>
                <a:moveTo>
                  <a:pt x="234" y="268"/>
                </a:moveTo>
                <a:cubicBezTo>
                  <a:pt x="235" y="268"/>
                  <a:pt x="235" y="270"/>
                  <a:pt x="235" y="271"/>
                </a:cubicBezTo>
                <a:cubicBezTo>
                  <a:pt x="233" y="271"/>
                  <a:pt x="234" y="268"/>
                  <a:pt x="234" y="268"/>
                </a:cubicBezTo>
                <a:close/>
                <a:moveTo>
                  <a:pt x="224" y="278"/>
                </a:moveTo>
                <a:cubicBezTo>
                  <a:pt x="225" y="282"/>
                  <a:pt x="224" y="286"/>
                  <a:pt x="225" y="289"/>
                </a:cubicBezTo>
                <a:cubicBezTo>
                  <a:pt x="226" y="287"/>
                  <a:pt x="225" y="282"/>
                  <a:pt x="225" y="279"/>
                </a:cubicBezTo>
                <a:cubicBezTo>
                  <a:pt x="227" y="278"/>
                  <a:pt x="226" y="286"/>
                  <a:pt x="226" y="284"/>
                </a:cubicBezTo>
                <a:cubicBezTo>
                  <a:pt x="226" y="286"/>
                  <a:pt x="227" y="291"/>
                  <a:pt x="228" y="295"/>
                </a:cubicBezTo>
                <a:cubicBezTo>
                  <a:pt x="227" y="295"/>
                  <a:pt x="226" y="295"/>
                  <a:pt x="226" y="297"/>
                </a:cubicBezTo>
                <a:cubicBezTo>
                  <a:pt x="227" y="298"/>
                  <a:pt x="227" y="295"/>
                  <a:pt x="229" y="296"/>
                </a:cubicBezTo>
                <a:cubicBezTo>
                  <a:pt x="227" y="297"/>
                  <a:pt x="226" y="299"/>
                  <a:pt x="224" y="299"/>
                </a:cubicBezTo>
                <a:cubicBezTo>
                  <a:pt x="225" y="299"/>
                  <a:pt x="225" y="298"/>
                  <a:pt x="224" y="298"/>
                </a:cubicBezTo>
                <a:cubicBezTo>
                  <a:pt x="225" y="297"/>
                  <a:pt x="226" y="297"/>
                  <a:pt x="226" y="295"/>
                </a:cubicBezTo>
                <a:cubicBezTo>
                  <a:pt x="225" y="295"/>
                  <a:pt x="225" y="296"/>
                  <a:pt x="225" y="297"/>
                </a:cubicBezTo>
                <a:cubicBezTo>
                  <a:pt x="223" y="290"/>
                  <a:pt x="223" y="284"/>
                  <a:pt x="224" y="278"/>
                </a:cubicBezTo>
                <a:close/>
                <a:moveTo>
                  <a:pt x="219" y="268"/>
                </a:moveTo>
                <a:cubicBezTo>
                  <a:pt x="218" y="264"/>
                  <a:pt x="218" y="260"/>
                  <a:pt x="220" y="257"/>
                </a:cubicBezTo>
                <a:cubicBezTo>
                  <a:pt x="218" y="259"/>
                  <a:pt x="220" y="265"/>
                  <a:pt x="219" y="268"/>
                </a:cubicBezTo>
                <a:close/>
                <a:moveTo>
                  <a:pt x="215" y="187"/>
                </a:moveTo>
                <a:cubicBezTo>
                  <a:pt x="216" y="188"/>
                  <a:pt x="216" y="189"/>
                  <a:pt x="216" y="190"/>
                </a:cubicBezTo>
                <a:cubicBezTo>
                  <a:pt x="215" y="189"/>
                  <a:pt x="215" y="188"/>
                  <a:pt x="215" y="187"/>
                </a:cubicBezTo>
                <a:close/>
                <a:moveTo>
                  <a:pt x="210" y="143"/>
                </a:moveTo>
                <a:cubicBezTo>
                  <a:pt x="211" y="143"/>
                  <a:pt x="211" y="146"/>
                  <a:pt x="210" y="146"/>
                </a:cubicBezTo>
                <a:cubicBezTo>
                  <a:pt x="209" y="146"/>
                  <a:pt x="210" y="144"/>
                  <a:pt x="210" y="143"/>
                </a:cubicBezTo>
                <a:close/>
                <a:moveTo>
                  <a:pt x="215" y="238"/>
                </a:moveTo>
                <a:cubicBezTo>
                  <a:pt x="214" y="240"/>
                  <a:pt x="215" y="240"/>
                  <a:pt x="215" y="242"/>
                </a:cubicBezTo>
                <a:cubicBezTo>
                  <a:pt x="216" y="241"/>
                  <a:pt x="215" y="239"/>
                  <a:pt x="216" y="238"/>
                </a:cubicBezTo>
                <a:cubicBezTo>
                  <a:pt x="220" y="241"/>
                  <a:pt x="216" y="254"/>
                  <a:pt x="214" y="256"/>
                </a:cubicBezTo>
                <a:cubicBezTo>
                  <a:pt x="213" y="251"/>
                  <a:pt x="211" y="242"/>
                  <a:pt x="215" y="238"/>
                </a:cubicBezTo>
                <a:close/>
                <a:moveTo>
                  <a:pt x="212" y="260"/>
                </a:moveTo>
                <a:cubicBezTo>
                  <a:pt x="211" y="255"/>
                  <a:pt x="212" y="252"/>
                  <a:pt x="212" y="258"/>
                </a:cubicBezTo>
                <a:cubicBezTo>
                  <a:pt x="212" y="259"/>
                  <a:pt x="213" y="259"/>
                  <a:pt x="212" y="260"/>
                </a:cubicBezTo>
                <a:close/>
                <a:moveTo>
                  <a:pt x="211" y="245"/>
                </a:moveTo>
                <a:cubicBezTo>
                  <a:pt x="213" y="245"/>
                  <a:pt x="212" y="255"/>
                  <a:pt x="212" y="252"/>
                </a:cubicBezTo>
                <a:cubicBezTo>
                  <a:pt x="211" y="251"/>
                  <a:pt x="212" y="248"/>
                  <a:pt x="211" y="245"/>
                </a:cubicBezTo>
                <a:close/>
                <a:moveTo>
                  <a:pt x="205" y="115"/>
                </a:moveTo>
                <a:cubicBezTo>
                  <a:pt x="206" y="118"/>
                  <a:pt x="207" y="124"/>
                  <a:pt x="206" y="125"/>
                </a:cubicBezTo>
                <a:cubicBezTo>
                  <a:pt x="205" y="122"/>
                  <a:pt x="205" y="118"/>
                  <a:pt x="205" y="115"/>
                </a:cubicBezTo>
                <a:close/>
                <a:moveTo>
                  <a:pt x="205" y="144"/>
                </a:moveTo>
                <a:cubicBezTo>
                  <a:pt x="209" y="146"/>
                  <a:pt x="205" y="152"/>
                  <a:pt x="206" y="158"/>
                </a:cubicBezTo>
                <a:cubicBezTo>
                  <a:pt x="204" y="154"/>
                  <a:pt x="206" y="149"/>
                  <a:pt x="205" y="144"/>
                </a:cubicBezTo>
                <a:close/>
                <a:moveTo>
                  <a:pt x="198" y="124"/>
                </a:moveTo>
                <a:cubicBezTo>
                  <a:pt x="199" y="127"/>
                  <a:pt x="198" y="129"/>
                  <a:pt x="198" y="132"/>
                </a:cubicBezTo>
                <a:cubicBezTo>
                  <a:pt x="196" y="130"/>
                  <a:pt x="198" y="127"/>
                  <a:pt x="198" y="124"/>
                </a:cubicBezTo>
                <a:close/>
                <a:moveTo>
                  <a:pt x="198" y="142"/>
                </a:moveTo>
                <a:cubicBezTo>
                  <a:pt x="200" y="142"/>
                  <a:pt x="200" y="145"/>
                  <a:pt x="199" y="146"/>
                </a:cubicBezTo>
                <a:cubicBezTo>
                  <a:pt x="198" y="145"/>
                  <a:pt x="196" y="143"/>
                  <a:pt x="198" y="142"/>
                </a:cubicBezTo>
                <a:close/>
                <a:moveTo>
                  <a:pt x="198" y="188"/>
                </a:moveTo>
                <a:cubicBezTo>
                  <a:pt x="200" y="188"/>
                  <a:pt x="199" y="188"/>
                  <a:pt x="200" y="189"/>
                </a:cubicBezTo>
                <a:cubicBezTo>
                  <a:pt x="201" y="187"/>
                  <a:pt x="199" y="181"/>
                  <a:pt x="201" y="179"/>
                </a:cubicBezTo>
                <a:cubicBezTo>
                  <a:pt x="200" y="183"/>
                  <a:pt x="203" y="186"/>
                  <a:pt x="202" y="192"/>
                </a:cubicBezTo>
                <a:cubicBezTo>
                  <a:pt x="200" y="191"/>
                  <a:pt x="200" y="189"/>
                  <a:pt x="199" y="192"/>
                </a:cubicBezTo>
                <a:cubicBezTo>
                  <a:pt x="198" y="192"/>
                  <a:pt x="198" y="190"/>
                  <a:pt x="198" y="188"/>
                </a:cubicBezTo>
                <a:close/>
                <a:moveTo>
                  <a:pt x="199" y="213"/>
                </a:moveTo>
                <a:cubicBezTo>
                  <a:pt x="200" y="213"/>
                  <a:pt x="200" y="215"/>
                  <a:pt x="200" y="216"/>
                </a:cubicBezTo>
                <a:cubicBezTo>
                  <a:pt x="198" y="216"/>
                  <a:pt x="198" y="216"/>
                  <a:pt x="198" y="216"/>
                </a:cubicBezTo>
                <a:cubicBezTo>
                  <a:pt x="199" y="215"/>
                  <a:pt x="199" y="214"/>
                  <a:pt x="199" y="213"/>
                </a:cubicBezTo>
                <a:close/>
                <a:moveTo>
                  <a:pt x="192" y="62"/>
                </a:moveTo>
                <a:cubicBezTo>
                  <a:pt x="191" y="62"/>
                  <a:pt x="193" y="66"/>
                  <a:pt x="191" y="66"/>
                </a:cubicBezTo>
                <a:cubicBezTo>
                  <a:pt x="191" y="64"/>
                  <a:pt x="190" y="62"/>
                  <a:pt x="192" y="62"/>
                </a:cubicBezTo>
                <a:close/>
                <a:moveTo>
                  <a:pt x="191" y="257"/>
                </a:moveTo>
                <a:cubicBezTo>
                  <a:pt x="192" y="259"/>
                  <a:pt x="191" y="262"/>
                  <a:pt x="192" y="263"/>
                </a:cubicBezTo>
                <a:cubicBezTo>
                  <a:pt x="190" y="265"/>
                  <a:pt x="191" y="258"/>
                  <a:pt x="191" y="257"/>
                </a:cubicBezTo>
                <a:close/>
                <a:moveTo>
                  <a:pt x="194" y="217"/>
                </a:moveTo>
                <a:cubicBezTo>
                  <a:pt x="194" y="216"/>
                  <a:pt x="194" y="215"/>
                  <a:pt x="194" y="214"/>
                </a:cubicBezTo>
                <a:cubicBezTo>
                  <a:pt x="196" y="215"/>
                  <a:pt x="196" y="217"/>
                  <a:pt x="194" y="217"/>
                </a:cubicBezTo>
                <a:close/>
                <a:moveTo>
                  <a:pt x="189" y="136"/>
                </a:moveTo>
                <a:cubicBezTo>
                  <a:pt x="190" y="135"/>
                  <a:pt x="191" y="134"/>
                  <a:pt x="191" y="132"/>
                </a:cubicBezTo>
                <a:cubicBezTo>
                  <a:pt x="190" y="132"/>
                  <a:pt x="190" y="133"/>
                  <a:pt x="190" y="134"/>
                </a:cubicBezTo>
                <a:cubicBezTo>
                  <a:pt x="189" y="127"/>
                  <a:pt x="189" y="123"/>
                  <a:pt x="189" y="115"/>
                </a:cubicBezTo>
                <a:cubicBezTo>
                  <a:pt x="194" y="122"/>
                  <a:pt x="190" y="135"/>
                  <a:pt x="192" y="144"/>
                </a:cubicBezTo>
                <a:cubicBezTo>
                  <a:pt x="191" y="145"/>
                  <a:pt x="191" y="146"/>
                  <a:pt x="190" y="147"/>
                </a:cubicBezTo>
                <a:cubicBezTo>
                  <a:pt x="189" y="145"/>
                  <a:pt x="191" y="145"/>
                  <a:pt x="191" y="142"/>
                </a:cubicBezTo>
                <a:cubicBezTo>
                  <a:pt x="189" y="144"/>
                  <a:pt x="188" y="138"/>
                  <a:pt x="191" y="137"/>
                </a:cubicBezTo>
                <a:cubicBezTo>
                  <a:pt x="191" y="135"/>
                  <a:pt x="189" y="138"/>
                  <a:pt x="189" y="136"/>
                </a:cubicBezTo>
                <a:close/>
                <a:moveTo>
                  <a:pt x="186" y="175"/>
                </a:moveTo>
                <a:cubicBezTo>
                  <a:pt x="186" y="175"/>
                  <a:pt x="186" y="174"/>
                  <a:pt x="188" y="174"/>
                </a:cubicBezTo>
                <a:cubicBezTo>
                  <a:pt x="188" y="172"/>
                  <a:pt x="186" y="168"/>
                  <a:pt x="189" y="168"/>
                </a:cubicBezTo>
                <a:cubicBezTo>
                  <a:pt x="190" y="163"/>
                  <a:pt x="187" y="158"/>
                  <a:pt x="189" y="155"/>
                </a:cubicBezTo>
                <a:cubicBezTo>
                  <a:pt x="195" y="165"/>
                  <a:pt x="191" y="181"/>
                  <a:pt x="192" y="193"/>
                </a:cubicBezTo>
                <a:cubicBezTo>
                  <a:pt x="191" y="191"/>
                  <a:pt x="191" y="187"/>
                  <a:pt x="191" y="183"/>
                </a:cubicBezTo>
                <a:cubicBezTo>
                  <a:pt x="189" y="188"/>
                  <a:pt x="192" y="193"/>
                  <a:pt x="189" y="194"/>
                </a:cubicBezTo>
                <a:cubicBezTo>
                  <a:pt x="190" y="196"/>
                  <a:pt x="190" y="197"/>
                  <a:pt x="190" y="199"/>
                </a:cubicBezTo>
                <a:cubicBezTo>
                  <a:pt x="190" y="200"/>
                  <a:pt x="192" y="199"/>
                  <a:pt x="192" y="198"/>
                </a:cubicBezTo>
                <a:cubicBezTo>
                  <a:pt x="193" y="199"/>
                  <a:pt x="192" y="204"/>
                  <a:pt x="193" y="204"/>
                </a:cubicBezTo>
                <a:cubicBezTo>
                  <a:pt x="191" y="208"/>
                  <a:pt x="193" y="212"/>
                  <a:pt x="193" y="217"/>
                </a:cubicBezTo>
                <a:cubicBezTo>
                  <a:pt x="192" y="217"/>
                  <a:pt x="190" y="219"/>
                  <a:pt x="190" y="218"/>
                </a:cubicBezTo>
                <a:cubicBezTo>
                  <a:pt x="188" y="218"/>
                  <a:pt x="189" y="216"/>
                  <a:pt x="189" y="215"/>
                </a:cubicBezTo>
                <a:cubicBezTo>
                  <a:pt x="188" y="217"/>
                  <a:pt x="188" y="219"/>
                  <a:pt x="187" y="221"/>
                </a:cubicBezTo>
                <a:cubicBezTo>
                  <a:pt x="186" y="220"/>
                  <a:pt x="187" y="218"/>
                  <a:pt x="187" y="215"/>
                </a:cubicBezTo>
                <a:cubicBezTo>
                  <a:pt x="187" y="215"/>
                  <a:pt x="189" y="215"/>
                  <a:pt x="189" y="214"/>
                </a:cubicBezTo>
                <a:cubicBezTo>
                  <a:pt x="190" y="214"/>
                  <a:pt x="189" y="216"/>
                  <a:pt x="189" y="217"/>
                </a:cubicBezTo>
                <a:cubicBezTo>
                  <a:pt x="190" y="213"/>
                  <a:pt x="191" y="206"/>
                  <a:pt x="186" y="206"/>
                </a:cubicBezTo>
                <a:cubicBezTo>
                  <a:pt x="186" y="194"/>
                  <a:pt x="186" y="187"/>
                  <a:pt x="186" y="175"/>
                </a:cubicBezTo>
                <a:close/>
                <a:moveTo>
                  <a:pt x="188" y="259"/>
                </a:moveTo>
                <a:cubicBezTo>
                  <a:pt x="187" y="256"/>
                  <a:pt x="186" y="253"/>
                  <a:pt x="187" y="249"/>
                </a:cubicBezTo>
                <a:cubicBezTo>
                  <a:pt x="187" y="250"/>
                  <a:pt x="188" y="250"/>
                  <a:pt x="188" y="251"/>
                </a:cubicBezTo>
                <a:cubicBezTo>
                  <a:pt x="189" y="247"/>
                  <a:pt x="185" y="239"/>
                  <a:pt x="190" y="236"/>
                </a:cubicBezTo>
                <a:cubicBezTo>
                  <a:pt x="189" y="239"/>
                  <a:pt x="191" y="239"/>
                  <a:pt x="191" y="236"/>
                </a:cubicBezTo>
                <a:cubicBezTo>
                  <a:pt x="192" y="240"/>
                  <a:pt x="192" y="242"/>
                  <a:pt x="191" y="246"/>
                </a:cubicBezTo>
                <a:cubicBezTo>
                  <a:pt x="191" y="246"/>
                  <a:pt x="190" y="245"/>
                  <a:pt x="190" y="245"/>
                </a:cubicBezTo>
                <a:cubicBezTo>
                  <a:pt x="189" y="247"/>
                  <a:pt x="191" y="252"/>
                  <a:pt x="189" y="253"/>
                </a:cubicBezTo>
                <a:cubicBezTo>
                  <a:pt x="191" y="253"/>
                  <a:pt x="189" y="256"/>
                  <a:pt x="189" y="257"/>
                </a:cubicBezTo>
                <a:cubicBezTo>
                  <a:pt x="189" y="260"/>
                  <a:pt x="191" y="263"/>
                  <a:pt x="189" y="264"/>
                </a:cubicBezTo>
                <a:cubicBezTo>
                  <a:pt x="191" y="264"/>
                  <a:pt x="189" y="265"/>
                  <a:pt x="189" y="269"/>
                </a:cubicBezTo>
                <a:cubicBezTo>
                  <a:pt x="188" y="269"/>
                  <a:pt x="189" y="266"/>
                  <a:pt x="188" y="267"/>
                </a:cubicBezTo>
                <a:cubicBezTo>
                  <a:pt x="188" y="266"/>
                  <a:pt x="189" y="264"/>
                  <a:pt x="186" y="264"/>
                </a:cubicBezTo>
                <a:cubicBezTo>
                  <a:pt x="187" y="263"/>
                  <a:pt x="186" y="258"/>
                  <a:pt x="188" y="259"/>
                </a:cubicBezTo>
                <a:close/>
                <a:moveTo>
                  <a:pt x="167" y="197"/>
                </a:moveTo>
                <a:cubicBezTo>
                  <a:pt x="168" y="198"/>
                  <a:pt x="167" y="201"/>
                  <a:pt x="167" y="201"/>
                </a:cubicBezTo>
                <a:cubicBezTo>
                  <a:pt x="166" y="200"/>
                  <a:pt x="167" y="199"/>
                  <a:pt x="167" y="197"/>
                </a:cubicBezTo>
                <a:close/>
                <a:moveTo>
                  <a:pt x="179" y="103"/>
                </a:moveTo>
                <a:cubicBezTo>
                  <a:pt x="178" y="109"/>
                  <a:pt x="179" y="112"/>
                  <a:pt x="179" y="120"/>
                </a:cubicBezTo>
                <a:cubicBezTo>
                  <a:pt x="176" y="117"/>
                  <a:pt x="180" y="111"/>
                  <a:pt x="176" y="110"/>
                </a:cubicBezTo>
                <a:cubicBezTo>
                  <a:pt x="176" y="107"/>
                  <a:pt x="176" y="104"/>
                  <a:pt x="179" y="103"/>
                </a:cubicBezTo>
                <a:close/>
                <a:moveTo>
                  <a:pt x="178" y="163"/>
                </a:moveTo>
                <a:cubicBezTo>
                  <a:pt x="180" y="165"/>
                  <a:pt x="179" y="170"/>
                  <a:pt x="180" y="173"/>
                </a:cubicBezTo>
                <a:cubicBezTo>
                  <a:pt x="183" y="176"/>
                  <a:pt x="181" y="190"/>
                  <a:pt x="182" y="195"/>
                </a:cubicBezTo>
                <a:cubicBezTo>
                  <a:pt x="182" y="195"/>
                  <a:pt x="180" y="195"/>
                  <a:pt x="180" y="195"/>
                </a:cubicBezTo>
                <a:cubicBezTo>
                  <a:pt x="180" y="196"/>
                  <a:pt x="181" y="197"/>
                  <a:pt x="180" y="198"/>
                </a:cubicBezTo>
                <a:cubicBezTo>
                  <a:pt x="178" y="198"/>
                  <a:pt x="178" y="200"/>
                  <a:pt x="177" y="200"/>
                </a:cubicBezTo>
                <a:cubicBezTo>
                  <a:pt x="181" y="206"/>
                  <a:pt x="181" y="213"/>
                  <a:pt x="181" y="220"/>
                </a:cubicBezTo>
                <a:cubicBezTo>
                  <a:pt x="179" y="219"/>
                  <a:pt x="179" y="220"/>
                  <a:pt x="178" y="220"/>
                </a:cubicBezTo>
                <a:cubicBezTo>
                  <a:pt x="178" y="217"/>
                  <a:pt x="180" y="211"/>
                  <a:pt x="179" y="207"/>
                </a:cubicBezTo>
                <a:cubicBezTo>
                  <a:pt x="178" y="206"/>
                  <a:pt x="177" y="206"/>
                  <a:pt x="176" y="205"/>
                </a:cubicBezTo>
                <a:cubicBezTo>
                  <a:pt x="175" y="191"/>
                  <a:pt x="176" y="180"/>
                  <a:pt x="175" y="166"/>
                </a:cubicBezTo>
                <a:cubicBezTo>
                  <a:pt x="177" y="165"/>
                  <a:pt x="178" y="166"/>
                  <a:pt x="178" y="163"/>
                </a:cubicBezTo>
                <a:close/>
                <a:moveTo>
                  <a:pt x="168" y="56"/>
                </a:moveTo>
                <a:cubicBezTo>
                  <a:pt x="171" y="62"/>
                  <a:pt x="169" y="65"/>
                  <a:pt x="169" y="74"/>
                </a:cubicBezTo>
                <a:cubicBezTo>
                  <a:pt x="169" y="74"/>
                  <a:pt x="168" y="73"/>
                  <a:pt x="168" y="73"/>
                </a:cubicBezTo>
                <a:cubicBezTo>
                  <a:pt x="169" y="69"/>
                  <a:pt x="166" y="60"/>
                  <a:pt x="168" y="56"/>
                </a:cubicBezTo>
                <a:close/>
                <a:moveTo>
                  <a:pt x="171" y="97"/>
                </a:moveTo>
                <a:cubicBezTo>
                  <a:pt x="173" y="97"/>
                  <a:pt x="173" y="97"/>
                  <a:pt x="173" y="97"/>
                </a:cubicBezTo>
                <a:cubicBezTo>
                  <a:pt x="174" y="102"/>
                  <a:pt x="173" y="104"/>
                  <a:pt x="174" y="109"/>
                </a:cubicBezTo>
                <a:cubicBezTo>
                  <a:pt x="171" y="108"/>
                  <a:pt x="171" y="106"/>
                  <a:pt x="169" y="105"/>
                </a:cubicBezTo>
                <a:cubicBezTo>
                  <a:pt x="170" y="102"/>
                  <a:pt x="170" y="99"/>
                  <a:pt x="171" y="97"/>
                </a:cubicBezTo>
                <a:close/>
                <a:moveTo>
                  <a:pt x="169" y="185"/>
                </a:moveTo>
                <a:cubicBezTo>
                  <a:pt x="172" y="169"/>
                  <a:pt x="169" y="149"/>
                  <a:pt x="172" y="134"/>
                </a:cubicBezTo>
                <a:cubicBezTo>
                  <a:pt x="169" y="132"/>
                  <a:pt x="171" y="125"/>
                  <a:pt x="170" y="120"/>
                </a:cubicBezTo>
                <a:cubicBezTo>
                  <a:pt x="170" y="120"/>
                  <a:pt x="171" y="120"/>
                  <a:pt x="172" y="120"/>
                </a:cubicBezTo>
                <a:cubicBezTo>
                  <a:pt x="169" y="118"/>
                  <a:pt x="170" y="116"/>
                  <a:pt x="171" y="112"/>
                </a:cubicBezTo>
                <a:cubicBezTo>
                  <a:pt x="172" y="112"/>
                  <a:pt x="172" y="113"/>
                  <a:pt x="172" y="114"/>
                </a:cubicBezTo>
                <a:cubicBezTo>
                  <a:pt x="172" y="112"/>
                  <a:pt x="172" y="111"/>
                  <a:pt x="173" y="109"/>
                </a:cubicBezTo>
                <a:cubicBezTo>
                  <a:pt x="174" y="111"/>
                  <a:pt x="175" y="114"/>
                  <a:pt x="174" y="116"/>
                </a:cubicBezTo>
                <a:cubicBezTo>
                  <a:pt x="176" y="147"/>
                  <a:pt x="171" y="170"/>
                  <a:pt x="175" y="198"/>
                </a:cubicBezTo>
                <a:cubicBezTo>
                  <a:pt x="175" y="200"/>
                  <a:pt x="173" y="200"/>
                  <a:pt x="174" y="202"/>
                </a:cubicBezTo>
                <a:cubicBezTo>
                  <a:pt x="176" y="199"/>
                  <a:pt x="173" y="206"/>
                  <a:pt x="174" y="206"/>
                </a:cubicBezTo>
                <a:cubicBezTo>
                  <a:pt x="173" y="207"/>
                  <a:pt x="172" y="207"/>
                  <a:pt x="170" y="208"/>
                </a:cubicBezTo>
                <a:cubicBezTo>
                  <a:pt x="170" y="206"/>
                  <a:pt x="172" y="202"/>
                  <a:pt x="168" y="202"/>
                </a:cubicBezTo>
                <a:cubicBezTo>
                  <a:pt x="168" y="200"/>
                  <a:pt x="169" y="199"/>
                  <a:pt x="168" y="196"/>
                </a:cubicBezTo>
                <a:cubicBezTo>
                  <a:pt x="165" y="196"/>
                  <a:pt x="167" y="185"/>
                  <a:pt x="168" y="182"/>
                </a:cubicBezTo>
                <a:cubicBezTo>
                  <a:pt x="170" y="181"/>
                  <a:pt x="169" y="184"/>
                  <a:pt x="169" y="185"/>
                </a:cubicBezTo>
                <a:close/>
                <a:moveTo>
                  <a:pt x="165" y="114"/>
                </a:moveTo>
                <a:cubicBezTo>
                  <a:pt x="167" y="114"/>
                  <a:pt x="164" y="117"/>
                  <a:pt x="165" y="119"/>
                </a:cubicBezTo>
                <a:cubicBezTo>
                  <a:pt x="164" y="119"/>
                  <a:pt x="165" y="115"/>
                  <a:pt x="165" y="114"/>
                </a:cubicBezTo>
                <a:close/>
                <a:moveTo>
                  <a:pt x="165" y="150"/>
                </a:moveTo>
                <a:cubicBezTo>
                  <a:pt x="169" y="156"/>
                  <a:pt x="166" y="165"/>
                  <a:pt x="167" y="172"/>
                </a:cubicBezTo>
                <a:cubicBezTo>
                  <a:pt x="166" y="172"/>
                  <a:pt x="165" y="172"/>
                  <a:pt x="164" y="171"/>
                </a:cubicBezTo>
                <a:cubicBezTo>
                  <a:pt x="167" y="164"/>
                  <a:pt x="163" y="157"/>
                  <a:pt x="165" y="150"/>
                </a:cubicBezTo>
                <a:close/>
                <a:moveTo>
                  <a:pt x="151" y="52"/>
                </a:moveTo>
                <a:cubicBezTo>
                  <a:pt x="150" y="58"/>
                  <a:pt x="152" y="64"/>
                  <a:pt x="151" y="69"/>
                </a:cubicBezTo>
                <a:cubicBezTo>
                  <a:pt x="150" y="69"/>
                  <a:pt x="150" y="69"/>
                  <a:pt x="150" y="70"/>
                </a:cubicBezTo>
                <a:cubicBezTo>
                  <a:pt x="150" y="67"/>
                  <a:pt x="149" y="56"/>
                  <a:pt x="151" y="52"/>
                </a:cubicBezTo>
                <a:close/>
                <a:moveTo>
                  <a:pt x="154" y="164"/>
                </a:moveTo>
                <a:cubicBezTo>
                  <a:pt x="155" y="164"/>
                  <a:pt x="155" y="163"/>
                  <a:pt x="156" y="163"/>
                </a:cubicBezTo>
                <a:cubicBezTo>
                  <a:pt x="155" y="162"/>
                  <a:pt x="155" y="161"/>
                  <a:pt x="154" y="161"/>
                </a:cubicBezTo>
                <a:cubicBezTo>
                  <a:pt x="156" y="156"/>
                  <a:pt x="152" y="149"/>
                  <a:pt x="155" y="144"/>
                </a:cubicBezTo>
                <a:cubicBezTo>
                  <a:pt x="154" y="143"/>
                  <a:pt x="155" y="141"/>
                  <a:pt x="153" y="139"/>
                </a:cubicBezTo>
                <a:cubicBezTo>
                  <a:pt x="156" y="139"/>
                  <a:pt x="155" y="134"/>
                  <a:pt x="155" y="131"/>
                </a:cubicBezTo>
                <a:cubicBezTo>
                  <a:pt x="157" y="131"/>
                  <a:pt x="155" y="134"/>
                  <a:pt x="157" y="133"/>
                </a:cubicBezTo>
                <a:cubicBezTo>
                  <a:pt x="156" y="144"/>
                  <a:pt x="160" y="155"/>
                  <a:pt x="159" y="172"/>
                </a:cubicBezTo>
                <a:cubicBezTo>
                  <a:pt x="156" y="173"/>
                  <a:pt x="155" y="174"/>
                  <a:pt x="155" y="176"/>
                </a:cubicBezTo>
                <a:cubicBezTo>
                  <a:pt x="152" y="172"/>
                  <a:pt x="155" y="168"/>
                  <a:pt x="154" y="164"/>
                </a:cubicBezTo>
                <a:close/>
                <a:moveTo>
                  <a:pt x="149" y="185"/>
                </a:moveTo>
                <a:cubicBezTo>
                  <a:pt x="149" y="185"/>
                  <a:pt x="150" y="188"/>
                  <a:pt x="150" y="188"/>
                </a:cubicBezTo>
                <a:cubicBezTo>
                  <a:pt x="149" y="191"/>
                  <a:pt x="148" y="181"/>
                  <a:pt x="149" y="185"/>
                </a:cubicBezTo>
                <a:close/>
                <a:moveTo>
                  <a:pt x="152" y="184"/>
                </a:moveTo>
                <a:cubicBezTo>
                  <a:pt x="156" y="189"/>
                  <a:pt x="155" y="194"/>
                  <a:pt x="156" y="200"/>
                </a:cubicBezTo>
                <a:cubicBezTo>
                  <a:pt x="155" y="201"/>
                  <a:pt x="153" y="200"/>
                  <a:pt x="153" y="201"/>
                </a:cubicBezTo>
                <a:cubicBezTo>
                  <a:pt x="150" y="199"/>
                  <a:pt x="156" y="194"/>
                  <a:pt x="151" y="193"/>
                </a:cubicBezTo>
                <a:cubicBezTo>
                  <a:pt x="149" y="195"/>
                  <a:pt x="151" y="198"/>
                  <a:pt x="150" y="201"/>
                </a:cubicBezTo>
                <a:cubicBezTo>
                  <a:pt x="147" y="200"/>
                  <a:pt x="150" y="194"/>
                  <a:pt x="148" y="192"/>
                </a:cubicBezTo>
                <a:cubicBezTo>
                  <a:pt x="152" y="192"/>
                  <a:pt x="152" y="188"/>
                  <a:pt x="152" y="184"/>
                </a:cubicBezTo>
                <a:close/>
                <a:moveTo>
                  <a:pt x="142" y="109"/>
                </a:moveTo>
                <a:cubicBezTo>
                  <a:pt x="145" y="112"/>
                  <a:pt x="143" y="118"/>
                  <a:pt x="143" y="122"/>
                </a:cubicBezTo>
                <a:cubicBezTo>
                  <a:pt x="143" y="118"/>
                  <a:pt x="141" y="115"/>
                  <a:pt x="142" y="109"/>
                </a:cubicBezTo>
                <a:close/>
                <a:moveTo>
                  <a:pt x="140" y="84"/>
                </a:moveTo>
                <a:cubicBezTo>
                  <a:pt x="140" y="86"/>
                  <a:pt x="140" y="86"/>
                  <a:pt x="140" y="88"/>
                </a:cubicBezTo>
                <a:cubicBezTo>
                  <a:pt x="139" y="89"/>
                  <a:pt x="137" y="83"/>
                  <a:pt x="140" y="84"/>
                </a:cubicBezTo>
                <a:close/>
                <a:moveTo>
                  <a:pt x="139" y="92"/>
                </a:moveTo>
                <a:cubicBezTo>
                  <a:pt x="141" y="93"/>
                  <a:pt x="138" y="96"/>
                  <a:pt x="140" y="97"/>
                </a:cubicBezTo>
                <a:cubicBezTo>
                  <a:pt x="140" y="98"/>
                  <a:pt x="140" y="98"/>
                  <a:pt x="139" y="98"/>
                </a:cubicBezTo>
                <a:cubicBezTo>
                  <a:pt x="138" y="98"/>
                  <a:pt x="138" y="98"/>
                  <a:pt x="138" y="98"/>
                </a:cubicBezTo>
                <a:cubicBezTo>
                  <a:pt x="139" y="95"/>
                  <a:pt x="138" y="94"/>
                  <a:pt x="139" y="92"/>
                </a:cubicBezTo>
                <a:close/>
                <a:moveTo>
                  <a:pt x="133" y="118"/>
                </a:moveTo>
                <a:cubicBezTo>
                  <a:pt x="130" y="116"/>
                  <a:pt x="132" y="114"/>
                  <a:pt x="132" y="113"/>
                </a:cubicBezTo>
                <a:cubicBezTo>
                  <a:pt x="134" y="114"/>
                  <a:pt x="132" y="116"/>
                  <a:pt x="133" y="118"/>
                </a:cubicBezTo>
                <a:close/>
                <a:moveTo>
                  <a:pt x="131" y="84"/>
                </a:moveTo>
                <a:cubicBezTo>
                  <a:pt x="131" y="84"/>
                  <a:pt x="132" y="85"/>
                  <a:pt x="132" y="85"/>
                </a:cubicBezTo>
                <a:cubicBezTo>
                  <a:pt x="131" y="83"/>
                  <a:pt x="133" y="82"/>
                  <a:pt x="131" y="82"/>
                </a:cubicBezTo>
                <a:cubicBezTo>
                  <a:pt x="129" y="77"/>
                  <a:pt x="130" y="68"/>
                  <a:pt x="130" y="63"/>
                </a:cubicBezTo>
                <a:cubicBezTo>
                  <a:pt x="132" y="63"/>
                  <a:pt x="132" y="75"/>
                  <a:pt x="130" y="79"/>
                </a:cubicBezTo>
                <a:cubicBezTo>
                  <a:pt x="131" y="79"/>
                  <a:pt x="132" y="79"/>
                  <a:pt x="132" y="80"/>
                </a:cubicBezTo>
                <a:cubicBezTo>
                  <a:pt x="133" y="75"/>
                  <a:pt x="130" y="66"/>
                  <a:pt x="133" y="64"/>
                </a:cubicBezTo>
                <a:cubicBezTo>
                  <a:pt x="134" y="80"/>
                  <a:pt x="134" y="89"/>
                  <a:pt x="135" y="103"/>
                </a:cubicBezTo>
                <a:cubicBezTo>
                  <a:pt x="133" y="105"/>
                  <a:pt x="132" y="110"/>
                  <a:pt x="133" y="112"/>
                </a:cubicBezTo>
                <a:cubicBezTo>
                  <a:pt x="133" y="113"/>
                  <a:pt x="131" y="112"/>
                  <a:pt x="130" y="112"/>
                </a:cubicBezTo>
                <a:cubicBezTo>
                  <a:pt x="131" y="102"/>
                  <a:pt x="130" y="94"/>
                  <a:pt x="131" y="84"/>
                </a:cubicBezTo>
                <a:close/>
                <a:moveTo>
                  <a:pt x="118" y="124"/>
                </a:moveTo>
                <a:cubicBezTo>
                  <a:pt x="117" y="120"/>
                  <a:pt x="116" y="113"/>
                  <a:pt x="118" y="109"/>
                </a:cubicBezTo>
                <a:cubicBezTo>
                  <a:pt x="118" y="117"/>
                  <a:pt x="120" y="119"/>
                  <a:pt x="118" y="124"/>
                </a:cubicBezTo>
                <a:close/>
                <a:moveTo>
                  <a:pt x="122" y="153"/>
                </a:moveTo>
                <a:cubicBezTo>
                  <a:pt x="120" y="149"/>
                  <a:pt x="122" y="147"/>
                  <a:pt x="121" y="143"/>
                </a:cubicBezTo>
                <a:cubicBezTo>
                  <a:pt x="122" y="141"/>
                  <a:pt x="122" y="144"/>
                  <a:pt x="122" y="145"/>
                </a:cubicBezTo>
                <a:cubicBezTo>
                  <a:pt x="122" y="151"/>
                  <a:pt x="122" y="151"/>
                  <a:pt x="122" y="151"/>
                </a:cubicBezTo>
                <a:cubicBezTo>
                  <a:pt x="123" y="152"/>
                  <a:pt x="122" y="152"/>
                  <a:pt x="122" y="153"/>
                </a:cubicBezTo>
                <a:close/>
                <a:moveTo>
                  <a:pt x="122" y="135"/>
                </a:moveTo>
                <a:cubicBezTo>
                  <a:pt x="120" y="134"/>
                  <a:pt x="121" y="132"/>
                  <a:pt x="121" y="131"/>
                </a:cubicBezTo>
                <a:cubicBezTo>
                  <a:pt x="122" y="131"/>
                  <a:pt x="122" y="134"/>
                  <a:pt x="122" y="135"/>
                </a:cubicBezTo>
                <a:close/>
                <a:moveTo>
                  <a:pt x="122" y="130"/>
                </a:moveTo>
                <a:cubicBezTo>
                  <a:pt x="121" y="130"/>
                  <a:pt x="121" y="127"/>
                  <a:pt x="121" y="126"/>
                </a:cubicBezTo>
                <a:cubicBezTo>
                  <a:pt x="123" y="127"/>
                  <a:pt x="121" y="128"/>
                  <a:pt x="122" y="130"/>
                </a:cubicBezTo>
                <a:close/>
                <a:moveTo>
                  <a:pt x="129" y="295"/>
                </a:moveTo>
                <a:cubicBezTo>
                  <a:pt x="129" y="294"/>
                  <a:pt x="131" y="299"/>
                  <a:pt x="130" y="299"/>
                </a:cubicBezTo>
                <a:cubicBezTo>
                  <a:pt x="132" y="300"/>
                  <a:pt x="130" y="301"/>
                  <a:pt x="132" y="301"/>
                </a:cubicBezTo>
                <a:cubicBezTo>
                  <a:pt x="131" y="302"/>
                  <a:pt x="130" y="300"/>
                  <a:pt x="129" y="300"/>
                </a:cubicBezTo>
                <a:cubicBezTo>
                  <a:pt x="130" y="298"/>
                  <a:pt x="129" y="297"/>
                  <a:pt x="129" y="295"/>
                </a:cubicBezTo>
                <a:close/>
                <a:moveTo>
                  <a:pt x="121" y="108"/>
                </a:moveTo>
                <a:cubicBezTo>
                  <a:pt x="122" y="112"/>
                  <a:pt x="120" y="115"/>
                  <a:pt x="122" y="118"/>
                </a:cubicBezTo>
                <a:cubicBezTo>
                  <a:pt x="121" y="118"/>
                  <a:pt x="121" y="118"/>
                  <a:pt x="120" y="118"/>
                </a:cubicBezTo>
                <a:cubicBezTo>
                  <a:pt x="120" y="115"/>
                  <a:pt x="120" y="114"/>
                  <a:pt x="120" y="110"/>
                </a:cubicBezTo>
                <a:cubicBezTo>
                  <a:pt x="120" y="110"/>
                  <a:pt x="120" y="111"/>
                  <a:pt x="120" y="111"/>
                </a:cubicBezTo>
                <a:cubicBezTo>
                  <a:pt x="119" y="111"/>
                  <a:pt x="120" y="109"/>
                  <a:pt x="119" y="108"/>
                </a:cubicBezTo>
                <a:cubicBezTo>
                  <a:pt x="121" y="109"/>
                  <a:pt x="120" y="107"/>
                  <a:pt x="121" y="108"/>
                </a:cubicBezTo>
                <a:close/>
                <a:moveTo>
                  <a:pt x="118" y="79"/>
                </a:moveTo>
                <a:cubicBezTo>
                  <a:pt x="119" y="86"/>
                  <a:pt x="118" y="94"/>
                  <a:pt x="118" y="103"/>
                </a:cubicBezTo>
                <a:cubicBezTo>
                  <a:pt x="116" y="99"/>
                  <a:pt x="115" y="91"/>
                  <a:pt x="118" y="86"/>
                </a:cubicBezTo>
                <a:cubicBezTo>
                  <a:pt x="115" y="84"/>
                  <a:pt x="117" y="81"/>
                  <a:pt x="118" y="79"/>
                </a:cubicBezTo>
                <a:close/>
                <a:moveTo>
                  <a:pt x="115" y="133"/>
                </a:moveTo>
                <a:cubicBezTo>
                  <a:pt x="115" y="139"/>
                  <a:pt x="115" y="139"/>
                  <a:pt x="115" y="139"/>
                </a:cubicBezTo>
                <a:cubicBezTo>
                  <a:pt x="113" y="139"/>
                  <a:pt x="113" y="133"/>
                  <a:pt x="115" y="133"/>
                </a:cubicBezTo>
                <a:close/>
                <a:moveTo>
                  <a:pt x="107" y="67"/>
                </a:moveTo>
                <a:cubicBezTo>
                  <a:pt x="108" y="68"/>
                  <a:pt x="108" y="71"/>
                  <a:pt x="108" y="72"/>
                </a:cubicBezTo>
                <a:cubicBezTo>
                  <a:pt x="106" y="70"/>
                  <a:pt x="107" y="69"/>
                  <a:pt x="107" y="67"/>
                </a:cubicBezTo>
                <a:close/>
                <a:moveTo>
                  <a:pt x="106" y="94"/>
                </a:moveTo>
                <a:cubicBezTo>
                  <a:pt x="108" y="95"/>
                  <a:pt x="108" y="99"/>
                  <a:pt x="108" y="101"/>
                </a:cubicBezTo>
                <a:cubicBezTo>
                  <a:pt x="105" y="100"/>
                  <a:pt x="108" y="98"/>
                  <a:pt x="106" y="94"/>
                </a:cubicBezTo>
                <a:close/>
                <a:moveTo>
                  <a:pt x="106" y="116"/>
                </a:moveTo>
                <a:cubicBezTo>
                  <a:pt x="108" y="117"/>
                  <a:pt x="106" y="121"/>
                  <a:pt x="107" y="122"/>
                </a:cubicBezTo>
                <a:cubicBezTo>
                  <a:pt x="105" y="121"/>
                  <a:pt x="107" y="118"/>
                  <a:pt x="106" y="116"/>
                </a:cubicBezTo>
                <a:close/>
                <a:moveTo>
                  <a:pt x="100" y="135"/>
                </a:moveTo>
                <a:cubicBezTo>
                  <a:pt x="99" y="135"/>
                  <a:pt x="98" y="131"/>
                  <a:pt x="100" y="131"/>
                </a:cubicBezTo>
                <a:cubicBezTo>
                  <a:pt x="100" y="133"/>
                  <a:pt x="100" y="134"/>
                  <a:pt x="100" y="135"/>
                </a:cubicBezTo>
                <a:close/>
                <a:moveTo>
                  <a:pt x="98" y="100"/>
                </a:moveTo>
                <a:cubicBezTo>
                  <a:pt x="99" y="99"/>
                  <a:pt x="100" y="99"/>
                  <a:pt x="100" y="99"/>
                </a:cubicBezTo>
                <a:cubicBezTo>
                  <a:pt x="99" y="98"/>
                  <a:pt x="100" y="95"/>
                  <a:pt x="100" y="93"/>
                </a:cubicBezTo>
                <a:cubicBezTo>
                  <a:pt x="102" y="100"/>
                  <a:pt x="102" y="112"/>
                  <a:pt x="102" y="120"/>
                </a:cubicBezTo>
                <a:cubicBezTo>
                  <a:pt x="102" y="120"/>
                  <a:pt x="101" y="121"/>
                  <a:pt x="100" y="121"/>
                </a:cubicBezTo>
                <a:cubicBezTo>
                  <a:pt x="100" y="123"/>
                  <a:pt x="101" y="123"/>
                  <a:pt x="100" y="125"/>
                </a:cubicBezTo>
                <a:cubicBezTo>
                  <a:pt x="99" y="122"/>
                  <a:pt x="100" y="122"/>
                  <a:pt x="97" y="123"/>
                </a:cubicBezTo>
                <a:cubicBezTo>
                  <a:pt x="97" y="116"/>
                  <a:pt x="99" y="108"/>
                  <a:pt x="98" y="100"/>
                </a:cubicBezTo>
                <a:close/>
                <a:moveTo>
                  <a:pt x="89" y="100"/>
                </a:moveTo>
                <a:cubicBezTo>
                  <a:pt x="92" y="101"/>
                  <a:pt x="87" y="107"/>
                  <a:pt x="90" y="108"/>
                </a:cubicBezTo>
                <a:cubicBezTo>
                  <a:pt x="88" y="112"/>
                  <a:pt x="94" y="120"/>
                  <a:pt x="88" y="121"/>
                </a:cubicBezTo>
                <a:cubicBezTo>
                  <a:pt x="88" y="121"/>
                  <a:pt x="88" y="121"/>
                  <a:pt x="88" y="121"/>
                </a:cubicBezTo>
                <a:cubicBezTo>
                  <a:pt x="88" y="122"/>
                  <a:pt x="89" y="122"/>
                  <a:pt x="89" y="123"/>
                </a:cubicBezTo>
                <a:cubicBezTo>
                  <a:pt x="88" y="123"/>
                  <a:pt x="88" y="122"/>
                  <a:pt x="88" y="121"/>
                </a:cubicBezTo>
                <a:cubicBezTo>
                  <a:pt x="88" y="121"/>
                  <a:pt x="88" y="121"/>
                  <a:pt x="88" y="121"/>
                </a:cubicBezTo>
                <a:cubicBezTo>
                  <a:pt x="88" y="121"/>
                  <a:pt x="88" y="121"/>
                  <a:pt x="88" y="121"/>
                </a:cubicBezTo>
                <a:cubicBezTo>
                  <a:pt x="87" y="115"/>
                  <a:pt x="87" y="107"/>
                  <a:pt x="89" y="100"/>
                </a:cubicBezTo>
                <a:close/>
                <a:moveTo>
                  <a:pt x="68" y="299"/>
                </a:moveTo>
                <a:cubicBezTo>
                  <a:pt x="67" y="299"/>
                  <a:pt x="67" y="299"/>
                  <a:pt x="67" y="299"/>
                </a:cubicBezTo>
                <a:cubicBezTo>
                  <a:pt x="67" y="298"/>
                  <a:pt x="66" y="298"/>
                  <a:pt x="66" y="298"/>
                </a:cubicBezTo>
                <a:cubicBezTo>
                  <a:pt x="67" y="297"/>
                  <a:pt x="67" y="296"/>
                  <a:pt x="67" y="293"/>
                </a:cubicBezTo>
                <a:cubicBezTo>
                  <a:pt x="69" y="295"/>
                  <a:pt x="68" y="296"/>
                  <a:pt x="68" y="299"/>
                </a:cubicBezTo>
                <a:close/>
                <a:moveTo>
                  <a:pt x="77" y="280"/>
                </a:moveTo>
                <a:cubicBezTo>
                  <a:pt x="77" y="280"/>
                  <a:pt x="78" y="280"/>
                  <a:pt x="78" y="280"/>
                </a:cubicBezTo>
                <a:cubicBezTo>
                  <a:pt x="79" y="280"/>
                  <a:pt x="77" y="282"/>
                  <a:pt x="77" y="283"/>
                </a:cubicBezTo>
                <a:cubicBezTo>
                  <a:pt x="79" y="281"/>
                  <a:pt x="81" y="293"/>
                  <a:pt x="77" y="297"/>
                </a:cubicBezTo>
                <a:cubicBezTo>
                  <a:pt x="77" y="293"/>
                  <a:pt x="77" y="284"/>
                  <a:pt x="77" y="280"/>
                </a:cubicBezTo>
                <a:close/>
                <a:moveTo>
                  <a:pt x="70" y="128"/>
                </a:moveTo>
                <a:cubicBezTo>
                  <a:pt x="69" y="132"/>
                  <a:pt x="70" y="135"/>
                  <a:pt x="69" y="140"/>
                </a:cubicBezTo>
                <a:cubicBezTo>
                  <a:pt x="67" y="139"/>
                  <a:pt x="66" y="129"/>
                  <a:pt x="70" y="128"/>
                </a:cubicBezTo>
                <a:close/>
                <a:moveTo>
                  <a:pt x="77" y="298"/>
                </a:moveTo>
                <a:cubicBezTo>
                  <a:pt x="75" y="297"/>
                  <a:pt x="74" y="294"/>
                  <a:pt x="74" y="292"/>
                </a:cubicBezTo>
                <a:cubicBezTo>
                  <a:pt x="76" y="291"/>
                  <a:pt x="75" y="296"/>
                  <a:pt x="77" y="298"/>
                </a:cubicBezTo>
                <a:close/>
                <a:moveTo>
                  <a:pt x="70" y="289"/>
                </a:moveTo>
                <a:cubicBezTo>
                  <a:pt x="71" y="288"/>
                  <a:pt x="70" y="286"/>
                  <a:pt x="72" y="286"/>
                </a:cubicBezTo>
                <a:cubicBezTo>
                  <a:pt x="71" y="290"/>
                  <a:pt x="73" y="293"/>
                  <a:pt x="72" y="298"/>
                </a:cubicBezTo>
                <a:cubicBezTo>
                  <a:pt x="71" y="298"/>
                  <a:pt x="71" y="297"/>
                  <a:pt x="70" y="298"/>
                </a:cubicBezTo>
                <a:cubicBezTo>
                  <a:pt x="70" y="297"/>
                  <a:pt x="70" y="297"/>
                  <a:pt x="71" y="297"/>
                </a:cubicBezTo>
                <a:cubicBezTo>
                  <a:pt x="70" y="296"/>
                  <a:pt x="66" y="287"/>
                  <a:pt x="70" y="289"/>
                </a:cubicBezTo>
                <a:close/>
                <a:moveTo>
                  <a:pt x="60" y="113"/>
                </a:moveTo>
                <a:cubicBezTo>
                  <a:pt x="59" y="115"/>
                  <a:pt x="61" y="117"/>
                  <a:pt x="61" y="119"/>
                </a:cubicBezTo>
                <a:cubicBezTo>
                  <a:pt x="59" y="119"/>
                  <a:pt x="59" y="121"/>
                  <a:pt x="59" y="121"/>
                </a:cubicBezTo>
                <a:cubicBezTo>
                  <a:pt x="59" y="123"/>
                  <a:pt x="60" y="121"/>
                  <a:pt x="61" y="121"/>
                </a:cubicBezTo>
                <a:cubicBezTo>
                  <a:pt x="61" y="123"/>
                  <a:pt x="60" y="125"/>
                  <a:pt x="60" y="126"/>
                </a:cubicBezTo>
                <a:cubicBezTo>
                  <a:pt x="58" y="126"/>
                  <a:pt x="58" y="126"/>
                  <a:pt x="58" y="126"/>
                </a:cubicBezTo>
                <a:cubicBezTo>
                  <a:pt x="60" y="123"/>
                  <a:pt x="54" y="114"/>
                  <a:pt x="60" y="113"/>
                </a:cubicBezTo>
                <a:close/>
                <a:moveTo>
                  <a:pt x="34" y="281"/>
                </a:moveTo>
                <a:cubicBezTo>
                  <a:pt x="33" y="278"/>
                  <a:pt x="33" y="273"/>
                  <a:pt x="34" y="271"/>
                </a:cubicBezTo>
                <a:cubicBezTo>
                  <a:pt x="35" y="274"/>
                  <a:pt x="35" y="279"/>
                  <a:pt x="34" y="281"/>
                </a:cubicBezTo>
                <a:close/>
                <a:moveTo>
                  <a:pt x="34" y="194"/>
                </a:moveTo>
                <a:cubicBezTo>
                  <a:pt x="32" y="194"/>
                  <a:pt x="33" y="191"/>
                  <a:pt x="33" y="190"/>
                </a:cubicBezTo>
                <a:cubicBezTo>
                  <a:pt x="34" y="190"/>
                  <a:pt x="34" y="192"/>
                  <a:pt x="34" y="194"/>
                </a:cubicBezTo>
                <a:close/>
                <a:moveTo>
                  <a:pt x="45" y="295"/>
                </a:moveTo>
                <a:cubicBezTo>
                  <a:pt x="45" y="294"/>
                  <a:pt x="44" y="291"/>
                  <a:pt x="46" y="290"/>
                </a:cubicBezTo>
                <a:cubicBezTo>
                  <a:pt x="45" y="292"/>
                  <a:pt x="46" y="293"/>
                  <a:pt x="45" y="295"/>
                </a:cubicBezTo>
                <a:close/>
                <a:moveTo>
                  <a:pt x="49" y="279"/>
                </a:moveTo>
                <a:cubicBezTo>
                  <a:pt x="50" y="280"/>
                  <a:pt x="50" y="283"/>
                  <a:pt x="50" y="285"/>
                </a:cubicBezTo>
                <a:cubicBezTo>
                  <a:pt x="48" y="285"/>
                  <a:pt x="49" y="286"/>
                  <a:pt x="48" y="285"/>
                </a:cubicBezTo>
                <a:cubicBezTo>
                  <a:pt x="47" y="288"/>
                  <a:pt x="49" y="289"/>
                  <a:pt x="48" y="291"/>
                </a:cubicBezTo>
                <a:cubicBezTo>
                  <a:pt x="47" y="287"/>
                  <a:pt x="46" y="280"/>
                  <a:pt x="49" y="279"/>
                </a:cubicBezTo>
                <a:close/>
                <a:moveTo>
                  <a:pt x="40" y="188"/>
                </a:moveTo>
                <a:cubicBezTo>
                  <a:pt x="42" y="188"/>
                  <a:pt x="42" y="188"/>
                  <a:pt x="42" y="188"/>
                </a:cubicBezTo>
                <a:cubicBezTo>
                  <a:pt x="42" y="190"/>
                  <a:pt x="42" y="190"/>
                  <a:pt x="43" y="192"/>
                </a:cubicBezTo>
                <a:cubicBezTo>
                  <a:pt x="42" y="196"/>
                  <a:pt x="43" y="199"/>
                  <a:pt x="42" y="203"/>
                </a:cubicBezTo>
                <a:cubicBezTo>
                  <a:pt x="45" y="200"/>
                  <a:pt x="43" y="206"/>
                  <a:pt x="44" y="209"/>
                </a:cubicBezTo>
                <a:cubicBezTo>
                  <a:pt x="42" y="209"/>
                  <a:pt x="42" y="207"/>
                  <a:pt x="40" y="208"/>
                </a:cubicBezTo>
                <a:cubicBezTo>
                  <a:pt x="41" y="203"/>
                  <a:pt x="42" y="196"/>
                  <a:pt x="40" y="188"/>
                </a:cubicBezTo>
                <a:close/>
                <a:moveTo>
                  <a:pt x="43" y="255"/>
                </a:moveTo>
                <a:cubicBezTo>
                  <a:pt x="44" y="258"/>
                  <a:pt x="44" y="262"/>
                  <a:pt x="42" y="264"/>
                </a:cubicBezTo>
                <a:cubicBezTo>
                  <a:pt x="45" y="269"/>
                  <a:pt x="45" y="273"/>
                  <a:pt x="43" y="277"/>
                </a:cubicBezTo>
                <a:cubicBezTo>
                  <a:pt x="45" y="280"/>
                  <a:pt x="45" y="283"/>
                  <a:pt x="44" y="287"/>
                </a:cubicBezTo>
                <a:cubicBezTo>
                  <a:pt x="43" y="287"/>
                  <a:pt x="43" y="285"/>
                  <a:pt x="43" y="287"/>
                </a:cubicBezTo>
                <a:cubicBezTo>
                  <a:pt x="41" y="282"/>
                  <a:pt x="42" y="270"/>
                  <a:pt x="42" y="262"/>
                </a:cubicBezTo>
                <a:cubicBezTo>
                  <a:pt x="42" y="260"/>
                  <a:pt x="40" y="256"/>
                  <a:pt x="43" y="255"/>
                </a:cubicBezTo>
                <a:close/>
                <a:moveTo>
                  <a:pt x="36" y="166"/>
                </a:moveTo>
                <a:cubicBezTo>
                  <a:pt x="37" y="168"/>
                  <a:pt x="35" y="170"/>
                  <a:pt x="37" y="169"/>
                </a:cubicBezTo>
                <a:cubicBezTo>
                  <a:pt x="37" y="172"/>
                  <a:pt x="37" y="172"/>
                  <a:pt x="37" y="175"/>
                </a:cubicBezTo>
                <a:cubicBezTo>
                  <a:pt x="36" y="175"/>
                  <a:pt x="36" y="176"/>
                  <a:pt x="35" y="176"/>
                </a:cubicBezTo>
                <a:cubicBezTo>
                  <a:pt x="36" y="173"/>
                  <a:pt x="31" y="169"/>
                  <a:pt x="36" y="166"/>
                </a:cubicBezTo>
                <a:close/>
                <a:moveTo>
                  <a:pt x="25" y="103"/>
                </a:moveTo>
                <a:cubicBezTo>
                  <a:pt x="27" y="103"/>
                  <a:pt x="28" y="104"/>
                  <a:pt x="27" y="106"/>
                </a:cubicBezTo>
                <a:cubicBezTo>
                  <a:pt x="26" y="106"/>
                  <a:pt x="24" y="105"/>
                  <a:pt x="25" y="103"/>
                </a:cubicBezTo>
                <a:close/>
                <a:moveTo>
                  <a:pt x="23" y="157"/>
                </a:moveTo>
                <a:cubicBezTo>
                  <a:pt x="25" y="150"/>
                  <a:pt x="20" y="148"/>
                  <a:pt x="23" y="141"/>
                </a:cubicBezTo>
                <a:cubicBezTo>
                  <a:pt x="22" y="141"/>
                  <a:pt x="21" y="141"/>
                  <a:pt x="21" y="140"/>
                </a:cubicBezTo>
                <a:cubicBezTo>
                  <a:pt x="24" y="138"/>
                  <a:pt x="22" y="133"/>
                  <a:pt x="24" y="130"/>
                </a:cubicBezTo>
                <a:cubicBezTo>
                  <a:pt x="25" y="132"/>
                  <a:pt x="25" y="131"/>
                  <a:pt x="25" y="130"/>
                </a:cubicBezTo>
                <a:cubicBezTo>
                  <a:pt x="30" y="135"/>
                  <a:pt x="27" y="143"/>
                  <a:pt x="28" y="151"/>
                </a:cubicBezTo>
                <a:cubicBezTo>
                  <a:pt x="28" y="150"/>
                  <a:pt x="30" y="151"/>
                  <a:pt x="30" y="149"/>
                </a:cubicBezTo>
                <a:cubicBezTo>
                  <a:pt x="35" y="151"/>
                  <a:pt x="32" y="156"/>
                  <a:pt x="33" y="161"/>
                </a:cubicBezTo>
                <a:cubicBezTo>
                  <a:pt x="32" y="159"/>
                  <a:pt x="30" y="160"/>
                  <a:pt x="28" y="161"/>
                </a:cubicBezTo>
                <a:cubicBezTo>
                  <a:pt x="29" y="163"/>
                  <a:pt x="27" y="169"/>
                  <a:pt x="28" y="174"/>
                </a:cubicBezTo>
                <a:cubicBezTo>
                  <a:pt x="30" y="173"/>
                  <a:pt x="29" y="167"/>
                  <a:pt x="29" y="165"/>
                </a:cubicBezTo>
                <a:cubicBezTo>
                  <a:pt x="32" y="168"/>
                  <a:pt x="28" y="174"/>
                  <a:pt x="30" y="178"/>
                </a:cubicBezTo>
                <a:cubicBezTo>
                  <a:pt x="28" y="180"/>
                  <a:pt x="24" y="180"/>
                  <a:pt x="23" y="183"/>
                </a:cubicBezTo>
                <a:cubicBezTo>
                  <a:pt x="22" y="179"/>
                  <a:pt x="23" y="175"/>
                  <a:pt x="23" y="172"/>
                </a:cubicBezTo>
                <a:cubicBezTo>
                  <a:pt x="24" y="172"/>
                  <a:pt x="24" y="173"/>
                  <a:pt x="24" y="175"/>
                </a:cubicBezTo>
                <a:cubicBezTo>
                  <a:pt x="25" y="174"/>
                  <a:pt x="26" y="172"/>
                  <a:pt x="26" y="175"/>
                </a:cubicBezTo>
                <a:cubicBezTo>
                  <a:pt x="27" y="173"/>
                  <a:pt x="26" y="169"/>
                  <a:pt x="27" y="166"/>
                </a:cubicBezTo>
                <a:cubicBezTo>
                  <a:pt x="27" y="165"/>
                  <a:pt x="25" y="166"/>
                  <a:pt x="25" y="165"/>
                </a:cubicBezTo>
                <a:cubicBezTo>
                  <a:pt x="25" y="164"/>
                  <a:pt x="26" y="164"/>
                  <a:pt x="25" y="162"/>
                </a:cubicBezTo>
                <a:cubicBezTo>
                  <a:pt x="24" y="161"/>
                  <a:pt x="24" y="162"/>
                  <a:pt x="22" y="162"/>
                </a:cubicBezTo>
                <a:cubicBezTo>
                  <a:pt x="22" y="160"/>
                  <a:pt x="20" y="157"/>
                  <a:pt x="23" y="157"/>
                </a:cubicBezTo>
                <a:close/>
                <a:moveTo>
                  <a:pt x="25" y="203"/>
                </a:moveTo>
                <a:cubicBezTo>
                  <a:pt x="24" y="202"/>
                  <a:pt x="24" y="195"/>
                  <a:pt x="26" y="193"/>
                </a:cubicBezTo>
                <a:cubicBezTo>
                  <a:pt x="25" y="196"/>
                  <a:pt x="25" y="199"/>
                  <a:pt x="25" y="203"/>
                </a:cubicBezTo>
                <a:close/>
                <a:moveTo>
                  <a:pt x="26" y="208"/>
                </a:moveTo>
                <a:cubicBezTo>
                  <a:pt x="26" y="204"/>
                  <a:pt x="25" y="199"/>
                  <a:pt x="27" y="195"/>
                </a:cubicBezTo>
                <a:cubicBezTo>
                  <a:pt x="27" y="200"/>
                  <a:pt x="27" y="208"/>
                  <a:pt x="27" y="212"/>
                </a:cubicBezTo>
                <a:cubicBezTo>
                  <a:pt x="26" y="213"/>
                  <a:pt x="26" y="211"/>
                  <a:pt x="25" y="211"/>
                </a:cubicBezTo>
                <a:cubicBezTo>
                  <a:pt x="26" y="214"/>
                  <a:pt x="25" y="215"/>
                  <a:pt x="24" y="216"/>
                </a:cubicBezTo>
                <a:cubicBezTo>
                  <a:pt x="21" y="215"/>
                  <a:pt x="25" y="211"/>
                  <a:pt x="23" y="210"/>
                </a:cubicBezTo>
                <a:cubicBezTo>
                  <a:pt x="23" y="208"/>
                  <a:pt x="24" y="208"/>
                  <a:pt x="26" y="208"/>
                </a:cubicBezTo>
                <a:close/>
                <a:moveTo>
                  <a:pt x="13" y="198"/>
                </a:moveTo>
                <a:cubicBezTo>
                  <a:pt x="13" y="194"/>
                  <a:pt x="14" y="189"/>
                  <a:pt x="17" y="187"/>
                </a:cubicBezTo>
                <a:cubicBezTo>
                  <a:pt x="17" y="195"/>
                  <a:pt x="18" y="203"/>
                  <a:pt x="17" y="211"/>
                </a:cubicBezTo>
                <a:cubicBezTo>
                  <a:pt x="17" y="214"/>
                  <a:pt x="15" y="215"/>
                  <a:pt x="16" y="218"/>
                </a:cubicBezTo>
                <a:cubicBezTo>
                  <a:pt x="15" y="218"/>
                  <a:pt x="15" y="217"/>
                  <a:pt x="14" y="218"/>
                </a:cubicBezTo>
                <a:cubicBezTo>
                  <a:pt x="15" y="212"/>
                  <a:pt x="13" y="204"/>
                  <a:pt x="13" y="198"/>
                </a:cubicBezTo>
                <a:close/>
                <a:moveTo>
                  <a:pt x="489" y="295"/>
                </a:moveTo>
                <a:cubicBezTo>
                  <a:pt x="487" y="295"/>
                  <a:pt x="490" y="293"/>
                  <a:pt x="487" y="294"/>
                </a:cubicBezTo>
                <a:cubicBezTo>
                  <a:pt x="488" y="296"/>
                  <a:pt x="487" y="301"/>
                  <a:pt x="490" y="303"/>
                </a:cubicBezTo>
                <a:cubicBezTo>
                  <a:pt x="489" y="300"/>
                  <a:pt x="487" y="296"/>
                  <a:pt x="489" y="295"/>
                </a:cubicBezTo>
                <a:close/>
                <a:moveTo>
                  <a:pt x="344" y="301"/>
                </a:moveTo>
                <a:cubicBezTo>
                  <a:pt x="344" y="301"/>
                  <a:pt x="345" y="300"/>
                  <a:pt x="344" y="300"/>
                </a:cubicBezTo>
                <a:cubicBezTo>
                  <a:pt x="342" y="300"/>
                  <a:pt x="342" y="302"/>
                  <a:pt x="340" y="300"/>
                </a:cubicBezTo>
                <a:cubicBezTo>
                  <a:pt x="340" y="302"/>
                  <a:pt x="342" y="302"/>
                  <a:pt x="342" y="303"/>
                </a:cubicBezTo>
                <a:cubicBezTo>
                  <a:pt x="342" y="301"/>
                  <a:pt x="344" y="303"/>
                  <a:pt x="345" y="302"/>
                </a:cubicBezTo>
                <a:cubicBezTo>
                  <a:pt x="345" y="301"/>
                  <a:pt x="344" y="301"/>
                  <a:pt x="344" y="301"/>
                </a:cubicBezTo>
                <a:close/>
                <a:moveTo>
                  <a:pt x="312" y="300"/>
                </a:moveTo>
                <a:cubicBezTo>
                  <a:pt x="312" y="302"/>
                  <a:pt x="314" y="300"/>
                  <a:pt x="313" y="302"/>
                </a:cubicBezTo>
                <a:cubicBezTo>
                  <a:pt x="312" y="301"/>
                  <a:pt x="311" y="302"/>
                  <a:pt x="311" y="300"/>
                </a:cubicBezTo>
                <a:cubicBezTo>
                  <a:pt x="309" y="300"/>
                  <a:pt x="308" y="300"/>
                  <a:pt x="308" y="302"/>
                </a:cubicBezTo>
                <a:cubicBezTo>
                  <a:pt x="310" y="303"/>
                  <a:pt x="308" y="300"/>
                  <a:pt x="310" y="301"/>
                </a:cubicBezTo>
                <a:cubicBezTo>
                  <a:pt x="311" y="302"/>
                  <a:pt x="311" y="303"/>
                  <a:pt x="313" y="303"/>
                </a:cubicBezTo>
                <a:cubicBezTo>
                  <a:pt x="313" y="303"/>
                  <a:pt x="315" y="299"/>
                  <a:pt x="312" y="300"/>
                </a:cubicBezTo>
                <a:close/>
                <a:moveTo>
                  <a:pt x="244" y="299"/>
                </a:moveTo>
                <a:cubicBezTo>
                  <a:pt x="245" y="297"/>
                  <a:pt x="246" y="297"/>
                  <a:pt x="247" y="298"/>
                </a:cubicBezTo>
                <a:cubicBezTo>
                  <a:pt x="246" y="295"/>
                  <a:pt x="247" y="294"/>
                  <a:pt x="245" y="292"/>
                </a:cubicBezTo>
                <a:cubicBezTo>
                  <a:pt x="245" y="294"/>
                  <a:pt x="245" y="296"/>
                  <a:pt x="244" y="297"/>
                </a:cubicBezTo>
                <a:cubicBezTo>
                  <a:pt x="244" y="298"/>
                  <a:pt x="243" y="295"/>
                  <a:pt x="243" y="296"/>
                </a:cubicBezTo>
                <a:cubicBezTo>
                  <a:pt x="243" y="298"/>
                  <a:pt x="242" y="300"/>
                  <a:pt x="242" y="301"/>
                </a:cubicBezTo>
                <a:cubicBezTo>
                  <a:pt x="244" y="301"/>
                  <a:pt x="244" y="303"/>
                  <a:pt x="245" y="304"/>
                </a:cubicBezTo>
                <a:cubicBezTo>
                  <a:pt x="246" y="303"/>
                  <a:pt x="244" y="301"/>
                  <a:pt x="245" y="300"/>
                </a:cubicBezTo>
                <a:cubicBezTo>
                  <a:pt x="246" y="301"/>
                  <a:pt x="245" y="304"/>
                  <a:pt x="247" y="303"/>
                </a:cubicBezTo>
                <a:cubicBezTo>
                  <a:pt x="248" y="302"/>
                  <a:pt x="247" y="301"/>
                  <a:pt x="246" y="299"/>
                </a:cubicBezTo>
                <a:cubicBezTo>
                  <a:pt x="246" y="300"/>
                  <a:pt x="244" y="299"/>
                  <a:pt x="244" y="299"/>
                </a:cubicBezTo>
                <a:close/>
                <a:moveTo>
                  <a:pt x="238" y="301"/>
                </a:moveTo>
                <a:cubicBezTo>
                  <a:pt x="238" y="300"/>
                  <a:pt x="242" y="300"/>
                  <a:pt x="240" y="299"/>
                </a:cubicBezTo>
                <a:cubicBezTo>
                  <a:pt x="239" y="301"/>
                  <a:pt x="239" y="299"/>
                  <a:pt x="237" y="299"/>
                </a:cubicBezTo>
                <a:cubicBezTo>
                  <a:pt x="239" y="300"/>
                  <a:pt x="236" y="300"/>
                  <a:pt x="237" y="303"/>
                </a:cubicBezTo>
                <a:cubicBezTo>
                  <a:pt x="238" y="304"/>
                  <a:pt x="237" y="302"/>
                  <a:pt x="239" y="302"/>
                </a:cubicBezTo>
                <a:cubicBezTo>
                  <a:pt x="239" y="301"/>
                  <a:pt x="238" y="301"/>
                  <a:pt x="238" y="301"/>
                </a:cubicBezTo>
                <a:close/>
                <a:moveTo>
                  <a:pt x="216" y="299"/>
                </a:moveTo>
                <a:cubicBezTo>
                  <a:pt x="214" y="289"/>
                  <a:pt x="217" y="302"/>
                  <a:pt x="213" y="298"/>
                </a:cubicBezTo>
                <a:cubicBezTo>
                  <a:pt x="213" y="299"/>
                  <a:pt x="212" y="299"/>
                  <a:pt x="211" y="300"/>
                </a:cubicBezTo>
                <a:cubicBezTo>
                  <a:pt x="212" y="302"/>
                  <a:pt x="212" y="301"/>
                  <a:pt x="211" y="302"/>
                </a:cubicBezTo>
                <a:cubicBezTo>
                  <a:pt x="212" y="302"/>
                  <a:pt x="212" y="304"/>
                  <a:pt x="213" y="304"/>
                </a:cubicBezTo>
                <a:cubicBezTo>
                  <a:pt x="215" y="303"/>
                  <a:pt x="211" y="302"/>
                  <a:pt x="213" y="301"/>
                </a:cubicBezTo>
                <a:cubicBezTo>
                  <a:pt x="215" y="301"/>
                  <a:pt x="212" y="303"/>
                  <a:pt x="214" y="302"/>
                </a:cubicBezTo>
                <a:cubicBezTo>
                  <a:pt x="215" y="300"/>
                  <a:pt x="212" y="300"/>
                  <a:pt x="213" y="299"/>
                </a:cubicBezTo>
                <a:cubicBezTo>
                  <a:pt x="215" y="300"/>
                  <a:pt x="214" y="303"/>
                  <a:pt x="216" y="303"/>
                </a:cubicBezTo>
                <a:cubicBezTo>
                  <a:pt x="216" y="301"/>
                  <a:pt x="215" y="300"/>
                  <a:pt x="216" y="299"/>
                </a:cubicBezTo>
                <a:close/>
                <a:moveTo>
                  <a:pt x="222" y="299"/>
                </a:moveTo>
                <a:cubicBezTo>
                  <a:pt x="222" y="299"/>
                  <a:pt x="221" y="299"/>
                  <a:pt x="221" y="299"/>
                </a:cubicBezTo>
                <a:cubicBezTo>
                  <a:pt x="222" y="301"/>
                  <a:pt x="218" y="301"/>
                  <a:pt x="220" y="303"/>
                </a:cubicBezTo>
                <a:cubicBezTo>
                  <a:pt x="220" y="301"/>
                  <a:pt x="220" y="304"/>
                  <a:pt x="221" y="303"/>
                </a:cubicBezTo>
                <a:cubicBezTo>
                  <a:pt x="221" y="303"/>
                  <a:pt x="221" y="302"/>
                  <a:pt x="222" y="302"/>
                </a:cubicBezTo>
                <a:cubicBezTo>
                  <a:pt x="222" y="302"/>
                  <a:pt x="222" y="302"/>
                  <a:pt x="222" y="302"/>
                </a:cubicBezTo>
                <a:cubicBezTo>
                  <a:pt x="222" y="302"/>
                  <a:pt x="221" y="301"/>
                  <a:pt x="221" y="300"/>
                </a:cubicBezTo>
                <a:cubicBezTo>
                  <a:pt x="222" y="300"/>
                  <a:pt x="222" y="301"/>
                  <a:pt x="223" y="301"/>
                </a:cubicBezTo>
                <a:cubicBezTo>
                  <a:pt x="222" y="300"/>
                  <a:pt x="223" y="299"/>
                  <a:pt x="222" y="299"/>
                </a:cubicBezTo>
                <a:close/>
                <a:moveTo>
                  <a:pt x="218" y="300"/>
                </a:moveTo>
                <a:cubicBezTo>
                  <a:pt x="218" y="300"/>
                  <a:pt x="219" y="300"/>
                  <a:pt x="218" y="299"/>
                </a:cubicBezTo>
                <a:cubicBezTo>
                  <a:pt x="218" y="301"/>
                  <a:pt x="218" y="298"/>
                  <a:pt x="217" y="298"/>
                </a:cubicBezTo>
                <a:cubicBezTo>
                  <a:pt x="215" y="300"/>
                  <a:pt x="217" y="300"/>
                  <a:pt x="217" y="302"/>
                </a:cubicBezTo>
                <a:cubicBezTo>
                  <a:pt x="219" y="301"/>
                  <a:pt x="219" y="301"/>
                  <a:pt x="219" y="301"/>
                </a:cubicBezTo>
                <a:cubicBezTo>
                  <a:pt x="219" y="300"/>
                  <a:pt x="218" y="300"/>
                  <a:pt x="218" y="300"/>
                </a:cubicBezTo>
                <a:close/>
                <a:moveTo>
                  <a:pt x="241" y="301"/>
                </a:moveTo>
                <a:cubicBezTo>
                  <a:pt x="241" y="301"/>
                  <a:pt x="240" y="301"/>
                  <a:pt x="240" y="301"/>
                </a:cubicBezTo>
                <a:cubicBezTo>
                  <a:pt x="240" y="301"/>
                  <a:pt x="239" y="301"/>
                  <a:pt x="239" y="301"/>
                </a:cubicBezTo>
                <a:cubicBezTo>
                  <a:pt x="240" y="301"/>
                  <a:pt x="240" y="302"/>
                  <a:pt x="240" y="302"/>
                </a:cubicBezTo>
                <a:cubicBezTo>
                  <a:pt x="241" y="302"/>
                  <a:pt x="242" y="301"/>
                  <a:pt x="242" y="300"/>
                </a:cubicBezTo>
                <a:cubicBezTo>
                  <a:pt x="241" y="300"/>
                  <a:pt x="241" y="300"/>
                  <a:pt x="241" y="301"/>
                </a:cubicBezTo>
                <a:close/>
                <a:moveTo>
                  <a:pt x="199" y="302"/>
                </a:moveTo>
                <a:cubicBezTo>
                  <a:pt x="199" y="303"/>
                  <a:pt x="199" y="303"/>
                  <a:pt x="199" y="303"/>
                </a:cubicBezTo>
                <a:cubicBezTo>
                  <a:pt x="198" y="302"/>
                  <a:pt x="200" y="301"/>
                  <a:pt x="199" y="301"/>
                </a:cubicBezTo>
                <a:cubicBezTo>
                  <a:pt x="199" y="301"/>
                  <a:pt x="199" y="301"/>
                  <a:pt x="198" y="301"/>
                </a:cubicBezTo>
                <a:cubicBezTo>
                  <a:pt x="198" y="301"/>
                  <a:pt x="198" y="300"/>
                  <a:pt x="198" y="300"/>
                </a:cubicBezTo>
                <a:cubicBezTo>
                  <a:pt x="197" y="302"/>
                  <a:pt x="198" y="302"/>
                  <a:pt x="198" y="303"/>
                </a:cubicBezTo>
                <a:cubicBezTo>
                  <a:pt x="199" y="304"/>
                  <a:pt x="201" y="302"/>
                  <a:pt x="199" y="302"/>
                </a:cubicBezTo>
                <a:close/>
                <a:moveTo>
                  <a:pt x="177" y="302"/>
                </a:moveTo>
                <a:cubicBezTo>
                  <a:pt x="176" y="303"/>
                  <a:pt x="175" y="303"/>
                  <a:pt x="175" y="302"/>
                </a:cubicBezTo>
                <a:cubicBezTo>
                  <a:pt x="174" y="303"/>
                  <a:pt x="173" y="301"/>
                  <a:pt x="174" y="303"/>
                </a:cubicBezTo>
                <a:cubicBezTo>
                  <a:pt x="172" y="303"/>
                  <a:pt x="171" y="302"/>
                  <a:pt x="170" y="302"/>
                </a:cubicBezTo>
                <a:cubicBezTo>
                  <a:pt x="169" y="302"/>
                  <a:pt x="170" y="303"/>
                  <a:pt x="169" y="303"/>
                </a:cubicBezTo>
                <a:cubicBezTo>
                  <a:pt x="169" y="303"/>
                  <a:pt x="168" y="303"/>
                  <a:pt x="168" y="304"/>
                </a:cubicBezTo>
                <a:cubicBezTo>
                  <a:pt x="172" y="304"/>
                  <a:pt x="172" y="303"/>
                  <a:pt x="177" y="303"/>
                </a:cubicBezTo>
                <a:cubicBezTo>
                  <a:pt x="176" y="302"/>
                  <a:pt x="177" y="302"/>
                  <a:pt x="177" y="302"/>
                </a:cubicBezTo>
                <a:close/>
                <a:moveTo>
                  <a:pt x="170" y="299"/>
                </a:moveTo>
                <a:cubicBezTo>
                  <a:pt x="169" y="299"/>
                  <a:pt x="169" y="300"/>
                  <a:pt x="169" y="300"/>
                </a:cubicBezTo>
                <a:cubicBezTo>
                  <a:pt x="169" y="300"/>
                  <a:pt x="169" y="301"/>
                  <a:pt x="169" y="301"/>
                </a:cubicBezTo>
                <a:cubicBezTo>
                  <a:pt x="171" y="302"/>
                  <a:pt x="171" y="301"/>
                  <a:pt x="172" y="301"/>
                </a:cubicBezTo>
                <a:cubicBezTo>
                  <a:pt x="172" y="301"/>
                  <a:pt x="172" y="302"/>
                  <a:pt x="173" y="302"/>
                </a:cubicBezTo>
                <a:cubicBezTo>
                  <a:pt x="172" y="300"/>
                  <a:pt x="173" y="300"/>
                  <a:pt x="173" y="300"/>
                </a:cubicBezTo>
                <a:cubicBezTo>
                  <a:pt x="172" y="299"/>
                  <a:pt x="172" y="301"/>
                  <a:pt x="170" y="300"/>
                </a:cubicBezTo>
                <a:cubicBezTo>
                  <a:pt x="171" y="299"/>
                  <a:pt x="170" y="299"/>
                  <a:pt x="171" y="298"/>
                </a:cubicBezTo>
                <a:cubicBezTo>
                  <a:pt x="172" y="298"/>
                  <a:pt x="173" y="300"/>
                  <a:pt x="173" y="299"/>
                </a:cubicBezTo>
                <a:cubicBezTo>
                  <a:pt x="172" y="298"/>
                  <a:pt x="174" y="296"/>
                  <a:pt x="175" y="298"/>
                </a:cubicBezTo>
                <a:cubicBezTo>
                  <a:pt x="173" y="294"/>
                  <a:pt x="176" y="292"/>
                  <a:pt x="173" y="290"/>
                </a:cubicBezTo>
                <a:cubicBezTo>
                  <a:pt x="173" y="291"/>
                  <a:pt x="173" y="292"/>
                  <a:pt x="172" y="292"/>
                </a:cubicBezTo>
                <a:cubicBezTo>
                  <a:pt x="172" y="291"/>
                  <a:pt x="170" y="291"/>
                  <a:pt x="170" y="290"/>
                </a:cubicBezTo>
                <a:cubicBezTo>
                  <a:pt x="170" y="290"/>
                  <a:pt x="170" y="289"/>
                  <a:pt x="169" y="289"/>
                </a:cubicBezTo>
                <a:cubicBezTo>
                  <a:pt x="170" y="290"/>
                  <a:pt x="169" y="290"/>
                  <a:pt x="168" y="291"/>
                </a:cubicBezTo>
                <a:cubicBezTo>
                  <a:pt x="169" y="291"/>
                  <a:pt x="171" y="291"/>
                  <a:pt x="171" y="293"/>
                </a:cubicBezTo>
                <a:cubicBezTo>
                  <a:pt x="170" y="293"/>
                  <a:pt x="171" y="291"/>
                  <a:pt x="169" y="292"/>
                </a:cubicBezTo>
                <a:cubicBezTo>
                  <a:pt x="169" y="293"/>
                  <a:pt x="170" y="294"/>
                  <a:pt x="169" y="295"/>
                </a:cubicBezTo>
                <a:cubicBezTo>
                  <a:pt x="168" y="293"/>
                  <a:pt x="169" y="292"/>
                  <a:pt x="167" y="291"/>
                </a:cubicBezTo>
                <a:cubicBezTo>
                  <a:pt x="166" y="292"/>
                  <a:pt x="169" y="294"/>
                  <a:pt x="167" y="295"/>
                </a:cubicBezTo>
                <a:cubicBezTo>
                  <a:pt x="166" y="290"/>
                  <a:pt x="166" y="292"/>
                  <a:pt x="166" y="289"/>
                </a:cubicBezTo>
                <a:cubicBezTo>
                  <a:pt x="166" y="288"/>
                  <a:pt x="164" y="288"/>
                  <a:pt x="164" y="287"/>
                </a:cubicBezTo>
                <a:cubicBezTo>
                  <a:pt x="164" y="284"/>
                  <a:pt x="163" y="282"/>
                  <a:pt x="164" y="279"/>
                </a:cubicBezTo>
                <a:cubicBezTo>
                  <a:pt x="163" y="280"/>
                  <a:pt x="162" y="279"/>
                  <a:pt x="162" y="279"/>
                </a:cubicBezTo>
                <a:cubicBezTo>
                  <a:pt x="163" y="279"/>
                  <a:pt x="164" y="275"/>
                  <a:pt x="163" y="276"/>
                </a:cubicBezTo>
                <a:cubicBezTo>
                  <a:pt x="163" y="277"/>
                  <a:pt x="163" y="277"/>
                  <a:pt x="162" y="277"/>
                </a:cubicBezTo>
                <a:cubicBezTo>
                  <a:pt x="162" y="276"/>
                  <a:pt x="161" y="274"/>
                  <a:pt x="162" y="272"/>
                </a:cubicBezTo>
                <a:cubicBezTo>
                  <a:pt x="159" y="272"/>
                  <a:pt x="162" y="277"/>
                  <a:pt x="160" y="276"/>
                </a:cubicBezTo>
                <a:cubicBezTo>
                  <a:pt x="159" y="277"/>
                  <a:pt x="161" y="276"/>
                  <a:pt x="161" y="277"/>
                </a:cubicBezTo>
                <a:cubicBezTo>
                  <a:pt x="161" y="279"/>
                  <a:pt x="159" y="278"/>
                  <a:pt x="158" y="279"/>
                </a:cubicBezTo>
                <a:cubicBezTo>
                  <a:pt x="159" y="279"/>
                  <a:pt x="159" y="283"/>
                  <a:pt x="158" y="284"/>
                </a:cubicBezTo>
                <a:cubicBezTo>
                  <a:pt x="161" y="285"/>
                  <a:pt x="159" y="281"/>
                  <a:pt x="160" y="281"/>
                </a:cubicBezTo>
                <a:cubicBezTo>
                  <a:pt x="160" y="281"/>
                  <a:pt x="161" y="281"/>
                  <a:pt x="161" y="281"/>
                </a:cubicBezTo>
                <a:cubicBezTo>
                  <a:pt x="160" y="283"/>
                  <a:pt x="160" y="284"/>
                  <a:pt x="160" y="288"/>
                </a:cubicBezTo>
                <a:cubicBezTo>
                  <a:pt x="162" y="287"/>
                  <a:pt x="162" y="290"/>
                  <a:pt x="163" y="290"/>
                </a:cubicBezTo>
                <a:cubicBezTo>
                  <a:pt x="163" y="289"/>
                  <a:pt x="164" y="288"/>
                  <a:pt x="165" y="288"/>
                </a:cubicBezTo>
                <a:cubicBezTo>
                  <a:pt x="166" y="290"/>
                  <a:pt x="165" y="292"/>
                  <a:pt x="164" y="293"/>
                </a:cubicBezTo>
                <a:cubicBezTo>
                  <a:pt x="164" y="292"/>
                  <a:pt x="165" y="291"/>
                  <a:pt x="163" y="290"/>
                </a:cubicBezTo>
                <a:cubicBezTo>
                  <a:pt x="162" y="292"/>
                  <a:pt x="164" y="297"/>
                  <a:pt x="162" y="298"/>
                </a:cubicBezTo>
                <a:cubicBezTo>
                  <a:pt x="161" y="298"/>
                  <a:pt x="160" y="296"/>
                  <a:pt x="160" y="298"/>
                </a:cubicBezTo>
                <a:cubicBezTo>
                  <a:pt x="162" y="298"/>
                  <a:pt x="158" y="300"/>
                  <a:pt x="158" y="298"/>
                </a:cubicBezTo>
                <a:cubicBezTo>
                  <a:pt x="158" y="301"/>
                  <a:pt x="154" y="302"/>
                  <a:pt x="157" y="304"/>
                </a:cubicBezTo>
                <a:cubicBezTo>
                  <a:pt x="157" y="302"/>
                  <a:pt x="159" y="302"/>
                  <a:pt x="159" y="300"/>
                </a:cubicBezTo>
                <a:cubicBezTo>
                  <a:pt x="160" y="302"/>
                  <a:pt x="161" y="304"/>
                  <a:pt x="162" y="301"/>
                </a:cubicBezTo>
                <a:cubicBezTo>
                  <a:pt x="162" y="302"/>
                  <a:pt x="162" y="302"/>
                  <a:pt x="162" y="304"/>
                </a:cubicBezTo>
                <a:cubicBezTo>
                  <a:pt x="164" y="304"/>
                  <a:pt x="165" y="303"/>
                  <a:pt x="165" y="302"/>
                </a:cubicBezTo>
                <a:cubicBezTo>
                  <a:pt x="165" y="302"/>
                  <a:pt x="164" y="302"/>
                  <a:pt x="164" y="301"/>
                </a:cubicBezTo>
                <a:cubicBezTo>
                  <a:pt x="164" y="300"/>
                  <a:pt x="165" y="299"/>
                  <a:pt x="165" y="299"/>
                </a:cubicBezTo>
                <a:cubicBezTo>
                  <a:pt x="165" y="300"/>
                  <a:pt x="165" y="301"/>
                  <a:pt x="165" y="302"/>
                </a:cubicBezTo>
                <a:cubicBezTo>
                  <a:pt x="165" y="302"/>
                  <a:pt x="167" y="302"/>
                  <a:pt x="167" y="303"/>
                </a:cubicBezTo>
                <a:cubicBezTo>
                  <a:pt x="167" y="303"/>
                  <a:pt x="166" y="303"/>
                  <a:pt x="166" y="304"/>
                </a:cubicBezTo>
                <a:cubicBezTo>
                  <a:pt x="169" y="304"/>
                  <a:pt x="169" y="299"/>
                  <a:pt x="167" y="298"/>
                </a:cubicBezTo>
                <a:cubicBezTo>
                  <a:pt x="168" y="298"/>
                  <a:pt x="169" y="298"/>
                  <a:pt x="170" y="299"/>
                </a:cubicBezTo>
                <a:close/>
                <a:moveTo>
                  <a:pt x="171" y="293"/>
                </a:moveTo>
                <a:cubicBezTo>
                  <a:pt x="172" y="294"/>
                  <a:pt x="171" y="292"/>
                  <a:pt x="173" y="292"/>
                </a:cubicBezTo>
                <a:cubicBezTo>
                  <a:pt x="173" y="294"/>
                  <a:pt x="173" y="295"/>
                  <a:pt x="172" y="296"/>
                </a:cubicBezTo>
                <a:cubicBezTo>
                  <a:pt x="172" y="296"/>
                  <a:pt x="172" y="295"/>
                  <a:pt x="172" y="294"/>
                </a:cubicBezTo>
                <a:cubicBezTo>
                  <a:pt x="171" y="295"/>
                  <a:pt x="170" y="296"/>
                  <a:pt x="169" y="296"/>
                </a:cubicBezTo>
                <a:cubicBezTo>
                  <a:pt x="169" y="295"/>
                  <a:pt x="171" y="295"/>
                  <a:pt x="171" y="293"/>
                </a:cubicBezTo>
                <a:close/>
                <a:moveTo>
                  <a:pt x="163" y="287"/>
                </a:moveTo>
                <a:cubicBezTo>
                  <a:pt x="162" y="286"/>
                  <a:pt x="161" y="286"/>
                  <a:pt x="161" y="284"/>
                </a:cubicBezTo>
                <a:cubicBezTo>
                  <a:pt x="161" y="284"/>
                  <a:pt x="162" y="284"/>
                  <a:pt x="163" y="283"/>
                </a:cubicBezTo>
                <a:cubicBezTo>
                  <a:pt x="164" y="284"/>
                  <a:pt x="162" y="285"/>
                  <a:pt x="163" y="287"/>
                </a:cubicBezTo>
                <a:close/>
                <a:moveTo>
                  <a:pt x="161" y="300"/>
                </a:moveTo>
                <a:cubicBezTo>
                  <a:pt x="161" y="299"/>
                  <a:pt x="161" y="299"/>
                  <a:pt x="161" y="298"/>
                </a:cubicBezTo>
                <a:cubicBezTo>
                  <a:pt x="162" y="298"/>
                  <a:pt x="162" y="299"/>
                  <a:pt x="163" y="299"/>
                </a:cubicBezTo>
                <a:cubicBezTo>
                  <a:pt x="163" y="299"/>
                  <a:pt x="162" y="300"/>
                  <a:pt x="161" y="300"/>
                </a:cubicBezTo>
                <a:close/>
                <a:moveTo>
                  <a:pt x="165" y="297"/>
                </a:moveTo>
                <a:cubicBezTo>
                  <a:pt x="163" y="297"/>
                  <a:pt x="164" y="293"/>
                  <a:pt x="166" y="293"/>
                </a:cubicBezTo>
                <a:cubicBezTo>
                  <a:pt x="166" y="293"/>
                  <a:pt x="164" y="295"/>
                  <a:pt x="165" y="297"/>
                </a:cubicBezTo>
                <a:close/>
                <a:moveTo>
                  <a:pt x="179" y="294"/>
                </a:moveTo>
                <a:cubicBezTo>
                  <a:pt x="181" y="294"/>
                  <a:pt x="180" y="294"/>
                  <a:pt x="180" y="293"/>
                </a:cubicBezTo>
                <a:cubicBezTo>
                  <a:pt x="181" y="292"/>
                  <a:pt x="183" y="291"/>
                  <a:pt x="181" y="290"/>
                </a:cubicBezTo>
                <a:cubicBezTo>
                  <a:pt x="181" y="291"/>
                  <a:pt x="181" y="292"/>
                  <a:pt x="179" y="292"/>
                </a:cubicBezTo>
                <a:cubicBezTo>
                  <a:pt x="181" y="291"/>
                  <a:pt x="178" y="289"/>
                  <a:pt x="179" y="288"/>
                </a:cubicBezTo>
                <a:cubicBezTo>
                  <a:pt x="178" y="288"/>
                  <a:pt x="178" y="287"/>
                  <a:pt x="178" y="287"/>
                </a:cubicBezTo>
                <a:cubicBezTo>
                  <a:pt x="178" y="290"/>
                  <a:pt x="178" y="291"/>
                  <a:pt x="177" y="292"/>
                </a:cubicBezTo>
                <a:cubicBezTo>
                  <a:pt x="178" y="291"/>
                  <a:pt x="175" y="291"/>
                  <a:pt x="176" y="292"/>
                </a:cubicBezTo>
                <a:cubicBezTo>
                  <a:pt x="177" y="292"/>
                  <a:pt x="178" y="293"/>
                  <a:pt x="178" y="293"/>
                </a:cubicBezTo>
                <a:cubicBezTo>
                  <a:pt x="179" y="295"/>
                  <a:pt x="177" y="294"/>
                  <a:pt x="177" y="295"/>
                </a:cubicBezTo>
                <a:cubicBezTo>
                  <a:pt x="177" y="294"/>
                  <a:pt x="176" y="294"/>
                  <a:pt x="176" y="293"/>
                </a:cubicBezTo>
                <a:cubicBezTo>
                  <a:pt x="176" y="296"/>
                  <a:pt x="175" y="297"/>
                  <a:pt x="176" y="297"/>
                </a:cubicBezTo>
                <a:cubicBezTo>
                  <a:pt x="177" y="296"/>
                  <a:pt x="177" y="298"/>
                  <a:pt x="178" y="297"/>
                </a:cubicBezTo>
                <a:cubicBezTo>
                  <a:pt x="178" y="298"/>
                  <a:pt x="180" y="300"/>
                  <a:pt x="181" y="299"/>
                </a:cubicBezTo>
                <a:cubicBezTo>
                  <a:pt x="180" y="299"/>
                  <a:pt x="180" y="299"/>
                  <a:pt x="180" y="299"/>
                </a:cubicBezTo>
                <a:cubicBezTo>
                  <a:pt x="181" y="299"/>
                  <a:pt x="181" y="299"/>
                  <a:pt x="181" y="298"/>
                </a:cubicBezTo>
                <a:cubicBezTo>
                  <a:pt x="180" y="297"/>
                  <a:pt x="181" y="297"/>
                  <a:pt x="179" y="294"/>
                </a:cubicBezTo>
                <a:close/>
                <a:moveTo>
                  <a:pt x="155" y="298"/>
                </a:moveTo>
                <a:cubicBezTo>
                  <a:pt x="156" y="299"/>
                  <a:pt x="152" y="299"/>
                  <a:pt x="154" y="300"/>
                </a:cubicBezTo>
                <a:cubicBezTo>
                  <a:pt x="154" y="300"/>
                  <a:pt x="154" y="299"/>
                  <a:pt x="154" y="299"/>
                </a:cubicBezTo>
                <a:cubicBezTo>
                  <a:pt x="154" y="300"/>
                  <a:pt x="155" y="301"/>
                  <a:pt x="156" y="301"/>
                </a:cubicBezTo>
                <a:cubicBezTo>
                  <a:pt x="155" y="300"/>
                  <a:pt x="156" y="298"/>
                  <a:pt x="155" y="298"/>
                </a:cubicBezTo>
                <a:close/>
                <a:moveTo>
                  <a:pt x="184" y="292"/>
                </a:moveTo>
                <a:cubicBezTo>
                  <a:pt x="182" y="292"/>
                  <a:pt x="182" y="294"/>
                  <a:pt x="181" y="295"/>
                </a:cubicBezTo>
                <a:cubicBezTo>
                  <a:pt x="182" y="295"/>
                  <a:pt x="182" y="299"/>
                  <a:pt x="183" y="298"/>
                </a:cubicBezTo>
                <a:cubicBezTo>
                  <a:pt x="182" y="296"/>
                  <a:pt x="183" y="293"/>
                  <a:pt x="184" y="292"/>
                </a:cubicBezTo>
                <a:close/>
                <a:moveTo>
                  <a:pt x="147" y="291"/>
                </a:moveTo>
                <a:cubicBezTo>
                  <a:pt x="147" y="293"/>
                  <a:pt x="146" y="296"/>
                  <a:pt x="148" y="298"/>
                </a:cubicBezTo>
                <a:cubicBezTo>
                  <a:pt x="147" y="294"/>
                  <a:pt x="148" y="293"/>
                  <a:pt x="147" y="291"/>
                </a:cubicBezTo>
                <a:close/>
                <a:moveTo>
                  <a:pt x="191" y="287"/>
                </a:moveTo>
                <a:cubicBezTo>
                  <a:pt x="190" y="287"/>
                  <a:pt x="190" y="286"/>
                  <a:pt x="189" y="287"/>
                </a:cubicBezTo>
                <a:cubicBezTo>
                  <a:pt x="191" y="287"/>
                  <a:pt x="190" y="290"/>
                  <a:pt x="189" y="290"/>
                </a:cubicBezTo>
                <a:cubicBezTo>
                  <a:pt x="190" y="288"/>
                  <a:pt x="186" y="291"/>
                  <a:pt x="188" y="291"/>
                </a:cubicBezTo>
                <a:cubicBezTo>
                  <a:pt x="188" y="289"/>
                  <a:pt x="188" y="292"/>
                  <a:pt x="189" y="292"/>
                </a:cubicBezTo>
                <a:cubicBezTo>
                  <a:pt x="187" y="292"/>
                  <a:pt x="188" y="294"/>
                  <a:pt x="187" y="296"/>
                </a:cubicBezTo>
                <a:cubicBezTo>
                  <a:pt x="188" y="295"/>
                  <a:pt x="190" y="296"/>
                  <a:pt x="190" y="295"/>
                </a:cubicBezTo>
                <a:cubicBezTo>
                  <a:pt x="189" y="293"/>
                  <a:pt x="193" y="291"/>
                  <a:pt x="191" y="287"/>
                </a:cubicBezTo>
                <a:close/>
                <a:moveTo>
                  <a:pt x="144" y="293"/>
                </a:moveTo>
                <a:cubicBezTo>
                  <a:pt x="143" y="294"/>
                  <a:pt x="143" y="296"/>
                  <a:pt x="144" y="296"/>
                </a:cubicBezTo>
                <a:cubicBezTo>
                  <a:pt x="144" y="295"/>
                  <a:pt x="145" y="296"/>
                  <a:pt x="145" y="296"/>
                </a:cubicBezTo>
                <a:cubicBezTo>
                  <a:pt x="144" y="295"/>
                  <a:pt x="146" y="293"/>
                  <a:pt x="144" y="293"/>
                </a:cubicBezTo>
                <a:close/>
                <a:moveTo>
                  <a:pt x="213" y="284"/>
                </a:moveTo>
                <a:cubicBezTo>
                  <a:pt x="214" y="286"/>
                  <a:pt x="212" y="290"/>
                  <a:pt x="214" y="293"/>
                </a:cubicBezTo>
                <a:cubicBezTo>
                  <a:pt x="214" y="291"/>
                  <a:pt x="214" y="285"/>
                  <a:pt x="213" y="284"/>
                </a:cubicBezTo>
                <a:close/>
                <a:moveTo>
                  <a:pt x="203" y="281"/>
                </a:moveTo>
                <a:cubicBezTo>
                  <a:pt x="201" y="280"/>
                  <a:pt x="201" y="280"/>
                  <a:pt x="199" y="279"/>
                </a:cubicBezTo>
                <a:cubicBezTo>
                  <a:pt x="199" y="282"/>
                  <a:pt x="202" y="280"/>
                  <a:pt x="201" y="283"/>
                </a:cubicBezTo>
                <a:cubicBezTo>
                  <a:pt x="200" y="283"/>
                  <a:pt x="201" y="281"/>
                  <a:pt x="199" y="282"/>
                </a:cubicBezTo>
                <a:cubicBezTo>
                  <a:pt x="202" y="284"/>
                  <a:pt x="201" y="290"/>
                  <a:pt x="202" y="291"/>
                </a:cubicBezTo>
                <a:cubicBezTo>
                  <a:pt x="202" y="288"/>
                  <a:pt x="201" y="283"/>
                  <a:pt x="203" y="281"/>
                </a:cubicBezTo>
                <a:close/>
                <a:moveTo>
                  <a:pt x="105" y="283"/>
                </a:moveTo>
                <a:cubicBezTo>
                  <a:pt x="104" y="287"/>
                  <a:pt x="105" y="293"/>
                  <a:pt x="106" y="294"/>
                </a:cubicBezTo>
                <a:cubicBezTo>
                  <a:pt x="107" y="290"/>
                  <a:pt x="104" y="287"/>
                  <a:pt x="106" y="284"/>
                </a:cubicBezTo>
                <a:cubicBezTo>
                  <a:pt x="105" y="284"/>
                  <a:pt x="105" y="283"/>
                  <a:pt x="105" y="283"/>
                </a:cubicBezTo>
                <a:close/>
                <a:moveTo>
                  <a:pt x="171" y="284"/>
                </a:moveTo>
                <a:cubicBezTo>
                  <a:pt x="174" y="284"/>
                  <a:pt x="174" y="286"/>
                  <a:pt x="177" y="287"/>
                </a:cubicBezTo>
                <a:cubicBezTo>
                  <a:pt x="177" y="287"/>
                  <a:pt x="177" y="286"/>
                  <a:pt x="178" y="286"/>
                </a:cubicBezTo>
                <a:cubicBezTo>
                  <a:pt x="177" y="284"/>
                  <a:pt x="177" y="283"/>
                  <a:pt x="178" y="282"/>
                </a:cubicBezTo>
                <a:cubicBezTo>
                  <a:pt x="175" y="280"/>
                  <a:pt x="180" y="277"/>
                  <a:pt x="177" y="276"/>
                </a:cubicBezTo>
                <a:cubicBezTo>
                  <a:pt x="177" y="277"/>
                  <a:pt x="177" y="278"/>
                  <a:pt x="177" y="278"/>
                </a:cubicBezTo>
                <a:cubicBezTo>
                  <a:pt x="177" y="274"/>
                  <a:pt x="177" y="274"/>
                  <a:pt x="177" y="274"/>
                </a:cubicBezTo>
                <a:cubicBezTo>
                  <a:pt x="175" y="274"/>
                  <a:pt x="175" y="274"/>
                  <a:pt x="175" y="274"/>
                </a:cubicBezTo>
                <a:cubicBezTo>
                  <a:pt x="175" y="276"/>
                  <a:pt x="176" y="280"/>
                  <a:pt x="174" y="278"/>
                </a:cubicBezTo>
                <a:cubicBezTo>
                  <a:pt x="173" y="280"/>
                  <a:pt x="176" y="278"/>
                  <a:pt x="175" y="280"/>
                </a:cubicBezTo>
                <a:cubicBezTo>
                  <a:pt x="173" y="278"/>
                  <a:pt x="171" y="280"/>
                  <a:pt x="171" y="284"/>
                </a:cubicBezTo>
                <a:close/>
                <a:moveTo>
                  <a:pt x="27" y="276"/>
                </a:moveTo>
                <a:cubicBezTo>
                  <a:pt x="26" y="277"/>
                  <a:pt x="26" y="278"/>
                  <a:pt x="25" y="278"/>
                </a:cubicBezTo>
                <a:cubicBezTo>
                  <a:pt x="25" y="279"/>
                  <a:pt x="27" y="285"/>
                  <a:pt x="24" y="284"/>
                </a:cubicBezTo>
                <a:cubicBezTo>
                  <a:pt x="25" y="282"/>
                  <a:pt x="23" y="283"/>
                  <a:pt x="23" y="281"/>
                </a:cubicBezTo>
                <a:cubicBezTo>
                  <a:pt x="23" y="281"/>
                  <a:pt x="24" y="281"/>
                  <a:pt x="24" y="281"/>
                </a:cubicBezTo>
                <a:cubicBezTo>
                  <a:pt x="23" y="280"/>
                  <a:pt x="25" y="278"/>
                  <a:pt x="23" y="278"/>
                </a:cubicBezTo>
                <a:cubicBezTo>
                  <a:pt x="23" y="279"/>
                  <a:pt x="24" y="281"/>
                  <a:pt x="23" y="281"/>
                </a:cubicBezTo>
                <a:cubicBezTo>
                  <a:pt x="23" y="279"/>
                  <a:pt x="22" y="279"/>
                  <a:pt x="21" y="278"/>
                </a:cubicBezTo>
                <a:cubicBezTo>
                  <a:pt x="22" y="279"/>
                  <a:pt x="20" y="279"/>
                  <a:pt x="20" y="279"/>
                </a:cubicBezTo>
                <a:cubicBezTo>
                  <a:pt x="19" y="279"/>
                  <a:pt x="20" y="277"/>
                  <a:pt x="19" y="277"/>
                </a:cubicBezTo>
                <a:cubicBezTo>
                  <a:pt x="18" y="279"/>
                  <a:pt x="18" y="282"/>
                  <a:pt x="17" y="284"/>
                </a:cubicBezTo>
                <a:cubicBezTo>
                  <a:pt x="19" y="287"/>
                  <a:pt x="22" y="289"/>
                  <a:pt x="24" y="291"/>
                </a:cubicBezTo>
                <a:cubicBezTo>
                  <a:pt x="24" y="290"/>
                  <a:pt x="27" y="290"/>
                  <a:pt x="28" y="290"/>
                </a:cubicBezTo>
                <a:cubicBezTo>
                  <a:pt x="29" y="286"/>
                  <a:pt x="28" y="284"/>
                  <a:pt x="27" y="281"/>
                </a:cubicBezTo>
                <a:cubicBezTo>
                  <a:pt x="29" y="281"/>
                  <a:pt x="27" y="276"/>
                  <a:pt x="27" y="276"/>
                </a:cubicBezTo>
                <a:close/>
                <a:moveTo>
                  <a:pt x="498" y="268"/>
                </a:moveTo>
                <a:cubicBezTo>
                  <a:pt x="499" y="268"/>
                  <a:pt x="499" y="268"/>
                  <a:pt x="498" y="268"/>
                </a:cubicBezTo>
                <a:cubicBezTo>
                  <a:pt x="498" y="269"/>
                  <a:pt x="497" y="268"/>
                  <a:pt x="497" y="269"/>
                </a:cubicBezTo>
                <a:cubicBezTo>
                  <a:pt x="498" y="269"/>
                  <a:pt x="497" y="271"/>
                  <a:pt x="498" y="271"/>
                </a:cubicBezTo>
                <a:cubicBezTo>
                  <a:pt x="498" y="270"/>
                  <a:pt x="499" y="271"/>
                  <a:pt x="499" y="270"/>
                </a:cubicBezTo>
                <a:cubicBezTo>
                  <a:pt x="499" y="270"/>
                  <a:pt x="498" y="269"/>
                  <a:pt x="498" y="268"/>
                </a:cubicBezTo>
                <a:close/>
                <a:moveTo>
                  <a:pt x="90" y="277"/>
                </a:moveTo>
                <a:cubicBezTo>
                  <a:pt x="90" y="271"/>
                  <a:pt x="90" y="278"/>
                  <a:pt x="89" y="279"/>
                </a:cubicBezTo>
                <a:cubicBezTo>
                  <a:pt x="92" y="279"/>
                  <a:pt x="89" y="276"/>
                  <a:pt x="90" y="277"/>
                </a:cubicBezTo>
                <a:close/>
                <a:moveTo>
                  <a:pt x="108" y="268"/>
                </a:moveTo>
                <a:cubicBezTo>
                  <a:pt x="108" y="268"/>
                  <a:pt x="107" y="267"/>
                  <a:pt x="108" y="266"/>
                </a:cubicBezTo>
                <a:cubicBezTo>
                  <a:pt x="106" y="268"/>
                  <a:pt x="108" y="274"/>
                  <a:pt x="108" y="268"/>
                </a:cubicBezTo>
                <a:close/>
                <a:moveTo>
                  <a:pt x="5" y="186"/>
                </a:moveTo>
                <a:cubicBezTo>
                  <a:pt x="4" y="184"/>
                  <a:pt x="5" y="182"/>
                  <a:pt x="5" y="179"/>
                </a:cubicBezTo>
                <a:cubicBezTo>
                  <a:pt x="2" y="180"/>
                  <a:pt x="4" y="187"/>
                  <a:pt x="5" y="186"/>
                </a:cubicBezTo>
                <a:close/>
                <a:moveTo>
                  <a:pt x="325" y="27"/>
                </a:moveTo>
                <a:cubicBezTo>
                  <a:pt x="324" y="28"/>
                  <a:pt x="325" y="25"/>
                  <a:pt x="323" y="25"/>
                </a:cubicBezTo>
                <a:cubicBezTo>
                  <a:pt x="324" y="27"/>
                  <a:pt x="323" y="30"/>
                  <a:pt x="324" y="30"/>
                </a:cubicBezTo>
                <a:cubicBezTo>
                  <a:pt x="324" y="28"/>
                  <a:pt x="324" y="27"/>
                  <a:pt x="325" y="27"/>
                </a:cubicBezTo>
                <a:close/>
                <a:moveTo>
                  <a:pt x="146" y="33"/>
                </a:moveTo>
                <a:cubicBezTo>
                  <a:pt x="147" y="34"/>
                  <a:pt x="147" y="33"/>
                  <a:pt x="148" y="35"/>
                </a:cubicBezTo>
                <a:cubicBezTo>
                  <a:pt x="147" y="35"/>
                  <a:pt x="147" y="34"/>
                  <a:pt x="146" y="33"/>
                </a:cubicBezTo>
                <a:cubicBezTo>
                  <a:pt x="147" y="36"/>
                  <a:pt x="145" y="37"/>
                  <a:pt x="149" y="37"/>
                </a:cubicBezTo>
                <a:cubicBezTo>
                  <a:pt x="150" y="33"/>
                  <a:pt x="149" y="30"/>
                  <a:pt x="149" y="26"/>
                </a:cubicBezTo>
                <a:cubicBezTo>
                  <a:pt x="146" y="25"/>
                  <a:pt x="150" y="19"/>
                  <a:pt x="147" y="16"/>
                </a:cubicBezTo>
                <a:cubicBezTo>
                  <a:pt x="148" y="16"/>
                  <a:pt x="146" y="12"/>
                  <a:pt x="149" y="12"/>
                </a:cubicBezTo>
                <a:cubicBezTo>
                  <a:pt x="148" y="12"/>
                  <a:pt x="148" y="11"/>
                  <a:pt x="147" y="11"/>
                </a:cubicBezTo>
                <a:cubicBezTo>
                  <a:pt x="147" y="10"/>
                  <a:pt x="148" y="9"/>
                  <a:pt x="149" y="8"/>
                </a:cubicBezTo>
                <a:cubicBezTo>
                  <a:pt x="147" y="9"/>
                  <a:pt x="147" y="7"/>
                  <a:pt x="147" y="6"/>
                </a:cubicBezTo>
                <a:cubicBezTo>
                  <a:pt x="145" y="5"/>
                  <a:pt x="145" y="7"/>
                  <a:pt x="144" y="8"/>
                </a:cubicBezTo>
                <a:cubicBezTo>
                  <a:pt x="145" y="10"/>
                  <a:pt x="145" y="13"/>
                  <a:pt x="146" y="15"/>
                </a:cubicBezTo>
                <a:cubicBezTo>
                  <a:pt x="144" y="20"/>
                  <a:pt x="146" y="28"/>
                  <a:pt x="146" y="33"/>
                </a:cubicBezTo>
                <a:close/>
                <a:moveTo>
                  <a:pt x="289" y="24"/>
                </a:moveTo>
                <a:cubicBezTo>
                  <a:pt x="289" y="17"/>
                  <a:pt x="286" y="22"/>
                  <a:pt x="289" y="24"/>
                </a:cubicBezTo>
                <a:close/>
                <a:moveTo>
                  <a:pt x="371" y="8"/>
                </a:moveTo>
                <a:cubicBezTo>
                  <a:pt x="372" y="10"/>
                  <a:pt x="371" y="11"/>
                  <a:pt x="372" y="13"/>
                </a:cubicBezTo>
                <a:cubicBezTo>
                  <a:pt x="373" y="12"/>
                  <a:pt x="372" y="8"/>
                  <a:pt x="375" y="9"/>
                </a:cubicBezTo>
                <a:cubicBezTo>
                  <a:pt x="375" y="6"/>
                  <a:pt x="375" y="7"/>
                  <a:pt x="375" y="3"/>
                </a:cubicBezTo>
                <a:cubicBezTo>
                  <a:pt x="372" y="3"/>
                  <a:pt x="374" y="5"/>
                  <a:pt x="373" y="5"/>
                </a:cubicBezTo>
                <a:cubicBezTo>
                  <a:pt x="374" y="4"/>
                  <a:pt x="370" y="7"/>
                  <a:pt x="369" y="6"/>
                </a:cubicBezTo>
                <a:cubicBezTo>
                  <a:pt x="371" y="6"/>
                  <a:pt x="369" y="9"/>
                  <a:pt x="371" y="8"/>
                </a:cubicBezTo>
                <a:close/>
                <a:moveTo>
                  <a:pt x="272" y="13"/>
                </a:moveTo>
                <a:cubicBezTo>
                  <a:pt x="272" y="15"/>
                  <a:pt x="270" y="13"/>
                  <a:pt x="270" y="14"/>
                </a:cubicBezTo>
                <a:cubicBezTo>
                  <a:pt x="271" y="16"/>
                  <a:pt x="273" y="17"/>
                  <a:pt x="272" y="13"/>
                </a:cubicBezTo>
                <a:close/>
                <a:moveTo>
                  <a:pt x="34" y="10"/>
                </a:moveTo>
                <a:cubicBezTo>
                  <a:pt x="34" y="10"/>
                  <a:pt x="36" y="8"/>
                  <a:pt x="34" y="8"/>
                </a:cubicBezTo>
                <a:cubicBezTo>
                  <a:pt x="34" y="9"/>
                  <a:pt x="34" y="9"/>
                  <a:pt x="34" y="9"/>
                </a:cubicBezTo>
                <a:cubicBezTo>
                  <a:pt x="33" y="9"/>
                  <a:pt x="33" y="9"/>
                  <a:pt x="32" y="9"/>
                </a:cubicBezTo>
                <a:cubicBezTo>
                  <a:pt x="32" y="10"/>
                  <a:pt x="33" y="11"/>
                  <a:pt x="34" y="10"/>
                </a:cubicBezTo>
                <a:close/>
                <a:moveTo>
                  <a:pt x="197" y="292"/>
                </a:moveTo>
                <a:cubicBezTo>
                  <a:pt x="198" y="292"/>
                  <a:pt x="198" y="295"/>
                  <a:pt x="198" y="294"/>
                </a:cubicBezTo>
                <a:cubicBezTo>
                  <a:pt x="198" y="283"/>
                  <a:pt x="200" y="276"/>
                  <a:pt x="198" y="271"/>
                </a:cubicBezTo>
                <a:cubicBezTo>
                  <a:pt x="197" y="274"/>
                  <a:pt x="198" y="277"/>
                  <a:pt x="197" y="280"/>
                </a:cubicBezTo>
                <a:cubicBezTo>
                  <a:pt x="196" y="280"/>
                  <a:pt x="196" y="280"/>
                  <a:pt x="196" y="280"/>
                </a:cubicBezTo>
                <a:cubicBezTo>
                  <a:pt x="196" y="277"/>
                  <a:pt x="196" y="277"/>
                  <a:pt x="196" y="277"/>
                </a:cubicBezTo>
                <a:cubicBezTo>
                  <a:pt x="195" y="276"/>
                  <a:pt x="194" y="276"/>
                  <a:pt x="194" y="274"/>
                </a:cubicBezTo>
                <a:cubicBezTo>
                  <a:pt x="193" y="275"/>
                  <a:pt x="192" y="276"/>
                  <a:pt x="192" y="277"/>
                </a:cubicBezTo>
                <a:cubicBezTo>
                  <a:pt x="192" y="278"/>
                  <a:pt x="194" y="277"/>
                  <a:pt x="194" y="278"/>
                </a:cubicBezTo>
                <a:cubicBezTo>
                  <a:pt x="193" y="279"/>
                  <a:pt x="195" y="280"/>
                  <a:pt x="195" y="281"/>
                </a:cubicBezTo>
                <a:cubicBezTo>
                  <a:pt x="193" y="281"/>
                  <a:pt x="193" y="281"/>
                  <a:pt x="193" y="281"/>
                </a:cubicBezTo>
                <a:cubicBezTo>
                  <a:pt x="194" y="282"/>
                  <a:pt x="193" y="284"/>
                  <a:pt x="194" y="284"/>
                </a:cubicBezTo>
                <a:cubicBezTo>
                  <a:pt x="194" y="283"/>
                  <a:pt x="194" y="283"/>
                  <a:pt x="194" y="282"/>
                </a:cubicBezTo>
                <a:cubicBezTo>
                  <a:pt x="194" y="285"/>
                  <a:pt x="195" y="288"/>
                  <a:pt x="194" y="290"/>
                </a:cubicBezTo>
                <a:cubicBezTo>
                  <a:pt x="193" y="289"/>
                  <a:pt x="193" y="288"/>
                  <a:pt x="191" y="288"/>
                </a:cubicBezTo>
                <a:cubicBezTo>
                  <a:pt x="193" y="289"/>
                  <a:pt x="191" y="292"/>
                  <a:pt x="193" y="292"/>
                </a:cubicBezTo>
                <a:cubicBezTo>
                  <a:pt x="195" y="292"/>
                  <a:pt x="192" y="291"/>
                  <a:pt x="194" y="291"/>
                </a:cubicBezTo>
                <a:cubicBezTo>
                  <a:pt x="195" y="292"/>
                  <a:pt x="197" y="293"/>
                  <a:pt x="196" y="295"/>
                </a:cubicBezTo>
                <a:cubicBezTo>
                  <a:pt x="198" y="295"/>
                  <a:pt x="196" y="292"/>
                  <a:pt x="197" y="292"/>
                </a:cubicBezTo>
                <a:close/>
                <a:moveTo>
                  <a:pt x="195" y="285"/>
                </a:moveTo>
                <a:cubicBezTo>
                  <a:pt x="195" y="284"/>
                  <a:pt x="196" y="284"/>
                  <a:pt x="197" y="284"/>
                </a:cubicBezTo>
                <a:cubicBezTo>
                  <a:pt x="197" y="285"/>
                  <a:pt x="197" y="285"/>
                  <a:pt x="197" y="285"/>
                </a:cubicBezTo>
                <a:cubicBezTo>
                  <a:pt x="199" y="286"/>
                  <a:pt x="195" y="287"/>
                  <a:pt x="198" y="287"/>
                </a:cubicBezTo>
                <a:cubicBezTo>
                  <a:pt x="198" y="288"/>
                  <a:pt x="196" y="289"/>
                  <a:pt x="198" y="289"/>
                </a:cubicBezTo>
                <a:cubicBezTo>
                  <a:pt x="198" y="290"/>
                  <a:pt x="197" y="290"/>
                  <a:pt x="196" y="290"/>
                </a:cubicBezTo>
                <a:cubicBezTo>
                  <a:pt x="196" y="287"/>
                  <a:pt x="196" y="287"/>
                  <a:pt x="195" y="285"/>
                </a:cubicBezTo>
                <a:close/>
                <a:moveTo>
                  <a:pt x="22" y="274"/>
                </a:moveTo>
                <a:cubicBezTo>
                  <a:pt x="22" y="273"/>
                  <a:pt x="22" y="273"/>
                  <a:pt x="22" y="273"/>
                </a:cubicBezTo>
                <a:cubicBezTo>
                  <a:pt x="22" y="272"/>
                  <a:pt x="22" y="272"/>
                  <a:pt x="23" y="273"/>
                </a:cubicBezTo>
                <a:cubicBezTo>
                  <a:pt x="22" y="269"/>
                  <a:pt x="22" y="269"/>
                  <a:pt x="23" y="264"/>
                </a:cubicBezTo>
                <a:cubicBezTo>
                  <a:pt x="22" y="266"/>
                  <a:pt x="20" y="266"/>
                  <a:pt x="21" y="265"/>
                </a:cubicBezTo>
                <a:cubicBezTo>
                  <a:pt x="20" y="268"/>
                  <a:pt x="21" y="270"/>
                  <a:pt x="22" y="274"/>
                </a:cubicBezTo>
                <a:close/>
              </a:path>
            </a:pathLst>
          </a:custGeom>
          <a:blipFill dpi="0" rotWithShape="1">
            <a:blip r:embed="rId6">
              <a:extLst>
                <a:ext uri="{BEBA8EAE-BF5A-486C-A8C5-ECC9F3942E4B}">
                  <a14:imgProps xmlns:a14="http://schemas.microsoft.com/office/drawing/2010/main">
                    <a14:imgLayer r:embed="rId7">
                      <a14:imgEffect>
                        <a14:colorTemperature colorTemp="6987"/>
                      </a14:imgEffect>
                    </a14:imgLayer>
                  </a14:imgProps>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标题 1"/>
          <p:cNvSpPr txBox="1">
            <a:spLocks/>
          </p:cNvSpPr>
          <p:nvPr/>
        </p:nvSpPr>
        <p:spPr>
          <a:xfrm>
            <a:off x="3618012" y="1315833"/>
            <a:ext cx="2454919" cy="357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AB7121"/>
                </a:solidFill>
                <a:latin typeface="JungleLeaves" pitchFamily="2" charset="0"/>
                <a:ea typeface="汉仪漫步体繁" panose="02010609000101010101" pitchFamily="49" charset="-122"/>
              </a:rPr>
              <a:t>SO</a:t>
            </a:r>
            <a:r>
              <a:rPr lang="zh-CN" altLang="en-US" sz="2400" b="1" dirty="0">
                <a:solidFill>
                  <a:srgbClr val="AB7121"/>
                </a:solidFill>
                <a:latin typeface="JungleLeaves" pitchFamily="2" charset="0"/>
                <a:ea typeface="汉仪漫步体繁" panose="02010609000101010101" pitchFamily="49" charset="-122"/>
              </a:rPr>
              <a:t> </a:t>
            </a:r>
            <a:r>
              <a:rPr lang="en-US" altLang="zh-CN" sz="2400" b="1" dirty="0">
                <a:solidFill>
                  <a:srgbClr val="AB7121"/>
                </a:solidFill>
                <a:latin typeface="JungleLeaves" pitchFamily="2" charset="0"/>
                <a:ea typeface="汉仪漫步体繁" panose="02010609000101010101" pitchFamily="49" charset="-122"/>
              </a:rPr>
              <a:t>YOUNG</a:t>
            </a:r>
          </a:p>
        </p:txBody>
      </p:sp>
      <p:sp>
        <p:nvSpPr>
          <p:cNvPr id="11" name="标题 1"/>
          <p:cNvSpPr txBox="1">
            <a:spLocks/>
          </p:cNvSpPr>
          <p:nvPr/>
        </p:nvSpPr>
        <p:spPr>
          <a:xfrm>
            <a:off x="3535164" y="1629479"/>
            <a:ext cx="3162789"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503D00"/>
                </a:solidFill>
                <a:latin typeface="专业字体设计服务/WWW.ZTSGC.COM/" panose="02000000000000000000" pitchFamily="2" charset="-122"/>
                <a:ea typeface="专业字体设计服务/WWW.ZTSGC.COM/" panose="02000000000000000000" pitchFamily="2" charset="-122"/>
              </a:rPr>
              <a:t>我们终将逝去的</a:t>
            </a:r>
            <a:endParaRPr lang="en-US" altLang="zh-CN" sz="2800" b="1" dirty="0">
              <a:solidFill>
                <a:srgbClr val="503D00"/>
              </a:solidFill>
              <a:latin typeface="专业字体设计服务/WWW.ZTSGC.COM/" panose="02000000000000000000" pitchFamily="2" charset="-122"/>
              <a:ea typeface="专业字体设计服务/WWW.ZTSGC.COM/" panose="02000000000000000000" pitchFamily="2" charset="-122"/>
            </a:endParaRPr>
          </a:p>
        </p:txBody>
      </p:sp>
      <p:sp>
        <p:nvSpPr>
          <p:cNvPr id="22" name="标题 1"/>
          <p:cNvSpPr txBox="1">
            <a:spLocks/>
          </p:cNvSpPr>
          <p:nvPr/>
        </p:nvSpPr>
        <p:spPr>
          <a:xfrm>
            <a:off x="4272989" y="4576564"/>
            <a:ext cx="4058754"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5400" dirty="0">
                <a:solidFill>
                  <a:srgbClr val="470000"/>
                </a:solidFill>
                <a:latin typeface="中山行书百年纪念版" panose="02010609000101010101" pitchFamily="49" charset="-122"/>
                <a:ea typeface="中山行书百年纪念版" panose="02010609000101010101" pitchFamily="49" charset="-122"/>
              </a:rPr>
              <a:t>毕业纪念册</a:t>
            </a:r>
            <a:endParaRPr lang="en-US" altLang="zh-CN" sz="5400" dirty="0">
              <a:solidFill>
                <a:srgbClr val="470000"/>
              </a:solidFill>
              <a:latin typeface="中山行书百年纪念版" panose="02010609000101010101" pitchFamily="49" charset="-122"/>
              <a:ea typeface="中山行书百年纪念版" panose="02010609000101010101" pitchFamily="49" charset="-122"/>
            </a:endParaRPr>
          </a:p>
        </p:txBody>
      </p:sp>
      <p:sp>
        <p:nvSpPr>
          <p:cNvPr id="7" name="矩形 6"/>
          <p:cNvSpPr/>
          <p:nvPr/>
        </p:nvSpPr>
        <p:spPr>
          <a:xfrm>
            <a:off x="1865718" y="5480232"/>
            <a:ext cx="8493855" cy="646331"/>
          </a:xfrm>
          <a:prstGeom prst="rect">
            <a:avLst/>
          </a:prstGeom>
          <a:effectLst>
            <a:outerShdw blurRad="50800" dist="50800" dir="5400000" algn="ctr" rotWithShape="0">
              <a:schemeClr val="tx1"/>
            </a:outerShdw>
          </a:effectLst>
        </p:spPr>
        <p:txBody>
          <a:bodyPr wrap="square">
            <a:spAutoFit/>
          </a:bodyPr>
          <a:lstStyle/>
          <a:p>
            <a:pPr algn="ctr"/>
            <a:r>
              <a:rPr lang="zh-CN" altLang="en-US" dirty="0">
                <a:solidFill>
                  <a:schemeClr val="bg1"/>
                </a:solidFill>
                <a:effectLst>
                  <a:outerShdw blurRad="38100" dist="38100" dir="2700000" algn="tl">
                    <a:srgbClr val="000000">
                      <a:alpha val="43137"/>
                    </a:srgbClr>
                  </a:outerShdw>
                </a:effectLst>
                <a:latin typeface="书体坊安景臣钢笔行书" panose="02010601030101010101" pitchFamily="2" charset="-122"/>
                <a:ea typeface="书体坊安景臣钢笔行书" panose="02010601030101010101" pitchFamily="2" charset="-122"/>
              </a:rPr>
              <a:t>采撷一串串的梦，学校的嬉戏，回想起是那么绚丽</a:t>
            </a:r>
            <a:r>
              <a:rPr lang="en-US" altLang="zh-CN" dirty="0">
                <a:solidFill>
                  <a:schemeClr val="bg1"/>
                </a:solidFill>
                <a:effectLst>
                  <a:outerShdw blurRad="38100" dist="38100" dir="2700000" algn="tl">
                    <a:srgbClr val="000000">
                      <a:alpha val="43137"/>
                    </a:srgbClr>
                  </a:outerShdw>
                </a:effectLst>
                <a:latin typeface="书体坊安景臣钢笔行书" panose="02010601030101010101" pitchFamily="2" charset="-122"/>
                <a:ea typeface="书体坊安景臣钢笔行书" panose="02010601030101010101" pitchFamily="2" charset="-122"/>
              </a:rPr>
              <a:t>;</a:t>
            </a:r>
            <a:r>
              <a:rPr lang="zh-CN" altLang="en-US" dirty="0">
                <a:solidFill>
                  <a:schemeClr val="bg1"/>
                </a:solidFill>
                <a:effectLst>
                  <a:outerShdw blurRad="38100" dist="38100" dir="2700000" algn="tl">
                    <a:srgbClr val="000000">
                      <a:alpha val="43137"/>
                    </a:srgbClr>
                  </a:outerShdw>
                </a:effectLst>
                <a:latin typeface="书体坊安景臣钢笔行书" panose="02010601030101010101" pitchFamily="2" charset="-122"/>
                <a:ea typeface="书体坊安景臣钢笔行书" panose="02010601030101010101" pitchFamily="2" charset="-122"/>
              </a:rPr>
              <a:t>而成长的追逐，竟已一跃而过。世间的尘嚣喧扰，似乎沉寂，但愿我们不忘过往。</a:t>
            </a:r>
          </a:p>
        </p:txBody>
      </p:sp>
      <p:sp>
        <p:nvSpPr>
          <p:cNvPr id="26" name="标题 1"/>
          <p:cNvSpPr txBox="1">
            <a:spLocks/>
          </p:cNvSpPr>
          <p:nvPr/>
        </p:nvSpPr>
        <p:spPr>
          <a:xfrm>
            <a:off x="3304504" y="2004672"/>
            <a:ext cx="1812055" cy="1533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000" kern="100" spc="-300" dirty="0">
                <a:solidFill>
                  <a:srgbClr val="8E5827"/>
                </a:solidFill>
                <a:effectLst>
                  <a:outerShdw blurRad="38100" dist="38100" dir="2700000" algn="tl">
                    <a:srgbClr val="000000">
                      <a:alpha val="43137"/>
                    </a:srgbClr>
                  </a:outerShdw>
                </a:effectLst>
                <a:latin typeface="方正平和简体" panose="03000509000000000000" pitchFamily="65" charset="-122"/>
                <a:ea typeface="方正平和简体" panose="03000509000000000000" pitchFamily="65" charset="-122"/>
              </a:rPr>
              <a:t>青</a:t>
            </a:r>
            <a:endParaRPr lang="en-US" altLang="zh-CN" sz="13000" kern="100" spc="-300" dirty="0">
              <a:solidFill>
                <a:srgbClr val="8E5827"/>
              </a:solidFill>
              <a:effectLst>
                <a:outerShdw blurRad="38100" dist="38100" dir="2700000" algn="tl">
                  <a:srgbClr val="000000">
                    <a:alpha val="43137"/>
                  </a:srgbClr>
                </a:outerShdw>
              </a:effectLst>
              <a:latin typeface="方正平和简体" panose="03000509000000000000" pitchFamily="65" charset="-122"/>
              <a:ea typeface="方正平和简体" panose="03000509000000000000" pitchFamily="65" charset="-122"/>
            </a:endParaRPr>
          </a:p>
        </p:txBody>
      </p:sp>
      <p:sp>
        <p:nvSpPr>
          <p:cNvPr id="27" name="标题 1"/>
          <p:cNvSpPr txBox="1">
            <a:spLocks/>
          </p:cNvSpPr>
          <p:nvPr/>
        </p:nvSpPr>
        <p:spPr>
          <a:xfrm>
            <a:off x="4741572" y="1969914"/>
            <a:ext cx="2267106" cy="1533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000" kern="100" spc="-300" dirty="0">
                <a:solidFill>
                  <a:srgbClr val="8E5827"/>
                </a:solidFill>
                <a:effectLst>
                  <a:outerShdw blurRad="38100" dist="38100" dir="2700000" algn="tl">
                    <a:srgbClr val="000000">
                      <a:alpha val="43137"/>
                    </a:srgbClr>
                  </a:outerShdw>
                </a:effectLst>
                <a:latin typeface="方正平和简体" panose="03000509000000000000" pitchFamily="65" charset="-122"/>
                <a:ea typeface="方正平和简体" panose="03000509000000000000" pitchFamily="65" charset="-122"/>
              </a:rPr>
              <a:t>春</a:t>
            </a:r>
            <a:endParaRPr lang="en-US" altLang="zh-CN" sz="13000" kern="100" spc="-300" dirty="0">
              <a:solidFill>
                <a:srgbClr val="8E5827"/>
              </a:solidFill>
              <a:effectLst>
                <a:outerShdw blurRad="38100" dist="38100" dir="2700000" algn="tl">
                  <a:srgbClr val="000000">
                    <a:alpha val="43137"/>
                  </a:srgbClr>
                </a:outerShdw>
              </a:effectLst>
              <a:latin typeface="方正平和简体" panose="03000509000000000000" pitchFamily="65" charset="-122"/>
              <a:ea typeface="方正平和简体" panose="03000509000000000000" pitchFamily="65" charset="-122"/>
            </a:endParaRPr>
          </a:p>
        </p:txBody>
      </p:sp>
      <p:sp>
        <p:nvSpPr>
          <p:cNvPr id="20" name="标题 1"/>
          <p:cNvSpPr txBox="1">
            <a:spLocks/>
          </p:cNvSpPr>
          <p:nvPr/>
        </p:nvSpPr>
        <p:spPr>
          <a:xfrm>
            <a:off x="1659824" y="806774"/>
            <a:ext cx="1865718" cy="1533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0" dirty="0">
                <a:solidFill>
                  <a:srgbClr val="CB9114"/>
                </a:solidFill>
                <a:effectLst>
                  <a:outerShdw blurRad="38100" dist="38100" dir="2700000" algn="tl">
                    <a:srgbClr val="000000">
                      <a:alpha val="43137"/>
                    </a:srgbClr>
                  </a:outerShdw>
                </a:effectLst>
                <a:latin typeface="汉仪柏青体简" panose="02010604000101010101" pitchFamily="2" charset="-122"/>
                <a:ea typeface="汉仪柏青体简" panose="02010604000101010101" pitchFamily="2" charset="-122"/>
              </a:rPr>
              <a:t>致</a:t>
            </a:r>
            <a:endParaRPr lang="en-US" altLang="zh-CN" sz="18000" dirty="0">
              <a:solidFill>
                <a:srgbClr val="CB9114"/>
              </a:solidFill>
              <a:effectLst>
                <a:outerShdw blurRad="38100" dist="38100" dir="2700000" algn="tl">
                  <a:srgbClr val="000000">
                    <a:alpha val="43137"/>
                  </a:srgbClr>
                </a:outerShdw>
              </a:effectLst>
              <a:latin typeface="汉仪柏青体简" panose="02010604000101010101" pitchFamily="2" charset="-122"/>
              <a:ea typeface="汉仪柏青体简" panose="02010604000101010101" pitchFamily="2" charset="-122"/>
            </a:endParaRPr>
          </a:p>
        </p:txBody>
      </p:sp>
      <p:grpSp>
        <p:nvGrpSpPr>
          <p:cNvPr id="13" name="组合 12"/>
          <p:cNvGrpSpPr/>
          <p:nvPr/>
        </p:nvGrpSpPr>
        <p:grpSpPr>
          <a:xfrm flipH="1">
            <a:off x="3459138" y="4882311"/>
            <a:ext cx="952908" cy="481707"/>
            <a:chOff x="831851" y="1143000"/>
            <a:chExt cx="2768600" cy="1262063"/>
          </a:xfrm>
          <a:solidFill>
            <a:srgbClr val="8E5827"/>
          </a:solidFill>
        </p:grpSpPr>
        <p:sp>
          <p:nvSpPr>
            <p:cNvPr id="15" name="Freeform 5"/>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6"/>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7"/>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7853007" y="4905334"/>
            <a:ext cx="952908" cy="481707"/>
            <a:chOff x="831851" y="1143000"/>
            <a:chExt cx="2768600" cy="1262063"/>
          </a:xfrm>
          <a:solidFill>
            <a:srgbClr val="8E5827"/>
          </a:solidFill>
        </p:grpSpPr>
        <p:sp>
          <p:nvSpPr>
            <p:cNvPr id="19" name="Freeform 5"/>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6"/>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7"/>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那些花儿">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87200" y="-1260475"/>
            <a:ext cx="609600" cy="609600"/>
          </a:xfrm>
          <a:prstGeom prst="rect">
            <a:avLst/>
          </a:prstGeom>
        </p:spPr>
      </p:pic>
    </p:spTree>
    <p:extLst>
      <p:ext uri="{BB962C8B-B14F-4D97-AF65-F5344CB8AC3E}">
        <p14:creationId xmlns:p14="http://schemas.microsoft.com/office/powerpoint/2010/main" val="1171445173"/>
      </p:ext>
    </p:extLst>
  </p:cSld>
  <p:clrMapOvr>
    <a:masterClrMapping/>
  </p:clrMapOvr>
  <p:transition spd="slow" advClick="0"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6" presetClass="entr" presetSubtype="21"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 presetClass="entr" presetSubtype="9" fill="hold" grpId="0" nodeType="withEffect" p14:presetBounceEnd="40000">
                                      <p:stCondLst>
                                        <p:cond delay="1500"/>
                                      </p:stCondLst>
                                      <p:childTnLst>
                                        <p:set>
                                          <p:cBhvr>
                                            <p:cTn id="14" dur="1" fill="hold">
                                              <p:stCondLst>
                                                <p:cond delay="0"/>
                                              </p:stCondLst>
                                            </p:cTn>
                                            <p:tgtEl>
                                              <p:spTgt spid="20"/>
                                            </p:tgtEl>
                                            <p:attrNameLst>
                                              <p:attrName>style.visibility</p:attrName>
                                            </p:attrNameLst>
                                          </p:cBhvr>
                                          <p:to>
                                            <p:strVal val="visible"/>
                                          </p:to>
                                        </p:set>
                                        <p:anim calcmode="lin" valueType="num" p14:bounceEnd="40000">
                                          <p:cBhvr additive="base">
                                            <p:cTn id="15" dur="1000" fill="hold"/>
                                            <p:tgtEl>
                                              <p:spTgt spid="20"/>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20"/>
                                            </p:tgtEl>
                                            <p:attrNameLst>
                                              <p:attrName>ppt_y</p:attrName>
                                            </p:attrNameLst>
                                          </p:cBhvr>
                                          <p:tavLst>
                                            <p:tav tm="0">
                                              <p:val>
                                                <p:strVal val="0-#ppt_h/2"/>
                                              </p:val>
                                            </p:tav>
                                            <p:tav tm="100000">
                                              <p:val>
                                                <p:strVal val="#ppt_y"/>
                                              </p:val>
                                            </p:tav>
                                          </p:tavLst>
                                        </p:anim>
                                      </p:childTnLst>
                                    </p:cTn>
                                  </p:par>
                                  <p:par>
                                    <p:cTn id="17" presetID="22" presetClass="entr" presetSubtype="8" fill="hold" grpId="0" nodeType="withEffect">
                                      <p:stCondLst>
                                        <p:cond delay="2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000"/>
                                            <p:tgtEl>
                                              <p:spTgt spid="26"/>
                                            </p:tgtEl>
                                          </p:cBhvr>
                                        </p:animEffect>
                                      </p:childTnLst>
                                    </p:cTn>
                                  </p:par>
                                  <p:par>
                                    <p:cTn id="20" presetID="22" presetClass="entr" presetSubtype="8" fill="hold" grpId="0" nodeType="withEffect">
                                      <p:stCondLst>
                                        <p:cond delay="350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par>
                                    <p:cTn id="23" presetID="14" presetClass="entr" presetSubtype="10" fill="hold" grpId="0" nodeType="withEffect">
                                      <p:stCondLst>
                                        <p:cond delay="400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9" presetClass="entr" presetSubtype="0" fill="hold" grpId="0" nodeType="withEffect">
                                      <p:stCondLst>
                                        <p:cond delay="4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37" presetClass="entr" presetSubtype="0" fill="hold" grpId="0" nodeType="withEffect">
                                      <p:stCondLst>
                                        <p:cond delay="5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5" presetID="22" presetClass="entr" presetSubtype="2" fill="hold" nodeType="withEffect">
                                      <p:stCondLst>
                                        <p:cond delay="600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par>
                                    <p:cTn id="38" presetID="22" presetClass="entr" presetSubtype="8" fill="hold" nodeType="withEffect">
                                      <p:stCondLst>
                                        <p:cond delay="6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42" presetClass="entr" presetSubtype="0" fill="hold" grpId="0" nodeType="withEffect">
                                      <p:stCondLst>
                                        <p:cond delay="70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3"/>
                    </p:tgtEl>
                  </p:cMediaNode>
                </p:audio>
              </p:childTnLst>
            </p:cTn>
          </p:par>
        </p:tnLst>
        <p:bldLst>
          <p:bldP spid="25" grpId="0" animBg="1"/>
          <p:bldP spid="8" grpId="0"/>
          <p:bldP spid="11" grpId="0"/>
          <p:bldP spid="22" grpId="0"/>
          <p:bldP spid="7" grpId="0"/>
          <p:bldP spid="26" grpId="0"/>
          <p:bldP spid="2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6" presetClass="entr" presetSubtype="21"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 presetClass="entr" presetSubtype="9" fill="hold" grpId="0" nodeType="withEffect">
                                      <p:stCondLst>
                                        <p:cond delay="1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0-#ppt_w/2"/>
                                              </p:val>
                                            </p:tav>
                                            <p:tav tm="100000">
                                              <p:val>
                                                <p:strVal val="#ppt_x"/>
                                              </p:val>
                                            </p:tav>
                                          </p:tavLst>
                                        </p:anim>
                                        <p:anim calcmode="lin" valueType="num">
                                          <p:cBhvr additive="base">
                                            <p:cTn id="16" dur="1000" fill="hold"/>
                                            <p:tgtEl>
                                              <p:spTgt spid="20"/>
                                            </p:tgtEl>
                                            <p:attrNameLst>
                                              <p:attrName>ppt_y</p:attrName>
                                            </p:attrNameLst>
                                          </p:cBhvr>
                                          <p:tavLst>
                                            <p:tav tm="0">
                                              <p:val>
                                                <p:strVal val="0-#ppt_h/2"/>
                                              </p:val>
                                            </p:tav>
                                            <p:tav tm="100000">
                                              <p:val>
                                                <p:strVal val="#ppt_y"/>
                                              </p:val>
                                            </p:tav>
                                          </p:tavLst>
                                        </p:anim>
                                      </p:childTnLst>
                                    </p:cTn>
                                  </p:par>
                                  <p:par>
                                    <p:cTn id="17" presetID="22" presetClass="entr" presetSubtype="8" fill="hold" grpId="0" nodeType="withEffect">
                                      <p:stCondLst>
                                        <p:cond delay="2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000"/>
                                            <p:tgtEl>
                                              <p:spTgt spid="26"/>
                                            </p:tgtEl>
                                          </p:cBhvr>
                                        </p:animEffect>
                                      </p:childTnLst>
                                    </p:cTn>
                                  </p:par>
                                  <p:par>
                                    <p:cTn id="20" presetID="22" presetClass="entr" presetSubtype="8" fill="hold" grpId="0" nodeType="withEffect">
                                      <p:stCondLst>
                                        <p:cond delay="350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par>
                                    <p:cTn id="23" presetID="14" presetClass="entr" presetSubtype="10" fill="hold" grpId="0" nodeType="withEffect">
                                      <p:stCondLst>
                                        <p:cond delay="400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9" presetClass="entr" presetSubtype="0" fill="hold" grpId="0" nodeType="withEffect">
                                      <p:stCondLst>
                                        <p:cond delay="4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37" presetClass="entr" presetSubtype="0" fill="hold" grpId="0" nodeType="withEffect">
                                      <p:stCondLst>
                                        <p:cond delay="5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5" presetID="22" presetClass="entr" presetSubtype="2" fill="hold" nodeType="withEffect">
                                      <p:stCondLst>
                                        <p:cond delay="600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par>
                                    <p:cTn id="38" presetID="22" presetClass="entr" presetSubtype="8" fill="hold" nodeType="withEffect">
                                      <p:stCondLst>
                                        <p:cond delay="6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42" presetClass="entr" presetSubtype="0" fill="hold" grpId="0" nodeType="withEffect">
                                      <p:stCondLst>
                                        <p:cond delay="70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3"/>
                    </p:tgtEl>
                  </p:cMediaNode>
                </p:audio>
              </p:childTnLst>
            </p:cTn>
          </p:par>
        </p:tnLst>
        <p:bldLst>
          <p:bldP spid="25" grpId="0" animBg="1"/>
          <p:bldP spid="8" grpId="0"/>
          <p:bldP spid="11" grpId="0"/>
          <p:bldP spid="22" grpId="0"/>
          <p:bldP spid="7" grpId="0"/>
          <p:bldP spid="26" grpId="0"/>
          <p:bldP spid="27" grpId="0"/>
          <p:bldP spid="2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60" y="2091674"/>
            <a:ext cx="2967789" cy="1879600"/>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1021">
            <a:off x="7216827" y="1125893"/>
            <a:ext cx="3096290" cy="2082255"/>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1"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500"/>
                    </a14:imgEffect>
                  </a14:imgLayer>
                </a14:imgProps>
              </a:ext>
              <a:ext uri="{28A0092B-C50C-407E-A947-70E740481C1C}">
                <a14:useLocalDpi xmlns:a14="http://schemas.microsoft.com/office/drawing/2010/main" val="0"/>
              </a:ext>
            </a:extLst>
          </a:blip>
          <a:stretch>
            <a:fillRect/>
          </a:stretch>
        </p:blipFill>
        <p:spPr bwMode="auto">
          <a:xfrm>
            <a:off x="3717440" y="1771933"/>
            <a:ext cx="2057258" cy="3085887"/>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6" name="Picture 7" descr="F:\广告\原创设计\PPT\同学录同学会\背景\素材\3_0003_图层-7-副本.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rot="21089555">
            <a:off x="-122591" y="-183858"/>
            <a:ext cx="11208698" cy="2124046"/>
          </a:xfrm>
          <a:prstGeom prst="rect">
            <a:avLst/>
          </a:prstGeom>
          <a:noFill/>
          <a:effectLst>
            <a:outerShdw blurRad="50800" dist="76200" dir="5400000" algn="t" rotWithShape="0">
              <a:prstClr val="black">
                <a:alpha val="28000"/>
              </a:prstClr>
            </a:outerShdw>
          </a:effectLst>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073" y="4933804"/>
            <a:ext cx="4728622" cy="1556857"/>
          </a:xfrm>
          <a:prstGeom prst="rect">
            <a:avLst/>
          </a:prstGeom>
        </p:spPr>
      </p:pic>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9356" y="3605189"/>
            <a:ext cx="5968488" cy="3203041"/>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882240" y="3741236"/>
            <a:ext cx="2399619" cy="2930949"/>
          </a:xfrm>
          <a:prstGeom prst="rect">
            <a:avLst/>
          </a:prstGeom>
        </p:spPr>
      </p:pic>
    </p:spTree>
    <p:extLst>
      <p:ext uri="{BB962C8B-B14F-4D97-AF65-F5344CB8AC3E}">
        <p14:creationId xmlns:p14="http://schemas.microsoft.com/office/powerpoint/2010/main" val="33670993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500"/>
                                        <p:tgtEl>
                                          <p:spTgt spid="26"/>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750" fill="hold"/>
                                        <p:tgtEl>
                                          <p:spTgt spid="27"/>
                                        </p:tgtEl>
                                        <p:attrNameLst>
                                          <p:attrName>ppt_w</p:attrName>
                                        </p:attrNameLst>
                                      </p:cBhvr>
                                      <p:tavLst>
                                        <p:tav tm="0">
                                          <p:val>
                                            <p:fltVal val="0"/>
                                          </p:val>
                                        </p:tav>
                                        <p:tav tm="100000">
                                          <p:val>
                                            <p:strVal val="#ppt_w"/>
                                          </p:val>
                                        </p:tav>
                                      </p:tavLst>
                                    </p:anim>
                                    <p:anim calcmode="lin" valueType="num">
                                      <p:cBhvr>
                                        <p:cTn id="12" dur="750" fill="hold"/>
                                        <p:tgtEl>
                                          <p:spTgt spid="27"/>
                                        </p:tgtEl>
                                        <p:attrNameLst>
                                          <p:attrName>ppt_h</p:attrName>
                                        </p:attrNameLst>
                                      </p:cBhvr>
                                      <p:tavLst>
                                        <p:tav tm="0">
                                          <p:val>
                                            <p:fltVal val="0"/>
                                          </p:val>
                                        </p:tav>
                                        <p:tav tm="100000">
                                          <p:val>
                                            <p:strVal val="#ppt_h"/>
                                          </p:val>
                                        </p:tav>
                                      </p:tavLst>
                                    </p:anim>
                                    <p:animEffect transition="in" filter="fade">
                                      <p:cBhvr>
                                        <p:cTn id="13" dur="750"/>
                                        <p:tgtEl>
                                          <p:spTgt spid="27"/>
                                        </p:tgtEl>
                                      </p:cBhvr>
                                    </p:animEffect>
                                  </p:childTnLst>
                                </p:cTn>
                              </p:par>
                            </p:childTnLst>
                          </p:cTn>
                        </p:par>
                        <p:par>
                          <p:cTn id="14" fill="hold">
                            <p:stCondLst>
                              <p:cond delay="2250"/>
                            </p:stCondLst>
                            <p:childTnLst>
                              <p:par>
                                <p:cTn id="15" presetID="53" presetClass="entr" presetSubtype="16"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50" fill="hold"/>
                                        <p:tgtEl>
                                          <p:spTgt spid="29"/>
                                        </p:tgtEl>
                                        <p:attrNameLst>
                                          <p:attrName>ppt_w</p:attrName>
                                        </p:attrNameLst>
                                      </p:cBhvr>
                                      <p:tavLst>
                                        <p:tav tm="0">
                                          <p:val>
                                            <p:fltVal val="0"/>
                                          </p:val>
                                        </p:tav>
                                        <p:tav tm="100000">
                                          <p:val>
                                            <p:strVal val="#ppt_w"/>
                                          </p:val>
                                        </p:tav>
                                      </p:tavLst>
                                    </p:anim>
                                    <p:anim calcmode="lin" valueType="num">
                                      <p:cBhvr>
                                        <p:cTn id="18" dur="750" fill="hold"/>
                                        <p:tgtEl>
                                          <p:spTgt spid="29"/>
                                        </p:tgtEl>
                                        <p:attrNameLst>
                                          <p:attrName>ppt_h</p:attrName>
                                        </p:attrNameLst>
                                      </p:cBhvr>
                                      <p:tavLst>
                                        <p:tav tm="0">
                                          <p:val>
                                            <p:fltVal val="0"/>
                                          </p:val>
                                        </p:tav>
                                        <p:tav tm="100000">
                                          <p:val>
                                            <p:strVal val="#ppt_h"/>
                                          </p:val>
                                        </p:tav>
                                      </p:tavLst>
                                    </p:anim>
                                    <p:animEffect transition="in" filter="fade">
                                      <p:cBhvr>
                                        <p:cTn id="19" dur="750"/>
                                        <p:tgtEl>
                                          <p:spTgt spid="29"/>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750"/>
                                        <p:tgtEl>
                                          <p:spTgt spid="31"/>
                                        </p:tgtEl>
                                      </p:cBhvr>
                                    </p:animEffect>
                                    <p:anim calcmode="lin" valueType="num">
                                      <p:cBhvr>
                                        <p:cTn id="24" dur="750" fill="hold"/>
                                        <p:tgtEl>
                                          <p:spTgt spid="31"/>
                                        </p:tgtEl>
                                        <p:attrNameLst>
                                          <p:attrName>ppt_x</p:attrName>
                                        </p:attrNameLst>
                                      </p:cBhvr>
                                      <p:tavLst>
                                        <p:tav tm="0">
                                          <p:val>
                                            <p:strVal val="#ppt_x"/>
                                          </p:val>
                                        </p:tav>
                                        <p:tav tm="100000">
                                          <p:val>
                                            <p:strVal val="#ppt_x"/>
                                          </p:val>
                                        </p:tav>
                                      </p:tavLst>
                                    </p:anim>
                                    <p:anim calcmode="lin" valueType="num">
                                      <p:cBhvr>
                                        <p:cTn id="25" dur="75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14" presetClass="entr" presetSubtype="1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par>
                          <p:cTn id="30" fill="hold">
                            <p:stCondLst>
                              <p:cond delay="425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4750"/>
                            </p:stCondLst>
                            <p:childTnLst>
                              <p:par>
                                <p:cTn id="35" presetID="50" presetClass="entr" presetSubtype="0" decel="10000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750" fill="hold"/>
                                        <p:tgtEl>
                                          <p:spTgt spid="34"/>
                                        </p:tgtEl>
                                        <p:attrNameLst>
                                          <p:attrName>ppt_w</p:attrName>
                                        </p:attrNameLst>
                                      </p:cBhvr>
                                      <p:tavLst>
                                        <p:tav tm="0">
                                          <p:val>
                                            <p:strVal val="#ppt_w+.3"/>
                                          </p:val>
                                        </p:tav>
                                        <p:tav tm="100000">
                                          <p:val>
                                            <p:strVal val="#ppt_w"/>
                                          </p:val>
                                        </p:tav>
                                      </p:tavLst>
                                    </p:anim>
                                    <p:anim calcmode="lin" valueType="num">
                                      <p:cBhvr>
                                        <p:cTn id="38" dur="750" fill="hold"/>
                                        <p:tgtEl>
                                          <p:spTgt spid="34"/>
                                        </p:tgtEl>
                                        <p:attrNameLst>
                                          <p:attrName>ppt_h</p:attrName>
                                        </p:attrNameLst>
                                      </p:cBhvr>
                                      <p:tavLst>
                                        <p:tav tm="0">
                                          <p:val>
                                            <p:strVal val="#ppt_h"/>
                                          </p:val>
                                        </p:tav>
                                        <p:tav tm="100000">
                                          <p:val>
                                            <p:strVal val="#ppt_h"/>
                                          </p:val>
                                        </p:tav>
                                      </p:tavLst>
                                    </p:anim>
                                    <p:animEffect transition="in" filter="fade">
                                      <p:cBhvr>
                                        <p:cTn id="39"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5" y="0"/>
            <a:ext cx="6039161" cy="6858000"/>
          </a:xfrm>
          <a:prstGeom prst="rect">
            <a:avLst/>
          </a:prstGeom>
        </p:spPr>
      </p:pic>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263" y="-19128"/>
            <a:ext cx="6066430" cy="68580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6" y="855131"/>
            <a:ext cx="1530836" cy="2447783"/>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8002" y="3136452"/>
            <a:ext cx="302455" cy="343136"/>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9721" y="-11230"/>
            <a:ext cx="3819657" cy="3829382"/>
          </a:xfrm>
          <a:prstGeom prst="rect">
            <a:avLst/>
          </a:prstGeom>
        </p:spPr>
      </p:pic>
      <p:pic>
        <p:nvPicPr>
          <p:cNvPr id="4" name="图片 3"/>
          <p:cNvPicPr>
            <a:picLocks noChangeAspect="1"/>
          </p:cNvPicPr>
          <p:nvPr/>
        </p:nvPicPr>
        <p:blipFill>
          <a:blip r:embed="rId9" cstate="print">
            <a:lum contrast="5000"/>
            <a:extLst>
              <a:ext uri="{BEBA8EAE-BF5A-486C-A8C5-ECC9F3942E4B}">
                <a14:imgProps xmlns:a14="http://schemas.microsoft.com/office/drawing/2010/main">
                  <a14:imgLayer r:embed="rId10">
                    <a14:imgEffect>
                      <a14:colorTemperature colorTemp="115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67" y="4002221"/>
            <a:ext cx="2930138" cy="2863870"/>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p:cNvSpPr/>
          <p:nvPr/>
        </p:nvSpPr>
        <p:spPr>
          <a:xfrm>
            <a:off x="1604945" y="1328359"/>
            <a:ext cx="3889597" cy="1815882"/>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我总记得那些一起成长的日子，</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在肆无忌惮的风里，尽情的挥洒着青春岁月，我们从不害怕。</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更无从畏缩，那些困难都被我们笑着打败。</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人生总有很多里程，也是在盛夏的时候，我们要分别，怎么忍心在你们面前离开，面对成长的痛苦我几乎说不，那白杨的叶子，仿佛也透着无限哀伤。</a:t>
            </a:r>
          </a:p>
        </p:txBody>
      </p:sp>
      <p:sp>
        <p:nvSpPr>
          <p:cNvPr id="12" name="矩形 11"/>
          <p:cNvSpPr/>
          <p:nvPr/>
        </p:nvSpPr>
        <p:spPr>
          <a:xfrm>
            <a:off x="1699910" y="3199908"/>
            <a:ext cx="3676181" cy="1446550"/>
          </a:xfrm>
          <a:prstGeom prst="rect">
            <a:avLst/>
          </a:prstGeom>
        </p:spPr>
        <p:txBody>
          <a:bodyPr wrap="square">
            <a:spAutoFit/>
          </a:bodyPr>
          <a:lstStyle/>
          <a:p>
            <a:r>
              <a:rPr lang="en-US" altLang="zh-CN" sz="1100" dirty="0">
                <a:latin typeface="汉仪南宫体简" panose="02010609000101010101" pitchFamily="49" charset="-122"/>
                <a:ea typeface="汉仪南宫体简" panose="02010609000101010101" pitchFamily="49" charset="-122"/>
              </a:rPr>
              <a:t>I always remember those days of growing up, in the unbridled wind, enjoy the youthful years, we never afraid. No more cringe, those difficulties have been beaten by our smile. Life is always a lot of mileage, but also in the summer, we have to, how to bear to leave in front of you, in the face of the pain of growth I almost do not say that the leaves of the poplar, as if also reveals infinite sadness.</a:t>
            </a:r>
            <a:endParaRPr lang="zh-CN" altLang="en-US" sz="1100" dirty="0">
              <a:latin typeface="汉仪南宫体简" panose="02010609000101010101" pitchFamily="49" charset="-122"/>
              <a:ea typeface="汉仪南宫体简" panose="02010609000101010101" pitchFamily="49" charset="-122"/>
            </a:endParaRPr>
          </a:p>
        </p:txBody>
      </p:sp>
      <p:grpSp>
        <p:nvGrpSpPr>
          <p:cNvPr id="15" name="组合 14"/>
          <p:cNvGrpSpPr/>
          <p:nvPr/>
        </p:nvGrpSpPr>
        <p:grpSpPr>
          <a:xfrm>
            <a:off x="9591361" y="2869597"/>
            <a:ext cx="1817798" cy="2372176"/>
            <a:chOff x="9591361" y="2869597"/>
            <a:chExt cx="1817798" cy="2372176"/>
          </a:xfrm>
        </p:grpSpPr>
        <p:pic>
          <p:nvPicPr>
            <p:cNvPr id="8" name="图片 7"/>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9591361" y="2869597"/>
              <a:ext cx="1817798" cy="2372176"/>
            </a:xfrm>
            <a:prstGeom prst="rect">
              <a:avLst/>
            </a:prstGeom>
          </p:spPr>
        </p:pic>
        <p:pic>
          <p:nvPicPr>
            <p:cNvPr id="69" name="图片 68"/>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9769412" y="3199908"/>
              <a:ext cx="1401032" cy="1791192"/>
            </a:xfrm>
            <a:prstGeom prst="rect">
              <a:avLst/>
            </a:prstGeom>
          </p:spPr>
        </p:pic>
      </p:grpSp>
      <p:grpSp>
        <p:nvGrpSpPr>
          <p:cNvPr id="13" name="组合 12"/>
          <p:cNvGrpSpPr/>
          <p:nvPr/>
        </p:nvGrpSpPr>
        <p:grpSpPr>
          <a:xfrm>
            <a:off x="7537879" y="1836772"/>
            <a:ext cx="1950638" cy="1363136"/>
            <a:chOff x="7537879" y="1836772"/>
            <a:chExt cx="1950638" cy="1363136"/>
          </a:xfrm>
        </p:grpSpPr>
        <p:pic>
          <p:nvPicPr>
            <p:cNvPr id="9" name="图片 8"/>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11500"/>
                      </a14:imgEffect>
                    </a14:imgLayer>
                  </a14:imgProps>
                </a:ext>
                <a:ext uri="{28A0092B-C50C-407E-A947-70E740481C1C}">
                  <a14:useLocalDpi xmlns:a14="http://schemas.microsoft.com/office/drawing/2010/main" val="0"/>
                </a:ext>
              </a:extLst>
            </a:blip>
            <a:stretch>
              <a:fillRect/>
            </a:stretch>
          </p:blipFill>
          <p:spPr>
            <a:xfrm rot="16200000">
              <a:off x="7831630" y="1543021"/>
              <a:ext cx="1363136" cy="1950638"/>
            </a:xfrm>
            <a:prstGeom prst="rect">
              <a:avLst/>
            </a:prstGeom>
          </p:spPr>
        </p:pic>
        <p:pic>
          <p:nvPicPr>
            <p:cNvPr id="71" name="图片 70"/>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8446"/>
                      </a14:imgEffect>
                    </a14:imgLayer>
                  </a14:imgProps>
                </a:ext>
                <a:ext uri="{28A0092B-C50C-407E-A947-70E740481C1C}">
                  <a14:useLocalDpi xmlns:a14="http://schemas.microsoft.com/office/drawing/2010/main" val="0"/>
                </a:ext>
              </a:extLst>
            </a:blip>
            <a:stretch>
              <a:fillRect/>
            </a:stretch>
          </p:blipFill>
          <p:spPr>
            <a:xfrm>
              <a:off x="7869478" y="2111926"/>
              <a:ext cx="1322259" cy="859874"/>
            </a:xfrm>
            <a:prstGeom prst="rect">
              <a:avLst/>
            </a:prstGeom>
            <a:ln>
              <a:noFill/>
            </a:ln>
            <a:effectLst>
              <a:outerShdw blurRad="292100" dist="139700" dir="2700000" algn="tl" rotWithShape="0">
                <a:srgbClr val="333333">
                  <a:alpha val="65000"/>
                </a:srgbClr>
              </a:outerShdw>
            </a:effectLst>
          </p:spPr>
        </p:pic>
      </p:grpSp>
      <p:grpSp>
        <p:nvGrpSpPr>
          <p:cNvPr id="14" name="组合 13"/>
          <p:cNvGrpSpPr/>
          <p:nvPr/>
        </p:nvGrpSpPr>
        <p:grpSpPr>
          <a:xfrm>
            <a:off x="7101689" y="3400043"/>
            <a:ext cx="2402217" cy="1851274"/>
            <a:chOff x="7101689" y="3400043"/>
            <a:chExt cx="2402217" cy="1851274"/>
          </a:xfrm>
        </p:grpSpPr>
        <p:pic>
          <p:nvPicPr>
            <p:cNvPr id="10" name="图片 9"/>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7101689" y="3400043"/>
              <a:ext cx="2402217" cy="1851274"/>
            </a:xfrm>
            <a:prstGeom prst="rect">
              <a:avLst/>
            </a:prstGeom>
          </p:spPr>
        </p:pic>
        <p:pic>
          <p:nvPicPr>
            <p:cNvPr id="72" name="Picture 7" descr="\\Art-cq\网络图片\图片素材\同学会\0 (2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7394711" y="3722395"/>
              <a:ext cx="1701642" cy="1111410"/>
            </a:xfrm>
            <a:prstGeom prst="rect">
              <a:avLst/>
            </a:prstGeom>
            <a:blipFill>
              <a:blip r:embed="rId24"/>
              <a:tile tx="0" ty="0" sx="100000" sy="100000" flip="none" algn="tl"/>
            </a:blipFill>
            <a:ln w="63500">
              <a:noFill/>
              <a:miter lim="800000"/>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2073745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right)">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right)">
                                      <p:cBhvr>
                                        <p:cTn id="11" dur="500"/>
                                        <p:tgtEl>
                                          <p:spTgt spid="6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750"/>
                                        <p:tgtEl>
                                          <p:spTgt spid="6"/>
                                        </p:tgtEl>
                                      </p:cBhvr>
                                    </p:animEffect>
                                  </p:childTnLst>
                                </p:cTn>
                              </p:par>
                            </p:childTnLst>
                          </p:cTn>
                        </p:par>
                        <p:par>
                          <p:cTn id="34" fill="hold">
                            <p:stCondLst>
                              <p:cond delay="4000"/>
                            </p:stCondLst>
                            <p:childTnLst>
                              <p:par>
                                <p:cTn id="35" presetID="26" presetClass="emph" presetSubtype="0" fill="hold" nodeType="afterEffect">
                                  <p:stCondLst>
                                    <p:cond delay="0"/>
                                  </p:stCondLst>
                                  <p:childTnLst>
                                    <p:animEffect transition="out" filter="fade">
                                      <p:cBhvr>
                                        <p:cTn id="36" dur="750" tmFilter="0, 0; .2, .5; .8, .5; 1, 0"/>
                                        <p:tgtEl>
                                          <p:spTgt spid="6"/>
                                        </p:tgtEl>
                                      </p:cBhvr>
                                    </p:animEffect>
                                    <p:animScale>
                                      <p:cBhvr>
                                        <p:cTn id="37" dur="375" autoRev="1" fill="hold"/>
                                        <p:tgtEl>
                                          <p:spTgt spid="6"/>
                                        </p:tgtEl>
                                      </p:cBhvr>
                                      <p:by x="105000" y="105000"/>
                                    </p:animScale>
                                  </p:childTnLst>
                                </p:cTn>
                              </p:par>
                            </p:childTnLst>
                          </p:cTn>
                        </p:par>
                        <p:par>
                          <p:cTn id="38" fill="hold">
                            <p:stCondLst>
                              <p:cond delay="475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750"/>
                                        <p:tgtEl>
                                          <p:spTgt spid="11"/>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750"/>
                                        <p:tgtEl>
                                          <p:spTgt spid="12"/>
                                        </p:tgtEl>
                                      </p:cBhvr>
                                    </p:animEffect>
                                  </p:childTnLst>
                                </p:cTn>
                              </p:par>
                            </p:childTnLst>
                          </p:cTn>
                        </p:par>
                        <p:par>
                          <p:cTn id="46" fill="hold">
                            <p:stCondLst>
                              <p:cond delay="6250"/>
                            </p:stCondLst>
                            <p:childTnLst>
                              <p:par>
                                <p:cTn id="47" presetID="53" presetClass="entr" presetSubtype="16"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750" fill="hold"/>
                                        <p:tgtEl>
                                          <p:spTgt spid="13"/>
                                        </p:tgtEl>
                                        <p:attrNameLst>
                                          <p:attrName>ppt_w</p:attrName>
                                        </p:attrNameLst>
                                      </p:cBhvr>
                                      <p:tavLst>
                                        <p:tav tm="0">
                                          <p:val>
                                            <p:fltVal val="0"/>
                                          </p:val>
                                        </p:tav>
                                        <p:tav tm="100000">
                                          <p:val>
                                            <p:strVal val="#ppt_w"/>
                                          </p:val>
                                        </p:tav>
                                      </p:tavLst>
                                    </p:anim>
                                    <p:anim calcmode="lin" valueType="num">
                                      <p:cBhvr>
                                        <p:cTn id="50" dur="750" fill="hold"/>
                                        <p:tgtEl>
                                          <p:spTgt spid="13"/>
                                        </p:tgtEl>
                                        <p:attrNameLst>
                                          <p:attrName>ppt_h</p:attrName>
                                        </p:attrNameLst>
                                      </p:cBhvr>
                                      <p:tavLst>
                                        <p:tav tm="0">
                                          <p:val>
                                            <p:fltVal val="0"/>
                                          </p:val>
                                        </p:tav>
                                        <p:tav tm="100000">
                                          <p:val>
                                            <p:strVal val="#ppt_h"/>
                                          </p:val>
                                        </p:tav>
                                      </p:tavLst>
                                    </p:anim>
                                    <p:animEffect transition="in" filter="fade">
                                      <p:cBhvr>
                                        <p:cTn id="51" dur="750"/>
                                        <p:tgtEl>
                                          <p:spTgt spid="13"/>
                                        </p:tgtEl>
                                      </p:cBhvr>
                                    </p:animEffect>
                                  </p:childTnLst>
                                </p:cTn>
                              </p:par>
                            </p:childTnLst>
                          </p:cTn>
                        </p:par>
                        <p:par>
                          <p:cTn id="52" fill="hold">
                            <p:stCondLst>
                              <p:cond delay="7000"/>
                            </p:stCondLst>
                            <p:childTnLst>
                              <p:par>
                                <p:cTn id="53" presetID="53" presetClass="entr" presetSubtype="16"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750" fill="hold"/>
                                        <p:tgtEl>
                                          <p:spTgt spid="14"/>
                                        </p:tgtEl>
                                        <p:attrNameLst>
                                          <p:attrName>ppt_w</p:attrName>
                                        </p:attrNameLst>
                                      </p:cBhvr>
                                      <p:tavLst>
                                        <p:tav tm="0">
                                          <p:val>
                                            <p:fltVal val="0"/>
                                          </p:val>
                                        </p:tav>
                                        <p:tav tm="100000">
                                          <p:val>
                                            <p:strVal val="#ppt_w"/>
                                          </p:val>
                                        </p:tav>
                                      </p:tavLst>
                                    </p:anim>
                                    <p:anim calcmode="lin" valueType="num">
                                      <p:cBhvr>
                                        <p:cTn id="56" dur="750" fill="hold"/>
                                        <p:tgtEl>
                                          <p:spTgt spid="14"/>
                                        </p:tgtEl>
                                        <p:attrNameLst>
                                          <p:attrName>ppt_h</p:attrName>
                                        </p:attrNameLst>
                                      </p:cBhvr>
                                      <p:tavLst>
                                        <p:tav tm="0">
                                          <p:val>
                                            <p:fltVal val="0"/>
                                          </p:val>
                                        </p:tav>
                                        <p:tav tm="100000">
                                          <p:val>
                                            <p:strVal val="#ppt_h"/>
                                          </p:val>
                                        </p:tav>
                                      </p:tavLst>
                                    </p:anim>
                                    <p:animEffect transition="in" filter="fade">
                                      <p:cBhvr>
                                        <p:cTn id="57" dur="750"/>
                                        <p:tgtEl>
                                          <p:spTgt spid="14"/>
                                        </p:tgtEl>
                                      </p:cBhvr>
                                    </p:animEffect>
                                  </p:childTnLst>
                                </p:cTn>
                              </p:par>
                            </p:childTnLst>
                          </p:cTn>
                        </p:par>
                        <p:par>
                          <p:cTn id="58" fill="hold">
                            <p:stCondLst>
                              <p:cond delay="7750"/>
                            </p:stCondLst>
                            <p:childTnLst>
                              <p:par>
                                <p:cTn id="59" presetID="5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750" fill="hold"/>
                                        <p:tgtEl>
                                          <p:spTgt spid="15"/>
                                        </p:tgtEl>
                                        <p:attrNameLst>
                                          <p:attrName>ppt_w</p:attrName>
                                        </p:attrNameLst>
                                      </p:cBhvr>
                                      <p:tavLst>
                                        <p:tav tm="0">
                                          <p:val>
                                            <p:fltVal val="0"/>
                                          </p:val>
                                        </p:tav>
                                        <p:tav tm="100000">
                                          <p:val>
                                            <p:strVal val="#ppt_w"/>
                                          </p:val>
                                        </p:tav>
                                      </p:tavLst>
                                    </p:anim>
                                    <p:anim calcmode="lin" valueType="num">
                                      <p:cBhvr>
                                        <p:cTn id="62" dur="750" fill="hold"/>
                                        <p:tgtEl>
                                          <p:spTgt spid="15"/>
                                        </p:tgtEl>
                                        <p:attrNameLst>
                                          <p:attrName>ppt_h</p:attrName>
                                        </p:attrNameLst>
                                      </p:cBhvr>
                                      <p:tavLst>
                                        <p:tav tm="0">
                                          <p:val>
                                            <p:fltVal val="0"/>
                                          </p:val>
                                        </p:tav>
                                        <p:tav tm="100000">
                                          <p:val>
                                            <p:strVal val="#ppt_h"/>
                                          </p:val>
                                        </p:tav>
                                      </p:tavLst>
                                    </p:anim>
                                    <p:animEffect transition="in" filter="fade">
                                      <p:cBhvr>
                                        <p:cTn id="6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419" y="1655362"/>
            <a:ext cx="1556391" cy="2796762"/>
          </a:xfrm>
          <a:prstGeom prst="rect">
            <a:avLst/>
          </a:prstGeom>
        </p:spPr>
      </p:pic>
      <p:sp>
        <p:nvSpPr>
          <p:cNvPr id="3" name="矩形 2"/>
          <p:cNvSpPr/>
          <p:nvPr/>
        </p:nvSpPr>
        <p:spPr>
          <a:xfrm>
            <a:off x="7013327" y="4259514"/>
            <a:ext cx="4544834" cy="1757994"/>
          </a:xfrm>
          <a:prstGeom prst="rect">
            <a:avLst/>
          </a:prstGeom>
          <a:noFill/>
        </p:spPr>
        <p:txBody>
          <a:bodyPr vert="eaVert" wrap="square" rtlCol="0">
            <a:spAutoFit/>
          </a:bodyPr>
          <a:lstStyle/>
          <a:p>
            <a:pPr>
              <a:lnSpc>
                <a:spcPts val="2000"/>
              </a:lnSpc>
            </a:pPr>
            <a:r>
              <a:rPr lang="zh-CN" altLang="en-US" sz="1400" dirty="0">
                <a:latin typeface="汉仪南宫体简" panose="02010609000101010101" pitchFamily="49" charset="-122"/>
                <a:ea typeface="汉仪南宫体简" panose="02010609000101010101" pitchFamily="49" charset="-122"/>
              </a:rPr>
              <a:t>唤起良知，追求卓越，我们收敛了自负，迈开逐梦的步伐；顺导性情，自求自得，我们开阔了胸襟，张开了理想的翅膀。一起看风起的季节，一起听时间流过的声音，喜欢漂亮圆滑的勾，喜欢鲜红刺眼的叉，感谢失落时无处不在的扶持，珍惜成功时真心诚意的祝贺，我怀念无话不说，我怀念一起做梦，我怀念的炽热，我怀念无言的感动。</a:t>
            </a:r>
          </a:p>
        </p:txBody>
      </p:sp>
      <p:sp>
        <p:nvSpPr>
          <p:cNvPr id="35" name="矩形 34"/>
          <p:cNvSpPr/>
          <p:nvPr/>
        </p:nvSpPr>
        <p:spPr>
          <a:xfrm>
            <a:off x="456576" y="513167"/>
            <a:ext cx="4801314" cy="1061541"/>
          </a:xfrm>
          <a:prstGeom prst="rect">
            <a:avLst/>
          </a:prstGeom>
          <a:noFill/>
        </p:spPr>
        <p:txBody>
          <a:bodyPr vert="eaVert" wrap="square" rtlCol="0">
            <a:spAutoFit/>
          </a:bodyPr>
          <a:lstStyle/>
          <a:p>
            <a:pPr>
              <a:lnSpc>
                <a:spcPts val="2000"/>
              </a:lnSpc>
            </a:pPr>
            <a:r>
              <a:rPr lang="zh-CN" altLang="en-US" sz="1400" dirty="0">
                <a:latin typeface="汉仪南宫体简" panose="02010609000101010101" pitchFamily="49" charset="-122"/>
                <a:ea typeface="汉仪南宫体简" panose="02010609000101010101" pitchFamily="49" charset="-122"/>
              </a:rPr>
              <a:t>毕业了，我们又向成长迈出了一步，毕业了不表示我们都散了，内心的哪种凝聚力我相信对每个人来说会一直都在。随着成长，我们走向新的生活，高中三年的种种更是让我们感怀一刻感恩的心去铭记这一切。</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800" y="395472"/>
            <a:ext cx="3136565" cy="3345670"/>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6" name="图片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2439" y="5040030"/>
            <a:ext cx="3271472" cy="1826061"/>
          </a:xfrm>
          <a:prstGeom prst="rect">
            <a:avLst/>
          </a:prstGeom>
        </p:spPr>
      </p:pic>
      <p:pic>
        <p:nvPicPr>
          <p:cNvPr id="67" name="图片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654" y="3653194"/>
            <a:ext cx="302455" cy="343136"/>
          </a:xfrm>
          <a:prstGeom prst="rect">
            <a:avLst/>
          </a:prstGeom>
        </p:spPr>
      </p:pic>
      <p:pic>
        <p:nvPicPr>
          <p:cNvPr id="77" name="图片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2672" y="212707"/>
            <a:ext cx="1780021" cy="1204326"/>
          </a:xfrm>
          <a:prstGeom prst="rect">
            <a:avLst/>
          </a:prstGeom>
        </p:spPr>
      </p:pic>
      <p:pic>
        <p:nvPicPr>
          <p:cNvPr id="71" name="图片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4462" y="2642310"/>
            <a:ext cx="2431886" cy="1617204"/>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4" name="图片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655" y="4603962"/>
            <a:ext cx="2604572" cy="1617203"/>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5" name="图片 74"/>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8095"/>
                    </a14:imgEffect>
                  </a14:imgLayer>
                </a14:imgProps>
              </a:ext>
              <a:ext uri="{28A0092B-C50C-407E-A947-70E740481C1C}">
                <a14:useLocalDpi xmlns:a14="http://schemas.microsoft.com/office/drawing/2010/main" val="0"/>
              </a:ext>
            </a:extLst>
          </a:blip>
          <a:stretch>
            <a:fillRect/>
          </a:stretch>
        </p:blipFill>
        <p:spPr>
          <a:xfrm>
            <a:off x="349237" y="2024564"/>
            <a:ext cx="2106684" cy="2106684"/>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5373071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750"/>
                                        <p:tgtEl>
                                          <p:spTgt spid="3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750" fill="hold"/>
                                        <p:tgtEl>
                                          <p:spTgt spid="71"/>
                                        </p:tgtEl>
                                        <p:attrNameLst>
                                          <p:attrName>ppt_x</p:attrName>
                                        </p:attrNameLst>
                                      </p:cBhvr>
                                      <p:tavLst>
                                        <p:tav tm="0">
                                          <p:val>
                                            <p:strVal val="#ppt_x"/>
                                          </p:val>
                                        </p:tav>
                                        <p:tav tm="100000">
                                          <p:val>
                                            <p:strVal val="#ppt_x"/>
                                          </p:val>
                                        </p:tav>
                                      </p:tavLst>
                                    </p:anim>
                                    <p:anim calcmode="lin" valueType="num">
                                      <p:cBhvr additive="base">
                                        <p:cTn id="12" dur="750" fill="hold"/>
                                        <p:tgtEl>
                                          <p:spTgt spid="7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 calcmode="lin" valueType="num">
                                      <p:cBhvr additive="base">
                                        <p:cTn id="16" dur="750" fill="hold"/>
                                        <p:tgtEl>
                                          <p:spTgt spid="74"/>
                                        </p:tgtEl>
                                        <p:attrNameLst>
                                          <p:attrName>ppt_x</p:attrName>
                                        </p:attrNameLst>
                                      </p:cBhvr>
                                      <p:tavLst>
                                        <p:tav tm="0">
                                          <p:val>
                                            <p:strVal val="#ppt_x"/>
                                          </p:val>
                                        </p:tav>
                                        <p:tav tm="100000">
                                          <p:val>
                                            <p:strVal val="#ppt_x"/>
                                          </p:val>
                                        </p:tav>
                                      </p:tavLst>
                                    </p:anim>
                                    <p:anim calcmode="lin" valueType="num">
                                      <p:cBhvr additive="base">
                                        <p:cTn id="17" dur="750" fill="hold"/>
                                        <p:tgtEl>
                                          <p:spTgt spid="74"/>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2" presetClass="entr" presetSubtype="4" fill="hold" nodeType="after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750" fill="hold"/>
                                        <p:tgtEl>
                                          <p:spTgt spid="75"/>
                                        </p:tgtEl>
                                        <p:attrNameLst>
                                          <p:attrName>ppt_x</p:attrName>
                                        </p:attrNameLst>
                                      </p:cBhvr>
                                      <p:tavLst>
                                        <p:tav tm="0">
                                          <p:val>
                                            <p:strVal val="#ppt_x"/>
                                          </p:val>
                                        </p:tav>
                                        <p:tav tm="100000">
                                          <p:val>
                                            <p:strVal val="#ppt_x"/>
                                          </p:val>
                                        </p:tav>
                                      </p:tavLst>
                                    </p:anim>
                                    <p:anim calcmode="lin" valueType="num">
                                      <p:cBhvr additive="base">
                                        <p:cTn id="22" dur="750" fill="hold"/>
                                        <p:tgtEl>
                                          <p:spTgt spid="75"/>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750"/>
                                        <p:tgtEl>
                                          <p:spTgt spid="66"/>
                                        </p:tgtEl>
                                      </p:cBhvr>
                                    </p:animEffect>
                                  </p:childTnLst>
                                </p:cTn>
                              </p:par>
                            </p:childTnLst>
                          </p:cTn>
                        </p:par>
                        <p:par>
                          <p:cTn id="27" fill="hold">
                            <p:stCondLst>
                              <p:cond delay="375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750"/>
                                        <p:tgtEl>
                                          <p:spTgt spid="5"/>
                                        </p:tgtEl>
                                      </p:cBhvr>
                                    </p:animEffect>
                                  </p:childTnLst>
                                </p:cTn>
                              </p:par>
                            </p:childTnLst>
                          </p:cTn>
                        </p:par>
                        <p:par>
                          <p:cTn id="31" fill="hold">
                            <p:stCondLst>
                              <p:cond delay="4500"/>
                            </p:stCondLst>
                            <p:childTnLst>
                              <p:par>
                                <p:cTn id="32" presetID="2" presetClass="entr" presetSubtype="3"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additive="base">
                                        <p:cTn id="34" dur="750" fill="hold"/>
                                        <p:tgtEl>
                                          <p:spTgt spid="77"/>
                                        </p:tgtEl>
                                        <p:attrNameLst>
                                          <p:attrName>ppt_x</p:attrName>
                                        </p:attrNameLst>
                                      </p:cBhvr>
                                      <p:tavLst>
                                        <p:tav tm="0">
                                          <p:val>
                                            <p:strVal val="1+#ppt_w/2"/>
                                          </p:val>
                                        </p:tav>
                                        <p:tav tm="100000">
                                          <p:val>
                                            <p:strVal val="#ppt_x"/>
                                          </p:val>
                                        </p:tav>
                                      </p:tavLst>
                                    </p:anim>
                                    <p:anim calcmode="lin" valueType="num">
                                      <p:cBhvr additive="base">
                                        <p:cTn id="35" dur="750" fill="hold"/>
                                        <p:tgtEl>
                                          <p:spTgt spid="77"/>
                                        </p:tgtEl>
                                        <p:attrNameLst>
                                          <p:attrName>ppt_y</p:attrName>
                                        </p:attrNameLst>
                                      </p:cBhvr>
                                      <p:tavLst>
                                        <p:tav tm="0">
                                          <p:val>
                                            <p:strVal val="0-#ppt_h/2"/>
                                          </p:val>
                                        </p:tav>
                                        <p:tav tm="100000">
                                          <p:val>
                                            <p:strVal val="#ppt_y"/>
                                          </p:val>
                                        </p:tav>
                                      </p:tavLst>
                                    </p:anim>
                                  </p:childTnLst>
                                </p:cTn>
                              </p:par>
                            </p:childTnLst>
                          </p:cTn>
                        </p:par>
                        <p:par>
                          <p:cTn id="36" fill="hold">
                            <p:stCondLst>
                              <p:cond delay="5250"/>
                            </p:stCondLst>
                            <p:childTnLst>
                              <p:par>
                                <p:cTn id="37" presetID="53" presetClass="entr" presetSubtype="16"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750" fill="hold"/>
                                        <p:tgtEl>
                                          <p:spTgt spid="2"/>
                                        </p:tgtEl>
                                        <p:attrNameLst>
                                          <p:attrName>ppt_w</p:attrName>
                                        </p:attrNameLst>
                                      </p:cBhvr>
                                      <p:tavLst>
                                        <p:tav tm="0">
                                          <p:val>
                                            <p:fltVal val="0"/>
                                          </p:val>
                                        </p:tav>
                                        <p:tav tm="100000">
                                          <p:val>
                                            <p:strVal val="#ppt_w"/>
                                          </p:val>
                                        </p:tav>
                                      </p:tavLst>
                                    </p:anim>
                                    <p:anim calcmode="lin" valueType="num">
                                      <p:cBhvr>
                                        <p:cTn id="40" dur="750" fill="hold"/>
                                        <p:tgtEl>
                                          <p:spTgt spid="2"/>
                                        </p:tgtEl>
                                        <p:attrNameLst>
                                          <p:attrName>ppt_h</p:attrName>
                                        </p:attrNameLst>
                                      </p:cBhvr>
                                      <p:tavLst>
                                        <p:tav tm="0">
                                          <p:val>
                                            <p:fltVal val="0"/>
                                          </p:val>
                                        </p:tav>
                                        <p:tav tm="100000">
                                          <p:val>
                                            <p:strVal val="#ppt_h"/>
                                          </p:val>
                                        </p:tav>
                                      </p:tavLst>
                                    </p:anim>
                                    <p:animEffect transition="in" filter="fade">
                                      <p:cBhvr>
                                        <p:cTn id="41" dur="750"/>
                                        <p:tgtEl>
                                          <p:spTgt spid="2"/>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750"/>
                                        <p:tgtEl>
                                          <p:spTgt spid="67"/>
                                        </p:tgtEl>
                                      </p:cBhvr>
                                    </p:animEffect>
                                  </p:childTnLst>
                                </p:cTn>
                              </p:par>
                            </p:childTnLst>
                          </p:cTn>
                        </p:par>
                        <p:par>
                          <p:cTn id="46" fill="hold">
                            <p:stCondLst>
                              <p:cond delay="6750"/>
                            </p:stCondLst>
                            <p:childTnLst>
                              <p:par>
                                <p:cTn id="47" presetID="22" presetClass="entr" presetSubtype="2"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right)">
                                      <p:cBhvr>
                                        <p:cTn id="4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07" y="974129"/>
            <a:ext cx="6031973" cy="6031973"/>
          </a:xfrm>
          <a:prstGeom prst="rect">
            <a:avLst/>
          </a:prstGeom>
        </p:spPr>
      </p:pic>
      <p:sp>
        <p:nvSpPr>
          <p:cNvPr id="33" name="TextBox 36"/>
          <p:cNvSpPr txBox="1"/>
          <p:nvPr/>
        </p:nvSpPr>
        <p:spPr>
          <a:xfrm>
            <a:off x="402956" y="535848"/>
            <a:ext cx="4403770" cy="1411348"/>
          </a:xfrm>
          <a:prstGeom prst="rect">
            <a:avLst/>
          </a:prstGeom>
          <a:noFill/>
        </p:spPr>
        <p:txBody>
          <a:bodyPr wrap="none" rtlCol="0">
            <a:spAutoFit/>
          </a:bodyPr>
          <a:lstStyle/>
          <a:p>
            <a:r>
              <a:rPr lang="zh-CN" altLang="en-US" sz="5714" b="1" dirty="0">
                <a:solidFill>
                  <a:schemeClr val="tx1">
                    <a:lumMod val="95000"/>
                    <a:lumOff val="5000"/>
                  </a:schemeClr>
                </a:solidFill>
                <a:effectLst>
                  <a:outerShdw blurRad="38100" dist="63500" dir="2700000" algn="tl">
                    <a:srgbClr val="000000">
                      <a:alpha val="43137"/>
                    </a:srgbClr>
                  </a:outerShdw>
                </a:effectLst>
                <a:latin typeface="汉仪细行楷简" panose="02010609000101010101" pitchFamily="49" charset="-122"/>
                <a:ea typeface="汉仪细行楷简" panose="02010609000101010101" pitchFamily="49" charset="-122"/>
              </a:rPr>
              <a:t>那些年</a:t>
            </a:r>
            <a:endParaRPr lang="en-US" altLang="zh-CN" sz="5714" b="1" dirty="0">
              <a:solidFill>
                <a:schemeClr val="tx1">
                  <a:lumMod val="95000"/>
                  <a:lumOff val="5000"/>
                </a:schemeClr>
              </a:solidFill>
              <a:effectLst>
                <a:outerShdw blurRad="38100" dist="63500" dir="2700000" algn="tl">
                  <a:srgbClr val="000000">
                    <a:alpha val="43137"/>
                  </a:srgbClr>
                </a:outerShdw>
              </a:effectLst>
              <a:latin typeface="汉仪细行楷简" panose="02010609000101010101" pitchFamily="49" charset="-122"/>
              <a:ea typeface="汉仪细行楷简" panose="02010609000101010101" pitchFamily="49" charset="-122"/>
            </a:endParaRPr>
          </a:p>
          <a:p>
            <a:r>
              <a:rPr lang="zh-CN" altLang="en-US" sz="2857" b="1" dirty="0">
                <a:solidFill>
                  <a:schemeClr val="tx1">
                    <a:lumMod val="95000"/>
                    <a:lumOff val="5000"/>
                  </a:schemeClr>
                </a:solidFill>
                <a:effectLst>
                  <a:outerShdw blurRad="38100" dist="63500" dir="2700000" algn="tl">
                    <a:srgbClr val="000000">
                      <a:alpha val="43137"/>
                    </a:srgbClr>
                  </a:outerShdw>
                </a:effectLst>
                <a:latin typeface="汉仪细行楷简" panose="02010609000101010101" pitchFamily="49" charset="-122"/>
                <a:ea typeface="汉仪细行楷简" panose="02010609000101010101" pitchFamily="49" charset="-122"/>
              </a:rPr>
              <a:t>   我们一起追过的岁月！</a:t>
            </a:r>
          </a:p>
        </p:txBody>
      </p:sp>
      <p:grpSp>
        <p:nvGrpSpPr>
          <p:cNvPr id="34" name="组合 33"/>
          <p:cNvGrpSpPr/>
          <p:nvPr/>
        </p:nvGrpSpPr>
        <p:grpSpPr>
          <a:xfrm rot="20681643" flipH="1">
            <a:off x="8319537" y="-3773112"/>
            <a:ext cx="1671907" cy="5598935"/>
            <a:chOff x="7251449" y="-2484077"/>
            <a:chExt cx="1404479" cy="4703365"/>
          </a:xfrm>
          <a:effectLst>
            <a:outerShdw blurRad="152400" dist="215900" dir="2700000" algn="tl" rotWithShape="0">
              <a:schemeClr val="tx2">
                <a:lumMod val="10000"/>
                <a:alpha val="22000"/>
              </a:schemeClr>
            </a:outerShdw>
          </a:effectLst>
        </p:grpSpPr>
        <p:pic>
          <p:nvPicPr>
            <p:cNvPr id="35" name="Picture 2" descr="F:\广告\原创设计\PPT\同学录同学会\背景\素材\相机.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1449" y="-616942"/>
              <a:ext cx="1404479" cy="283623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直接连接符 65"/>
            <p:cNvCxnSpPr/>
            <p:nvPr/>
          </p:nvCxnSpPr>
          <p:spPr>
            <a:xfrm>
              <a:off x="7777150" y="-2484077"/>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69931" y="2186255"/>
            <a:ext cx="4640233" cy="2246769"/>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时间是个回不去的孩子，带走了我们的青春，留下串串属于我们的记忆，纪念我们的友谊，见证我们的青春，我们青春无敌；前排的你，后排的我，一起的走过的无悔青春岁月。留下彼此的墨迹留下我们各自的想念。曾经追逐的我们，嬉笑在一起，玩闹在一起，走过风雨以不在，我们怎么能不给彼此留下点什么呢？亲爱的，你是否看到我眼里的泪花。彼此说着真正，话着不舍。走出熟悉的教师，细碎的记忆和着夏风席卷而来，那浸透了酸甜苦辣的班级，那个曾经在一起四年的班级，已经被岁月的水溶化了，望着飞舞的同学录，朋友啊，再见了。</a:t>
            </a:r>
          </a:p>
        </p:txBody>
      </p:sp>
      <p:pic>
        <p:nvPicPr>
          <p:cNvPr id="69" name="Picture 1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71473" y="3991214"/>
            <a:ext cx="2003857" cy="1347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457994" y="4915828"/>
            <a:ext cx="1878618" cy="1352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 name="Picture 2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210198" y="2880472"/>
            <a:ext cx="2142226" cy="1333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2"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904671" y="2040091"/>
            <a:ext cx="2005115" cy="1333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3" name="图片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8263" y="-267077"/>
            <a:ext cx="6036600" cy="3018300"/>
          </a:xfrm>
          <a:prstGeom prst="rect">
            <a:avLst/>
          </a:prstGeom>
        </p:spPr>
      </p:pic>
    </p:spTree>
    <p:extLst>
      <p:ext uri="{BB962C8B-B14F-4D97-AF65-F5344CB8AC3E}">
        <p14:creationId xmlns:p14="http://schemas.microsoft.com/office/powerpoint/2010/main" val="155243987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8" presetClass="emph" presetSubtype="0" autoRev="1" fill="hold" nodeType="withEffect">
                                  <p:stCondLst>
                                    <p:cond delay="0"/>
                                  </p:stCondLst>
                                  <p:childTnLst>
                                    <p:animRot by="720000">
                                      <p:cBhvr>
                                        <p:cTn id="11" dur="2000" fill="hold"/>
                                        <p:tgtEl>
                                          <p:spTgt spid="34"/>
                                        </p:tgtEl>
                                        <p:attrNameLst>
                                          <p:attrName>r</p:attrName>
                                        </p:attrNameLst>
                                      </p:cBhvr>
                                    </p:animRot>
                                  </p:childTnLst>
                                </p:cTn>
                              </p:par>
                              <p:par>
                                <p:cTn id="12" presetID="47" presetClass="entr" presetSubtype="0" fill="hold" grpId="0" nodeType="withEffect">
                                  <p:stCondLst>
                                    <p:cond delay="750"/>
                                  </p:stCondLst>
                                  <p:iterate type="lt">
                                    <p:tmPct val="10000"/>
                                  </p:iterate>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1000"/>
                                        <p:tgtEl>
                                          <p:spTgt spid="73"/>
                                        </p:tgtEl>
                                      </p:cBhvr>
                                    </p:animEffect>
                                  </p:childTnLst>
                                </p:cTn>
                              </p:par>
                            </p:childTnLst>
                          </p:cTn>
                        </p:par>
                        <p:par>
                          <p:cTn id="25" fill="hold">
                            <p:stCondLst>
                              <p:cond delay="6000"/>
                            </p:stCondLst>
                            <p:childTnLst>
                              <p:par>
                                <p:cTn id="26" presetID="22" presetClass="entr" presetSubtype="1"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750"/>
                                        <p:tgtEl>
                                          <p:spTgt spid="2"/>
                                        </p:tgtEl>
                                      </p:cBhvr>
                                    </p:animEffect>
                                  </p:childTnLst>
                                </p:cTn>
                              </p:par>
                            </p:childTnLst>
                          </p:cTn>
                        </p:par>
                        <p:par>
                          <p:cTn id="29" fill="hold">
                            <p:stCondLst>
                              <p:cond delay="6750"/>
                            </p:stCondLst>
                            <p:childTnLst>
                              <p:par>
                                <p:cTn id="30" presetID="37" presetClass="entr" presetSubtype="0"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900" decel="100000" fill="hold"/>
                                        <p:tgtEl>
                                          <p:spTgt spid="72"/>
                                        </p:tgtEl>
                                        <p:attrNameLst>
                                          <p:attrName>ppt_y</p:attrName>
                                        </p:attrNameLst>
                                      </p:cBhvr>
                                      <p:tavLst>
                                        <p:tav tm="0">
                                          <p:val>
                                            <p:strVal val="#ppt_y+1"/>
                                          </p:val>
                                        </p:tav>
                                        <p:tav tm="100000">
                                          <p:val>
                                            <p:strVal val="#ppt_y-.03"/>
                                          </p:val>
                                        </p:tav>
                                      </p:tavLst>
                                    </p:anim>
                                    <p:anim calcmode="lin" valueType="num">
                                      <p:cBhvr>
                                        <p:cTn id="35" dur="1" accel="100000" fill="hold">
                                          <p:stCondLst>
                                            <p:cond delay="999"/>
                                          </p:stCondLst>
                                        </p:cTn>
                                        <p:tgtEl>
                                          <p:spTgt spid="72"/>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1000"/>
                                        <p:tgtEl>
                                          <p:spTgt spid="71"/>
                                        </p:tgtEl>
                                      </p:cBhvr>
                                    </p:animEffect>
                                    <p:anim calcmode="lin" valueType="num">
                                      <p:cBhvr>
                                        <p:cTn id="39" dur="1000" fill="hold"/>
                                        <p:tgtEl>
                                          <p:spTgt spid="71"/>
                                        </p:tgtEl>
                                        <p:attrNameLst>
                                          <p:attrName>ppt_x</p:attrName>
                                        </p:attrNameLst>
                                      </p:cBhvr>
                                      <p:tavLst>
                                        <p:tav tm="0">
                                          <p:val>
                                            <p:strVal val="#ppt_x"/>
                                          </p:val>
                                        </p:tav>
                                        <p:tav tm="100000">
                                          <p:val>
                                            <p:strVal val="#ppt_x"/>
                                          </p:val>
                                        </p:tav>
                                      </p:tavLst>
                                    </p:anim>
                                    <p:anim calcmode="lin" valueType="num">
                                      <p:cBhvr>
                                        <p:cTn id="40" dur="900" decel="100000" fill="hold"/>
                                        <p:tgtEl>
                                          <p:spTgt spid="71"/>
                                        </p:tgtEl>
                                        <p:attrNameLst>
                                          <p:attrName>ppt_y</p:attrName>
                                        </p:attrNameLst>
                                      </p:cBhvr>
                                      <p:tavLst>
                                        <p:tav tm="0">
                                          <p:val>
                                            <p:strVal val="#ppt_y+1"/>
                                          </p:val>
                                        </p:tav>
                                        <p:tav tm="100000">
                                          <p:val>
                                            <p:strVal val="#ppt_y-.03"/>
                                          </p:val>
                                        </p:tav>
                                      </p:tavLst>
                                    </p:anim>
                                    <p:anim calcmode="lin" valueType="num">
                                      <p:cBhvr>
                                        <p:cTn id="41" dur="1" accel="100000" fill="hold">
                                          <p:stCondLst>
                                            <p:cond delay="999"/>
                                          </p:stCondLst>
                                        </p:cTn>
                                        <p:tgtEl>
                                          <p:spTgt spid="7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1000"/>
                                        <p:tgtEl>
                                          <p:spTgt spid="69"/>
                                        </p:tgtEl>
                                      </p:cBhvr>
                                    </p:animEffect>
                                    <p:anim calcmode="lin" valueType="num">
                                      <p:cBhvr>
                                        <p:cTn id="45" dur="1000" fill="hold"/>
                                        <p:tgtEl>
                                          <p:spTgt spid="69"/>
                                        </p:tgtEl>
                                        <p:attrNameLst>
                                          <p:attrName>ppt_x</p:attrName>
                                        </p:attrNameLst>
                                      </p:cBhvr>
                                      <p:tavLst>
                                        <p:tav tm="0">
                                          <p:val>
                                            <p:strVal val="#ppt_x"/>
                                          </p:val>
                                        </p:tav>
                                        <p:tav tm="100000">
                                          <p:val>
                                            <p:strVal val="#ppt_x"/>
                                          </p:val>
                                        </p:tav>
                                      </p:tavLst>
                                    </p:anim>
                                    <p:anim calcmode="lin" valueType="num">
                                      <p:cBhvr>
                                        <p:cTn id="46" dur="900" decel="100000" fill="hold"/>
                                        <p:tgtEl>
                                          <p:spTgt spid="69"/>
                                        </p:tgtEl>
                                        <p:attrNameLst>
                                          <p:attrName>ppt_y</p:attrName>
                                        </p:attrNameLst>
                                      </p:cBhvr>
                                      <p:tavLst>
                                        <p:tav tm="0">
                                          <p:val>
                                            <p:strVal val="#ppt_y+1"/>
                                          </p:val>
                                        </p:tav>
                                        <p:tav tm="100000">
                                          <p:val>
                                            <p:strVal val="#ppt_y-.03"/>
                                          </p:val>
                                        </p:tav>
                                      </p:tavLst>
                                    </p:anim>
                                    <p:anim calcmode="lin" valueType="num">
                                      <p:cBhvr>
                                        <p:cTn id="47" dur="1" accel="100000" fill="hold">
                                          <p:stCondLst>
                                            <p:cond delay="999"/>
                                          </p:stCondLst>
                                        </p:cTn>
                                        <p:tgtEl>
                                          <p:spTgt spid="69"/>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75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000"/>
                                        <p:tgtEl>
                                          <p:spTgt spid="70"/>
                                        </p:tgtEl>
                                      </p:cBhvr>
                                    </p:animEffect>
                                    <p:anim calcmode="lin" valueType="num">
                                      <p:cBhvr>
                                        <p:cTn id="51" dur="1000" fill="hold"/>
                                        <p:tgtEl>
                                          <p:spTgt spid="70"/>
                                        </p:tgtEl>
                                        <p:attrNameLst>
                                          <p:attrName>ppt_x</p:attrName>
                                        </p:attrNameLst>
                                      </p:cBhvr>
                                      <p:tavLst>
                                        <p:tav tm="0">
                                          <p:val>
                                            <p:strVal val="#ppt_x"/>
                                          </p:val>
                                        </p:tav>
                                        <p:tav tm="100000">
                                          <p:val>
                                            <p:strVal val="#ppt_x"/>
                                          </p:val>
                                        </p:tav>
                                      </p:tavLst>
                                    </p:anim>
                                    <p:anim calcmode="lin" valueType="num">
                                      <p:cBhvr>
                                        <p:cTn id="52" dur="900" decel="100000" fill="hold"/>
                                        <p:tgtEl>
                                          <p:spTgt spid="70"/>
                                        </p:tgtEl>
                                        <p:attrNameLst>
                                          <p:attrName>ppt_y</p:attrName>
                                        </p:attrNameLst>
                                      </p:cBhvr>
                                      <p:tavLst>
                                        <p:tav tm="0">
                                          <p:val>
                                            <p:strVal val="#ppt_y+1"/>
                                          </p:val>
                                        </p:tav>
                                        <p:tav tm="100000">
                                          <p:val>
                                            <p:strVal val="#ppt_y-.03"/>
                                          </p:val>
                                        </p:tav>
                                      </p:tavLst>
                                    </p:anim>
                                    <p:anim calcmode="lin" valueType="num">
                                      <p:cBhvr>
                                        <p:cTn id="53" dur="1" accel="100000" fill="hold">
                                          <p:stCondLst>
                                            <p:cond delay="999"/>
                                          </p:stCondLst>
                                        </p:cTn>
                                        <p:tgtEl>
                                          <p:spTgt spid="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 y="2502535"/>
            <a:ext cx="6031544" cy="43676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156" y="2490398"/>
            <a:ext cx="6031544" cy="4367601"/>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7" name="图片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57" y="8792"/>
            <a:ext cx="1930295" cy="2178999"/>
          </a:xfrm>
          <a:prstGeom prst="rect">
            <a:avLst/>
          </a:prstGeom>
        </p:spPr>
      </p:pic>
      <p:pic>
        <p:nvPicPr>
          <p:cNvPr id="68" name="图片 6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83588" y="905791"/>
            <a:ext cx="2396985" cy="914849"/>
          </a:xfrm>
          <a:prstGeom prst="rect">
            <a:avLst/>
          </a:prstGeom>
        </p:spPr>
      </p:pic>
      <p:pic>
        <p:nvPicPr>
          <p:cNvPr id="70" name="图片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9825" y="1429227"/>
            <a:ext cx="204845" cy="407438"/>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6872134" y="2752918"/>
            <a:ext cx="5066100" cy="2442177"/>
            <a:chOff x="6872134" y="2752918"/>
            <a:chExt cx="5066100" cy="2442177"/>
          </a:xfrm>
        </p:grpSpPr>
        <p:sp>
          <p:nvSpPr>
            <p:cNvPr id="7" name="矩形 6"/>
            <p:cNvSpPr/>
            <p:nvPr/>
          </p:nvSpPr>
          <p:spPr>
            <a:xfrm>
              <a:off x="6987509" y="2932300"/>
              <a:ext cx="4950725" cy="2246769"/>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时间是个回不去的孩子，带走了我们的青春，留下串串属于我们的记忆，纪念我们的友谊，见证我们的青春，我们青春无敌；前排的你，后排的我，一起的走过的无悔青春岁月。留下彼此的墨迹留下我们各自的想念。曾经追逐的我们，嬉笑在一起，玩闹在一起，走过风雨以不在，我们怎么能不给彼此留下点什么呢？亲爱的，你是否看到我眼里的泪花。彼此说着真正，话着不舍。走出熟悉的教师，细碎的记忆和着夏风席卷而来，那浸透了酸甜苦辣的班级，那个曾经在一起三年的班级，已经被岁月的水溶化了，望着飞舞的同学录，朋友啊，再见了。</a:t>
              </a:r>
            </a:p>
          </p:txBody>
        </p:sp>
        <p:sp>
          <p:nvSpPr>
            <p:cNvPr id="8" name="半闭框 7"/>
            <p:cNvSpPr/>
            <p:nvPr/>
          </p:nvSpPr>
          <p:spPr>
            <a:xfrm>
              <a:off x="6872134" y="2752918"/>
              <a:ext cx="630898" cy="630898"/>
            </a:xfrm>
            <a:prstGeom prst="halfFrame">
              <a:avLst>
                <a:gd name="adj1" fmla="val 14188"/>
                <a:gd name="adj2" fmla="val 141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半闭框 70"/>
            <p:cNvSpPr/>
            <p:nvPr/>
          </p:nvSpPr>
          <p:spPr>
            <a:xfrm rot="10800000">
              <a:off x="11268216" y="4564197"/>
              <a:ext cx="630898" cy="630898"/>
            </a:xfrm>
            <a:prstGeom prst="halfFrame">
              <a:avLst>
                <a:gd name="adj1" fmla="val 14188"/>
                <a:gd name="adj2" fmla="val 141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72" name="图片 71"/>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8095"/>
                    </a14:imgEffect>
                  </a14:imgLayer>
                </a14:imgProps>
              </a:ext>
              <a:ext uri="{28A0092B-C50C-407E-A947-70E740481C1C}">
                <a14:useLocalDpi xmlns:a14="http://schemas.microsoft.com/office/drawing/2010/main" val="0"/>
              </a:ext>
            </a:extLst>
          </a:blip>
          <a:stretch>
            <a:fillRect/>
          </a:stretch>
        </p:blipFill>
        <p:spPr>
          <a:xfrm>
            <a:off x="1037068" y="2201888"/>
            <a:ext cx="3638564" cy="3638564"/>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8907415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750" fill="hold"/>
                                        <p:tgtEl>
                                          <p:spTgt spid="72"/>
                                        </p:tgtEl>
                                        <p:attrNameLst>
                                          <p:attrName>ppt_x</p:attrName>
                                        </p:attrNameLst>
                                      </p:cBhvr>
                                      <p:tavLst>
                                        <p:tav tm="0">
                                          <p:val>
                                            <p:strVal val="0-#ppt_w/2"/>
                                          </p:val>
                                        </p:tav>
                                        <p:tav tm="100000">
                                          <p:val>
                                            <p:strVal val="#ppt_x"/>
                                          </p:val>
                                        </p:tav>
                                      </p:tavLst>
                                    </p:anim>
                                    <p:anim calcmode="lin" valueType="num">
                                      <p:cBhvr additive="base">
                                        <p:cTn id="20" dur="750" fill="hold"/>
                                        <p:tgtEl>
                                          <p:spTgt spid="72"/>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3" presetClass="entr" presetSubtype="16" fill="hold"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childTnLst>
                                </p:cTn>
                              </p:par>
                            </p:childTnLst>
                          </p:cTn>
                        </p:par>
                        <p:par>
                          <p:cTn id="26" fill="hold">
                            <p:stCondLst>
                              <p:cond delay="3250"/>
                            </p:stCondLst>
                            <p:childTnLst>
                              <p:par>
                                <p:cTn id="27" presetID="10" presetClass="entr" presetSubtype="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childTnLst>
                          </p:cTn>
                        </p:par>
                        <p:par>
                          <p:cTn id="30" fill="hold">
                            <p:stCondLst>
                              <p:cond delay="3750"/>
                            </p:stCondLst>
                            <p:childTnLst>
                              <p:par>
                                <p:cTn id="31" presetID="26" presetClass="emph" presetSubtype="0" fill="hold" nodeType="afterEffect">
                                  <p:stCondLst>
                                    <p:cond delay="0"/>
                                  </p:stCondLst>
                                  <p:childTnLst>
                                    <p:animEffect transition="out" filter="fade">
                                      <p:cBhvr>
                                        <p:cTn id="32" dur="500" tmFilter="0, 0; .2, .5; .8, .5; 1, 0"/>
                                        <p:tgtEl>
                                          <p:spTgt spid="70"/>
                                        </p:tgtEl>
                                      </p:cBhvr>
                                    </p:animEffect>
                                    <p:animScale>
                                      <p:cBhvr>
                                        <p:cTn id="33" dur="250" autoRev="1" fill="hold"/>
                                        <p:tgtEl>
                                          <p:spTgt spid="70"/>
                                        </p:tgtEl>
                                      </p:cBhvr>
                                      <p:by x="105000" y="105000"/>
                                    </p:animScale>
                                  </p:childTnLst>
                                </p:cTn>
                              </p:par>
                            </p:childTnLst>
                          </p:cTn>
                        </p:par>
                        <p:par>
                          <p:cTn id="34" fill="hold">
                            <p:stCondLst>
                              <p:cond delay="425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Effect transition="in" filter="fade">
                                      <p:cBhvr>
                                        <p:cTn id="3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5" y="0"/>
            <a:ext cx="6039161" cy="6858000"/>
          </a:xfrm>
          <a:prstGeom prst="rect">
            <a:avLst/>
          </a:prstGeom>
        </p:spPr>
      </p:pic>
      <p:pic>
        <p:nvPicPr>
          <p:cNvPr id="70" name="图片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263" y="-19128"/>
            <a:ext cx="6066430" cy="6858000"/>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5" name="图片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573" y="3698850"/>
            <a:ext cx="302455" cy="343136"/>
          </a:xfrm>
          <a:prstGeom prst="rect">
            <a:avLst/>
          </a:prstGeom>
        </p:spPr>
      </p:pic>
      <p:sp>
        <p:nvSpPr>
          <p:cNvPr id="76" name="标题 1"/>
          <p:cNvSpPr txBox="1">
            <a:spLocks/>
          </p:cNvSpPr>
          <p:nvPr/>
        </p:nvSpPr>
        <p:spPr>
          <a:xfrm>
            <a:off x="3370565" y="1031523"/>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9600" dirty="0">
                <a:latin typeface="叶根友特隶简体" panose="02010601030101010101" pitchFamily="2" charset="-122"/>
                <a:ea typeface="叶根友特隶简体" panose="02010601030101010101" pitchFamily="2" charset="-122"/>
              </a:rPr>
              <a:t>记忆</a:t>
            </a:r>
            <a:endParaRPr lang="en-US" altLang="zh-CN" sz="9600" dirty="0">
              <a:latin typeface="叶根友特隶简体" panose="02010601030101010101" pitchFamily="2" charset="-122"/>
              <a:ea typeface="叶根友特隶简体" panose="02010601030101010101" pitchFamily="2" charset="-122"/>
            </a:endParaRPr>
          </a:p>
        </p:txBody>
      </p:sp>
      <p:sp>
        <p:nvSpPr>
          <p:cNvPr id="6" name="矩形 5"/>
          <p:cNvSpPr/>
          <p:nvPr/>
        </p:nvSpPr>
        <p:spPr>
          <a:xfrm>
            <a:off x="411916" y="4479090"/>
            <a:ext cx="5057795" cy="1069387"/>
          </a:xfrm>
          <a:prstGeom prst="rect">
            <a:avLst/>
          </a:prstGeom>
          <a:noFill/>
        </p:spPr>
        <p:txBody>
          <a:bodyPr vert="eaVert" wrap="square" rtlCol="0">
            <a:spAutoFit/>
          </a:bodyPr>
          <a:lstStyle/>
          <a:p>
            <a:pPr>
              <a:lnSpc>
                <a:spcPts val="2000"/>
              </a:lnSpc>
            </a:pPr>
            <a:r>
              <a:rPr lang="zh-CN" altLang="en-US" sz="1400" dirty="0">
                <a:latin typeface="汉仪南宫体简" panose="02010609000101010101" pitchFamily="49" charset="-122"/>
                <a:ea typeface="汉仪南宫体简" panose="02010609000101010101" pitchFamily="49" charset="-122"/>
              </a:rPr>
              <a:t>在漫长崎岖的人生旅途中，人们要想实现自己的理想和事业，就必须走好自己人生的每一步，就必须领悟到成功者的经验和智慧。幸福和快乐存在于自己抗争困难的过程中，决不是对困难的妥协。放弃自己就等于放弃一切。</a:t>
            </a:r>
          </a:p>
        </p:txBody>
      </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06" y="-9966"/>
            <a:ext cx="3479916" cy="4638580"/>
          </a:xfrm>
          <a:prstGeom prst="rect">
            <a:avLst/>
          </a:prstGeom>
        </p:spPr>
      </p:pic>
      <p:sp>
        <p:nvSpPr>
          <p:cNvPr id="78" name="圆角矩形 3"/>
          <p:cNvSpPr/>
          <p:nvPr/>
        </p:nvSpPr>
        <p:spPr>
          <a:xfrm>
            <a:off x="7037475" y="3964828"/>
            <a:ext cx="2155373" cy="1596216"/>
          </a:xfrm>
          <a:prstGeom prst="roundRect">
            <a:avLst>
              <a:gd name="adj" fmla="val 12258"/>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0" name="图片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7070" y="1278582"/>
            <a:ext cx="4152949" cy="2336034"/>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8493" y="-9966"/>
            <a:ext cx="6153570" cy="2344808"/>
          </a:xfrm>
          <a:prstGeom prst="rect">
            <a:avLst/>
          </a:prstGeom>
        </p:spPr>
      </p:pic>
      <p:pic>
        <p:nvPicPr>
          <p:cNvPr id="81" name="Picture 6" descr="E:\图片\图片素材\校园\0 (2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67341" y="4591000"/>
            <a:ext cx="2177137" cy="1641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355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right)">
                                      <p:cBhvr>
                                        <p:cTn id="7" dur="500"/>
                                        <p:tgtEl>
                                          <p:spTgt spid="7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right)">
                                      <p:cBhvr>
                                        <p:cTn id="11" dur="500"/>
                                        <p:tgtEl>
                                          <p:spTgt spid="66"/>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wipe(up)">
                                      <p:cBhvr>
                                        <p:cTn id="20" dur="1000"/>
                                        <p:tgtEl>
                                          <p:spTgt spid="76"/>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childTnLst>
                          </p:cTn>
                        </p:par>
                        <p:par>
                          <p:cTn id="25" fill="hold">
                            <p:stCondLst>
                              <p:cond delay="3500"/>
                            </p:stCondLst>
                            <p:childTnLst>
                              <p:par>
                                <p:cTn id="26" presetID="2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1000"/>
                                        <p:tgtEl>
                                          <p:spTgt spid="6"/>
                                        </p:tgtEl>
                                      </p:cBhvr>
                                    </p:animEffect>
                                  </p:childTnLst>
                                </p:cTn>
                              </p:par>
                            </p:childTnLst>
                          </p:cTn>
                        </p:par>
                        <p:par>
                          <p:cTn id="29" fill="hold">
                            <p:stCondLst>
                              <p:cond delay="4500"/>
                            </p:stCondLst>
                            <p:childTnLst>
                              <p:par>
                                <p:cTn id="30" presetID="42"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par>
                          <p:cTn id="39" fill="hold">
                            <p:stCondLst>
                              <p:cond delay="6000"/>
                            </p:stCondLst>
                            <p:childTnLst>
                              <p:par>
                                <p:cTn id="40" presetID="6" presetClass="emph" presetSubtype="0" fill="hold" nodeType="afterEffect">
                                  <p:stCondLst>
                                    <p:cond delay="0"/>
                                  </p:stCondLst>
                                  <p:childTnLst>
                                    <p:animScale>
                                      <p:cBhvr>
                                        <p:cTn id="41" dur="1250" fill="hold"/>
                                        <p:tgtEl>
                                          <p:spTgt spid="80"/>
                                        </p:tgtEl>
                                      </p:cBhvr>
                                      <p:by x="105000" y="105000"/>
                                    </p:animScale>
                                  </p:childTnLst>
                                </p:cTn>
                              </p:par>
                              <p:par>
                                <p:cTn id="42" presetID="42" presetClass="entr" presetSubtype="0" fill="hold" grpId="0" nodeType="withEffect">
                                  <p:stCondLst>
                                    <p:cond delay="300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1000"/>
                                        <p:tgtEl>
                                          <p:spTgt spid="78"/>
                                        </p:tgtEl>
                                      </p:cBhvr>
                                    </p:animEffect>
                                    <p:anim calcmode="lin" valueType="num">
                                      <p:cBhvr>
                                        <p:cTn id="45" dur="1000" fill="hold"/>
                                        <p:tgtEl>
                                          <p:spTgt spid="78"/>
                                        </p:tgtEl>
                                        <p:attrNameLst>
                                          <p:attrName>ppt_x</p:attrName>
                                        </p:attrNameLst>
                                      </p:cBhvr>
                                      <p:tavLst>
                                        <p:tav tm="0">
                                          <p:val>
                                            <p:strVal val="#ppt_x"/>
                                          </p:val>
                                        </p:tav>
                                        <p:tav tm="100000">
                                          <p:val>
                                            <p:strVal val="#ppt_x"/>
                                          </p:val>
                                        </p:tav>
                                      </p:tavLst>
                                    </p:anim>
                                    <p:anim calcmode="lin" valueType="num">
                                      <p:cBhvr>
                                        <p:cTn id="46" dur="1000" fill="hold"/>
                                        <p:tgtEl>
                                          <p:spTgt spid="78"/>
                                        </p:tgtEl>
                                        <p:attrNameLst>
                                          <p:attrName>ppt_y</p:attrName>
                                        </p:attrNameLst>
                                      </p:cBhvr>
                                      <p:tavLst>
                                        <p:tav tm="0">
                                          <p:val>
                                            <p:strVal val="#ppt_y+.1"/>
                                          </p:val>
                                        </p:tav>
                                        <p:tav tm="100000">
                                          <p:val>
                                            <p:strVal val="#ppt_y"/>
                                          </p:val>
                                        </p:tav>
                                      </p:tavLst>
                                    </p:anim>
                                  </p:childTnLst>
                                </p:cTn>
                              </p:par>
                            </p:childTnLst>
                          </p:cTn>
                        </p:par>
                        <p:par>
                          <p:cTn id="47" fill="hold">
                            <p:stCondLst>
                              <p:cond delay="10000"/>
                            </p:stCondLst>
                            <p:childTnLst>
                              <p:par>
                                <p:cTn id="48" presetID="42" presetClass="entr" presetSubtype="0" fill="hold"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1000"/>
                                        <p:tgtEl>
                                          <p:spTgt spid="81"/>
                                        </p:tgtEl>
                                      </p:cBhvr>
                                    </p:animEffect>
                                    <p:anim calcmode="lin" valueType="num">
                                      <p:cBhvr>
                                        <p:cTn id="51" dur="1000" fill="hold"/>
                                        <p:tgtEl>
                                          <p:spTgt spid="81"/>
                                        </p:tgtEl>
                                        <p:attrNameLst>
                                          <p:attrName>ppt_x</p:attrName>
                                        </p:attrNameLst>
                                      </p:cBhvr>
                                      <p:tavLst>
                                        <p:tav tm="0">
                                          <p:val>
                                            <p:strVal val="#ppt_x"/>
                                          </p:val>
                                        </p:tav>
                                        <p:tav tm="100000">
                                          <p:val>
                                            <p:strVal val="#ppt_x"/>
                                          </p:val>
                                        </p:tav>
                                      </p:tavLst>
                                    </p:anim>
                                    <p:anim calcmode="lin" valueType="num">
                                      <p:cBhvr>
                                        <p:cTn id="5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6" grpId="0"/>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7" y="1928333"/>
            <a:ext cx="6031544" cy="4937641"/>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262" y="1923888"/>
            <a:ext cx="6026503" cy="4937641"/>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4986" y="89867"/>
            <a:ext cx="2138717" cy="3422672"/>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6" name="图片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934" y="2947716"/>
            <a:ext cx="302455" cy="343136"/>
          </a:xfrm>
          <a:prstGeom prst="rect">
            <a:avLst/>
          </a:prstGeom>
        </p:spPr>
      </p:pic>
      <p:sp>
        <p:nvSpPr>
          <p:cNvPr id="67" name="标题 1"/>
          <p:cNvSpPr txBox="1">
            <a:spLocks/>
          </p:cNvSpPr>
          <p:nvPr/>
        </p:nvSpPr>
        <p:spPr>
          <a:xfrm>
            <a:off x="320926" y="280389"/>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9600" dirty="0">
                <a:latin typeface="叶根友特隶简体" panose="02010601030101010101" pitchFamily="2" charset="-122"/>
                <a:ea typeface="叶根友特隶简体" panose="02010601030101010101" pitchFamily="2" charset="-122"/>
              </a:rPr>
              <a:t>铭记</a:t>
            </a:r>
            <a:endParaRPr lang="en-US" altLang="zh-CN" sz="9600" dirty="0">
              <a:latin typeface="叶根友特隶简体" panose="02010601030101010101" pitchFamily="2" charset="-122"/>
              <a:ea typeface="叶根友特隶简体" panose="02010601030101010101" pitchFamily="2" charset="-122"/>
            </a:endParaRPr>
          </a:p>
        </p:txBody>
      </p:sp>
      <p:sp>
        <p:nvSpPr>
          <p:cNvPr id="69" name="矩形 68"/>
          <p:cNvSpPr/>
          <p:nvPr/>
        </p:nvSpPr>
        <p:spPr>
          <a:xfrm>
            <a:off x="1729575" y="1066196"/>
            <a:ext cx="3750837" cy="2893100"/>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寄托在记忆的潮汐，蔓延于漫漫的旅途中打开这本毕业纪念册，你就已不再见到那些个人。再见我们都不知道是何时，也许是明天，后天，也许是明年，也许是十年</a:t>
            </a:r>
            <a:r>
              <a:rPr lang="en-US" altLang="zh-CN" sz="1400" dirty="0">
                <a:latin typeface="汉仪南宫体简" panose="02010609000101010101" pitchFamily="49" charset="-122"/>
                <a:ea typeface="汉仪南宫体简" panose="02010609000101010101" pitchFamily="49" charset="-122"/>
              </a:rPr>
              <a:t>……</a:t>
            </a:r>
            <a:r>
              <a:rPr lang="zh-CN" altLang="en-US" sz="1400" dirty="0">
                <a:latin typeface="汉仪南宫体简" panose="02010609000101010101" pitchFamily="49" charset="-122"/>
                <a:ea typeface="汉仪南宫体简" panose="02010609000101010101" pitchFamily="49" charset="-122"/>
              </a:rPr>
              <a:t>我们都不知道。一页一页翻看，熟悉的面庞还在眼前，昨天的花絮萦绕耳边，纪念册淡淡的墨香还可以清晰的嗅到。</a:t>
            </a:r>
            <a:endParaRPr lang="en-US" altLang="zh-CN" sz="1400" dirty="0">
              <a:latin typeface="汉仪南宫体简" panose="02010609000101010101" pitchFamily="49" charset="-122"/>
              <a:ea typeface="汉仪南宫体简" panose="02010609000101010101" pitchFamily="49" charset="-122"/>
            </a:endParaRPr>
          </a:p>
          <a:p>
            <a:r>
              <a:rPr lang="zh-CN" altLang="en-US" sz="1400" dirty="0">
                <a:latin typeface="汉仪南宫体简" panose="02010609000101010101" pitchFamily="49" charset="-122"/>
                <a:ea typeface="汉仪南宫体简" panose="02010609000101010101" pitchFamily="49" charset="-122"/>
              </a:rPr>
              <a:t>我们距离那么近，又距离那么远。就像许多人写的那样，从此你不再是我故事中的主角，你只在我生活的边缘游荡。也许多年以后的空间中，再也没有你的白痴留言，你的头像也不再闪亮，偶尔打个电话问候一下，说的也都是从前，就这样</a:t>
            </a:r>
            <a:r>
              <a:rPr lang="en-US" altLang="zh-CN" sz="1400" dirty="0">
                <a:latin typeface="汉仪南宫体简" panose="02010609000101010101" pitchFamily="49" charset="-122"/>
                <a:ea typeface="汉仪南宫体简" panose="02010609000101010101" pitchFamily="49" charset="-122"/>
              </a:rPr>
              <a:t>……</a:t>
            </a:r>
            <a:endParaRPr lang="zh-CN" altLang="en-US" sz="1400" dirty="0">
              <a:latin typeface="汉仪南宫体简" panose="02010609000101010101" pitchFamily="49" charset="-122"/>
              <a:ea typeface="汉仪南宫体简" panose="02010609000101010101" pitchFamily="49" charset="-122"/>
            </a:endParaRPr>
          </a:p>
        </p:txBody>
      </p:sp>
      <p:pic>
        <p:nvPicPr>
          <p:cNvPr id="70" name="照片"/>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500"/>
                    </a14:imgEffect>
                  </a14:imgLayer>
                </a14:imgProps>
              </a:ext>
              <a:ext uri="{28A0092B-C50C-407E-A947-70E740481C1C}">
                <a14:useLocalDpi xmlns:a14="http://schemas.microsoft.com/office/drawing/2010/main" val="0"/>
              </a:ext>
            </a:extLst>
          </a:blip>
          <a:stretch>
            <a:fillRect/>
          </a:stretch>
        </p:blipFill>
        <p:spPr>
          <a:xfrm rot="21095072">
            <a:off x="6853867" y="1129799"/>
            <a:ext cx="2610868" cy="1456788"/>
          </a:xfrm>
          <a:prstGeom prst="rect">
            <a:avLst/>
          </a:prstGeom>
          <a:ln w="76200">
            <a:solidFill>
              <a:srgbClr val="FEFBF0"/>
            </a:solidFill>
          </a:ln>
          <a:effectLst>
            <a:outerShdw blurRad="76200" dist="76200" dir="2700000" algn="tl" rotWithShape="0">
              <a:prstClr val="black">
                <a:alpha val="40000"/>
              </a:prstClr>
            </a:outerShdw>
          </a:effectLst>
        </p:spPr>
      </p:pic>
      <p:pic>
        <p:nvPicPr>
          <p:cNvPr id="71" name="照片"/>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500"/>
                    </a14:imgEffect>
                  </a14:imgLayer>
                </a14:imgProps>
              </a:ext>
              <a:ext uri="{28A0092B-C50C-407E-A947-70E740481C1C}">
                <a14:useLocalDpi xmlns:a14="http://schemas.microsoft.com/office/drawing/2010/main" val="0"/>
              </a:ext>
            </a:extLst>
          </a:blip>
          <a:stretch>
            <a:fillRect/>
          </a:stretch>
        </p:blipFill>
        <p:spPr>
          <a:xfrm rot="211116">
            <a:off x="9819400" y="2218721"/>
            <a:ext cx="1704685" cy="1058455"/>
          </a:xfrm>
          <a:prstGeom prst="rect">
            <a:avLst/>
          </a:prstGeom>
          <a:ln w="76200">
            <a:solidFill>
              <a:srgbClr val="FEFBF0"/>
            </a:solidFill>
          </a:ln>
          <a:effectLst>
            <a:outerShdw blurRad="76200" dist="76200" dir="2700000" algn="tl" rotWithShape="0">
              <a:prstClr val="black">
                <a:alpha val="40000"/>
              </a:prstClr>
            </a:outerShdw>
          </a:effectLst>
        </p:spPr>
      </p:pic>
      <p:pic>
        <p:nvPicPr>
          <p:cNvPr id="72" name="照片"/>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11500"/>
                    </a14:imgEffect>
                  </a14:imgLayer>
                </a14:imgProps>
              </a:ext>
              <a:ext uri="{28A0092B-C50C-407E-A947-70E740481C1C}">
                <a14:useLocalDpi xmlns:a14="http://schemas.microsoft.com/office/drawing/2010/main" val="0"/>
              </a:ext>
            </a:extLst>
          </a:blip>
          <a:stretch>
            <a:fillRect/>
          </a:stretch>
        </p:blipFill>
        <p:spPr>
          <a:xfrm rot="520848">
            <a:off x="7520911" y="3363279"/>
            <a:ext cx="2461887" cy="1384811"/>
          </a:xfrm>
          <a:prstGeom prst="rect">
            <a:avLst/>
          </a:prstGeom>
          <a:ln w="76200">
            <a:solidFill>
              <a:srgbClr val="FEFBF0"/>
            </a:solidFill>
          </a:ln>
          <a:effectLst>
            <a:outerShdw blurRad="76200" dist="76200" dir="2700000" algn="tl" rotWithShape="0">
              <a:prstClr val="black">
                <a:alpha val="40000"/>
              </a:prstClr>
            </a:outerShdw>
          </a:effectLst>
        </p:spPr>
      </p:pic>
    </p:spTree>
    <p:extLst>
      <p:ext uri="{BB962C8B-B14F-4D97-AF65-F5344CB8AC3E}">
        <p14:creationId xmlns:p14="http://schemas.microsoft.com/office/powerpoint/2010/main" val="78037287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up)">
                                      <p:cBhvr>
                                        <p:cTn id="23" dur="1000"/>
                                        <p:tgtEl>
                                          <p:spTgt spid="6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par>
                          <p:cTn id="28" fill="hold">
                            <p:stCondLst>
                              <p:cond delay="4000"/>
                            </p:stCondLst>
                            <p:childTnLst>
                              <p:par>
                                <p:cTn id="29" presetID="2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up)">
                                      <p:cBhvr>
                                        <p:cTn id="31" dur="750"/>
                                        <p:tgtEl>
                                          <p:spTgt spid="69"/>
                                        </p:tgtEl>
                                      </p:cBhvr>
                                    </p:animEffect>
                                  </p:childTnLst>
                                </p:cTn>
                              </p:par>
                            </p:childTnLst>
                          </p:cTn>
                        </p:par>
                        <p:par>
                          <p:cTn id="32" fill="hold">
                            <p:stCondLst>
                              <p:cond delay="4750"/>
                            </p:stCondLst>
                            <p:childTnLst>
                              <p:par>
                                <p:cTn id="33" presetID="23" presetClass="entr" presetSubtype="32" fill="hold" nodeType="after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2000" fill="hold"/>
                                        <p:tgtEl>
                                          <p:spTgt spid="70"/>
                                        </p:tgtEl>
                                        <p:attrNameLst>
                                          <p:attrName>ppt_w</p:attrName>
                                        </p:attrNameLst>
                                      </p:cBhvr>
                                      <p:tavLst>
                                        <p:tav tm="0">
                                          <p:val>
                                            <p:strVal val="4*#ppt_w"/>
                                          </p:val>
                                        </p:tav>
                                        <p:tav tm="100000">
                                          <p:val>
                                            <p:strVal val="#ppt_w"/>
                                          </p:val>
                                        </p:tav>
                                      </p:tavLst>
                                    </p:anim>
                                    <p:anim calcmode="lin" valueType="num">
                                      <p:cBhvr>
                                        <p:cTn id="36" dur="2000" fill="hold"/>
                                        <p:tgtEl>
                                          <p:spTgt spid="70"/>
                                        </p:tgtEl>
                                        <p:attrNameLst>
                                          <p:attrName>ppt_h</p:attrName>
                                        </p:attrNameLst>
                                      </p:cBhvr>
                                      <p:tavLst>
                                        <p:tav tm="0">
                                          <p:val>
                                            <p:strVal val="4*#ppt_h"/>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2000"/>
                                        <p:tgtEl>
                                          <p:spTgt spid="70"/>
                                        </p:tgtEl>
                                      </p:cBhvr>
                                    </p:animEffect>
                                  </p:childTnLst>
                                </p:cTn>
                              </p:par>
                              <p:par>
                                <p:cTn id="40" presetID="52" presetClass="entr" presetSubtype="0" fill="hold" nodeType="withEffect">
                                  <p:stCondLst>
                                    <p:cond delay="3000"/>
                                  </p:stCondLst>
                                  <p:childTnLst>
                                    <p:set>
                                      <p:cBhvr>
                                        <p:cTn id="41" dur="1" fill="hold">
                                          <p:stCondLst>
                                            <p:cond delay="0"/>
                                          </p:stCondLst>
                                        </p:cTn>
                                        <p:tgtEl>
                                          <p:spTgt spid="71"/>
                                        </p:tgtEl>
                                        <p:attrNameLst>
                                          <p:attrName>style.visibility</p:attrName>
                                        </p:attrNameLst>
                                      </p:cBhvr>
                                      <p:to>
                                        <p:strVal val="visible"/>
                                      </p:to>
                                    </p:set>
                                    <p:animScale>
                                      <p:cBhvr>
                                        <p:cTn id="42" dur="200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2000" decel="50000" fill="hold">
                                          <p:stCondLst>
                                            <p:cond delay="0"/>
                                          </p:stCondLst>
                                        </p:cTn>
                                        <p:tgtEl>
                                          <p:spTgt spid="71"/>
                                        </p:tgtEl>
                                        <p:attrNameLst>
                                          <p:attrName>ppt_x</p:attrName>
                                          <p:attrName>ppt_y</p:attrName>
                                        </p:attrNameLst>
                                      </p:cBhvr>
                                    </p:animMotion>
                                    <p:animEffect transition="in" filter="fade">
                                      <p:cBhvr>
                                        <p:cTn id="44" dur="2000"/>
                                        <p:tgtEl>
                                          <p:spTgt spid="71"/>
                                        </p:tgtEl>
                                      </p:cBhvr>
                                    </p:animEffect>
                                  </p:childTnLst>
                                </p:cTn>
                              </p:par>
                              <p:par>
                                <p:cTn id="45" presetID="23" presetClass="entr" presetSubtype="32" fill="hold" nodeType="withEffect">
                                  <p:stCondLst>
                                    <p:cond delay="1750"/>
                                  </p:stCondLst>
                                  <p:childTnLst>
                                    <p:set>
                                      <p:cBhvr>
                                        <p:cTn id="46" dur="1" fill="hold">
                                          <p:stCondLst>
                                            <p:cond delay="0"/>
                                          </p:stCondLst>
                                        </p:cTn>
                                        <p:tgtEl>
                                          <p:spTgt spid="72"/>
                                        </p:tgtEl>
                                        <p:attrNameLst>
                                          <p:attrName>style.visibility</p:attrName>
                                        </p:attrNameLst>
                                      </p:cBhvr>
                                      <p:to>
                                        <p:strVal val="visible"/>
                                      </p:to>
                                    </p:set>
                                    <p:anim calcmode="lin" valueType="num">
                                      <p:cBhvr>
                                        <p:cTn id="47" dur="2000" fill="hold"/>
                                        <p:tgtEl>
                                          <p:spTgt spid="72"/>
                                        </p:tgtEl>
                                        <p:attrNameLst>
                                          <p:attrName>ppt_w</p:attrName>
                                        </p:attrNameLst>
                                      </p:cBhvr>
                                      <p:tavLst>
                                        <p:tav tm="0">
                                          <p:val>
                                            <p:strVal val="4*#ppt_w"/>
                                          </p:val>
                                        </p:tav>
                                        <p:tav tm="100000">
                                          <p:val>
                                            <p:strVal val="#ppt_w"/>
                                          </p:val>
                                        </p:tav>
                                      </p:tavLst>
                                    </p:anim>
                                    <p:anim calcmode="lin" valueType="num">
                                      <p:cBhvr>
                                        <p:cTn id="48" dur="2000" fill="hold"/>
                                        <p:tgtEl>
                                          <p:spTgt spid="72"/>
                                        </p:tgtEl>
                                        <p:attrNameLst>
                                          <p:attrName>ppt_h</p:attrName>
                                        </p:attrNameLst>
                                      </p:cBhvr>
                                      <p:tavLst>
                                        <p:tav tm="0">
                                          <p:val>
                                            <p:strVal val="4*#ppt_h"/>
                                          </p:val>
                                        </p:tav>
                                        <p:tav tm="100000">
                                          <p:val>
                                            <p:strVal val="#ppt_h"/>
                                          </p:val>
                                        </p:tav>
                                      </p:tavLst>
                                    </p:anim>
                                  </p:childTnLst>
                                </p:cTn>
                              </p:par>
                              <p:par>
                                <p:cTn id="49" presetID="10" presetClass="entr" presetSubtype="0" fill="hold" nodeType="withEffect">
                                  <p:stCondLst>
                                    <p:cond delay="175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263" y="1202396"/>
            <a:ext cx="6041185" cy="565560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1" y="1208833"/>
            <a:ext cx="6035746" cy="5655604"/>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5550" y="2809333"/>
            <a:ext cx="302455" cy="343136"/>
          </a:xfrm>
          <a:prstGeom prst="rect">
            <a:avLst/>
          </a:prstGeom>
        </p:spPr>
      </p:pic>
      <p:sp>
        <p:nvSpPr>
          <p:cNvPr id="35" name="标题 1"/>
          <p:cNvSpPr txBox="1">
            <a:spLocks/>
          </p:cNvSpPr>
          <p:nvPr/>
        </p:nvSpPr>
        <p:spPr>
          <a:xfrm>
            <a:off x="10525242" y="257176"/>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9600" dirty="0">
                <a:latin typeface="叶根友特隶简体" panose="02010601030101010101" pitchFamily="2" charset="-122"/>
                <a:ea typeface="叶根友特隶简体" panose="02010601030101010101" pitchFamily="2" charset="-122"/>
              </a:rPr>
              <a:t>缘起</a:t>
            </a:r>
            <a:endParaRPr lang="en-US" altLang="zh-CN" sz="9600" dirty="0">
              <a:latin typeface="叶根友特隶简体" panose="02010601030101010101" pitchFamily="2" charset="-122"/>
              <a:ea typeface="叶根友特隶简体" panose="02010601030101010101" pitchFamily="2" charset="-122"/>
            </a:endParaRPr>
          </a:p>
        </p:txBody>
      </p:sp>
      <p:sp>
        <p:nvSpPr>
          <p:cNvPr id="4" name="矩形 3"/>
          <p:cNvSpPr/>
          <p:nvPr/>
        </p:nvSpPr>
        <p:spPr>
          <a:xfrm>
            <a:off x="325861" y="1810535"/>
            <a:ext cx="4800600" cy="1600438"/>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九月的金凤吹散离愁，丹桂飘香的季节 送走磨剑三年，踌躇满志的毕业生，有着稚嫩的脸庞 青涩的微笑的我们 相遇在这象征这无限荣光的神圣殿堂 少年的骄傲在血管里奔腾涌动 流逝的青春，翻转的年轮，如同一粒倔强的昙花种子 明知道绽放只是那一瞬间的美丽 也要执着的冲破泥土的禁锢 迎着风雨坚强的成长，义无反顾 当生活的车</a:t>
            </a:r>
            <a:r>
              <a:rPr lang="en-US" altLang="zh-CN" sz="1400" dirty="0">
                <a:latin typeface="汉仪南宫体简" panose="02010609000101010101" pitchFamily="49" charset="-122"/>
                <a:ea typeface="汉仪南宫体简" panose="02010609000101010101" pitchFamily="49" charset="-122"/>
              </a:rPr>
              <a:t>......</a:t>
            </a:r>
            <a:endParaRPr lang="zh-CN" altLang="en-US" sz="1400" dirty="0">
              <a:latin typeface="汉仪南宫体简" panose="02010609000101010101" pitchFamily="49" charset="-122"/>
              <a:ea typeface="汉仪南宫体简" panose="02010609000101010101" pitchFamily="49" charset="-122"/>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268" y="1875"/>
            <a:ext cx="6214881" cy="1243818"/>
          </a:xfrm>
          <a:prstGeom prst="rect">
            <a:avLst/>
          </a:prstGeom>
        </p:spPr>
      </p:pic>
      <p:sp>
        <p:nvSpPr>
          <p:cNvPr id="67" name="矩形 66"/>
          <p:cNvSpPr/>
          <p:nvPr/>
        </p:nvSpPr>
        <p:spPr>
          <a:xfrm>
            <a:off x="366477" y="3535528"/>
            <a:ext cx="4577183" cy="1277273"/>
          </a:xfrm>
          <a:prstGeom prst="rect">
            <a:avLst/>
          </a:prstGeom>
        </p:spPr>
        <p:txBody>
          <a:bodyPr wrap="square">
            <a:spAutoFit/>
          </a:bodyPr>
          <a:lstStyle/>
          <a:p>
            <a:r>
              <a:rPr lang="en-US" altLang="zh-CN" sz="1100" dirty="0">
                <a:latin typeface="汉仪南宫体简" panose="02010609000101010101" pitchFamily="49" charset="-122"/>
                <a:ea typeface="汉仪南宫体简" panose="02010609000101010101" pitchFamily="49" charset="-122"/>
              </a:rPr>
              <a:t>I always remember those days of growing up, in the unbridled wind, enjoy the youthful years, we never afraid. No more cringe, those difficulties have been beaten by our smile. Life is always a lot of mileage, but also in the summer, we have to, how to bear to leave in front of you, in the face of the pain of growth I almost do not say that the leaves of the poplar, as if also reveals infinite sadness.</a:t>
            </a:r>
            <a:endParaRPr lang="zh-CN" altLang="en-US" sz="1100" dirty="0">
              <a:latin typeface="汉仪南宫体简" panose="02010609000101010101" pitchFamily="49" charset="-122"/>
              <a:ea typeface="汉仪南宫体简" panose="02010609000101010101" pitchFamily="49" charset="-122"/>
            </a:endParaRPr>
          </a:p>
        </p:txBody>
      </p:sp>
      <p:pic>
        <p:nvPicPr>
          <p:cNvPr id="68"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11500"/>
                    </a14:imgEffect>
                  </a14:imgLayer>
                </a14:imgProps>
              </a:ext>
              <a:ext uri="{28A0092B-C50C-407E-A947-70E740481C1C}">
                <a14:useLocalDpi xmlns:a14="http://schemas.microsoft.com/office/drawing/2010/main" val="0"/>
              </a:ext>
            </a:extLst>
          </a:blip>
          <a:stretch>
            <a:fillRect/>
          </a:stretch>
        </p:blipFill>
        <p:spPr bwMode="auto">
          <a:xfrm>
            <a:off x="8516090" y="3451784"/>
            <a:ext cx="2941000" cy="182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0"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500"/>
                    </a14:imgEffect>
                  </a14:imgLayer>
                </a14:imgProps>
              </a:ext>
              <a:ext uri="{28A0092B-C50C-407E-A947-70E740481C1C}">
                <a14:useLocalDpi xmlns:a14="http://schemas.microsoft.com/office/drawing/2010/main" val="0"/>
              </a:ext>
            </a:extLst>
          </a:blip>
          <a:stretch>
            <a:fillRect/>
          </a:stretch>
        </p:blipFill>
        <p:spPr bwMode="auto">
          <a:xfrm>
            <a:off x="6997137" y="1086576"/>
            <a:ext cx="3276732" cy="2065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5923402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1000"/>
                                        <p:tgtEl>
                                          <p:spTgt spid="67"/>
                                        </p:tgtEl>
                                      </p:cBhvr>
                                    </p:animEffect>
                                  </p:childTnLst>
                                </p:cTn>
                              </p:par>
                            </p:childTnLst>
                          </p:cTn>
                        </p:par>
                        <p:par>
                          <p:cTn id="26" fill="hold">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6500"/>
                            </p:stCondLst>
                            <p:childTnLst>
                              <p:par>
                                <p:cTn id="37" presetID="2" presetClass="entr" presetSubtype="8"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4700" fill="hold"/>
                                        <p:tgtEl>
                                          <p:spTgt spid="70"/>
                                        </p:tgtEl>
                                        <p:attrNameLst>
                                          <p:attrName>ppt_x</p:attrName>
                                        </p:attrNameLst>
                                      </p:cBhvr>
                                      <p:tavLst>
                                        <p:tav tm="0">
                                          <p:val>
                                            <p:strVal val="0-#ppt_w/2"/>
                                          </p:val>
                                        </p:tav>
                                        <p:tav tm="100000">
                                          <p:val>
                                            <p:strVal val="#ppt_x"/>
                                          </p:val>
                                        </p:tav>
                                      </p:tavLst>
                                    </p:anim>
                                    <p:anim calcmode="lin" valueType="num">
                                      <p:cBhvr additive="base">
                                        <p:cTn id="40" dur="4700" fill="hold"/>
                                        <p:tgtEl>
                                          <p:spTgt spid="7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170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3000" fill="hold"/>
                                        <p:tgtEl>
                                          <p:spTgt spid="68"/>
                                        </p:tgtEl>
                                        <p:attrNameLst>
                                          <p:attrName>ppt_x</p:attrName>
                                        </p:attrNameLst>
                                      </p:cBhvr>
                                      <p:tavLst>
                                        <p:tav tm="0">
                                          <p:val>
                                            <p:strVal val="1+#ppt_w/2"/>
                                          </p:val>
                                        </p:tav>
                                        <p:tav tm="100000">
                                          <p:val>
                                            <p:strVal val="#ppt_x"/>
                                          </p:val>
                                        </p:tav>
                                      </p:tavLst>
                                    </p:anim>
                                    <p:anim calcmode="lin" valueType="num">
                                      <p:cBhvr additive="base">
                                        <p:cTn id="44" dur="3000" fill="hold"/>
                                        <p:tgtEl>
                                          <p:spTgt spid="68"/>
                                        </p:tgtEl>
                                        <p:attrNameLst>
                                          <p:attrName>ppt_y</p:attrName>
                                        </p:attrNameLst>
                                      </p:cBhvr>
                                      <p:tavLst>
                                        <p:tav tm="0">
                                          <p:val>
                                            <p:strVal val="#ppt_y"/>
                                          </p:val>
                                        </p:tav>
                                        <p:tav tm="100000">
                                          <p:val>
                                            <p:strVal val="#ppt_y"/>
                                          </p:val>
                                        </p:tav>
                                      </p:tavLst>
                                    </p:anim>
                                  </p:childTnLst>
                                </p:cTn>
                              </p:par>
                            </p:childTnLst>
                          </p:cTn>
                        </p:par>
                        <p:par>
                          <p:cTn id="45" fill="hold">
                            <p:stCondLst>
                              <p:cond delay="11200"/>
                            </p:stCondLst>
                            <p:childTnLst>
                              <p:par>
                                <p:cTn id="46" presetID="32" presetClass="emph" presetSubtype="0" fill="hold" nodeType="afterEffect">
                                  <p:stCondLst>
                                    <p:cond delay="0"/>
                                  </p:stCondLst>
                                  <p:childTnLst>
                                    <p:animRot by="120000">
                                      <p:cBhvr>
                                        <p:cTn id="47" dur="290" fill="hold">
                                          <p:stCondLst>
                                            <p:cond delay="0"/>
                                          </p:stCondLst>
                                        </p:cTn>
                                        <p:tgtEl>
                                          <p:spTgt spid="70"/>
                                        </p:tgtEl>
                                        <p:attrNameLst>
                                          <p:attrName>r</p:attrName>
                                        </p:attrNameLst>
                                      </p:cBhvr>
                                    </p:animRot>
                                    <p:animRot by="-240000">
                                      <p:cBhvr>
                                        <p:cTn id="48" dur="580" fill="hold">
                                          <p:stCondLst>
                                            <p:cond delay="580"/>
                                          </p:stCondLst>
                                        </p:cTn>
                                        <p:tgtEl>
                                          <p:spTgt spid="70"/>
                                        </p:tgtEl>
                                        <p:attrNameLst>
                                          <p:attrName>r</p:attrName>
                                        </p:attrNameLst>
                                      </p:cBhvr>
                                    </p:animRot>
                                    <p:animRot by="240000">
                                      <p:cBhvr>
                                        <p:cTn id="49" dur="580" fill="hold">
                                          <p:stCondLst>
                                            <p:cond delay="1160"/>
                                          </p:stCondLst>
                                        </p:cTn>
                                        <p:tgtEl>
                                          <p:spTgt spid="70"/>
                                        </p:tgtEl>
                                        <p:attrNameLst>
                                          <p:attrName>r</p:attrName>
                                        </p:attrNameLst>
                                      </p:cBhvr>
                                    </p:animRot>
                                    <p:animRot by="-240000">
                                      <p:cBhvr>
                                        <p:cTn id="50" dur="580" fill="hold">
                                          <p:stCondLst>
                                            <p:cond delay="1740"/>
                                          </p:stCondLst>
                                        </p:cTn>
                                        <p:tgtEl>
                                          <p:spTgt spid="70"/>
                                        </p:tgtEl>
                                        <p:attrNameLst>
                                          <p:attrName>r</p:attrName>
                                        </p:attrNameLst>
                                      </p:cBhvr>
                                    </p:animRot>
                                    <p:animRot by="120000">
                                      <p:cBhvr>
                                        <p:cTn id="51" dur="580" fill="hold">
                                          <p:stCondLst>
                                            <p:cond delay="232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264" y="-9966"/>
            <a:ext cx="6019738" cy="686796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1807" y="3108"/>
            <a:ext cx="6858000" cy="6858000"/>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893" y="1521826"/>
            <a:ext cx="3059216" cy="5413378"/>
          </a:xfrm>
          <a:prstGeom prst="rect">
            <a:avLst/>
          </a:prstGeom>
        </p:spPr>
      </p:pic>
      <p:sp>
        <p:nvSpPr>
          <p:cNvPr id="9" name="矩形 8"/>
          <p:cNvSpPr/>
          <p:nvPr/>
        </p:nvSpPr>
        <p:spPr>
          <a:xfrm>
            <a:off x="3180575" y="2674714"/>
            <a:ext cx="1961383" cy="3323987"/>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茫茫人海，芸芸众生。有多少人都羡慕，有多少人流连那众星捧月、门庭若市的荣耀，那酒席间觥筹交错、谈笑嬉闹的惬意，或是并肩花前月下、畅谈春云夏雨的浪漫，或是他乡遇故知、高山伴流水的充实，还有游走交际场，往来风月阁的浮华</a:t>
            </a:r>
            <a:r>
              <a:rPr lang="en-US" altLang="zh-CN" sz="1400" dirty="0">
                <a:latin typeface="汉仪南宫体简" panose="02010609000101010101" pitchFamily="49" charset="-122"/>
                <a:ea typeface="汉仪南宫体简" panose="02010609000101010101" pitchFamily="49" charset="-122"/>
              </a:rPr>
              <a:t>…… </a:t>
            </a:r>
            <a:r>
              <a:rPr lang="zh-CN" altLang="en-US" sz="1400" dirty="0">
                <a:latin typeface="汉仪南宫体简" panose="02010609000101010101" pitchFamily="49" charset="-122"/>
                <a:ea typeface="汉仪南宫体简" panose="02010609000101010101" pitchFamily="49" charset="-122"/>
              </a:rPr>
              <a:t>　　然而，梦想的光亮总劈不开黑夜的阴影，短暂的花季总会归于最终的凋零，杯</a:t>
            </a:r>
            <a:r>
              <a:rPr lang="en-US" altLang="zh-CN" sz="1400" dirty="0">
                <a:latin typeface="汉仪南宫体简" panose="02010609000101010101" pitchFamily="49" charset="-122"/>
                <a:ea typeface="汉仪南宫体简" panose="02010609000101010101" pitchFamily="49" charset="-122"/>
              </a:rPr>
              <a:t>......</a:t>
            </a:r>
            <a:endParaRPr lang="zh-CN" altLang="en-US" sz="1400" dirty="0">
              <a:latin typeface="汉仪南宫体简" panose="02010609000101010101" pitchFamily="49" charset="-122"/>
              <a:ea typeface="汉仪南宫体简" panose="02010609000101010101" pitchFamily="49" charset="-122"/>
            </a:endParaRPr>
          </a:p>
        </p:txBody>
      </p:sp>
      <p:sp>
        <p:nvSpPr>
          <p:cNvPr id="69" name="标题 1"/>
          <p:cNvSpPr txBox="1">
            <a:spLocks/>
          </p:cNvSpPr>
          <p:nvPr/>
        </p:nvSpPr>
        <p:spPr>
          <a:xfrm>
            <a:off x="1144715" y="686721"/>
            <a:ext cx="3774314" cy="469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600" dirty="0">
                <a:latin typeface="叶根友特隶简体" panose="02010601030101010101" pitchFamily="2" charset="-122"/>
                <a:ea typeface="叶根友特隶简体" panose="02010601030101010101" pitchFamily="2" charset="-122"/>
              </a:rPr>
              <a:t>时光荏苒</a:t>
            </a:r>
            <a:endParaRPr lang="en-US" altLang="zh-CN" sz="6600" dirty="0">
              <a:latin typeface="叶根友特隶简体" panose="02010601030101010101" pitchFamily="2" charset="-122"/>
              <a:ea typeface="叶根友特隶简体" panose="02010601030101010101" pitchFamily="2" charset="-122"/>
            </a:endParaRPr>
          </a:p>
        </p:txBody>
      </p:sp>
      <p:pic>
        <p:nvPicPr>
          <p:cNvPr id="71" name="图片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0918" y="1514498"/>
            <a:ext cx="302455" cy="343136"/>
          </a:xfrm>
          <a:prstGeom prst="rect">
            <a:avLst/>
          </a:prstGeom>
        </p:spPr>
      </p:pic>
    </p:spTree>
    <p:extLst>
      <p:ext uri="{BB962C8B-B14F-4D97-AF65-F5344CB8AC3E}">
        <p14:creationId xmlns:p14="http://schemas.microsoft.com/office/powerpoint/2010/main" val="352662409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up)">
                                      <p:cBhvr>
                                        <p:cTn id="15" dur="1000"/>
                                        <p:tgtEl>
                                          <p:spTgt spid="69"/>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4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55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7944" y="25783"/>
            <a:ext cx="7069507" cy="6858000"/>
          </a:xfrm>
          <a:prstGeom prst="rect">
            <a:avLst/>
          </a:prstGeom>
        </p:spPr>
      </p:pic>
      <p:sp>
        <p:nvSpPr>
          <p:cNvPr id="5" name="矩形 4"/>
          <p:cNvSpPr/>
          <p:nvPr/>
        </p:nvSpPr>
        <p:spPr>
          <a:xfrm>
            <a:off x="1409348" y="1326434"/>
            <a:ext cx="4033179" cy="2031325"/>
          </a:xfrm>
          <a:prstGeom prst="rect">
            <a:avLst/>
          </a:prstGeom>
        </p:spPr>
        <p:txBody>
          <a:bodyPr wrap="square">
            <a:spAutoFit/>
          </a:bodyPr>
          <a:lstStyle/>
          <a:p>
            <a:r>
              <a:rPr lang="zh-CN" altLang="zh-CN" sz="1400" dirty="0">
                <a:latin typeface="汉仪南宫体简" panose="02010609000101010101" pitchFamily="49" charset="-122"/>
                <a:ea typeface="汉仪南宫体简" panose="02010609000101010101" pitchFamily="49" charset="-122"/>
              </a:rPr>
              <a:t>            </a:t>
            </a:r>
          </a:p>
          <a:p>
            <a:r>
              <a:rPr lang="zh-CN" altLang="zh-CN" sz="1400" dirty="0">
                <a:latin typeface="汉仪南宫体简" panose="02010609000101010101" pitchFamily="49" charset="-122"/>
                <a:ea typeface="汉仪南宫体简" panose="02010609000101010101" pitchFamily="49" charset="-122"/>
              </a:rPr>
              <a:t>我们一起笑的灿烂 那比鬓边的鲜花还美 柔软的风洒在肩上 只想永远留在看见这风景的地方 邂逅春华秋实的美丽 俯身掸去彗星降下的星辰 我们若相信了太多的童话 自己就会变成永恒的预言 世间有多少相聚离别 留不住那几片妩媚的容颜 我仿佛看见未来的样子 满面的春风换来今世聚后的凉薄 我们遇见分享 然后四处奔走 天涯终成归宿...... </a:t>
            </a:r>
          </a:p>
        </p:txBody>
      </p:sp>
      <p:sp>
        <p:nvSpPr>
          <p:cNvPr id="67" name="标题 1"/>
          <p:cNvSpPr txBox="1">
            <a:spLocks/>
          </p:cNvSpPr>
          <p:nvPr/>
        </p:nvSpPr>
        <p:spPr>
          <a:xfrm>
            <a:off x="6771641" y="385801"/>
            <a:ext cx="3774314" cy="469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7200" dirty="0">
                <a:latin typeface="叶根友特隶简体" panose="02010601030101010101" pitchFamily="2" charset="-122"/>
                <a:ea typeface="叶根友特隶简体" panose="02010601030101010101" pitchFamily="2" charset="-122"/>
              </a:rPr>
              <a:t>友</a:t>
            </a:r>
            <a:endParaRPr lang="en-US" altLang="zh-CN" sz="7200" dirty="0">
              <a:latin typeface="叶根友特隶简体" panose="02010601030101010101" pitchFamily="2" charset="-122"/>
              <a:ea typeface="叶根友特隶简体" panose="02010601030101010101" pitchFamily="2" charset="-122"/>
            </a:endParaRPr>
          </a:p>
          <a:p>
            <a:r>
              <a:rPr lang="en-US" altLang="zh-CN" sz="7200" dirty="0">
                <a:latin typeface="叶根友特隶简体" panose="02010601030101010101" pitchFamily="2" charset="-122"/>
                <a:ea typeface="叶根友特隶简体" panose="02010601030101010101" pitchFamily="2" charset="-122"/>
              </a:rPr>
              <a:t>  </a:t>
            </a:r>
            <a:r>
              <a:rPr lang="zh-CN" altLang="en-US" sz="7200" dirty="0">
                <a:latin typeface="叶根友特隶简体" panose="02010601030101010101" pitchFamily="2" charset="-122"/>
                <a:ea typeface="叶根友特隶简体" panose="02010601030101010101" pitchFamily="2" charset="-122"/>
              </a:rPr>
              <a:t>谊</a:t>
            </a:r>
            <a:endParaRPr lang="en-US" altLang="zh-CN" sz="7200" dirty="0">
              <a:latin typeface="叶根友特隶简体" panose="02010601030101010101" pitchFamily="2" charset="-122"/>
              <a:ea typeface="叶根友特隶简体" panose="02010601030101010101" pitchFamily="2" charset="-122"/>
            </a:endParaRPr>
          </a:p>
        </p:txBody>
      </p:sp>
      <p:pic>
        <p:nvPicPr>
          <p:cNvPr id="68" name="图片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9" y="1138678"/>
            <a:ext cx="302455" cy="343136"/>
          </a:xfrm>
          <a:prstGeom prst="rect">
            <a:avLst/>
          </a:prstGeom>
        </p:spPr>
      </p:pic>
      <p:pic>
        <p:nvPicPr>
          <p:cNvPr id="69"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559026" y="904308"/>
            <a:ext cx="1973857" cy="13106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1"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423144">
            <a:off x="9687219" y="3105754"/>
            <a:ext cx="1847276" cy="1231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2"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21411058">
            <a:off x="7212766" y="4865499"/>
            <a:ext cx="1773149" cy="12463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58748">
            <a:off x="9760782" y="4887583"/>
            <a:ext cx="1963742" cy="11049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171899" y="3021113"/>
            <a:ext cx="1847276" cy="11699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5102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1000"/>
                                        <p:tgtEl>
                                          <p:spTgt spid="67"/>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childTnLst>
                          </p:cTn>
                        </p:par>
                        <p:par>
                          <p:cTn id="20" fill="hold">
                            <p:stCondLst>
                              <p:cond delay="3250"/>
                            </p:stCondLst>
                            <p:childTnLst>
                              <p:par>
                                <p:cTn id="21" presetID="52"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Scale>
                                      <p:cBhvr>
                                        <p:cTn id="23" dur="125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250" decel="50000" fill="hold">
                                          <p:stCondLst>
                                            <p:cond delay="0"/>
                                          </p:stCondLst>
                                        </p:cTn>
                                        <p:tgtEl>
                                          <p:spTgt spid="69"/>
                                        </p:tgtEl>
                                        <p:attrNameLst>
                                          <p:attrName>ppt_x</p:attrName>
                                          <p:attrName>ppt_y</p:attrName>
                                        </p:attrNameLst>
                                      </p:cBhvr>
                                    </p:animMotion>
                                    <p:animEffect transition="in" filter="fade">
                                      <p:cBhvr>
                                        <p:cTn id="25" dur="1250"/>
                                        <p:tgtEl>
                                          <p:spTgt spid="69"/>
                                        </p:tgtEl>
                                      </p:cBhvr>
                                    </p:animEffect>
                                  </p:childTnLst>
                                </p:cTn>
                              </p:par>
                            </p:childTnLst>
                          </p:cTn>
                        </p:par>
                        <p:par>
                          <p:cTn id="26" fill="hold">
                            <p:stCondLst>
                              <p:cond delay="4500"/>
                            </p:stCondLst>
                            <p:childTnLst>
                              <p:par>
                                <p:cTn id="27" presetID="52" presetClass="entr" presetSubtype="0" fill="hold" nodeType="afterEffect">
                                  <p:stCondLst>
                                    <p:cond delay="0"/>
                                  </p:stCondLst>
                                  <p:childTnLst>
                                    <p:set>
                                      <p:cBhvr>
                                        <p:cTn id="28" dur="1" fill="hold">
                                          <p:stCondLst>
                                            <p:cond delay="0"/>
                                          </p:stCondLst>
                                        </p:cTn>
                                        <p:tgtEl>
                                          <p:spTgt spid="71"/>
                                        </p:tgtEl>
                                        <p:attrNameLst>
                                          <p:attrName>style.visibility</p:attrName>
                                        </p:attrNameLst>
                                      </p:cBhvr>
                                      <p:to>
                                        <p:strVal val="visible"/>
                                      </p:to>
                                    </p:set>
                                    <p:animScale>
                                      <p:cBhvr>
                                        <p:cTn id="29" dur="125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250" decel="50000" fill="hold">
                                          <p:stCondLst>
                                            <p:cond delay="0"/>
                                          </p:stCondLst>
                                        </p:cTn>
                                        <p:tgtEl>
                                          <p:spTgt spid="71"/>
                                        </p:tgtEl>
                                        <p:attrNameLst>
                                          <p:attrName>ppt_x</p:attrName>
                                          <p:attrName>ppt_y</p:attrName>
                                        </p:attrNameLst>
                                      </p:cBhvr>
                                    </p:animMotion>
                                    <p:animEffect transition="in" filter="fade">
                                      <p:cBhvr>
                                        <p:cTn id="31" dur="1250"/>
                                        <p:tgtEl>
                                          <p:spTgt spid="71"/>
                                        </p:tgtEl>
                                      </p:cBhvr>
                                    </p:animEffect>
                                  </p:childTnLst>
                                </p:cTn>
                              </p:par>
                            </p:childTnLst>
                          </p:cTn>
                        </p:par>
                        <p:par>
                          <p:cTn id="32" fill="hold">
                            <p:stCondLst>
                              <p:cond delay="5750"/>
                            </p:stCondLst>
                            <p:childTnLst>
                              <p:par>
                                <p:cTn id="33" presetID="52"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Scale>
                                      <p:cBhvr>
                                        <p:cTn id="35" dur="1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250" decel="50000" fill="hold">
                                          <p:stCondLst>
                                            <p:cond delay="0"/>
                                          </p:stCondLst>
                                        </p:cTn>
                                        <p:tgtEl>
                                          <p:spTgt spid="72"/>
                                        </p:tgtEl>
                                        <p:attrNameLst>
                                          <p:attrName>ppt_x</p:attrName>
                                          <p:attrName>ppt_y</p:attrName>
                                        </p:attrNameLst>
                                      </p:cBhvr>
                                    </p:animMotion>
                                    <p:animEffect transition="in" filter="fade">
                                      <p:cBhvr>
                                        <p:cTn id="37" dur="1250"/>
                                        <p:tgtEl>
                                          <p:spTgt spid="72"/>
                                        </p:tgtEl>
                                      </p:cBhvr>
                                    </p:animEffect>
                                  </p:childTnLst>
                                </p:cTn>
                              </p:par>
                            </p:childTnLst>
                          </p:cTn>
                        </p:par>
                        <p:par>
                          <p:cTn id="38" fill="hold">
                            <p:stCondLst>
                              <p:cond delay="7000"/>
                            </p:stCondLst>
                            <p:childTnLst>
                              <p:par>
                                <p:cTn id="39" presetID="52" presetClass="entr" presetSubtype="0" fill="hold" nodeType="afterEffect">
                                  <p:stCondLst>
                                    <p:cond delay="0"/>
                                  </p:stCondLst>
                                  <p:childTnLst>
                                    <p:set>
                                      <p:cBhvr>
                                        <p:cTn id="40" dur="1" fill="hold">
                                          <p:stCondLst>
                                            <p:cond delay="0"/>
                                          </p:stCondLst>
                                        </p:cTn>
                                        <p:tgtEl>
                                          <p:spTgt spid="73"/>
                                        </p:tgtEl>
                                        <p:attrNameLst>
                                          <p:attrName>style.visibility</p:attrName>
                                        </p:attrNameLst>
                                      </p:cBhvr>
                                      <p:to>
                                        <p:strVal val="visible"/>
                                      </p:to>
                                    </p:set>
                                    <p:animScale>
                                      <p:cBhvr>
                                        <p:cTn id="41" dur="125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250" decel="50000" fill="hold">
                                          <p:stCondLst>
                                            <p:cond delay="0"/>
                                          </p:stCondLst>
                                        </p:cTn>
                                        <p:tgtEl>
                                          <p:spTgt spid="73"/>
                                        </p:tgtEl>
                                        <p:attrNameLst>
                                          <p:attrName>ppt_x</p:attrName>
                                          <p:attrName>ppt_y</p:attrName>
                                        </p:attrNameLst>
                                      </p:cBhvr>
                                    </p:animMotion>
                                    <p:animEffect transition="in" filter="fade">
                                      <p:cBhvr>
                                        <p:cTn id="43" dur="1250"/>
                                        <p:tgtEl>
                                          <p:spTgt spid="73"/>
                                        </p:tgtEl>
                                      </p:cBhvr>
                                    </p:animEffect>
                                  </p:childTnLst>
                                </p:cTn>
                              </p:par>
                            </p:childTnLst>
                          </p:cTn>
                        </p:par>
                        <p:par>
                          <p:cTn id="44" fill="hold">
                            <p:stCondLst>
                              <p:cond delay="8250"/>
                            </p:stCondLst>
                            <p:childTnLst>
                              <p:par>
                                <p:cTn id="45" presetID="52"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Scale>
                                      <p:cBhvr>
                                        <p:cTn id="47" dur="1250" decel="50000" fill="hold">
                                          <p:stCondLst>
                                            <p:cond delay="0"/>
                                          </p:stCondLst>
                                        </p:cTn>
                                        <p:tgtEl>
                                          <p:spTgt spid="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250" decel="50000" fill="hold">
                                          <p:stCondLst>
                                            <p:cond delay="0"/>
                                          </p:stCondLst>
                                        </p:cTn>
                                        <p:tgtEl>
                                          <p:spTgt spid="74"/>
                                        </p:tgtEl>
                                        <p:attrNameLst>
                                          <p:attrName>ppt_x</p:attrName>
                                          <p:attrName>ppt_y</p:attrName>
                                        </p:attrNameLst>
                                      </p:cBhvr>
                                    </p:animMotion>
                                    <p:animEffect transition="in" filter="fade">
                                      <p:cBhvr>
                                        <p:cTn id="49" dur="1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
            <a:ext cx="12192000" cy="6858000"/>
          </a:xfrm>
          <a:prstGeom prst="rect">
            <a:avLst/>
          </a:prstGeom>
        </p:spPr>
      </p:pic>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103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21395295">
            <a:off x="-114300" y="5151555"/>
            <a:ext cx="7113621" cy="2502470"/>
          </a:xfrm>
          <a:prstGeom prst="rect">
            <a:avLst/>
          </a:prstGeom>
        </p:spPr>
      </p:pic>
      <p:grpSp>
        <p:nvGrpSpPr>
          <p:cNvPr id="2" name="组合 1"/>
          <p:cNvGrpSpPr/>
          <p:nvPr/>
        </p:nvGrpSpPr>
        <p:grpSpPr>
          <a:xfrm>
            <a:off x="3442510" y="3655648"/>
            <a:ext cx="12192000" cy="2652834"/>
            <a:chOff x="3442510" y="3655648"/>
            <a:chExt cx="12192000" cy="2652834"/>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42510" y="3655648"/>
              <a:ext cx="12192000" cy="257291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46442">
              <a:off x="6516842" y="4552855"/>
              <a:ext cx="703643" cy="1284770"/>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73268">
              <a:off x="8606231" y="4182055"/>
              <a:ext cx="1060332" cy="10755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03986" flipH="1">
              <a:off x="11242291" y="4873112"/>
              <a:ext cx="992932" cy="1435370"/>
            </a:xfrm>
            <a:prstGeom prst="rect">
              <a:avLst/>
            </a:prstGeom>
          </p:spPr>
        </p:pic>
      </p:grpSp>
      <p:sp>
        <p:nvSpPr>
          <p:cNvPr id="12" name="标题 1"/>
          <p:cNvSpPr txBox="1">
            <a:spLocks/>
          </p:cNvSpPr>
          <p:nvPr/>
        </p:nvSpPr>
        <p:spPr>
          <a:xfrm>
            <a:off x="5415763" y="836842"/>
            <a:ext cx="885761" cy="492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solidFill>
                  <a:srgbClr val="470000"/>
                </a:solidFill>
                <a:latin typeface="书体坊米芾体" panose="02010601030101010101" pitchFamily="2" charset="-122"/>
                <a:ea typeface="书体坊米芾体" panose="02010601030101010101" pitchFamily="2" charset="-122"/>
              </a:rPr>
              <a:t>二十年</a:t>
            </a:r>
            <a:endParaRPr lang="en-US" altLang="zh-CN" sz="3600" dirty="0">
              <a:solidFill>
                <a:srgbClr val="470000"/>
              </a:solidFill>
              <a:latin typeface="书体坊米芾体" panose="02010601030101010101" pitchFamily="2" charset="-122"/>
              <a:ea typeface="书体坊米芾体" panose="02010601030101010101" pitchFamily="2" charset="-122"/>
            </a:endParaRPr>
          </a:p>
        </p:txBody>
      </p:sp>
      <p:sp>
        <p:nvSpPr>
          <p:cNvPr id="13" name="标题 1"/>
          <p:cNvSpPr txBox="1">
            <a:spLocks/>
          </p:cNvSpPr>
          <p:nvPr/>
        </p:nvSpPr>
        <p:spPr>
          <a:xfrm flipH="1">
            <a:off x="4292600" y="2281244"/>
            <a:ext cx="660400" cy="9255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7200" b="1" dirty="0">
                <a:solidFill>
                  <a:srgbClr val="470000"/>
                </a:solidFill>
                <a:latin typeface="叶根友钢笔行书升级版" panose="02010601030101010101" pitchFamily="2" charset="-122"/>
                <a:ea typeface="叶根友钢笔行书升级版" panose="02010601030101010101" pitchFamily="2" charset="-122"/>
              </a:rPr>
              <a:t>再聚首</a:t>
            </a:r>
            <a:endParaRPr lang="en-US" altLang="zh-CN" sz="7200" b="1" dirty="0">
              <a:solidFill>
                <a:srgbClr val="470000"/>
              </a:solidFill>
              <a:latin typeface="叶根友钢笔行书升级版" panose="02010601030101010101" pitchFamily="2" charset="-122"/>
              <a:ea typeface="叶根友钢笔行书升级版" panose="02010601030101010101" pitchFamily="2" charset="-122"/>
            </a:endParaRPr>
          </a:p>
        </p:txBody>
      </p:sp>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0853" y="4627629"/>
            <a:ext cx="316211" cy="6289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0059091"/>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1000"/>
                                        <p:tgtEl>
                                          <p:spTgt spid="2"/>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750"/>
                                        <p:tgtEl>
                                          <p:spTgt spid="12"/>
                                        </p:tgtEl>
                                      </p:cBhvr>
                                    </p:animEffect>
                                  </p:childTnLst>
                                </p:cTn>
                              </p:par>
                            </p:childTnLst>
                          </p:cTn>
                        </p:par>
                        <p:par>
                          <p:cTn id="18" fill="hold">
                            <p:stCondLst>
                              <p:cond delay="2750"/>
                            </p:stCondLst>
                            <p:childTnLst>
                              <p:par>
                                <p:cTn id="19" presetID="22"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1000"/>
                                        <p:tgtEl>
                                          <p:spTgt spid="13"/>
                                        </p:tgtEl>
                                      </p:cBhvr>
                                    </p:animEffect>
                                  </p:childTnLst>
                                </p:cTn>
                              </p:par>
                            </p:childTnLst>
                          </p:cTn>
                        </p:par>
                        <p:par>
                          <p:cTn id="22" fill="hold">
                            <p:stCondLst>
                              <p:cond delay="375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4250"/>
                            </p:stCondLst>
                            <p:childTnLst>
                              <p:par>
                                <p:cTn id="27" presetID="26" presetClass="emph" presetSubtype="0" fill="hold" nodeType="after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78" y="-6172"/>
            <a:ext cx="12250618" cy="6094771"/>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549" y="363901"/>
            <a:ext cx="3681991" cy="110947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9599" y="4349594"/>
            <a:ext cx="2762413" cy="2762413"/>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30" y="5247872"/>
            <a:ext cx="4830384" cy="1610128"/>
          </a:xfrm>
          <a:prstGeom prst="rect">
            <a:avLst/>
          </a:prstGeom>
        </p:spPr>
      </p:pic>
      <p:pic>
        <p:nvPicPr>
          <p:cNvPr id="67" name="图片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86" y="3246041"/>
            <a:ext cx="302455" cy="343136"/>
          </a:xfrm>
          <a:prstGeom prst="rect">
            <a:avLst/>
          </a:prstGeom>
        </p:spPr>
      </p:pic>
      <p:sp>
        <p:nvSpPr>
          <p:cNvPr id="68" name="标题 1"/>
          <p:cNvSpPr txBox="1">
            <a:spLocks/>
          </p:cNvSpPr>
          <p:nvPr/>
        </p:nvSpPr>
        <p:spPr>
          <a:xfrm>
            <a:off x="590978" y="693884"/>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9600" dirty="0">
                <a:latin typeface="叶根友特隶简体" panose="02010601030101010101" pitchFamily="2" charset="-122"/>
                <a:ea typeface="叶根友特隶简体" panose="02010601030101010101" pitchFamily="2" charset="-122"/>
              </a:rPr>
              <a:t>辉煌</a:t>
            </a:r>
            <a:endParaRPr lang="en-US" altLang="zh-CN" sz="9600" dirty="0">
              <a:latin typeface="叶根友特隶简体" panose="02010601030101010101" pitchFamily="2" charset="-122"/>
              <a:ea typeface="叶根友特隶简体" panose="02010601030101010101" pitchFamily="2" charset="-122"/>
            </a:endParaRPr>
          </a:p>
        </p:txBody>
      </p:sp>
      <p:sp>
        <p:nvSpPr>
          <p:cNvPr id="12" name="矩形 11"/>
          <p:cNvSpPr/>
          <p:nvPr/>
        </p:nvSpPr>
        <p:spPr>
          <a:xfrm>
            <a:off x="2119792" y="2846697"/>
            <a:ext cx="3262432" cy="2344651"/>
          </a:xfrm>
          <a:prstGeom prst="rect">
            <a:avLst/>
          </a:prstGeom>
          <a:noFill/>
        </p:spPr>
        <p:txBody>
          <a:bodyPr vert="eaVert" wrap="square" rtlCol="0">
            <a:spAutoFit/>
          </a:bodyPr>
          <a:lstStyle/>
          <a:p>
            <a:pPr>
              <a:lnSpc>
                <a:spcPts val="2000"/>
              </a:lnSpc>
            </a:pPr>
            <a:r>
              <a:rPr lang="zh-CN" altLang="en-US" sz="1400" dirty="0">
                <a:latin typeface="汉仪南宫体简" panose="02010609000101010101" pitchFamily="49" charset="-122"/>
                <a:ea typeface="汉仪南宫体简" panose="02010609000101010101" pitchFamily="49" charset="-122"/>
              </a:rPr>
              <a:t>四年的耕耘，四年的记忆，感谢大家在一起的日子，感谢大家的欢笑和快乐伴我走过每一刻！毕业寄语：相逢是问候，离别是祝福，大学四年转瞬而逝，从这里结束，又从这里继续起航，祝大家在以后的人生中活出各自的精彩！四年的记忆，感谢大家在一起的日子，感谢大家的欢笑和快乐伴我走过每一刻！</a:t>
            </a:r>
          </a:p>
        </p:txBody>
      </p:sp>
      <p:pic>
        <p:nvPicPr>
          <p:cNvPr id="71" name="Picture 7" descr="\\Art-cq\网络图片\图片素材\同学会\0 (2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1994" y="4297979"/>
            <a:ext cx="2622385" cy="2057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4" name="图片 7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8546"/>
                    </a14:imgEffect>
                  </a14:imgLayer>
                </a14:imgProps>
              </a:ext>
              <a:ext uri="{28A0092B-C50C-407E-A947-70E740481C1C}">
                <a14:useLocalDpi xmlns:a14="http://schemas.microsoft.com/office/drawing/2010/main" val="0"/>
              </a:ext>
            </a:extLst>
          </a:blip>
          <a:stretch>
            <a:fillRect/>
          </a:stretch>
        </p:blipFill>
        <p:spPr>
          <a:xfrm>
            <a:off x="7121106" y="1660653"/>
            <a:ext cx="4239469" cy="2120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433502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250"/>
                            </p:stCondLst>
                            <p:childTnLst>
                              <p:par>
                                <p:cTn id="19" presetID="2" presetClass="entr" presetSubtype="3"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500" fill="hold"/>
                                        <p:tgtEl>
                                          <p:spTgt spid="7"/>
                                        </p:tgtEl>
                                        <p:attrNameLst>
                                          <p:attrName>ppt_x</p:attrName>
                                        </p:attrNameLst>
                                      </p:cBhvr>
                                      <p:tavLst>
                                        <p:tav tm="0">
                                          <p:val>
                                            <p:strVal val="1+#ppt_w/2"/>
                                          </p:val>
                                        </p:tav>
                                        <p:tav tm="100000">
                                          <p:val>
                                            <p:strVal val="#ppt_x"/>
                                          </p:val>
                                        </p:tav>
                                      </p:tavLst>
                                    </p:anim>
                                    <p:anim calcmode="lin" valueType="num">
                                      <p:cBhvr additive="base">
                                        <p:cTn id="22" dur="1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4750"/>
                            </p:stCondLst>
                            <p:childTnLst>
                              <p:par>
                                <p:cTn id="24" presetID="42"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childTnLst>
                          </p:cTn>
                        </p:par>
                        <p:par>
                          <p:cTn id="29" fill="hold">
                            <p:stCondLst>
                              <p:cond delay="5750"/>
                            </p:stCondLst>
                            <p:childTnLst>
                              <p:par>
                                <p:cTn id="30" presetID="10" presetClass="entr" presetSubtype="0" fill="hold"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par>
                          <p:cTn id="33" fill="hold">
                            <p:stCondLst>
                              <p:cond delay="6250"/>
                            </p:stCondLst>
                            <p:childTnLst>
                              <p:par>
                                <p:cTn id="34" presetID="22" presetClass="entr" presetSubtype="2"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right)">
                                      <p:cBhvr>
                                        <p:cTn id="36" dur="1000"/>
                                        <p:tgtEl>
                                          <p:spTgt spid="12"/>
                                        </p:tgtEl>
                                      </p:cBhvr>
                                    </p:animEffect>
                                  </p:childTnLst>
                                </p:cTn>
                              </p:par>
                            </p:childTnLst>
                          </p:cTn>
                        </p:par>
                        <p:par>
                          <p:cTn id="37" fill="hold">
                            <p:stCondLst>
                              <p:cond delay="7250"/>
                            </p:stCondLst>
                            <p:childTnLst>
                              <p:par>
                                <p:cTn id="38" presetID="16" presetClass="entr" presetSubtype="37" fill="hold"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barn(outVertical)">
                                      <p:cBhvr>
                                        <p:cTn id="40" dur="500"/>
                                        <p:tgtEl>
                                          <p:spTgt spid="74"/>
                                        </p:tgtEl>
                                      </p:cBhvr>
                                    </p:animEffect>
                                  </p:childTnLst>
                                </p:cTn>
                              </p:par>
                            </p:childTnLst>
                          </p:cTn>
                        </p:par>
                        <p:par>
                          <p:cTn id="41" fill="hold">
                            <p:stCondLst>
                              <p:cond delay="7750"/>
                            </p:stCondLst>
                            <p:childTnLst>
                              <p:par>
                                <p:cTn id="42" presetID="37" presetClass="entr" presetSubtype="0" fill="hold" nodeType="after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250"/>
                                        <p:tgtEl>
                                          <p:spTgt spid="71"/>
                                        </p:tgtEl>
                                      </p:cBhvr>
                                    </p:animEffect>
                                    <p:anim calcmode="lin" valueType="num">
                                      <p:cBhvr>
                                        <p:cTn id="45" dur="1250" fill="hold"/>
                                        <p:tgtEl>
                                          <p:spTgt spid="71"/>
                                        </p:tgtEl>
                                        <p:attrNameLst>
                                          <p:attrName>ppt_x</p:attrName>
                                        </p:attrNameLst>
                                      </p:cBhvr>
                                      <p:tavLst>
                                        <p:tav tm="0">
                                          <p:val>
                                            <p:strVal val="#ppt_x"/>
                                          </p:val>
                                        </p:tav>
                                        <p:tav tm="100000">
                                          <p:val>
                                            <p:strVal val="#ppt_x"/>
                                          </p:val>
                                        </p:tav>
                                      </p:tavLst>
                                    </p:anim>
                                    <p:anim calcmode="lin" valueType="num">
                                      <p:cBhvr>
                                        <p:cTn id="46" dur="1125" decel="100000" fill="hold"/>
                                        <p:tgtEl>
                                          <p:spTgt spid="71"/>
                                        </p:tgtEl>
                                        <p:attrNameLst>
                                          <p:attrName>ppt_y</p:attrName>
                                        </p:attrNameLst>
                                      </p:cBhvr>
                                      <p:tavLst>
                                        <p:tav tm="0">
                                          <p:val>
                                            <p:strVal val="#ppt_y+1"/>
                                          </p:val>
                                        </p:tav>
                                        <p:tav tm="100000">
                                          <p:val>
                                            <p:strVal val="#ppt_y-.03"/>
                                          </p:val>
                                        </p:tav>
                                      </p:tavLst>
                                    </p:anim>
                                    <p:anim calcmode="lin" valueType="num">
                                      <p:cBhvr>
                                        <p:cTn id="47" dur="125" accel="100000" fill="hold">
                                          <p:stCondLst>
                                            <p:cond delay="1125"/>
                                          </p:stCondLst>
                                        </p:cTn>
                                        <p:tgtEl>
                                          <p:spTgt spid="7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7" name="椭圆 36"/>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61753" y="1473375"/>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74882" y="964863"/>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70904" y="456351"/>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40899" y="603080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54028" y="5522296"/>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0050" y="5013784"/>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40899" y="3818152"/>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椭圆 59"/>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空心弧 61"/>
          <p:cNvSpPr/>
          <p:nvPr/>
        </p:nvSpPr>
        <p:spPr>
          <a:xfrm>
            <a:off x="5654028" y="3309640"/>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空心弧 64"/>
          <p:cNvSpPr/>
          <p:nvPr/>
        </p:nvSpPr>
        <p:spPr>
          <a:xfrm>
            <a:off x="5650050" y="2801128"/>
            <a:ext cx="891970" cy="609845"/>
          </a:xfrm>
          <a:prstGeom prst="blockArc">
            <a:avLst>
              <a:gd name="adj1" fmla="val 10800000"/>
              <a:gd name="adj2" fmla="val 21541407"/>
              <a:gd name="adj3" fmla="val 13039"/>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458" y="-9966"/>
            <a:ext cx="9313349" cy="4657645"/>
          </a:xfrm>
          <a:prstGeom prst="rect">
            <a:avLst/>
          </a:prstGeom>
        </p:spPr>
      </p:pic>
      <p:sp>
        <p:nvSpPr>
          <p:cNvPr id="33" name="标题 1"/>
          <p:cNvSpPr txBox="1">
            <a:spLocks/>
          </p:cNvSpPr>
          <p:nvPr/>
        </p:nvSpPr>
        <p:spPr>
          <a:xfrm>
            <a:off x="7027474" y="5170587"/>
            <a:ext cx="7274221"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7200" dirty="0">
                <a:effectLst>
                  <a:outerShdw blurRad="38100" dist="38100" dir="2700000" algn="tl">
                    <a:srgbClr val="000000">
                      <a:alpha val="43137"/>
                    </a:srgbClr>
                  </a:outerShdw>
                </a:effectLst>
                <a:latin typeface="叶根友特隶简体" panose="02010601030101010101" pitchFamily="2" charset="-122"/>
                <a:ea typeface="叶根友特隶简体" panose="02010601030101010101" pitchFamily="2" charset="-122"/>
              </a:rPr>
              <a:t>时光，岁月</a:t>
            </a:r>
            <a:endParaRPr lang="en-US" altLang="zh-CN" sz="7200" dirty="0">
              <a:effectLst>
                <a:outerShdw blurRad="38100" dist="38100" dir="2700000" algn="tl">
                  <a:srgbClr val="000000">
                    <a:alpha val="43137"/>
                  </a:srgbClr>
                </a:outerShdw>
              </a:effectLst>
              <a:latin typeface="叶根友特隶简体" panose="02010601030101010101" pitchFamily="2" charset="-122"/>
              <a:ea typeface="叶根友特隶简体" panose="02010601030101010101" pitchFamily="2" charset="-122"/>
            </a:endParaRPr>
          </a:p>
        </p:txBody>
      </p:sp>
      <p:sp>
        <p:nvSpPr>
          <p:cNvPr id="3" name="Rectangle 1"/>
          <p:cNvSpPr>
            <a:spLocks noChangeArrowheads="1"/>
          </p:cNvSpPr>
          <p:nvPr/>
        </p:nvSpPr>
        <p:spPr bwMode="auto">
          <a:xfrm>
            <a:off x="1371549" y="2354285"/>
            <a:ext cx="3497943" cy="2246769"/>
          </a:xfrm>
          <a:prstGeom prst="rect">
            <a:avLst/>
          </a:prstGeom>
        </p:spPr>
        <p:txBody>
          <a:bodyPr wrap="square">
            <a:spAutoFit/>
          </a:bodyPr>
          <a:lstStyle/>
          <a:p>
            <a:r>
              <a:rPr lang="zh-CN" altLang="zh-CN" sz="1400" dirty="0">
                <a:latin typeface="汉仪南宫体简" panose="02010609000101010101" pitchFamily="49" charset="-122"/>
                <a:ea typeface="汉仪南宫体简" panose="02010609000101010101" pitchFamily="49" charset="-122"/>
              </a:rPr>
              <a:t>时间从指间滑过，不著一丝痕迹，当我们还未从懵懂中苏醒过来，已经溜走，不为我们停留片刻，却留下了彷徨无助的我们，茫然不知所措！惋惜时间走得飞快，无法抓住，只能任其穿梭，穿梭在我们整个生命之中；只能任其摧残，摧残着我们的青春年华。时间，不可触摸，不能察觉，唯有依据岁月的痕迹来断定！沧海的凝聚，掺杂着多少流年岁月；桑田的混淆，饱含了多少风雨春秋。 </a:t>
            </a:r>
          </a:p>
        </p:txBody>
      </p:sp>
      <p:pic>
        <p:nvPicPr>
          <p:cNvPr id="66" name="图片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73" y="5728252"/>
            <a:ext cx="1980057" cy="1144951"/>
          </a:xfrm>
          <a:prstGeom prst="rect">
            <a:avLst/>
          </a:prstGeom>
        </p:spPr>
      </p:pic>
    </p:spTree>
    <p:extLst>
      <p:ext uri="{BB962C8B-B14F-4D97-AF65-F5344CB8AC3E}">
        <p14:creationId xmlns:p14="http://schemas.microsoft.com/office/powerpoint/2010/main" val="50201124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1000" fill="hold"/>
                                        <p:tgtEl>
                                          <p:spTgt spid="33"/>
                                        </p:tgtEl>
                                        <p:attrNameLst>
                                          <p:attrName>ppt_w</p:attrName>
                                        </p:attrNameLst>
                                      </p:cBhvr>
                                      <p:tavLst>
                                        <p:tav tm="0">
                                          <p:val>
                                            <p:fltVal val="0"/>
                                          </p:val>
                                        </p:tav>
                                        <p:tav tm="100000">
                                          <p:val>
                                            <p:strVal val="#ppt_w"/>
                                          </p:val>
                                        </p:tav>
                                      </p:tavLst>
                                    </p:anim>
                                    <p:anim calcmode="lin" valueType="num">
                                      <p:cBhvr>
                                        <p:cTn id="12" dur="1000" fill="hold"/>
                                        <p:tgtEl>
                                          <p:spTgt spid="33"/>
                                        </p:tgtEl>
                                        <p:attrNameLst>
                                          <p:attrName>ppt_h</p:attrName>
                                        </p:attrNameLst>
                                      </p:cBhvr>
                                      <p:tavLst>
                                        <p:tav tm="0">
                                          <p:val>
                                            <p:fltVal val="0"/>
                                          </p:val>
                                        </p:tav>
                                        <p:tav tm="100000">
                                          <p:val>
                                            <p:strVal val="#ppt_h"/>
                                          </p:val>
                                        </p:tav>
                                      </p:tavLst>
                                    </p:anim>
                                    <p:animEffect transition="in" filter="fade">
                                      <p:cBhvr>
                                        <p:cTn id="13" dur="1000"/>
                                        <p:tgtEl>
                                          <p:spTgt spid="33"/>
                                        </p:tgtEl>
                                      </p:cBhvr>
                                    </p:animEffect>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9"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6"/>
            <a:ext cx="12192000" cy="6861616"/>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09143">
            <a:off x="2659330" y="1665255"/>
            <a:ext cx="1639108" cy="2991257"/>
          </a:xfrm>
          <a:prstGeom prst="rect">
            <a:avLst/>
          </a:prstGeom>
        </p:spPr>
      </p:pic>
      <p:sp>
        <p:nvSpPr>
          <p:cNvPr id="29" name="文本框 28"/>
          <p:cNvSpPr txBox="1"/>
          <p:nvPr/>
        </p:nvSpPr>
        <p:spPr>
          <a:xfrm>
            <a:off x="4236040" y="3160883"/>
            <a:ext cx="6460988" cy="830997"/>
          </a:xfrm>
          <a:prstGeom prst="rect">
            <a:avLst/>
          </a:prstGeom>
          <a:noFill/>
        </p:spPr>
        <p:txBody>
          <a:bodyPr vert="horz" wrap="square" rtlCol="0">
            <a:spAutoFit/>
          </a:bodyPr>
          <a:lstStyle/>
          <a:p>
            <a:r>
              <a:rPr lang="zh-CN" altLang="en-US" sz="4800" dirty="0">
                <a:solidFill>
                  <a:schemeClr val="tx1">
                    <a:lumMod val="65000"/>
                    <a:lumOff val="35000"/>
                  </a:schemeClr>
                </a:solidFill>
                <a:latin typeface="方正隶变繁体" panose="02010601030101010101" pitchFamily="2" charset="-122"/>
                <a:ea typeface="方正隶变繁体" panose="02010601030101010101" pitchFamily="2" charset="-122"/>
              </a:rPr>
              <a:t>时光不老，我们不散</a:t>
            </a:r>
          </a:p>
        </p:txBody>
      </p:sp>
    </p:spTree>
    <p:extLst>
      <p:ext uri="{BB962C8B-B14F-4D97-AF65-F5344CB8AC3E}">
        <p14:creationId xmlns:p14="http://schemas.microsoft.com/office/powerpoint/2010/main" val="1995204869"/>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750"/>
                                        <p:tgtEl>
                                          <p:spTgt spid="21"/>
                                        </p:tgtEl>
                                      </p:cBhvr>
                                    </p:animEffect>
                                  </p:childTnLst>
                                </p:cTn>
                              </p:par>
                            </p:childTnLst>
                          </p:cTn>
                        </p:par>
                        <p:par>
                          <p:cTn id="8" fill="hold">
                            <p:stCondLst>
                              <p:cond delay="7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fade">
                                      <p:cBhvr>
                                        <p:cTn id="11" dur="175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66"/>
            <a:ext cx="12192000" cy="6858000"/>
          </a:xfrm>
          <a:prstGeom prst="rect">
            <a:avLst/>
          </a:prstGeom>
        </p:spPr>
      </p:pic>
      <p:sp>
        <p:nvSpPr>
          <p:cNvPr id="26" name="标题 1"/>
          <p:cNvSpPr txBox="1">
            <a:spLocks/>
          </p:cNvSpPr>
          <p:nvPr/>
        </p:nvSpPr>
        <p:spPr>
          <a:xfrm>
            <a:off x="737632" y="908524"/>
            <a:ext cx="1874169" cy="494118"/>
          </a:xfrm>
          <a:prstGeom prst="rect">
            <a:avLst/>
          </a:prstGeom>
        </p:spPr>
        <p:txBody>
          <a:bodyPr/>
          <a:lstStyle>
            <a:defPPr>
              <a:defRPr lang="zh-CN"/>
            </a:defPPr>
            <a:lvl1pPr>
              <a:lnSpc>
                <a:spcPct val="90000"/>
              </a:lnSpc>
              <a:spcBef>
                <a:spcPct val="0"/>
              </a:spcBef>
              <a:buNone/>
              <a:defRPr sz="3200" b="1">
                <a:solidFill>
                  <a:srgbClr val="503D00"/>
                </a:solidFill>
                <a:latin typeface="汉仪清韵体简" panose="02010604000101010101" pitchFamily="2" charset="-122"/>
                <a:ea typeface="汉仪清韵体简" panose="02010604000101010101" pitchFamily="2" charset="-122"/>
                <a:cs typeface="+mj-cs"/>
              </a:defRPr>
            </a:lvl1pPr>
          </a:lstStyle>
          <a:p>
            <a:r>
              <a:rPr lang="zh-CN" altLang="en-US" sz="6000" dirty="0">
                <a:solidFill>
                  <a:srgbClr val="470000"/>
                </a:solidFill>
                <a:latin typeface="方正隶变繁体" panose="02010601030101010101" pitchFamily="2" charset="-122"/>
                <a:ea typeface="方正隶变繁体" panose="02010601030101010101" pitchFamily="2" charset="-122"/>
              </a:rPr>
              <a:t>序言</a:t>
            </a:r>
            <a:endParaRPr lang="en-US" altLang="zh-CN" sz="6000" dirty="0">
              <a:solidFill>
                <a:srgbClr val="470000"/>
              </a:solidFill>
              <a:latin typeface="方正隶变繁体" panose="02010601030101010101" pitchFamily="2" charset="-122"/>
              <a:ea typeface="方正隶变繁体" panose="02010601030101010101" pitchFamily="2" charset="-122"/>
            </a:endParaRPr>
          </a:p>
        </p:txBody>
      </p:sp>
      <p:pic>
        <p:nvPicPr>
          <p:cNvPr id="3" name="图片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7000"/>
                    </a14:imgEffect>
                  </a14:imgLayer>
                </a14:imgProps>
              </a:ext>
              <a:ext uri="{28A0092B-C50C-407E-A947-70E740481C1C}">
                <a14:useLocalDpi xmlns:a14="http://schemas.microsoft.com/office/drawing/2010/main" val="0"/>
              </a:ext>
            </a:extLst>
          </a:blip>
          <a:stretch>
            <a:fillRect/>
          </a:stretch>
        </p:blipFill>
        <p:spPr>
          <a:xfrm>
            <a:off x="14514" y="5021942"/>
            <a:ext cx="12192000" cy="199565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81137">
            <a:off x="2331313" y="1185639"/>
            <a:ext cx="658342" cy="521311"/>
          </a:xfrm>
          <a:prstGeom prst="rect">
            <a:avLst/>
          </a:prstGeom>
        </p:spPr>
      </p:pic>
      <p:sp>
        <p:nvSpPr>
          <p:cNvPr id="9" name="矩形 8"/>
          <p:cNvSpPr/>
          <p:nvPr/>
        </p:nvSpPr>
        <p:spPr>
          <a:xfrm>
            <a:off x="2133601" y="1880249"/>
            <a:ext cx="8839200" cy="1643527"/>
          </a:xfrm>
          <a:prstGeom prst="rect">
            <a:avLst/>
          </a:prstGeom>
        </p:spPr>
        <p:txBody>
          <a:bodyPr/>
          <a:lstStyle/>
          <a:p>
            <a:pPr>
              <a:lnSpc>
                <a:spcPts val="1800"/>
              </a:lnSpc>
            </a:pPr>
            <a:r>
              <a:rPr lang="zh-CN" altLang="en-US" sz="1400" dirty="0">
                <a:latin typeface="汉仪南宫体简" panose="02010609000101010101" pitchFamily="49" charset="-122"/>
                <a:ea typeface="汉仪南宫体简" panose="02010609000101010101" pitchFamily="49" charset="-122"/>
              </a:rPr>
              <a:t>花木深深，又是一年毕业时序。只是这次，主角换了自己。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流光四年，是长还是短呢？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长不过一晌欢颜，来不及掩面，离别泪已滴；短不过西风暗中偷换，樱红柳绿。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前一刻，还在欣喜于彼此的惊鸿照面，恨不能桐花万里路，朝朝暮暮语不息；后一刻，已经离箭在弦，梦长天涯远。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同心人难求，同路人难得。可以在年少轻狂时，陪伴彼此，泛菊杯深，吹梅笛远，纵然短暂，又有何憾！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翰林桥下春波绿，范孙楼前杏花乱，同学少年、曾经携手共追游的一脉小径，已经被玄裳的燕子重访千万遍。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图书馆里的书本春秋还在伴着昏黄日落继续地金戈铁马，只是不见去年人，游尘浮丝也寂寥。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马蹄湖中红莲白荷相倚醉，绿云扰扰，舞裙翩翩，似有一曲清歌低诉夏末情殇，是惟有离别人，才听得到的一曲，三叠阳关。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尘帷垂降的一刹，是落幕，还是开启？只是弹指的相聚早已注定了别离。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犹记你青春风流，不堪尘染的少年意气；而我的默默无闻，颦轻笑浅，想必也依约为你心底的一幅水墨丹青。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若再归来，纵不是华发苍颜，少年心，恐已难追寻。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所以，借彼此为镜，望断心眼，把最美好的时光雕刻、尘封。</a:t>
            </a:r>
            <a:br>
              <a:rPr lang="zh-CN" altLang="en-US" sz="1400" dirty="0">
                <a:latin typeface="汉仪南宫体简" panose="02010609000101010101" pitchFamily="49" charset="-122"/>
                <a:ea typeface="汉仪南宫体简" panose="02010609000101010101" pitchFamily="49" charset="-122"/>
              </a:rPr>
            </a:br>
            <a:endParaRPr lang="zh-CN" altLang="en-US" sz="1400" dirty="0">
              <a:latin typeface="汉仪南宫体简" panose="02010609000101010101" pitchFamily="49" charset="-122"/>
              <a:ea typeface="汉仪南宫体简" panose="02010609000101010101" pitchFamily="49" charset="-122"/>
            </a:endParaRPr>
          </a:p>
        </p:txBody>
      </p:sp>
    </p:spTree>
    <p:extLst>
      <p:ext uri="{BB962C8B-B14F-4D97-AF65-F5344CB8AC3E}">
        <p14:creationId xmlns:p14="http://schemas.microsoft.com/office/powerpoint/2010/main" val="408943785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6"/>
                                        </p:tgtEl>
                                        <p:attrNameLst>
                                          <p:attrName>ppt_y</p:attrName>
                                        </p:attrNameLst>
                                      </p:cBhvr>
                                      <p:tavLst>
                                        <p:tav tm="0">
                                          <p:val>
                                            <p:strVal val="#ppt_y"/>
                                          </p:val>
                                        </p:tav>
                                        <p:tav tm="100000">
                                          <p:val>
                                            <p:strVal val="#ppt_y"/>
                                          </p:val>
                                        </p:tav>
                                      </p:tavLst>
                                    </p:anim>
                                    <p:anim calcmode="lin" valueType="num">
                                      <p:cBhvr>
                                        <p:cTn id="1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6"/>
                                        </p:tgtEl>
                                      </p:cBhvr>
                                    </p:animEffect>
                                  </p:childTnLst>
                                </p:cTn>
                              </p:par>
                            </p:childTnLst>
                          </p:cTn>
                        </p:par>
                        <p:par>
                          <p:cTn id="16" fill="hold">
                            <p:stCondLst>
                              <p:cond delay="13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8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66"/>
            <a:ext cx="12192000" cy="6867966"/>
          </a:xfrm>
          <a:prstGeom prst="rect">
            <a:avLst/>
          </a:prstGeom>
        </p:spPr>
      </p:pic>
      <p:sp>
        <p:nvSpPr>
          <p:cNvPr id="26" name="标题 1"/>
          <p:cNvSpPr txBox="1">
            <a:spLocks/>
          </p:cNvSpPr>
          <p:nvPr/>
        </p:nvSpPr>
        <p:spPr>
          <a:xfrm>
            <a:off x="3884994" y="5904947"/>
            <a:ext cx="4422010" cy="654805"/>
          </a:xfrm>
          <a:prstGeom prst="rect">
            <a:avLst/>
          </a:prstGeom>
        </p:spPr>
        <p:txBody>
          <a:bodyPr/>
          <a:lstStyle>
            <a:defPPr>
              <a:defRPr lang="zh-CN"/>
            </a:defPPr>
            <a:lvl1pPr>
              <a:lnSpc>
                <a:spcPct val="90000"/>
              </a:lnSpc>
              <a:spcBef>
                <a:spcPct val="0"/>
              </a:spcBef>
              <a:buNone/>
              <a:defRPr sz="3200" b="1">
                <a:solidFill>
                  <a:srgbClr val="503D00"/>
                </a:solidFill>
                <a:latin typeface="汉仪清韵体简" panose="02010604000101010101" pitchFamily="2" charset="-122"/>
                <a:ea typeface="汉仪清韵体简" panose="02010604000101010101" pitchFamily="2" charset="-122"/>
                <a:cs typeface="+mj-cs"/>
              </a:defRPr>
            </a:lvl1pPr>
          </a:lstStyle>
          <a:p>
            <a:r>
              <a:rPr lang="en-US" altLang="zh-CN" sz="4800" dirty="0">
                <a:solidFill>
                  <a:srgbClr val="470000"/>
                </a:solidFill>
                <a:latin typeface="方正隶变繁体" panose="02010601030101010101" pitchFamily="2" charset="-122"/>
                <a:ea typeface="方正隶变繁体" panose="02010601030101010101" pitchFamily="2" charset="-122"/>
              </a:rPr>
              <a:t>2017</a:t>
            </a:r>
            <a:r>
              <a:rPr lang="zh-CN" altLang="en-US" sz="4800" dirty="0">
                <a:solidFill>
                  <a:srgbClr val="470000"/>
                </a:solidFill>
                <a:latin typeface="方正隶变繁体" panose="02010601030101010101" pitchFamily="2" charset="-122"/>
                <a:ea typeface="方正隶变繁体" panose="02010601030101010101" pitchFamily="2" charset="-122"/>
              </a:rPr>
              <a:t>级市场营销</a:t>
            </a:r>
            <a:endParaRPr lang="en-US" altLang="zh-CN" sz="4800" dirty="0">
              <a:solidFill>
                <a:srgbClr val="470000"/>
              </a:solidFill>
              <a:latin typeface="方正隶变繁体" panose="02010601030101010101" pitchFamily="2" charset="-122"/>
              <a:ea typeface="方正隶变繁体" panose="02010601030101010101" pitchFamily="2" charset="-122"/>
            </a:endParaRPr>
          </a:p>
        </p:txBody>
      </p:sp>
      <p:pic>
        <p:nvPicPr>
          <p:cNvPr id="3" name="图片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546"/>
                    </a14:imgEffect>
                  </a14:imgLayer>
                </a14:imgProps>
              </a:ext>
              <a:ext uri="{28A0092B-C50C-407E-A947-70E740481C1C}">
                <a14:useLocalDpi xmlns:a14="http://schemas.microsoft.com/office/drawing/2010/main" val="0"/>
              </a:ext>
            </a:extLst>
          </a:blip>
          <a:stretch>
            <a:fillRect/>
          </a:stretch>
        </p:blipFill>
        <p:spPr>
          <a:xfrm>
            <a:off x="1422284" y="786524"/>
            <a:ext cx="9347429" cy="4675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70302">
            <a:off x="9151258" y="-119133"/>
            <a:ext cx="3236909" cy="2397485"/>
          </a:xfrm>
          <a:prstGeom prst="rect">
            <a:avLst/>
          </a:prstGeom>
        </p:spPr>
      </p:pic>
    </p:spTree>
    <p:extLst>
      <p:ext uri="{BB962C8B-B14F-4D97-AF65-F5344CB8AC3E}">
        <p14:creationId xmlns:p14="http://schemas.microsoft.com/office/powerpoint/2010/main" val="491825382"/>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750"/>
                                        <p:tgtEl>
                                          <p:spTgt spid="3"/>
                                        </p:tgtEl>
                                      </p:cBhvr>
                                    </p:animEffect>
                                  </p:childTnLst>
                                </p:cTn>
                              </p:par>
                            </p:childTnLst>
                          </p:cTn>
                        </p:par>
                        <p:par>
                          <p:cTn id="12" fill="hold">
                            <p:stCondLst>
                              <p:cond delay="1250"/>
                            </p:stCondLst>
                            <p:childTnLst>
                              <p:par>
                                <p:cTn id="13" presetID="37"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900" decel="100000" fill="hold"/>
                                        <p:tgtEl>
                                          <p:spTgt spid="2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6" y="0"/>
            <a:ext cx="6037467" cy="3351778"/>
          </a:xfrm>
          <a:prstGeom prst="rect">
            <a:avLst/>
          </a:prstGeom>
        </p:spPr>
      </p:pic>
      <p:sp>
        <p:nvSpPr>
          <p:cNvPr id="14" name="椭圆 13"/>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空心弧 15"/>
          <p:cNvSpPr/>
          <p:nvPr/>
        </p:nvSpPr>
        <p:spPr>
          <a:xfrm>
            <a:off x="5661753" y="1473375"/>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标题 1"/>
          <p:cNvSpPr txBox="1">
            <a:spLocks/>
          </p:cNvSpPr>
          <p:nvPr/>
        </p:nvSpPr>
        <p:spPr>
          <a:xfrm>
            <a:off x="458393" y="3901985"/>
            <a:ext cx="4181808"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叶根友特隶简体" panose="02010601030101010101" pitchFamily="2" charset="-122"/>
                <a:ea typeface="叶根友特隶简体" panose="02010601030101010101" pitchFamily="2" charset="-122"/>
              </a:rPr>
              <a:t>幸福悄悄话</a:t>
            </a:r>
            <a:r>
              <a:rPr lang="en-US" altLang="zh-CN" sz="3600" dirty="0">
                <a:latin typeface="叶根友特隶简体" panose="02010601030101010101" pitchFamily="2" charset="-122"/>
                <a:ea typeface="叶根友特隶简体" panose="02010601030101010101" pitchFamily="2" charset="-122"/>
              </a:rPr>
              <a:t>…</a:t>
            </a:r>
          </a:p>
        </p:txBody>
      </p:sp>
      <p:sp>
        <p:nvSpPr>
          <p:cNvPr id="35" name="文本框 34"/>
          <p:cNvSpPr txBox="1"/>
          <p:nvPr/>
        </p:nvSpPr>
        <p:spPr>
          <a:xfrm>
            <a:off x="857907" y="4835497"/>
            <a:ext cx="4031873" cy="1394273"/>
          </a:xfrm>
          <a:prstGeom prst="rect">
            <a:avLst/>
          </a:prstGeom>
          <a:noFill/>
        </p:spPr>
        <p:txBody>
          <a:bodyPr vert="eaVert" wrap="square" rtlCol="0">
            <a:spAutoFit/>
          </a:bodyPr>
          <a:lstStyle/>
          <a:p>
            <a:pPr>
              <a:lnSpc>
                <a:spcPts val="2000"/>
              </a:lnSpc>
            </a:pPr>
            <a:r>
              <a:rPr lang="zh-CN" altLang="en-US" sz="1400" dirty="0">
                <a:latin typeface="汉仪南宫体简" panose="02010609000101010101" pitchFamily="49" charset="-122"/>
                <a:ea typeface="汉仪南宫体简" panose="02010609000101010101" pitchFamily="49" charset="-122"/>
              </a:rPr>
              <a:t>总有一些值得等待和想念的人与记忆暧昧着。就像窗外花盆里种下的蝴蝶兰，从萌芽到绽放，一个极致过度到另一个极致，都是甘心的疼痛！于是以自我折磨的方式提醒自已，有那么一个紫色的身影，曾经在心里柔顺地存在过。</a:t>
            </a:r>
            <a:endParaRPr lang="zh-CN" altLang="en-US" sz="1400" dirty="0">
              <a:solidFill>
                <a:schemeClr val="tx1">
                  <a:lumMod val="65000"/>
                  <a:lumOff val="35000"/>
                </a:schemeClr>
              </a:solidFill>
              <a:latin typeface="汉仪南宫体简" panose="02010609000101010101" pitchFamily="49" charset="-122"/>
              <a:ea typeface="汉仪南宫体简" panose="02010609000101010101" pitchFamily="49" charset="-122"/>
            </a:endParaRPr>
          </a:p>
        </p:txBody>
      </p:sp>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77" y="696307"/>
            <a:ext cx="3537173" cy="2347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063" y="4149044"/>
            <a:ext cx="2790891" cy="186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0548" y="3987465"/>
            <a:ext cx="1579874" cy="2242306"/>
          </a:xfrm>
          <a:prstGeom prst="rect">
            <a:avLst/>
          </a:prstGeom>
        </p:spPr>
      </p:pic>
      <p:sp>
        <p:nvSpPr>
          <p:cNvPr id="50" name="椭圆 49"/>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空心弧 51"/>
          <p:cNvSpPr/>
          <p:nvPr/>
        </p:nvSpPr>
        <p:spPr>
          <a:xfrm>
            <a:off x="5674882" y="964863"/>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椭圆 52"/>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空心弧 54"/>
          <p:cNvSpPr/>
          <p:nvPr/>
        </p:nvSpPr>
        <p:spPr>
          <a:xfrm>
            <a:off x="5670904" y="456351"/>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2"/>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空心弧 84"/>
          <p:cNvSpPr/>
          <p:nvPr/>
        </p:nvSpPr>
        <p:spPr>
          <a:xfrm>
            <a:off x="5640899" y="6030808"/>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椭圆 85"/>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空心弧 87"/>
          <p:cNvSpPr/>
          <p:nvPr/>
        </p:nvSpPr>
        <p:spPr>
          <a:xfrm>
            <a:off x="5654028" y="5522296"/>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9" name="椭圆 88"/>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空心弧 90"/>
          <p:cNvSpPr/>
          <p:nvPr/>
        </p:nvSpPr>
        <p:spPr>
          <a:xfrm>
            <a:off x="5650050" y="5013784"/>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2" name="椭圆 91"/>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空心弧 93"/>
          <p:cNvSpPr/>
          <p:nvPr/>
        </p:nvSpPr>
        <p:spPr>
          <a:xfrm>
            <a:off x="5640899" y="3818152"/>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5" name="椭圆 94"/>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空心弧 96"/>
          <p:cNvSpPr/>
          <p:nvPr/>
        </p:nvSpPr>
        <p:spPr>
          <a:xfrm>
            <a:off x="5654028" y="3309640"/>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8" name="椭圆 97"/>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空心弧 99"/>
          <p:cNvSpPr/>
          <p:nvPr/>
        </p:nvSpPr>
        <p:spPr>
          <a:xfrm>
            <a:off x="5650050" y="2801128"/>
            <a:ext cx="891970" cy="609845"/>
          </a:xfrm>
          <a:prstGeom prst="blockArc">
            <a:avLst>
              <a:gd name="adj1" fmla="val 10800000"/>
              <a:gd name="adj2" fmla="val 21541407"/>
              <a:gd name="adj3" fmla="val 13039"/>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2474750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0-#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right)">
                                      <p:cBhvr>
                                        <p:cTn id="18" dur="1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par>
                          <p:cTn id="24" fill="hold">
                            <p:stCondLst>
                              <p:cond delay="750"/>
                            </p:stCondLst>
                            <p:childTnLst>
                              <p:par>
                                <p:cTn id="25" presetID="42"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childTnLst>
                          </p:cTn>
                        </p:par>
                        <p:par>
                          <p:cTn id="30" fill="hold">
                            <p:stCondLst>
                              <p:cond delay="1750"/>
                            </p:stCondLst>
                            <p:childTnLst>
                              <p:par>
                                <p:cTn id="31" presetID="42"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2" name="标题 1"/>
          <p:cNvSpPr txBox="1">
            <a:spLocks/>
          </p:cNvSpPr>
          <p:nvPr/>
        </p:nvSpPr>
        <p:spPr>
          <a:xfrm>
            <a:off x="1050743" y="974412"/>
            <a:ext cx="4181808" cy="830997"/>
          </a:xfrm>
          <a:prstGeom prst="rect">
            <a:avLst/>
          </a:prstGeom>
          <a:noFill/>
        </p:spPr>
        <p:txBody>
          <a:bodyPr vert="horz" wrap="square" rtlCol="0">
            <a:spAutoFit/>
          </a:bodyPr>
          <a:lstStyle>
            <a:defPPr>
              <a:defRPr lang="zh-CN"/>
            </a:defPPr>
            <a:lvl1pPr>
              <a:defRPr sz="7200">
                <a:latin typeface="方正隶变繁体" panose="02010601030101010101" pitchFamily="2" charset="-122"/>
                <a:ea typeface="方正隶变繁体" panose="02010601030101010101" pitchFamily="2" charset="-122"/>
              </a:defRPr>
            </a:lvl1pPr>
          </a:lstStyle>
          <a:p>
            <a:r>
              <a:rPr lang="zh-CN" altLang="en-US" sz="4800" dirty="0">
                <a:effectLst>
                  <a:outerShdw blurRad="38100" dist="38100" dir="2700000" algn="tl">
                    <a:srgbClr val="000000">
                      <a:alpha val="43137"/>
                    </a:srgbClr>
                  </a:outerShdw>
                </a:effectLst>
              </a:rPr>
              <a:t>密友签名</a:t>
            </a:r>
            <a:endParaRPr lang="en-US" altLang="zh-CN" sz="4800" dirty="0">
              <a:effectLst>
                <a:outerShdw blurRad="38100" dist="38100" dir="2700000" algn="tl">
                  <a:srgbClr val="000000">
                    <a:alpha val="43137"/>
                  </a:srgbClr>
                </a:outerShdw>
              </a:effectLst>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528" y="3792817"/>
            <a:ext cx="2313712" cy="110321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4115" y="4938735"/>
            <a:ext cx="3340938" cy="2052045"/>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43" y="-185630"/>
            <a:ext cx="2543153" cy="2022503"/>
          </a:xfrm>
          <a:prstGeom prst="rect">
            <a:avLst/>
          </a:prstGeom>
        </p:spPr>
      </p:pic>
      <p:sp>
        <p:nvSpPr>
          <p:cNvPr id="27" name="矩形 26"/>
          <p:cNvSpPr/>
          <p:nvPr/>
        </p:nvSpPr>
        <p:spPr>
          <a:xfrm>
            <a:off x="7709325" y="1022999"/>
            <a:ext cx="1261884" cy="523220"/>
          </a:xfrm>
          <a:prstGeom prst="rect">
            <a:avLst/>
          </a:prstGeom>
        </p:spPr>
        <p:txBody>
          <a:bodyPr wrap="none">
            <a:spAutoFit/>
          </a:bodyPr>
          <a:lstStyle/>
          <a:p>
            <a:r>
              <a:rPr lang="zh-CN" altLang="en-US" sz="2800" dirty="0">
                <a:latin typeface="经典繁行书" panose="02010609010101010101" pitchFamily="49" charset="-122"/>
                <a:ea typeface="经典繁行书" panose="02010609010101010101" pitchFamily="49" charset="-122"/>
                <a:cs typeface="经典繁行书" panose="02010609010101010101" pitchFamily="49" charset="-122"/>
              </a:rPr>
              <a:t>潘亦明</a:t>
            </a:r>
          </a:p>
        </p:txBody>
      </p:sp>
      <p:sp>
        <p:nvSpPr>
          <p:cNvPr id="41" name="矩形 40"/>
          <p:cNvSpPr/>
          <p:nvPr/>
        </p:nvSpPr>
        <p:spPr>
          <a:xfrm>
            <a:off x="814005" y="2480838"/>
            <a:ext cx="697627" cy="400110"/>
          </a:xfrm>
          <a:prstGeom prst="rect">
            <a:avLst/>
          </a:prstGeom>
        </p:spPr>
        <p:txBody>
          <a:bodyPr wrap="none">
            <a:spAutoFit/>
          </a:bodyPr>
          <a:lstStyle/>
          <a:p>
            <a:r>
              <a:rPr lang="zh-CN" altLang="en-US" sz="2000" dirty="0">
                <a:latin typeface="汉仪南宫体简" panose="02010609000101010101" pitchFamily="49" charset="-122"/>
                <a:ea typeface="汉仪南宫体简" panose="02010609000101010101" pitchFamily="49" charset="-122"/>
              </a:rPr>
              <a:t>孔静</a:t>
            </a:r>
          </a:p>
        </p:txBody>
      </p:sp>
      <p:sp>
        <p:nvSpPr>
          <p:cNvPr id="42" name="矩形 41"/>
          <p:cNvSpPr/>
          <p:nvPr/>
        </p:nvSpPr>
        <p:spPr>
          <a:xfrm>
            <a:off x="10927607" y="4400065"/>
            <a:ext cx="954107" cy="400110"/>
          </a:xfrm>
          <a:prstGeom prst="rect">
            <a:avLst/>
          </a:prstGeom>
        </p:spPr>
        <p:txBody>
          <a:bodyPr wrap="none">
            <a:spAutoFit/>
          </a:bodyPr>
          <a:lstStyle/>
          <a:p>
            <a:r>
              <a:rPr lang="zh-CN" altLang="en-US" sz="2000" dirty="0">
                <a:latin typeface="汉仪柏青体简" panose="02010604000101010101" pitchFamily="2" charset="-122"/>
                <a:ea typeface="汉仪柏青体简" panose="02010604000101010101" pitchFamily="2" charset="-122"/>
              </a:rPr>
              <a:t>赵卓群</a:t>
            </a:r>
          </a:p>
        </p:txBody>
      </p:sp>
      <p:sp>
        <p:nvSpPr>
          <p:cNvPr id="46" name="矩形 45"/>
          <p:cNvSpPr/>
          <p:nvPr/>
        </p:nvSpPr>
        <p:spPr>
          <a:xfrm>
            <a:off x="1035751" y="4908509"/>
            <a:ext cx="697627" cy="400110"/>
          </a:xfrm>
          <a:prstGeom prst="rect">
            <a:avLst/>
          </a:prstGeom>
        </p:spPr>
        <p:txBody>
          <a:bodyPr wrap="none">
            <a:spAutoFit/>
          </a:bodyPr>
          <a:lstStyle/>
          <a:p>
            <a:r>
              <a:rPr lang="zh-CN" altLang="en-US" sz="2000" dirty="0">
                <a:latin typeface="经典繁行书" panose="02010609010101010101" pitchFamily="49" charset="-122"/>
                <a:ea typeface="经典繁行书" panose="02010609010101010101" pitchFamily="49" charset="-122"/>
                <a:cs typeface="经典繁行书" panose="02010609010101010101" pitchFamily="49" charset="-122"/>
              </a:rPr>
              <a:t>赵荣</a:t>
            </a:r>
          </a:p>
        </p:txBody>
      </p:sp>
      <p:sp>
        <p:nvSpPr>
          <p:cNvPr id="47" name="矩形 46"/>
          <p:cNvSpPr/>
          <p:nvPr/>
        </p:nvSpPr>
        <p:spPr>
          <a:xfrm>
            <a:off x="8095740" y="1902172"/>
            <a:ext cx="450823" cy="1015663"/>
          </a:xfrm>
          <a:prstGeom prst="rect">
            <a:avLst/>
          </a:prstGeom>
        </p:spPr>
        <p:txBody>
          <a:bodyPr wrap="square">
            <a:spAutoFit/>
          </a:bodyPr>
          <a:lstStyle/>
          <a:p>
            <a:r>
              <a:rPr lang="zh-CN" altLang="en-US" sz="2000" dirty="0">
                <a:latin typeface="华康少女文字W5(P)" panose="040F0500000000000000" pitchFamily="82" charset="-122"/>
                <a:ea typeface="华康少女文字W5(P)" panose="040F0500000000000000" pitchFamily="82" charset="-122"/>
              </a:rPr>
              <a:t>赵曼西</a:t>
            </a:r>
          </a:p>
        </p:txBody>
      </p:sp>
      <p:sp>
        <p:nvSpPr>
          <p:cNvPr id="48" name="矩形 47"/>
          <p:cNvSpPr/>
          <p:nvPr/>
        </p:nvSpPr>
        <p:spPr>
          <a:xfrm>
            <a:off x="4118452" y="6298384"/>
            <a:ext cx="720069" cy="400110"/>
          </a:xfrm>
          <a:prstGeom prst="rect">
            <a:avLst/>
          </a:prstGeom>
        </p:spPr>
        <p:txBody>
          <a:bodyPr wrap="none">
            <a:spAutoFit/>
          </a:bodyPr>
          <a:lstStyle/>
          <a:p>
            <a:r>
              <a:rPr lang="zh-CN" altLang="en-US" sz="2000" dirty="0">
                <a:latin typeface="中山行书百年纪念版" panose="02010609000101010101" pitchFamily="49" charset="-122"/>
                <a:ea typeface="中山行书百年纪念版" panose="02010609000101010101" pitchFamily="49" charset="-122"/>
              </a:rPr>
              <a:t>赵鹏</a:t>
            </a:r>
          </a:p>
        </p:txBody>
      </p:sp>
      <p:sp>
        <p:nvSpPr>
          <p:cNvPr id="49" name="矩形 48"/>
          <p:cNvSpPr/>
          <p:nvPr/>
        </p:nvSpPr>
        <p:spPr>
          <a:xfrm>
            <a:off x="7073523" y="6126253"/>
            <a:ext cx="954107" cy="400110"/>
          </a:xfrm>
          <a:prstGeom prst="rect">
            <a:avLst/>
          </a:prstGeom>
        </p:spPr>
        <p:txBody>
          <a:bodyPr wrap="none">
            <a:spAutoFit/>
          </a:bodyPr>
          <a:lstStyle/>
          <a:p>
            <a:r>
              <a:rPr lang="zh-CN" altLang="en-US" sz="2000" dirty="0">
                <a:latin typeface="汉仪柏青体简" panose="02010604000101010101" pitchFamily="2" charset="-122"/>
                <a:ea typeface="汉仪柏青体简" panose="02010604000101010101" pitchFamily="2" charset="-122"/>
              </a:rPr>
              <a:t>赵若君</a:t>
            </a:r>
          </a:p>
        </p:txBody>
      </p:sp>
      <p:sp>
        <p:nvSpPr>
          <p:cNvPr id="50" name="矩形 49"/>
          <p:cNvSpPr/>
          <p:nvPr/>
        </p:nvSpPr>
        <p:spPr>
          <a:xfrm>
            <a:off x="355766" y="3459698"/>
            <a:ext cx="697627" cy="400110"/>
          </a:xfrm>
          <a:prstGeom prst="rect">
            <a:avLst/>
          </a:prstGeom>
        </p:spPr>
        <p:txBody>
          <a:bodyPr wrap="none">
            <a:spAutoFit/>
          </a:bodyPr>
          <a:lstStyle/>
          <a:p>
            <a:r>
              <a:rPr lang="zh-CN" altLang="en-US" sz="2000" dirty="0">
                <a:latin typeface="书体坊安景臣钢笔行书" panose="02010601030101010101" pitchFamily="2" charset="-122"/>
                <a:ea typeface="书体坊安景臣钢笔行书" panose="02010601030101010101" pitchFamily="2" charset="-122"/>
              </a:rPr>
              <a:t>张欣</a:t>
            </a:r>
          </a:p>
        </p:txBody>
      </p:sp>
      <p:sp>
        <p:nvSpPr>
          <p:cNvPr id="51" name="矩形 50"/>
          <p:cNvSpPr/>
          <p:nvPr/>
        </p:nvSpPr>
        <p:spPr>
          <a:xfrm>
            <a:off x="10518170" y="2772254"/>
            <a:ext cx="1107996" cy="461665"/>
          </a:xfrm>
          <a:prstGeom prst="rect">
            <a:avLst/>
          </a:prstGeom>
        </p:spPr>
        <p:txBody>
          <a:bodyPr wrap="none">
            <a:spAutoFit/>
          </a:bodyPr>
          <a:lstStyle/>
          <a:p>
            <a:r>
              <a:rPr lang="zh-CN" altLang="en-US" sz="2400" dirty="0">
                <a:latin typeface="书体坊安景臣钢笔行书" panose="02010601030101010101" pitchFamily="2" charset="-122"/>
                <a:ea typeface="书体坊安景臣钢笔行书" panose="02010601030101010101" pitchFamily="2" charset="-122"/>
              </a:rPr>
              <a:t>李易天</a:t>
            </a:r>
          </a:p>
        </p:txBody>
      </p:sp>
      <p:sp>
        <p:nvSpPr>
          <p:cNvPr id="52" name="矩形 51"/>
          <p:cNvSpPr/>
          <p:nvPr/>
        </p:nvSpPr>
        <p:spPr>
          <a:xfrm>
            <a:off x="2444269" y="5492406"/>
            <a:ext cx="877163" cy="369332"/>
          </a:xfrm>
          <a:prstGeom prst="rect">
            <a:avLst/>
          </a:prstGeom>
        </p:spPr>
        <p:txBody>
          <a:bodyPr wrap="none">
            <a:spAutoFit/>
          </a:bodyPr>
          <a:lstStyle/>
          <a:p>
            <a:r>
              <a:rPr lang="zh-CN" altLang="en-US" dirty="0">
                <a:latin typeface="方正平和简体" panose="03000509000000000000" pitchFamily="65" charset="-122"/>
                <a:ea typeface="方正平和简体" panose="03000509000000000000" pitchFamily="65" charset="-122"/>
              </a:rPr>
              <a:t>蔡子哲</a:t>
            </a:r>
          </a:p>
        </p:txBody>
      </p:sp>
      <p:sp>
        <p:nvSpPr>
          <p:cNvPr id="53" name="矩形 52"/>
          <p:cNvSpPr/>
          <p:nvPr/>
        </p:nvSpPr>
        <p:spPr>
          <a:xfrm>
            <a:off x="10235377" y="3764647"/>
            <a:ext cx="877163" cy="369332"/>
          </a:xfrm>
          <a:prstGeom prst="rect">
            <a:avLst/>
          </a:prstGeom>
        </p:spPr>
        <p:txBody>
          <a:bodyPr wrap="none">
            <a:spAutoFit/>
          </a:bodyPr>
          <a:lstStyle/>
          <a:p>
            <a:r>
              <a:rPr lang="zh-CN" altLang="en-US" dirty="0">
                <a:latin typeface="刘德华字体叶根友仿版" panose="02010601030101010101" pitchFamily="2" charset="-122"/>
                <a:ea typeface="刘德华字体叶根友仿版" panose="02010601030101010101" pitchFamily="2" charset="-122"/>
              </a:rPr>
              <a:t>张可颐</a:t>
            </a:r>
          </a:p>
        </p:txBody>
      </p:sp>
      <p:sp>
        <p:nvSpPr>
          <p:cNvPr id="54" name="矩形 53"/>
          <p:cNvSpPr/>
          <p:nvPr/>
        </p:nvSpPr>
        <p:spPr>
          <a:xfrm>
            <a:off x="7007531" y="4312140"/>
            <a:ext cx="879010" cy="369332"/>
          </a:xfrm>
          <a:prstGeom prst="rect">
            <a:avLst/>
          </a:prstGeom>
        </p:spPr>
        <p:txBody>
          <a:bodyPr wrap="square">
            <a:spAutoFit/>
          </a:bodyPr>
          <a:lstStyle/>
          <a:p>
            <a:r>
              <a:rPr lang="zh-CN" altLang="en-US" dirty="0">
                <a:latin typeface="汉仪南宫体简" panose="02010609000101010101" pitchFamily="49" charset="-122"/>
                <a:ea typeface="汉仪南宫体简" panose="02010609000101010101" pitchFamily="49" charset="-122"/>
              </a:rPr>
              <a:t>谢晓虹</a:t>
            </a:r>
          </a:p>
        </p:txBody>
      </p:sp>
      <p:sp>
        <p:nvSpPr>
          <p:cNvPr id="55" name="矩形 54"/>
          <p:cNvSpPr/>
          <p:nvPr/>
        </p:nvSpPr>
        <p:spPr>
          <a:xfrm>
            <a:off x="1210222" y="3062612"/>
            <a:ext cx="877163" cy="369332"/>
          </a:xfrm>
          <a:prstGeom prst="rect">
            <a:avLst/>
          </a:prstGeom>
        </p:spPr>
        <p:txBody>
          <a:bodyPr wrap="none">
            <a:spAutoFit/>
          </a:bodyPr>
          <a:lstStyle/>
          <a:p>
            <a:r>
              <a:rPr lang="zh-CN" altLang="en-US" dirty="0">
                <a:latin typeface="华康少女文字W5(P)" panose="040F0500000000000000" pitchFamily="82" charset="-122"/>
                <a:ea typeface="华康少女文字W5(P)" panose="040F0500000000000000" pitchFamily="82" charset="-122"/>
              </a:rPr>
              <a:t>张惠如</a:t>
            </a:r>
          </a:p>
        </p:txBody>
      </p:sp>
      <p:sp>
        <p:nvSpPr>
          <p:cNvPr id="56" name="矩形 55"/>
          <p:cNvSpPr/>
          <p:nvPr/>
        </p:nvSpPr>
        <p:spPr>
          <a:xfrm>
            <a:off x="7813652" y="5595425"/>
            <a:ext cx="954107" cy="400110"/>
          </a:xfrm>
          <a:prstGeom prst="rect">
            <a:avLst/>
          </a:prstGeom>
        </p:spPr>
        <p:txBody>
          <a:bodyPr wrap="none">
            <a:spAutoFit/>
          </a:bodyPr>
          <a:lstStyle/>
          <a:p>
            <a:r>
              <a:rPr lang="zh-CN" altLang="en-US" sz="2000" dirty="0">
                <a:latin typeface="书体坊安景臣钢笔行书" panose="02010601030101010101" pitchFamily="2" charset="-122"/>
                <a:ea typeface="书体坊安景臣钢笔行书" panose="02010601030101010101" pitchFamily="2" charset="-122"/>
              </a:rPr>
              <a:t>曹俊峰</a:t>
            </a:r>
          </a:p>
        </p:txBody>
      </p:sp>
      <p:sp>
        <p:nvSpPr>
          <p:cNvPr id="57" name="矩形 56"/>
          <p:cNvSpPr/>
          <p:nvPr/>
        </p:nvSpPr>
        <p:spPr>
          <a:xfrm>
            <a:off x="3965595" y="2781015"/>
            <a:ext cx="877163" cy="369332"/>
          </a:xfrm>
          <a:prstGeom prst="rect">
            <a:avLst/>
          </a:prstGeom>
        </p:spPr>
        <p:txBody>
          <a:bodyPr wrap="none">
            <a:spAutoFit/>
          </a:bodyPr>
          <a:lstStyle/>
          <a:p>
            <a:r>
              <a:rPr lang="zh-CN" altLang="en-US" dirty="0">
                <a:latin typeface="汉仪南宫体简" panose="02010609000101010101" pitchFamily="49" charset="-122"/>
                <a:ea typeface="汉仪南宫体简" panose="02010609000101010101" pitchFamily="49" charset="-122"/>
              </a:rPr>
              <a:t>王玲玲</a:t>
            </a:r>
          </a:p>
        </p:txBody>
      </p:sp>
      <p:sp>
        <p:nvSpPr>
          <p:cNvPr id="58" name="矩形 57"/>
          <p:cNvSpPr/>
          <p:nvPr/>
        </p:nvSpPr>
        <p:spPr>
          <a:xfrm>
            <a:off x="3756433" y="5432193"/>
            <a:ext cx="954107" cy="400110"/>
          </a:xfrm>
          <a:prstGeom prst="rect">
            <a:avLst/>
          </a:prstGeom>
        </p:spPr>
        <p:txBody>
          <a:bodyPr wrap="none">
            <a:spAutoFit/>
          </a:bodyPr>
          <a:lstStyle/>
          <a:p>
            <a:r>
              <a:rPr lang="zh-CN" altLang="en-US" sz="2000" dirty="0">
                <a:latin typeface="经典繁行书" panose="02010609010101010101" pitchFamily="49" charset="-122"/>
                <a:ea typeface="经典繁行书" panose="02010609010101010101" pitchFamily="49" charset="-122"/>
                <a:cs typeface="经典繁行书" panose="02010609010101010101" pitchFamily="49" charset="-122"/>
              </a:rPr>
              <a:t>孙令明</a:t>
            </a:r>
          </a:p>
        </p:txBody>
      </p:sp>
      <p:sp>
        <p:nvSpPr>
          <p:cNvPr id="59" name="矩形 58"/>
          <p:cNvSpPr/>
          <p:nvPr/>
        </p:nvSpPr>
        <p:spPr>
          <a:xfrm>
            <a:off x="7062994" y="1948148"/>
            <a:ext cx="720069" cy="400110"/>
          </a:xfrm>
          <a:prstGeom prst="rect">
            <a:avLst/>
          </a:prstGeom>
        </p:spPr>
        <p:txBody>
          <a:bodyPr wrap="none">
            <a:spAutoFit/>
          </a:bodyPr>
          <a:lstStyle/>
          <a:p>
            <a:r>
              <a:rPr lang="zh-CN" altLang="en-US" sz="2000" dirty="0">
                <a:latin typeface="中山行书百年纪念版" panose="02010609000101010101" pitchFamily="49" charset="-122"/>
                <a:ea typeface="中山行书百年纪念版" panose="02010609000101010101" pitchFamily="49" charset="-122"/>
              </a:rPr>
              <a:t>房云</a:t>
            </a:r>
          </a:p>
        </p:txBody>
      </p:sp>
      <p:sp>
        <p:nvSpPr>
          <p:cNvPr id="60" name="矩形 59"/>
          <p:cNvSpPr/>
          <p:nvPr/>
        </p:nvSpPr>
        <p:spPr>
          <a:xfrm>
            <a:off x="10966686" y="574784"/>
            <a:ext cx="877163" cy="369332"/>
          </a:xfrm>
          <a:prstGeom prst="rect">
            <a:avLst/>
          </a:prstGeom>
        </p:spPr>
        <p:txBody>
          <a:bodyPr wrap="none">
            <a:spAutoFit/>
          </a:bodyPr>
          <a:lstStyle/>
          <a:p>
            <a:r>
              <a:rPr lang="zh-CN" altLang="en-US" dirty="0">
                <a:latin typeface="汉仪行楷繁" panose="02010609000101010101" pitchFamily="49" charset="-122"/>
                <a:ea typeface="汉仪行楷繁" panose="02010609000101010101" pitchFamily="49" charset="-122"/>
              </a:rPr>
              <a:t>潘天宇</a:t>
            </a:r>
          </a:p>
        </p:txBody>
      </p:sp>
      <p:sp>
        <p:nvSpPr>
          <p:cNvPr id="61" name="矩形 60"/>
          <p:cNvSpPr/>
          <p:nvPr/>
        </p:nvSpPr>
        <p:spPr>
          <a:xfrm>
            <a:off x="9013606" y="3267816"/>
            <a:ext cx="1151277" cy="461665"/>
          </a:xfrm>
          <a:prstGeom prst="rect">
            <a:avLst/>
          </a:prstGeom>
        </p:spPr>
        <p:txBody>
          <a:bodyPr wrap="none">
            <a:spAutoFit/>
          </a:bodyPr>
          <a:lstStyle/>
          <a:p>
            <a:r>
              <a:rPr lang="zh-CN" altLang="en-US" sz="2400" dirty="0">
                <a:latin typeface="中山行书百年纪念版" panose="02010609000101010101" pitchFamily="49" charset="-122"/>
                <a:ea typeface="中山行书百年纪念版" panose="02010609000101010101" pitchFamily="49" charset="-122"/>
              </a:rPr>
              <a:t>潘正华</a:t>
            </a:r>
          </a:p>
        </p:txBody>
      </p:sp>
      <p:sp>
        <p:nvSpPr>
          <p:cNvPr id="62" name="矩形 61"/>
          <p:cNvSpPr/>
          <p:nvPr/>
        </p:nvSpPr>
        <p:spPr>
          <a:xfrm>
            <a:off x="1204770" y="3994251"/>
            <a:ext cx="902811" cy="523220"/>
          </a:xfrm>
          <a:prstGeom prst="rect">
            <a:avLst/>
          </a:prstGeom>
        </p:spPr>
        <p:txBody>
          <a:bodyPr wrap="none">
            <a:spAutoFit/>
          </a:bodyPr>
          <a:lstStyle/>
          <a:p>
            <a:r>
              <a:rPr lang="zh-CN" altLang="en-US" sz="2800" dirty="0">
                <a:latin typeface="汉仪柏青体简" panose="02010604000101010101" pitchFamily="2" charset="-122"/>
                <a:ea typeface="汉仪柏青体简" panose="02010604000101010101" pitchFamily="2" charset="-122"/>
              </a:rPr>
              <a:t>金梦</a:t>
            </a:r>
          </a:p>
        </p:txBody>
      </p:sp>
      <p:sp>
        <p:nvSpPr>
          <p:cNvPr id="63" name="矩形 62"/>
          <p:cNvSpPr/>
          <p:nvPr/>
        </p:nvSpPr>
        <p:spPr>
          <a:xfrm>
            <a:off x="2937731" y="2869956"/>
            <a:ext cx="1261884" cy="523220"/>
          </a:xfrm>
          <a:prstGeom prst="rect">
            <a:avLst/>
          </a:prstGeom>
        </p:spPr>
        <p:txBody>
          <a:bodyPr wrap="none">
            <a:spAutoFit/>
          </a:bodyPr>
          <a:lstStyle/>
          <a:p>
            <a:r>
              <a:rPr lang="zh-CN" altLang="en-US" sz="2800" dirty="0">
                <a:latin typeface="汉仪清韵体简" panose="02010604000101010101" pitchFamily="2" charset="-122"/>
                <a:ea typeface="汉仪清韵体简" panose="02010604000101010101" pitchFamily="2" charset="-122"/>
              </a:rPr>
              <a:t>潘雅英</a:t>
            </a:r>
          </a:p>
        </p:txBody>
      </p:sp>
      <p:sp>
        <p:nvSpPr>
          <p:cNvPr id="64" name="矩形 63"/>
          <p:cNvSpPr/>
          <p:nvPr/>
        </p:nvSpPr>
        <p:spPr>
          <a:xfrm>
            <a:off x="973938" y="5826401"/>
            <a:ext cx="954107" cy="400110"/>
          </a:xfrm>
          <a:prstGeom prst="rect">
            <a:avLst/>
          </a:prstGeom>
        </p:spPr>
        <p:txBody>
          <a:bodyPr wrap="none">
            <a:spAutoFit/>
          </a:bodyPr>
          <a:lstStyle/>
          <a:p>
            <a:r>
              <a:rPr lang="zh-CN" altLang="en-US" sz="2000" dirty="0">
                <a:latin typeface="刘德华字体叶根友仿版" panose="02010601030101010101" pitchFamily="2" charset="-122"/>
                <a:ea typeface="刘德华字体叶根友仿版" panose="02010601030101010101" pitchFamily="2" charset="-122"/>
              </a:rPr>
              <a:t>李海燕</a:t>
            </a:r>
          </a:p>
        </p:txBody>
      </p:sp>
      <p:sp>
        <p:nvSpPr>
          <p:cNvPr id="65" name="矩形 64"/>
          <p:cNvSpPr/>
          <p:nvPr/>
        </p:nvSpPr>
        <p:spPr>
          <a:xfrm>
            <a:off x="8357718" y="3898457"/>
            <a:ext cx="902811" cy="523220"/>
          </a:xfrm>
          <a:prstGeom prst="rect">
            <a:avLst/>
          </a:prstGeom>
        </p:spPr>
        <p:txBody>
          <a:bodyPr wrap="none">
            <a:spAutoFit/>
          </a:bodyPr>
          <a:lstStyle/>
          <a:p>
            <a:r>
              <a:rPr lang="zh-CN" altLang="en-US" sz="2800" dirty="0">
                <a:latin typeface="汉仪清韵体简" panose="02010604000101010101" pitchFamily="2" charset="-122"/>
                <a:ea typeface="汉仪清韵体简" panose="02010604000101010101" pitchFamily="2" charset="-122"/>
              </a:rPr>
              <a:t>王刚</a:t>
            </a:r>
          </a:p>
        </p:txBody>
      </p:sp>
      <p:sp>
        <p:nvSpPr>
          <p:cNvPr id="66" name="矩形 65"/>
          <p:cNvSpPr/>
          <p:nvPr/>
        </p:nvSpPr>
        <p:spPr>
          <a:xfrm>
            <a:off x="2152045" y="3551088"/>
            <a:ext cx="1569660" cy="646331"/>
          </a:xfrm>
          <a:prstGeom prst="rect">
            <a:avLst/>
          </a:prstGeom>
        </p:spPr>
        <p:txBody>
          <a:bodyPr wrap="none">
            <a:spAutoFit/>
          </a:bodyPr>
          <a:lstStyle/>
          <a:p>
            <a:r>
              <a:rPr lang="zh-CN" altLang="en-US" sz="3600" dirty="0">
                <a:latin typeface="经典繁行书" panose="02010609010101010101" pitchFamily="49" charset="-122"/>
                <a:ea typeface="经典繁行书" panose="02010609010101010101" pitchFamily="49" charset="-122"/>
                <a:cs typeface="经典繁行书" panose="02010609010101010101" pitchFamily="49" charset="-122"/>
              </a:rPr>
              <a:t>赵惠敏</a:t>
            </a:r>
          </a:p>
        </p:txBody>
      </p:sp>
      <p:sp>
        <p:nvSpPr>
          <p:cNvPr id="67" name="矩形 66"/>
          <p:cNvSpPr/>
          <p:nvPr/>
        </p:nvSpPr>
        <p:spPr>
          <a:xfrm>
            <a:off x="3913264" y="1584995"/>
            <a:ext cx="877163" cy="369332"/>
          </a:xfrm>
          <a:prstGeom prst="rect">
            <a:avLst/>
          </a:prstGeom>
        </p:spPr>
        <p:txBody>
          <a:bodyPr wrap="none">
            <a:spAutoFit/>
          </a:bodyPr>
          <a:lstStyle/>
          <a:p>
            <a:r>
              <a:rPr lang="zh-CN" altLang="en-US" dirty="0">
                <a:latin typeface="刘德华字体叶根友仿版" panose="02010601030101010101" pitchFamily="2" charset="-122"/>
                <a:ea typeface="刘德华字体叶根友仿版" panose="02010601030101010101" pitchFamily="2" charset="-122"/>
              </a:rPr>
              <a:t>孙春明</a:t>
            </a:r>
          </a:p>
        </p:txBody>
      </p:sp>
      <p:sp>
        <p:nvSpPr>
          <p:cNvPr id="68" name="矩形 67"/>
          <p:cNvSpPr/>
          <p:nvPr/>
        </p:nvSpPr>
        <p:spPr>
          <a:xfrm>
            <a:off x="9644262" y="1159759"/>
            <a:ext cx="877163" cy="369332"/>
          </a:xfrm>
          <a:prstGeom prst="rect">
            <a:avLst/>
          </a:prstGeom>
        </p:spPr>
        <p:txBody>
          <a:bodyPr wrap="none">
            <a:spAutoFit/>
          </a:bodyPr>
          <a:lstStyle/>
          <a:p>
            <a:r>
              <a:rPr lang="zh-CN" altLang="en-US" dirty="0">
                <a:latin typeface="方正平和简体" panose="03000509000000000000" pitchFamily="65" charset="-122"/>
                <a:ea typeface="方正平和简体" panose="03000509000000000000" pitchFamily="65" charset="-122"/>
              </a:rPr>
              <a:t>曹树理</a:t>
            </a:r>
          </a:p>
        </p:txBody>
      </p:sp>
      <p:sp>
        <p:nvSpPr>
          <p:cNvPr id="69" name="矩形 68"/>
          <p:cNvSpPr/>
          <p:nvPr/>
        </p:nvSpPr>
        <p:spPr>
          <a:xfrm>
            <a:off x="8856342" y="2161117"/>
            <a:ext cx="1107996" cy="461665"/>
          </a:xfrm>
          <a:prstGeom prst="rect">
            <a:avLst/>
          </a:prstGeom>
        </p:spPr>
        <p:txBody>
          <a:bodyPr wrap="none">
            <a:spAutoFit/>
          </a:bodyPr>
          <a:lstStyle/>
          <a:p>
            <a:r>
              <a:rPr lang="zh-CN" altLang="en-US" sz="2400" dirty="0">
                <a:latin typeface="汉仪清韵体简" panose="02010604000101010101" pitchFamily="2" charset="-122"/>
                <a:ea typeface="汉仪清韵体简" panose="02010604000101010101" pitchFamily="2" charset="-122"/>
              </a:rPr>
              <a:t>曹正忠</a:t>
            </a:r>
          </a:p>
        </p:txBody>
      </p:sp>
      <p:sp>
        <p:nvSpPr>
          <p:cNvPr id="70" name="矩形 69"/>
          <p:cNvSpPr/>
          <p:nvPr/>
        </p:nvSpPr>
        <p:spPr>
          <a:xfrm>
            <a:off x="9545992" y="4344422"/>
            <a:ext cx="954107" cy="400110"/>
          </a:xfrm>
          <a:prstGeom prst="rect">
            <a:avLst/>
          </a:prstGeom>
        </p:spPr>
        <p:txBody>
          <a:bodyPr wrap="none">
            <a:spAutoFit/>
          </a:bodyPr>
          <a:lstStyle/>
          <a:p>
            <a:r>
              <a:rPr lang="zh-CN" altLang="en-US" sz="2000" dirty="0">
                <a:latin typeface="汉仪行楷繁" panose="02010609000101010101" pitchFamily="49" charset="-122"/>
                <a:ea typeface="汉仪行楷繁" panose="02010609000101010101" pitchFamily="49" charset="-122"/>
              </a:rPr>
              <a:t>刘佳润</a:t>
            </a:r>
          </a:p>
        </p:txBody>
      </p:sp>
      <p:sp>
        <p:nvSpPr>
          <p:cNvPr id="71" name="矩形 70"/>
          <p:cNvSpPr/>
          <p:nvPr/>
        </p:nvSpPr>
        <p:spPr>
          <a:xfrm>
            <a:off x="7381870" y="3201324"/>
            <a:ext cx="877163" cy="369332"/>
          </a:xfrm>
          <a:prstGeom prst="rect">
            <a:avLst/>
          </a:prstGeom>
        </p:spPr>
        <p:txBody>
          <a:bodyPr wrap="none">
            <a:spAutoFit/>
          </a:bodyPr>
          <a:lstStyle/>
          <a:p>
            <a:r>
              <a:rPr lang="zh-CN" altLang="en-US" dirty="0">
                <a:latin typeface="华康少女文字W5(P)" panose="040F0500000000000000" pitchFamily="82" charset="-122"/>
                <a:ea typeface="华康少女文字W5(P)" panose="040F0500000000000000" pitchFamily="82" charset="-122"/>
              </a:rPr>
              <a:t>吴雪琴</a:t>
            </a:r>
          </a:p>
        </p:txBody>
      </p:sp>
      <p:sp>
        <p:nvSpPr>
          <p:cNvPr id="72" name="矩形 71"/>
          <p:cNvSpPr/>
          <p:nvPr/>
        </p:nvSpPr>
        <p:spPr>
          <a:xfrm>
            <a:off x="2296585" y="4523459"/>
            <a:ext cx="1261884" cy="523220"/>
          </a:xfrm>
          <a:prstGeom prst="rect">
            <a:avLst/>
          </a:prstGeom>
        </p:spPr>
        <p:txBody>
          <a:bodyPr wrap="none">
            <a:spAutoFit/>
          </a:bodyPr>
          <a:lstStyle/>
          <a:p>
            <a:r>
              <a:rPr lang="zh-CN" altLang="en-US" sz="2800" dirty="0">
                <a:latin typeface="汉仪南宫体简" panose="02010609000101010101" pitchFamily="49" charset="-122"/>
                <a:ea typeface="汉仪南宫体简" panose="02010609000101010101" pitchFamily="49" charset="-122"/>
              </a:rPr>
              <a:t>孔德义</a:t>
            </a:r>
          </a:p>
        </p:txBody>
      </p:sp>
      <p:sp>
        <p:nvSpPr>
          <p:cNvPr id="73" name="矩形 72"/>
          <p:cNvSpPr/>
          <p:nvPr/>
        </p:nvSpPr>
        <p:spPr>
          <a:xfrm>
            <a:off x="2621414" y="2245115"/>
            <a:ext cx="1261884" cy="523220"/>
          </a:xfrm>
          <a:prstGeom prst="rect">
            <a:avLst/>
          </a:prstGeom>
        </p:spPr>
        <p:txBody>
          <a:bodyPr wrap="none">
            <a:spAutoFit/>
          </a:bodyPr>
          <a:lstStyle/>
          <a:p>
            <a:r>
              <a:rPr lang="zh-CN" altLang="en-US" sz="2800" dirty="0">
                <a:latin typeface="叶根友特隶简体" panose="02010601030101010101" pitchFamily="2" charset="-122"/>
                <a:ea typeface="叶根友特隶简体" panose="02010601030101010101" pitchFamily="2" charset="-122"/>
              </a:rPr>
              <a:t>张彤彤</a:t>
            </a:r>
          </a:p>
        </p:txBody>
      </p:sp>
      <p:sp>
        <p:nvSpPr>
          <p:cNvPr id="74" name="矩形 73"/>
          <p:cNvSpPr/>
          <p:nvPr/>
        </p:nvSpPr>
        <p:spPr>
          <a:xfrm>
            <a:off x="10972057" y="1825280"/>
            <a:ext cx="902811" cy="523220"/>
          </a:xfrm>
          <a:prstGeom prst="rect">
            <a:avLst/>
          </a:prstGeom>
        </p:spPr>
        <p:txBody>
          <a:bodyPr wrap="none">
            <a:spAutoFit/>
          </a:bodyPr>
          <a:lstStyle/>
          <a:p>
            <a:r>
              <a:rPr lang="zh-CN" altLang="en-US" sz="2800" dirty="0">
                <a:latin typeface="汉仪南宫体简" panose="02010609000101010101" pitchFamily="49" charset="-122"/>
                <a:ea typeface="汉仪南宫体简" panose="02010609000101010101" pitchFamily="49" charset="-122"/>
              </a:rPr>
              <a:t>施耐</a:t>
            </a:r>
          </a:p>
        </p:txBody>
      </p:sp>
      <p:sp>
        <p:nvSpPr>
          <p:cNvPr id="75" name="矩形 74"/>
          <p:cNvSpPr/>
          <p:nvPr/>
        </p:nvSpPr>
        <p:spPr>
          <a:xfrm>
            <a:off x="3483945" y="4703318"/>
            <a:ext cx="1261884" cy="523220"/>
          </a:xfrm>
          <a:prstGeom prst="rect">
            <a:avLst/>
          </a:prstGeom>
        </p:spPr>
        <p:txBody>
          <a:bodyPr wrap="none">
            <a:spAutoFit/>
          </a:bodyPr>
          <a:lstStyle/>
          <a:p>
            <a:r>
              <a:rPr lang="zh-CN" altLang="en-US" sz="2800" dirty="0">
                <a:latin typeface="汉仪行楷繁" panose="02010609000101010101" pitchFamily="49" charset="-122"/>
                <a:ea typeface="汉仪行楷繁" panose="02010609000101010101" pitchFamily="49" charset="-122"/>
              </a:rPr>
              <a:t>金永健</a:t>
            </a:r>
          </a:p>
        </p:txBody>
      </p:sp>
      <p:sp>
        <p:nvSpPr>
          <p:cNvPr id="76" name="矩形 75"/>
          <p:cNvSpPr/>
          <p:nvPr/>
        </p:nvSpPr>
        <p:spPr>
          <a:xfrm>
            <a:off x="7919136" y="4826817"/>
            <a:ext cx="1261884" cy="523220"/>
          </a:xfrm>
          <a:prstGeom prst="rect">
            <a:avLst/>
          </a:prstGeom>
        </p:spPr>
        <p:txBody>
          <a:bodyPr wrap="none">
            <a:spAutoFit/>
          </a:bodyPr>
          <a:lstStyle/>
          <a:p>
            <a:r>
              <a:rPr lang="zh-CN" altLang="en-US" sz="2800" dirty="0">
                <a:latin typeface="叶根友特隶简体" panose="02010601030101010101" pitchFamily="2" charset="-122"/>
                <a:ea typeface="叶根友特隶简体" panose="02010601030101010101" pitchFamily="2" charset="-122"/>
              </a:rPr>
              <a:t>华晨芳</a:t>
            </a:r>
          </a:p>
        </p:txBody>
      </p:sp>
      <p:sp>
        <p:nvSpPr>
          <p:cNvPr id="78" name="椭圆 77"/>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空心弧 79"/>
          <p:cNvSpPr/>
          <p:nvPr/>
        </p:nvSpPr>
        <p:spPr>
          <a:xfrm>
            <a:off x="5661753" y="1473375"/>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椭圆 80"/>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空心弧 82"/>
          <p:cNvSpPr/>
          <p:nvPr/>
        </p:nvSpPr>
        <p:spPr>
          <a:xfrm>
            <a:off x="5674882" y="964863"/>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3"/>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空心弧 85"/>
          <p:cNvSpPr/>
          <p:nvPr/>
        </p:nvSpPr>
        <p:spPr>
          <a:xfrm>
            <a:off x="5670904" y="456351"/>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椭圆 86"/>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空心弧 88"/>
          <p:cNvSpPr/>
          <p:nvPr/>
        </p:nvSpPr>
        <p:spPr>
          <a:xfrm>
            <a:off x="5640899" y="6030808"/>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空心弧 91"/>
          <p:cNvSpPr/>
          <p:nvPr/>
        </p:nvSpPr>
        <p:spPr>
          <a:xfrm>
            <a:off x="5654028" y="5522296"/>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椭圆 92"/>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空心弧 94"/>
          <p:cNvSpPr/>
          <p:nvPr/>
        </p:nvSpPr>
        <p:spPr>
          <a:xfrm>
            <a:off x="5650050" y="5013784"/>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6" name="椭圆 95"/>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空心弧 97"/>
          <p:cNvSpPr/>
          <p:nvPr/>
        </p:nvSpPr>
        <p:spPr>
          <a:xfrm>
            <a:off x="5640899" y="3818152"/>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椭圆 98"/>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空心弧 100"/>
          <p:cNvSpPr/>
          <p:nvPr/>
        </p:nvSpPr>
        <p:spPr>
          <a:xfrm>
            <a:off x="5654028" y="3309640"/>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椭圆 101"/>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空心弧 103"/>
          <p:cNvSpPr/>
          <p:nvPr/>
        </p:nvSpPr>
        <p:spPr>
          <a:xfrm>
            <a:off x="5650050" y="2801128"/>
            <a:ext cx="891970" cy="609845"/>
          </a:xfrm>
          <a:prstGeom prst="blockArc">
            <a:avLst>
              <a:gd name="adj1" fmla="val 10800000"/>
              <a:gd name="adj2" fmla="val 21541407"/>
              <a:gd name="adj3" fmla="val 13039"/>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67924682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2"/>
                                        </p:tgtEl>
                                        <p:attrNameLst>
                                          <p:attrName>ppt_y</p:attrName>
                                        </p:attrNameLst>
                                      </p:cBhvr>
                                      <p:tavLst>
                                        <p:tav tm="0">
                                          <p:val>
                                            <p:strVal val="#ppt_y"/>
                                          </p:val>
                                        </p:tav>
                                        <p:tav tm="100000">
                                          <p:val>
                                            <p:strVal val="#ppt_y"/>
                                          </p:val>
                                        </p:tav>
                                      </p:tavLst>
                                    </p:anim>
                                    <p:anim calcmode="lin" valueType="num">
                                      <p:cBhvr>
                                        <p:cTn id="20"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2"/>
                                        </p:tgtEl>
                                      </p:cBhvr>
                                    </p:animEffect>
                                  </p:childTnLst>
                                </p:cTn>
                              </p:par>
                            </p:childTnLst>
                          </p:cTn>
                        </p:par>
                        <p:par>
                          <p:cTn id="23" fill="hold">
                            <p:stCondLst>
                              <p:cond delay="265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3150"/>
                            </p:stCondLst>
                            <p:childTnLst>
                              <p:par>
                                <p:cTn id="28" presetID="10"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400"/>
                                        <p:tgtEl>
                                          <p:spTgt spid="73"/>
                                        </p:tgtEl>
                                      </p:cBhvr>
                                    </p:animEffect>
                                  </p:childTnLst>
                                </p:cTn>
                              </p:par>
                            </p:childTnLst>
                          </p:cTn>
                        </p:par>
                        <p:par>
                          <p:cTn id="31" fill="hold">
                            <p:stCondLst>
                              <p:cond delay="3550"/>
                            </p:stCondLst>
                            <p:childTnLst>
                              <p:par>
                                <p:cTn id="32" presetID="10" presetClass="entr" presetSubtype="0"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400"/>
                                        <p:tgtEl>
                                          <p:spTgt spid="75"/>
                                        </p:tgtEl>
                                      </p:cBhvr>
                                    </p:animEffect>
                                  </p:childTnLst>
                                </p:cTn>
                              </p:par>
                            </p:childTnLst>
                          </p:cTn>
                        </p:par>
                        <p:par>
                          <p:cTn id="35" fill="hold">
                            <p:stCondLst>
                              <p:cond delay="3950"/>
                            </p:stCondLst>
                            <p:childTnLst>
                              <p:par>
                                <p:cTn id="36" presetID="10" presetClass="entr" presetSubtype="0"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400"/>
                                        <p:tgtEl>
                                          <p:spTgt spid="54"/>
                                        </p:tgtEl>
                                      </p:cBhvr>
                                    </p:animEffect>
                                  </p:childTnLst>
                                </p:cTn>
                              </p:par>
                            </p:childTnLst>
                          </p:cTn>
                        </p:par>
                        <p:par>
                          <p:cTn id="39" fill="hold">
                            <p:stCondLst>
                              <p:cond delay="4350"/>
                            </p:stCondLst>
                            <p:childTnLst>
                              <p:par>
                                <p:cTn id="40" presetID="10" presetClass="entr" presetSubtype="0" fill="hold" grpId="0" nodeType="after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400"/>
                                        <p:tgtEl>
                                          <p:spTgt spid="69"/>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400"/>
                                        <p:tgtEl>
                                          <p:spTgt spid="68"/>
                                        </p:tgtEl>
                                      </p:cBhvr>
                                    </p:animEffect>
                                  </p:childTnLst>
                                </p:cTn>
                              </p:par>
                            </p:childTnLst>
                          </p:cTn>
                        </p:par>
                        <p:par>
                          <p:cTn id="47" fill="hold">
                            <p:stCondLst>
                              <p:cond delay="5150"/>
                            </p:stCondLst>
                            <p:childTnLst>
                              <p:par>
                                <p:cTn id="48" presetID="10" presetClass="entr" presetSubtype="0" fill="hold" grpId="0"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400"/>
                                        <p:tgtEl>
                                          <p:spTgt spid="74"/>
                                        </p:tgtEl>
                                      </p:cBhvr>
                                    </p:animEffect>
                                  </p:childTnLst>
                                </p:cTn>
                              </p:par>
                            </p:childTnLst>
                          </p:cTn>
                        </p:par>
                        <p:par>
                          <p:cTn id="51" fill="hold">
                            <p:stCondLst>
                              <p:cond delay="5550"/>
                            </p:stCondLst>
                            <p:childTnLst>
                              <p:par>
                                <p:cTn id="52" presetID="10"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400"/>
                                        <p:tgtEl>
                                          <p:spTgt spid="52"/>
                                        </p:tgtEl>
                                      </p:cBhvr>
                                    </p:animEffect>
                                  </p:childTnLst>
                                </p:cTn>
                              </p:par>
                            </p:childTnLst>
                          </p:cTn>
                        </p:par>
                        <p:par>
                          <p:cTn id="55" fill="hold">
                            <p:stCondLst>
                              <p:cond delay="5950"/>
                            </p:stCondLst>
                            <p:childTnLst>
                              <p:par>
                                <p:cTn id="56" presetID="10"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400"/>
                                        <p:tgtEl>
                                          <p:spTgt spid="46"/>
                                        </p:tgtEl>
                                      </p:cBhvr>
                                    </p:animEffect>
                                  </p:childTnLst>
                                </p:cTn>
                              </p:par>
                            </p:childTnLst>
                          </p:cTn>
                        </p:par>
                        <p:par>
                          <p:cTn id="59" fill="hold">
                            <p:stCondLst>
                              <p:cond delay="6350"/>
                            </p:stCondLst>
                            <p:childTnLst>
                              <p:par>
                                <p:cTn id="60" presetID="10" presetClass="entr" presetSubtype="0" fill="hold" grpId="0"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400"/>
                                        <p:tgtEl>
                                          <p:spTgt spid="62"/>
                                        </p:tgtEl>
                                      </p:cBhvr>
                                    </p:animEffect>
                                  </p:childTnLst>
                                </p:cTn>
                              </p:par>
                            </p:childTnLst>
                          </p:cTn>
                        </p:par>
                        <p:par>
                          <p:cTn id="63" fill="hold">
                            <p:stCondLst>
                              <p:cond delay="675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400"/>
                                        <p:tgtEl>
                                          <p:spTgt spid="41"/>
                                        </p:tgtEl>
                                      </p:cBhvr>
                                    </p:animEffect>
                                  </p:childTnLst>
                                </p:cTn>
                              </p:par>
                            </p:childTnLst>
                          </p:cTn>
                        </p:par>
                        <p:par>
                          <p:cTn id="67" fill="hold">
                            <p:stCondLst>
                              <p:cond delay="7150"/>
                            </p:stCondLst>
                            <p:childTnLst>
                              <p:par>
                                <p:cTn id="68" presetID="10" presetClass="entr" presetSubtype="0" fill="hold" grpId="0"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400"/>
                                        <p:tgtEl>
                                          <p:spTgt spid="59"/>
                                        </p:tgtEl>
                                      </p:cBhvr>
                                    </p:animEffect>
                                  </p:childTnLst>
                                </p:cTn>
                              </p:par>
                            </p:childTnLst>
                          </p:cTn>
                        </p:par>
                        <p:par>
                          <p:cTn id="71" fill="hold">
                            <p:stCondLst>
                              <p:cond delay="755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400"/>
                                        <p:tgtEl>
                                          <p:spTgt spid="27"/>
                                        </p:tgtEl>
                                      </p:cBhvr>
                                    </p:animEffect>
                                  </p:childTnLst>
                                </p:cTn>
                              </p:par>
                            </p:childTnLst>
                          </p:cTn>
                        </p:par>
                        <p:par>
                          <p:cTn id="75" fill="hold">
                            <p:stCondLst>
                              <p:cond delay="7950"/>
                            </p:stCondLst>
                            <p:childTnLst>
                              <p:par>
                                <p:cTn id="76" presetID="10" presetClass="entr" presetSubtype="0" fill="hold" grpId="0"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400"/>
                                        <p:tgtEl>
                                          <p:spTgt spid="64"/>
                                        </p:tgtEl>
                                      </p:cBhvr>
                                    </p:animEffect>
                                  </p:childTnLst>
                                </p:cTn>
                              </p:par>
                            </p:childTnLst>
                          </p:cTn>
                        </p:par>
                        <p:par>
                          <p:cTn id="79" fill="hold">
                            <p:stCondLst>
                              <p:cond delay="8350"/>
                            </p:stCondLst>
                            <p:childTnLst>
                              <p:par>
                                <p:cTn id="80" presetID="10" presetClass="entr" presetSubtype="0" fill="hold" grpId="0" nodeType="after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400"/>
                                        <p:tgtEl>
                                          <p:spTgt spid="63"/>
                                        </p:tgtEl>
                                      </p:cBhvr>
                                    </p:animEffect>
                                  </p:childTnLst>
                                </p:cTn>
                              </p:par>
                            </p:childTnLst>
                          </p:cTn>
                        </p:par>
                        <p:par>
                          <p:cTn id="83" fill="hold">
                            <p:stCondLst>
                              <p:cond delay="8750"/>
                            </p:stCondLst>
                            <p:childTnLst>
                              <p:par>
                                <p:cTn id="84" presetID="10" presetClass="entr" presetSubtype="0" fill="hold" grpId="0" nodeType="after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fade">
                                      <p:cBhvr>
                                        <p:cTn id="86" dur="400"/>
                                        <p:tgtEl>
                                          <p:spTgt spid="70"/>
                                        </p:tgtEl>
                                      </p:cBhvr>
                                    </p:animEffect>
                                  </p:childTnLst>
                                </p:cTn>
                              </p:par>
                            </p:childTnLst>
                          </p:cTn>
                        </p:par>
                        <p:par>
                          <p:cTn id="87" fill="hold">
                            <p:stCondLst>
                              <p:cond delay="9150"/>
                            </p:stCondLst>
                            <p:childTnLst>
                              <p:par>
                                <p:cTn id="88" presetID="10" presetClass="entr" presetSubtype="0"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400"/>
                                        <p:tgtEl>
                                          <p:spTgt spid="51"/>
                                        </p:tgtEl>
                                      </p:cBhvr>
                                    </p:animEffect>
                                  </p:childTnLst>
                                </p:cTn>
                              </p:par>
                            </p:childTnLst>
                          </p:cTn>
                        </p:par>
                        <p:par>
                          <p:cTn id="91" fill="hold">
                            <p:stCondLst>
                              <p:cond delay="9550"/>
                            </p:stCondLst>
                            <p:childTnLst>
                              <p:par>
                                <p:cTn id="92" presetID="10" presetClass="entr" presetSubtype="0"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400"/>
                                        <p:tgtEl>
                                          <p:spTgt spid="57"/>
                                        </p:tgtEl>
                                      </p:cBhvr>
                                    </p:animEffect>
                                  </p:childTnLst>
                                </p:cTn>
                              </p:par>
                            </p:childTnLst>
                          </p:cTn>
                        </p:par>
                        <p:par>
                          <p:cTn id="95" fill="hold">
                            <p:stCondLst>
                              <p:cond delay="9950"/>
                            </p:stCondLst>
                            <p:childTnLst>
                              <p:par>
                                <p:cTn id="96" presetID="10" presetClass="entr" presetSubtype="0" fill="hold" grpId="0" nodeType="after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400"/>
                                        <p:tgtEl>
                                          <p:spTgt spid="65"/>
                                        </p:tgtEl>
                                      </p:cBhvr>
                                    </p:animEffect>
                                  </p:childTnLst>
                                </p:cTn>
                              </p:par>
                            </p:childTnLst>
                          </p:cTn>
                        </p:par>
                        <p:par>
                          <p:cTn id="99" fill="hold">
                            <p:stCondLst>
                              <p:cond delay="10350"/>
                            </p:stCondLst>
                            <p:childTnLst>
                              <p:par>
                                <p:cTn id="100" presetID="10" presetClass="entr" presetSubtype="0" fill="hold" grpId="0" nodeType="after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fade">
                                      <p:cBhvr>
                                        <p:cTn id="102" dur="500"/>
                                        <p:tgtEl>
                                          <p:spTgt spid="67"/>
                                        </p:tgtEl>
                                      </p:cBhvr>
                                    </p:animEffect>
                                  </p:childTnLst>
                                </p:cTn>
                              </p:par>
                            </p:childTnLst>
                          </p:cTn>
                        </p:par>
                        <p:par>
                          <p:cTn id="103" fill="hold">
                            <p:stCondLst>
                              <p:cond delay="10850"/>
                            </p:stCondLst>
                            <p:childTnLst>
                              <p:par>
                                <p:cTn id="104" presetID="10" presetClass="entr" presetSubtype="0" fill="hold" grpId="0" nodeType="after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400"/>
                                        <p:tgtEl>
                                          <p:spTgt spid="55"/>
                                        </p:tgtEl>
                                      </p:cBhvr>
                                    </p:animEffect>
                                  </p:childTnLst>
                                </p:cTn>
                              </p:par>
                            </p:childTnLst>
                          </p:cTn>
                        </p:par>
                        <p:par>
                          <p:cTn id="107" fill="hold">
                            <p:stCondLst>
                              <p:cond delay="11250"/>
                            </p:stCondLst>
                            <p:childTnLst>
                              <p:par>
                                <p:cTn id="108" presetID="10" presetClass="entr" presetSubtype="0" fill="hold" grpId="0" nodeType="after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fade">
                                      <p:cBhvr>
                                        <p:cTn id="110" dur="400"/>
                                        <p:tgtEl>
                                          <p:spTgt spid="71"/>
                                        </p:tgtEl>
                                      </p:cBhvr>
                                    </p:animEffect>
                                  </p:childTnLst>
                                </p:cTn>
                              </p:par>
                            </p:childTnLst>
                          </p:cTn>
                        </p:par>
                        <p:par>
                          <p:cTn id="111" fill="hold">
                            <p:stCondLst>
                              <p:cond delay="11650"/>
                            </p:stCondLst>
                            <p:childTnLst>
                              <p:par>
                                <p:cTn id="112" presetID="10" presetClass="entr" presetSubtype="0" fill="hold" grpId="0" nodeType="after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400"/>
                                        <p:tgtEl>
                                          <p:spTgt spid="53"/>
                                        </p:tgtEl>
                                      </p:cBhvr>
                                    </p:animEffect>
                                  </p:childTnLst>
                                </p:cTn>
                              </p:par>
                            </p:childTnLst>
                          </p:cTn>
                        </p:par>
                        <p:par>
                          <p:cTn id="115" fill="hold">
                            <p:stCondLst>
                              <p:cond delay="12050"/>
                            </p:stCondLst>
                            <p:childTnLst>
                              <p:par>
                                <p:cTn id="116" presetID="10" presetClass="entr" presetSubtype="0" fill="hold" grpId="0" nodeType="after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400"/>
                                        <p:tgtEl>
                                          <p:spTgt spid="50"/>
                                        </p:tgtEl>
                                      </p:cBhvr>
                                    </p:animEffect>
                                  </p:childTnLst>
                                </p:cTn>
                              </p:par>
                            </p:childTnLst>
                          </p:cTn>
                        </p:par>
                        <p:par>
                          <p:cTn id="119" fill="hold">
                            <p:stCondLst>
                              <p:cond delay="12450"/>
                            </p:stCondLst>
                            <p:childTnLst>
                              <p:par>
                                <p:cTn id="120" presetID="10" presetClass="entr" presetSubtype="0" fill="hold" grpId="0"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fade">
                                      <p:cBhvr>
                                        <p:cTn id="122" dur="400"/>
                                        <p:tgtEl>
                                          <p:spTgt spid="66"/>
                                        </p:tgtEl>
                                      </p:cBhvr>
                                    </p:animEffect>
                                  </p:childTnLst>
                                </p:cTn>
                              </p:par>
                            </p:childTnLst>
                          </p:cTn>
                        </p:par>
                        <p:par>
                          <p:cTn id="123" fill="hold">
                            <p:stCondLst>
                              <p:cond delay="12850"/>
                            </p:stCondLst>
                            <p:childTnLst>
                              <p:par>
                                <p:cTn id="124" presetID="10" presetClass="entr" presetSubtype="0" fill="hold" grpId="0"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400"/>
                                        <p:tgtEl>
                                          <p:spTgt spid="47"/>
                                        </p:tgtEl>
                                      </p:cBhvr>
                                    </p:animEffect>
                                  </p:childTnLst>
                                </p:cTn>
                              </p:par>
                            </p:childTnLst>
                          </p:cTn>
                        </p:par>
                        <p:par>
                          <p:cTn id="127" fill="hold">
                            <p:stCondLst>
                              <p:cond delay="13250"/>
                            </p:stCondLst>
                            <p:childTnLst>
                              <p:par>
                                <p:cTn id="128" presetID="10" presetClass="entr" presetSubtype="0" fill="hold" grpId="0" nodeType="after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400"/>
                                        <p:tgtEl>
                                          <p:spTgt spid="42"/>
                                        </p:tgtEl>
                                      </p:cBhvr>
                                    </p:animEffect>
                                  </p:childTnLst>
                                </p:cTn>
                              </p:par>
                            </p:childTnLst>
                          </p:cTn>
                        </p:par>
                        <p:par>
                          <p:cTn id="131" fill="hold">
                            <p:stCondLst>
                              <p:cond delay="13650"/>
                            </p:stCondLst>
                            <p:childTnLst>
                              <p:par>
                                <p:cTn id="132" presetID="10" presetClass="entr" presetSubtype="0" fill="hold" grpId="0" nodeType="after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fade">
                                      <p:cBhvr>
                                        <p:cTn id="134" dur="400"/>
                                        <p:tgtEl>
                                          <p:spTgt spid="72"/>
                                        </p:tgtEl>
                                      </p:cBhvr>
                                    </p:animEffect>
                                  </p:childTnLst>
                                </p:cTn>
                              </p:par>
                            </p:childTnLst>
                          </p:cTn>
                        </p:par>
                        <p:par>
                          <p:cTn id="135" fill="hold">
                            <p:stCondLst>
                              <p:cond delay="14050"/>
                            </p:stCondLst>
                            <p:childTnLst>
                              <p:par>
                                <p:cTn id="136" presetID="10" presetClass="entr" presetSubtype="0" fill="hold" grpId="0" nodeType="afterEffect">
                                  <p:stCondLst>
                                    <p:cond delay="0"/>
                                  </p:stCondLst>
                                  <p:childTnLst>
                                    <p:set>
                                      <p:cBhvr>
                                        <p:cTn id="137" dur="1" fill="hold">
                                          <p:stCondLst>
                                            <p:cond delay="0"/>
                                          </p:stCondLst>
                                        </p:cTn>
                                        <p:tgtEl>
                                          <p:spTgt spid="48"/>
                                        </p:tgtEl>
                                        <p:attrNameLst>
                                          <p:attrName>style.visibility</p:attrName>
                                        </p:attrNameLst>
                                      </p:cBhvr>
                                      <p:to>
                                        <p:strVal val="visible"/>
                                      </p:to>
                                    </p:set>
                                    <p:animEffect transition="in" filter="fade">
                                      <p:cBhvr>
                                        <p:cTn id="138" dur="400"/>
                                        <p:tgtEl>
                                          <p:spTgt spid="48"/>
                                        </p:tgtEl>
                                      </p:cBhvr>
                                    </p:animEffect>
                                  </p:childTnLst>
                                </p:cTn>
                              </p:par>
                            </p:childTnLst>
                          </p:cTn>
                        </p:par>
                        <p:par>
                          <p:cTn id="139" fill="hold">
                            <p:stCondLst>
                              <p:cond delay="14450"/>
                            </p:stCondLst>
                            <p:childTnLst>
                              <p:par>
                                <p:cTn id="140" presetID="10" presetClass="entr" presetSubtype="0" fill="hold" grpId="0" nodeType="after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400"/>
                                        <p:tgtEl>
                                          <p:spTgt spid="76"/>
                                        </p:tgtEl>
                                      </p:cBhvr>
                                    </p:animEffect>
                                  </p:childTnLst>
                                </p:cTn>
                              </p:par>
                            </p:childTnLst>
                          </p:cTn>
                        </p:par>
                        <p:par>
                          <p:cTn id="143" fill="hold">
                            <p:stCondLst>
                              <p:cond delay="14850"/>
                            </p:stCondLst>
                            <p:childTnLst>
                              <p:par>
                                <p:cTn id="144" presetID="10" presetClass="entr" presetSubtype="0" fill="hold" grpId="0" nodeType="after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400"/>
                                        <p:tgtEl>
                                          <p:spTgt spid="58"/>
                                        </p:tgtEl>
                                      </p:cBhvr>
                                    </p:animEffect>
                                  </p:childTnLst>
                                </p:cTn>
                              </p:par>
                            </p:childTnLst>
                          </p:cTn>
                        </p:par>
                        <p:par>
                          <p:cTn id="147" fill="hold">
                            <p:stCondLst>
                              <p:cond delay="15250"/>
                            </p:stCondLst>
                            <p:childTnLst>
                              <p:par>
                                <p:cTn id="148" presetID="10" presetClass="entr" presetSubtype="0" fill="hold" grpId="0" nodeType="afterEffect">
                                  <p:stCondLst>
                                    <p:cond delay="0"/>
                                  </p:stCondLst>
                                  <p:childTnLst>
                                    <p:set>
                                      <p:cBhvr>
                                        <p:cTn id="149" dur="1" fill="hold">
                                          <p:stCondLst>
                                            <p:cond delay="0"/>
                                          </p:stCondLst>
                                        </p:cTn>
                                        <p:tgtEl>
                                          <p:spTgt spid="56"/>
                                        </p:tgtEl>
                                        <p:attrNameLst>
                                          <p:attrName>style.visibility</p:attrName>
                                        </p:attrNameLst>
                                      </p:cBhvr>
                                      <p:to>
                                        <p:strVal val="visible"/>
                                      </p:to>
                                    </p:set>
                                    <p:animEffect transition="in" filter="fade">
                                      <p:cBhvr>
                                        <p:cTn id="150" dur="400"/>
                                        <p:tgtEl>
                                          <p:spTgt spid="56"/>
                                        </p:tgtEl>
                                      </p:cBhvr>
                                    </p:animEffect>
                                  </p:childTnLst>
                                </p:cTn>
                              </p:par>
                            </p:childTnLst>
                          </p:cTn>
                        </p:par>
                        <p:par>
                          <p:cTn id="151" fill="hold">
                            <p:stCondLst>
                              <p:cond delay="15650"/>
                            </p:stCondLst>
                            <p:childTnLst>
                              <p:par>
                                <p:cTn id="152" presetID="10" presetClass="entr" presetSubtype="0" fill="hold" grpId="0" nodeType="afterEffect">
                                  <p:stCondLst>
                                    <p:cond delay="0"/>
                                  </p:stCondLst>
                                  <p:childTnLst>
                                    <p:set>
                                      <p:cBhvr>
                                        <p:cTn id="153" dur="1" fill="hold">
                                          <p:stCondLst>
                                            <p:cond delay="0"/>
                                          </p:stCondLst>
                                        </p:cTn>
                                        <p:tgtEl>
                                          <p:spTgt spid="61"/>
                                        </p:tgtEl>
                                        <p:attrNameLst>
                                          <p:attrName>style.visibility</p:attrName>
                                        </p:attrNameLst>
                                      </p:cBhvr>
                                      <p:to>
                                        <p:strVal val="visible"/>
                                      </p:to>
                                    </p:set>
                                    <p:animEffect transition="in" filter="fade">
                                      <p:cBhvr>
                                        <p:cTn id="154" dur="400"/>
                                        <p:tgtEl>
                                          <p:spTgt spid="61"/>
                                        </p:tgtEl>
                                      </p:cBhvr>
                                    </p:animEffect>
                                  </p:childTnLst>
                                </p:cTn>
                              </p:par>
                            </p:childTnLst>
                          </p:cTn>
                        </p:par>
                        <p:par>
                          <p:cTn id="155" fill="hold">
                            <p:stCondLst>
                              <p:cond delay="16050"/>
                            </p:stCondLst>
                            <p:childTnLst>
                              <p:par>
                                <p:cTn id="156" presetID="10" presetClass="entr" presetSubtype="0"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fade">
                                      <p:cBhvr>
                                        <p:cTn id="158" dur="400"/>
                                        <p:tgtEl>
                                          <p:spTgt spid="49"/>
                                        </p:tgtEl>
                                      </p:cBhvr>
                                    </p:animEffect>
                                  </p:childTnLst>
                                </p:cTn>
                              </p:par>
                            </p:childTnLst>
                          </p:cTn>
                        </p:par>
                        <p:par>
                          <p:cTn id="159" fill="hold">
                            <p:stCondLst>
                              <p:cond delay="16450"/>
                            </p:stCondLst>
                            <p:childTnLst>
                              <p:par>
                                <p:cTn id="160" presetID="10" presetClass="entr" presetSubtype="0" fill="hold" grpId="0" nodeType="afterEffect">
                                  <p:stCondLst>
                                    <p:cond delay="0"/>
                                  </p:stCondLst>
                                  <p:childTnLst>
                                    <p:set>
                                      <p:cBhvr>
                                        <p:cTn id="161" dur="1" fill="hold">
                                          <p:stCondLst>
                                            <p:cond delay="0"/>
                                          </p:stCondLst>
                                        </p:cTn>
                                        <p:tgtEl>
                                          <p:spTgt spid="60"/>
                                        </p:tgtEl>
                                        <p:attrNameLst>
                                          <p:attrName>style.visibility</p:attrName>
                                        </p:attrNameLst>
                                      </p:cBhvr>
                                      <p:to>
                                        <p:strVal val="visible"/>
                                      </p:to>
                                    </p:set>
                                    <p:animEffect transition="in" filter="fade">
                                      <p:cBhvr>
                                        <p:cTn id="162" dur="4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p:bldP spid="41" grpId="0"/>
      <p:bldP spid="42"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sp>
        <p:nvSpPr>
          <p:cNvPr id="36" name="标题 1"/>
          <p:cNvSpPr txBox="1">
            <a:spLocks/>
          </p:cNvSpPr>
          <p:nvPr/>
        </p:nvSpPr>
        <p:spPr>
          <a:xfrm>
            <a:off x="8247181" y="748267"/>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叶根友特隶简体" panose="02010601030101010101" pitchFamily="2" charset="-122"/>
                <a:ea typeface="叶根友特隶简体" panose="02010601030101010101" pitchFamily="2" charset="-122"/>
              </a:rPr>
              <a:t>春夏秋冬</a:t>
            </a:r>
            <a:endParaRPr lang="en-US" altLang="zh-CN" sz="3600" dirty="0">
              <a:latin typeface="叶根友特隶简体" panose="02010601030101010101" pitchFamily="2" charset="-122"/>
              <a:ea typeface="叶根友特隶简体" panose="02010601030101010101" pitchFamily="2" charset="-122"/>
            </a:endParaRPr>
          </a:p>
        </p:txBody>
      </p:sp>
      <p:sp>
        <p:nvSpPr>
          <p:cNvPr id="2" name="矩形 1"/>
          <p:cNvSpPr/>
          <p:nvPr/>
        </p:nvSpPr>
        <p:spPr>
          <a:xfrm>
            <a:off x="7168112" y="1545537"/>
            <a:ext cx="4515504" cy="2893100"/>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春天的时候，我把窗台上的花盆掏了一个深深的的坑，种下了好多好多的想念。</a:t>
            </a:r>
            <a:endParaRPr lang="en-US" altLang="zh-CN" sz="1400" dirty="0">
              <a:latin typeface="汉仪南宫体简" panose="02010609000101010101" pitchFamily="49" charset="-122"/>
              <a:ea typeface="汉仪南宫体简" panose="02010609000101010101" pitchFamily="49" charset="-122"/>
            </a:endParaRPr>
          </a:p>
          <a:p>
            <a:r>
              <a:rPr lang="zh-CN" altLang="en-US" sz="1400" dirty="0">
                <a:latin typeface="汉仪南宫体简" panose="02010609000101010101" pitchFamily="49" charset="-122"/>
                <a:ea typeface="汉仪南宫体简" panose="02010609000101010101" pitchFamily="49" charset="-122"/>
              </a:rPr>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夏天的时候，花盆里长出了很多很多紫色的花骨朵。我想，应该快开花了吧。</a:t>
            </a:r>
            <a:endParaRPr lang="en-US" altLang="zh-CN" sz="1400" dirty="0">
              <a:latin typeface="汉仪南宫体简" panose="02010609000101010101" pitchFamily="49" charset="-122"/>
              <a:ea typeface="汉仪南宫体简" panose="02010609000101010101" pitchFamily="49" charset="-122"/>
            </a:endParaRPr>
          </a:p>
          <a:p>
            <a:r>
              <a:rPr lang="zh-CN" altLang="en-US" sz="1400" dirty="0">
                <a:latin typeface="汉仪南宫体简" panose="02010609000101010101" pitchFamily="49" charset="-122"/>
                <a:ea typeface="汉仪南宫体简" panose="02010609000101010101" pitchFamily="49" charset="-122"/>
              </a:rPr>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秋天的时候，花盆里开出了一簇簇的蝴蝶兰。清雅的紫色在风中恣意的摇曳，我欣喜着。以为，我的想念当如花儿一样丰硕了。</a:t>
            </a:r>
            <a:endParaRPr lang="en-US" altLang="zh-CN" sz="1400" dirty="0">
              <a:latin typeface="汉仪南宫体简" panose="02010609000101010101" pitchFamily="49" charset="-122"/>
              <a:ea typeface="汉仪南宫体简" panose="02010609000101010101" pitchFamily="49" charset="-122"/>
            </a:endParaRPr>
          </a:p>
          <a:p>
            <a:r>
              <a:rPr lang="zh-CN" altLang="en-US" sz="1400" dirty="0">
                <a:latin typeface="汉仪南宫体简" panose="02010609000101010101" pitchFamily="49" charset="-122"/>
                <a:ea typeface="汉仪南宫体简" panose="02010609000101010101" pitchFamily="49" charset="-122"/>
              </a:rPr>
              <a:t/>
            </a:r>
            <a:br>
              <a:rPr lang="zh-CN" altLang="en-US" sz="1400" dirty="0">
                <a:latin typeface="汉仪南宫体简" panose="02010609000101010101" pitchFamily="49" charset="-122"/>
                <a:ea typeface="汉仪南宫体简" panose="02010609000101010101" pitchFamily="49" charset="-122"/>
              </a:rPr>
            </a:br>
            <a:r>
              <a:rPr lang="zh-CN" altLang="en-US" sz="1400" dirty="0">
                <a:latin typeface="汉仪南宫体简" panose="02010609000101010101" pitchFamily="49" charset="-122"/>
                <a:ea typeface="汉仪南宫体简" panose="02010609000101010101" pitchFamily="49" charset="-122"/>
              </a:rPr>
              <a:t>冬天的时候，我望着窗外皑皑白雪，捧着风干了的蝴蝶兰标本，乐呵呵地笑着，笑得泪星四溅。我终于收获了，但却是风干了的标本。</a:t>
            </a:r>
          </a:p>
        </p:txBody>
      </p:sp>
      <p:cxnSp>
        <p:nvCxnSpPr>
          <p:cNvPr id="38" name="直接连接符 37"/>
          <p:cNvCxnSpPr/>
          <p:nvPr/>
        </p:nvCxnSpPr>
        <p:spPr>
          <a:xfrm>
            <a:off x="10307748" y="1053456"/>
            <a:ext cx="1297981" cy="0"/>
          </a:xfrm>
          <a:prstGeom prst="line">
            <a:avLst/>
          </a:prstGeom>
          <a:ln>
            <a:gradFill>
              <a:gsLst>
                <a:gs pos="0">
                  <a:srgbClr val="262626"/>
                </a:gs>
                <a:gs pos="100000">
                  <a:srgbClr val="262626">
                    <a:lumMod val="0"/>
                    <a:alpha val="0"/>
                  </a:srgbClr>
                </a:gs>
              </a:gsLst>
              <a:lin ang="0" scaled="0"/>
            </a:gradFill>
            <a:headEnd type="none"/>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790481" y="1016754"/>
            <a:ext cx="1297981" cy="0"/>
          </a:xfrm>
          <a:prstGeom prst="line">
            <a:avLst/>
          </a:prstGeom>
          <a:ln>
            <a:gradFill>
              <a:gsLst>
                <a:gs pos="0">
                  <a:srgbClr val="262626">
                    <a:alpha val="0"/>
                  </a:srgbClr>
                </a:gs>
                <a:gs pos="100000">
                  <a:srgbClr val="262626">
                    <a:lumMod val="100000"/>
                  </a:srgbClr>
                </a:gs>
              </a:gsLst>
              <a:lin ang="0" scaled="0"/>
            </a:gradFill>
            <a:headEnd type="none"/>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4347" y="4194292"/>
            <a:ext cx="5401067" cy="3599695"/>
          </a:xfrm>
          <a:prstGeom prst="rect">
            <a:avLst/>
          </a:prstGeom>
        </p:spPr>
      </p:pic>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0" y="0"/>
            <a:ext cx="6031544" cy="6867966"/>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9496"/>
            <a:ext cx="6023125" cy="8523483"/>
          </a:xfrm>
          <a:prstGeom prst="rect">
            <a:avLst/>
          </a:prstGeom>
          <a:ln>
            <a:noFill/>
          </a:ln>
          <a:effectLst>
            <a:outerShdw blurRad="292100" dist="139700" dir="2700000" algn="tl" rotWithShape="0">
              <a:srgbClr val="333333">
                <a:alpha val="65000"/>
              </a:srgbClr>
            </a:outerShdw>
          </a:effectLst>
        </p:spPr>
      </p:pic>
      <p:sp>
        <p:nvSpPr>
          <p:cNvPr id="29" name="椭圆 28"/>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空心弧 30"/>
          <p:cNvSpPr/>
          <p:nvPr/>
        </p:nvSpPr>
        <p:spPr>
          <a:xfrm>
            <a:off x="5661753" y="1473375"/>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空心弧 34"/>
          <p:cNvSpPr/>
          <p:nvPr/>
        </p:nvSpPr>
        <p:spPr>
          <a:xfrm>
            <a:off x="5674882" y="964863"/>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空心弧 41"/>
          <p:cNvSpPr/>
          <p:nvPr/>
        </p:nvSpPr>
        <p:spPr>
          <a:xfrm>
            <a:off x="5670904" y="456351"/>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空心弧 45"/>
          <p:cNvSpPr/>
          <p:nvPr/>
        </p:nvSpPr>
        <p:spPr>
          <a:xfrm>
            <a:off x="5640899" y="603080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空心弧 48"/>
          <p:cNvSpPr/>
          <p:nvPr/>
        </p:nvSpPr>
        <p:spPr>
          <a:xfrm>
            <a:off x="5654028" y="5522296"/>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椭圆 49"/>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空心弧 51"/>
          <p:cNvSpPr/>
          <p:nvPr/>
        </p:nvSpPr>
        <p:spPr>
          <a:xfrm>
            <a:off x="5650050" y="5013784"/>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椭圆 52"/>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空心弧 54"/>
          <p:cNvSpPr/>
          <p:nvPr/>
        </p:nvSpPr>
        <p:spPr>
          <a:xfrm>
            <a:off x="5640899" y="3818152"/>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椭圆 55"/>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空心弧 57"/>
          <p:cNvSpPr/>
          <p:nvPr/>
        </p:nvSpPr>
        <p:spPr>
          <a:xfrm>
            <a:off x="5654028" y="3309640"/>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空心弧 60"/>
          <p:cNvSpPr/>
          <p:nvPr/>
        </p:nvSpPr>
        <p:spPr>
          <a:xfrm>
            <a:off x="5650050" y="2801128"/>
            <a:ext cx="891970" cy="609845"/>
          </a:xfrm>
          <a:prstGeom prst="blockArc">
            <a:avLst>
              <a:gd name="adj1" fmla="val 10800000"/>
              <a:gd name="adj2" fmla="val 21541407"/>
              <a:gd name="adj3" fmla="val 13039"/>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0503932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750"/>
                                        <p:tgtEl>
                                          <p:spTgt spid="33"/>
                                        </p:tgtEl>
                                      </p:cBhvr>
                                    </p:animEffect>
                                  </p:childTnLst>
                                </p:cTn>
                              </p:par>
                            </p:childTnLst>
                          </p:cTn>
                        </p:par>
                        <p:par>
                          <p:cTn id="8" fill="hold">
                            <p:stCondLst>
                              <p:cond delay="1750"/>
                            </p:stCondLst>
                            <p:childTnLst>
                              <p:par>
                                <p:cTn id="9" presetID="2" presetClass="entr" presetSubtype="2"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1+#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3250"/>
                            </p:stCondLst>
                            <p:childTnLst>
                              <p:par>
                                <p:cTn id="18" presetID="22" presetClass="entr" presetSubtype="2"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right)">
                                      <p:cBhvr>
                                        <p:cTn id="20" dur="500"/>
                                        <p:tgtEl>
                                          <p:spTgt spid="39"/>
                                        </p:tgtEl>
                                      </p:cBhvr>
                                    </p:animEffect>
                                  </p:childTnLst>
                                </p:cTn>
                              </p:par>
                              <p:par>
                                <p:cTn id="21" presetID="22" presetClass="entr" presetSubtype="8"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p:stCondLst>
                              <p:cond delay="3750"/>
                            </p:stCondLst>
                            <p:childTnLst>
                              <p:par>
                                <p:cTn id="25" presetID="22" presetClass="entr" presetSubtype="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3184" y="378109"/>
            <a:ext cx="1029368" cy="1016011"/>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1925" y="2670249"/>
            <a:ext cx="2026659" cy="810664"/>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69195" y="4861360"/>
            <a:ext cx="2029223" cy="2150994"/>
          </a:xfrm>
          <a:prstGeom prst="rect">
            <a:avLst/>
          </a:prstGeom>
        </p:spPr>
      </p:pic>
      <p:grpSp>
        <p:nvGrpSpPr>
          <p:cNvPr id="6" name="组合 5"/>
          <p:cNvGrpSpPr/>
          <p:nvPr/>
        </p:nvGrpSpPr>
        <p:grpSpPr>
          <a:xfrm>
            <a:off x="-279282" y="3543237"/>
            <a:ext cx="6504552" cy="2872876"/>
            <a:chOff x="-279282" y="3543237"/>
            <a:chExt cx="6504552" cy="2872876"/>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282" y="3805163"/>
              <a:ext cx="6504552" cy="247763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424" y="3543237"/>
              <a:ext cx="6130577" cy="2872876"/>
            </a:xfrm>
            <a:prstGeom prst="rect">
              <a:avLst/>
            </a:prstGeom>
          </p:spPr>
        </p:pic>
      </p:grpSp>
      <p:sp>
        <p:nvSpPr>
          <p:cNvPr id="31" name="标题 1"/>
          <p:cNvSpPr txBox="1">
            <a:spLocks/>
          </p:cNvSpPr>
          <p:nvPr/>
        </p:nvSpPr>
        <p:spPr>
          <a:xfrm>
            <a:off x="468434" y="900002"/>
            <a:ext cx="2245852"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叶根友特隶简体" panose="02010601030101010101" pitchFamily="2" charset="-122"/>
                <a:ea typeface="叶根友特隶简体" panose="02010601030101010101" pitchFamily="2" charset="-122"/>
              </a:rPr>
              <a:t>恩师寄语</a:t>
            </a:r>
            <a:endParaRPr lang="en-US" altLang="zh-CN" sz="3600" dirty="0">
              <a:latin typeface="叶根友特隶简体" panose="02010601030101010101" pitchFamily="2" charset="-122"/>
              <a:ea typeface="叶根友特隶简体" panose="02010601030101010101" pitchFamily="2" charset="-122"/>
            </a:endParaRPr>
          </a:p>
        </p:txBody>
      </p:sp>
      <p:sp>
        <p:nvSpPr>
          <p:cNvPr id="29" name="矩形 28"/>
          <p:cNvSpPr/>
          <p:nvPr/>
        </p:nvSpPr>
        <p:spPr>
          <a:xfrm>
            <a:off x="418760" y="1644206"/>
            <a:ext cx="4951459" cy="1815882"/>
          </a:xfrm>
          <a:prstGeom prst="rect">
            <a:avLst/>
          </a:prstGeom>
        </p:spPr>
        <p:txBody>
          <a:bodyPr wrap="square">
            <a:spAutoFit/>
          </a:bodyPr>
          <a:lstStyle/>
          <a:p>
            <a:r>
              <a:rPr lang="zh-CN" altLang="en-US" sz="1400" dirty="0">
                <a:latin typeface="汉仪南宫体简" panose="02010609000101010101" pitchFamily="49" charset="-122"/>
                <a:ea typeface="汉仪南宫体简" panose="02010609000101010101" pitchFamily="49" charset="-122"/>
              </a:rPr>
              <a:t>此时此刻，几年前的情景，却恰如昨日，历历在目。回首往昔，依稀记得你们背负期望与嘱托，胸怀壮志与雄心，告别亲人和朋友，不远万里来科大求学。然而时光飞逝，耳边又响起了那优美的旋律“长亭外，古道边，芳草碧连天”，这是送别的日子。作为老师，我想说，今后，无论你们走到哪里，母校永远是你们事业发展的坚强后盾，希望大家常回母校看看，我期待着你们回家的脚步，期待你们成功的喜讯，我永远祝福你们!  </a:t>
            </a:r>
          </a:p>
        </p:txBody>
      </p:sp>
      <p:pic>
        <p:nvPicPr>
          <p:cNvPr id="30" name="图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9890" y="1896360"/>
            <a:ext cx="1902656" cy="15845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2" name="图片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9623" y="3916663"/>
            <a:ext cx="3712457" cy="20624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1830" y="816450"/>
            <a:ext cx="2187273" cy="1368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5" name="椭圆 34"/>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空心弧 36"/>
          <p:cNvSpPr/>
          <p:nvPr/>
        </p:nvSpPr>
        <p:spPr>
          <a:xfrm>
            <a:off x="5661753" y="1473375"/>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空心弧 40"/>
          <p:cNvSpPr/>
          <p:nvPr/>
        </p:nvSpPr>
        <p:spPr>
          <a:xfrm>
            <a:off x="5674882" y="964863"/>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空心弧 44"/>
          <p:cNvSpPr/>
          <p:nvPr/>
        </p:nvSpPr>
        <p:spPr>
          <a:xfrm>
            <a:off x="5670904" y="456351"/>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空心弧 47"/>
          <p:cNvSpPr/>
          <p:nvPr/>
        </p:nvSpPr>
        <p:spPr>
          <a:xfrm>
            <a:off x="5640899" y="6030808"/>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空心弧 50"/>
          <p:cNvSpPr/>
          <p:nvPr/>
        </p:nvSpPr>
        <p:spPr>
          <a:xfrm>
            <a:off x="5654028" y="5522296"/>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空心弧 53"/>
          <p:cNvSpPr/>
          <p:nvPr/>
        </p:nvSpPr>
        <p:spPr>
          <a:xfrm>
            <a:off x="5650050" y="5013784"/>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空心弧 56"/>
          <p:cNvSpPr/>
          <p:nvPr/>
        </p:nvSpPr>
        <p:spPr>
          <a:xfrm>
            <a:off x="5640899" y="3818152"/>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空心弧 59"/>
          <p:cNvSpPr/>
          <p:nvPr/>
        </p:nvSpPr>
        <p:spPr>
          <a:xfrm>
            <a:off x="5654028" y="3309640"/>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椭圆 60"/>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空心弧 62"/>
          <p:cNvSpPr/>
          <p:nvPr/>
        </p:nvSpPr>
        <p:spPr>
          <a:xfrm>
            <a:off x="5650050" y="2801128"/>
            <a:ext cx="891970" cy="609845"/>
          </a:xfrm>
          <a:prstGeom prst="blockArc">
            <a:avLst>
              <a:gd name="adj1" fmla="val 10800000"/>
              <a:gd name="adj2" fmla="val 21541407"/>
              <a:gd name="adj3" fmla="val 13039"/>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55619349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750"/>
                                        <p:tgtEl>
                                          <p:spTgt spid="5"/>
                                        </p:tgtEl>
                                      </p:cBhvr>
                                    </p:animEffect>
                                  </p:childTnLst>
                                </p:cTn>
                              </p:par>
                            </p:childTnLst>
                          </p:cTn>
                        </p:par>
                        <p:par>
                          <p:cTn id="14" fill="hold">
                            <p:stCondLst>
                              <p:cond delay="175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3250"/>
                            </p:stCondLst>
                            <p:childTnLst>
                              <p:par>
                                <p:cTn id="25" presetID="2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edge">
                                      <p:cBhvr>
                                        <p:cTn id="27" dur="1500"/>
                                        <p:tgtEl>
                                          <p:spTgt spid="29"/>
                                        </p:tgtEl>
                                      </p:cBhvr>
                                    </p:animEffect>
                                  </p:childTnLst>
                                </p:cTn>
                              </p:par>
                            </p:childTnLst>
                          </p:cTn>
                        </p:par>
                        <p:par>
                          <p:cTn id="28" fill="hold">
                            <p:stCondLst>
                              <p:cond delay="475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750"/>
                                        <p:tgtEl>
                                          <p:spTgt spid="34"/>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750"/>
                                        <p:tgtEl>
                                          <p:spTgt spid="30"/>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5892800" y="0"/>
            <a:ext cx="468881" cy="6858000"/>
          </a:xfrm>
          <a:prstGeom prst="rect">
            <a:avLst/>
          </a:prstGeom>
          <a:solidFill>
            <a:srgbClr val="31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 y="-1875"/>
            <a:ext cx="6031544" cy="6867966"/>
          </a:xfrm>
          <a:prstGeom prst="rect">
            <a:avLst/>
          </a:prstGeom>
        </p:spPr>
      </p:pic>
      <p:pic>
        <p:nvPicPr>
          <p:cNvPr id="43" name="图片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63" y="-9966"/>
            <a:ext cx="6031544" cy="686796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263" y="-267077"/>
            <a:ext cx="6036600" cy="3018300"/>
          </a:xfrm>
          <a:prstGeom prst="rect">
            <a:avLst/>
          </a:prstGeom>
        </p:spPr>
      </p:pic>
      <p:sp>
        <p:nvSpPr>
          <p:cNvPr id="27" name="标题 1"/>
          <p:cNvSpPr txBox="1">
            <a:spLocks/>
          </p:cNvSpPr>
          <p:nvPr/>
        </p:nvSpPr>
        <p:spPr>
          <a:xfrm>
            <a:off x="6178263" y="3598760"/>
            <a:ext cx="6572179" cy="494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500"/>
              </a:lnSpc>
            </a:pPr>
            <a:r>
              <a:rPr lang="zh-CN" altLang="en-US" sz="2000" dirty="0">
                <a:latin typeface="叶根友特隶简体" panose="02010601030101010101" pitchFamily="2" charset="-122"/>
                <a:ea typeface="叶根友特隶简体" panose="02010601030101010101" pitchFamily="2" charset="-122"/>
              </a:rPr>
              <a:t>不要因为结束而哭泣，</a:t>
            </a:r>
            <a:endParaRPr lang="en-US" altLang="zh-CN" sz="2000" dirty="0">
              <a:latin typeface="叶根友特隶简体" panose="02010601030101010101" pitchFamily="2" charset="-122"/>
              <a:ea typeface="叶根友特隶简体" panose="02010601030101010101" pitchFamily="2" charset="-122"/>
            </a:endParaRPr>
          </a:p>
          <a:p>
            <a:pPr algn="ctr">
              <a:lnSpc>
                <a:spcPts val="3500"/>
              </a:lnSpc>
            </a:pPr>
            <a:r>
              <a:rPr lang="zh-CN" altLang="en-US" sz="2000" dirty="0">
                <a:latin typeface="叶根友特隶简体" panose="02010601030101010101" pitchFamily="2" charset="-122"/>
                <a:ea typeface="叶根友特隶简体" panose="02010601030101010101" pitchFamily="2" charset="-122"/>
              </a:rPr>
              <a:t>微笑吧，只为即将离别的伙伴们！</a:t>
            </a:r>
            <a:endParaRPr lang="en-US" altLang="zh-CN" sz="2000" dirty="0">
              <a:latin typeface="叶根友特隶简体" panose="02010601030101010101" pitchFamily="2" charset="-122"/>
              <a:ea typeface="叶根友特隶简体" panose="02010601030101010101" pitchFamily="2" charset="-122"/>
            </a:endParaRPr>
          </a:p>
        </p:txBody>
      </p:sp>
      <p:pic>
        <p:nvPicPr>
          <p:cNvPr id="28" name="图片 27"/>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464178" y="1529091"/>
            <a:ext cx="4727828" cy="3139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77" y="3607717"/>
            <a:ext cx="3913578" cy="3262419"/>
          </a:xfrm>
          <a:prstGeom prst="rect">
            <a:avLst/>
          </a:prstGeom>
        </p:spPr>
      </p:pic>
      <p:sp>
        <p:nvSpPr>
          <p:cNvPr id="31" name="椭圆 30"/>
          <p:cNvSpPr/>
          <p:nvPr/>
        </p:nvSpPr>
        <p:spPr>
          <a:xfrm>
            <a:off x="5628327" y="1711800"/>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6436904" y="171090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空心弧 32"/>
          <p:cNvSpPr/>
          <p:nvPr/>
        </p:nvSpPr>
        <p:spPr>
          <a:xfrm>
            <a:off x="5661753" y="1473375"/>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5636011" y="1203288"/>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444588" y="120239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空心弧 35"/>
          <p:cNvSpPr/>
          <p:nvPr/>
        </p:nvSpPr>
        <p:spPr>
          <a:xfrm>
            <a:off x="5674882" y="964863"/>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5637478" y="694776"/>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46055" y="693884"/>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空心弧 38"/>
          <p:cNvSpPr/>
          <p:nvPr/>
        </p:nvSpPr>
        <p:spPr>
          <a:xfrm>
            <a:off x="5670904" y="456351"/>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5607473" y="626923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416050" y="626834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空心弧 43"/>
          <p:cNvSpPr/>
          <p:nvPr/>
        </p:nvSpPr>
        <p:spPr>
          <a:xfrm>
            <a:off x="5640899" y="6030808"/>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5615157" y="576072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23734" y="575982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空心弧 46"/>
          <p:cNvSpPr/>
          <p:nvPr/>
        </p:nvSpPr>
        <p:spPr>
          <a:xfrm>
            <a:off x="5654028" y="5522296"/>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5616624" y="5252209"/>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25201" y="525131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p:cNvSpPr/>
          <p:nvPr/>
        </p:nvSpPr>
        <p:spPr>
          <a:xfrm>
            <a:off x="5650050" y="5013784"/>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5607473" y="4056577"/>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416050" y="405568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空心弧 52"/>
          <p:cNvSpPr/>
          <p:nvPr/>
        </p:nvSpPr>
        <p:spPr>
          <a:xfrm>
            <a:off x="5640899" y="3818152"/>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5615157" y="3548065"/>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423734" y="354717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空心弧 55"/>
          <p:cNvSpPr/>
          <p:nvPr/>
        </p:nvSpPr>
        <p:spPr>
          <a:xfrm>
            <a:off x="5654028" y="3309640"/>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5616624" y="3039553"/>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425201" y="3038661"/>
            <a:ext cx="161247" cy="1612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空心弧 58"/>
          <p:cNvSpPr/>
          <p:nvPr/>
        </p:nvSpPr>
        <p:spPr>
          <a:xfrm>
            <a:off x="5650050" y="2801128"/>
            <a:ext cx="891970" cy="609845"/>
          </a:xfrm>
          <a:prstGeom prst="blockArc">
            <a:avLst>
              <a:gd name="adj1" fmla="val 10800000"/>
              <a:gd name="adj2" fmla="val 21541407"/>
              <a:gd name="adj3" fmla="val 13039"/>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98933164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par>
                          <p:cTn id="14" fill="hold">
                            <p:stCondLst>
                              <p:cond delay="1750"/>
                            </p:stCondLst>
                            <p:childTnLst>
                              <p:par>
                                <p:cTn id="15" presetID="14" presetClass="entr" presetSubtype="1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750"/>
                                        <p:tgtEl>
                                          <p:spTgt spid="28"/>
                                        </p:tgtEl>
                                      </p:cBhvr>
                                    </p:animEffect>
                                  </p:childTnLst>
                                </p:cTn>
                              </p:par>
                            </p:childTnLst>
                          </p:cTn>
                        </p:par>
                        <p:par>
                          <p:cTn id="18" fill="hold">
                            <p:stCondLst>
                              <p:cond delay="2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27"/>
                                        </p:tgtEl>
                                        <p:attrNameLst>
                                          <p:attrName>style.visibility</p:attrName>
                                        </p:attrNameLst>
                                      </p:cBhvr>
                                      <p:to>
                                        <p:strVal val="visible"/>
                                      </p:to>
                                    </p:set>
                                    <p:anim by="(-#ppt_w*2)" calcmode="lin" valueType="num">
                                      <p:cBhvr rctx="PPT">
                                        <p:cTn id="21" dur="500" autoRev="1" fill="hold">
                                          <p:stCondLst>
                                            <p:cond delay="0"/>
                                          </p:stCondLst>
                                        </p:cTn>
                                        <p:tgtEl>
                                          <p:spTgt spid="27"/>
                                        </p:tgtEl>
                                        <p:attrNameLst>
                                          <p:attrName>ppt_w</p:attrName>
                                        </p:attrNameLst>
                                      </p:cBhvr>
                                    </p:anim>
                                    <p:anim by="(#ppt_w*0.50)" calcmode="lin" valueType="num">
                                      <p:cBhvr>
                                        <p:cTn id="22" dur="500" decel="50000" autoRev="1" fill="hold">
                                          <p:stCondLst>
                                            <p:cond delay="0"/>
                                          </p:stCondLst>
                                        </p:cTn>
                                        <p:tgtEl>
                                          <p:spTgt spid="27"/>
                                        </p:tgtEl>
                                        <p:attrNameLst>
                                          <p:attrName>ppt_x</p:attrName>
                                        </p:attrNameLst>
                                      </p:cBhvr>
                                    </p:anim>
                                    <p:anim from="(-#ppt_h/2)" to="(#ppt_y)" calcmode="lin" valueType="num">
                                      <p:cBhvr>
                                        <p:cTn id="23" dur="1000" fill="hold">
                                          <p:stCondLst>
                                            <p:cond delay="0"/>
                                          </p:stCondLst>
                                        </p:cTn>
                                        <p:tgtEl>
                                          <p:spTgt spid="27"/>
                                        </p:tgtEl>
                                        <p:attrNameLst>
                                          <p:attrName>ppt_y</p:attrName>
                                        </p:attrNameLst>
                                      </p:cBhvr>
                                    </p:anim>
                                    <p:animRot by="21600000">
                                      <p:cBhvr>
                                        <p:cTn id="24" dur="10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53A2802-1291-49A8-B919-C5C77D5C67BD"/>
  <p:tag name="ISPRING_SCORM_RATE_SLIDES" val="1"/>
  <p:tag name="ISPRINGONLINEFOLDERID" val="0"/>
  <p:tag name="ISPRINGONLINEFOLDERPATH" val="Content List"/>
  <p:tag name="ISPRINGCLOUDFOLDERID" val="0"/>
  <p:tag name="ISPRING_PLAYERS_CUSTOMIZATION" val="UEsDBBQAAgAIAJVte0o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VbXtK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JVte0q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lW17Si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lW17Sm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lW17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lW17Sp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lW17Sr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lm17SgXZichKDQAA1SEAABcAAAB1bml2ZXJzYWwvdW5pdmVyc2FsLnBuZ+2a+VdS6/rAqdNpVvNU15xLvXmuOZQnp+NAmROna6UNZk61zLxhgqhoKGLTdUiJopaWiZ6sk+KAqZm6EbBDSR5E6jig4lBxFAXBgRAVkbupzr1r3fVd3z/gLn5gb57ns9/9Ps+73+d5n/1C7rEj/jobjTZCIBAdWIBPMASyBgaBfINcvxbU7Gq6MQGeViUF+3tDKF0mk6CwJvZg4EEIpI6wafnct6C8ISEgNAkC0WVqPqtYyIrzYDs4zOfgicuRkuGjebbyAdYHWdHc6rnV9Trn9ev1U78jntz8/fe7cy7o5+8MWPOuevNPOectLV79c+3W9Tt8bm8pM1Zf+Vn69/0bVNjpLpn7IulHxafSBxc9jydtD/9UTKmUUkRSt4hSSmVL3YMsLlSNla0op5EjGYrhmqZRnDFo0lknP1nFSpDpeTOEH1EPuvyMZKjR1lRm558zhnmpPnWneIOKK41V9vV4qyjsrK/7KlBuQwdl/OFner0bvwaUmu0rCUML4ij14K1/ixN+4DdIuIvFBvB0IMdKI+0iao43AlaDxy1aoAVaoAVaoAVaoAVaoAVaoAVaoAVaoAVaoAVa8L8HUAJz9QJLs2X6HtgK02i8rTRbiuvvaPYOd/p8p9lu3PL/g4/hd/5o4HrxWz/9fvihdSk2UfbGknAJtywwH0WJUL2CKlYooSlMF7yyDzmSJXlhXnszbXmsiaGSBPFbnOI5P4xPI5SVFazM3yTLjy07/M0znmNmXq7jr0svr2SFEahhZpqmYppihBrNGGLkDHbVxIgLMKe6wxvjFw71JKW9mTMXTwTMDSVxG/VmjoSALUryljhIXEMvPgxQryhdpulKaTxP/UEvs99j9tXWMK6Xcipe4EZqGkkTjwOZi2OFSEMXqIPTsAfiFHfgvlRAgNJjhppX3grl1bw3MUMs+qRZxqd3JDYmKInGyFc/mbJbC2nzkscsGn3TMdP5A/c527PqIoDh/VzCZ4/s+jgRkHhy0wlPKQJjX+bszJjFIy+5eFBnD6eOZijieSfPksVx11ux4rDRwUj7csF++HCICRm9wjRfmbnwPXnLvpK8OdI0VtjZdlLWG8MJ68aj5EDFzDFBO1fWSpI6JRoq6uKAM32AKs2Ot4ChsxNFnm9FLyQam6rpAelTdaxBLiHudztl9cPYQJEbvdMhkHDLavg6YAOMudUOVlTje4FqfBeiKDT+bKrxs0ZhW+u5M03oNxIUqnFE+P5YetCJHeTSwl2Prp32DJEn/bNmthj/xvFpFY/Z31BRxmzlsVwYixzn55tjaX5d6eaNmwXCiO5eRwJPRrboCKlbN0ie/8s3kPfwSs9bVC4+rvuzIfGiFmmBysOHmGSU/VcTIye4ZfrIW888Txj9R3mxbSn15gZ0S36IXNbPfuzdnrNtu3H7/phWM5sDtoqN5MzpNAQ3DV+s8BIJ00jSh4hXxEWAPX9y6mrKTdprCKS5SBS+fTi23UlUkNnHaXButEsIFVrrw+z/celZiuCCPFC1HIgrd+5kjWwsjlQM4QPqN6+Vyxz339un2otoeIiLuuEqdkp8p3RNBjII0xaAQvC3ZIUOpE0enB1ZvehhdXj4x/toWXWQaUq3nbrOh7jJyLh6uHkg0RJ9yrjdKXLnIhzNHeYZwgC+g0XHB0C5FvI+LVSW+5P7l3YnVQ8ECFOTQ1YtP9e9HMQbi7bcbHhKPhAsvDbR5fvyYu+uH5LuF3FhwTzCIfhv2CPE0ECobsjfBNhd6OHmmnM8N1gKzc8+zTz7iDUYxgm9tNl2Y4nwlZO4jwmOK2cEK+OkeJqI4vKs2B/eogze2XF9Tb+D2VwplpefjGOmF+9NOo1oTTRqLNnzl3zh05I8fW8b7x5ZsH7cjWr9QFHiqxuYEoDk5nXi/n1haNbNATrvDUb6OLKQ5VHgbkdsnfttj0ROxVl/GZAEEaPicrmo77WmZ/ulQgdf4qZKna66WUzB2CNdpmvnhYujEhQGHsH7YBvjc2cf5ddXO0LSkfli4damW1ccnz4spervFy0BQ9t3ijDTFAchjQBw9CN1MbZUb44veprV0OPQyFCrpmPpCi5A/9rpHagiLOqtnUoUwgDc6F57uAKcgjoaj1tkRyFws3lRUzTS3LKMO9qKX8KUlPfE9zYD4bf45WEGDYiSDFFdj2MXD886zQ5SU8YqMlPh2BrGEiaS8AuiiVLLVck8DgtDDZi+XUctiBBrHs3cXZ43I+NC1erUFQnDYJx9JHUUAqmOIuWVKbGXKxqy9DeKkkShTD6SQVOkiA63GUG9xPaKy4vvr+u94BEgqHxERieAmTdkmtjYhHfy8A7O1EftIQcqHxVgbJHf3jVqX+p36lH17heiR2R3c6zaOkC3z/GeFSPoU5/9BWiyLndJLDO6Z6/z0OHXdxYBfdi4jmKjUSluaXJ+Sd8Ffh8ZO8nNXJGlFGEc8EVNWRv/KnueLerrAB9K6b6eOby466ZVNDa28zg74tF5n7KYzUbiVB7gTkiLTxafN7izxrVFqnKdMmpfkNZ3D7tAIOIUw0zO06yxtUv91Mc4qQUMI2nkgb4kHGNSdFR1qa9NfPxuT+oy3XyajlwY9lB2Mk+Py3yIjn2C+7gWXTbZAkZzBtD1eQGri8MVOJMUnWhs6sCk1BhyBS32MjCryhq8X4uXO370lyweEwjxC4NvHNgX2yXJTJO17SPWAuxuSwtbvZduJ77cvecY+wyhpqB2ftl1D9E2O2Zix7mKLAz33gDYz2Rfh71Fh26mkj/qfNRT3jP/7b4qMTzcRS+B+l8u9WXYe/SFMl0nJ/pzzK8+zrq5Du1FHPQrRpZTavGqgdbCNzl70KGyvmPZj/NnWV8Hz0iEIoxRxjz2EDvZofCWcX6RXgN5VtZ80Cp3LGGiOW+ioPz4qieR1dCFl3rOUOUA15kAXVmwM8MtfOB4KoYaSH62V1Vg+ngWt0NA/Tpx+JYEj99xzh5+OrISK8s1m6MtcVP6jtdeOq7veYY8lOn1aNK158Kiwdlb72ruhrpwvZzyx3YIg8iZvL19nAWFR1T56sM6lns5wmjD9iXaVEBwLR5BmrIg2mLnOqwfmqsm/Plbgh16GjxUn7r5F+GDReVUu/eMzzacPuISlaLJRmeHIzPkvfMNH/bB+xuv0vOtYkx2NyyLnbMvTXDTnxSj1//2CEA7iscHyrPqTGQlO51MtsLgekVG8EE3XfwhfNZxX+LXqXP+0fy2FnA5Hdz7O/liXIn0xRW1aIRACvqDtZdgrDYrJEnpqyCnGWAVUK8Cg8UoJf7n1DvnTWyOM9evc0rO5tsi06cOBjMTkfei0eJoMFcf1ZFFU+JH99ladrTmH/K9fQbaaP+TKlyWP0Zp24+gFlsQe+LKwsyVOVZ3wdU6Ln0Hx/HGlIw2nYGUfcxzQKzMFTISXrfO/LqJz6x0DVNdE484sCZGCLHkqNuPT6QK/swhSxnzA7FCr9mLZLwsoq7MaytvP5tx4LixCq3KsZbLQscXbYzyxf4HXGu/BC+Z1Rhuju4PjIDOrybPRhsWwIvOgNfNzRSh3BvtPCnGYkXZy39U8LxpuwF5HSHAkby1vs8toED/SckQLyozowoXeUs9eTQTwEw8yh7EJ0ixETvenxpWju0YVqIKl345xbCiov6dVWe63Kefl+rzKJ8zVmO6jOPCR6Nyau2IWFNg7EGGWjk6isvzXHe7MpKNFwGIkqcpgkVpKiOdnxyuE7HtzxvPbvu89CxdnvylcJCbG9dXkw1OqCJwYiZJ0lzvBTi2KKVUZK75L/wKe/YkXSVBNnWjhOIySJPoy6iVv9WEDo8dTfDsw50Kr0KYgmPRV7lSxMHoNRj6EHMDEj3RQVfC0NOF0cnTrOMTmhAXjz0meAFvF2GUoi/Xi8BKLY73cp8PEZbaHEi6fr4liObhkMuMp7yw35hQJVUl5td+hJIBgmauNONExdv+s3T7IVtn/ajLrO9gu+XlWOrWppUVBYPRcjAC6sDi5YaJj67iGo+Em/7pMzr8rKKk9e8GnvNbwFyzaON1fWQDEFMKrrmcGMQmE1MYRYQ4nI1lL7OgKyjqweb8ncohNC/iYZR6iSdZ65r6AqqaPNr07SoEepqmeAF6VZxWyAIkX02jw2vVUpngTI+bKzBW0rt/uDUuiItqGhKik61aKp2kb+s/tX2jd0kT/c5ZyV9DL1O00HZ82fpkE8aQZbYa8swrDgrt2MVviRt5PL4tqsAMtOlj3tT97QrNj//cwLm7pctP8BbM7qNQGunp0xoMwAeL9Pfik1EVNfvumQAkat+xE+zkmw6HwRJu7MTo+tJfMfQYykSQ0JrM3CxKNAzArchKkXqHKlCrwbq+jSSxiWeafeyXDInpyyzXEKsWe03sczTPSNXd1gBQ2tEyTdUecvf/ehsoVS/Huq/+/DpQ4ZUoYDswLvlrxHCDXn/EshCqvvgf8ZJj/8PP/zCgVOb1PMNbOS2Lo9Rwa43qdJVoV3SzIQy+oGCoaYtgpA4+0HTQV7bkj76t1nnIUa/KjXsT7L356opGD/M94kPxPnvtX1BLAwQUAAIACACWbXtKKwvAbUoAAABrAAAAGwAAAHVuaXZlcnNhbC91bml2ZXJzYWwucG5nLnhtbLOxr8jNUShLLSrOzM+zVTLUM1Cyt+PlsikoSi3LTC1XqACKGekZQICSQiUqtzwzpSQDKGRgbowQzEjNTM8osVWyMDCFC+oDzQQAUEsBAgAAFAACAAgAlW17ShUOrShkBAAABxEAAB0AAAAAAAAAAQAAAAAAAAAAAHVuaXZlcnNhbC9jb21tb25fbWVzc2FnZXMubG5nUEsBAgAAFAACAAgAlW17Sgh+CyMpAwAAhgwAACcAAAAAAAAAAQAAAAAAnwQAAHVuaXZlcnNhbC9mbGFzaF9wdWJsaXNoaW5nX3NldHRpbmdzLnhtbFBLAQIAABQAAgAIAJVte0q1/AlkugIAAFUKAAAhAAAAAAAAAAEAAAAAAA0IAAB1bml2ZXJzYWwvZmxhc2hfc2tpbl9zZXR0aW5ncy54bWxQSwECAAAUAAIACACVbXtKKpYPZ/4CAACXCwAAJgAAAAAAAAABAAAAAAAGCwAAdW5pdmVyc2FsL2h0bWxfcHVibGlzaGluZ19zZXR0aW5ncy54bWxQSwECAAAUAAIACACVbXtKaHFSkZoBAAAfBgAAHwAAAAAAAAABAAAAAABIDgAAdW5pdmVyc2FsL2h0bWxfc2tpbl9zZXR0aW5ncy5qc1BLAQIAABQAAgAIAJVte0o9PC/RwQAAAOUBAAAaAAAAAAAAAAEAAAAAAB8QAAB1bml2ZXJzYWwvaTE4bl9wcmVzZXRzLnhtbFBLAQIAABQAAgAIAJVte0qa+ZZkawAAAGsAAAAcAAAAAAAAAAEAAAAAABgRAAB1bml2ZXJzYWwvbG9jYWxfc2V0dGluZ3MueG1sUEsBAgAAFAACAAgARJRXRyO0Tvv7AgAAsAgAABQAAAAAAAAAAQAAAAAAvREAAHVuaXZlcnNhbC9wbGF5ZXIueG1sUEsBAgAAFAACAAgAlW17SrCHI/RsAQAA9wIAACkAAAAAAAAAAQAAAAAA6hQAAHVuaXZlcnNhbC9za2luX2N1c3RvbWl6YXRpb25fc2V0dGluZ3MueG1sUEsBAgAAFAACAAgAlm17SgXZichKDQAA1SEAABcAAAAAAAAAAAAAAAAAnRYAAHVuaXZlcnNhbC91bml2ZXJzYWwucG5nUEsBAgAAFAACAAgAlm17SisLwG1KAAAAawAAABsAAAAAAAAAAQAAAAAAHCQAAHVuaXZlcnNhbC91bml2ZXJzYWwucG5nLnhtbFBLBQYAAAAACwALAEkDAACfJAAAAAA="/>
  <p:tag name="ISPRING_PRESENTATION_TITLE" val="同学录"/>
  <p:tag name="ISPRING_SCORM_ENDPOINT" val="&lt;endpoint&gt;&lt;enable&gt;0&lt;/enable&gt;&lt;lrs&gt;http://&lt;/lrs&gt;&lt;auth&gt;0&lt;/auth&gt;&lt;login&gt;&lt;/login&gt;&lt;password&gt;&lt;/password&gt;&lt;key&gt;&lt;/key&gt;&lt;name&gt;&lt;/name&gt;&lt;email&gt;&lt;/email&gt;&lt;/endpoint&gt;&#10;"/>
  <p:tag name="ISPRINGCLOUDFOLDERPATH" val="Repository"/>
  <p:tag name="ISPRING_OUTPUT_FOLDER" val="C:\Users\Administrator\Deskto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1686</Words>
  <Application>Microsoft Office PowerPoint</Application>
  <PresentationFormat>自定义</PresentationFormat>
  <Paragraphs>107</Paragraphs>
  <Slides>22</Slides>
  <Notes>22</Notes>
  <HiddenSlides>0</HiddenSlides>
  <MMClips>1</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同学录</dc:title>
  <cp:lastModifiedBy>User</cp:lastModifiedBy>
  <cp:revision>3</cp:revision>
  <dcterms:created xsi:type="dcterms:W3CDTF">2017-06-05T14:44:54Z</dcterms:created>
  <dcterms:modified xsi:type="dcterms:W3CDTF">2017-08-03T02:48:22Z</dcterms:modified>
</cp:coreProperties>
</file>