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58" r:id="rId6"/>
    <p:sldId id="262" r:id="rId7"/>
    <p:sldId id="263" r:id="rId8"/>
    <p:sldId id="264" r:id="rId9"/>
    <p:sldId id="282" r:id="rId10"/>
    <p:sldId id="265" r:id="rId11"/>
    <p:sldId id="266" r:id="rId12"/>
    <p:sldId id="267" r:id="rId13"/>
    <p:sldId id="268" r:id="rId14"/>
    <p:sldId id="270" r:id="rId15"/>
    <p:sldId id="283" r:id="rId16"/>
    <p:sldId id="271" r:id="rId17"/>
    <p:sldId id="272" r:id="rId18"/>
    <p:sldId id="273" r:id="rId19"/>
    <p:sldId id="274" r:id="rId20"/>
    <p:sldId id="275" r:id="rId21"/>
    <p:sldId id="284" r:id="rId22"/>
    <p:sldId id="276" r:id="rId23"/>
    <p:sldId id="277" r:id="rId24"/>
    <p:sldId id="278" r:id="rId25"/>
    <p:sldId id="279" r:id="rId26"/>
    <p:sldId id="280" r:id="rId27"/>
    <p:sldId id="281" r:id="rId28"/>
  </p:sldIdLst>
  <p:sldSz cx="9001125" cy="5040313"/>
  <p:notesSz cx="6858000" cy="9144000"/>
  <p:custDataLst>
    <p:tags r:id="rId30"/>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B59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p:cViewPr>
        <p:scale>
          <a:sx n="100" d="100"/>
          <a:sy n="100" d="100"/>
        </p:scale>
        <p:origin x="-780" y="210"/>
      </p:cViewPr>
      <p:guideLst>
        <p:guide orient="horz" pos="15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DCC97-4D6A-42FD-B7DE-5C523CAF2F86}" type="datetimeFigureOut">
              <a:rPr lang="zh-CN" altLang="en-US" smtClean="0"/>
              <a:t>2017/8/13</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2DF89-FF3A-4604-B6CE-502468A67191}" type="slidenum">
              <a:rPr lang="zh-CN" altLang="en-US" smtClean="0"/>
              <a:t>‹#›</a:t>
            </a:fld>
            <a:endParaRPr lang="zh-CN" altLang="en-US"/>
          </a:p>
        </p:txBody>
      </p:sp>
    </p:spTree>
    <p:extLst>
      <p:ext uri="{BB962C8B-B14F-4D97-AF65-F5344CB8AC3E}">
        <p14:creationId xmlns:p14="http://schemas.microsoft.com/office/powerpoint/2010/main" val="373893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a:t>
            </a:fld>
            <a:endParaRPr lang="zh-CN" altLang="en-US"/>
          </a:p>
        </p:txBody>
      </p:sp>
    </p:spTree>
    <p:extLst>
      <p:ext uri="{BB962C8B-B14F-4D97-AF65-F5344CB8AC3E}">
        <p14:creationId xmlns:p14="http://schemas.microsoft.com/office/powerpoint/2010/main" val="288116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10</a:t>
            </a:fld>
            <a:endParaRPr lang="zh-CN" altLang="en-US"/>
          </a:p>
        </p:txBody>
      </p:sp>
    </p:spTree>
    <p:extLst>
      <p:ext uri="{BB962C8B-B14F-4D97-AF65-F5344CB8AC3E}">
        <p14:creationId xmlns:p14="http://schemas.microsoft.com/office/powerpoint/2010/main" val="161889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11</a:t>
            </a:fld>
            <a:endParaRPr lang="zh-CN" altLang="en-US"/>
          </a:p>
        </p:txBody>
      </p:sp>
    </p:spTree>
    <p:extLst>
      <p:ext uri="{BB962C8B-B14F-4D97-AF65-F5344CB8AC3E}">
        <p14:creationId xmlns:p14="http://schemas.microsoft.com/office/powerpoint/2010/main" val="147067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12</a:t>
            </a:fld>
            <a:endParaRPr lang="zh-CN" altLang="en-US"/>
          </a:p>
        </p:txBody>
      </p:sp>
    </p:spTree>
    <p:extLst>
      <p:ext uri="{BB962C8B-B14F-4D97-AF65-F5344CB8AC3E}">
        <p14:creationId xmlns:p14="http://schemas.microsoft.com/office/powerpoint/2010/main" val="36202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13</a:t>
            </a:fld>
            <a:endParaRPr lang="zh-CN" altLang="en-US"/>
          </a:p>
        </p:txBody>
      </p:sp>
    </p:spTree>
    <p:extLst>
      <p:ext uri="{BB962C8B-B14F-4D97-AF65-F5344CB8AC3E}">
        <p14:creationId xmlns:p14="http://schemas.microsoft.com/office/powerpoint/2010/main" val="232577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14</a:t>
            </a:fld>
            <a:endParaRPr lang="zh-CN" altLang="en-US"/>
          </a:p>
        </p:txBody>
      </p:sp>
    </p:spTree>
    <p:extLst>
      <p:ext uri="{BB962C8B-B14F-4D97-AF65-F5344CB8AC3E}">
        <p14:creationId xmlns:p14="http://schemas.microsoft.com/office/powerpoint/2010/main" val="142122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15</a:t>
            </a:fld>
            <a:endParaRPr lang="zh-CN" altLang="en-US"/>
          </a:p>
        </p:txBody>
      </p:sp>
    </p:spTree>
    <p:extLst>
      <p:ext uri="{BB962C8B-B14F-4D97-AF65-F5344CB8AC3E}">
        <p14:creationId xmlns:p14="http://schemas.microsoft.com/office/powerpoint/2010/main" val="3912954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16</a:t>
            </a:fld>
            <a:endParaRPr lang="zh-CN" altLang="en-US"/>
          </a:p>
        </p:txBody>
      </p:sp>
    </p:spTree>
    <p:extLst>
      <p:ext uri="{BB962C8B-B14F-4D97-AF65-F5344CB8AC3E}">
        <p14:creationId xmlns:p14="http://schemas.microsoft.com/office/powerpoint/2010/main" val="158975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17</a:t>
            </a:fld>
            <a:endParaRPr lang="zh-CN" altLang="en-US"/>
          </a:p>
        </p:txBody>
      </p:sp>
    </p:spTree>
    <p:extLst>
      <p:ext uri="{BB962C8B-B14F-4D97-AF65-F5344CB8AC3E}">
        <p14:creationId xmlns:p14="http://schemas.microsoft.com/office/powerpoint/2010/main" val="179577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18</a:t>
            </a:fld>
            <a:endParaRPr lang="zh-CN" altLang="en-US"/>
          </a:p>
        </p:txBody>
      </p:sp>
    </p:spTree>
    <p:extLst>
      <p:ext uri="{BB962C8B-B14F-4D97-AF65-F5344CB8AC3E}">
        <p14:creationId xmlns:p14="http://schemas.microsoft.com/office/powerpoint/2010/main" val="234333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19</a:t>
            </a:fld>
            <a:endParaRPr lang="zh-CN" altLang="en-US"/>
          </a:p>
        </p:txBody>
      </p:sp>
    </p:spTree>
    <p:extLst>
      <p:ext uri="{BB962C8B-B14F-4D97-AF65-F5344CB8AC3E}">
        <p14:creationId xmlns:p14="http://schemas.microsoft.com/office/powerpoint/2010/main" val="134280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a:t>
            </a:fld>
            <a:endParaRPr lang="zh-CN" altLang="en-US"/>
          </a:p>
        </p:txBody>
      </p:sp>
    </p:spTree>
    <p:extLst>
      <p:ext uri="{BB962C8B-B14F-4D97-AF65-F5344CB8AC3E}">
        <p14:creationId xmlns:p14="http://schemas.microsoft.com/office/powerpoint/2010/main" val="57235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20</a:t>
            </a:fld>
            <a:endParaRPr lang="zh-CN" altLang="en-US"/>
          </a:p>
        </p:txBody>
      </p:sp>
    </p:spTree>
    <p:extLst>
      <p:ext uri="{BB962C8B-B14F-4D97-AF65-F5344CB8AC3E}">
        <p14:creationId xmlns:p14="http://schemas.microsoft.com/office/powerpoint/2010/main" val="240367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21</a:t>
            </a:fld>
            <a:endParaRPr lang="zh-CN" altLang="en-US"/>
          </a:p>
        </p:txBody>
      </p:sp>
    </p:spTree>
    <p:extLst>
      <p:ext uri="{BB962C8B-B14F-4D97-AF65-F5344CB8AC3E}">
        <p14:creationId xmlns:p14="http://schemas.microsoft.com/office/powerpoint/2010/main" val="6347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22</a:t>
            </a:fld>
            <a:endParaRPr lang="zh-CN" altLang="en-US"/>
          </a:p>
        </p:txBody>
      </p:sp>
    </p:spTree>
    <p:extLst>
      <p:ext uri="{BB962C8B-B14F-4D97-AF65-F5344CB8AC3E}">
        <p14:creationId xmlns:p14="http://schemas.microsoft.com/office/powerpoint/2010/main" val="389388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23</a:t>
            </a:fld>
            <a:endParaRPr lang="zh-CN" altLang="en-US"/>
          </a:p>
        </p:txBody>
      </p:sp>
    </p:spTree>
    <p:extLst>
      <p:ext uri="{BB962C8B-B14F-4D97-AF65-F5344CB8AC3E}">
        <p14:creationId xmlns:p14="http://schemas.microsoft.com/office/powerpoint/2010/main" val="786889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24</a:t>
            </a:fld>
            <a:endParaRPr lang="zh-CN" altLang="en-US"/>
          </a:p>
        </p:txBody>
      </p:sp>
    </p:spTree>
    <p:extLst>
      <p:ext uri="{BB962C8B-B14F-4D97-AF65-F5344CB8AC3E}">
        <p14:creationId xmlns:p14="http://schemas.microsoft.com/office/powerpoint/2010/main" val="2497751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25</a:t>
            </a:fld>
            <a:endParaRPr lang="zh-CN" altLang="en-US"/>
          </a:p>
        </p:txBody>
      </p:sp>
    </p:spTree>
    <p:extLst>
      <p:ext uri="{BB962C8B-B14F-4D97-AF65-F5344CB8AC3E}">
        <p14:creationId xmlns:p14="http://schemas.microsoft.com/office/powerpoint/2010/main" val="1492270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26</a:t>
            </a:fld>
            <a:endParaRPr lang="zh-CN" altLang="en-US"/>
          </a:p>
        </p:txBody>
      </p:sp>
    </p:spTree>
    <p:extLst>
      <p:ext uri="{BB962C8B-B14F-4D97-AF65-F5344CB8AC3E}">
        <p14:creationId xmlns:p14="http://schemas.microsoft.com/office/powerpoint/2010/main" val="1208153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27</a:t>
            </a:fld>
            <a:endParaRPr lang="zh-CN" altLang="en-US"/>
          </a:p>
        </p:txBody>
      </p:sp>
    </p:spTree>
    <p:extLst>
      <p:ext uri="{BB962C8B-B14F-4D97-AF65-F5344CB8AC3E}">
        <p14:creationId xmlns:p14="http://schemas.microsoft.com/office/powerpoint/2010/main" val="329480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3</a:t>
            </a:fld>
            <a:endParaRPr lang="zh-CN" altLang="en-US"/>
          </a:p>
        </p:txBody>
      </p:sp>
    </p:spTree>
    <p:extLst>
      <p:ext uri="{BB962C8B-B14F-4D97-AF65-F5344CB8AC3E}">
        <p14:creationId xmlns:p14="http://schemas.microsoft.com/office/powerpoint/2010/main" val="316541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4</a:t>
            </a:fld>
            <a:endParaRPr lang="zh-CN" altLang="en-US"/>
          </a:p>
        </p:txBody>
      </p:sp>
    </p:spTree>
    <p:extLst>
      <p:ext uri="{BB962C8B-B14F-4D97-AF65-F5344CB8AC3E}">
        <p14:creationId xmlns:p14="http://schemas.microsoft.com/office/powerpoint/2010/main" val="367110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5</a:t>
            </a:fld>
            <a:endParaRPr lang="zh-CN" altLang="en-US"/>
          </a:p>
        </p:txBody>
      </p:sp>
    </p:spTree>
    <p:extLst>
      <p:ext uri="{BB962C8B-B14F-4D97-AF65-F5344CB8AC3E}">
        <p14:creationId xmlns:p14="http://schemas.microsoft.com/office/powerpoint/2010/main" val="401377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6</a:t>
            </a:fld>
            <a:endParaRPr lang="zh-CN" altLang="en-US"/>
          </a:p>
        </p:txBody>
      </p:sp>
    </p:spTree>
    <p:extLst>
      <p:ext uri="{BB962C8B-B14F-4D97-AF65-F5344CB8AC3E}">
        <p14:creationId xmlns:p14="http://schemas.microsoft.com/office/powerpoint/2010/main" val="380277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7</a:t>
            </a:fld>
            <a:endParaRPr lang="zh-CN" altLang="en-US"/>
          </a:p>
        </p:txBody>
      </p:sp>
    </p:spTree>
    <p:extLst>
      <p:ext uri="{BB962C8B-B14F-4D97-AF65-F5344CB8AC3E}">
        <p14:creationId xmlns:p14="http://schemas.microsoft.com/office/powerpoint/2010/main" val="363416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8</a:t>
            </a:fld>
            <a:endParaRPr lang="zh-CN" altLang="en-US"/>
          </a:p>
        </p:txBody>
      </p:sp>
    </p:spTree>
    <p:extLst>
      <p:ext uri="{BB962C8B-B14F-4D97-AF65-F5344CB8AC3E}">
        <p14:creationId xmlns:p14="http://schemas.microsoft.com/office/powerpoint/2010/main" val="155451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C2DF89-FF3A-4604-B6CE-502468A67191}" type="slidenum">
              <a:rPr lang="zh-CN" altLang="en-US" smtClean="0"/>
              <a:t>9</a:t>
            </a:fld>
            <a:endParaRPr lang="zh-CN" altLang="en-US"/>
          </a:p>
        </p:txBody>
      </p:sp>
    </p:spTree>
    <p:extLst>
      <p:ext uri="{BB962C8B-B14F-4D97-AF65-F5344CB8AC3E}">
        <p14:creationId xmlns:p14="http://schemas.microsoft.com/office/powerpoint/2010/main" val="46548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t>2017/8/13</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t>‹#›</a:t>
            </a:fld>
            <a:endParaRPr lang="zh-CN" altLang="en-US"/>
          </a:p>
        </p:txBody>
      </p:sp>
      <p:sp>
        <p:nvSpPr>
          <p:cNvPr id="9" name="矩形 1"/>
          <p:cNvSpPr>
            <a:spLocks noChangeArrowheads="1"/>
          </p:cNvSpPr>
          <p:nvPr userDrawn="1"/>
        </p:nvSpPr>
        <p:spPr bwMode="auto">
          <a:xfrm>
            <a:off x="468114" y="143892"/>
            <a:ext cx="1939820" cy="46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0" dirty="0">
                <a:solidFill>
                  <a:srgbClr val="16B59C"/>
                </a:solidFill>
                <a:latin typeface="微软雅黑" panose="020B0503020204020204" pitchFamily="34" charset="-122"/>
                <a:ea typeface="微软雅黑" panose="020B0503020204020204" pitchFamily="34" charset="-122"/>
              </a:rPr>
              <a:t>请输入你的标题</a:t>
            </a:r>
            <a:endParaRPr lang="en-US" altLang="zh-CN" sz="1600" b="0" dirty="0">
              <a:solidFill>
                <a:srgbClr val="16B59C"/>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09"/>
            <a:ext cx="8973725" cy="5047721"/>
          </a:xfrm>
          <a:prstGeom prst="rect">
            <a:avLst/>
          </a:prstGeom>
        </p:spPr>
      </p:pic>
      <p:sp>
        <p:nvSpPr>
          <p:cNvPr id="2" name="矩形 1"/>
          <p:cNvSpPr/>
          <p:nvPr/>
        </p:nvSpPr>
        <p:spPr>
          <a:xfrm>
            <a:off x="756146" y="-288156"/>
            <a:ext cx="7560840" cy="5400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700362" y="719956"/>
            <a:ext cx="3596640" cy="3596640"/>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132410" y="1872084"/>
            <a:ext cx="3456384" cy="1545380"/>
          </a:xfrm>
          <a:prstGeom prst="rect">
            <a:avLst/>
          </a:prstGeom>
          <a:noFill/>
        </p:spPr>
        <p:txBody>
          <a:bodyPr wrap="square" lIns="67394" tIns="33697" rIns="67394" bIns="33697"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简约几何</a:t>
            </a:r>
            <a:endParaRPr lang="en-US" altLang="zh-CN" sz="4800" b="1" dirty="0">
              <a:solidFill>
                <a:schemeClr val="bg1"/>
              </a:solidFill>
              <a:latin typeface="微软雅黑" panose="020B0503020204020204" pitchFamily="34" charset="-122"/>
              <a:ea typeface="微软雅黑" panose="020B0503020204020204" pitchFamily="34" charset="-122"/>
            </a:endParaRPr>
          </a:p>
          <a:p>
            <a:r>
              <a:rPr lang="zh-CN" altLang="en-US" sz="4800" b="1" dirty="0">
                <a:solidFill>
                  <a:schemeClr val="bg1"/>
                </a:solidFill>
                <a:latin typeface="微软雅黑" panose="020B0503020204020204" pitchFamily="34" charset="-122"/>
                <a:ea typeface="微软雅黑" panose="020B0503020204020204" pitchFamily="34" charset="-122"/>
              </a:rPr>
              <a:t>岗位竞聘</a:t>
            </a:r>
          </a:p>
        </p:txBody>
      </p:sp>
      <p:cxnSp>
        <p:nvCxnSpPr>
          <p:cNvPr id="13" name="直接连接符 12"/>
          <p:cNvCxnSpPr>
            <a:cxnSpLocks/>
          </p:cNvCxnSpPr>
          <p:nvPr/>
        </p:nvCxnSpPr>
        <p:spPr>
          <a:xfrm>
            <a:off x="3608503" y="1720448"/>
            <a:ext cx="1756155"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708474" y="935980"/>
            <a:ext cx="1656184" cy="745161"/>
          </a:xfrm>
          <a:prstGeom prst="rect">
            <a:avLst/>
          </a:prstGeom>
          <a:noFill/>
        </p:spPr>
        <p:txBody>
          <a:bodyPr wrap="square" lIns="67394" tIns="33697" rIns="67394" bIns="33697"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2018</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852490" y="3600276"/>
            <a:ext cx="1656184" cy="252718"/>
          </a:xfrm>
          <a:prstGeom prst="rect">
            <a:avLst/>
          </a:prstGeom>
          <a:noFill/>
        </p:spPr>
        <p:txBody>
          <a:bodyPr wrap="square" lIns="67394" tIns="33697" rIns="67394" bIns="33697"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应聘人：代用名</a:t>
            </a:r>
          </a:p>
        </p:txBody>
      </p:sp>
      <p:pic>
        <p:nvPicPr>
          <p:cNvPr id="3" name="583eea9dc62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4294" y="-1224260"/>
            <a:ext cx="487362" cy="487363"/>
          </a:xfrm>
          <a:prstGeom prst="rect">
            <a:avLst/>
          </a:prstGeom>
        </p:spPr>
      </p:pic>
      <p:sp>
        <p:nvSpPr>
          <p:cNvPr id="12" name="椭圆 11"/>
          <p:cNvSpPr/>
          <p:nvPr/>
        </p:nvSpPr>
        <p:spPr>
          <a:xfrm>
            <a:off x="5766394" y="1820073"/>
            <a:ext cx="1396406" cy="1396406"/>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04818" y="1994401"/>
            <a:ext cx="1047750" cy="1047750"/>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764258" y="1820073"/>
            <a:ext cx="1396406" cy="1396406"/>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4178" y="1994401"/>
            <a:ext cx="1047750" cy="1047750"/>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6949035"/>
      </p:ext>
    </p:extLst>
  </p:cSld>
  <p:clrMapOvr>
    <a:masterClrMapping/>
  </p:clrMapOvr>
  <mc:AlternateContent xmlns:mc="http://schemas.openxmlformats.org/markup-compatibility/2006" xmlns:p14="http://schemas.microsoft.com/office/powerpoint/2010/main">
    <mc:Choice Requires="p14">
      <p:transition spd="med" p14:dur="700" advTm="4174">
        <p:fade/>
      </p:transition>
    </mc:Choice>
    <mc:Fallback xmlns="">
      <p:transition spd="med" advTm="41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 presetClass="mediacall" presetSubtype="0" fill="hold" nodeType="afterEffect">
                                  <p:stCondLst>
                                    <p:cond delay="0"/>
                                  </p:stCondLst>
                                  <p:childTnLst>
                                    <p:cmd type="call" cmd="playFrom(0.0)">
                                      <p:cBhvr>
                                        <p:cTn id="27" dur="1" fill="hold"/>
                                        <p:tgtEl>
                                          <p:spTgt spid="3"/>
                                        </p:tgtEl>
                                      </p:cBhvr>
                                    </p:cmd>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1650"/>
                            </p:stCondLst>
                            <p:childTnLst>
                              <p:par>
                                <p:cTn id="37" presetID="2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2150"/>
                            </p:stCondLst>
                            <p:childTnLst>
                              <p:par>
                                <p:cTn id="41" presetID="9"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par>
                          <p:cTn id="44" fill="hold">
                            <p:stCondLst>
                              <p:cond delay="265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hold" display="0">
                  <p:stCondLst>
                    <p:cond delay="indefinite"/>
                  </p:stCondLst>
                  <p:endCondLst>
                    <p:cond evt="onStopAudio" delay="0">
                      <p:tgtEl>
                        <p:sldTgt/>
                      </p:tgtEl>
                    </p:cond>
                  </p:endCondLst>
                </p:cTn>
                <p:tgtEl>
                  <p:spTgt spid="3"/>
                </p:tgtEl>
              </p:cMediaNode>
            </p:audio>
          </p:childTnLst>
        </p:cTn>
      </p:par>
    </p:tnLst>
    <p:bldLst>
      <p:bldP spid="5" grpId="0" animBg="1"/>
      <p:bldP spid="11" grpId="0"/>
      <p:bldP spid="14" grpId="0"/>
      <p:bldP spid="15" grpId="0"/>
      <p:bldP spid="12" grpId="0" animBg="1"/>
      <p:bldP spid="16" grpId="0" animBg="1"/>
      <p:bldP spid="17" grpId="0" animBg="1"/>
      <p:bldP spid="18" grpId="0" animBg="1"/>
    </p:bldLst>
  </p:timing>
  <p:extLst mod="1">
    <p:ext uri="{E180D4A7-C9FB-4DFB-919C-405C955672EB}">
      <p14:showEvtLst xmlns:p14="http://schemas.microsoft.com/office/powerpoint/2010/main">
        <p14:playEvt time="517"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956419" y="2167340"/>
            <a:ext cx="1456675" cy="13074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6B59C"/>
          </a:solidFill>
          <a:ln w="9525" cap="flat">
            <a:noFill/>
            <a:prstDash val="solid"/>
            <a:miter lim="800000"/>
            <a:headEnd/>
            <a:tailEnd/>
          </a:ln>
          <a:extLst/>
        </p:spPr>
        <p:txBody>
          <a:bodyPr vert="horz" wrap="square" lIns="89858" tIns="44929" rIns="89858" bIns="44929" numCol="1" anchor="t" anchorCtr="0" compatLnSpc="1">
            <a:prstTxWarp prst="textNoShape">
              <a:avLst/>
            </a:prstTxWarp>
          </a:bodyPr>
          <a:lstStyle/>
          <a:p>
            <a:endParaRPr lang="zh-CN" altLang="en-US"/>
          </a:p>
        </p:txBody>
      </p:sp>
      <p:sp>
        <p:nvSpPr>
          <p:cNvPr id="3" name="TextBox 2"/>
          <p:cNvSpPr txBox="1"/>
          <p:nvPr/>
        </p:nvSpPr>
        <p:spPr>
          <a:xfrm>
            <a:off x="1237512" y="2398814"/>
            <a:ext cx="894488"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800" b="1" dirty="0"/>
              <a:t>添加标题</a:t>
            </a:r>
          </a:p>
        </p:txBody>
      </p:sp>
      <p:sp>
        <p:nvSpPr>
          <p:cNvPr id="4" name="圆角矩形 3"/>
          <p:cNvSpPr/>
          <p:nvPr/>
        </p:nvSpPr>
        <p:spPr>
          <a:xfrm>
            <a:off x="3304047" y="1108889"/>
            <a:ext cx="4409067" cy="442623"/>
          </a:xfrm>
          <a:prstGeom prst="roundRect">
            <a:avLst>
              <a:gd name="adj" fmla="val 50000"/>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5" name="Freeform 5"/>
          <p:cNvSpPr>
            <a:spLocks/>
          </p:cNvSpPr>
          <p:nvPr/>
        </p:nvSpPr>
        <p:spPr bwMode="auto">
          <a:xfrm>
            <a:off x="2609547" y="1308883"/>
            <a:ext cx="538961" cy="304592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16B59C"/>
          </a:solidFill>
          <a:ln>
            <a:noFill/>
          </a:ln>
        </p:spPr>
        <p:txBody>
          <a:bodyPr vert="horz" wrap="square" lIns="89858" tIns="44929" rIns="89858" bIns="44929" numCol="1" anchor="t" anchorCtr="0" compatLnSpc="1">
            <a:prstTxWarp prst="textNoShape">
              <a:avLst/>
            </a:prstTxWarp>
          </a:bodyPr>
          <a:lstStyle/>
          <a:p>
            <a:endParaRPr lang="zh-CN" altLang="en-US"/>
          </a:p>
        </p:txBody>
      </p:sp>
      <p:sp>
        <p:nvSpPr>
          <p:cNvPr id="6" name="圆角矩形 5"/>
          <p:cNvSpPr/>
          <p:nvPr/>
        </p:nvSpPr>
        <p:spPr>
          <a:xfrm>
            <a:off x="3304047" y="1828550"/>
            <a:ext cx="4409067" cy="442623"/>
          </a:xfrm>
          <a:prstGeom prst="roundRect">
            <a:avLst>
              <a:gd name="adj" fmla="val 50000"/>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7" name="圆角矩形 6"/>
          <p:cNvSpPr/>
          <p:nvPr/>
        </p:nvSpPr>
        <p:spPr>
          <a:xfrm>
            <a:off x="3304047" y="2548211"/>
            <a:ext cx="4409067" cy="442623"/>
          </a:xfrm>
          <a:prstGeom prst="roundRect">
            <a:avLst>
              <a:gd name="adj" fmla="val 50000"/>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8" name="圆角矩形 7"/>
          <p:cNvSpPr/>
          <p:nvPr/>
        </p:nvSpPr>
        <p:spPr>
          <a:xfrm>
            <a:off x="3304047" y="3267871"/>
            <a:ext cx="4409067" cy="442623"/>
          </a:xfrm>
          <a:prstGeom prst="roundRect">
            <a:avLst>
              <a:gd name="adj" fmla="val 50000"/>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9" name="TextBox 8"/>
          <p:cNvSpPr txBox="1"/>
          <p:nvPr/>
        </p:nvSpPr>
        <p:spPr>
          <a:xfrm>
            <a:off x="3617582" y="1253982"/>
            <a:ext cx="3699777"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10" name="TextBox 9"/>
          <p:cNvSpPr txBox="1"/>
          <p:nvPr/>
        </p:nvSpPr>
        <p:spPr>
          <a:xfrm>
            <a:off x="3617582" y="1968177"/>
            <a:ext cx="3699777"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11" name="TextBox 10"/>
          <p:cNvSpPr txBox="1"/>
          <p:nvPr/>
        </p:nvSpPr>
        <p:spPr>
          <a:xfrm>
            <a:off x="3617582" y="2687838"/>
            <a:ext cx="3699777"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12" name="TextBox 11"/>
          <p:cNvSpPr txBox="1"/>
          <p:nvPr/>
        </p:nvSpPr>
        <p:spPr>
          <a:xfrm>
            <a:off x="3617582" y="3407498"/>
            <a:ext cx="3699777"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13" name="圆角矩形 12"/>
          <p:cNvSpPr/>
          <p:nvPr/>
        </p:nvSpPr>
        <p:spPr>
          <a:xfrm>
            <a:off x="3315356" y="3982746"/>
            <a:ext cx="4409067" cy="442623"/>
          </a:xfrm>
          <a:prstGeom prst="roundRect">
            <a:avLst>
              <a:gd name="adj" fmla="val 50000"/>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14" name="TextBox 13"/>
          <p:cNvSpPr txBox="1"/>
          <p:nvPr/>
        </p:nvSpPr>
        <p:spPr>
          <a:xfrm>
            <a:off x="3628892" y="4122373"/>
            <a:ext cx="3699777"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2000" advTm="5679">
        <p14:ferris dir="r"/>
      </p:transition>
    </mc:Choice>
    <mc:Fallback xmlns="">
      <p:transition spd="slow" advTm="56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389459" y="966498"/>
            <a:ext cx="4383931" cy="3670561"/>
            <a:chOff x="720" y="839"/>
            <a:chExt cx="3740" cy="3146"/>
          </a:xfrm>
          <a:solidFill>
            <a:srgbClr val="16B59C"/>
          </a:solidFill>
        </p:grpSpPr>
        <p:sp>
          <p:nvSpPr>
            <p:cNvPr id="3"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FFFFFF"/>
              </a:solidFill>
              <a:prstDash val="solid"/>
              <a:round/>
              <a:headEnd/>
              <a:tailEnd/>
            </a:ln>
          </p:spPr>
          <p:txBody>
            <a:bodyPr/>
            <a:lstStyle/>
            <a:p>
              <a:endParaRPr lang="zh-CN" altLang="en-US"/>
            </a:p>
          </p:txBody>
        </p:sp>
        <p:sp>
          <p:nvSpPr>
            <p:cNvPr id="4"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FFFFFF"/>
              </a:solidFill>
              <a:prstDash val="solid"/>
              <a:round/>
              <a:headEnd/>
              <a:tailEnd/>
            </a:ln>
          </p:spPr>
          <p:txBody>
            <a:bodyPr/>
            <a:lstStyle/>
            <a:p>
              <a:endParaRPr lang="zh-CN" altLang="en-US"/>
            </a:p>
          </p:txBody>
        </p:sp>
        <p:sp>
          <p:nvSpPr>
            <p:cNvPr id="5"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FFFFFF"/>
              </a:solidFill>
              <a:prstDash val="solid"/>
              <a:round/>
              <a:headEnd/>
              <a:tailEnd/>
            </a:ln>
          </p:spPr>
          <p:txBody>
            <a:bodyPr/>
            <a:lstStyle/>
            <a:p>
              <a:endParaRPr lang="zh-CN" altLang="en-US"/>
            </a:p>
          </p:txBody>
        </p:sp>
        <p:sp>
          <p:nvSpPr>
            <p:cNvPr id="6"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FFFFFF"/>
              </a:solidFill>
              <a:prstDash val="solid"/>
              <a:round/>
              <a:headEnd/>
              <a:tailEnd/>
            </a:ln>
          </p:spPr>
          <p:txBody>
            <a:bodyPr/>
            <a:lstStyle/>
            <a:p>
              <a:endParaRPr lang="zh-CN" altLang="en-US"/>
            </a:p>
          </p:txBody>
        </p:sp>
        <p:sp>
          <p:nvSpPr>
            <p:cNvPr id="7"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FFFFFF"/>
              </a:solidFill>
              <a:prstDash val="solid"/>
              <a:round/>
              <a:headEnd/>
              <a:tailEnd/>
            </a:ln>
          </p:spPr>
          <p:txBody>
            <a:bodyPr/>
            <a:lstStyle/>
            <a:p>
              <a:endParaRPr lang="zh-CN" altLang="en-US"/>
            </a:p>
          </p:txBody>
        </p:sp>
        <p:sp>
          <p:nvSpPr>
            <p:cNvPr id="8"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FFFFFF"/>
              </a:solidFill>
              <a:prstDash val="solid"/>
              <a:round/>
              <a:headEnd/>
              <a:tailEnd/>
            </a:ln>
          </p:spPr>
          <p:txBody>
            <a:bodyPr/>
            <a:lstStyle/>
            <a:p>
              <a:endParaRPr lang="zh-CN" altLang="en-US"/>
            </a:p>
          </p:txBody>
        </p:sp>
        <p:sp>
          <p:nvSpPr>
            <p:cNvPr id="9"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FFFFFF"/>
              </a:solidFill>
              <a:prstDash val="solid"/>
              <a:round/>
              <a:headEnd/>
              <a:tailEnd/>
            </a:ln>
          </p:spPr>
          <p:txBody>
            <a:bodyPr/>
            <a:lstStyle/>
            <a:p>
              <a:endParaRPr lang="zh-CN" altLang="en-US"/>
            </a:p>
          </p:txBody>
        </p:sp>
        <p:sp>
          <p:nvSpPr>
            <p:cNvPr id="10"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FFFFFF"/>
              </a:solidFill>
              <a:prstDash val="solid"/>
              <a:round/>
              <a:headEnd/>
              <a:tailEnd/>
            </a:ln>
          </p:spPr>
          <p:txBody>
            <a:bodyPr/>
            <a:lstStyle/>
            <a:p>
              <a:endParaRPr lang="zh-CN" altLang="en-US"/>
            </a:p>
          </p:txBody>
        </p:sp>
        <p:sp>
          <p:nvSpPr>
            <p:cNvPr id="11"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FFFFFF"/>
              </a:solidFill>
              <a:prstDash val="solid"/>
              <a:round/>
              <a:headEnd/>
              <a:tailEnd/>
            </a:ln>
          </p:spPr>
          <p:txBody>
            <a:bodyPr/>
            <a:lstStyle/>
            <a:p>
              <a:endParaRPr lang="zh-CN" altLang="en-US"/>
            </a:p>
          </p:txBody>
        </p:sp>
        <p:sp>
          <p:nvSpPr>
            <p:cNvPr id="12"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FFFFFF"/>
              </a:solidFill>
              <a:prstDash val="solid"/>
              <a:round/>
              <a:headEnd/>
              <a:tailEnd/>
            </a:ln>
          </p:spPr>
          <p:txBody>
            <a:bodyPr/>
            <a:lstStyle/>
            <a:p>
              <a:endParaRPr lang="zh-CN" altLang="en-US"/>
            </a:p>
          </p:txBody>
        </p:sp>
        <p:sp>
          <p:nvSpPr>
            <p:cNvPr id="13"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FFFFFF"/>
              </a:solidFill>
              <a:prstDash val="solid"/>
              <a:round/>
              <a:headEnd/>
              <a:tailEnd/>
            </a:ln>
          </p:spPr>
          <p:txBody>
            <a:bodyPr/>
            <a:lstStyle/>
            <a:p>
              <a:endParaRPr lang="zh-CN" altLang="en-US"/>
            </a:p>
          </p:txBody>
        </p:sp>
        <p:sp>
          <p:nvSpPr>
            <p:cNvPr id="14"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FFFFFF"/>
              </a:solidFill>
              <a:prstDash val="solid"/>
              <a:round/>
              <a:headEnd/>
              <a:tailEnd/>
            </a:ln>
          </p:spPr>
          <p:txBody>
            <a:bodyPr/>
            <a:lstStyle/>
            <a:p>
              <a:endParaRPr lang="zh-CN" altLang="en-US"/>
            </a:p>
          </p:txBody>
        </p:sp>
        <p:sp>
          <p:nvSpPr>
            <p:cNvPr id="15"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FFFFFF"/>
              </a:solidFill>
              <a:prstDash val="solid"/>
              <a:round/>
              <a:headEnd/>
              <a:tailEnd/>
            </a:ln>
          </p:spPr>
          <p:txBody>
            <a:bodyPr/>
            <a:lstStyle/>
            <a:p>
              <a:endParaRPr lang="zh-CN" altLang="en-US"/>
            </a:p>
          </p:txBody>
        </p:sp>
        <p:sp>
          <p:nvSpPr>
            <p:cNvPr id="16"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FFFFFF"/>
              </a:solidFill>
              <a:prstDash val="solid"/>
              <a:round/>
              <a:headEnd/>
              <a:tailEnd/>
            </a:ln>
          </p:spPr>
          <p:txBody>
            <a:bodyPr/>
            <a:lstStyle/>
            <a:p>
              <a:endParaRPr lang="zh-CN" altLang="en-US"/>
            </a:p>
          </p:txBody>
        </p:sp>
        <p:sp>
          <p:nvSpPr>
            <p:cNvPr id="17"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FFFFFF"/>
              </a:solidFill>
              <a:prstDash val="solid"/>
              <a:round/>
              <a:headEnd/>
              <a:tailEnd/>
            </a:ln>
          </p:spPr>
          <p:txBody>
            <a:bodyPr/>
            <a:lstStyle/>
            <a:p>
              <a:endParaRPr lang="zh-CN" altLang="en-US"/>
            </a:p>
          </p:txBody>
        </p:sp>
        <p:sp>
          <p:nvSpPr>
            <p:cNvPr id="18"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FFFFFF"/>
              </a:solidFill>
              <a:prstDash val="solid"/>
              <a:round/>
              <a:headEnd/>
              <a:tailEnd/>
            </a:ln>
          </p:spPr>
          <p:txBody>
            <a:bodyPr/>
            <a:lstStyle/>
            <a:p>
              <a:endParaRPr lang="zh-CN" altLang="en-US"/>
            </a:p>
          </p:txBody>
        </p:sp>
        <p:sp>
          <p:nvSpPr>
            <p:cNvPr id="19"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FFFFFF"/>
              </a:solidFill>
              <a:prstDash val="solid"/>
              <a:round/>
              <a:headEnd/>
              <a:tailEnd/>
            </a:ln>
          </p:spPr>
          <p:txBody>
            <a:bodyPr/>
            <a:lstStyle/>
            <a:p>
              <a:endParaRPr lang="zh-CN" altLang="en-US"/>
            </a:p>
          </p:txBody>
        </p:sp>
        <p:sp>
          <p:nvSpPr>
            <p:cNvPr id="20"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FFFFFF"/>
              </a:solidFill>
              <a:prstDash val="solid"/>
              <a:round/>
              <a:headEnd/>
              <a:tailEnd/>
            </a:ln>
          </p:spPr>
          <p:txBody>
            <a:bodyPr/>
            <a:lstStyle/>
            <a:p>
              <a:endParaRPr lang="zh-CN" altLang="en-US"/>
            </a:p>
          </p:txBody>
        </p:sp>
        <p:sp>
          <p:nvSpPr>
            <p:cNvPr id="21"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FFFFFF"/>
              </a:solidFill>
              <a:prstDash val="solid"/>
              <a:round/>
              <a:headEnd/>
              <a:tailEnd/>
            </a:ln>
          </p:spPr>
          <p:txBody>
            <a:bodyPr/>
            <a:lstStyle/>
            <a:p>
              <a:endParaRPr lang="zh-CN" altLang="en-US"/>
            </a:p>
          </p:txBody>
        </p:sp>
        <p:sp>
          <p:nvSpPr>
            <p:cNvPr id="22"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FFFFFF"/>
              </a:solidFill>
              <a:prstDash val="solid"/>
              <a:round/>
              <a:headEnd/>
              <a:tailEnd/>
            </a:ln>
          </p:spPr>
          <p:txBody>
            <a:bodyPr/>
            <a:lstStyle/>
            <a:p>
              <a:endParaRPr lang="zh-CN" altLang="en-US"/>
            </a:p>
          </p:txBody>
        </p:sp>
        <p:sp>
          <p:nvSpPr>
            <p:cNvPr id="23"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FFFFFF"/>
              </a:solidFill>
              <a:prstDash val="solid"/>
              <a:round/>
              <a:headEnd/>
              <a:tailEnd/>
            </a:ln>
          </p:spPr>
          <p:txBody>
            <a:bodyPr/>
            <a:lstStyle/>
            <a:p>
              <a:endParaRPr lang="zh-CN" altLang="en-US"/>
            </a:p>
          </p:txBody>
        </p:sp>
        <p:sp>
          <p:nvSpPr>
            <p:cNvPr id="24"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FFFFFF"/>
              </a:solidFill>
              <a:prstDash val="solid"/>
              <a:round/>
              <a:headEnd/>
              <a:tailEnd/>
            </a:ln>
          </p:spPr>
          <p:txBody>
            <a:bodyPr/>
            <a:lstStyle/>
            <a:p>
              <a:endParaRPr lang="zh-CN" altLang="en-US"/>
            </a:p>
          </p:txBody>
        </p:sp>
        <p:sp>
          <p:nvSpPr>
            <p:cNvPr id="25"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FFFFFF"/>
              </a:solidFill>
              <a:prstDash val="solid"/>
              <a:round/>
              <a:headEnd/>
              <a:tailEnd/>
            </a:ln>
          </p:spPr>
          <p:txBody>
            <a:bodyPr/>
            <a:lstStyle/>
            <a:p>
              <a:endParaRPr lang="zh-CN" altLang="en-US"/>
            </a:p>
          </p:txBody>
        </p:sp>
        <p:sp>
          <p:nvSpPr>
            <p:cNvPr id="26"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FFFFFF"/>
              </a:solidFill>
              <a:prstDash val="solid"/>
              <a:round/>
              <a:headEnd/>
              <a:tailEnd/>
            </a:ln>
          </p:spPr>
          <p:txBody>
            <a:bodyPr/>
            <a:lstStyle/>
            <a:p>
              <a:endParaRPr lang="zh-CN" altLang="en-US"/>
            </a:p>
          </p:txBody>
        </p:sp>
        <p:sp>
          <p:nvSpPr>
            <p:cNvPr id="27"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FFFFFF"/>
              </a:solidFill>
              <a:prstDash val="solid"/>
              <a:round/>
              <a:headEnd/>
              <a:tailEnd/>
            </a:ln>
          </p:spPr>
          <p:txBody>
            <a:bodyPr/>
            <a:lstStyle/>
            <a:p>
              <a:endParaRPr lang="zh-CN" altLang="en-US"/>
            </a:p>
          </p:txBody>
        </p:sp>
        <p:sp>
          <p:nvSpPr>
            <p:cNvPr id="28"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FFFFFF"/>
              </a:solidFill>
              <a:prstDash val="solid"/>
              <a:round/>
              <a:headEnd/>
              <a:tailEnd/>
            </a:ln>
          </p:spPr>
          <p:txBody>
            <a:bodyPr/>
            <a:lstStyle/>
            <a:p>
              <a:endParaRPr lang="zh-CN" altLang="en-US"/>
            </a:p>
          </p:txBody>
        </p:sp>
        <p:sp>
          <p:nvSpPr>
            <p:cNvPr id="29"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FFFFFF"/>
              </a:solidFill>
              <a:prstDash val="solid"/>
              <a:round/>
              <a:headEnd/>
              <a:tailEnd/>
            </a:ln>
          </p:spPr>
          <p:txBody>
            <a:bodyPr/>
            <a:lstStyle/>
            <a:p>
              <a:endParaRPr lang="zh-CN" altLang="en-US"/>
            </a:p>
          </p:txBody>
        </p:sp>
        <p:sp>
          <p:nvSpPr>
            <p:cNvPr id="30"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FFFFFF"/>
              </a:solidFill>
              <a:prstDash val="solid"/>
              <a:round/>
              <a:headEnd/>
              <a:tailEnd/>
            </a:ln>
          </p:spPr>
          <p:txBody>
            <a:bodyPr/>
            <a:lstStyle/>
            <a:p>
              <a:endParaRPr lang="zh-CN" altLang="en-US"/>
            </a:p>
          </p:txBody>
        </p:sp>
        <p:sp>
          <p:nvSpPr>
            <p:cNvPr id="31"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FFFFFF"/>
              </a:solidFill>
              <a:prstDash val="solid"/>
              <a:round/>
              <a:headEnd/>
              <a:tailEnd/>
            </a:ln>
          </p:spPr>
          <p:txBody>
            <a:bodyPr/>
            <a:lstStyle/>
            <a:p>
              <a:endParaRPr lang="zh-CN" altLang="en-US"/>
            </a:p>
          </p:txBody>
        </p:sp>
        <p:sp>
          <p:nvSpPr>
            <p:cNvPr id="32"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FFFFFF"/>
              </a:solidFill>
              <a:prstDash val="solid"/>
              <a:round/>
              <a:headEnd/>
              <a:tailEnd/>
            </a:ln>
          </p:spPr>
          <p:txBody>
            <a:bodyPr/>
            <a:lstStyle/>
            <a:p>
              <a:endParaRPr lang="zh-CN" altLang="en-US"/>
            </a:p>
          </p:txBody>
        </p:sp>
        <p:sp>
          <p:nvSpPr>
            <p:cNvPr id="33"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FFFFFF"/>
              </a:solidFill>
              <a:prstDash val="solid"/>
              <a:round/>
              <a:headEnd/>
              <a:tailEnd/>
            </a:ln>
          </p:spPr>
          <p:txBody>
            <a:bodyPr/>
            <a:lstStyle/>
            <a:p>
              <a:endParaRPr lang="zh-CN" altLang="en-US"/>
            </a:p>
          </p:txBody>
        </p:sp>
        <p:sp>
          <p:nvSpPr>
            <p:cNvPr id="34"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FFFFFF"/>
              </a:solidFill>
              <a:prstDash val="solid"/>
              <a:round/>
              <a:headEnd/>
              <a:tailEnd/>
            </a:ln>
          </p:spPr>
          <p:txBody>
            <a:bodyPr/>
            <a:lstStyle/>
            <a:p>
              <a:endParaRPr lang="zh-CN" altLang="en-US"/>
            </a:p>
          </p:txBody>
        </p:sp>
        <p:sp>
          <p:nvSpPr>
            <p:cNvPr id="35"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FFFFFF"/>
              </a:solidFill>
              <a:prstDash val="solid"/>
              <a:round/>
              <a:headEnd/>
              <a:tailEnd/>
            </a:ln>
          </p:spPr>
          <p:txBody>
            <a:bodyPr/>
            <a:lstStyle/>
            <a:p>
              <a:endParaRPr lang="zh-CN" altLang="en-US"/>
            </a:p>
          </p:txBody>
        </p:sp>
        <p:sp>
          <p:nvSpPr>
            <p:cNvPr id="36"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FFFFFF"/>
              </a:solidFill>
              <a:prstDash val="solid"/>
              <a:round/>
              <a:headEnd/>
              <a:tailEnd/>
            </a:ln>
          </p:spPr>
          <p:txBody>
            <a:bodyPr/>
            <a:lstStyle/>
            <a:p>
              <a:endParaRPr lang="zh-CN" altLang="en-US"/>
            </a:p>
          </p:txBody>
        </p:sp>
        <p:sp>
          <p:nvSpPr>
            <p:cNvPr id="37"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FFFFFF"/>
              </a:solidFill>
              <a:prstDash val="solid"/>
              <a:round/>
              <a:headEnd/>
              <a:tailEnd/>
            </a:ln>
          </p:spPr>
          <p:txBody>
            <a:bodyPr/>
            <a:lstStyle/>
            <a:p>
              <a:endParaRPr lang="zh-CN" altLang="en-US"/>
            </a:p>
          </p:txBody>
        </p:sp>
        <p:sp>
          <p:nvSpPr>
            <p:cNvPr id="38"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FFFFFF"/>
              </a:solidFill>
              <a:prstDash val="solid"/>
              <a:round/>
              <a:headEnd/>
              <a:tailEnd/>
            </a:ln>
          </p:spPr>
          <p:txBody>
            <a:bodyPr/>
            <a:lstStyle/>
            <a:p>
              <a:endParaRPr lang="zh-CN" altLang="en-US"/>
            </a:p>
          </p:txBody>
        </p:sp>
        <p:sp>
          <p:nvSpPr>
            <p:cNvPr id="39"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FFFFFF"/>
              </a:solidFill>
              <a:prstDash val="solid"/>
              <a:round/>
              <a:headEnd/>
              <a:tailEnd/>
            </a:ln>
          </p:spPr>
          <p:txBody>
            <a:bodyPr/>
            <a:lstStyle/>
            <a:p>
              <a:endParaRPr lang="zh-CN" altLang="en-US"/>
            </a:p>
          </p:txBody>
        </p:sp>
        <p:sp>
          <p:nvSpPr>
            <p:cNvPr id="40"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FFFFFF"/>
              </a:solidFill>
              <a:prstDash val="solid"/>
              <a:round/>
              <a:headEnd/>
              <a:tailEnd/>
            </a:ln>
          </p:spPr>
          <p:txBody>
            <a:bodyPr/>
            <a:lstStyle/>
            <a:p>
              <a:endParaRPr lang="zh-CN" altLang="en-US"/>
            </a:p>
          </p:txBody>
        </p:sp>
        <p:sp>
          <p:nvSpPr>
            <p:cNvPr id="41"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FFFFFF"/>
              </a:solidFill>
              <a:prstDash val="solid"/>
              <a:round/>
              <a:headEnd/>
              <a:tailEnd/>
            </a:ln>
          </p:spPr>
          <p:txBody>
            <a:bodyPr/>
            <a:lstStyle/>
            <a:p>
              <a:endParaRPr lang="zh-CN" altLang="en-US"/>
            </a:p>
          </p:txBody>
        </p:sp>
        <p:sp>
          <p:nvSpPr>
            <p:cNvPr id="42"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FFFFFF"/>
              </a:solidFill>
              <a:prstDash val="solid"/>
              <a:round/>
              <a:headEnd/>
              <a:tailEnd/>
            </a:ln>
          </p:spPr>
          <p:txBody>
            <a:bodyPr/>
            <a:lstStyle/>
            <a:p>
              <a:endParaRPr lang="zh-CN" altLang="en-US"/>
            </a:p>
          </p:txBody>
        </p:sp>
        <p:sp>
          <p:nvSpPr>
            <p:cNvPr id="43"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FFFFFF"/>
              </a:solidFill>
              <a:prstDash val="solid"/>
              <a:round/>
              <a:headEnd/>
              <a:tailEnd/>
            </a:ln>
          </p:spPr>
          <p:txBody>
            <a:bodyPr/>
            <a:lstStyle/>
            <a:p>
              <a:endParaRPr lang="zh-CN" altLang="en-US"/>
            </a:p>
          </p:txBody>
        </p:sp>
        <p:sp>
          <p:nvSpPr>
            <p:cNvPr id="44"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FFFFFF"/>
              </a:solidFill>
              <a:prstDash val="solid"/>
              <a:round/>
              <a:headEnd/>
              <a:tailEnd/>
            </a:ln>
          </p:spPr>
          <p:txBody>
            <a:bodyPr/>
            <a:lstStyle/>
            <a:p>
              <a:endParaRPr lang="zh-CN" altLang="en-US"/>
            </a:p>
          </p:txBody>
        </p:sp>
        <p:sp>
          <p:nvSpPr>
            <p:cNvPr id="45"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FFFFFF"/>
              </a:solidFill>
              <a:prstDash val="solid"/>
              <a:round/>
              <a:headEnd/>
              <a:tailEnd/>
            </a:ln>
          </p:spPr>
          <p:txBody>
            <a:bodyPr/>
            <a:lstStyle/>
            <a:p>
              <a:endParaRPr lang="zh-CN" altLang="en-US"/>
            </a:p>
          </p:txBody>
        </p:sp>
        <p:sp>
          <p:nvSpPr>
            <p:cNvPr id="46"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FFFFFF"/>
              </a:solidFill>
              <a:prstDash val="solid"/>
              <a:round/>
              <a:headEnd/>
              <a:tailEnd/>
            </a:ln>
          </p:spPr>
          <p:txBody>
            <a:bodyPr/>
            <a:lstStyle/>
            <a:p>
              <a:endParaRPr lang="zh-CN" altLang="en-US"/>
            </a:p>
          </p:txBody>
        </p:sp>
        <p:sp>
          <p:nvSpPr>
            <p:cNvPr id="47"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FFFFFF"/>
              </a:solidFill>
              <a:prstDash val="solid"/>
              <a:round/>
              <a:headEnd/>
              <a:tailEnd/>
            </a:ln>
          </p:spPr>
          <p:txBody>
            <a:bodyPr/>
            <a:lstStyle/>
            <a:p>
              <a:endParaRPr lang="zh-CN" altLang="en-US"/>
            </a:p>
          </p:txBody>
        </p:sp>
        <p:sp>
          <p:nvSpPr>
            <p:cNvPr id="48"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FFFFFF"/>
              </a:solidFill>
              <a:prstDash val="solid"/>
              <a:round/>
              <a:headEnd/>
              <a:tailEnd/>
            </a:ln>
          </p:spPr>
          <p:txBody>
            <a:bodyPr/>
            <a:lstStyle/>
            <a:p>
              <a:endParaRPr lang="zh-CN" altLang="en-US"/>
            </a:p>
          </p:txBody>
        </p:sp>
        <p:sp>
          <p:nvSpPr>
            <p:cNvPr id="49"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FFFFFF"/>
              </a:solidFill>
              <a:prstDash val="solid"/>
              <a:round/>
              <a:headEnd/>
              <a:tailEnd/>
            </a:ln>
          </p:spPr>
          <p:txBody>
            <a:bodyPr/>
            <a:lstStyle/>
            <a:p>
              <a:endParaRPr lang="zh-CN" altLang="en-US"/>
            </a:p>
          </p:txBody>
        </p:sp>
        <p:sp>
          <p:nvSpPr>
            <p:cNvPr id="50"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FFFFFF"/>
              </a:solidFill>
              <a:prstDash val="solid"/>
              <a:round/>
              <a:headEnd/>
              <a:tailEnd/>
            </a:ln>
          </p:spPr>
          <p:txBody>
            <a:bodyPr/>
            <a:lstStyle/>
            <a:p>
              <a:endParaRPr lang="zh-CN" altLang="en-US"/>
            </a:p>
          </p:txBody>
        </p:sp>
        <p:sp>
          <p:nvSpPr>
            <p:cNvPr id="51"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FFFFFF"/>
              </a:solidFill>
              <a:prstDash val="solid"/>
              <a:round/>
              <a:headEnd/>
              <a:tailEnd/>
            </a:ln>
          </p:spPr>
          <p:txBody>
            <a:bodyPr/>
            <a:lstStyle/>
            <a:p>
              <a:endParaRPr lang="zh-CN" altLang="en-US"/>
            </a:p>
          </p:txBody>
        </p:sp>
        <p:sp>
          <p:nvSpPr>
            <p:cNvPr id="52"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FFFFFF"/>
              </a:solidFill>
              <a:prstDash val="solid"/>
              <a:round/>
              <a:headEnd/>
              <a:tailEnd/>
            </a:ln>
          </p:spPr>
          <p:txBody>
            <a:bodyPr/>
            <a:lstStyle/>
            <a:p>
              <a:endParaRPr lang="zh-CN" altLang="en-US"/>
            </a:p>
          </p:txBody>
        </p:sp>
        <p:sp>
          <p:nvSpPr>
            <p:cNvPr id="53"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FFFFFF"/>
              </a:solidFill>
              <a:prstDash val="solid"/>
              <a:round/>
              <a:headEnd/>
              <a:tailEnd/>
            </a:ln>
          </p:spPr>
          <p:txBody>
            <a:bodyPr/>
            <a:lstStyle/>
            <a:p>
              <a:endParaRPr lang="zh-CN" altLang="en-US"/>
            </a:p>
          </p:txBody>
        </p:sp>
        <p:sp>
          <p:nvSpPr>
            <p:cNvPr id="54"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FFFFFF"/>
              </a:solidFill>
              <a:prstDash val="solid"/>
              <a:round/>
              <a:headEnd/>
              <a:tailEnd/>
            </a:ln>
          </p:spPr>
          <p:txBody>
            <a:bodyPr/>
            <a:lstStyle/>
            <a:p>
              <a:endParaRPr lang="zh-CN" altLang="en-US"/>
            </a:p>
          </p:txBody>
        </p:sp>
        <p:sp>
          <p:nvSpPr>
            <p:cNvPr id="55"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FFFFFF"/>
              </a:solidFill>
              <a:prstDash val="solid"/>
              <a:round/>
              <a:headEnd/>
              <a:tailEnd/>
            </a:ln>
          </p:spPr>
          <p:txBody>
            <a:bodyPr/>
            <a:lstStyle/>
            <a:p>
              <a:endParaRPr lang="zh-CN" altLang="en-US"/>
            </a:p>
          </p:txBody>
        </p:sp>
        <p:sp>
          <p:nvSpPr>
            <p:cNvPr id="56"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FFFFFF"/>
              </a:solidFill>
              <a:prstDash val="solid"/>
              <a:round/>
              <a:headEnd/>
              <a:tailEnd/>
            </a:ln>
          </p:spPr>
          <p:txBody>
            <a:bodyPr/>
            <a:lstStyle/>
            <a:p>
              <a:endParaRPr lang="zh-CN" altLang="en-US"/>
            </a:p>
          </p:txBody>
        </p:sp>
        <p:sp>
          <p:nvSpPr>
            <p:cNvPr id="57"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FFFFFF"/>
              </a:solidFill>
              <a:prstDash val="solid"/>
              <a:round/>
              <a:headEnd/>
              <a:tailEnd/>
            </a:ln>
          </p:spPr>
          <p:txBody>
            <a:bodyPr/>
            <a:lstStyle/>
            <a:p>
              <a:endParaRPr lang="zh-CN" altLang="en-US"/>
            </a:p>
          </p:txBody>
        </p:sp>
        <p:sp>
          <p:nvSpPr>
            <p:cNvPr id="58"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FFFFFF"/>
              </a:solidFill>
              <a:prstDash val="solid"/>
              <a:round/>
              <a:headEnd/>
              <a:tailEnd/>
            </a:ln>
          </p:spPr>
          <p:txBody>
            <a:bodyPr/>
            <a:lstStyle/>
            <a:p>
              <a:endParaRPr lang="zh-CN" altLang="en-US"/>
            </a:p>
          </p:txBody>
        </p:sp>
        <p:sp>
          <p:nvSpPr>
            <p:cNvPr id="59"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FFFFFF"/>
              </a:solidFill>
              <a:prstDash val="solid"/>
              <a:round/>
              <a:headEnd/>
              <a:tailEnd/>
            </a:ln>
          </p:spPr>
          <p:txBody>
            <a:bodyPr/>
            <a:lstStyle/>
            <a:p>
              <a:endParaRPr lang="zh-CN" altLang="en-US"/>
            </a:p>
          </p:txBody>
        </p:sp>
        <p:sp>
          <p:nvSpPr>
            <p:cNvPr id="60"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FFFFFF"/>
              </a:solidFill>
              <a:prstDash val="solid"/>
              <a:round/>
              <a:headEnd/>
              <a:tailEnd/>
            </a:ln>
          </p:spPr>
          <p:txBody>
            <a:bodyPr/>
            <a:lstStyle/>
            <a:p>
              <a:endParaRPr lang="zh-CN" altLang="en-US"/>
            </a:p>
          </p:txBody>
        </p:sp>
        <p:sp>
          <p:nvSpPr>
            <p:cNvPr id="61"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FFFFFF"/>
              </a:solidFill>
              <a:prstDash val="solid"/>
              <a:round/>
              <a:headEnd/>
              <a:tailEnd/>
            </a:ln>
          </p:spPr>
          <p:txBody>
            <a:bodyPr/>
            <a:lstStyle/>
            <a:p>
              <a:endParaRPr lang="zh-CN" altLang="en-US"/>
            </a:p>
          </p:txBody>
        </p:sp>
        <p:sp>
          <p:nvSpPr>
            <p:cNvPr id="62"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FFFFFF"/>
              </a:solidFill>
              <a:prstDash val="solid"/>
              <a:round/>
              <a:headEnd/>
              <a:tailEnd/>
            </a:ln>
          </p:spPr>
          <p:txBody>
            <a:bodyPr/>
            <a:lstStyle/>
            <a:p>
              <a:endParaRPr lang="zh-CN" altLang="en-US"/>
            </a:p>
          </p:txBody>
        </p:sp>
        <p:sp>
          <p:nvSpPr>
            <p:cNvPr id="63"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FFFFFF"/>
              </a:solidFill>
              <a:prstDash val="solid"/>
              <a:round/>
              <a:headEnd/>
              <a:tailEnd/>
            </a:ln>
          </p:spPr>
          <p:txBody>
            <a:bodyPr/>
            <a:lstStyle/>
            <a:p>
              <a:endParaRPr lang="zh-CN" altLang="en-US"/>
            </a:p>
          </p:txBody>
        </p:sp>
        <p:sp>
          <p:nvSpPr>
            <p:cNvPr id="64"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FFFFFF"/>
              </a:solidFill>
              <a:prstDash val="solid"/>
              <a:round/>
              <a:headEnd/>
              <a:tailEnd/>
            </a:ln>
          </p:spPr>
          <p:txBody>
            <a:bodyPr/>
            <a:lstStyle/>
            <a:p>
              <a:endParaRPr lang="zh-CN" altLang="en-US"/>
            </a:p>
          </p:txBody>
        </p:sp>
      </p:grpSp>
      <p:sp>
        <p:nvSpPr>
          <p:cNvPr id="65" name="Freeform 78"/>
          <p:cNvSpPr>
            <a:spLocks/>
          </p:cNvSpPr>
          <p:nvPr/>
        </p:nvSpPr>
        <p:spPr bwMode="gray">
          <a:xfrm>
            <a:off x="3282385" y="3860009"/>
            <a:ext cx="661106" cy="560035"/>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bg2"/>
          </a:solidFill>
          <a:ln w="6350">
            <a:solidFill>
              <a:srgbClr val="FFFFFF"/>
            </a:solidFill>
            <a:prstDash val="solid"/>
            <a:round/>
            <a:headEnd/>
            <a:tailEnd/>
          </a:ln>
        </p:spPr>
        <p:txBody>
          <a:bodyPr lIns="67381" tIns="33691" rIns="67381" bIns="33691"/>
          <a:lstStyle/>
          <a:p>
            <a:endParaRPr lang="zh-CN" altLang="en-US">
              <a:solidFill>
                <a:schemeClr val="bg1">
                  <a:lumMod val="65000"/>
                </a:schemeClr>
              </a:solidFill>
            </a:endParaRPr>
          </a:p>
        </p:txBody>
      </p:sp>
      <p:sp>
        <p:nvSpPr>
          <p:cNvPr id="66" name="Freeform 92"/>
          <p:cNvSpPr>
            <a:spLocks/>
          </p:cNvSpPr>
          <p:nvPr/>
        </p:nvSpPr>
        <p:spPr bwMode="gray">
          <a:xfrm>
            <a:off x="3590668" y="2562597"/>
            <a:ext cx="577882" cy="38619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bg2"/>
          </a:solidFill>
          <a:ln w="6350">
            <a:solidFill>
              <a:srgbClr val="FFFFFF"/>
            </a:solidFill>
            <a:prstDash val="solid"/>
            <a:round/>
            <a:headEnd/>
            <a:tailEnd/>
          </a:ln>
        </p:spPr>
        <p:txBody>
          <a:bodyPr lIns="67381" tIns="33691" rIns="67381" bIns="33691"/>
          <a:lstStyle/>
          <a:p>
            <a:endParaRPr lang="zh-CN" altLang="en-US">
              <a:solidFill>
                <a:schemeClr val="bg1">
                  <a:lumMod val="65000"/>
                </a:schemeClr>
              </a:solidFill>
            </a:endParaRPr>
          </a:p>
        </p:txBody>
      </p:sp>
      <p:sp>
        <p:nvSpPr>
          <p:cNvPr id="67" name="Freeform 100"/>
          <p:cNvSpPr>
            <a:spLocks/>
          </p:cNvSpPr>
          <p:nvPr/>
        </p:nvSpPr>
        <p:spPr bwMode="gray">
          <a:xfrm>
            <a:off x="3815726" y="1969893"/>
            <a:ext cx="504034" cy="500532"/>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2"/>
          </a:solidFill>
          <a:ln w="6350">
            <a:solidFill>
              <a:srgbClr val="FFFFFF"/>
            </a:solidFill>
            <a:prstDash val="solid"/>
            <a:round/>
            <a:headEnd/>
            <a:tailEnd/>
          </a:ln>
        </p:spPr>
        <p:txBody>
          <a:bodyPr lIns="67381" tIns="33691" rIns="67381" bIns="33691"/>
          <a:lstStyle/>
          <a:p>
            <a:endParaRPr lang="zh-CN" altLang="en-US">
              <a:solidFill>
                <a:schemeClr val="bg1">
                  <a:lumMod val="65000"/>
                </a:schemeClr>
              </a:solidFill>
            </a:endParaRPr>
          </a:p>
        </p:txBody>
      </p:sp>
      <p:sp>
        <p:nvSpPr>
          <p:cNvPr id="68" name="Freeform 82"/>
          <p:cNvSpPr>
            <a:spLocks/>
          </p:cNvSpPr>
          <p:nvPr/>
        </p:nvSpPr>
        <p:spPr bwMode="gray">
          <a:xfrm>
            <a:off x="3938895" y="3227637"/>
            <a:ext cx="331726" cy="37102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bg2"/>
          </a:solidFill>
          <a:ln w="6350">
            <a:solidFill>
              <a:srgbClr val="FFFFFF"/>
            </a:solidFill>
            <a:prstDash val="solid"/>
            <a:round/>
            <a:headEnd/>
            <a:tailEnd/>
          </a:ln>
        </p:spPr>
        <p:txBody>
          <a:bodyPr lIns="67381" tIns="33691" rIns="67381" bIns="33691"/>
          <a:lstStyle/>
          <a:p>
            <a:endParaRPr lang="zh-CN" altLang="en-US">
              <a:solidFill>
                <a:schemeClr val="bg1">
                  <a:lumMod val="65000"/>
                </a:schemeClr>
              </a:solidFill>
            </a:endParaRPr>
          </a:p>
        </p:txBody>
      </p:sp>
      <p:cxnSp>
        <p:nvCxnSpPr>
          <p:cNvPr id="69" name="直接连接符 68"/>
          <p:cNvCxnSpPr/>
          <p:nvPr/>
        </p:nvCxnSpPr>
        <p:spPr>
          <a:xfrm>
            <a:off x="4259056" y="2284331"/>
            <a:ext cx="186376" cy="1825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445432" y="2466924"/>
            <a:ext cx="16625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101446" y="2658793"/>
            <a:ext cx="186376" cy="1825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287823" y="2841387"/>
            <a:ext cx="18201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4211919" y="3329144"/>
            <a:ext cx="233511" cy="1505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445432" y="3329145"/>
            <a:ext cx="16625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725467" y="4175614"/>
            <a:ext cx="186376" cy="1825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911842" y="4358208"/>
            <a:ext cx="21125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4948998" y="2113811"/>
            <a:ext cx="1215072" cy="282710"/>
          </a:xfrm>
          <a:prstGeom prst="rect">
            <a:avLst/>
          </a:prstGeom>
        </p:spPr>
        <p:txBody>
          <a:bodyPr wrap="none" lIns="67381" tIns="33691" rIns="67381" bIns="33691">
            <a:spAutoFit/>
          </a:bodyPr>
          <a:lstStyle/>
          <a:p>
            <a:r>
              <a:rPr lang="zh-CN" altLang="en-US" sz="1400" dirty="0">
                <a:solidFill>
                  <a:schemeClr val="bg1">
                    <a:lumMod val="65000"/>
                  </a:schemeClr>
                </a:solidFill>
                <a:latin typeface="微软雅黑" pitchFamily="34" charset="-122"/>
                <a:ea typeface="微软雅黑" pitchFamily="34" charset="-122"/>
                <a:cs typeface="华文黑体" pitchFamily="2" charset="-122"/>
              </a:rPr>
              <a:t>点击添加文本</a:t>
            </a:r>
            <a:endParaRPr lang="zh-CN" altLang="en-US" sz="1400" dirty="0">
              <a:solidFill>
                <a:schemeClr val="bg1">
                  <a:lumMod val="65000"/>
                </a:schemeClr>
              </a:solidFill>
              <a:latin typeface="微软雅黑" pitchFamily="34" charset="-122"/>
              <a:ea typeface="微软雅黑" pitchFamily="34" charset="-122"/>
            </a:endParaRPr>
          </a:p>
        </p:txBody>
      </p:sp>
      <p:sp>
        <p:nvSpPr>
          <p:cNvPr id="78" name="矩形 77"/>
          <p:cNvSpPr/>
          <p:nvPr/>
        </p:nvSpPr>
        <p:spPr>
          <a:xfrm>
            <a:off x="4948998" y="2536930"/>
            <a:ext cx="1215072" cy="282710"/>
          </a:xfrm>
          <a:prstGeom prst="rect">
            <a:avLst/>
          </a:prstGeom>
        </p:spPr>
        <p:txBody>
          <a:bodyPr wrap="none" lIns="67381" tIns="33691" rIns="67381" bIns="33691">
            <a:spAutoFit/>
          </a:bodyPr>
          <a:lstStyle/>
          <a:p>
            <a:r>
              <a:rPr lang="zh-CN" altLang="en-US" sz="1400">
                <a:solidFill>
                  <a:schemeClr val="bg1">
                    <a:lumMod val="65000"/>
                  </a:schemeClr>
                </a:solidFill>
                <a:latin typeface="微软雅黑" pitchFamily="34" charset="-122"/>
                <a:ea typeface="微软雅黑" pitchFamily="34" charset="-122"/>
                <a:cs typeface="华文黑体" pitchFamily="2" charset="-122"/>
              </a:rPr>
              <a:t>点击添加文本</a:t>
            </a:r>
            <a:endParaRPr lang="zh-CN" altLang="en-US" sz="1400">
              <a:solidFill>
                <a:schemeClr val="bg1">
                  <a:lumMod val="65000"/>
                </a:schemeClr>
              </a:solidFill>
              <a:latin typeface="微软雅黑" pitchFamily="34" charset="-122"/>
              <a:ea typeface="微软雅黑" pitchFamily="34" charset="-122"/>
            </a:endParaRPr>
          </a:p>
        </p:txBody>
      </p:sp>
      <p:sp>
        <p:nvSpPr>
          <p:cNvPr id="79" name="矩形 78"/>
          <p:cNvSpPr/>
          <p:nvPr/>
        </p:nvSpPr>
        <p:spPr>
          <a:xfrm>
            <a:off x="4948998" y="3025997"/>
            <a:ext cx="1215072" cy="282710"/>
          </a:xfrm>
          <a:prstGeom prst="rect">
            <a:avLst/>
          </a:prstGeom>
        </p:spPr>
        <p:txBody>
          <a:bodyPr wrap="none" lIns="67381" tIns="33691" rIns="67381" bIns="33691">
            <a:spAutoFit/>
          </a:bodyPr>
          <a:lstStyle/>
          <a:p>
            <a:r>
              <a:rPr lang="zh-CN" altLang="en-US" sz="1400">
                <a:solidFill>
                  <a:schemeClr val="bg1">
                    <a:lumMod val="65000"/>
                  </a:schemeClr>
                </a:solidFill>
                <a:latin typeface="微软雅黑" pitchFamily="34" charset="-122"/>
                <a:ea typeface="微软雅黑" pitchFamily="34" charset="-122"/>
                <a:cs typeface="华文黑体" pitchFamily="2" charset="-122"/>
              </a:rPr>
              <a:t>点击添加文本</a:t>
            </a:r>
            <a:endParaRPr lang="zh-CN" altLang="en-US" sz="1400">
              <a:solidFill>
                <a:schemeClr val="bg1">
                  <a:lumMod val="65000"/>
                </a:schemeClr>
              </a:solidFill>
              <a:latin typeface="微软雅黑" pitchFamily="34" charset="-122"/>
              <a:ea typeface="微软雅黑" pitchFamily="34" charset="-122"/>
            </a:endParaRPr>
          </a:p>
        </p:txBody>
      </p:sp>
      <p:sp>
        <p:nvSpPr>
          <p:cNvPr id="80" name="矩形 79"/>
          <p:cNvSpPr/>
          <p:nvPr/>
        </p:nvSpPr>
        <p:spPr>
          <a:xfrm>
            <a:off x="4915576" y="4003463"/>
            <a:ext cx="1215072" cy="282710"/>
          </a:xfrm>
          <a:prstGeom prst="rect">
            <a:avLst/>
          </a:prstGeom>
        </p:spPr>
        <p:txBody>
          <a:bodyPr wrap="none" lIns="67381" tIns="33691" rIns="67381" bIns="33691">
            <a:spAutoFit/>
          </a:bodyPr>
          <a:lstStyle/>
          <a:p>
            <a:r>
              <a:rPr lang="zh-CN" altLang="en-US" sz="1400" dirty="0">
                <a:solidFill>
                  <a:schemeClr val="bg1">
                    <a:lumMod val="65000"/>
                  </a:schemeClr>
                </a:solidFill>
                <a:latin typeface="微软雅黑" pitchFamily="34" charset="-122"/>
                <a:ea typeface="微软雅黑" pitchFamily="34" charset="-122"/>
                <a:cs typeface="华文黑体" pitchFamily="2" charset="-122"/>
              </a:rPr>
              <a:t>点击添加文本</a:t>
            </a:r>
            <a:endParaRPr lang="zh-CN" altLang="en-US" sz="1400" dirty="0">
              <a:solidFill>
                <a:schemeClr val="bg1">
                  <a:lumMod val="65000"/>
                </a:schemeClr>
              </a:solidFill>
              <a:latin typeface="微软雅黑" pitchFamily="34" charset="-122"/>
              <a:ea typeface="微软雅黑" pitchFamily="34" charset="-122"/>
            </a:endParaRPr>
          </a:p>
        </p:txBody>
      </p:sp>
      <p:sp>
        <p:nvSpPr>
          <p:cNvPr id="81" name="矩形标注 80"/>
          <p:cNvSpPr/>
          <p:nvPr/>
        </p:nvSpPr>
        <p:spPr>
          <a:xfrm>
            <a:off x="6503904" y="1688710"/>
            <a:ext cx="2141149" cy="2865199"/>
          </a:xfrm>
          <a:prstGeom prst="wedgeRectCallout">
            <a:avLst>
              <a:gd name="adj1" fmla="val -72333"/>
              <a:gd name="adj2" fmla="val 19715"/>
            </a:avLst>
          </a:prstGeom>
          <a:noFill/>
          <a:ln>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lIns="67381" tIns="33691" rIns="67381" bIns="33691" rtlCol="0" anchor="ctr"/>
          <a:lstStyle/>
          <a:p>
            <a:pPr algn="ctr"/>
            <a:endParaRPr lang="zh-CN" altLang="en-US"/>
          </a:p>
        </p:txBody>
      </p:sp>
      <p:sp>
        <p:nvSpPr>
          <p:cNvPr id="82" name="TextBox 81"/>
          <p:cNvSpPr txBox="1"/>
          <p:nvPr/>
        </p:nvSpPr>
        <p:spPr>
          <a:xfrm>
            <a:off x="6627049" y="1803412"/>
            <a:ext cx="1842955" cy="2708763"/>
          </a:xfrm>
          <a:prstGeom prst="rect">
            <a:avLst/>
          </a:prstGeom>
          <a:noFill/>
        </p:spPr>
        <p:txBody>
          <a:bodyPr wrap="square" lIns="67381" tIns="33691" rIns="67381" bIns="33691" rtlCol="0">
            <a:spAutoFit/>
          </a:bodyPr>
          <a:lstStyle/>
          <a:p>
            <a:pPr algn="just">
              <a:lnSpc>
                <a:spcPct val="130000"/>
              </a:lnSpc>
            </a:pPr>
            <a:r>
              <a:rPr lang="zh-CN" altLang="en-US" sz="1200" dirty="0">
                <a:solidFill>
                  <a:srgbClr val="16B59C"/>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16B59C"/>
              </a:solidFill>
              <a:latin typeface="微软雅黑" pitchFamily="34" charset="-122"/>
              <a:ea typeface="微软雅黑" pitchFamily="34" charset="-122"/>
            </a:endParaRPr>
          </a:p>
          <a:p>
            <a:pPr algn="just">
              <a:lnSpc>
                <a:spcPct val="130000"/>
              </a:lnSpc>
            </a:pPr>
            <a:r>
              <a:rPr lang="zh-CN" altLang="en-US" sz="1200" dirty="0">
                <a:solidFill>
                  <a:srgbClr val="16B59C"/>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advTm="7241">
        <p:newsflash/>
      </p:transition>
    </mc:Choice>
    <mc:Fallback xmlns="">
      <p:transition spd="slow" advTm="7241">
        <p:newsflash/>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3772" y="2598763"/>
            <a:ext cx="7442701" cy="311974"/>
            <a:chOff x="534438" y="3368951"/>
            <a:chExt cx="10944224" cy="438144"/>
          </a:xfrm>
          <a:solidFill>
            <a:srgbClr val="16B59C"/>
          </a:solidFill>
          <a:effectLst/>
        </p:grpSpPr>
        <p:sp>
          <p:nvSpPr>
            <p:cNvPr id="3" name="矩形 2"/>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534438" y="3368951"/>
              <a:ext cx="10944224" cy="438144"/>
              <a:chOff x="623889" y="3209927"/>
              <a:chExt cx="10944224" cy="438144"/>
            </a:xfrm>
            <a:grpFill/>
          </p:grpSpPr>
          <p:sp>
            <p:nvSpPr>
              <p:cNvPr id="5" name="矩形 4"/>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等腰三角形 10"/>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cxnSp>
        <p:nvCxnSpPr>
          <p:cNvPr id="12" name="肘形连接符 11"/>
          <p:cNvCxnSpPr>
            <a:stCxn id="27" idx="3"/>
            <a:endCxn id="13" idx="1"/>
          </p:cNvCxnSpPr>
          <p:nvPr/>
        </p:nvCxnSpPr>
        <p:spPr>
          <a:xfrm rot="5400000" flipH="1" flipV="1">
            <a:off x="1086992" y="2094608"/>
            <a:ext cx="633343"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07861" y="1465614"/>
            <a:ext cx="1010243" cy="833038"/>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肘形连接符 13"/>
          <p:cNvCxnSpPr>
            <a:stCxn id="33" idx="3"/>
            <a:endCxn id="15" idx="1"/>
          </p:cNvCxnSpPr>
          <p:nvPr/>
        </p:nvCxnSpPr>
        <p:spPr>
          <a:xfrm rot="5400000" flipH="1" flipV="1">
            <a:off x="2931443" y="2094608"/>
            <a:ext cx="633343"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352312" y="1465614"/>
            <a:ext cx="1010243" cy="833038"/>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肘形连接符 15"/>
          <p:cNvCxnSpPr>
            <a:stCxn id="39" idx="3"/>
            <a:endCxn id="17" idx="1"/>
          </p:cNvCxnSpPr>
          <p:nvPr/>
        </p:nvCxnSpPr>
        <p:spPr>
          <a:xfrm rot="5400000" flipH="1" flipV="1">
            <a:off x="4775894" y="2094608"/>
            <a:ext cx="633343"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196764" y="1465614"/>
            <a:ext cx="1010243" cy="833038"/>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 name="肘形连接符 17"/>
          <p:cNvCxnSpPr>
            <a:stCxn id="45" idx="3"/>
            <a:endCxn id="19" idx="1"/>
          </p:cNvCxnSpPr>
          <p:nvPr/>
        </p:nvCxnSpPr>
        <p:spPr>
          <a:xfrm rot="5400000" flipH="1" flipV="1">
            <a:off x="6620345" y="2094607"/>
            <a:ext cx="633342"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041216" y="1465614"/>
            <a:ext cx="1010243" cy="833038"/>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0" name="肘形连接符 19"/>
          <p:cNvCxnSpPr>
            <a:stCxn id="30" idx="0"/>
            <a:endCxn id="21" idx="1"/>
          </p:cNvCxnSpPr>
          <p:nvPr/>
        </p:nvCxnSpPr>
        <p:spPr>
          <a:xfrm rot="16200000" flipH="1">
            <a:off x="1972712" y="3246071"/>
            <a:ext cx="706354"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430088" y="3263779"/>
            <a:ext cx="1010243" cy="879336"/>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2" name="肘形连接符 21"/>
          <p:cNvCxnSpPr>
            <a:stCxn id="36" idx="0"/>
            <a:endCxn id="23" idx="1"/>
          </p:cNvCxnSpPr>
          <p:nvPr/>
        </p:nvCxnSpPr>
        <p:spPr>
          <a:xfrm rot="16200000" flipH="1">
            <a:off x="3817163" y="3246071"/>
            <a:ext cx="706354"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274539" y="3263779"/>
            <a:ext cx="1010243" cy="879336"/>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 name="肘形连接符 23"/>
          <p:cNvCxnSpPr>
            <a:stCxn id="42" idx="0"/>
            <a:endCxn id="25" idx="1"/>
          </p:cNvCxnSpPr>
          <p:nvPr/>
        </p:nvCxnSpPr>
        <p:spPr>
          <a:xfrm rot="16200000" flipH="1">
            <a:off x="5661615" y="3246072"/>
            <a:ext cx="706354" cy="208397"/>
          </a:xfrm>
          <a:prstGeom prst="bentConnector2">
            <a:avLst/>
          </a:prstGeom>
          <a:ln>
            <a:solidFill>
              <a:srgbClr val="16B59C"/>
            </a:solidFill>
          </a:ln>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118990" y="3263779"/>
            <a:ext cx="1010243" cy="879336"/>
          </a:xfrm>
          <a:prstGeom prst="rect">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组合 25"/>
          <p:cNvGrpSpPr/>
          <p:nvPr/>
        </p:nvGrpSpPr>
        <p:grpSpPr>
          <a:xfrm>
            <a:off x="1086146" y="2515477"/>
            <a:ext cx="421716" cy="481616"/>
            <a:chOff x="1021600" y="2688962"/>
            <a:chExt cx="428410" cy="491476"/>
          </a:xfrm>
          <a:effectLst/>
        </p:grpSpPr>
        <p:sp>
          <p:nvSpPr>
            <p:cNvPr id="27" name="六边形 26"/>
            <p:cNvSpPr/>
            <p:nvPr/>
          </p:nvSpPr>
          <p:spPr>
            <a:xfrm rot="5400000">
              <a:off x="992566" y="2722995"/>
              <a:ext cx="491476" cy="423410"/>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33"/>
            <p:cNvSpPr txBox="1"/>
            <p:nvPr/>
          </p:nvSpPr>
          <p:spPr>
            <a:xfrm>
              <a:off x="1021600"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grpSp>
        <p:nvGrpSpPr>
          <p:cNvPr id="29" name="组合 28"/>
          <p:cNvGrpSpPr/>
          <p:nvPr/>
        </p:nvGrpSpPr>
        <p:grpSpPr>
          <a:xfrm>
            <a:off x="2013292" y="2515477"/>
            <a:ext cx="431054" cy="481616"/>
            <a:chOff x="1963463" y="2688962"/>
            <a:chExt cx="437896" cy="491476"/>
          </a:xfrm>
          <a:effectLst/>
        </p:grpSpPr>
        <p:sp>
          <p:nvSpPr>
            <p:cNvPr id="30" name="六边形 29"/>
            <p:cNvSpPr/>
            <p:nvPr/>
          </p:nvSpPr>
          <p:spPr>
            <a:xfrm rot="5400000">
              <a:off x="1929430" y="2722995"/>
              <a:ext cx="491476" cy="423410"/>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33"/>
            <p:cNvSpPr txBox="1"/>
            <p:nvPr/>
          </p:nvSpPr>
          <p:spPr>
            <a:xfrm>
              <a:off x="1972949"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grpSp>
        <p:nvGrpSpPr>
          <p:cNvPr id="32" name="组合 31"/>
          <p:cNvGrpSpPr/>
          <p:nvPr/>
        </p:nvGrpSpPr>
        <p:grpSpPr>
          <a:xfrm>
            <a:off x="2935518" y="2515477"/>
            <a:ext cx="421716" cy="481616"/>
            <a:chOff x="2900327" y="2688962"/>
            <a:chExt cx="428410" cy="491476"/>
          </a:xfrm>
          <a:effectLst/>
        </p:grpSpPr>
        <p:sp>
          <p:nvSpPr>
            <p:cNvPr id="33" name="六边形 32"/>
            <p:cNvSpPr/>
            <p:nvPr/>
          </p:nvSpPr>
          <p:spPr>
            <a:xfrm rot="5400000">
              <a:off x="2866294" y="2722995"/>
              <a:ext cx="491476" cy="423410"/>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3"/>
            <p:cNvSpPr txBox="1"/>
            <p:nvPr/>
          </p:nvSpPr>
          <p:spPr>
            <a:xfrm>
              <a:off x="2900327"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grpSp>
        <p:nvGrpSpPr>
          <p:cNvPr id="35" name="组合 34"/>
          <p:cNvGrpSpPr/>
          <p:nvPr/>
        </p:nvGrpSpPr>
        <p:grpSpPr>
          <a:xfrm>
            <a:off x="3855282" y="2515477"/>
            <a:ext cx="421716" cy="481616"/>
            <a:chOff x="3834691" y="2688962"/>
            <a:chExt cx="428410" cy="491476"/>
          </a:xfrm>
          <a:effectLst/>
        </p:grpSpPr>
        <p:sp>
          <p:nvSpPr>
            <p:cNvPr id="36" name="六边形 35"/>
            <p:cNvSpPr/>
            <p:nvPr/>
          </p:nvSpPr>
          <p:spPr>
            <a:xfrm rot="5400000">
              <a:off x="3803158" y="2722995"/>
              <a:ext cx="491476" cy="423410"/>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文本框 33"/>
            <p:cNvSpPr txBox="1"/>
            <p:nvPr/>
          </p:nvSpPr>
          <p:spPr>
            <a:xfrm>
              <a:off x="3834691"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grpSp>
        <p:nvGrpSpPr>
          <p:cNvPr id="38" name="组合 37"/>
          <p:cNvGrpSpPr/>
          <p:nvPr/>
        </p:nvGrpSpPr>
        <p:grpSpPr>
          <a:xfrm>
            <a:off x="4779969" y="2515477"/>
            <a:ext cx="421716" cy="481616"/>
            <a:chOff x="4774055" y="2688962"/>
            <a:chExt cx="428410" cy="491476"/>
          </a:xfrm>
          <a:effectLst/>
        </p:grpSpPr>
        <p:sp>
          <p:nvSpPr>
            <p:cNvPr id="39" name="六边形 38"/>
            <p:cNvSpPr/>
            <p:nvPr/>
          </p:nvSpPr>
          <p:spPr>
            <a:xfrm rot="5400000">
              <a:off x="4740022" y="2722995"/>
              <a:ext cx="491476" cy="423410"/>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33"/>
            <p:cNvSpPr txBox="1"/>
            <p:nvPr/>
          </p:nvSpPr>
          <p:spPr>
            <a:xfrm>
              <a:off x="4774055"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p>
          </p:txBody>
        </p:sp>
      </p:grpSp>
      <p:grpSp>
        <p:nvGrpSpPr>
          <p:cNvPr id="41" name="组合 40"/>
          <p:cNvGrpSpPr/>
          <p:nvPr/>
        </p:nvGrpSpPr>
        <p:grpSpPr>
          <a:xfrm>
            <a:off x="5702195" y="2515477"/>
            <a:ext cx="421716" cy="481616"/>
            <a:chOff x="5710920" y="2688962"/>
            <a:chExt cx="428410" cy="491476"/>
          </a:xfrm>
          <a:effectLst/>
        </p:grpSpPr>
        <p:sp>
          <p:nvSpPr>
            <p:cNvPr id="42" name="六边形 41"/>
            <p:cNvSpPr/>
            <p:nvPr/>
          </p:nvSpPr>
          <p:spPr>
            <a:xfrm rot="5400000">
              <a:off x="5676887" y="2722995"/>
              <a:ext cx="491476" cy="423410"/>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33"/>
            <p:cNvSpPr txBox="1"/>
            <p:nvPr/>
          </p:nvSpPr>
          <p:spPr>
            <a:xfrm>
              <a:off x="5710920"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06</a:t>
              </a:r>
            </a:p>
          </p:txBody>
        </p:sp>
      </p:grpSp>
      <p:grpSp>
        <p:nvGrpSpPr>
          <p:cNvPr id="44" name="组合 43"/>
          <p:cNvGrpSpPr/>
          <p:nvPr/>
        </p:nvGrpSpPr>
        <p:grpSpPr>
          <a:xfrm>
            <a:off x="6621959" y="2515478"/>
            <a:ext cx="421716" cy="481616"/>
            <a:chOff x="6645283" y="2688963"/>
            <a:chExt cx="428410" cy="491476"/>
          </a:xfrm>
          <a:effectLst/>
        </p:grpSpPr>
        <p:sp>
          <p:nvSpPr>
            <p:cNvPr id="45" name="六边形 44"/>
            <p:cNvSpPr/>
            <p:nvPr/>
          </p:nvSpPr>
          <p:spPr>
            <a:xfrm rot="5400000">
              <a:off x="6613750" y="2722996"/>
              <a:ext cx="491476" cy="423409"/>
            </a:xfrm>
            <a:prstGeom prst="hexagon">
              <a:avLst/>
            </a:prstGeom>
            <a:solidFill>
              <a:srgbClr val="16B59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文本框 33"/>
            <p:cNvSpPr txBox="1"/>
            <p:nvPr/>
          </p:nvSpPr>
          <p:spPr>
            <a:xfrm>
              <a:off x="6645283" y="2769733"/>
              <a:ext cx="428410" cy="3454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07</a:t>
              </a:r>
            </a:p>
          </p:txBody>
        </p:sp>
      </p:grpSp>
      <p:sp>
        <p:nvSpPr>
          <p:cNvPr id="47" name="文本框 33"/>
          <p:cNvSpPr txBox="1"/>
          <p:nvPr/>
        </p:nvSpPr>
        <p:spPr>
          <a:xfrm>
            <a:off x="1575429" y="1578502"/>
            <a:ext cx="897669" cy="552400"/>
          </a:xfrm>
          <a:prstGeom prst="rect">
            <a:avLst/>
          </a:prstGeom>
          <a:no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33"/>
          <p:cNvSpPr txBox="1"/>
          <p:nvPr/>
        </p:nvSpPr>
        <p:spPr>
          <a:xfrm>
            <a:off x="3408908" y="1578502"/>
            <a:ext cx="897669" cy="552400"/>
          </a:xfrm>
          <a:prstGeom prst="rect">
            <a:avLst/>
          </a:prstGeom>
          <a:no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33"/>
          <p:cNvSpPr txBox="1"/>
          <p:nvPr/>
        </p:nvSpPr>
        <p:spPr>
          <a:xfrm>
            <a:off x="5284782" y="1578502"/>
            <a:ext cx="897669" cy="552400"/>
          </a:xfrm>
          <a:prstGeom prst="rect">
            <a:avLst/>
          </a:prstGeom>
          <a:solidFill>
            <a:srgbClr val="16B59C"/>
          </a:solid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文本框 33"/>
          <p:cNvSpPr txBox="1"/>
          <p:nvPr/>
        </p:nvSpPr>
        <p:spPr>
          <a:xfrm>
            <a:off x="7104656" y="1578502"/>
            <a:ext cx="897669" cy="552400"/>
          </a:xfrm>
          <a:prstGeom prst="rect">
            <a:avLst/>
          </a:prstGeom>
          <a:solidFill>
            <a:srgbClr val="16B59C"/>
          </a:solid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33"/>
          <p:cNvSpPr txBox="1"/>
          <p:nvPr/>
        </p:nvSpPr>
        <p:spPr>
          <a:xfrm>
            <a:off x="2494184" y="3454625"/>
            <a:ext cx="897669" cy="552400"/>
          </a:xfrm>
          <a:prstGeom prst="rect">
            <a:avLst/>
          </a:prstGeom>
          <a:no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33"/>
          <p:cNvSpPr txBox="1"/>
          <p:nvPr/>
        </p:nvSpPr>
        <p:spPr>
          <a:xfrm>
            <a:off x="4370057" y="3454625"/>
            <a:ext cx="897669" cy="552400"/>
          </a:xfrm>
          <a:prstGeom prst="rect">
            <a:avLst/>
          </a:prstGeom>
          <a:no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文本框 33"/>
          <p:cNvSpPr txBox="1"/>
          <p:nvPr/>
        </p:nvSpPr>
        <p:spPr>
          <a:xfrm>
            <a:off x="6189931" y="3454625"/>
            <a:ext cx="897669" cy="552400"/>
          </a:xfrm>
          <a:prstGeom prst="rect">
            <a:avLst/>
          </a:prstGeom>
          <a:noFill/>
          <a:effectLst/>
        </p:spPr>
        <p:txBody>
          <a:bodyPr wrap="square" lIns="89858" tIns="44929" rIns="89858" bIns="44929"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单击此处添加文本单击此处添加单</a:t>
            </a:r>
            <a:endPar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extLst>
      <p:ext uri="{BB962C8B-B14F-4D97-AF65-F5344CB8AC3E}">
        <p14:creationId xmlns:p14="http://schemas.microsoft.com/office/powerpoint/2010/main" val="1710844466"/>
      </p:ext>
    </p:extLst>
  </p:cSld>
  <p:clrMapOvr>
    <a:masterClrMapping/>
  </p:clrMapOvr>
  <p:transition spd="slow" advTm="729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53" presetClass="entr" presetSubtype="16"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1000"/>
                                        <p:tgtEl>
                                          <p:spTgt spid="16"/>
                                        </p:tgtEl>
                                      </p:cBhvr>
                                    </p:animEffect>
                                    <p:anim calcmode="lin" valueType="num">
                                      <p:cBhvr>
                                        <p:cTn id="101" dur="1000" fill="hold"/>
                                        <p:tgtEl>
                                          <p:spTgt spid="16"/>
                                        </p:tgtEl>
                                        <p:attrNameLst>
                                          <p:attrName>ppt_x</p:attrName>
                                        </p:attrNameLst>
                                      </p:cBhvr>
                                      <p:tavLst>
                                        <p:tav tm="0">
                                          <p:val>
                                            <p:strVal val="#ppt_x"/>
                                          </p:val>
                                        </p:tav>
                                        <p:tav tm="100000">
                                          <p:val>
                                            <p:strVal val="#ppt_x"/>
                                          </p:val>
                                        </p:tav>
                                      </p:tavLst>
                                    </p:anim>
                                    <p:anim calcmode="lin" valueType="num">
                                      <p:cBhvr>
                                        <p:cTn id="102" dur="1000" fill="hold"/>
                                        <p:tgtEl>
                                          <p:spTgt spid="1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0"/>
                                        <p:tgtEl>
                                          <p:spTgt spid="51"/>
                                        </p:tgtEl>
                                      </p:cBhvr>
                                    </p:animEffect>
                                    <p:anim calcmode="lin" valueType="num">
                                      <p:cBhvr>
                                        <p:cTn id="128" dur="1000" fill="hold"/>
                                        <p:tgtEl>
                                          <p:spTgt spid="51"/>
                                        </p:tgtEl>
                                        <p:attrNameLst>
                                          <p:attrName>ppt_x</p:attrName>
                                        </p:attrNameLst>
                                      </p:cBhvr>
                                      <p:tavLst>
                                        <p:tav tm="0">
                                          <p:val>
                                            <p:strVal val="#ppt_x"/>
                                          </p:val>
                                        </p:tav>
                                        <p:tav tm="100000">
                                          <p:val>
                                            <p:strVal val="#ppt_x"/>
                                          </p:val>
                                        </p:tav>
                                      </p:tavLst>
                                    </p:anim>
                                    <p:anim calcmode="lin" valueType="num">
                                      <p:cBhvr>
                                        <p:cTn id="129" dur="1000" fill="hold"/>
                                        <p:tgtEl>
                                          <p:spTgt spid="51"/>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anim calcmode="lin" valueType="num">
                                      <p:cBhvr>
                                        <p:cTn id="143" dur="1000" fill="hold"/>
                                        <p:tgtEl>
                                          <p:spTgt spid="24"/>
                                        </p:tgtEl>
                                        <p:attrNameLst>
                                          <p:attrName>ppt_x</p:attrName>
                                        </p:attrNameLst>
                                      </p:cBhvr>
                                      <p:tavLst>
                                        <p:tav tm="0">
                                          <p:val>
                                            <p:strVal val="#ppt_x"/>
                                          </p:val>
                                        </p:tav>
                                        <p:tav tm="100000">
                                          <p:val>
                                            <p:strVal val="#ppt_x"/>
                                          </p:val>
                                        </p:tav>
                                      </p:tavLst>
                                    </p:anim>
                                    <p:anim calcmode="lin" valueType="num">
                                      <p:cBhvr>
                                        <p:cTn id="144" dur="1000" fill="hold"/>
                                        <p:tgtEl>
                                          <p:spTgt spid="24"/>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1000"/>
                                        <p:tgtEl>
                                          <p:spTgt spid="22"/>
                                        </p:tgtEl>
                                      </p:cBhvr>
                                    </p:animEffect>
                                    <p:anim calcmode="lin" valueType="num">
                                      <p:cBhvr>
                                        <p:cTn id="148" dur="1000" fill="hold"/>
                                        <p:tgtEl>
                                          <p:spTgt spid="22"/>
                                        </p:tgtEl>
                                        <p:attrNameLst>
                                          <p:attrName>ppt_x</p:attrName>
                                        </p:attrNameLst>
                                      </p:cBhvr>
                                      <p:tavLst>
                                        <p:tav tm="0">
                                          <p:val>
                                            <p:strVal val="#ppt_x"/>
                                          </p:val>
                                        </p:tav>
                                        <p:tav tm="100000">
                                          <p:val>
                                            <p:strVal val="#ppt_x"/>
                                          </p:val>
                                        </p:tav>
                                      </p:tavLst>
                                    </p:anim>
                                    <p:anim calcmode="lin" valueType="num">
                                      <p:cBhvr>
                                        <p:cTn id="149" dur="1000" fill="hold"/>
                                        <p:tgtEl>
                                          <p:spTgt spid="22"/>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fade">
                                      <p:cBhvr>
                                        <p:cTn id="152" dur="1000"/>
                                        <p:tgtEl>
                                          <p:spTgt spid="20"/>
                                        </p:tgtEl>
                                      </p:cBhvr>
                                    </p:animEffect>
                                    <p:anim calcmode="lin" valueType="num">
                                      <p:cBhvr>
                                        <p:cTn id="153" dur="1000" fill="hold"/>
                                        <p:tgtEl>
                                          <p:spTgt spid="20"/>
                                        </p:tgtEl>
                                        <p:attrNameLst>
                                          <p:attrName>ppt_x</p:attrName>
                                        </p:attrNameLst>
                                      </p:cBhvr>
                                      <p:tavLst>
                                        <p:tav tm="0">
                                          <p:val>
                                            <p:strVal val="#ppt_x"/>
                                          </p:val>
                                        </p:tav>
                                        <p:tav tm="100000">
                                          <p:val>
                                            <p:strVal val="#ppt_x"/>
                                          </p:val>
                                        </p:tav>
                                      </p:tavLst>
                                    </p:anim>
                                    <p:anim calcmode="lin" valueType="num">
                                      <p:cBhvr>
                                        <p:cTn id="1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P spid="25" grpId="0" animBg="1"/>
      <p:bldP spid="47" grpId="0"/>
      <p:bldP spid="48" grpId="0"/>
      <p:bldP spid="49" grpId="0" animBg="1"/>
      <p:bldP spid="50" grpId="0" animBg="1"/>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a:spLocks/>
          </p:cNvSpPr>
          <p:nvPr/>
        </p:nvSpPr>
        <p:spPr bwMode="auto">
          <a:xfrm>
            <a:off x="4499178" y="3183024"/>
            <a:ext cx="850217" cy="919178"/>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385" tIns="33692" rIns="67385" bIns="33692"/>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 name="Freeform 107"/>
          <p:cNvSpPr>
            <a:spLocks/>
          </p:cNvSpPr>
          <p:nvPr/>
        </p:nvSpPr>
        <p:spPr bwMode="auto">
          <a:xfrm>
            <a:off x="3508300" y="3183024"/>
            <a:ext cx="853343" cy="919178"/>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385" tIns="33692" rIns="67385" bIns="33692"/>
          <a:lstStyle/>
          <a:p>
            <a:pPr fontAlgn="base">
              <a:spcBef>
                <a:spcPct val="0"/>
              </a:spcBef>
              <a:spcAft>
                <a:spcPct val="0"/>
              </a:spcAft>
              <a:defRPr/>
            </a:pPr>
            <a:endParaRPr lang="zh-CN" altLang="en-US">
              <a:solidFill>
                <a:schemeClr val="bg1">
                  <a:lumMod val="65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940966" y="1285567"/>
            <a:ext cx="2975760" cy="2816635"/>
            <a:chOff x="3748193" y="2000673"/>
            <a:chExt cx="4030134" cy="3833285"/>
          </a:xfrm>
          <a:solidFill>
            <a:srgbClr val="16B59C"/>
          </a:solidFill>
        </p:grpSpPr>
        <p:sp>
          <p:nvSpPr>
            <p:cNvPr id="5" name="Freeform 104"/>
            <p:cNvSpPr>
              <a:spLocks/>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6" name="Freeform 106"/>
            <p:cNvSpPr>
              <a:spLocks/>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Freeform 108"/>
            <p:cNvSpPr>
              <a:spLocks/>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Freeform 109"/>
            <p:cNvSpPr>
              <a:spLocks/>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Freeform 121"/>
            <p:cNvSpPr>
              <a:spLocks/>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Freeform 122"/>
            <p:cNvSpPr>
              <a:spLocks/>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Freeform 123"/>
            <p:cNvSpPr>
              <a:spLocks/>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Freeform 124"/>
            <p:cNvSpPr>
              <a:spLocks/>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grpFill/>
            <a:ln>
              <a:noFill/>
            </a:ln>
            <a:extLst/>
          </p:spPr>
          <p:txBody>
            <a:bodyPr/>
            <a:lstStyle/>
            <a:p>
              <a:pPr fontAlgn="base">
                <a:spcBef>
                  <a:spcPct val="0"/>
                </a:spcBef>
                <a:spcAft>
                  <a:spcPct val="0"/>
                </a:spcAft>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3" name="矩形 1"/>
          <p:cNvSpPr>
            <a:spLocks noChangeArrowheads="1"/>
          </p:cNvSpPr>
          <p:nvPr/>
        </p:nvSpPr>
        <p:spPr bwMode="auto">
          <a:xfrm>
            <a:off x="6075619" y="1250016"/>
            <a:ext cx="1850334" cy="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964268" y="1250016"/>
            <a:ext cx="1939820" cy="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6075616" y="2738433"/>
            <a:ext cx="1850334" cy="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928352" y="2739985"/>
            <a:ext cx="1939820" cy="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042491" y="1682167"/>
            <a:ext cx="2967500" cy="648557"/>
            <a:chOff x="1177047" y="2540424"/>
            <a:chExt cx="4018947" cy="882650"/>
          </a:xfrm>
        </p:grpSpPr>
        <p:sp>
          <p:nvSpPr>
            <p:cNvPr id="18" name="任意多边形 17"/>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Oval 54"/>
            <p:cNvSpPr>
              <a:spLocks noChangeArrowheads="1"/>
            </p:cNvSpPr>
            <p:nvPr/>
          </p:nvSpPr>
          <p:spPr bwMode="auto">
            <a:xfrm>
              <a:off x="5085927" y="3313007"/>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019623" y="1691500"/>
            <a:ext cx="2741324" cy="645445"/>
            <a:chOff x="6563360" y="2553124"/>
            <a:chExt cx="3712633" cy="878416"/>
          </a:xfrm>
        </p:grpSpPr>
        <p:sp>
          <p:nvSpPr>
            <p:cNvPr id="21" name="任意多边形 20"/>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Oval 54"/>
            <p:cNvSpPr>
              <a:spLocks noChangeArrowheads="1"/>
            </p:cNvSpPr>
            <p:nvPr/>
          </p:nvSpPr>
          <p:spPr bwMode="auto">
            <a:xfrm>
              <a:off x="6563360" y="3321473"/>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66510" y="3176802"/>
            <a:ext cx="2714756" cy="648557"/>
            <a:chOff x="6626860" y="4574541"/>
            <a:chExt cx="3676651" cy="882650"/>
          </a:xfrm>
        </p:grpSpPr>
        <p:sp>
          <p:nvSpPr>
            <p:cNvPr id="24" name="任意多边形 23"/>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Oval 54"/>
            <p:cNvSpPr>
              <a:spLocks noChangeArrowheads="1"/>
            </p:cNvSpPr>
            <p:nvPr/>
          </p:nvSpPr>
          <p:spPr bwMode="auto">
            <a:xfrm>
              <a:off x="6626860" y="5347124"/>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042490" y="3176802"/>
            <a:ext cx="2687741" cy="648557"/>
            <a:chOff x="1177046" y="4574541"/>
            <a:chExt cx="3640065" cy="882650"/>
          </a:xfrm>
        </p:grpSpPr>
        <p:sp>
          <p:nvSpPr>
            <p:cNvPr id="27" name="任意多边形 26"/>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Oval 54"/>
            <p:cNvSpPr>
              <a:spLocks noChangeArrowheads="1"/>
            </p:cNvSpPr>
            <p:nvPr/>
          </p:nvSpPr>
          <p:spPr bwMode="auto">
            <a:xfrm>
              <a:off x="4707044" y="5347124"/>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9" name="矩形 1"/>
          <p:cNvSpPr>
            <a:spLocks noChangeArrowheads="1"/>
          </p:cNvSpPr>
          <p:nvPr/>
        </p:nvSpPr>
        <p:spPr bwMode="auto">
          <a:xfrm>
            <a:off x="900724" y="1747825"/>
            <a:ext cx="2003364" cy="8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85" tIns="33692" rIns="67385" bIns="33692">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925463" y="3237466"/>
            <a:ext cx="2003364" cy="8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85" tIns="33692" rIns="67385" bIns="33692">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6056456" y="1758446"/>
            <a:ext cx="2003364" cy="8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85" tIns="33692" rIns="67385" bIns="33692">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6112226" y="3249718"/>
            <a:ext cx="2003364" cy="8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85" tIns="33692" rIns="67385" bIns="33692">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advTm="7552">
        <p14:ripple dir="ru"/>
      </p:transition>
    </mc:Choice>
    <mc:Fallback xmlns="">
      <p:transition spd="slow" advTm="7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235" y="4338102"/>
            <a:ext cx="970997" cy="275385"/>
          </a:xfrm>
          <a:prstGeom prst="rect">
            <a:avLst/>
          </a:prstGeom>
          <a:noFill/>
        </p:spPr>
        <p:txBody>
          <a:bodyPr wrap="square" lIns="89844" tIns="44921" rIns="89844" bIns="44921" rtlCol="0">
            <a:spAutoFit/>
          </a:bodyPr>
          <a:lstStyle/>
          <a:p>
            <a:pPr algn="ctr"/>
            <a:r>
              <a:rPr lang="zh-CN" altLang="en-US" sz="1200" dirty="0">
                <a:latin typeface="微软雅黑" pitchFamily="34" charset="-122"/>
                <a:ea typeface="微软雅黑" pitchFamily="34" charset="-122"/>
              </a:rPr>
              <a:t>输入文本</a:t>
            </a:r>
          </a:p>
        </p:txBody>
      </p:sp>
      <p:sp>
        <p:nvSpPr>
          <p:cNvPr id="3" name="TextBox 2"/>
          <p:cNvSpPr txBox="1"/>
          <p:nvPr/>
        </p:nvSpPr>
        <p:spPr>
          <a:xfrm>
            <a:off x="874179" y="3838041"/>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100</a:t>
            </a:r>
            <a:endParaRPr lang="zh-CN" altLang="en-US" sz="900" dirty="0">
              <a:latin typeface="微软雅黑" pitchFamily="34" charset="-122"/>
              <a:ea typeface="微软雅黑" pitchFamily="34" charset="-122"/>
            </a:endParaRPr>
          </a:p>
        </p:txBody>
      </p:sp>
      <p:sp>
        <p:nvSpPr>
          <p:cNvPr id="4" name="TextBox 3"/>
          <p:cNvSpPr txBox="1"/>
          <p:nvPr/>
        </p:nvSpPr>
        <p:spPr>
          <a:xfrm>
            <a:off x="2331595" y="4338102"/>
            <a:ext cx="970997" cy="275385"/>
          </a:xfrm>
          <a:prstGeom prst="rect">
            <a:avLst/>
          </a:prstGeom>
          <a:noFill/>
        </p:spPr>
        <p:txBody>
          <a:bodyPr wrap="square" lIns="89844" tIns="44921" rIns="89844" bIns="44921" rtlCol="0">
            <a:spAutoFit/>
          </a:bodyPr>
          <a:lstStyle/>
          <a:p>
            <a:pPr algn="ctr"/>
            <a:r>
              <a:rPr lang="zh-CN" altLang="en-US" sz="1200" dirty="0">
                <a:latin typeface="微软雅黑" pitchFamily="34" charset="-122"/>
                <a:ea typeface="微软雅黑" pitchFamily="34" charset="-122"/>
              </a:rPr>
              <a:t>输入文本</a:t>
            </a:r>
          </a:p>
        </p:txBody>
      </p:sp>
      <p:sp>
        <p:nvSpPr>
          <p:cNvPr id="5" name="TextBox 4"/>
          <p:cNvSpPr txBox="1"/>
          <p:nvPr/>
        </p:nvSpPr>
        <p:spPr>
          <a:xfrm>
            <a:off x="3424953" y="4338102"/>
            <a:ext cx="970997" cy="275385"/>
          </a:xfrm>
          <a:prstGeom prst="rect">
            <a:avLst/>
          </a:prstGeom>
          <a:noFill/>
        </p:spPr>
        <p:txBody>
          <a:bodyPr wrap="square" lIns="89844" tIns="44921" rIns="89844" bIns="44921" rtlCol="0">
            <a:spAutoFit/>
          </a:bodyPr>
          <a:lstStyle/>
          <a:p>
            <a:pPr algn="ctr"/>
            <a:r>
              <a:rPr lang="zh-CN" altLang="en-US" sz="1200" dirty="0">
                <a:latin typeface="微软雅黑" pitchFamily="34" charset="-122"/>
                <a:ea typeface="微软雅黑" pitchFamily="34" charset="-122"/>
              </a:rPr>
              <a:t>输入文本</a:t>
            </a:r>
          </a:p>
        </p:txBody>
      </p:sp>
      <p:sp>
        <p:nvSpPr>
          <p:cNvPr id="6" name="TextBox 5"/>
          <p:cNvSpPr txBox="1"/>
          <p:nvPr/>
        </p:nvSpPr>
        <p:spPr>
          <a:xfrm>
            <a:off x="4518312" y="4338102"/>
            <a:ext cx="970997" cy="275385"/>
          </a:xfrm>
          <a:prstGeom prst="rect">
            <a:avLst/>
          </a:prstGeom>
          <a:noFill/>
        </p:spPr>
        <p:txBody>
          <a:bodyPr wrap="square" lIns="89844" tIns="44921" rIns="89844" bIns="44921" rtlCol="0">
            <a:spAutoFit/>
          </a:bodyPr>
          <a:lstStyle/>
          <a:p>
            <a:pPr algn="ctr"/>
            <a:r>
              <a:rPr lang="zh-CN" altLang="en-US" sz="1200" dirty="0">
                <a:latin typeface="微软雅黑" pitchFamily="34" charset="-122"/>
                <a:ea typeface="微软雅黑" pitchFamily="34" charset="-122"/>
              </a:rPr>
              <a:t>输入文本</a:t>
            </a:r>
          </a:p>
        </p:txBody>
      </p:sp>
      <p:sp>
        <p:nvSpPr>
          <p:cNvPr id="7" name="TextBox 6"/>
          <p:cNvSpPr txBox="1"/>
          <p:nvPr/>
        </p:nvSpPr>
        <p:spPr>
          <a:xfrm>
            <a:off x="874179" y="3476405"/>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200</a:t>
            </a:r>
            <a:endParaRPr lang="zh-CN" altLang="en-US" sz="900" dirty="0">
              <a:latin typeface="微软雅黑" pitchFamily="34" charset="-122"/>
              <a:ea typeface="微软雅黑" pitchFamily="34" charset="-122"/>
            </a:endParaRPr>
          </a:p>
        </p:txBody>
      </p:sp>
      <p:sp>
        <p:nvSpPr>
          <p:cNvPr id="8" name="TextBox 7"/>
          <p:cNvSpPr txBox="1"/>
          <p:nvPr/>
        </p:nvSpPr>
        <p:spPr>
          <a:xfrm>
            <a:off x="874179" y="3114767"/>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300</a:t>
            </a:r>
            <a:endParaRPr lang="zh-CN" altLang="en-US" sz="900" dirty="0">
              <a:latin typeface="微软雅黑" pitchFamily="34" charset="-122"/>
              <a:ea typeface="微软雅黑" pitchFamily="34" charset="-122"/>
            </a:endParaRPr>
          </a:p>
        </p:txBody>
      </p:sp>
      <p:sp>
        <p:nvSpPr>
          <p:cNvPr id="9" name="TextBox 8"/>
          <p:cNvSpPr txBox="1"/>
          <p:nvPr/>
        </p:nvSpPr>
        <p:spPr>
          <a:xfrm>
            <a:off x="874179" y="2753129"/>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400</a:t>
            </a:r>
            <a:endParaRPr lang="zh-CN" altLang="en-US" sz="900" dirty="0">
              <a:latin typeface="微软雅黑" pitchFamily="34" charset="-122"/>
              <a:ea typeface="微软雅黑" pitchFamily="34" charset="-122"/>
            </a:endParaRPr>
          </a:p>
        </p:txBody>
      </p:sp>
      <p:sp>
        <p:nvSpPr>
          <p:cNvPr id="10" name="TextBox 9"/>
          <p:cNvSpPr txBox="1"/>
          <p:nvPr/>
        </p:nvSpPr>
        <p:spPr>
          <a:xfrm>
            <a:off x="874179" y="2391492"/>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500</a:t>
            </a:r>
            <a:endParaRPr lang="zh-CN" altLang="en-US" sz="900" dirty="0">
              <a:latin typeface="微软雅黑" pitchFamily="34" charset="-122"/>
              <a:ea typeface="微软雅黑" pitchFamily="34" charset="-122"/>
            </a:endParaRPr>
          </a:p>
        </p:txBody>
      </p:sp>
      <p:sp>
        <p:nvSpPr>
          <p:cNvPr id="11" name="TextBox 10"/>
          <p:cNvSpPr txBox="1"/>
          <p:nvPr/>
        </p:nvSpPr>
        <p:spPr>
          <a:xfrm>
            <a:off x="874179" y="2029854"/>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600</a:t>
            </a:r>
            <a:endParaRPr lang="zh-CN" altLang="en-US" sz="900" dirty="0">
              <a:latin typeface="微软雅黑" pitchFamily="34" charset="-122"/>
              <a:ea typeface="微软雅黑" pitchFamily="34" charset="-122"/>
            </a:endParaRPr>
          </a:p>
        </p:txBody>
      </p:sp>
      <p:sp>
        <p:nvSpPr>
          <p:cNvPr id="12" name="TextBox 11"/>
          <p:cNvSpPr txBox="1"/>
          <p:nvPr/>
        </p:nvSpPr>
        <p:spPr>
          <a:xfrm>
            <a:off x="874179" y="1662100"/>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700</a:t>
            </a:r>
            <a:endParaRPr lang="zh-CN" altLang="en-US" sz="900" dirty="0">
              <a:latin typeface="微软雅黑" pitchFamily="34" charset="-122"/>
              <a:ea typeface="微软雅黑" pitchFamily="34" charset="-122"/>
            </a:endParaRPr>
          </a:p>
        </p:txBody>
      </p:sp>
      <p:grpSp>
        <p:nvGrpSpPr>
          <p:cNvPr id="13" name="组合 12"/>
          <p:cNvGrpSpPr/>
          <p:nvPr/>
        </p:nvGrpSpPr>
        <p:grpSpPr>
          <a:xfrm>
            <a:off x="1157711" y="1374440"/>
            <a:ext cx="4394738" cy="2893099"/>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74179" y="1306580"/>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800</a:t>
            </a:r>
            <a:endParaRPr lang="zh-CN" altLang="en-US" sz="900" dirty="0">
              <a:latin typeface="微软雅黑" pitchFamily="34" charset="-122"/>
              <a:ea typeface="微软雅黑" pitchFamily="34" charset="-122"/>
            </a:endParaRPr>
          </a:p>
        </p:txBody>
      </p:sp>
      <p:sp>
        <p:nvSpPr>
          <p:cNvPr id="24" name="TextBox 23"/>
          <p:cNvSpPr txBox="1"/>
          <p:nvPr/>
        </p:nvSpPr>
        <p:spPr>
          <a:xfrm>
            <a:off x="874179" y="4199679"/>
            <a:ext cx="212649"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0</a:t>
            </a:r>
            <a:endParaRPr lang="zh-CN" altLang="en-US" sz="900" dirty="0">
              <a:latin typeface="微软雅黑" pitchFamily="34" charset="-122"/>
              <a:ea typeface="微软雅黑" pitchFamily="34" charset="-122"/>
            </a:endParaRPr>
          </a:p>
        </p:txBody>
      </p:sp>
      <p:sp>
        <p:nvSpPr>
          <p:cNvPr id="25" name="矩形 24"/>
          <p:cNvSpPr/>
          <p:nvPr/>
        </p:nvSpPr>
        <p:spPr>
          <a:xfrm>
            <a:off x="1414469" y="3182627"/>
            <a:ext cx="637946" cy="108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26" name="矩形 25"/>
          <p:cNvSpPr/>
          <p:nvPr/>
        </p:nvSpPr>
        <p:spPr>
          <a:xfrm>
            <a:off x="1414469" y="3544264"/>
            <a:ext cx="637946" cy="723278"/>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27" name="矩形 26"/>
          <p:cNvSpPr/>
          <p:nvPr/>
        </p:nvSpPr>
        <p:spPr>
          <a:xfrm>
            <a:off x="2498120" y="2459352"/>
            <a:ext cx="637946" cy="18081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28" name="矩形 27"/>
          <p:cNvSpPr/>
          <p:nvPr/>
        </p:nvSpPr>
        <p:spPr>
          <a:xfrm>
            <a:off x="2498120" y="3001809"/>
            <a:ext cx="637946" cy="1265732"/>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29" name="矩形 28"/>
          <p:cNvSpPr/>
          <p:nvPr/>
        </p:nvSpPr>
        <p:spPr>
          <a:xfrm>
            <a:off x="3591478" y="2097714"/>
            <a:ext cx="637946" cy="21698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30" name="矩形 29"/>
          <p:cNvSpPr/>
          <p:nvPr/>
        </p:nvSpPr>
        <p:spPr>
          <a:xfrm>
            <a:off x="3591478" y="2527211"/>
            <a:ext cx="637946" cy="1740329"/>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31" name="矩形 30"/>
          <p:cNvSpPr/>
          <p:nvPr/>
        </p:nvSpPr>
        <p:spPr>
          <a:xfrm>
            <a:off x="4690708" y="1736077"/>
            <a:ext cx="637946" cy="25314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32" name="矩形 31"/>
          <p:cNvSpPr/>
          <p:nvPr/>
        </p:nvSpPr>
        <p:spPr>
          <a:xfrm>
            <a:off x="4690708" y="1936244"/>
            <a:ext cx="637946" cy="2331297"/>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33" name="TextBox 32"/>
          <p:cNvSpPr txBox="1"/>
          <p:nvPr/>
        </p:nvSpPr>
        <p:spPr>
          <a:xfrm>
            <a:off x="5989103" y="1724554"/>
            <a:ext cx="2410018" cy="738664"/>
          </a:xfrm>
          <a:prstGeom prst="rect">
            <a:avLst/>
          </a:prstGeom>
          <a:noFill/>
        </p:spPr>
        <p:txBody>
          <a:bodyPr wrap="square" lIns="0" tIns="0" rIns="0" bIns="0" rtlCol="0">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a:t>
            </a:r>
          </a:p>
        </p:txBody>
      </p:sp>
      <p:sp>
        <p:nvSpPr>
          <p:cNvPr id="34" name="TextBox 33"/>
          <p:cNvSpPr txBox="1"/>
          <p:nvPr/>
        </p:nvSpPr>
        <p:spPr>
          <a:xfrm>
            <a:off x="5989104" y="1250016"/>
            <a:ext cx="2615914" cy="307777"/>
          </a:xfrm>
          <a:prstGeom prst="rect">
            <a:avLst/>
          </a:prstGeom>
          <a:noFill/>
        </p:spPr>
        <p:txBody>
          <a:bodyPr wrap="square" lIns="0" tIns="0" rIns="0" bIns="0" rtlCol="0">
            <a:spAutoFit/>
          </a:bodyPr>
          <a:lstStyle/>
          <a:p>
            <a:r>
              <a:rPr lang="zh-CN" altLang="en-US" sz="2000" b="1" dirty="0">
                <a:solidFill>
                  <a:schemeClr val="bg1">
                    <a:lumMod val="65000"/>
                  </a:schemeClr>
                </a:solidFill>
                <a:latin typeface="微软雅黑" pitchFamily="34" charset="-122"/>
                <a:ea typeface="微软雅黑" pitchFamily="34" charset="-122"/>
              </a:rPr>
              <a:t>点击输入标题文本</a:t>
            </a:r>
          </a:p>
        </p:txBody>
      </p:sp>
      <p:sp>
        <p:nvSpPr>
          <p:cNvPr id="35" name="TextBox 34"/>
          <p:cNvSpPr txBox="1"/>
          <p:nvPr/>
        </p:nvSpPr>
        <p:spPr>
          <a:xfrm>
            <a:off x="5966602" y="2954917"/>
            <a:ext cx="2239814" cy="482564"/>
          </a:xfrm>
          <a:prstGeom prst="rect">
            <a:avLst/>
          </a:prstGeom>
          <a:noFill/>
        </p:spPr>
        <p:txBody>
          <a:bodyPr wrap="square" lIns="0" tIns="0" rIns="0" bIns="0" rtlCol="0">
            <a:spAutoFit/>
          </a:bodyPr>
          <a:lstStyle/>
          <a:p>
            <a:r>
              <a:rPr lang="en-US" altLang="zh-CN" sz="3100" b="1" dirty="0">
                <a:solidFill>
                  <a:srgbClr val="16B59C"/>
                </a:solidFill>
                <a:latin typeface="+mn-ea"/>
                <a:cs typeface="Arial" panose="020B0604020202020204" pitchFamily="34" charset="0"/>
              </a:rPr>
              <a:t>13,648,258</a:t>
            </a:r>
            <a:endParaRPr lang="zh-CN" altLang="en-US" sz="3100" b="1" dirty="0">
              <a:solidFill>
                <a:srgbClr val="16B59C"/>
              </a:solidFill>
              <a:latin typeface="+mn-ea"/>
              <a:cs typeface="Arial" panose="020B0604020202020204" pitchFamily="34" charset="0"/>
            </a:endParaRPr>
          </a:p>
        </p:txBody>
      </p:sp>
      <p:sp>
        <p:nvSpPr>
          <p:cNvPr id="36" name="TextBox 35"/>
          <p:cNvSpPr txBox="1"/>
          <p:nvPr/>
        </p:nvSpPr>
        <p:spPr>
          <a:xfrm>
            <a:off x="5989103" y="2642446"/>
            <a:ext cx="1417658" cy="214842"/>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全年总额：</a:t>
            </a:r>
          </a:p>
        </p:txBody>
      </p:sp>
      <p:sp>
        <p:nvSpPr>
          <p:cNvPr id="37" name="椭圆 36"/>
          <p:cNvSpPr>
            <a:spLocks noChangeAspect="1"/>
          </p:cNvSpPr>
          <p:nvPr/>
        </p:nvSpPr>
        <p:spPr>
          <a:xfrm>
            <a:off x="6685435" y="3764283"/>
            <a:ext cx="106313" cy="1058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38" name="椭圆 37"/>
          <p:cNvSpPr>
            <a:spLocks noChangeAspect="1"/>
          </p:cNvSpPr>
          <p:nvPr/>
        </p:nvSpPr>
        <p:spPr>
          <a:xfrm>
            <a:off x="6685435" y="4103262"/>
            <a:ext cx="106313" cy="105833"/>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39" name="TextBox 38"/>
          <p:cNvSpPr txBox="1"/>
          <p:nvPr/>
        </p:nvSpPr>
        <p:spPr>
          <a:xfrm>
            <a:off x="5999834" y="3713226"/>
            <a:ext cx="625007" cy="214842"/>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毛利润</a:t>
            </a:r>
          </a:p>
        </p:txBody>
      </p:sp>
      <p:sp>
        <p:nvSpPr>
          <p:cNvPr id="40" name="TextBox 39"/>
          <p:cNvSpPr txBox="1"/>
          <p:nvPr/>
        </p:nvSpPr>
        <p:spPr>
          <a:xfrm>
            <a:off x="5999834" y="4050616"/>
            <a:ext cx="625007" cy="214842"/>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纯利润</a:t>
            </a:r>
          </a:p>
        </p:txBody>
      </p:sp>
      <p:sp>
        <p:nvSpPr>
          <p:cNvPr id="41" name="TextBox 9"/>
          <p:cNvSpPr txBox="1">
            <a:spLocks noChangeArrowheads="1"/>
          </p:cNvSpPr>
          <p:nvPr/>
        </p:nvSpPr>
        <p:spPr bwMode="auto">
          <a:xfrm>
            <a:off x="1457069" y="2851009"/>
            <a:ext cx="552751" cy="3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16B59C"/>
                </a:solidFill>
                <a:latin typeface="微软雅黑" pitchFamily="34" charset="-122"/>
                <a:ea typeface="微软雅黑" pitchFamily="34" charset="-122"/>
              </a:rPr>
              <a:t>53%</a:t>
            </a:r>
            <a:endParaRPr lang="zh-CN" altLang="en-US" sz="2000" b="1" dirty="0">
              <a:solidFill>
                <a:srgbClr val="16B59C"/>
              </a:solidFill>
              <a:latin typeface="微软雅黑" pitchFamily="34" charset="-122"/>
              <a:ea typeface="微软雅黑" pitchFamily="34" charset="-122"/>
            </a:endParaRPr>
          </a:p>
        </p:txBody>
      </p:sp>
      <p:sp>
        <p:nvSpPr>
          <p:cNvPr id="42" name="TextBox 9"/>
          <p:cNvSpPr txBox="1">
            <a:spLocks noChangeArrowheads="1"/>
          </p:cNvSpPr>
          <p:nvPr/>
        </p:nvSpPr>
        <p:spPr bwMode="auto">
          <a:xfrm>
            <a:off x="3588880" y="1762402"/>
            <a:ext cx="552751" cy="3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16B59C"/>
                </a:solidFill>
                <a:latin typeface="微软雅黑" pitchFamily="34" charset="-122"/>
                <a:ea typeface="微软雅黑" pitchFamily="34" charset="-122"/>
              </a:rPr>
              <a:t>72%</a:t>
            </a:r>
            <a:endParaRPr lang="zh-CN" altLang="en-US" sz="2000" b="1" dirty="0">
              <a:solidFill>
                <a:srgbClr val="16B59C"/>
              </a:solidFill>
              <a:latin typeface="微软雅黑" pitchFamily="34" charset="-122"/>
              <a:ea typeface="微软雅黑" pitchFamily="34" charset="-122"/>
            </a:endParaRPr>
          </a:p>
        </p:txBody>
      </p:sp>
      <p:sp>
        <p:nvSpPr>
          <p:cNvPr id="43" name="TextBox 9"/>
          <p:cNvSpPr txBox="1">
            <a:spLocks noChangeArrowheads="1"/>
          </p:cNvSpPr>
          <p:nvPr/>
        </p:nvSpPr>
        <p:spPr bwMode="auto">
          <a:xfrm>
            <a:off x="2540719" y="2135146"/>
            <a:ext cx="552751" cy="3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16B59C"/>
                </a:solidFill>
                <a:latin typeface="微软雅黑" pitchFamily="34" charset="-122"/>
                <a:ea typeface="微软雅黑" pitchFamily="34" charset="-122"/>
              </a:rPr>
              <a:t>60%</a:t>
            </a:r>
            <a:endParaRPr lang="zh-CN" altLang="en-US" sz="2000" b="1" dirty="0">
              <a:solidFill>
                <a:srgbClr val="16B59C"/>
              </a:solidFill>
              <a:latin typeface="微软雅黑" pitchFamily="34" charset="-122"/>
              <a:ea typeface="微软雅黑" pitchFamily="34" charset="-122"/>
            </a:endParaRPr>
          </a:p>
        </p:txBody>
      </p:sp>
      <p:sp>
        <p:nvSpPr>
          <p:cNvPr id="44" name="TextBox 9"/>
          <p:cNvSpPr txBox="1">
            <a:spLocks noChangeArrowheads="1"/>
          </p:cNvSpPr>
          <p:nvPr/>
        </p:nvSpPr>
        <p:spPr bwMode="auto">
          <a:xfrm>
            <a:off x="4733308" y="1401708"/>
            <a:ext cx="552751" cy="3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16B59C"/>
                </a:solidFill>
                <a:latin typeface="微软雅黑" pitchFamily="34" charset="-122"/>
                <a:ea typeface="微软雅黑" pitchFamily="34" charset="-122"/>
              </a:rPr>
              <a:t>90%</a:t>
            </a:r>
            <a:endParaRPr lang="zh-CN" altLang="en-US" sz="2000" b="1" dirty="0">
              <a:solidFill>
                <a:srgbClr val="16B59C"/>
              </a:solidFill>
              <a:latin typeface="微软雅黑" pitchFamily="34" charset="-122"/>
              <a:ea typeface="微软雅黑" pitchFamily="34" charset="-122"/>
            </a:endParaRPr>
          </a:p>
        </p:txBody>
      </p:sp>
      <p:sp>
        <p:nvSpPr>
          <p:cNvPr id="45" name="椭圆 44"/>
          <p:cNvSpPr>
            <a:spLocks noChangeAspect="1"/>
          </p:cNvSpPr>
          <p:nvPr/>
        </p:nvSpPr>
        <p:spPr>
          <a:xfrm>
            <a:off x="6896373" y="4103262"/>
            <a:ext cx="106313" cy="105833"/>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p>
        </p:txBody>
      </p:sp>
      <p:sp>
        <p:nvSpPr>
          <p:cNvPr id="46" name="椭圆 45"/>
          <p:cNvSpPr>
            <a:spLocks noChangeAspect="1"/>
          </p:cNvSpPr>
          <p:nvPr/>
        </p:nvSpPr>
        <p:spPr>
          <a:xfrm>
            <a:off x="7098962" y="4103262"/>
            <a:ext cx="106313" cy="105833"/>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solidFill>
                <a:schemeClr val="accent1"/>
              </a:solidFill>
            </a:endParaRPr>
          </a:p>
        </p:txBody>
      </p:sp>
      <p:sp>
        <p:nvSpPr>
          <p:cNvPr id="47" name="椭圆 46"/>
          <p:cNvSpPr>
            <a:spLocks noChangeAspect="1"/>
          </p:cNvSpPr>
          <p:nvPr/>
        </p:nvSpPr>
        <p:spPr>
          <a:xfrm>
            <a:off x="7300448" y="4103262"/>
            <a:ext cx="106313" cy="105833"/>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4" tIns="44921" rIns="89844" bIns="44921" rtlCol="0" anchor="ctr"/>
          <a:lstStyle/>
          <a:p>
            <a:pPr algn="ctr"/>
            <a:endParaRPr lang="zh-CN" altLang="en-US">
              <a:solidFill>
                <a:schemeClr val="accent2"/>
              </a:solidFill>
            </a:endParaRPr>
          </a:p>
        </p:txBody>
      </p:sp>
      <p:sp>
        <p:nvSpPr>
          <p:cNvPr id="48" name="TextBox 47"/>
          <p:cNvSpPr txBox="1"/>
          <p:nvPr/>
        </p:nvSpPr>
        <p:spPr>
          <a:xfrm>
            <a:off x="702970" y="4360722"/>
            <a:ext cx="520265" cy="367718"/>
          </a:xfrm>
          <a:prstGeom prst="rect">
            <a:avLst/>
          </a:prstGeom>
          <a:noFill/>
        </p:spPr>
        <p:txBody>
          <a:bodyPr wrap="square" lIns="89844" tIns="44921" rIns="89844" bIns="44921" rtlCol="0">
            <a:spAutoFit/>
          </a:bodyPr>
          <a:lstStyle/>
          <a:p>
            <a:pPr algn="ctr"/>
            <a:r>
              <a:rPr lang="zh-CN" altLang="en-US" sz="900" dirty="0">
                <a:latin typeface="微软雅黑" pitchFamily="34" charset="-122"/>
                <a:ea typeface="微软雅黑" pitchFamily="34" charset="-122"/>
              </a:rPr>
              <a:t>（万元）</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2500" advTm="11479">
        <p:checker dir="vert"/>
      </p:transition>
    </mc:Choice>
    <mc:Fallback xmlns="">
      <p:transition spd="slow" advTm="11479">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 fill="hold"/>
                                        <p:tgtEl>
                                          <p:spTgt spid="24"/>
                                        </p:tgtEl>
                                        <p:attrNameLst>
                                          <p:attrName>ppt_x</p:attrName>
                                        </p:attrNameLst>
                                      </p:cBhvr>
                                      <p:tavLst>
                                        <p:tav tm="0">
                                          <p:val>
                                            <p:strVal val="0-#ppt_w/2"/>
                                          </p:val>
                                        </p:tav>
                                        <p:tav tm="100000">
                                          <p:val>
                                            <p:strVal val="#ppt_x"/>
                                          </p:val>
                                        </p:tav>
                                      </p:tavLst>
                                    </p:anim>
                                    <p:anim calcmode="lin" valueType="num">
                                      <p:cBhvr additive="base">
                                        <p:cTn id="13" dur="1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 fill="hold"/>
                                        <p:tgtEl>
                                          <p:spTgt spid="3"/>
                                        </p:tgtEl>
                                        <p:attrNameLst>
                                          <p:attrName>ppt_x</p:attrName>
                                        </p:attrNameLst>
                                      </p:cBhvr>
                                      <p:tavLst>
                                        <p:tav tm="0">
                                          <p:val>
                                            <p:strVal val="0-#ppt_w/2"/>
                                          </p:val>
                                        </p:tav>
                                        <p:tav tm="100000">
                                          <p:val>
                                            <p:strVal val="#ppt_x"/>
                                          </p:val>
                                        </p:tav>
                                      </p:tavLst>
                                    </p:anim>
                                    <p:anim calcmode="lin" valueType="num">
                                      <p:cBhvr additive="base">
                                        <p:cTn id="18" dur="1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7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 fill="hold"/>
                                        <p:tgtEl>
                                          <p:spTgt spid="7"/>
                                        </p:tgtEl>
                                        <p:attrNameLst>
                                          <p:attrName>ppt_x</p:attrName>
                                        </p:attrNameLst>
                                      </p:cBhvr>
                                      <p:tavLst>
                                        <p:tav tm="0">
                                          <p:val>
                                            <p:strVal val="0-#ppt_w/2"/>
                                          </p:val>
                                        </p:tav>
                                        <p:tav tm="100000">
                                          <p:val>
                                            <p:strVal val="#ppt_x"/>
                                          </p:val>
                                        </p:tav>
                                      </p:tavLst>
                                    </p:anim>
                                    <p:anim calcmode="lin" valueType="num">
                                      <p:cBhvr additive="base">
                                        <p:cTn id="23" dur="1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8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 fill="hold"/>
                                        <p:tgtEl>
                                          <p:spTgt spid="8"/>
                                        </p:tgtEl>
                                        <p:attrNameLst>
                                          <p:attrName>ppt_x</p:attrName>
                                        </p:attrNameLst>
                                      </p:cBhvr>
                                      <p:tavLst>
                                        <p:tav tm="0">
                                          <p:val>
                                            <p:strVal val="0-#ppt_w/2"/>
                                          </p:val>
                                        </p:tav>
                                        <p:tav tm="100000">
                                          <p:val>
                                            <p:strVal val="#ppt_x"/>
                                          </p:val>
                                        </p:tav>
                                      </p:tavLst>
                                    </p:anim>
                                    <p:anim calcmode="lin" valueType="num">
                                      <p:cBhvr additive="base">
                                        <p:cTn id="28" dur="1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 fill="hold"/>
                                        <p:tgtEl>
                                          <p:spTgt spid="9"/>
                                        </p:tgtEl>
                                        <p:attrNameLst>
                                          <p:attrName>ppt_x</p:attrName>
                                        </p:attrNameLst>
                                      </p:cBhvr>
                                      <p:tavLst>
                                        <p:tav tm="0">
                                          <p:val>
                                            <p:strVal val="0-#ppt_w/2"/>
                                          </p:val>
                                        </p:tav>
                                        <p:tav tm="100000">
                                          <p:val>
                                            <p:strVal val="#ppt_x"/>
                                          </p:val>
                                        </p:tav>
                                      </p:tavLst>
                                    </p:anim>
                                    <p:anim calcmode="lin" valueType="num">
                                      <p:cBhvr additive="base">
                                        <p:cTn id="33" dur="1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 fill="hold"/>
                                        <p:tgtEl>
                                          <p:spTgt spid="10"/>
                                        </p:tgtEl>
                                        <p:attrNameLst>
                                          <p:attrName>ppt_x</p:attrName>
                                        </p:attrNameLst>
                                      </p:cBhvr>
                                      <p:tavLst>
                                        <p:tav tm="0">
                                          <p:val>
                                            <p:strVal val="0-#ppt_w/2"/>
                                          </p:val>
                                        </p:tav>
                                        <p:tav tm="100000">
                                          <p:val>
                                            <p:strVal val="#ppt_x"/>
                                          </p:val>
                                        </p:tav>
                                      </p:tavLst>
                                    </p:anim>
                                    <p:anim calcmode="lin" valueType="num">
                                      <p:cBhvr additive="base">
                                        <p:cTn id="38" dur="1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 fill="hold"/>
                                        <p:tgtEl>
                                          <p:spTgt spid="11"/>
                                        </p:tgtEl>
                                        <p:attrNameLst>
                                          <p:attrName>ppt_x</p:attrName>
                                        </p:attrNameLst>
                                      </p:cBhvr>
                                      <p:tavLst>
                                        <p:tav tm="0">
                                          <p:val>
                                            <p:strVal val="0-#ppt_w/2"/>
                                          </p:val>
                                        </p:tav>
                                        <p:tav tm="100000">
                                          <p:val>
                                            <p:strVal val="#ppt_x"/>
                                          </p:val>
                                        </p:tav>
                                      </p:tavLst>
                                    </p:anim>
                                    <p:anim calcmode="lin" valueType="num">
                                      <p:cBhvr additive="base">
                                        <p:cTn id="43" dur="1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 fill="hold"/>
                                        <p:tgtEl>
                                          <p:spTgt spid="12"/>
                                        </p:tgtEl>
                                        <p:attrNameLst>
                                          <p:attrName>ppt_x</p:attrName>
                                        </p:attrNameLst>
                                      </p:cBhvr>
                                      <p:tavLst>
                                        <p:tav tm="0">
                                          <p:val>
                                            <p:strVal val="0-#ppt_w/2"/>
                                          </p:val>
                                        </p:tav>
                                        <p:tav tm="100000">
                                          <p:val>
                                            <p:strVal val="#ppt_x"/>
                                          </p:val>
                                        </p:tav>
                                      </p:tavLst>
                                    </p:anim>
                                    <p:anim calcmode="lin" valueType="num">
                                      <p:cBhvr additive="base">
                                        <p:cTn id="48" dur="1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00" fill="hold"/>
                                        <p:tgtEl>
                                          <p:spTgt spid="23"/>
                                        </p:tgtEl>
                                        <p:attrNameLst>
                                          <p:attrName>ppt_x</p:attrName>
                                        </p:attrNameLst>
                                      </p:cBhvr>
                                      <p:tavLst>
                                        <p:tav tm="0">
                                          <p:val>
                                            <p:strVal val="0-#ppt_w/2"/>
                                          </p:val>
                                        </p:tav>
                                        <p:tav tm="100000">
                                          <p:val>
                                            <p:strVal val="#ppt_x"/>
                                          </p:val>
                                        </p:tav>
                                      </p:tavLst>
                                    </p:anim>
                                    <p:anim calcmode="lin" valueType="num">
                                      <p:cBhvr additive="base">
                                        <p:cTn id="53" dur="1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200" fill="hold"/>
                                        <p:tgtEl>
                                          <p:spTgt spid="48"/>
                                        </p:tgtEl>
                                        <p:attrNameLst>
                                          <p:attrName>ppt_x</p:attrName>
                                        </p:attrNameLst>
                                      </p:cBhvr>
                                      <p:tavLst>
                                        <p:tav tm="0">
                                          <p:val>
                                            <p:strVal val="0-#ppt_w/2"/>
                                          </p:val>
                                        </p:tav>
                                        <p:tav tm="100000">
                                          <p:val>
                                            <p:strVal val="#ppt_x"/>
                                          </p:val>
                                        </p:tav>
                                      </p:tavLst>
                                    </p:anim>
                                    <p:anim calcmode="lin" valueType="num">
                                      <p:cBhvr additive="base">
                                        <p:cTn id="58" dur="200" fill="hold"/>
                                        <p:tgtEl>
                                          <p:spTgt spid="48"/>
                                        </p:tgtEl>
                                        <p:attrNameLst>
                                          <p:attrName>ppt_y</p:attrName>
                                        </p:attrNameLst>
                                      </p:cBhvr>
                                      <p:tavLst>
                                        <p:tav tm="0">
                                          <p:val>
                                            <p:strVal val="#ppt_y"/>
                                          </p:val>
                                        </p:tav>
                                        <p:tav tm="100000">
                                          <p:val>
                                            <p:strVal val="#ppt_y"/>
                                          </p:val>
                                        </p:tav>
                                      </p:tavLst>
                                    </p:anim>
                                  </p:childTnLst>
                                </p:cTn>
                              </p:par>
                            </p:childTnLst>
                          </p:cTn>
                        </p:par>
                        <p:par>
                          <p:cTn id="59" fill="hold">
                            <p:stCondLst>
                              <p:cond delay="1600"/>
                            </p:stCondLst>
                            <p:childTnLst>
                              <p:par>
                                <p:cTn id="60" presetID="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200" fill="hold"/>
                                        <p:tgtEl>
                                          <p:spTgt spid="2"/>
                                        </p:tgtEl>
                                        <p:attrNameLst>
                                          <p:attrName>ppt_x</p:attrName>
                                        </p:attrNameLst>
                                      </p:cBhvr>
                                      <p:tavLst>
                                        <p:tav tm="0">
                                          <p:val>
                                            <p:strVal val="0-#ppt_w/2"/>
                                          </p:val>
                                        </p:tav>
                                        <p:tav tm="100000">
                                          <p:val>
                                            <p:strVal val="#ppt_x"/>
                                          </p:val>
                                        </p:tav>
                                      </p:tavLst>
                                    </p:anim>
                                    <p:anim calcmode="lin" valueType="num">
                                      <p:cBhvr additive="base">
                                        <p:cTn id="63" dur="200" fill="hold"/>
                                        <p:tgtEl>
                                          <p:spTgt spid="2"/>
                                        </p:tgtEl>
                                        <p:attrNameLst>
                                          <p:attrName>ppt_y</p:attrName>
                                        </p:attrNameLst>
                                      </p:cBhvr>
                                      <p:tavLst>
                                        <p:tav tm="0">
                                          <p:val>
                                            <p:strVal val="#ppt_y"/>
                                          </p:val>
                                        </p:tav>
                                        <p:tav tm="100000">
                                          <p:val>
                                            <p:strVal val="#ppt_y"/>
                                          </p:val>
                                        </p:tav>
                                      </p:tavLst>
                                    </p:anim>
                                  </p:childTnLst>
                                </p:cTn>
                              </p:par>
                            </p:childTnLst>
                          </p:cTn>
                        </p:par>
                        <p:par>
                          <p:cTn id="64" fill="hold">
                            <p:stCondLst>
                              <p:cond delay="1800"/>
                            </p:stCondLst>
                            <p:childTnLst>
                              <p:par>
                                <p:cTn id="65" presetID="2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300"/>
                                        <p:tgtEl>
                                          <p:spTgt spid="25"/>
                                        </p:tgtEl>
                                      </p:cBhvr>
                                    </p:animEffect>
                                  </p:childTnLst>
                                </p:cTn>
                              </p:par>
                            </p:childTnLst>
                          </p:cTn>
                        </p:par>
                        <p:par>
                          <p:cTn id="68" fill="hold">
                            <p:stCondLst>
                              <p:cond delay="2100"/>
                            </p:stCondLst>
                            <p:childTnLst>
                              <p:par>
                                <p:cTn id="69" presetID="22" presetClass="entr" presetSubtype="4"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800"/>
                                        <p:tgtEl>
                                          <p:spTgt spid="26"/>
                                        </p:tgtEl>
                                      </p:cBhvr>
                                    </p:animEffect>
                                  </p:childTnLst>
                                </p:cTn>
                              </p:par>
                            </p:childTnLst>
                          </p:cTn>
                        </p:par>
                        <p:par>
                          <p:cTn id="72" fill="hold">
                            <p:stCondLst>
                              <p:cond delay="2900"/>
                            </p:stCondLst>
                            <p:childTnLst>
                              <p:par>
                                <p:cTn id="73" presetID="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200" fill="hold"/>
                                        <p:tgtEl>
                                          <p:spTgt spid="4"/>
                                        </p:tgtEl>
                                        <p:attrNameLst>
                                          <p:attrName>ppt_x</p:attrName>
                                        </p:attrNameLst>
                                      </p:cBhvr>
                                      <p:tavLst>
                                        <p:tav tm="0">
                                          <p:val>
                                            <p:strVal val="0-#ppt_w/2"/>
                                          </p:val>
                                        </p:tav>
                                        <p:tav tm="100000">
                                          <p:val>
                                            <p:strVal val="#ppt_x"/>
                                          </p:val>
                                        </p:tav>
                                      </p:tavLst>
                                    </p:anim>
                                    <p:anim calcmode="lin" valueType="num">
                                      <p:cBhvr additive="base">
                                        <p:cTn id="76" dur="200" fill="hold"/>
                                        <p:tgtEl>
                                          <p:spTgt spid="4"/>
                                        </p:tgtEl>
                                        <p:attrNameLst>
                                          <p:attrName>ppt_y</p:attrName>
                                        </p:attrNameLst>
                                      </p:cBhvr>
                                      <p:tavLst>
                                        <p:tav tm="0">
                                          <p:val>
                                            <p:strVal val="#ppt_y"/>
                                          </p:val>
                                        </p:tav>
                                        <p:tav tm="100000">
                                          <p:val>
                                            <p:strVal val="#ppt_y"/>
                                          </p:val>
                                        </p:tav>
                                      </p:tavLst>
                                    </p:anim>
                                  </p:childTnLst>
                                </p:cTn>
                              </p:par>
                            </p:childTnLst>
                          </p:cTn>
                        </p:par>
                        <p:par>
                          <p:cTn id="77" fill="hold">
                            <p:stCondLst>
                              <p:cond delay="3100"/>
                            </p:stCondLst>
                            <p:childTnLst>
                              <p:par>
                                <p:cTn id="78" presetID="22" presetClass="entr" presetSubtype="4"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300"/>
                                        <p:tgtEl>
                                          <p:spTgt spid="27"/>
                                        </p:tgtEl>
                                      </p:cBhvr>
                                    </p:animEffect>
                                  </p:childTnLst>
                                </p:cTn>
                              </p:par>
                            </p:childTnLst>
                          </p:cTn>
                        </p:par>
                        <p:par>
                          <p:cTn id="81" fill="hold">
                            <p:stCondLst>
                              <p:cond delay="3400"/>
                            </p:stCondLst>
                            <p:childTnLst>
                              <p:par>
                                <p:cTn id="82" presetID="22" presetClass="entr" presetSubtype="4"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800"/>
                                        <p:tgtEl>
                                          <p:spTgt spid="28"/>
                                        </p:tgtEl>
                                      </p:cBhvr>
                                    </p:animEffect>
                                  </p:childTnLst>
                                </p:cTn>
                              </p:par>
                            </p:childTnLst>
                          </p:cTn>
                        </p:par>
                        <p:par>
                          <p:cTn id="85" fill="hold">
                            <p:stCondLst>
                              <p:cond delay="4200"/>
                            </p:stCondLst>
                            <p:childTnLst>
                              <p:par>
                                <p:cTn id="86" presetID="2" presetClass="entr" presetSubtype="8"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additive="base">
                                        <p:cTn id="88" dur="200" fill="hold"/>
                                        <p:tgtEl>
                                          <p:spTgt spid="5"/>
                                        </p:tgtEl>
                                        <p:attrNameLst>
                                          <p:attrName>ppt_x</p:attrName>
                                        </p:attrNameLst>
                                      </p:cBhvr>
                                      <p:tavLst>
                                        <p:tav tm="0">
                                          <p:val>
                                            <p:strVal val="0-#ppt_w/2"/>
                                          </p:val>
                                        </p:tav>
                                        <p:tav tm="100000">
                                          <p:val>
                                            <p:strVal val="#ppt_x"/>
                                          </p:val>
                                        </p:tav>
                                      </p:tavLst>
                                    </p:anim>
                                    <p:anim calcmode="lin" valueType="num">
                                      <p:cBhvr additive="base">
                                        <p:cTn id="89" dur="200" fill="hold"/>
                                        <p:tgtEl>
                                          <p:spTgt spid="5"/>
                                        </p:tgtEl>
                                        <p:attrNameLst>
                                          <p:attrName>ppt_y</p:attrName>
                                        </p:attrNameLst>
                                      </p:cBhvr>
                                      <p:tavLst>
                                        <p:tav tm="0">
                                          <p:val>
                                            <p:strVal val="#ppt_y"/>
                                          </p:val>
                                        </p:tav>
                                        <p:tav tm="100000">
                                          <p:val>
                                            <p:strVal val="#ppt_y"/>
                                          </p:val>
                                        </p:tav>
                                      </p:tavLst>
                                    </p:anim>
                                  </p:childTnLst>
                                </p:cTn>
                              </p:par>
                            </p:childTnLst>
                          </p:cTn>
                        </p:par>
                        <p:par>
                          <p:cTn id="90" fill="hold">
                            <p:stCondLst>
                              <p:cond delay="4400"/>
                            </p:stCondLst>
                            <p:childTnLst>
                              <p:par>
                                <p:cTn id="91" presetID="22" presetClass="entr" presetSubtype="4"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300"/>
                                        <p:tgtEl>
                                          <p:spTgt spid="29"/>
                                        </p:tgtEl>
                                      </p:cBhvr>
                                    </p:animEffect>
                                  </p:childTnLst>
                                </p:cTn>
                              </p:par>
                            </p:childTnLst>
                          </p:cTn>
                        </p:par>
                        <p:par>
                          <p:cTn id="94" fill="hold">
                            <p:stCondLst>
                              <p:cond delay="4700"/>
                            </p:stCondLst>
                            <p:childTnLst>
                              <p:par>
                                <p:cTn id="95" presetID="22" presetClass="entr" presetSubtype="4"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down)">
                                      <p:cBhvr>
                                        <p:cTn id="97" dur="800"/>
                                        <p:tgtEl>
                                          <p:spTgt spid="30"/>
                                        </p:tgtEl>
                                      </p:cBhvr>
                                    </p:animEffect>
                                  </p:childTnLst>
                                </p:cTn>
                              </p:par>
                            </p:childTnLst>
                          </p:cTn>
                        </p:par>
                        <p:par>
                          <p:cTn id="98" fill="hold">
                            <p:stCondLst>
                              <p:cond delay="5500"/>
                            </p:stCondLst>
                            <p:childTnLst>
                              <p:par>
                                <p:cTn id="99" presetID="2" presetClass="entr" presetSubtype="8" fill="hold" grpId="0" nodeType="after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200" fill="hold"/>
                                        <p:tgtEl>
                                          <p:spTgt spid="6"/>
                                        </p:tgtEl>
                                        <p:attrNameLst>
                                          <p:attrName>ppt_x</p:attrName>
                                        </p:attrNameLst>
                                      </p:cBhvr>
                                      <p:tavLst>
                                        <p:tav tm="0">
                                          <p:val>
                                            <p:strVal val="0-#ppt_w/2"/>
                                          </p:val>
                                        </p:tav>
                                        <p:tav tm="100000">
                                          <p:val>
                                            <p:strVal val="#ppt_x"/>
                                          </p:val>
                                        </p:tav>
                                      </p:tavLst>
                                    </p:anim>
                                    <p:anim calcmode="lin" valueType="num">
                                      <p:cBhvr additive="base">
                                        <p:cTn id="102" dur="200" fill="hold"/>
                                        <p:tgtEl>
                                          <p:spTgt spid="6"/>
                                        </p:tgtEl>
                                        <p:attrNameLst>
                                          <p:attrName>ppt_y</p:attrName>
                                        </p:attrNameLst>
                                      </p:cBhvr>
                                      <p:tavLst>
                                        <p:tav tm="0">
                                          <p:val>
                                            <p:strVal val="#ppt_y"/>
                                          </p:val>
                                        </p:tav>
                                        <p:tav tm="100000">
                                          <p:val>
                                            <p:strVal val="#ppt_y"/>
                                          </p:val>
                                        </p:tav>
                                      </p:tavLst>
                                    </p:anim>
                                  </p:childTnLst>
                                </p:cTn>
                              </p:par>
                            </p:childTnLst>
                          </p:cTn>
                        </p:par>
                        <p:par>
                          <p:cTn id="103" fill="hold">
                            <p:stCondLst>
                              <p:cond delay="5700"/>
                            </p:stCondLst>
                            <p:childTnLst>
                              <p:par>
                                <p:cTn id="104" presetID="22" presetClass="entr" presetSubtype="4"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300"/>
                                        <p:tgtEl>
                                          <p:spTgt spid="31"/>
                                        </p:tgtEl>
                                      </p:cBhvr>
                                    </p:animEffect>
                                  </p:childTnLst>
                                </p:cTn>
                              </p:par>
                            </p:childTnLst>
                          </p:cTn>
                        </p:par>
                        <p:par>
                          <p:cTn id="107" fill="hold">
                            <p:stCondLst>
                              <p:cond delay="6000"/>
                            </p:stCondLst>
                            <p:childTnLst>
                              <p:par>
                                <p:cTn id="108" presetID="22" presetClass="entr" presetSubtype="4"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down)">
                                      <p:cBhvr>
                                        <p:cTn id="110" dur="800"/>
                                        <p:tgtEl>
                                          <p:spTgt spid="32"/>
                                        </p:tgtEl>
                                      </p:cBhvr>
                                    </p:animEffect>
                                  </p:childTnLst>
                                </p:cTn>
                              </p:par>
                            </p:childTnLst>
                          </p:cTn>
                        </p:par>
                        <p:par>
                          <p:cTn id="111" fill="hold">
                            <p:stCondLst>
                              <p:cond delay="6800"/>
                            </p:stCondLst>
                            <p:childTnLst>
                              <p:par>
                                <p:cTn id="112" presetID="2" presetClass="entr" presetSubtype="2" fill="hold" grpId="0" nodeType="after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300" fill="hold"/>
                                        <p:tgtEl>
                                          <p:spTgt spid="34"/>
                                        </p:tgtEl>
                                        <p:attrNameLst>
                                          <p:attrName>ppt_x</p:attrName>
                                        </p:attrNameLst>
                                      </p:cBhvr>
                                      <p:tavLst>
                                        <p:tav tm="0">
                                          <p:val>
                                            <p:strVal val="1+#ppt_w/2"/>
                                          </p:val>
                                        </p:tav>
                                        <p:tav tm="100000">
                                          <p:val>
                                            <p:strVal val="#ppt_x"/>
                                          </p:val>
                                        </p:tav>
                                      </p:tavLst>
                                    </p:anim>
                                    <p:anim calcmode="lin" valueType="num">
                                      <p:cBhvr additive="base">
                                        <p:cTn id="115" dur="300" fill="hold"/>
                                        <p:tgtEl>
                                          <p:spTgt spid="34"/>
                                        </p:tgtEl>
                                        <p:attrNameLst>
                                          <p:attrName>ppt_y</p:attrName>
                                        </p:attrNameLst>
                                      </p:cBhvr>
                                      <p:tavLst>
                                        <p:tav tm="0">
                                          <p:val>
                                            <p:strVal val="#ppt_y"/>
                                          </p:val>
                                        </p:tav>
                                        <p:tav tm="100000">
                                          <p:val>
                                            <p:strVal val="#ppt_y"/>
                                          </p:val>
                                        </p:tav>
                                      </p:tavLst>
                                    </p:anim>
                                  </p:childTnLst>
                                </p:cTn>
                              </p:par>
                            </p:childTnLst>
                          </p:cTn>
                        </p:par>
                        <p:par>
                          <p:cTn id="116" fill="hold">
                            <p:stCondLst>
                              <p:cond delay="7100"/>
                            </p:stCondLst>
                            <p:childTnLst>
                              <p:par>
                                <p:cTn id="117" presetID="2" presetClass="entr" presetSubtype="2"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300" fill="hold"/>
                                        <p:tgtEl>
                                          <p:spTgt spid="33"/>
                                        </p:tgtEl>
                                        <p:attrNameLst>
                                          <p:attrName>ppt_x</p:attrName>
                                        </p:attrNameLst>
                                      </p:cBhvr>
                                      <p:tavLst>
                                        <p:tav tm="0">
                                          <p:val>
                                            <p:strVal val="1+#ppt_w/2"/>
                                          </p:val>
                                        </p:tav>
                                        <p:tav tm="100000">
                                          <p:val>
                                            <p:strVal val="#ppt_x"/>
                                          </p:val>
                                        </p:tav>
                                      </p:tavLst>
                                    </p:anim>
                                    <p:anim calcmode="lin" valueType="num">
                                      <p:cBhvr additive="base">
                                        <p:cTn id="120" dur="300" fill="hold"/>
                                        <p:tgtEl>
                                          <p:spTgt spid="33"/>
                                        </p:tgtEl>
                                        <p:attrNameLst>
                                          <p:attrName>ppt_y</p:attrName>
                                        </p:attrNameLst>
                                      </p:cBhvr>
                                      <p:tavLst>
                                        <p:tav tm="0">
                                          <p:val>
                                            <p:strVal val="#ppt_y"/>
                                          </p:val>
                                        </p:tav>
                                        <p:tav tm="100000">
                                          <p:val>
                                            <p:strVal val="#ppt_y"/>
                                          </p:val>
                                        </p:tav>
                                      </p:tavLst>
                                    </p:anim>
                                  </p:childTnLst>
                                </p:cTn>
                              </p:par>
                            </p:childTnLst>
                          </p:cTn>
                        </p:par>
                        <p:par>
                          <p:cTn id="121" fill="hold">
                            <p:stCondLst>
                              <p:cond delay="7400"/>
                            </p:stCondLst>
                            <p:childTnLst>
                              <p:par>
                                <p:cTn id="122" presetID="22" presetClass="entr" presetSubtype="8"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left)">
                                      <p:cBhvr>
                                        <p:cTn id="124" dur="500"/>
                                        <p:tgtEl>
                                          <p:spTgt spid="36"/>
                                        </p:tgtEl>
                                      </p:cBhvr>
                                    </p:animEffect>
                                  </p:childTnLst>
                                </p:cTn>
                              </p:par>
                            </p:childTnLst>
                          </p:cTn>
                        </p:par>
                        <p:par>
                          <p:cTn id="125" fill="hold">
                            <p:stCondLst>
                              <p:cond delay="7900"/>
                            </p:stCondLst>
                            <p:childTnLst>
                              <p:par>
                                <p:cTn id="126" presetID="22" presetClass="entr" presetSubtype="8"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left)">
                                      <p:cBhvr>
                                        <p:cTn id="128" dur="500"/>
                                        <p:tgtEl>
                                          <p:spTgt spid="35"/>
                                        </p:tgtEl>
                                      </p:cBhvr>
                                    </p:animEffect>
                                  </p:childTnLst>
                                </p:cTn>
                              </p:par>
                            </p:childTnLst>
                          </p:cTn>
                        </p:par>
                        <p:par>
                          <p:cTn id="129" fill="hold">
                            <p:stCondLst>
                              <p:cond delay="8400"/>
                            </p:stCondLst>
                            <p:childTnLst>
                              <p:par>
                                <p:cTn id="130" presetID="22" presetClass="entr" presetSubtype="8" fill="hold" grpId="0" nodeType="after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childTnLst>
                          </p:cTn>
                        </p:par>
                        <p:par>
                          <p:cTn id="133" fill="hold">
                            <p:stCondLst>
                              <p:cond delay="89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300" fill="hold"/>
                                        <p:tgtEl>
                                          <p:spTgt spid="37"/>
                                        </p:tgtEl>
                                        <p:attrNameLst>
                                          <p:attrName>ppt_w</p:attrName>
                                        </p:attrNameLst>
                                      </p:cBhvr>
                                      <p:tavLst>
                                        <p:tav tm="0">
                                          <p:val>
                                            <p:fltVal val="0"/>
                                          </p:val>
                                        </p:tav>
                                        <p:tav tm="100000">
                                          <p:val>
                                            <p:strVal val="#ppt_w"/>
                                          </p:val>
                                        </p:tav>
                                      </p:tavLst>
                                    </p:anim>
                                    <p:anim calcmode="lin" valueType="num">
                                      <p:cBhvr>
                                        <p:cTn id="137" dur="300" fill="hold"/>
                                        <p:tgtEl>
                                          <p:spTgt spid="37"/>
                                        </p:tgtEl>
                                        <p:attrNameLst>
                                          <p:attrName>ppt_h</p:attrName>
                                        </p:attrNameLst>
                                      </p:cBhvr>
                                      <p:tavLst>
                                        <p:tav tm="0">
                                          <p:val>
                                            <p:fltVal val="0"/>
                                          </p:val>
                                        </p:tav>
                                        <p:tav tm="100000">
                                          <p:val>
                                            <p:strVal val="#ppt_h"/>
                                          </p:val>
                                        </p:tav>
                                      </p:tavLst>
                                    </p:anim>
                                    <p:animEffect transition="in" filter="fade">
                                      <p:cBhvr>
                                        <p:cTn id="138" dur="300"/>
                                        <p:tgtEl>
                                          <p:spTgt spid="37"/>
                                        </p:tgtEl>
                                      </p:cBhvr>
                                    </p:animEffect>
                                  </p:childTnLst>
                                </p:cTn>
                              </p:par>
                            </p:childTnLst>
                          </p:cTn>
                        </p:par>
                        <p:par>
                          <p:cTn id="139" fill="hold">
                            <p:stCondLst>
                              <p:cond delay="92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childTnLst>
                          </p:cTn>
                        </p:par>
                        <p:par>
                          <p:cTn id="143" fill="hold">
                            <p:stCondLst>
                              <p:cond delay="9700"/>
                            </p:stCondLst>
                            <p:childTnLst>
                              <p:par>
                                <p:cTn id="144" presetID="53" presetClass="entr" presetSubtype="16" fill="hold" grpId="0" nodeType="afterEffect">
                                  <p:stCondLst>
                                    <p:cond delay="0"/>
                                  </p:stCondLst>
                                  <p:childTnLst>
                                    <p:set>
                                      <p:cBhvr>
                                        <p:cTn id="145" dur="1" fill="hold">
                                          <p:stCondLst>
                                            <p:cond delay="0"/>
                                          </p:stCondLst>
                                        </p:cTn>
                                        <p:tgtEl>
                                          <p:spTgt spid="38"/>
                                        </p:tgtEl>
                                        <p:attrNameLst>
                                          <p:attrName>style.visibility</p:attrName>
                                        </p:attrNameLst>
                                      </p:cBhvr>
                                      <p:to>
                                        <p:strVal val="visible"/>
                                      </p:to>
                                    </p:set>
                                    <p:anim calcmode="lin" valueType="num">
                                      <p:cBhvr>
                                        <p:cTn id="146" dur="300" fill="hold"/>
                                        <p:tgtEl>
                                          <p:spTgt spid="38"/>
                                        </p:tgtEl>
                                        <p:attrNameLst>
                                          <p:attrName>ppt_w</p:attrName>
                                        </p:attrNameLst>
                                      </p:cBhvr>
                                      <p:tavLst>
                                        <p:tav tm="0">
                                          <p:val>
                                            <p:fltVal val="0"/>
                                          </p:val>
                                        </p:tav>
                                        <p:tav tm="100000">
                                          <p:val>
                                            <p:strVal val="#ppt_w"/>
                                          </p:val>
                                        </p:tav>
                                      </p:tavLst>
                                    </p:anim>
                                    <p:anim calcmode="lin" valueType="num">
                                      <p:cBhvr>
                                        <p:cTn id="147" dur="300" fill="hold"/>
                                        <p:tgtEl>
                                          <p:spTgt spid="38"/>
                                        </p:tgtEl>
                                        <p:attrNameLst>
                                          <p:attrName>ppt_h</p:attrName>
                                        </p:attrNameLst>
                                      </p:cBhvr>
                                      <p:tavLst>
                                        <p:tav tm="0">
                                          <p:val>
                                            <p:fltVal val="0"/>
                                          </p:val>
                                        </p:tav>
                                        <p:tav tm="100000">
                                          <p:val>
                                            <p:strVal val="#ppt_h"/>
                                          </p:val>
                                        </p:tav>
                                      </p:tavLst>
                                    </p:anim>
                                    <p:animEffect transition="in" filter="fade">
                                      <p:cBhvr>
                                        <p:cTn id="148" dur="300"/>
                                        <p:tgtEl>
                                          <p:spTgt spid="38"/>
                                        </p:tgtEl>
                                      </p:cBhvr>
                                    </p:animEffect>
                                  </p:childTnLst>
                                </p:cTn>
                              </p:par>
                            </p:childTnLst>
                          </p:cTn>
                        </p:par>
                        <p:par>
                          <p:cTn id="149" fill="hold">
                            <p:stCondLst>
                              <p:cond delay="10000"/>
                            </p:stCondLst>
                            <p:childTnLst>
                              <p:par>
                                <p:cTn id="150" presetID="53" presetClass="entr" presetSubtype="16" fill="hold" grpId="0" nodeType="afterEffect">
                                  <p:stCondLst>
                                    <p:cond delay="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300" fill="hold"/>
                                        <p:tgtEl>
                                          <p:spTgt spid="45"/>
                                        </p:tgtEl>
                                        <p:attrNameLst>
                                          <p:attrName>ppt_w</p:attrName>
                                        </p:attrNameLst>
                                      </p:cBhvr>
                                      <p:tavLst>
                                        <p:tav tm="0">
                                          <p:val>
                                            <p:fltVal val="0"/>
                                          </p:val>
                                        </p:tav>
                                        <p:tav tm="100000">
                                          <p:val>
                                            <p:strVal val="#ppt_w"/>
                                          </p:val>
                                        </p:tav>
                                      </p:tavLst>
                                    </p:anim>
                                    <p:anim calcmode="lin" valueType="num">
                                      <p:cBhvr>
                                        <p:cTn id="153" dur="300" fill="hold"/>
                                        <p:tgtEl>
                                          <p:spTgt spid="45"/>
                                        </p:tgtEl>
                                        <p:attrNameLst>
                                          <p:attrName>ppt_h</p:attrName>
                                        </p:attrNameLst>
                                      </p:cBhvr>
                                      <p:tavLst>
                                        <p:tav tm="0">
                                          <p:val>
                                            <p:fltVal val="0"/>
                                          </p:val>
                                        </p:tav>
                                        <p:tav tm="100000">
                                          <p:val>
                                            <p:strVal val="#ppt_h"/>
                                          </p:val>
                                        </p:tav>
                                      </p:tavLst>
                                    </p:anim>
                                    <p:animEffect transition="in" filter="fade">
                                      <p:cBhvr>
                                        <p:cTn id="154" dur="300"/>
                                        <p:tgtEl>
                                          <p:spTgt spid="45"/>
                                        </p:tgtEl>
                                      </p:cBhvr>
                                    </p:animEffect>
                                  </p:childTnLst>
                                </p:cTn>
                              </p:par>
                            </p:childTnLst>
                          </p:cTn>
                        </p:par>
                        <p:par>
                          <p:cTn id="155" fill="hold">
                            <p:stCondLst>
                              <p:cond delay="10300"/>
                            </p:stCondLst>
                            <p:childTnLst>
                              <p:par>
                                <p:cTn id="156" presetID="53" presetClass="entr" presetSubtype="16" fill="hold" grpId="0" nodeType="afterEffect">
                                  <p:stCondLst>
                                    <p:cond delay="0"/>
                                  </p:stCondLst>
                                  <p:childTnLst>
                                    <p:set>
                                      <p:cBhvr>
                                        <p:cTn id="157" dur="1" fill="hold">
                                          <p:stCondLst>
                                            <p:cond delay="0"/>
                                          </p:stCondLst>
                                        </p:cTn>
                                        <p:tgtEl>
                                          <p:spTgt spid="46"/>
                                        </p:tgtEl>
                                        <p:attrNameLst>
                                          <p:attrName>style.visibility</p:attrName>
                                        </p:attrNameLst>
                                      </p:cBhvr>
                                      <p:to>
                                        <p:strVal val="visible"/>
                                      </p:to>
                                    </p:set>
                                    <p:anim calcmode="lin" valueType="num">
                                      <p:cBhvr>
                                        <p:cTn id="158" dur="300" fill="hold"/>
                                        <p:tgtEl>
                                          <p:spTgt spid="46"/>
                                        </p:tgtEl>
                                        <p:attrNameLst>
                                          <p:attrName>ppt_w</p:attrName>
                                        </p:attrNameLst>
                                      </p:cBhvr>
                                      <p:tavLst>
                                        <p:tav tm="0">
                                          <p:val>
                                            <p:fltVal val="0"/>
                                          </p:val>
                                        </p:tav>
                                        <p:tav tm="100000">
                                          <p:val>
                                            <p:strVal val="#ppt_w"/>
                                          </p:val>
                                        </p:tav>
                                      </p:tavLst>
                                    </p:anim>
                                    <p:anim calcmode="lin" valueType="num">
                                      <p:cBhvr>
                                        <p:cTn id="159" dur="300" fill="hold"/>
                                        <p:tgtEl>
                                          <p:spTgt spid="46"/>
                                        </p:tgtEl>
                                        <p:attrNameLst>
                                          <p:attrName>ppt_h</p:attrName>
                                        </p:attrNameLst>
                                      </p:cBhvr>
                                      <p:tavLst>
                                        <p:tav tm="0">
                                          <p:val>
                                            <p:fltVal val="0"/>
                                          </p:val>
                                        </p:tav>
                                        <p:tav tm="100000">
                                          <p:val>
                                            <p:strVal val="#ppt_h"/>
                                          </p:val>
                                        </p:tav>
                                      </p:tavLst>
                                    </p:anim>
                                    <p:animEffect transition="in" filter="fade">
                                      <p:cBhvr>
                                        <p:cTn id="160" dur="300"/>
                                        <p:tgtEl>
                                          <p:spTgt spid="46"/>
                                        </p:tgtEl>
                                      </p:cBhvr>
                                    </p:animEffect>
                                  </p:childTnLst>
                                </p:cTn>
                              </p:par>
                            </p:childTnLst>
                          </p:cTn>
                        </p:par>
                        <p:par>
                          <p:cTn id="161" fill="hold">
                            <p:stCondLst>
                              <p:cond delay="10600"/>
                            </p:stCondLst>
                            <p:childTnLst>
                              <p:par>
                                <p:cTn id="162" presetID="53" presetClass="entr" presetSubtype="16" fill="hold" grpId="0" nodeType="afterEffect">
                                  <p:stCondLst>
                                    <p:cond delay="0"/>
                                  </p:stCondLst>
                                  <p:childTnLst>
                                    <p:set>
                                      <p:cBhvr>
                                        <p:cTn id="163" dur="1" fill="hold">
                                          <p:stCondLst>
                                            <p:cond delay="0"/>
                                          </p:stCondLst>
                                        </p:cTn>
                                        <p:tgtEl>
                                          <p:spTgt spid="47"/>
                                        </p:tgtEl>
                                        <p:attrNameLst>
                                          <p:attrName>style.visibility</p:attrName>
                                        </p:attrNameLst>
                                      </p:cBhvr>
                                      <p:to>
                                        <p:strVal val="visible"/>
                                      </p:to>
                                    </p:set>
                                    <p:anim calcmode="lin" valueType="num">
                                      <p:cBhvr>
                                        <p:cTn id="164" dur="300" fill="hold"/>
                                        <p:tgtEl>
                                          <p:spTgt spid="47"/>
                                        </p:tgtEl>
                                        <p:attrNameLst>
                                          <p:attrName>ppt_w</p:attrName>
                                        </p:attrNameLst>
                                      </p:cBhvr>
                                      <p:tavLst>
                                        <p:tav tm="0">
                                          <p:val>
                                            <p:fltVal val="0"/>
                                          </p:val>
                                        </p:tav>
                                        <p:tav tm="100000">
                                          <p:val>
                                            <p:strVal val="#ppt_w"/>
                                          </p:val>
                                        </p:tav>
                                      </p:tavLst>
                                    </p:anim>
                                    <p:anim calcmode="lin" valueType="num">
                                      <p:cBhvr>
                                        <p:cTn id="165" dur="300" fill="hold"/>
                                        <p:tgtEl>
                                          <p:spTgt spid="47"/>
                                        </p:tgtEl>
                                        <p:attrNameLst>
                                          <p:attrName>ppt_h</p:attrName>
                                        </p:attrNameLst>
                                      </p:cBhvr>
                                      <p:tavLst>
                                        <p:tav tm="0">
                                          <p:val>
                                            <p:fltVal val="0"/>
                                          </p:val>
                                        </p:tav>
                                        <p:tav tm="100000">
                                          <p:val>
                                            <p:strVal val="#ppt_h"/>
                                          </p:val>
                                        </p:tav>
                                      </p:tavLst>
                                    </p:anim>
                                    <p:animEffect transition="in" filter="fade">
                                      <p:cBhvr>
                                        <p:cTn id="166" dur="300"/>
                                        <p:tgtEl>
                                          <p:spTgt spid="47"/>
                                        </p:tgtEl>
                                      </p:cBhvr>
                                    </p:animEffect>
                                  </p:childTnLst>
                                </p:cTn>
                              </p:par>
                            </p:childTnLst>
                          </p:cTn>
                        </p:par>
                        <p:par>
                          <p:cTn id="167" fill="hold">
                            <p:stCondLst>
                              <p:cond delay="10900"/>
                            </p:stCondLst>
                            <p:childTnLst>
                              <p:par>
                                <p:cTn id="168" presetID="10" presetClass="entr" presetSubtype="0" fill="hold" grpId="0" nodeType="after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fade">
                                      <p:cBhvr>
                                        <p:cTn id="170" dur="500"/>
                                        <p:tgtEl>
                                          <p:spTgt spid="4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fade">
                                      <p:cBhvr>
                                        <p:cTn id="173" dur="500"/>
                                        <p:tgtEl>
                                          <p:spTgt spid="4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fade">
                                      <p:cBhvr>
                                        <p:cTn id="1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animBg="1"/>
      <p:bldP spid="38" grpId="0" animBg="1"/>
      <p:bldP spid="39" grpId="0"/>
      <p:bldP spid="40" grpId="0"/>
      <p:bldP spid="41" grpId="0"/>
      <p:bldP spid="42" grpId="0"/>
      <p:bldP spid="43" grpId="0"/>
      <p:bldP spid="44" grpId="0"/>
      <p:bldP spid="45" grpId="0" animBg="1"/>
      <p:bldP spid="46" grpId="0" animBg="1"/>
      <p:bldP spid="47"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708474" y="1440036"/>
            <a:ext cx="1322428" cy="1322428"/>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96506" y="1713440"/>
            <a:ext cx="1656184" cy="806716"/>
          </a:xfrm>
          <a:prstGeom prst="rect">
            <a:avLst/>
          </a:prstGeom>
          <a:noFill/>
        </p:spPr>
        <p:txBody>
          <a:bodyPr wrap="square" lIns="67394" tIns="33697" rIns="67394" bIns="33697"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03</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76426" y="3096220"/>
            <a:ext cx="5616624" cy="498939"/>
          </a:xfrm>
          <a:prstGeom prst="rect">
            <a:avLst/>
          </a:prstGeom>
          <a:noFill/>
        </p:spPr>
        <p:txBody>
          <a:bodyPr wrap="square" lIns="67394" tIns="33697" rIns="67394" bIns="33697" rtlCol="0">
            <a:spAutoFit/>
          </a:bodyPr>
          <a:lstStyle/>
          <a:p>
            <a:r>
              <a:rPr lang="zh-CN" altLang="en-US" sz="2800" dirty="0">
                <a:solidFill>
                  <a:srgbClr val="16B59C"/>
                </a:solidFill>
                <a:latin typeface="微软雅黑" panose="020B0503020204020204" pitchFamily="34" charset="-122"/>
                <a:ea typeface="微软雅黑" panose="020B0503020204020204" pitchFamily="34" charset="-122"/>
              </a:rPr>
              <a:t>请输入你的标题</a:t>
            </a:r>
          </a:p>
        </p:txBody>
      </p:sp>
      <p:sp>
        <p:nvSpPr>
          <p:cNvPr id="6" name="文本框 5"/>
          <p:cNvSpPr txBox="1"/>
          <p:nvPr/>
        </p:nvSpPr>
        <p:spPr>
          <a:xfrm>
            <a:off x="2844378" y="3744292"/>
            <a:ext cx="3672408" cy="237329"/>
          </a:xfrm>
          <a:prstGeom prst="rect">
            <a:avLst/>
          </a:prstGeom>
          <a:noFill/>
        </p:spPr>
        <p:txBody>
          <a:bodyPr wrap="square" lIns="67394" tIns="33697" rIns="67394" bIns="33697" rtlCol="0">
            <a:spAutoFit/>
          </a:bodyPr>
          <a:lstStyle/>
          <a:p>
            <a:r>
              <a:rPr lang="en-US" altLang="zh-CN" sz="11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11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974" y="-1728316"/>
            <a:ext cx="11737304" cy="3188524"/>
          </a:xfrm>
          <a:prstGeom prst="rect">
            <a:avLst/>
          </a:prstGeom>
        </p:spPr>
      </p:pic>
    </p:spTree>
    <p:extLst>
      <p:ext uri="{BB962C8B-B14F-4D97-AF65-F5344CB8AC3E}">
        <p14:creationId xmlns:p14="http://schemas.microsoft.com/office/powerpoint/2010/main" val="3549821440"/>
      </p:ext>
    </p:extLst>
  </p:cSld>
  <p:clrMapOvr>
    <a:masterClrMapping/>
  </p:clrMapOvr>
  <mc:AlternateContent xmlns:mc="http://schemas.openxmlformats.org/markup-compatibility/2006" xmlns:p14="http://schemas.microsoft.com/office/powerpoint/2010/main">
    <mc:Choice Requires="p14">
      <p:transition spd="slow" p14:dur="1600" advTm="3639">
        <p14:prism dir="u" isContent="1" isInverted="1"/>
      </p:transition>
    </mc:Choice>
    <mc:Fallback xmlns="">
      <p:transition spd="slow" advTm="36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280869" y="2825885"/>
            <a:ext cx="1421400" cy="2214428"/>
          </a:xfrm>
          <a:prstGeom prst="rect">
            <a:avLst/>
          </a:prstGeom>
          <a:solidFill>
            <a:srgbClr val="16B59C"/>
          </a:solidFill>
          <a:ln>
            <a:noFill/>
          </a:ln>
          <a:extLst/>
        </p:spPr>
        <p:txBody>
          <a:bodyPr lIns="67357" tIns="33679" rIns="67357" bIns="33679"/>
          <a:lstStyle/>
          <a:p>
            <a:endParaRPr lang="zh-CN" altLang="en-US" sz="2100">
              <a:latin typeface="微软雅黑" pitchFamily="34" charset="-122"/>
              <a:ea typeface="微软雅黑" pitchFamily="34" charset="-122"/>
            </a:endParaRPr>
          </a:p>
        </p:txBody>
      </p:sp>
      <p:sp>
        <p:nvSpPr>
          <p:cNvPr id="3" name="Rectangle 6"/>
          <p:cNvSpPr>
            <a:spLocks noChangeArrowheads="1"/>
          </p:cNvSpPr>
          <p:nvPr/>
        </p:nvSpPr>
        <p:spPr bwMode="auto">
          <a:xfrm>
            <a:off x="2861657" y="3333669"/>
            <a:ext cx="1436684" cy="1706645"/>
          </a:xfrm>
          <a:prstGeom prst="rect">
            <a:avLst/>
          </a:prstGeom>
          <a:solidFill>
            <a:srgbClr val="16B59C"/>
          </a:solidFill>
          <a:ln>
            <a:noFill/>
          </a:ln>
          <a:extLst/>
        </p:spPr>
        <p:txBody>
          <a:bodyPr lIns="67357" tIns="33679" rIns="67357" bIns="33679"/>
          <a:lstStyle/>
          <a:p>
            <a:endParaRPr lang="zh-CN" altLang="en-US" sz="2100">
              <a:latin typeface="微软雅黑" pitchFamily="34" charset="-122"/>
              <a:ea typeface="微软雅黑" pitchFamily="34" charset="-122"/>
            </a:endParaRPr>
          </a:p>
        </p:txBody>
      </p:sp>
      <p:sp>
        <p:nvSpPr>
          <p:cNvPr id="4" name="Rectangle 7"/>
          <p:cNvSpPr>
            <a:spLocks noChangeArrowheads="1"/>
          </p:cNvSpPr>
          <p:nvPr/>
        </p:nvSpPr>
        <p:spPr bwMode="auto">
          <a:xfrm>
            <a:off x="4457729" y="3853303"/>
            <a:ext cx="1436684" cy="1187011"/>
          </a:xfrm>
          <a:prstGeom prst="rect">
            <a:avLst/>
          </a:prstGeom>
          <a:solidFill>
            <a:srgbClr val="16B59C"/>
          </a:solidFill>
          <a:ln>
            <a:noFill/>
          </a:ln>
          <a:extLst/>
        </p:spPr>
        <p:txBody>
          <a:bodyPr lIns="67357" tIns="33679" rIns="67357" bIns="33679"/>
          <a:lstStyle/>
          <a:p>
            <a:endParaRPr lang="zh-CN" altLang="en-US" sz="2100">
              <a:latin typeface="微软雅黑" pitchFamily="34" charset="-122"/>
              <a:ea typeface="微软雅黑" pitchFamily="34" charset="-122"/>
            </a:endParaRPr>
          </a:p>
        </p:txBody>
      </p:sp>
      <p:sp>
        <p:nvSpPr>
          <p:cNvPr id="5" name="Rectangle 8"/>
          <p:cNvSpPr>
            <a:spLocks noChangeArrowheads="1"/>
          </p:cNvSpPr>
          <p:nvPr/>
        </p:nvSpPr>
        <p:spPr bwMode="auto">
          <a:xfrm>
            <a:off x="6053800" y="2148732"/>
            <a:ext cx="1436684" cy="2891582"/>
          </a:xfrm>
          <a:prstGeom prst="rect">
            <a:avLst/>
          </a:prstGeom>
          <a:solidFill>
            <a:srgbClr val="16B59C"/>
          </a:solidFill>
          <a:ln>
            <a:noFill/>
          </a:ln>
          <a:extLst/>
        </p:spPr>
        <p:txBody>
          <a:bodyPr lIns="67357" tIns="33679" rIns="67357" bIns="33679"/>
          <a:lstStyle/>
          <a:p>
            <a:endParaRPr lang="zh-CN" altLang="en-US" sz="2100">
              <a:latin typeface="微软雅黑" pitchFamily="34" charset="-122"/>
              <a:ea typeface="微软雅黑" pitchFamily="34" charset="-122"/>
            </a:endParaRPr>
          </a:p>
        </p:txBody>
      </p:sp>
      <p:sp>
        <p:nvSpPr>
          <p:cNvPr id="6" name="TextBox 682"/>
          <p:cNvSpPr txBox="1"/>
          <p:nvPr/>
        </p:nvSpPr>
        <p:spPr>
          <a:xfrm>
            <a:off x="1597713" y="2917338"/>
            <a:ext cx="918129" cy="520143"/>
          </a:xfrm>
          <a:prstGeom prst="rect">
            <a:avLst/>
          </a:prstGeom>
          <a:noFill/>
        </p:spPr>
        <p:txBody>
          <a:bodyPr wrap="none" lIns="67357" tIns="33679" rIns="67357" bIns="33679">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900" dirty="0">
                <a:solidFill>
                  <a:schemeClr val="bg1"/>
                </a:solidFill>
                <a:latin typeface="微软雅黑" pitchFamily="34" charset="-122"/>
                <a:ea typeface="微软雅黑" pitchFamily="34" charset="-122"/>
                <a:cs typeface="Arial" pitchFamily="34" charset="0"/>
              </a:rPr>
              <a:t>52%</a:t>
            </a:r>
            <a:endParaRPr lang="zh-CN" altLang="en-US" sz="2900" dirty="0">
              <a:solidFill>
                <a:schemeClr val="bg1"/>
              </a:solidFill>
              <a:latin typeface="微软雅黑" pitchFamily="34" charset="-122"/>
              <a:ea typeface="微软雅黑" pitchFamily="34" charset="-122"/>
              <a:cs typeface="Arial" pitchFamily="34" charset="0"/>
            </a:endParaRPr>
          </a:p>
        </p:txBody>
      </p:sp>
      <p:sp>
        <p:nvSpPr>
          <p:cNvPr id="7" name="TextBox 682"/>
          <p:cNvSpPr txBox="1"/>
          <p:nvPr/>
        </p:nvSpPr>
        <p:spPr>
          <a:xfrm>
            <a:off x="3161258" y="3411197"/>
            <a:ext cx="918928" cy="520228"/>
          </a:xfrm>
          <a:prstGeom prst="rect">
            <a:avLst/>
          </a:prstGeom>
          <a:noFill/>
        </p:spPr>
        <p:txBody>
          <a:bodyPr wrap="none" lIns="67357" tIns="33679" rIns="67357" bIns="33679">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2900" dirty="0">
                <a:solidFill>
                  <a:schemeClr val="bg1"/>
                </a:solidFill>
              </a:rPr>
              <a:t>45%</a:t>
            </a:r>
            <a:endParaRPr lang="zh-CN" altLang="en-US" sz="2900" dirty="0">
              <a:solidFill>
                <a:schemeClr val="bg1"/>
              </a:solidFill>
            </a:endParaRPr>
          </a:p>
        </p:txBody>
      </p:sp>
      <p:sp>
        <p:nvSpPr>
          <p:cNvPr id="8" name="TextBox 682"/>
          <p:cNvSpPr txBox="1"/>
          <p:nvPr/>
        </p:nvSpPr>
        <p:spPr>
          <a:xfrm>
            <a:off x="4739985" y="3931424"/>
            <a:ext cx="918928" cy="520228"/>
          </a:xfrm>
          <a:prstGeom prst="rect">
            <a:avLst/>
          </a:prstGeom>
          <a:noFill/>
        </p:spPr>
        <p:txBody>
          <a:bodyPr wrap="none" lIns="67357" tIns="33679" rIns="67357" bIns="33679">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2900" dirty="0">
                <a:solidFill>
                  <a:srgbClr val="F5F5F5"/>
                </a:solidFill>
              </a:rPr>
              <a:t>39%</a:t>
            </a:r>
            <a:endParaRPr lang="zh-CN" altLang="en-US" sz="2900" dirty="0">
              <a:solidFill>
                <a:srgbClr val="F5F5F5"/>
              </a:solidFill>
            </a:endParaRPr>
          </a:p>
        </p:txBody>
      </p:sp>
      <p:sp>
        <p:nvSpPr>
          <p:cNvPr id="9" name="TextBox 682"/>
          <p:cNvSpPr txBox="1"/>
          <p:nvPr/>
        </p:nvSpPr>
        <p:spPr>
          <a:xfrm>
            <a:off x="6319620" y="2211619"/>
            <a:ext cx="918928" cy="520228"/>
          </a:xfrm>
          <a:prstGeom prst="rect">
            <a:avLst/>
          </a:prstGeom>
          <a:noFill/>
        </p:spPr>
        <p:txBody>
          <a:bodyPr wrap="none" lIns="67357" tIns="33679" rIns="67357" bIns="33679">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2900" dirty="0">
                <a:solidFill>
                  <a:schemeClr val="bg1"/>
                </a:solidFill>
              </a:rPr>
              <a:t>70%</a:t>
            </a:r>
            <a:endParaRPr lang="zh-CN" altLang="en-US" sz="2900" dirty="0">
              <a:solidFill>
                <a:schemeClr val="bg1"/>
              </a:solidFill>
            </a:endParaRPr>
          </a:p>
        </p:txBody>
      </p:sp>
      <p:sp>
        <p:nvSpPr>
          <p:cNvPr id="10" name="Copyright Notice"/>
          <p:cNvSpPr>
            <a:spLocks/>
          </p:cNvSpPr>
          <p:nvPr/>
        </p:nvSpPr>
        <p:spPr bwMode="auto">
          <a:xfrm>
            <a:off x="1474295" y="2419822"/>
            <a:ext cx="1038013" cy="26979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037" tIns="23867" rIns="53037" bIns="23867" rtlCol="0" anchor="t">
            <a:spAutoFit/>
          </a:bodyPr>
          <a:lstStyle/>
          <a:p>
            <a:pPr>
              <a:lnSpc>
                <a:spcPct val="90000"/>
              </a:lnSpc>
            </a:pPr>
            <a:r>
              <a:rPr lang="zh-CN" altLang="en-US" cap="small" dirty="0">
                <a:solidFill>
                  <a:schemeClr val="bg1">
                    <a:lumMod val="65000"/>
                  </a:schemeClr>
                </a:solidFill>
                <a:latin typeface="微软雅黑" pitchFamily="34" charset="-122"/>
                <a:ea typeface="微软雅黑" pitchFamily="34" charset="-122"/>
              </a:rPr>
              <a:t>第一季度</a:t>
            </a:r>
            <a:endParaRPr lang="en-US" cap="small" dirty="0">
              <a:solidFill>
                <a:schemeClr val="bg1">
                  <a:lumMod val="65000"/>
                </a:schemeClr>
              </a:solidFill>
              <a:latin typeface="微软雅黑" pitchFamily="34" charset="-122"/>
              <a:ea typeface="微软雅黑" pitchFamily="34" charset="-122"/>
            </a:endParaRPr>
          </a:p>
        </p:txBody>
      </p:sp>
      <p:sp>
        <p:nvSpPr>
          <p:cNvPr id="11" name="Copyright Notice"/>
          <p:cNvSpPr>
            <a:spLocks/>
          </p:cNvSpPr>
          <p:nvPr/>
        </p:nvSpPr>
        <p:spPr bwMode="auto">
          <a:xfrm>
            <a:off x="3109920" y="2922828"/>
            <a:ext cx="1038013" cy="26979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037" tIns="23867" rIns="53037" bIns="23867" rtlCol="0" anchor="t">
            <a:spAutoFit/>
          </a:bodyPr>
          <a:lstStyle/>
          <a:p>
            <a:pPr>
              <a:lnSpc>
                <a:spcPct val="90000"/>
              </a:lnSpc>
            </a:pPr>
            <a:r>
              <a:rPr lang="zh-CN" altLang="en-US" cap="small" dirty="0">
                <a:solidFill>
                  <a:schemeClr val="bg1">
                    <a:lumMod val="65000"/>
                  </a:schemeClr>
                </a:solidFill>
                <a:latin typeface="微软雅黑" pitchFamily="34" charset="-122"/>
                <a:ea typeface="微软雅黑" pitchFamily="34" charset="-122"/>
              </a:rPr>
              <a:t>第二季度</a:t>
            </a:r>
            <a:endParaRPr lang="en-US" cap="small" dirty="0">
              <a:solidFill>
                <a:schemeClr val="bg1">
                  <a:lumMod val="65000"/>
                </a:schemeClr>
              </a:solidFill>
              <a:latin typeface="微软雅黑" pitchFamily="34" charset="-122"/>
              <a:ea typeface="微软雅黑" pitchFamily="34" charset="-122"/>
            </a:endParaRPr>
          </a:p>
        </p:txBody>
      </p:sp>
      <p:sp>
        <p:nvSpPr>
          <p:cNvPr id="12" name="Copyright Notice"/>
          <p:cNvSpPr>
            <a:spLocks/>
          </p:cNvSpPr>
          <p:nvPr/>
        </p:nvSpPr>
        <p:spPr bwMode="auto">
          <a:xfrm>
            <a:off x="4688647" y="3464215"/>
            <a:ext cx="1038013" cy="26979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037" tIns="23867" rIns="53037" bIns="23867" rtlCol="0" anchor="t">
            <a:spAutoFit/>
          </a:bodyPr>
          <a:lstStyle/>
          <a:p>
            <a:pPr>
              <a:lnSpc>
                <a:spcPct val="90000"/>
              </a:lnSpc>
            </a:pPr>
            <a:r>
              <a:rPr lang="zh-CN" altLang="en-US" cap="small" dirty="0">
                <a:solidFill>
                  <a:schemeClr val="bg1">
                    <a:lumMod val="65000"/>
                  </a:schemeClr>
                </a:solidFill>
                <a:latin typeface="微软雅黑" pitchFamily="34" charset="-122"/>
                <a:ea typeface="微软雅黑" pitchFamily="34" charset="-122"/>
              </a:rPr>
              <a:t>第三季度</a:t>
            </a:r>
            <a:endParaRPr lang="en-US" cap="small" dirty="0">
              <a:solidFill>
                <a:schemeClr val="bg1">
                  <a:lumMod val="65000"/>
                </a:schemeClr>
              </a:solidFill>
              <a:latin typeface="微软雅黑" pitchFamily="34" charset="-122"/>
              <a:ea typeface="微软雅黑" pitchFamily="34" charset="-122"/>
            </a:endParaRPr>
          </a:p>
        </p:txBody>
      </p:sp>
      <p:sp>
        <p:nvSpPr>
          <p:cNvPr id="13" name="Copyright Notice"/>
          <p:cNvSpPr>
            <a:spLocks/>
          </p:cNvSpPr>
          <p:nvPr/>
        </p:nvSpPr>
        <p:spPr bwMode="auto">
          <a:xfrm>
            <a:off x="6276146" y="1743959"/>
            <a:ext cx="1038013" cy="26979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037" tIns="23867" rIns="53037" bIns="23867" rtlCol="0" anchor="t">
            <a:spAutoFit/>
          </a:bodyPr>
          <a:lstStyle/>
          <a:p>
            <a:pPr>
              <a:lnSpc>
                <a:spcPct val="90000"/>
              </a:lnSpc>
            </a:pPr>
            <a:r>
              <a:rPr lang="zh-CN" altLang="en-US" cap="small" dirty="0">
                <a:solidFill>
                  <a:schemeClr val="bg1">
                    <a:lumMod val="65000"/>
                  </a:schemeClr>
                </a:solidFill>
                <a:latin typeface="微软雅黑" pitchFamily="34" charset="-122"/>
                <a:ea typeface="微软雅黑" pitchFamily="34" charset="-122"/>
              </a:rPr>
              <a:t>第四季度</a:t>
            </a:r>
            <a:endParaRPr lang="en-US" cap="small" dirty="0">
              <a:solidFill>
                <a:schemeClr val="bg1">
                  <a:lumMod val="65000"/>
                </a:schemeClr>
              </a:solidFill>
              <a:latin typeface="微软雅黑" pitchFamily="34" charset="-122"/>
              <a:ea typeface="微软雅黑" pitchFamily="34" charset="-122"/>
            </a:endParaRPr>
          </a:p>
        </p:txBody>
      </p:sp>
      <p:sp>
        <p:nvSpPr>
          <p:cNvPr id="14" name="矩形 13"/>
          <p:cNvSpPr/>
          <p:nvPr/>
        </p:nvSpPr>
        <p:spPr>
          <a:xfrm>
            <a:off x="1206225" y="1038325"/>
            <a:ext cx="4144932" cy="1083678"/>
          </a:xfrm>
          <a:prstGeom prst="rect">
            <a:avLst/>
          </a:prstGeom>
        </p:spPr>
        <p:txBody>
          <a:bodyPr wrap="square" lIns="67357" tIns="33679" rIns="67357" bIns="33679">
            <a:spAutoFit/>
          </a:bodyPr>
          <a:lstStyle/>
          <a:p>
            <a:pPr>
              <a:lnSpc>
                <a:spcPct val="200000"/>
              </a:lnSpc>
            </a:pPr>
            <a:r>
              <a:rPr lang="zh-CN" altLang="en-US" sz="1500" b="1" dirty="0">
                <a:solidFill>
                  <a:schemeClr val="bg1">
                    <a:lumMod val="65000"/>
                  </a:schemeClr>
                </a:solidFill>
                <a:latin typeface="微软雅黑" pitchFamily="34" charset="-122"/>
                <a:ea typeface="微软雅黑" pitchFamily="34" charset="-122"/>
              </a:rPr>
              <a:t>点击添加小标题</a:t>
            </a:r>
            <a:endParaRPr lang="en-US" altLang="zh-CN" sz="1500" b="1" dirty="0">
              <a:solidFill>
                <a:schemeClr val="bg1">
                  <a:lumMod val="65000"/>
                </a:schemeClr>
              </a:solidFill>
              <a:latin typeface="微软雅黑" pitchFamily="34" charset="-122"/>
              <a:ea typeface="微软雅黑" pitchFamily="34" charset="-122"/>
            </a:endParaRPr>
          </a:p>
          <a:p>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6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600" advTm="5010">
        <p14:prism isContent="1" isInverted="1"/>
      </p:transition>
    </mc:Choice>
    <mc:Fallback xmlns="">
      <p:transition spd="slow" advTm="50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rot="10800000">
            <a:off x="970007" y="2969224"/>
            <a:ext cx="2647470" cy="73931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16B59C"/>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70900" tIns="35451" rIns="70900" bIns="35451" rtlCol="0" anchor="ctr"/>
          <a:lstStyle/>
          <a:p>
            <a:pPr algn="ctr"/>
            <a:endParaRPr lang="zh-CN" altLang="en-US" dirty="0"/>
          </a:p>
        </p:txBody>
      </p:sp>
      <p:sp>
        <p:nvSpPr>
          <p:cNvPr id="3" name="AutoShape 3"/>
          <p:cNvSpPr>
            <a:spLocks noChangeArrowheads="1"/>
          </p:cNvSpPr>
          <p:nvPr/>
        </p:nvSpPr>
        <p:spPr bwMode="auto">
          <a:xfrm rot="10800000">
            <a:off x="1755004" y="1959194"/>
            <a:ext cx="1077475" cy="2993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16B59C"/>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70900" tIns="35451" rIns="70900" bIns="35451" rtlCol="0" anchor="ctr"/>
          <a:lstStyle/>
          <a:p>
            <a:pPr algn="ctr"/>
            <a:endParaRPr lang="zh-CN" altLang="en-US" dirty="0"/>
          </a:p>
        </p:txBody>
      </p:sp>
      <p:sp>
        <p:nvSpPr>
          <p:cNvPr id="4" name="AutoShape 6"/>
          <p:cNvSpPr>
            <a:spLocks noChangeArrowheads="1"/>
          </p:cNvSpPr>
          <p:nvPr/>
        </p:nvSpPr>
        <p:spPr bwMode="auto">
          <a:xfrm>
            <a:off x="1956432" y="1300339"/>
            <a:ext cx="674619" cy="571879"/>
          </a:xfrm>
          <a:prstGeom prst="triangle">
            <a:avLst>
              <a:gd name="adj" fmla="val 50000"/>
            </a:avLst>
          </a:prstGeom>
          <a:solidFill>
            <a:srgbClr val="16B59C"/>
          </a:solidFill>
          <a:ln>
            <a:noFill/>
          </a:ln>
          <a:extLst/>
        </p:spPr>
        <p:style>
          <a:lnRef idx="2">
            <a:schemeClr val="dk1">
              <a:shade val="50000"/>
            </a:schemeClr>
          </a:lnRef>
          <a:fillRef idx="1">
            <a:schemeClr val="dk1"/>
          </a:fillRef>
          <a:effectRef idx="0">
            <a:schemeClr val="dk1"/>
          </a:effectRef>
          <a:fontRef idx="minor">
            <a:schemeClr val="lt1"/>
          </a:fontRef>
        </p:style>
        <p:txBody>
          <a:bodyPr lIns="70900" tIns="35451" rIns="70900" bIns="35451" rtlCol="0" anchor="ctr"/>
          <a:lstStyle/>
          <a:p>
            <a:pPr algn="ctr"/>
            <a:endParaRPr lang="zh-CN" altLang="en-US" dirty="0"/>
          </a:p>
        </p:txBody>
      </p:sp>
      <p:sp>
        <p:nvSpPr>
          <p:cNvPr id="5" name="AutoShape 4"/>
          <p:cNvSpPr>
            <a:spLocks noChangeArrowheads="1"/>
          </p:cNvSpPr>
          <p:nvPr/>
        </p:nvSpPr>
        <p:spPr bwMode="auto">
          <a:xfrm rot="10800000">
            <a:off x="1432904" y="2377776"/>
            <a:ext cx="1721674" cy="4816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16B59C"/>
          </a:solidFill>
          <a:ln>
            <a:noFill/>
          </a:ln>
          <a:extLst/>
        </p:spPr>
        <p:style>
          <a:lnRef idx="2">
            <a:schemeClr val="dk1">
              <a:shade val="50000"/>
            </a:schemeClr>
          </a:lnRef>
          <a:fillRef idx="1">
            <a:schemeClr val="dk1"/>
          </a:fillRef>
          <a:effectRef idx="0">
            <a:schemeClr val="dk1"/>
          </a:effectRef>
          <a:fontRef idx="minor">
            <a:schemeClr val="lt1"/>
          </a:fontRef>
        </p:style>
        <p:txBody>
          <a:bodyPr lIns="70900" tIns="35451" rIns="70900" bIns="35451" rtlCol="0" anchor="ctr"/>
          <a:lstStyle/>
          <a:p>
            <a:pPr algn="ctr"/>
            <a:endParaRPr lang="zh-CN" altLang="en-US" dirty="0"/>
          </a:p>
        </p:txBody>
      </p:sp>
      <p:sp>
        <p:nvSpPr>
          <p:cNvPr id="6" name="AutoShape 5"/>
          <p:cNvSpPr>
            <a:spLocks noChangeArrowheads="1"/>
          </p:cNvSpPr>
          <p:nvPr/>
        </p:nvSpPr>
        <p:spPr bwMode="auto">
          <a:xfrm rot="10800000">
            <a:off x="535231" y="3802783"/>
            <a:ext cx="3517020" cy="69314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16B59C"/>
          </a:solidFill>
          <a:ln>
            <a:noFill/>
          </a:ln>
          <a:extLst/>
        </p:spPr>
        <p:style>
          <a:lnRef idx="2">
            <a:schemeClr val="dk1">
              <a:shade val="50000"/>
            </a:schemeClr>
          </a:lnRef>
          <a:fillRef idx="1">
            <a:schemeClr val="dk1"/>
          </a:fillRef>
          <a:effectRef idx="0">
            <a:schemeClr val="dk1"/>
          </a:effectRef>
          <a:fontRef idx="minor">
            <a:schemeClr val="lt1"/>
          </a:fontRef>
        </p:style>
        <p:txBody>
          <a:bodyPr lIns="70900" tIns="35451" rIns="70900" bIns="35451" rtlCol="0" anchor="ctr"/>
          <a:lstStyle/>
          <a:p>
            <a:pPr algn="ctr"/>
            <a:endParaRPr lang="zh-CN" altLang="en-US" dirty="0"/>
          </a:p>
        </p:txBody>
      </p:sp>
      <p:cxnSp>
        <p:nvCxnSpPr>
          <p:cNvPr id="7" name="直接连接符 6"/>
          <p:cNvCxnSpPr/>
          <p:nvPr/>
        </p:nvCxnSpPr>
        <p:spPr>
          <a:xfrm>
            <a:off x="2319238" y="1614227"/>
            <a:ext cx="2780186" cy="0"/>
          </a:xfrm>
          <a:prstGeom prst="line">
            <a:avLst/>
          </a:prstGeom>
          <a:noFill/>
          <a:ln w="12700">
            <a:solidFill>
              <a:srgbClr val="16B59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2308486" y="2107862"/>
            <a:ext cx="2790939" cy="0"/>
          </a:xfrm>
          <a:prstGeom prst="line">
            <a:avLst/>
          </a:prstGeom>
          <a:noFill/>
          <a:ln w="12700">
            <a:solidFill>
              <a:srgbClr val="16B59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2319238" y="2620012"/>
            <a:ext cx="2780186" cy="0"/>
          </a:xfrm>
          <a:prstGeom prst="line">
            <a:avLst/>
          </a:prstGeom>
          <a:noFill/>
          <a:ln w="12700">
            <a:solidFill>
              <a:srgbClr val="16B59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2293743" y="3369508"/>
            <a:ext cx="2805682" cy="0"/>
          </a:xfrm>
          <a:prstGeom prst="line">
            <a:avLst/>
          </a:prstGeom>
          <a:noFill/>
          <a:ln w="12700">
            <a:solidFill>
              <a:srgbClr val="16B59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2293743" y="4111539"/>
            <a:ext cx="2805682" cy="0"/>
          </a:xfrm>
          <a:prstGeom prst="line">
            <a:avLst/>
          </a:prstGeom>
          <a:noFill/>
          <a:ln w="12700">
            <a:solidFill>
              <a:srgbClr val="16B59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5351158" y="3762091"/>
            <a:ext cx="3124399"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65000"/>
                  </a:schemeClr>
                </a:solidFill>
                <a:latin typeface="微软雅黑" pitchFamily="34" charset="-122"/>
                <a:ea typeface="微软雅黑" pitchFamily="34" charset="-122"/>
              </a:rPr>
              <a:t>选择粘贴，并选择只保留文字。</a:t>
            </a:r>
          </a:p>
        </p:txBody>
      </p:sp>
      <p:sp>
        <p:nvSpPr>
          <p:cNvPr id="13" name="TextBox 12"/>
          <p:cNvSpPr txBox="1"/>
          <p:nvPr/>
        </p:nvSpPr>
        <p:spPr>
          <a:xfrm>
            <a:off x="4258208" y="3748920"/>
            <a:ext cx="862603" cy="286256"/>
          </a:xfrm>
          <a:prstGeom prst="rect">
            <a:avLst/>
          </a:prstGeom>
          <a:noFill/>
        </p:spPr>
        <p:txBody>
          <a:bodyPr wrap="none" lIns="70900" tIns="35451" rIns="70900" bIns="35451" rtlCol="0">
            <a:spAutoFit/>
          </a:bodyPr>
          <a:lstStyle/>
          <a:p>
            <a:pPr algn="ctr"/>
            <a:r>
              <a:rPr lang="zh-CN" altLang="en-US" sz="1400" b="1">
                <a:solidFill>
                  <a:schemeClr val="bg1">
                    <a:lumMod val="65000"/>
                  </a:schemeClr>
                </a:solidFill>
                <a:latin typeface="微软雅黑" pitchFamily="34" charset="-122"/>
                <a:ea typeface="微软雅黑" pitchFamily="34" charset="-122"/>
              </a:rPr>
              <a:t>添加标题</a:t>
            </a:r>
          </a:p>
        </p:txBody>
      </p:sp>
      <p:sp>
        <p:nvSpPr>
          <p:cNvPr id="14" name="TextBox 13"/>
          <p:cNvSpPr txBox="1"/>
          <p:nvPr/>
        </p:nvSpPr>
        <p:spPr>
          <a:xfrm>
            <a:off x="5351158" y="3024561"/>
            <a:ext cx="3124399"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65000"/>
                  </a:schemeClr>
                </a:solidFill>
                <a:latin typeface="微软雅黑" pitchFamily="34" charset="-122"/>
                <a:ea typeface="微软雅黑" pitchFamily="34" charset="-122"/>
              </a:rPr>
              <a:t>选择粘贴，并选择只保留文字。</a:t>
            </a:r>
          </a:p>
        </p:txBody>
      </p:sp>
      <p:sp>
        <p:nvSpPr>
          <p:cNvPr id="15" name="TextBox 14"/>
          <p:cNvSpPr txBox="1"/>
          <p:nvPr/>
        </p:nvSpPr>
        <p:spPr>
          <a:xfrm>
            <a:off x="4258208" y="3018068"/>
            <a:ext cx="862603" cy="286256"/>
          </a:xfrm>
          <a:prstGeom prst="rect">
            <a:avLst/>
          </a:prstGeom>
          <a:noFill/>
        </p:spPr>
        <p:txBody>
          <a:bodyPr wrap="none" lIns="70900" tIns="35451" rIns="70900" bIns="35451" rtlCol="0">
            <a:spAutoFit/>
          </a:bodyPr>
          <a:lstStyle/>
          <a:p>
            <a:pPr algn="ctr"/>
            <a:r>
              <a:rPr lang="zh-CN" altLang="en-US" sz="1400" b="1">
                <a:solidFill>
                  <a:schemeClr val="bg1">
                    <a:lumMod val="65000"/>
                  </a:schemeClr>
                </a:solidFill>
                <a:latin typeface="微软雅黑" pitchFamily="34" charset="-122"/>
                <a:ea typeface="微软雅黑" pitchFamily="34" charset="-122"/>
              </a:rPr>
              <a:t>添加标题</a:t>
            </a:r>
          </a:p>
        </p:txBody>
      </p:sp>
      <p:sp>
        <p:nvSpPr>
          <p:cNvPr id="16" name="TextBox 15"/>
          <p:cNvSpPr txBox="1"/>
          <p:nvPr/>
        </p:nvSpPr>
        <p:spPr>
          <a:xfrm>
            <a:off x="5351158" y="2304731"/>
            <a:ext cx="3124399"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65000"/>
                  </a:schemeClr>
                </a:solidFill>
                <a:latin typeface="微软雅黑" pitchFamily="34" charset="-122"/>
                <a:ea typeface="微软雅黑" pitchFamily="34" charset="-122"/>
              </a:rPr>
              <a:t>选择粘贴，并选择只保留文字。</a:t>
            </a:r>
          </a:p>
        </p:txBody>
      </p:sp>
      <p:sp>
        <p:nvSpPr>
          <p:cNvPr id="17" name="TextBox 16"/>
          <p:cNvSpPr txBox="1"/>
          <p:nvPr/>
        </p:nvSpPr>
        <p:spPr>
          <a:xfrm>
            <a:off x="4258208" y="2275924"/>
            <a:ext cx="862603" cy="286256"/>
          </a:xfrm>
          <a:prstGeom prst="rect">
            <a:avLst/>
          </a:prstGeom>
          <a:noFill/>
        </p:spPr>
        <p:txBody>
          <a:bodyPr wrap="none" lIns="70900" tIns="35451" rIns="70900" bIns="35451" rtlCol="0">
            <a:spAutoFit/>
          </a:bodyPr>
          <a:lstStyle/>
          <a:p>
            <a:pPr algn="ctr"/>
            <a:r>
              <a:rPr lang="zh-CN" altLang="en-US" sz="1400" b="1">
                <a:solidFill>
                  <a:schemeClr val="bg1">
                    <a:lumMod val="65000"/>
                  </a:schemeClr>
                </a:solidFill>
                <a:latin typeface="微软雅黑" pitchFamily="34" charset="-122"/>
                <a:ea typeface="微软雅黑" pitchFamily="34" charset="-122"/>
              </a:rPr>
              <a:t>添加标题</a:t>
            </a:r>
          </a:p>
        </p:txBody>
      </p:sp>
      <p:sp>
        <p:nvSpPr>
          <p:cNvPr id="18" name="TextBox 17"/>
          <p:cNvSpPr txBox="1"/>
          <p:nvPr/>
        </p:nvSpPr>
        <p:spPr>
          <a:xfrm>
            <a:off x="5351158" y="1759435"/>
            <a:ext cx="3124399"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6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4258208" y="1771685"/>
            <a:ext cx="862603" cy="286256"/>
          </a:xfrm>
          <a:prstGeom prst="rect">
            <a:avLst/>
          </a:prstGeom>
          <a:noFill/>
        </p:spPr>
        <p:txBody>
          <a:bodyPr wrap="none" lIns="70900" tIns="35451" rIns="70900" bIns="35451" rtlCol="0">
            <a:spAutoFit/>
          </a:bodyPr>
          <a:lstStyle/>
          <a:p>
            <a:pPr algn="ctr"/>
            <a:r>
              <a:rPr lang="zh-CN" altLang="en-US" sz="1400" b="1">
                <a:solidFill>
                  <a:schemeClr val="bg1">
                    <a:lumMod val="65000"/>
                  </a:schemeClr>
                </a:solidFill>
                <a:latin typeface="微软雅黑" pitchFamily="34" charset="-122"/>
                <a:ea typeface="微软雅黑" pitchFamily="34" charset="-122"/>
              </a:rPr>
              <a:t>添加标题</a:t>
            </a:r>
          </a:p>
        </p:txBody>
      </p:sp>
      <p:sp>
        <p:nvSpPr>
          <p:cNvPr id="20" name="TextBox 19"/>
          <p:cNvSpPr txBox="1"/>
          <p:nvPr/>
        </p:nvSpPr>
        <p:spPr>
          <a:xfrm>
            <a:off x="5351158" y="1250015"/>
            <a:ext cx="3124399" cy="551726"/>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4258208" y="1262264"/>
            <a:ext cx="862603" cy="286256"/>
          </a:xfrm>
          <a:prstGeom prst="rect">
            <a:avLst/>
          </a:prstGeom>
          <a:noFill/>
        </p:spPr>
        <p:txBody>
          <a:bodyPr wrap="none" lIns="70900" tIns="35451" rIns="70900" bIns="35451" rtlCol="0">
            <a:spAutoFit/>
          </a:bodyPr>
          <a:lstStyle/>
          <a:p>
            <a:pPr algn="ctr"/>
            <a:r>
              <a:rPr lang="zh-CN" altLang="en-US" sz="1400" b="1" dirty="0">
                <a:solidFill>
                  <a:schemeClr val="bg1">
                    <a:lumMod val="6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400" advTm="4788">
        <p14:doors dir="vert"/>
      </p:transition>
    </mc:Choice>
    <mc:Fallback xmlns="">
      <p:transition spd="slow" advTm="478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64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64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64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14:bounceEnd="64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87" y="1410315"/>
            <a:ext cx="2159225" cy="886397"/>
          </a:xfrm>
          <a:prstGeom prst="rect">
            <a:avLst/>
          </a:prstGeom>
          <a:noFill/>
        </p:spPr>
        <p:txBody>
          <a:bodyPr wrap="square" lIns="0" tIns="0" rIns="0" bIns="0" rtlCol="0">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sp>
        <p:nvSpPr>
          <p:cNvPr id="3" name="TextBox 2"/>
          <p:cNvSpPr txBox="1"/>
          <p:nvPr/>
        </p:nvSpPr>
        <p:spPr>
          <a:xfrm>
            <a:off x="6310778" y="1410315"/>
            <a:ext cx="2159226" cy="886397"/>
          </a:xfrm>
          <a:prstGeom prst="rect">
            <a:avLst/>
          </a:prstGeom>
          <a:noFill/>
        </p:spPr>
        <p:txBody>
          <a:bodyPr wrap="square" lIns="0" tIns="0" rIns="0" bIns="0" rtlCol="0">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sp>
        <p:nvSpPr>
          <p:cNvPr id="4" name="TextBox 3"/>
          <p:cNvSpPr txBox="1"/>
          <p:nvPr/>
        </p:nvSpPr>
        <p:spPr>
          <a:xfrm>
            <a:off x="6310779" y="3168228"/>
            <a:ext cx="2159225" cy="886397"/>
          </a:xfrm>
          <a:prstGeom prst="rect">
            <a:avLst/>
          </a:prstGeom>
          <a:noFill/>
        </p:spPr>
        <p:txBody>
          <a:bodyPr wrap="square" lIns="0" tIns="0" rIns="0" bIns="0" rtlCol="0">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sp>
        <p:nvSpPr>
          <p:cNvPr id="5" name="TextBox 4"/>
          <p:cNvSpPr txBox="1"/>
          <p:nvPr/>
        </p:nvSpPr>
        <p:spPr>
          <a:xfrm>
            <a:off x="672887" y="3149056"/>
            <a:ext cx="2159225" cy="886397"/>
          </a:xfrm>
          <a:prstGeom prst="rect">
            <a:avLst/>
          </a:prstGeom>
          <a:noFill/>
        </p:spPr>
        <p:txBody>
          <a:bodyPr wrap="square" lIns="0" tIns="0" rIns="0" bIns="0" rtlCol="0">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grpSp>
        <p:nvGrpSpPr>
          <p:cNvPr id="6" name="组合 5"/>
          <p:cNvGrpSpPr/>
          <p:nvPr/>
        </p:nvGrpSpPr>
        <p:grpSpPr>
          <a:xfrm>
            <a:off x="3167739" y="1445032"/>
            <a:ext cx="2709855" cy="2698083"/>
            <a:chOff x="3218020" y="2137420"/>
            <a:chExt cx="2752869" cy="2753319"/>
          </a:xfrm>
          <a:solidFill>
            <a:srgbClr val="16B59C"/>
          </a:solidFill>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8518" y="3214227"/>
              <a:ext cx="651872" cy="651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355976" y="3401664"/>
              <a:ext cx="477644" cy="251262"/>
            </a:xfrm>
            <a:prstGeom prst="rect">
              <a:avLst/>
            </a:prstGeom>
            <a:grpFill/>
          </p:spPr>
          <p:txBody>
            <a:bodyPr wrap="square" lIns="0" tIns="0" rIns="0" bIns="0" rtlCol="0">
              <a:spAutoFit/>
            </a:bodyPr>
            <a:lstStyle/>
            <a:p>
              <a:pPr algn="ctr"/>
              <a:r>
                <a:rPr lang="zh-CN" altLang="en-US" sz="1600" b="1" dirty="0">
                  <a:solidFill>
                    <a:schemeClr val="tx2"/>
                  </a:solidFill>
                  <a:latin typeface="微软雅黑" pitchFamily="34" charset="-122"/>
                  <a:ea typeface="微软雅黑" pitchFamily="34" charset="-122"/>
                </a:rPr>
                <a:t>标题</a:t>
              </a:r>
            </a:p>
          </p:txBody>
        </p:sp>
        <p:sp>
          <p:nvSpPr>
            <p:cNvPr id="13" name="TextBox 12"/>
            <p:cNvSpPr txBox="1"/>
            <p:nvPr/>
          </p:nvSpPr>
          <p:spPr>
            <a:xfrm>
              <a:off x="3491880" y="2569468"/>
              <a:ext cx="884467" cy="628155"/>
            </a:xfrm>
            <a:prstGeom prst="rect">
              <a:avLst/>
            </a:prstGeom>
            <a:grp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p>
          </p:txBody>
        </p:sp>
        <p:sp>
          <p:nvSpPr>
            <p:cNvPr id="14" name="TextBox 13"/>
            <p:cNvSpPr txBox="1"/>
            <p:nvPr/>
          </p:nvSpPr>
          <p:spPr>
            <a:xfrm>
              <a:off x="4784238" y="2569468"/>
              <a:ext cx="815013" cy="628155"/>
            </a:xfrm>
            <a:prstGeom prst="rect">
              <a:avLst/>
            </a:prstGeom>
            <a:grp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p>
          </p:txBody>
        </p:sp>
        <p:sp>
          <p:nvSpPr>
            <p:cNvPr id="15" name="TextBox 14"/>
            <p:cNvSpPr txBox="1"/>
            <p:nvPr/>
          </p:nvSpPr>
          <p:spPr>
            <a:xfrm>
              <a:off x="3590936" y="3907518"/>
              <a:ext cx="812459" cy="628155"/>
            </a:xfrm>
            <a:prstGeom prst="rect">
              <a:avLst/>
            </a:prstGeom>
            <a:grp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p>
          </p:txBody>
        </p:sp>
        <p:sp>
          <p:nvSpPr>
            <p:cNvPr id="16" name="TextBox 15"/>
            <p:cNvSpPr txBox="1"/>
            <p:nvPr/>
          </p:nvSpPr>
          <p:spPr>
            <a:xfrm>
              <a:off x="4881641" y="3907518"/>
              <a:ext cx="770479" cy="628155"/>
            </a:xfrm>
            <a:prstGeom prst="rect">
              <a:avLst/>
            </a:prstGeom>
            <a:grp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p>
          </p:txBody>
        </p:sp>
        <p:sp>
          <p:nvSpPr>
            <p:cNvPr id="17" name="椭圆 16"/>
            <p:cNvSpPr/>
            <p:nvPr/>
          </p:nvSpPr>
          <p:spPr>
            <a:xfrm>
              <a:off x="4305758" y="3251467"/>
              <a:ext cx="577392" cy="577392"/>
            </a:xfrm>
            <a:prstGeom prst="ellipse">
              <a:avLst/>
            </a:prstGeom>
            <a:grp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600" advTm="2433">
        <p14:prism isInverted="1"/>
      </p:transition>
    </mc:Choice>
    <mc:Fallback xmlns="">
      <p:transition spd="slow" advTm="24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8" presetClass="emph" presetSubtype="0" fill="hold" nodeType="withEffect">
                                  <p:stCondLst>
                                    <p:cond delay="0"/>
                                  </p:stCondLst>
                                  <p:childTnLst>
                                    <p:animRot by="21600000">
                                      <p:cBhvr>
                                        <p:cTn id="11" dur="1000" fill="hold"/>
                                        <p:tgtEl>
                                          <p:spTgt spid="6"/>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gray">
          <a:xfrm>
            <a:off x="3284109" y="2555523"/>
            <a:ext cx="0" cy="2082820"/>
          </a:xfrm>
          <a:prstGeom prst="line">
            <a:avLst/>
          </a:prstGeom>
          <a:noFill/>
          <a:ln w="9525">
            <a:solidFill>
              <a:srgbClr val="1C1C1C"/>
            </a:solidFill>
            <a:prstDash val="dash"/>
            <a:round/>
            <a:headEnd/>
            <a:tailEnd/>
          </a:ln>
          <a:extLst>
            <a:ext uri="{909E8E84-426E-40DD-AFC4-6F175D3DCCD1}">
              <a14:hiddenFill xmlns:a14="http://schemas.microsoft.com/office/drawing/2010/main">
                <a:noFill/>
              </a14:hiddenFill>
            </a:ext>
          </a:extLst>
        </p:spPr>
        <p:txBody>
          <a:bodyPr wrap="none" lIns="89858" tIns="44929" rIns="89858" bIns="44929" anchor="ctr"/>
          <a:lstStyle/>
          <a:p>
            <a:endParaRPr lang="zh-CN" altLang="en-US">
              <a:latin typeface="+mn-ea"/>
            </a:endParaRPr>
          </a:p>
        </p:txBody>
      </p:sp>
      <p:sp>
        <p:nvSpPr>
          <p:cNvPr id="3" name="Line 7"/>
          <p:cNvSpPr>
            <a:spLocks noChangeShapeType="1"/>
          </p:cNvSpPr>
          <p:nvPr/>
        </p:nvSpPr>
        <p:spPr bwMode="gray">
          <a:xfrm>
            <a:off x="5320038" y="2466500"/>
            <a:ext cx="0" cy="2171844"/>
          </a:xfrm>
          <a:prstGeom prst="line">
            <a:avLst/>
          </a:prstGeom>
          <a:noFill/>
          <a:ln w="9525">
            <a:solidFill>
              <a:srgbClr val="1C1C1C"/>
            </a:solidFill>
            <a:prstDash val="dash"/>
            <a:round/>
            <a:headEnd/>
            <a:tailEnd/>
          </a:ln>
          <a:extLst>
            <a:ext uri="{909E8E84-426E-40DD-AFC4-6F175D3DCCD1}">
              <a14:hiddenFill xmlns:a14="http://schemas.microsoft.com/office/drawing/2010/main">
                <a:noFill/>
              </a14:hiddenFill>
            </a:ext>
          </a:extLst>
        </p:spPr>
        <p:txBody>
          <a:bodyPr wrap="none" lIns="89858" tIns="44929" rIns="89858" bIns="44929" anchor="ctr"/>
          <a:lstStyle/>
          <a:p>
            <a:endParaRPr lang="zh-CN" altLang="en-US">
              <a:latin typeface="+mn-ea"/>
            </a:endParaRPr>
          </a:p>
        </p:txBody>
      </p:sp>
      <p:sp>
        <p:nvSpPr>
          <p:cNvPr id="4" name="Freeform 9"/>
          <p:cNvSpPr>
            <a:spLocks/>
          </p:cNvSpPr>
          <p:nvPr/>
        </p:nvSpPr>
        <p:spPr bwMode="gray">
          <a:xfrm>
            <a:off x="1280830" y="967762"/>
            <a:ext cx="6662990" cy="1590638"/>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16B59C"/>
          </a:solidFill>
          <a:ln>
            <a:noFill/>
            <a:headEnd/>
            <a:tailEnd/>
          </a:ln>
          <a:effectLst/>
        </p:spPr>
        <p:style>
          <a:lnRef idx="3">
            <a:schemeClr val="lt1"/>
          </a:lnRef>
          <a:fillRef idx="1">
            <a:schemeClr val="accent2"/>
          </a:fillRef>
          <a:effectRef idx="1">
            <a:schemeClr val="accent2"/>
          </a:effectRef>
          <a:fontRef idx="minor">
            <a:schemeClr val="lt1"/>
          </a:fontRef>
        </p:style>
        <p:txBody>
          <a:bodyPr wrap="none" lIns="89858" tIns="44929" rIns="89858" bIns="44929" anchor="ctr">
            <a:flatTx/>
          </a:bodyPr>
          <a:lstStyle/>
          <a:p>
            <a:pPr>
              <a:defRPr/>
            </a:pPr>
            <a:endParaRPr lang="zh-CN" altLang="en-US">
              <a:latin typeface="+mn-ea"/>
            </a:endParaRPr>
          </a:p>
        </p:txBody>
      </p:sp>
      <p:grpSp>
        <p:nvGrpSpPr>
          <p:cNvPr id="5" name="组合 4"/>
          <p:cNvGrpSpPr/>
          <p:nvPr/>
        </p:nvGrpSpPr>
        <p:grpSpPr>
          <a:xfrm>
            <a:off x="1381716" y="2395936"/>
            <a:ext cx="1805789" cy="1877139"/>
            <a:chOff x="1403648" y="2139702"/>
            <a:chExt cx="1834452" cy="1915569"/>
          </a:xfrm>
        </p:grpSpPr>
        <p:sp>
          <p:nvSpPr>
            <p:cNvPr id="6" name="Text Box 16"/>
            <p:cNvSpPr txBox="1">
              <a:spLocks noChangeArrowheads="1"/>
            </p:cNvSpPr>
            <p:nvPr/>
          </p:nvSpPr>
          <p:spPr bwMode="auto">
            <a:xfrm>
              <a:off x="1403648" y="2830368"/>
              <a:ext cx="1747591" cy="1224903"/>
            </a:xfrm>
            <a:prstGeom prst="rect">
              <a:avLst/>
            </a:prstGeom>
            <a:noFill/>
            <a:ln w="9525">
              <a:noFill/>
              <a:miter lim="800000"/>
              <a:headEnd/>
              <a:tailEnd/>
            </a:ln>
            <a:effectLst/>
          </p:spPr>
          <p:txBody>
            <a:bodyPr wrap="square">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sp>
          <p:nvSpPr>
            <p:cNvPr id="7" name="文本框 76"/>
            <p:cNvSpPr>
              <a:spLocks noChangeArrowheads="1"/>
            </p:cNvSpPr>
            <p:nvPr/>
          </p:nvSpPr>
          <p:spPr bwMode="auto">
            <a:xfrm>
              <a:off x="2336901" y="2139702"/>
              <a:ext cx="90119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500" b="1" dirty="0">
                  <a:solidFill>
                    <a:schemeClr val="bg1">
                      <a:lumMod val="65000"/>
                    </a:schemeClr>
                  </a:solidFill>
                  <a:latin typeface="+mn-ea"/>
                </a:rPr>
                <a:t>01</a:t>
              </a:r>
              <a:endParaRPr lang="zh-CN" altLang="en-US" sz="3500" b="1" dirty="0">
                <a:solidFill>
                  <a:schemeClr val="bg1">
                    <a:lumMod val="65000"/>
                  </a:schemeClr>
                </a:solidFill>
                <a:latin typeface="+mn-ea"/>
              </a:endParaRPr>
            </a:p>
          </p:txBody>
        </p:sp>
      </p:grpSp>
      <p:grpSp>
        <p:nvGrpSpPr>
          <p:cNvPr id="8" name="组合 7"/>
          <p:cNvGrpSpPr/>
          <p:nvPr/>
        </p:nvGrpSpPr>
        <p:grpSpPr>
          <a:xfrm>
            <a:off x="3510506" y="2395936"/>
            <a:ext cx="1731605" cy="2080328"/>
            <a:chOff x="3496294" y="2139702"/>
            <a:chExt cx="1829025" cy="2122918"/>
          </a:xfrm>
        </p:grpSpPr>
        <p:sp>
          <p:nvSpPr>
            <p:cNvPr id="9" name="Text Box 16"/>
            <p:cNvSpPr txBox="1">
              <a:spLocks noChangeArrowheads="1"/>
            </p:cNvSpPr>
            <p:nvPr/>
          </p:nvSpPr>
          <p:spPr bwMode="auto">
            <a:xfrm>
              <a:off x="3496294" y="2811581"/>
              <a:ext cx="1723778" cy="1451039"/>
            </a:xfrm>
            <a:prstGeom prst="rect">
              <a:avLst/>
            </a:prstGeom>
            <a:noFill/>
            <a:ln w="9525">
              <a:noFill/>
              <a:miter lim="800000"/>
              <a:headEnd/>
              <a:tailEnd/>
            </a:ln>
            <a:effectLst/>
          </p:spPr>
          <p:txBody>
            <a:bodyPr wrap="square">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sp>
          <p:nvSpPr>
            <p:cNvPr id="10" name="文本框 76"/>
            <p:cNvSpPr>
              <a:spLocks noChangeArrowheads="1"/>
            </p:cNvSpPr>
            <p:nvPr/>
          </p:nvSpPr>
          <p:spPr bwMode="auto">
            <a:xfrm>
              <a:off x="4382045" y="2139702"/>
              <a:ext cx="94327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500" b="1" dirty="0">
                  <a:solidFill>
                    <a:schemeClr val="bg1">
                      <a:lumMod val="65000"/>
                    </a:schemeClr>
                  </a:solidFill>
                  <a:latin typeface="+mn-ea"/>
                </a:rPr>
                <a:t>02</a:t>
              </a:r>
              <a:endParaRPr lang="zh-CN" altLang="en-US" sz="3500" b="1" dirty="0">
                <a:solidFill>
                  <a:schemeClr val="bg1">
                    <a:lumMod val="65000"/>
                  </a:schemeClr>
                </a:solidFill>
                <a:latin typeface="+mn-ea"/>
              </a:endParaRPr>
            </a:p>
          </p:txBody>
        </p:sp>
      </p:grpSp>
      <p:grpSp>
        <p:nvGrpSpPr>
          <p:cNvPr id="11" name="组合 10"/>
          <p:cNvGrpSpPr/>
          <p:nvPr/>
        </p:nvGrpSpPr>
        <p:grpSpPr>
          <a:xfrm>
            <a:off x="5563805" y="2395936"/>
            <a:ext cx="1797223" cy="2030251"/>
            <a:chOff x="5652120" y="2139702"/>
            <a:chExt cx="1825750" cy="2071815"/>
          </a:xfrm>
        </p:grpSpPr>
        <p:sp>
          <p:nvSpPr>
            <p:cNvPr id="12" name="Text Box 16"/>
            <p:cNvSpPr txBox="1">
              <a:spLocks noChangeArrowheads="1"/>
            </p:cNvSpPr>
            <p:nvPr/>
          </p:nvSpPr>
          <p:spPr bwMode="auto">
            <a:xfrm>
              <a:off x="5652120" y="2760479"/>
              <a:ext cx="1655943" cy="1451038"/>
            </a:xfrm>
            <a:prstGeom prst="rect">
              <a:avLst/>
            </a:prstGeom>
            <a:noFill/>
            <a:ln w="9525">
              <a:noFill/>
              <a:miter lim="800000"/>
              <a:headEnd/>
              <a:tailEnd/>
            </a:ln>
            <a:effectLst/>
          </p:spPr>
          <p:txBody>
            <a:bodyPr wrap="square">
              <a:spAutoFit/>
            </a:bodyPr>
            <a:lstStyle/>
            <a:p>
              <a:pPr algn="just">
                <a:lnSpc>
                  <a:spcPct val="120000"/>
                </a:lnSpc>
              </a:pPr>
              <a:r>
                <a:rPr lang="zh-CN" altLang="en-US" sz="1200" dirty="0">
                  <a:solidFill>
                    <a:schemeClr val="bg1">
                      <a:lumMod val="65000"/>
                    </a:schemeClr>
                  </a:solidFill>
                  <a:latin typeface="微软雅黑" pitchFamily="34" charset="-122"/>
                  <a:ea typeface="微软雅黑" pitchFamily="34" charset="-122"/>
                </a:rPr>
                <a:t>详写内容</a:t>
              </a:r>
              <a:r>
                <a:rPr lang="en-US" altLang="zh-CN" sz="1200" dirty="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65000"/>
                  </a:schemeClr>
                </a:solidFill>
                <a:latin typeface="微软雅黑" pitchFamily="34" charset="-122"/>
                <a:ea typeface="微软雅黑" pitchFamily="34" charset="-122"/>
              </a:endParaRPr>
            </a:p>
          </p:txBody>
        </p:sp>
        <p:sp>
          <p:nvSpPr>
            <p:cNvPr id="13" name="文本框 76"/>
            <p:cNvSpPr>
              <a:spLocks noChangeArrowheads="1"/>
            </p:cNvSpPr>
            <p:nvPr/>
          </p:nvSpPr>
          <p:spPr bwMode="auto">
            <a:xfrm>
              <a:off x="6588224" y="2139702"/>
              <a:ext cx="8896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500" b="1" dirty="0">
                  <a:solidFill>
                    <a:schemeClr val="bg1">
                      <a:lumMod val="65000"/>
                    </a:schemeClr>
                  </a:solidFill>
                  <a:latin typeface="+mn-ea"/>
                </a:rPr>
                <a:t>03</a:t>
              </a:r>
              <a:endParaRPr lang="zh-CN" altLang="en-US" sz="3500" b="1" dirty="0">
                <a:solidFill>
                  <a:schemeClr val="bg1">
                    <a:lumMod val="65000"/>
                  </a:schemeClr>
                </a:solidFill>
                <a:latin typeface="+mn-ea"/>
              </a:endParaRPr>
            </a:p>
          </p:txBody>
        </p:sp>
      </p:gr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advTm="3462">
        <p14:prism/>
      </p:transition>
    </mc:Choice>
    <mc:Fallback xmlns="">
      <p:transition spd="slow" advTm="34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0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16186" y="1440036"/>
            <a:ext cx="2255520" cy="2255520"/>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36266" y="2031669"/>
            <a:ext cx="1656184" cy="560495"/>
          </a:xfrm>
          <a:prstGeom prst="rect">
            <a:avLst/>
          </a:prstGeom>
          <a:noFill/>
        </p:spPr>
        <p:txBody>
          <a:bodyPr wrap="square" lIns="67394" tIns="33697" rIns="67394" bIns="33697"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1548234" y="2586828"/>
            <a:ext cx="1656184" cy="437384"/>
          </a:xfrm>
          <a:prstGeom prst="rect">
            <a:avLst/>
          </a:prstGeom>
          <a:noFill/>
        </p:spPr>
        <p:txBody>
          <a:bodyPr wrap="square" lIns="67394" tIns="33697" rIns="67394" bIns="33697"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4572570" y="863972"/>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00562" y="863972"/>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572570" y="863972"/>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72570" y="1007988"/>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572570" y="791964"/>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44578" y="935980"/>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72570" y="935980"/>
            <a:ext cx="504056" cy="437384"/>
          </a:xfrm>
          <a:prstGeom prst="rect">
            <a:avLst/>
          </a:prstGeom>
          <a:noFill/>
        </p:spPr>
        <p:txBody>
          <a:bodyPr wrap="square" lIns="67394" tIns="33697" rIns="67394" bIns="33697" rtlCol="0">
            <a:spAutoFit/>
          </a:bodyPr>
          <a:lstStyle/>
          <a:p>
            <a:r>
              <a:rPr lang="en-US" altLang="zh-CN" sz="2400" dirty="0">
                <a:solidFill>
                  <a:srgbClr val="16B59C"/>
                </a:solidFill>
                <a:latin typeface="微软雅黑" panose="020B0503020204020204" pitchFamily="34" charset="-122"/>
                <a:ea typeface="微软雅黑" panose="020B0503020204020204" pitchFamily="34" charset="-122"/>
              </a:rPr>
              <a:t>01</a:t>
            </a:r>
            <a:endParaRPr lang="zh-CN" altLang="en-US" sz="2400" dirty="0">
              <a:solidFill>
                <a:srgbClr val="16B59C"/>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364658" y="863972"/>
            <a:ext cx="3312368" cy="345051"/>
          </a:xfrm>
          <a:prstGeom prst="rect">
            <a:avLst/>
          </a:prstGeom>
          <a:noFill/>
        </p:spPr>
        <p:txBody>
          <a:bodyPr wrap="square" lIns="67394" tIns="33697" rIns="67394" bIns="33697" rtlCol="0">
            <a:spAutoFit/>
          </a:bodyPr>
          <a:lstStyle/>
          <a:p>
            <a:r>
              <a:rPr lang="zh-CN" altLang="en-US" sz="1800" dirty="0">
                <a:solidFill>
                  <a:srgbClr val="16B59C"/>
                </a:solidFill>
                <a:latin typeface="微软雅黑" panose="020B0503020204020204" pitchFamily="34" charset="-122"/>
                <a:ea typeface="微软雅黑" panose="020B0503020204020204" pitchFamily="34" charset="-122"/>
              </a:rPr>
              <a:t>请输入你的标题</a:t>
            </a:r>
          </a:p>
        </p:txBody>
      </p:sp>
      <p:cxnSp>
        <p:nvCxnSpPr>
          <p:cNvPr id="39" name="直接连接符 38"/>
          <p:cNvCxnSpPr/>
          <p:nvPr/>
        </p:nvCxnSpPr>
        <p:spPr>
          <a:xfrm>
            <a:off x="5436666" y="1224012"/>
            <a:ext cx="1584176" cy="0"/>
          </a:xfrm>
          <a:prstGeom prst="line">
            <a:avLst/>
          </a:prstGeom>
          <a:ln w="152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364658" y="1279651"/>
            <a:ext cx="3312368" cy="175774"/>
          </a:xfrm>
          <a:prstGeom prst="rect">
            <a:avLst/>
          </a:prstGeom>
          <a:noFill/>
        </p:spPr>
        <p:txBody>
          <a:bodyPr wrap="square" lIns="67394" tIns="33697" rIns="67394" bIns="33697" rtlCol="0">
            <a:spAutoFit/>
          </a:bodyPr>
          <a:lstStyle/>
          <a:p>
            <a:r>
              <a:rPr lang="en-US" altLang="zh-CN" sz="7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title</a:t>
            </a:r>
            <a:endParaRPr lang="zh-CN" altLang="en-US" sz="7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5" name="椭圆 84"/>
          <p:cNvSpPr/>
          <p:nvPr/>
        </p:nvSpPr>
        <p:spPr>
          <a:xfrm>
            <a:off x="4572570" y="1800076"/>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4500562" y="1800076"/>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572570" y="1800076"/>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572570" y="1944092"/>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572570" y="1728068"/>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644578" y="1872084"/>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4572570" y="1872084"/>
            <a:ext cx="504056" cy="437384"/>
          </a:xfrm>
          <a:prstGeom prst="rect">
            <a:avLst/>
          </a:prstGeom>
          <a:noFill/>
        </p:spPr>
        <p:txBody>
          <a:bodyPr wrap="square" lIns="67394" tIns="33697" rIns="67394" bIns="33697" rtlCol="0">
            <a:spAutoFit/>
          </a:bodyPr>
          <a:lstStyle/>
          <a:p>
            <a:r>
              <a:rPr lang="en-US" altLang="zh-CN" sz="2400" dirty="0">
                <a:solidFill>
                  <a:srgbClr val="16B59C"/>
                </a:solidFill>
                <a:latin typeface="微软雅黑" panose="020B0503020204020204" pitchFamily="34" charset="-122"/>
                <a:ea typeface="微软雅黑" panose="020B0503020204020204" pitchFamily="34" charset="-122"/>
              </a:rPr>
              <a:t>02</a:t>
            </a:r>
            <a:endParaRPr lang="zh-CN" altLang="en-US" sz="2400" dirty="0">
              <a:solidFill>
                <a:srgbClr val="16B59C"/>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5364658" y="1800076"/>
            <a:ext cx="3312368" cy="345051"/>
          </a:xfrm>
          <a:prstGeom prst="rect">
            <a:avLst/>
          </a:prstGeom>
          <a:noFill/>
        </p:spPr>
        <p:txBody>
          <a:bodyPr wrap="square" lIns="67394" tIns="33697" rIns="67394" bIns="33697" rtlCol="0">
            <a:spAutoFit/>
          </a:bodyPr>
          <a:lstStyle/>
          <a:p>
            <a:r>
              <a:rPr lang="zh-CN" altLang="en-US" sz="1800" dirty="0">
                <a:solidFill>
                  <a:srgbClr val="16B59C"/>
                </a:solidFill>
                <a:latin typeface="微软雅黑" panose="020B0503020204020204" pitchFamily="34" charset="-122"/>
                <a:ea typeface="微软雅黑" panose="020B0503020204020204" pitchFamily="34" charset="-122"/>
              </a:rPr>
              <a:t>请输入你的标题</a:t>
            </a:r>
          </a:p>
        </p:txBody>
      </p:sp>
      <p:cxnSp>
        <p:nvCxnSpPr>
          <p:cNvPr id="93" name="直接连接符 92"/>
          <p:cNvCxnSpPr/>
          <p:nvPr/>
        </p:nvCxnSpPr>
        <p:spPr>
          <a:xfrm>
            <a:off x="5436666" y="2160116"/>
            <a:ext cx="1584176" cy="0"/>
          </a:xfrm>
          <a:prstGeom prst="line">
            <a:avLst/>
          </a:prstGeom>
          <a:ln w="152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5364658" y="2215755"/>
            <a:ext cx="3312368" cy="175774"/>
          </a:xfrm>
          <a:prstGeom prst="rect">
            <a:avLst/>
          </a:prstGeom>
          <a:noFill/>
        </p:spPr>
        <p:txBody>
          <a:bodyPr wrap="square" lIns="67394" tIns="33697" rIns="67394" bIns="33697" rtlCol="0">
            <a:spAutoFit/>
          </a:bodyPr>
          <a:lstStyle/>
          <a:p>
            <a:r>
              <a:rPr lang="en-US" altLang="zh-CN" sz="7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title</a:t>
            </a:r>
            <a:endParaRPr lang="zh-CN" altLang="en-US" sz="7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6" name="椭圆 95"/>
          <p:cNvSpPr/>
          <p:nvPr/>
        </p:nvSpPr>
        <p:spPr>
          <a:xfrm>
            <a:off x="4572570" y="2736180"/>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4500562" y="2736180"/>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4572570" y="2736180"/>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572570" y="2880196"/>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572570" y="2664172"/>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4644578" y="2808188"/>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4572570" y="2808188"/>
            <a:ext cx="504056" cy="437384"/>
          </a:xfrm>
          <a:prstGeom prst="rect">
            <a:avLst/>
          </a:prstGeom>
          <a:noFill/>
        </p:spPr>
        <p:txBody>
          <a:bodyPr wrap="square" lIns="67394" tIns="33697" rIns="67394" bIns="33697" rtlCol="0">
            <a:spAutoFit/>
          </a:bodyPr>
          <a:lstStyle/>
          <a:p>
            <a:r>
              <a:rPr lang="en-US" altLang="zh-CN" sz="2400" dirty="0">
                <a:solidFill>
                  <a:srgbClr val="16B59C"/>
                </a:solidFill>
                <a:latin typeface="微软雅黑" panose="020B0503020204020204" pitchFamily="34" charset="-122"/>
                <a:ea typeface="微软雅黑" panose="020B0503020204020204" pitchFamily="34" charset="-122"/>
              </a:rPr>
              <a:t>03</a:t>
            </a:r>
            <a:endParaRPr lang="zh-CN" altLang="en-US" sz="2400" dirty="0">
              <a:solidFill>
                <a:srgbClr val="16B59C"/>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5364658" y="2736180"/>
            <a:ext cx="3312368" cy="345051"/>
          </a:xfrm>
          <a:prstGeom prst="rect">
            <a:avLst/>
          </a:prstGeom>
          <a:noFill/>
        </p:spPr>
        <p:txBody>
          <a:bodyPr wrap="square" lIns="67394" tIns="33697" rIns="67394" bIns="33697" rtlCol="0">
            <a:spAutoFit/>
          </a:bodyPr>
          <a:lstStyle/>
          <a:p>
            <a:r>
              <a:rPr lang="zh-CN" altLang="en-US" sz="1800" dirty="0">
                <a:solidFill>
                  <a:srgbClr val="16B59C"/>
                </a:solidFill>
                <a:latin typeface="微软雅黑" panose="020B0503020204020204" pitchFamily="34" charset="-122"/>
                <a:ea typeface="微软雅黑" panose="020B0503020204020204" pitchFamily="34" charset="-122"/>
              </a:rPr>
              <a:t>请输入你的标题</a:t>
            </a:r>
          </a:p>
        </p:txBody>
      </p:sp>
      <p:cxnSp>
        <p:nvCxnSpPr>
          <p:cNvPr id="104" name="直接连接符 103"/>
          <p:cNvCxnSpPr/>
          <p:nvPr/>
        </p:nvCxnSpPr>
        <p:spPr>
          <a:xfrm>
            <a:off x="5436666" y="3096220"/>
            <a:ext cx="1584176" cy="0"/>
          </a:xfrm>
          <a:prstGeom prst="line">
            <a:avLst/>
          </a:prstGeom>
          <a:ln w="152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5364658" y="3151859"/>
            <a:ext cx="3312368" cy="175774"/>
          </a:xfrm>
          <a:prstGeom prst="rect">
            <a:avLst/>
          </a:prstGeom>
          <a:noFill/>
        </p:spPr>
        <p:txBody>
          <a:bodyPr wrap="square" lIns="67394" tIns="33697" rIns="67394" bIns="33697" rtlCol="0">
            <a:spAutoFit/>
          </a:bodyPr>
          <a:lstStyle/>
          <a:p>
            <a:r>
              <a:rPr lang="en-US" altLang="zh-CN" sz="7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title</a:t>
            </a:r>
            <a:endParaRPr lang="zh-CN" altLang="en-US" sz="7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4572570" y="3672284"/>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4500562" y="3672284"/>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4572570" y="3672284"/>
            <a:ext cx="576064" cy="57606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4572570" y="3816300"/>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4572570" y="3600276"/>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4644578" y="3744292"/>
            <a:ext cx="508646" cy="5040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p:cNvSpPr txBox="1"/>
          <p:nvPr/>
        </p:nvSpPr>
        <p:spPr>
          <a:xfrm>
            <a:off x="4572570" y="3744292"/>
            <a:ext cx="504056" cy="437384"/>
          </a:xfrm>
          <a:prstGeom prst="rect">
            <a:avLst/>
          </a:prstGeom>
          <a:noFill/>
        </p:spPr>
        <p:txBody>
          <a:bodyPr wrap="square" lIns="67394" tIns="33697" rIns="67394" bIns="33697" rtlCol="0">
            <a:spAutoFit/>
          </a:bodyPr>
          <a:lstStyle/>
          <a:p>
            <a:r>
              <a:rPr lang="en-US" altLang="zh-CN" sz="2400" dirty="0">
                <a:solidFill>
                  <a:srgbClr val="16B59C"/>
                </a:solidFill>
                <a:latin typeface="微软雅黑" panose="020B0503020204020204" pitchFamily="34" charset="-122"/>
                <a:ea typeface="微软雅黑" panose="020B0503020204020204" pitchFamily="34" charset="-122"/>
              </a:rPr>
              <a:t>04</a:t>
            </a:r>
            <a:endParaRPr lang="zh-CN" altLang="en-US" sz="2400" dirty="0">
              <a:solidFill>
                <a:srgbClr val="16B59C"/>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5364658" y="3672284"/>
            <a:ext cx="3312368" cy="345051"/>
          </a:xfrm>
          <a:prstGeom prst="rect">
            <a:avLst/>
          </a:prstGeom>
          <a:noFill/>
        </p:spPr>
        <p:txBody>
          <a:bodyPr wrap="square" lIns="67394" tIns="33697" rIns="67394" bIns="33697" rtlCol="0">
            <a:spAutoFit/>
          </a:bodyPr>
          <a:lstStyle/>
          <a:p>
            <a:r>
              <a:rPr lang="zh-CN" altLang="en-US" sz="1800" dirty="0">
                <a:solidFill>
                  <a:srgbClr val="16B59C"/>
                </a:solidFill>
                <a:latin typeface="微软雅黑" panose="020B0503020204020204" pitchFamily="34" charset="-122"/>
                <a:ea typeface="微软雅黑" panose="020B0503020204020204" pitchFamily="34" charset="-122"/>
              </a:rPr>
              <a:t>请输入你的标题</a:t>
            </a:r>
          </a:p>
        </p:txBody>
      </p:sp>
      <p:cxnSp>
        <p:nvCxnSpPr>
          <p:cNvPr id="115" name="直接连接符 114"/>
          <p:cNvCxnSpPr/>
          <p:nvPr/>
        </p:nvCxnSpPr>
        <p:spPr>
          <a:xfrm>
            <a:off x="5436666" y="4032324"/>
            <a:ext cx="1584176" cy="0"/>
          </a:xfrm>
          <a:prstGeom prst="line">
            <a:avLst/>
          </a:prstGeom>
          <a:ln w="152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5364658" y="4087963"/>
            <a:ext cx="3312368" cy="175774"/>
          </a:xfrm>
          <a:prstGeom prst="rect">
            <a:avLst/>
          </a:prstGeom>
          <a:noFill/>
        </p:spPr>
        <p:txBody>
          <a:bodyPr wrap="square" lIns="67394" tIns="33697" rIns="67394" bIns="33697" rtlCol="0">
            <a:spAutoFit/>
          </a:bodyPr>
          <a:lstStyle/>
          <a:p>
            <a:r>
              <a:rPr lang="en-US" altLang="zh-CN" sz="7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7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 enter your title</a:t>
            </a:r>
            <a:endParaRPr lang="zh-CN" altLang="en-US" sz="7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128" name="图片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998" y="-1944340"/>
            <a:ext cx="11737304" cy="3188524"/>
          </a:xfrm>
          <a:prstGeom prst="rect">
            <a:avLst/>
          </a:prstGeom>
        </p:spPr>
      </p:pic>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400" advTm="13904">
        <p14:doors dir="vert"/>
      </p:transition>
    </mc:Choice>
    <mc:Fallback xmlns="">
      <p:transition spd="slow" advTm="139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Right)">
                                      <p:cBhvr>
                                        <p:cTn id="15" dur="500"/>
                                        <p:tgtEl>
                                          <p:spTgt spid="13"/>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Right)">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trips(downRight)">
                                      <p:cBhvr>
                                        <p:cTn id="27" dur="500"/>
                                        <p:tgtEl>
                                          <p:spTgt spid="40"/>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strips(downRight)">
                                      <p:cBhvr>
                                        <p:cTn id="31" dur="500"/>
                                        <p:tgtEl>
                                          <p:spTgt spid="91"/>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strips(downRight)">
                                      <p:cBhvr>
                                        <p:cTn id="35" dur="500"/>
                                        <p:tgtEl>
                                          <p:spTgt spid="9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strips(downRight)">
                                      <p:cBhvr>
                                        <p:cTn id="43" dur="500"/>
                                        <p:tgtEl>
                                          <p:spTgt spid="94"/>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strips(downRight)">
                                      <p:cBhvr>
                                        <p:cTn id="47" dur="500"/>
                                        <p:tgtEl>
                                          <p:spTgt spid="102"/>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strips(downRight)">
                                      <p:cBhvr>
                                        <p:cTn id="51" dur="500"/>
                                        <p:tgtEl>
                                          <p:spTgt spid="10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500"/>
                                        <p:tgtEl>
                                          <p:spTgt spid="104"/>
                                        </p:tgtEl>
                                      </p:cBhvr>
                                    </p:animEffect>
                                  </p:childTnLst>
                                </p:cTn>
                              </p:par>
                            </p:childTnLst>
                          </p:cTn>
                        </p:par>
                        <p:par>
                          <p:cTn id="56" fill="hold">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strips(downRight)">
                                      <p:cBhvr>
                                        <p:cTn id="59" dur="500"/>
                                        <p:tgtEl>
                                          <p:spTgt spid="105"/>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strips(downRight)">
                                      <p:cBhvr>
                                        <p:cTn id="63" dur="500"/>
                                        <p:tgtEl>
                                          <p:spTgt spid="113"/>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strips(downRight)">
                                      <p:cBhvr>
                                        <p:cTn id="67" dur="500"/>
                                        <p:tgtEl>
                                          <p:spTgt spid="11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15"/>
                                        </p:tgtEl>
                                        <p:attrNameLst>
                                          <p:attrName>style.visibility</p:attrName>
                                        </p:attrNameLst>
                                      </p:cBhvr>
                                      <p:to>
                                        <p:strVal val="visible"/>
                                      </p:to>
                                    </p:set>
                                    <p:animEffect transition="in" filter="fade">
                                      <p:cBhvr>
                                        <p:cTn id="71" dur="500"/>
                                        <p:tgtEl>
                                          <p:spTgt spid="115"/>
                                        </p:tgtEl>
                                      </p:cBhvr>
                                    </p:animEffect>
                                  </p:childTnLst>
                                </p:cTn>
                              </p:par>
                            </p:childTnLst>
                          </p:cTn>
                        </p:par>
                        <p:par>
                          <p:cTn id="72" fill="hold">
                            <p:stCondLst>
                              <p:cond delay="8500"/>
                            </p:stCondLst>
                            <p:childTnLst>
                              <p:par>
                                <p:cTn id="73" presetID="18" presetClass="entr" presetSubtype="6" fill="hold" grpId="0" nodeType="after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strips(downRight)">
                                      <p:cBhvr>
                                        <p:cTn id="7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38" grpId="0"/>
      <p:bldP spid="40" grpId="0"/>
      <p:bldP spid="91" grpId="0"/>
      <p:bldP spid="92" grpId="0"/>
      <p:bldP spid="94" grpId="0"/>
      <p:bldP spid="102" grpId="0"/>
      <p:bldP spid="103" grpId="0"/>
      <p:bldP spid="105" grpId="0"/>
      <p:bldP spid="113" grpId="0"/>
      <p:bldP spid="114" grpId="0"/>
      <p:bldP spid="1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descr="FD1DDF730CE4456e89755B07FE1653D0# #Rectangle 13"/>
          <p:cNvSpPr>
            <a:spLocks noChangeArrowheads="1"/>
          </p:cNvSpPr>
          <p:nvPr/>
        </p:nvSpPr>
        <p:spPr bwMode="auto">
          <a:xfrm>
            <a:off x="1379330" y="1682619"/>
            <a:ext cx="2341521" cy="64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单击此处添加简短说明，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此项的具体说明文字添加此处。</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 name="Rectangle 13" descr="FD1DDF730CE4456e89755B07FE1653D0# #Rectangle 13"/>
          <p:cNvSpPr>
            <a:spLocks noChangeArrowheads="1"/>
          </p:cNvSpPr>
          <p:nvPr/>
        </p:nvSpPr>
        <p:spPr bwMode="auto">
          <a:xfrm>
            <a:off x="1379330" y="3273673"/>
            <a:ext cx="2341521" cy="64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单击此处添加简短说明，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此项的具体说明文字添加此处。</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381745" y="1334150"/>
            <a:ext cx="1617762" cy="306179"/>
          </a:xfrm>
          <a:prstGeom prst="rect">
            <a:avLst/>
          </a:prstGeom>
          <a:noFill/>
        </p:spPr>
        <p:txBody>
          <a:bodyPr wrap="none" lIns="89858" tIns="44929" rIns="89858" bIns="44929" rtlCol="0">
            <a:spAutoFit/>
          </a:body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点击输入标题文本</a:t>
            </a:r>
          </a:p>
        </p:txBody>
      </p:sp>
      <p:sp>
        <p:nvSpPr>
          <p:cNvPr id="5" name="TextBox 4"/>
          <p:cNvSpPr txBox="1"/>
          <p:nvPr/>
        </p:nvSpPr>
        <p:spPr>
          <a:xfrm>
            <a:off x="1381745" y="2935584"/>
            <a:ext cx="1617762" cy="306179"/>
          </a:xfrm>
          <a:prstGeom prst="rect">
            <a:avLst/>
          </a:prstGeom>
          <a:noFill/>
        </p:spPr>
        <p:txBody>
          <a:bodyPr wrap="none" lIns="89858" tIns="44929" rIns="89858" bIns="44929" rtlCol="0">
            <a:spAutoFit/>
          </a:body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点击输入标题文本</a:t>
            </a:r>
          </a:p>
        </p:txBody>
      </p:sp>
      <p:sp>
        <p:nvSpPr>
          <p:cNvPr id="6" name="Rectangle 13" descr="FD1DDF730CE4456e89755B07FE1653D0# #Rectangle 13"/>
          <p:cNvSpPr>
            <a:spLocks noChangeArrowheads="1"/>
          </p:cNvSpPr>
          <p:nvPr/>
        </p:nvSpPr>
        <p:spPr bwMode="auto">
          <a:xfrm>
            <a:off x="5490537" y="2476292"/>
            <a:ext cx="2341521" cy="64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单击此处添加简短说明，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此项的具体说明文字添加此处。</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59986" y="2118894"/>
            <a:ext cx="1617762" cy="306179"/>
          </a:xfrm>
          <a:prstGeom prst="rect">
            <a:avLst/>
          </a:prstGeom>
          <a:noFill/>
        </p:spPr>
        <p:txBody>
          <a:bodyPr wrap="none" lIns="89858" tIns="44929" rIns="89858" bIns="44929" rtlCol="0">
            <a:spAutoFit/>
          </a:body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点击输入标题文本</a:t>
            </a:r>
          </a:p>
        </p:txBody>
      </p:sp>
      <p:grpSp>
        <p:nvGrpSpPr>
          <p:cNvPr id="8" name="组合 7"/>
          <p:cNvGrpSpPr/>
          <p:nvPr/>
        </p:nvGrpSpPr>
        <p:grpSpPr>
          <a:xfrm>
            <a:off x="3409947" y="965090"/>
            <a:ext cx="1333649" cy="1327638"/>
            <a:chOff x="1369994" y="2067694"/>
            <a:chExt cx="1584176" cy="1584176"/>
          </a:xfrm>
          <a:solidFill>
            <a:srgbClr val="16B59C"/>
          </a:solidFill>
        </p:grpSpPr>
        <p:sp>
          <p:nvSpPr>
            <p:cNvPr id="9" name="菱形 8"/>
            <p:cNvSpPr/>
            <p:nvPr/>
          </p:nvSpPr>
          <p:spPr>
            <a:xfrm>
              <a:off x="1369994"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flipH="1">
              <a:off x="1634258" y="2679842"/>
              <a:ext cx="1072405" cy="367248"/>
            </a:xfrm>
            <a:prstGeom prst="rect">
              <a:avLst/>
            </a:prstGeom>
            <a:grp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11" name="组合 10"/>
          <p:cNvGrpSpPr/>
          <p:nvPr/>
        </p:nvGrpSpPr>
        <p:grpSpPr>
          <a:xfrm>
            <a:off x="4202784" y="1765349"/>
            <a:ext cx="1333649" cy="1327638"/>
            <a:chOff x="3029144" y="1491630"/>
            <a:chExt cx="1584176" cy="1584176"/>
          </a:xfrm>
          <a:solidFill>
            <a:srgbClr val="16B59C"/>
          </a:solidFill>
        </p:grpSpPr>
        <p:sp>
          <p:nvSpPr>
            <p:cNvPr id="12" name="菱形 11"/>
            <p:cNvSpPr/>
            <p:nvPr/>
          </p:nvSpPr>
          <p:spPr>
            <a:xfrm>
              <a:off x="3029144"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 name="TextBox 12"/>
            <p:cNvSpPr txBox="1"/>
            <p:nvPr/>
          </p:nvSpPr>
          <p:spPr>
            <a:xfrm flipH="1">
              <a:off x="3319581" y="2103778"/>
              <a:ext cx="1072405" cy="367248"/>
            </a:xfrm>
            <a:prstGeom prst="rect">
              <a:avLst/>
            </a:prstGeom>
            <a:grp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14" name="组合 13"/>
          <p:cNvGrpSpPr/>
          <p:nvPr/>
        </p:nvGrpSpPr>
        <p:grpSpPr>
          <a:xfrm>
            <a:off x="3409947" y="2565608"/>
            <a:ext cx="1333649" cy="1327638"/>
            <a:chOff x="4577170" y="2067694"/>
            <a:chExt cx="1584176" cy="1584176"/>
          </a:xfrm>
          <a:solidFill>
            <a:srgbClr val="16B59C"/>
          </a:solidFill>
        </p:grpSpPr>
        <p:sp>
          <p:nvSpPr>
            <p:cNvPr id="15" name="菱形 14"/>
            <p:cNvSpPr/>
            <p:nvPr/>
          </p:nvSpPr>
          <p:spPr>
            <a:xfrm>
              <a:off x="4577170"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6" name="TextBox 15"/>
            <p:cNvSpPr txBox="1"/>
            <p:nvPr/>
          </p:nvSpPr>
          <p:spPr>
            <a:xfrm flipH="1">
              <a:off x="4841434" y="2679842"/>
              <a:ext cx="1072405" cy="367248"/>
            </a:xfrm>
            <a:prstGeom prst="rect">
              <a:avLst/>
            </a:prstGeom>
            <a:grp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17" name="组合 16"/>
          <p:cNvGrpSpPr/>
          <p:nvPr/>
        </p:nvGrpSpPr>
        <p:grpSpPr>
          <a:xfrm>
            <a:off x="4202784" y="3365868"/>
            <a:ext cx="1333649" cy="1327638"/>
            <a:chOff x="6145277" y="1491630"/>
            <a:chExt cx="1584176" cy="1584176"/>
          </a:xfrm>
          <a:solidFill>
            <a:srgbClr val="16B59C"/>
          </a:solidFill>
        </p:grpSpPr>
        <p:sp>
          <p:nvSpPr>
            <p:cNvPr id="18" name="菱形 17"/>
            <p:cNvSpPr/>
            <p:nvPr/>
          </p:nvSpPr>
          <p:spPr>
            <a:xfrm>
              <a:off x="6145277"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flipH="1">
              <a:off x="6383367" y="2103778"/>
              <a:ext cx="1107998" cy="367248"/>
            </a:xfrm>
            <a:prstGeom prst="rect">
              <a:avLst/>
            </a:prstGeom>
            <a:grp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p>
          </p:txBody>
        </p:sp>
      </p:grpSp>
      <p:cxnSp>
        <p:nvCxnSpPr>
          <p:cNvPr id="20" name="直接连接符 19"/>
          <p:cNvCxnSpPr>
            <a:stCxn id="9" idx="1"/>
          </p:cNvCxnSpPr>
          <p:nvPr/>
        </p:nvCxnSpPr>
        <p:spPr>
          <a:xfrm flipH="1">
            <a:off x="1239951" y="1628909"/>
            <a:ext cx="2169997" cy="0"/>
          </a:xfrm>
          <a:prstGeom prst="line">
            <a:avLst/>
          </a:prstGeom>
          <a:ln>
            <a:solidFill>
              <a:srgbClr val="16B59C"/>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239951" y="3229427"/>
            <a:ext cx="2169997" cy="0"/>
          </a:xfrm>
          <a:prstGeom prst="line">
            <a:avLst/>
          </a:prstGeom>
          <a:ln>
            <a:solidFill>
              <a:srgbClr val="16B59C"/>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536433" y="2429168"/>
            <a:ext cx="2205149" cy="0"/>
          </a:xfrm>
          <a:prstGeom prst="line">
            <a:avLst/>
          </a:prstGeom>
          <a:ln>
            <a:solidFill>
              <a:srgbClr val="16B59C"/>
            </a:solidFill>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8" idx="3"/>
          </p:cNvCxnSpPr>
          <p:nvPr/>
        </p:nvCxnSpPr>
        <p:spPr>
          <a:xfrm>
            <a:off x="5536433" y="4029687"/>
            <a:ext cx="2224742" cy="0"/>
          </a:xfrm>
          <a:prstGeom prst="line">
            <a:avLst/>
          </a:prstGeom>
          <a:ln>
            <a:solidFill>
              <a:srgbClr val="16B59C"/>
            </a:solidFill>
            <a:tailEnd type="oval"/>
          </a:ln>
        </p:spPr>
        <p:style>
          <a:lnRef idx="1">
            <a:schemeClr val="accent1"/>
          </a:lnRef>
          <a:fillRef idx="0">
            <a:schemeClr val="accent1"/>
          </a:fillRef>
          <a:effectRef idx="0">
            <a:schemeClr val="accent1"/>
          </a:effectRef>
          <a:fontRef idx="minor">
            <a:schemeClr val="tx1"/>
          </a:fontRef>
        </p:style>
      </p:cxnSp>
      <p:sp>
        <p:nvSpPr>
          <p:cNvPr id="24" name="Rectangle 13" descr="FD1DDF730CE4456e89755B07FE1653D0# #Rectangle 13"/>
          <p:cNvSpPr>
            <a:spLocks noChangeArrowheads="1"/>
          </p:cNvSpPr>
          <p:nvPr/>
        </p:nvSpPr>
        <p:spPr bwMode="auto">
          <a:xfrm>
            <a:off x="5490537" y="4074258"/>
            <a:ext cx="2341521" cy="64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单击此处添加简短说明，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此项的具体说明文字添加此处。</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059986" y="3716860"/>
            <a:ext cx="1617762" cy="306179"/>
          </a:xfrm>
          <a:prstGeom prst="rect">
            <a:avLst/>
          </a:prstGeom>
          <a:noFill/>
        </p:spPr>
        <p:txBody>
          <a:bodyPr wrap="none" lIns="89858" tIns="44929" rIns="89858" bIns="44929" rtlCol="0">
            <a:spAutoFit/>
          </a:body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点击输入标题文本</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600" advTm="7986">
        <p14:gallery dir="l"/>
      </p:transition>
    </mc:Choice>
    <mc:Fallback xmlns="">
      <p:transition spd="slow" advTm="79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right)">
                                      <p:cBhvr>
                                        <p:cTn id="52" dur="500"/>
                                        <p:tgtEl>
                                          <p:spTgt spid="21"/>
                                        </p:tgtEl>
                                      </p:cBhvr>
                                    </p:animEffect>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7000"/>
                            </p:stCondLst>
                            <p:childTnLst>
                              <p:par>
                                <p:cTn id="74" presetID="47"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708474" y="1440036"/>
            <a:ext cx="1322428" cy="1322428"/>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96506" y="1713440"/>
            <a:ext cx="1656184" cy="806716"/>
          </a:xfrm>
          <a:prstGeom prst="rect">
            <a:avLst/>
          </a:prstGeom>
          <a:noFill/>
        </p:spPr>
        <p:txBody>
          <a:bodyPr wrap="square" lIns="67394" tIns="33697" rIns="67394" bIns="33697"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04</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76426" y="3096220"/>
            <a:ext cx="5616624" cy="498939"/>
          </a:xfrm>
          <a:prstGeom prst="rect">
            <a:avLst/>
          </a:prstGeom>
          <a:noFill/>
        </p:spPr>
        <p:txBody>
          <a:bodyPr wrap="square" lIns="67394" tIns="33697" rIns="67394" bIns="33697" rtlCol="0">
            <a:spAutoFit/>
          </a:bodyPr>
          <a:lstStyle/>
          <a:p>
            <a:r>
              <a:rPr lang="zh-CN" altLang="en-US" sz="2800" dirty="0">
                <a:solidFill>
                  <a:srgbClr val="16B59C"/>
                </a:solidFill>
                <a:latin typeface="微软雅黑" panose="020B0503020204020204" pitchFamily="34" charset="-122"/>
                <a:ea typeface="微软雅黑" panose="020B0503020204020204" pitchFamily="34" charset="-122"/>
              </a:rPr>
              <a:t>请输入你的标题</a:t>
            </a:r>
          </a:p>
        </p:txBody>
      </p:sp>
      <p:sp>
        <p:nvSpPr>
          <p:cNvPr id="6" name="文本框 5"/>
          <p:cNvSpPr txBox="1"/>
          <p:nvPr/>
        </p:nvSpPr>
        <p:spPr>
          <a:xfrm>
            <a:off x="2844378" y="3744292"/>
            <a:ext cx="3672408" cy="237329"/>
          </a:xfrm>
          <a:prstGeom prst="rect">
            <a:avLst/>
          </a:prstGeom>
          <a:noFill/>
        </p:spPr>
        <p:txBody>
          <a:bodyPr wrap="square" lIns="67394" tIns="33697" rIns="67394" bIns="33697" rtlCol="0">
            <a:spAutoFit/>
          </a:bodyPr>
          <a:lstStyle/>
          <a:p>
            <a:r>
              <a:rPr lang="en-US" altLang="zh-CN" sz="11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11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974" y="-1728316"/>
            <a:ext cx="11737304" cy="3188524"/>
          </a:xfrm>
          <a:prstGeom prst="rect">
            <a:avLst/>
          </a:prstGeom>
        </p:spPr>
      </p:pic>
    </p:spTree>
    <p:extLst>
      <p:ext uri="{BB962C8B-B14F-4D97-AF65-F5344CB8AC3E}">
        <p14:creationId xmlns:p14="http://schemas.microsoft.com/office/powerpoint/2010/main" val="755879414"/>
      </p:ext>
    </p:extLst>
  </p:cSld>
  <p:clrMapOvr>
    <a:masterClrMapping/>
  </p:clrMapOvr>
  <mc:AlternateContent xmlns:mc="http://schemas.openxmlformats.org/markup-compatibility/2006" xmlns:p14="http://schemas.microsoft.com/office/powerpoint/2010/main">
    <mc:Choice Requires="p14">
      <p:transition spd="slow" p14:dur="1250" advTm="3062">
        <p14:flip dir="r"/>
      </p:transition>
    </mc:Choice>
    <mc:Fallback xmlns="">
      <p:transition spd="slow" advTm="30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4176871" y="901589"/>
            <a:ext cx="941829" cy="951474"/>
          </a:xfrm>
          <a:prstGeom prst="ellipse">
            <a:avLst/>
          </a:prstGeom>
          <a:solidFill>
            <a:schemeClr val="bg2"/>
          </a:solidFill>
          <a:ln w="12700">
            <a:noFill/>
            <a:round/>
            <a:headEnd/>
            <a:tailEnd/>
          </a:ln>
          <a:effectLst/>
        </p:spPr>
        <p:txBody>
          <a:bodyPr wrap="none" lIns="70900" tIns="35451" rIns="70900" bIns="35451" anchor="ctr"/>
          <a:lstStyle/>
          <a:p>
            <a:endParaRPr lang="ko-KR" altLang="en-US">
              <a:solidFill>
                <a:srgbClr val="000000"/>
              </a:solidFill>
              <a:latin typeface="굴림" pitchFamily="34" charset="-127"/>
              <a:ea typeface="굴림" pitchFamily="34" charset="-127"/>
            </a:endParaRPr>
          </a:p>
        </p:txBody>
      </p:sp>
      <p:sp>
        <p:nvSpPr>
          <p:cNvPr id="3" name="Oval 4"/>
          <p:cNvSpPr>
            <a:spLocks noChangeArrowheads="1"/>
          </p:cNvSpPr>
          <p:nvPr/>
        </p:nvSpPr>
        <p:spPr bwMode="auto">
          <a:xfrm>
            <a:off x="4178174" y="897199"/>
            <a:ext cx="941829" cy="951474"/>
          </a:xfrm>
          <a:prstGeom prst="ellipse">
            <a:avLst/>
          </a:prstGeom>
          <a:solidFill>
            <a:srgbClr val="16B59C"/>
          </a:solidFill>
          <a:ln w="12700">
            <a:noFill/>
            <a:round/>
            <a:headEnd/>
            <a:tailEnd/>
          </a:ln>
        </p:spPr>
        <p:txBody>
          <a:bodyPr wrap="none" lIns="70900" tIns="35451" rIns="70900" bIns="35451" anchor="ctr"/>
          <a:lstStyle/>
          <a:p>
            <a:endParaRPr lang="ko-KR" altLang="en-US">
              <a:solidFill>
                <a:srgbClr val="000000"/>
              </a:solidFill>
              <a:latin typeface="굴림" pitchFamily="34" charset="-127"/>
              <a:ea typeface="굴림" pitchFamily="34" charset="-127"/>
            </a:endParaRPr>
          </a:p>
        </p:txBody>
      </p:sp>
      <p:sp>
        <p:nvSpPr>
          <p:cNvPr id="4" name="Oval 4"/>
          <p:cNvSpPr>
            <a:spLocks noChangeArrowheads="1"/>
          </p:cNvSpPr>
          <p:nvPr/>
        </p:nvSpPr>
        <p:spPr bwMode="auto">
          <a:xfrm>
            <a:off x="3129464" y="1331737"/>
            <a:ext cx="1288538" cy="1301734"/>
          </a:xfrm>
          <a:prstGeom prst="ellipse">
            <a:avLst/>
          </a:prstGeom>
          <a:solidFill>
            <a:srgbClr val="16B59C"/>
          </a:solidFill>
          <a:ln w="12700">
            <a:solidFill>
              <a:srgbClr val="F5F5F5"/>
            </a:solidFill>
            <a:round/>
            <a:headEnd/>
            <a:tailEnd/>
          </a:ln>
          <a:effectLst/>
        </p:spPr>
        <p:txBody>
          <a:bodyPr wrap="none" lIns="70900" tIns="35451" rIns="70900" bIns="35451"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1913997" y="1929613"/>
            <a:ext cx="1588101" cy="1604575"/>
          </a:xfrm>
          <a:prstGeom prst="ellipse">
            <a:avLst/>
          </a:prstGeom>
          <a:solidFill>
            <a:srgbClr val="16B59C"/>
          </a:solidFill>
          <a:ln w="12700">
            <a:solidFill>
              <a:srgbClr val="F5F5F5"/>
            </a:solidFill>
            <a:round/>
            <a:headEnd/>
            <a:tailEnd/>
          </a:ln>
          <a:effectLst/>
        </p:spPr>
        <p:txBody>
          <a:bodyPr wrap="none" lIns="70900" tIns="35451" rIns="70900" bIns="35451"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478784" y="2697580"/>
            <a:ext cx="1949221" cy="1969442"/>
          </a:xfrm>
          <a:prstGeom prst="ellipse">
            <a:avLst/>
          </a:prstGeom>
          <a:solidFill>
            <a:srgbClr val="16B59C"/>
          </a:solidFill>
          <a:ln w="12700">
            <a:solidFill>
              <a:srgbClr val="F5F5F5"/>
            </a:solidFill>
            <a:round/>
            <a:headEnd/>
            <a:tailEnd/>
          </a:ln>
          <a:effectLst/>
        </p:spPr>
        <p:txBody>
          <a:bodyPr wrap="none" lIns="70900" tIns="35451" rIns="70900" bIns="35451" anchor="ctr"/>
          <a:lstStyle/>
          <a:p>
            <a:endParaRPr lang="ko-KR" altLang="en-US">
              <a:solidFill>
                <a:srgbClr val="000000"/>
              </a:solidFill>
              <a:latin typeface="굴림" pitchFamily="34" charset="-127"/>
              <a:ea typeface="굴림" pitchFamily="34" charset="-127"/>
            </a:endParaRPr>
          </a:p>
        </p:txBody>
      </p:sp>
      <p:sp>
        <p:nvSpPr>
          <p:cNvPr id="10" name="TextBox 9"/>
          <p:cNvSpPr txBox="1"/>
          <p:nvPr/>
        </p:nvSpPr>
        <p:spPr>
          <a:xfrm>
            <a:off x="827122" y="3477225"/>
            <a:ext cx="1271699" cy="410149"/>
          </a:xfrm>
          <a:prstGeom prst="rect">
            <a:avLst/>
          </a:prstGeom>
          <a:noFill/>
        </p:spPr>
        <p:txBody>
          <a:bodyPr wrap="none" lIns="70900" tIns="35451" rIns="70900" bIns="35451" rtlCol="0" anchor="ctr">
            <a:spAutoFit/>
          </a:bodyPr>
          <a:lstStyle/>
          <a:p>
            <a:r>
              <a:rPr lang="zh-CN" altLang="en-US" sz="2200" dirty="0">
                <a:solidFill>
                  <a:schemeClr val="bg1"/>
                </a:solidFill>
                <a:latin typeface="微软雅黑" pitchFamily="34" charset="-122"/>
                <a:ea typeface="微软雅黑" pitchFamily="34" charset="-122"/>
              </a:rPr>
              <a:t>添加文字</a:t>
            </a:r>
          </a:p>
        </p:txBody>
      </p:sp>
      <p:sp>
        <p:nvSpPr>
          <p:cNvPr id="11" name="TextBox 10"/>
          <p:cNvSpPr txBox="1"/>
          <p:nvPr/>
        </p:nvSpPr>
        <p:spPr>
          <a:xfrm>
            <a:off x="2167439" y="2247233"/>
            <a:ext cx="1117811" cy="363982"/>
          </a:xfrm>
          <a:prstGeom prst="rect">
            <a:avLst/>
          </a:prstGeom>
          <a:noFill/>
        </p:spPr>
        <p:txBody>
          <a:bodyPr wrap="none" lIns="70900" tIns="35451" rIns="70900" bIns="35451" rtlCol="0" anchor="ctr">
            <a:spAutoFit/>
          </a:bodyPr>
          <a:lstStyle/>
          <a:p>
            <a:r>
              <a:rPr lang="zh-CN" altLang="en-US" sz="1900" dirty="0">
                <a:solidFill>
                  <a:schemeClr val="bg1"/>
                </a:solidFill>
                <a:latin typeface="微软雅黑" pitchFamily="34" charset="-122"/>
                <a:ea typeface="微软雅黑" pitchFamily="34" charset="-122"/>
              </a:rPr>
              <a:t>添加文字</a:t>
            </a:r>
          </a:p>
        </p:txBody>
      </p:sp>
      <p:sp>
        <p:nvSpPr>
          <p:cNvPr id="12" name="TextBox 11"/>
          <p:cNvSpPr txBox="1"/>
          <p:nvPr/>
        </p:nvSpPr>
        <p:spPr>
          <a:xfrm>
            <a:off x="3306009" y="1822437"/>
            <a:ext cx="1066514" cy="348593"/>
          </a:xfrm>
          <a:prstGeom prst="rect">
            <a:avLst/>
          </a:prstGeom>
          <a:noFill/>
        </p:spPr>
        <p:txBody>
          <a:bodyPr wrap="none" lIns="70900" tIns="35451" rIns="70900" bIns="35451" rtlCol="0" anchor="ctr">
            <a:spAutoFit/>
          </a:bodyPr>
          <a:lstStyle/>
          <a:p>
            <a:r>
              <a:rPr lang="zh-CN" altLang="en-US" dirty="0">
                <a:solidFill>
                  <a:schemeClr val="bg1"/>
                </a:solidFill>
                <a:latin typeface="微软雅黑" pitchFamily="34" charset="-122"/>
                <a:ea typeface="微软雅黑" pitchFamily="34" charset="-122"/>
              </a:rPr>
              <a:t>添加文字</a:t>
            </a:r>
          </a:p>
        </p:txBody>
      </p:sp>
      <p:cxnSp>
        <p:nvCxnSpPr>
          <p:cNvPr id="13" name="直接连接符 12"/>
          <p:cNvCxnSpPr/>
          <p:nvPr/>
        </p:nvCxnSpPr>
        <p:spPr>
          <a:xfrm>
            <a:off x="4649090" y="1509486"/>
            <a:ext cx="82818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765106" y="2226737"/>
            <a:ext cx="171216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671590" y="3043926"/>
            <a:ext cx="280568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453393" y="3895268"/>
            <a:ext cx="402387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5542221" y="3682299"/>
            <a:ext cx="2982634"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a:t>
            </a:r>
          </a:p>
        </p:txBody>
      </p:sp>
      <p:sp>
        <p:nvSpPr>
          <p:cNvPr id="18" name="TextBox 17"/>
          <p:cNvSpPr txBox="1"/>
          <p:nvPr/>
        </p:nvSpPr>
        <p:spPr>
          <a:xfrm>
            <a:off x="5542221" y="2844041"/>
            <a:ext cx="2982634"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a:t>
            </a:r>
          </a:p>
        </p:txBody>
      </p:sp>
      <p:sp>
        <p:nvSpPr>
          <p:cNvPr id="19" name="TextBox 18"/>
          <p:cNvSpPr txBox="1"/>
          <p:nvPr/>
        </p:nvSpPr>
        <p:spPr>
          <a:xfrm>
            <a:off x="5542221" y="2005783"/>
            <a:ext cx="2982634"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5542221" y="1328667"/>
            <a:ext cx="2982634" cy="528323"/>
          </a:xfrm>
          <a:prstGeom prst="rect">
            <a:avLst/>
          </a:prstGeom>
          <a:noFill/>
        </p:spPr>
        <p:txBody>
          <a:bodyPr wrap="square" lIns="70900" tIns="35451" rIns="70900" bIns="35451" rtlCol="0">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4260644" y="1249196"/>
            <a:ext cx="758738" cy="256260"/>
          </a:xfrm>
          <a:prstGeom prst="rect">
            <a:avLst/>
          </a:prstGeom>
          <a:noFill/>
        </p:spPr>
        <p:txBody>
          <a:bodyPr wrap="none" lIns="70900" tIns="35451" rIns="70900" bIns="35451" rtlCol="0" anchor="ctr">
            <a:spAutoFit/>
          </a:bodyPr>
          <a:lstStyle/>
          <a:p>
            <a:r>
              <a:rPr lang="zh-CN" altLang="en-US" sz="1200" dirty="0">
                <a:solidFill>
                  <a:schemeClr val="bg1"/>
                </a:solidFill>
                <a:latin typeface="微软雅黑" pitchFamily="34" charset="-122"/>
                <a:ea typeface="微软雅黑" pitchFamily="34" charset="-122"/>
              </a:rPr>
              <a:t>添加文字</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50" advTm="4207">
        <p14:switch dir="r"/>
      </p:transition>
    </mc:Choice>
    <mc:Fallback xmlns="">
      <p:transition spd="slow" advTm="420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2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2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1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6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31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1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46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100"/>
                                </p:stCondLst>
                                <p:childTnLst>
                                  <p:par>
                                    <p:cTn id="50" presetID="42"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6100"/>
                                </p:stCondLst>
                                <p:childTnLst>
                                  <p:par>
                                    <p:cTn id="56" presetID="2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66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par>
                              <p:cTn id="63" fill="hold">
                                <p:stCondLst>
                                  <p:cond delay="71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par>
                              <p:cTn id="67" fill="hold">
                                <p:stCondLst>
                                  <p:cond delay="76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8600"/>
                                </p:stCondLst>
                                <p:childTnLst>
                                  <p:par>
                                    <p:cTn id="74" presetID="2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par>
                              <p:cTn id="77" fill="hold">
                                <p:stCondLst>
                                  <p:cond delay="91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10" grpId="0"/>
          <p:bldP spid="11" grpId="0"/>
          <p:bldP spid="12"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2744456" y="1698278"/>
            <a:ext cx="3502988" cy="386581"/>
          </a:xfrm>
          <a:prstGeom prst="rightArrow">
            <a:avLst>
              <a:gd name="adj1" fmla="val 50000"/>
              <a:gd name="adj2" fmla="val 50092"/>
            </a:avLst>
          </a:prstGeom>
          <a:solidFill>
            <a:srgbClr val="16B59C"/>
          </a:solidFill>
          <a:ln>
            <a:noFill/>
          </a:ln>
          <a:effectLst/>
          <a:extLst/>
        </p:spPr>
        <p:txBody>
          <a:bodyPr lIns="94507" tIns="47252" rIns="94507" bIns="47252" anchor="ctr"/>
          <a:lstStyle/>
          <a:p>
            <a:pPr>
              <a:lnSpc>
                <a:spcPct val="120000"/>
              </a:lnSpc>
              <a:defRPr/>
            </a:pPr>
            <a:endParaRPr lang="zh-CN" altLang="en-US" sz="1900" b="1" kern="0" dirty="0">
              <a:solidFill>
                <a:sysClr val="window" lastClr="FFFFFF"/>
              </a:solidFill>
              <a:latin typeface="微软雅黑" pitchFamily="34" charset="-122"/>
              <a:ea typeface="微软雅黑" pitchFamily="34" charset="-122"/>
            </a:endParaRPr>
          </a:p>
        </p:txBody>
      </p:sp>
      <p:sp>
        <p:nvSpPr>
          <p:cNvPr id="3" name="右箭头 2"/>
          <p:cNvSpPr>
            <a:spLocks noChangeArrowheads="1"/>
          </p:cNvSpPr>
          <p:nvPr/>
        </p:nvSpPr>
        <p:spPr bwMode="auto">
          <a:xfrm flipH="1">
            <a:off x="2873650" y="2278147"/>
            <a:ext cx="3627277" cy="384929"/>
          </a:xfrm>
          <a:prstGeom prst="rightArrow">
            <a:avLst>
              <a:gd name="adj1" fmla="val 50000"/>
              <a:gd name="adj2" fmla="val 50064"/>
            </a:avLst>
          </a:prstGeom>
          <a:solidFill>
            <a:srgbClr val="16B59C"/>
          </a:solidFill>
          <a:ln>
            <a:noFill/>
          </a:ln>
          <a:effectLst/>
          <a:extLst/>
        </p:spPr>
        <p:txBody>
          <a:bodyPr lIns="94507" tIns="47252" rIns="94507" bIns="47252" anchor="ctr"/>
          <a:lstStyle/>
          <a:p>
            <a:pPr>
              <a:lnSpc>
                <a:spcPct val="120000"/>
              </a:lnSpc>
              <a:defRPr/>
            </a:pPr>
            <a:endParaRPr lang="zh-CN" altLang="en-US" sz="1900" b="1" kern="0" dirty="0">
              <a:solidFill>
                <a:sysClr val="window" lastClr="FFFFFF"/>
              </a:solidFill>
              <a:latin typeface="微软雅黑" pitchFamily="34" charset="-122"/>
              <a:ea typeface="微软雅黑" pitchFamily="34" charset="-122"/>
            </a:endParaRPr>
          </a:p>
        </p:txBody>
      </p:sp>
      <p:sp>
        <p:nvSpPr>
          <p:cNvPr id="4" name="椭圆 3"/>
          <p:cNvSpPr>
            <a:spLocks noChangeArrowheads="1"/>
          </p:cNvSpPr>
          <p:nvPr/>
        </p:nvSpPr>
        <p:spPr bwMode="auto">
          <a:xfrm>
            <a:off x="1027302" y="1215878"/>
            <a:ext cx="1846347" cy="1865167"/>
          </a:xfrm>
          <a:prstGeom prst="ellipse">
            <a:avLst/>
          </a:prstGeom>
          <a:solidFill>
            <a:srgbClr val="16B59C"/>
          </a:solidFill>
          <a:ln>
            <a:noFill/>
          </a:ln>
          <a:effectLst/>
          <a:extLst/>
        </p:spPr>
        <p:txBody>
          <a:bodyPr lIns="94507" tIns="47252" rIns="94507" bIns="47252" anchor="ctr"/>
          <a:lstStyle/>
          <a:p>
            <a:pPr>
              <a:lnSpc>
                <a:spcPct val="120000"/>
              </a:lnSpc>
              <a:defRPr/>
            </a:pPr>
            <a:r>
              <a:rPr lang="zh-CN" altLang="en-US" sz="1900" kern="0" dirty="0">
                <a:solidFill>
                  <a:srgbClr val="FFFFFF"/>
                </a:solidFill>
                <a:latin typeface="微软雅黑" pitchFamily="34" charset="-122"/>
                <a:ea typeface="微软雅黑" pitchFamily="34" charset="-122"/>
              </a:rPr>
              <a:t>  添加内容</a:t>
            </a:r>
          </a:p>
        </p:txBody>
      </p:sp>
      <p:sp>
        <p:nvSpPr>
          <p:cNvPr id="5" name="椭圆 4"/>
          <p:cNvSpPr>
            <a:spLocks noChangeArrowheads="1"/>
          </p:cNvSpPr>
          <p:nvPr/>
        </p:nvSpPr>
        <p:spPr bwMode="auto">
          <a:xfrm>
            <a:off x="6309587" y="1215878"/>
            <a:ext cx="1847982" cy="1865167"/>
          </a:xfrm>
          <a:prstGeom prst="ellipse">
            <a:avLst/>
          </a:prstGeom>
          <a:solidFill>
            <a:srgbClr val="16B59C"/>
          </a:solidFill>
          <a:ln>
            <a:noFill/>
          </a:ln>
          <a:effectLst/>
          <a:extLst/>
        </p:spPr>
        <p:txBody>
          <a:bodyPr lIns="94507" tIns="47252" rIns="94507" bIns="47252" anchor="ctr"/>
          <a:lstStyle/>
          <a:p>
            <a:pPr>
              <a:lnSpc>
                <a:spcPct val="120000"/>
              </a:lnSpc>
              <a:defRPr/>
            </a:pPr>
            <a:r>
              <a:rPr lang="zh-CN" altLang="en-US" sz="1900" kern="0" dirty="0">
                <a:solidFill>
                  <a:srgbClr val="FFFFFF"/>
                </a:solidFill>
                <a:latin typeface="微软雅黑" pitchFamily="34" charset="-122"/>
                <a:ea typeface="微软雅黑" pitchFamily="34" charset="-122"/>
              </a:rPr>
              <a:t>  添加内容</a:t>
            </a:r>
          </a:p>
        </p:txBody>
      </p:sp>
      <p:sp>
        <p:nvSpPr>
          <p:cNvPr id="6" name="矩形 5"/>
          <p:cNvSpPr/>
          <p:nvPr/>
        </p:nvSpPr>
        <p:spPr>
          <a:xfrm>
            <a:off x="3732225" y="1571070"/>
            <a:ext cx="1463667" cy="1220867"/>
          </a:xfrm>
          <a:prstGeom prst="rect">
            <a:avLst/>
          </a:prstGeom>
          <a:solidFill>
            <a:srgbClr val="16B59C"/>
          </a:solidFill>
          <a:ln w="3175" cap="flat" cmpd="sng" algn="ctr">
            <a:noFill/>
            <a:prstDash val="solid"/>
          </a:ln>
          <a:effectLst/>
        </p:spPr>
        <p:txBody>
          <a:bodyPr lIns="94507" tIns="47252" rIns="94507" bIns="47252" anchor="ctr"/>
          <a:lstStyle/>
          <a:p>
            <a:pPr>
              <a:lnSpc>
                <a:spcPct val="120000"/>
              </a:lnSpc>
              <a:defRPr/>
            </a:pPr>
            <a:r>
              <a:rPr lang="zh-CN" altLang="en-US" kern="0" dirty="0">
                <a:solidFill>
                  <a:srgbClr val="414455"/>
                </a:solidFill>
                <a:latin typeface="微软雅黑" pitchFamily="34" charset="-122"/>
                <a:ea typeface="微软雅黑" pitchFamily="34" charset="-122"/>
              </a:rPr>
              <a:t>   </a:t>
            </a:r>
            <a:r>
              <a:rPr lang="zh-CN" altLang="en-US" kern="0" dirty="0">
                <a:solidFill>
                  <a:srgbClr val="FFFFFF"/>
                </a:solidFill>
                <a:latin typeface="微软雅黑" pitchFamily="34" charset="-122"/>
                <a:ea typeface="微软雅黑" pitchFamily="34" charset="-122"/>
              </a:rPr>
              <a:t>添加内容</a:t>
            </a:r>
          </a:p>
        </p:txBody>
      </p:sp>
      <p:sp>
        <p:nvSpPr>
          <p:cNvPr id="7" name="下箭头 6"/>
          <p:cNvSpPr>
            <a:spLocks noChangeArrowheads="1"/>
          </p:cNvSpPr>
          <p:nvPr/>
        </p:nvSpPr>
        <p:spPr bwMode="auto">
          <a:xfrm>
            <a:off x="4075656" y="3119042"/>
            <a:ext cx="829140" cy="578218"/>
          </a:xfrm>
          <a:prstGeom prst="downArrow">
            <a:avLst>
              <a:gd name="adj1" fmla="val 50000"/>
              <a:gd name="adj2" fmla="val 50000"/>
            </a:avLst>
          </a:prstGeom>
          <a:solidFill>
            <a:srgbClr val="16B59C"/>
          </a:solidFill>
          <a:ln>
            <a:noFill/>
          </a:ln>
          <a:effectLst/>
          <a:extLst/>
        </p:spPr>
        <p:txBody>
          <a:bodyPr lIns="94507" tIns="47252" rIns="94507" bIns="47252" anchor="ctr"/>
          <a:lstStyle/>
          <a:p>
            <a:pPr>
              <a:lnSpc>
                <a:spcPct val="120000"/>
              </a:lnSpc>
              <a:defRPr/>
            </a:pPr>
            <a:endParaRPr lang="zh-CN" altLang="en-US" sz="1900" b="1" kern="0" dirty="0">
              <a:solidFill>
                <a:sysClr val="window" lastClr="FFFFFF"/>
              </a:solidFill>
              <a:latin typeface="微软雅黑" pitchFamily="34" charset="-122"/>
              <a:ea typeface="微软雅黑" pitchFamily="34" charset="-122"/>
            </a:endParaRPr>
          </a:p>
        </p:txBody>
      </p:sp>
      <p:sp>
        <p:nvSpPr>
          <p:cNvPr id="8" name="TextBox 7"/>
          <p:cNvSpPr txBox="1"/>
          <p:nvPr/>
        </p:nvSpPr>
        <p:spPr bwMode="auto">
          <a:xfrm>
            <a:off x="1130463" y="3277639"/>
            <a:ext cx="1527447" cy="1296641"/>
          </a:xfrm>
          <a:prstGeom prst="rect">
            <a:avLst/>
          </a:prstGeom>
          <a:noFill/>
        </p:spPr>
        <p:txBody>
          <a:bodyPr lIns="94507" tIns="47252" rIns="94507" bIns="47252">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9" name="TextBox 8"/>
          <p:cNvSpPr txBox="1"/>
          <p:nvPr/>
        </p:nvSpPr>
        <p:spPr bwMode="auto">
          <a:xfrm>
            <a:off x="6469987" y="3340418"/>
            <a:ext cx="1529083" cy="1296641"/>
          </a:xfrm>
          <a:prstGeom prst="rect">
            <a:avLst/>
          </a:prstGeom>
          <a:noFill/>
        </p:spPr>
        <p:txBody>
          <a:bodyPr lIns="94507" tIns="47252" rIns="94507" bIns="47252">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0" name="TextBox 19"/>
          <p:cNvSpPr txBox="1">
            <a:spLocks noChangeArrowheads="1"/>
          </p:cNvSpPr>
          <p:nvPr/>
        </p:nvSpPr>
        <p:spPr bwMode="auto">
          <a:xfrm>
            <a:off x="4021003" y="3885594"/>
            <a:ext cx="1159485" cy="686358"/>
          </a:xfrm>
          <a:prstGeom prst="rect">
            <a:avLst/>
          </a:prstGeom>
          <a:noFill/>
          <a:ln>
            <a:noFill/>
          </a:ln>
          <a:extLst/>
        </p:spPr>
        <p:txBody>
          <a:bodyPr lIns="94507" tIns="47252" rIns="94507" bIns="47252">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1600" kern="0" dirty="0">
                <a:solidFill>
                  <a:schemeClr val="bg1">
                    <a:lumMod val="65000"/>
                  </a:schemeClr>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advTm="4100">
        <p14:ripple dir="rd"/>
      </p:transition>
    </mc:Choice>
    <mc:Fallback xmlns="">
      <p:transition spd="slow" advTm="4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927" y="3504554"/>
            <a:ext cx="829252" cy="474913"/>
          </a:xfrm>
          <a:prstGeom prst="rect">
            <a:avLst/>
          </a:prstGeom>
          <a:noFill/>
        </p:spPr>
        <p:txBody>
          <a:bodyPr wrap="square" lIns="67357" tIns="33679" rIns="67357" bIns="33679"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 name="TextBox 2"/>
          <p:cNvSpPr txBox="1"/>
          <p:nvPr/>
        </p:nvSpPr>
        <p:spPr>
          <a:xfrm>
            <a:off x="2090565" y="2411479"/>
            <a:ext cx="1174773" cy="678448"/>
          </a:xfrm>
          <a:prstGeom prst="rect">
            <a:avLst/>
          </a:prstGeom>
          <a:noFill/>
        </p:spPr>
        <p:txBody>
          <a:bodyPr wrap="square" lIns="67357" tIns="33679" rIns="67357" bIns="33679"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4" name="TextBox 3"/>
          <p:cNvSpPr txBox="1"/>
          <p:nvPr/>
        </p:nvSpPr>
        <p:spPr>
          <a:xfrm>
            <a:off x="3551540" y="3332697"/>
            <a:ext cx="829252" cy="474913"/>
          </a:xfrm>
          <a:prstGeom prst="rect">
            <a:avLst/>
          </a:prstGeom>
          <a:noFill/>
        </p:spPr>
        <p:txBody>
          <a:bodyPr wrap="square" lIns="67357" tIns="33679" rIns="67357" bIns="33679"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5" name="TextBox 4"/>
          <p:cNvSpPr txBox="1"/>
          <p:nvPr/>
        </p:nvSpPr>
        <p:spPr>
          <a:xfrm>
            <a:off x="4616157" y="2538038"/>
            <a:ext cx="1174773" cy="474913"/>
          </a:xfrm>
          <a:prstGeom prst="rect">
            <a:avLst/>
          </a:prstGeom>
          <a:noFill/>
        </p:spPr>
        <p:txBody>
          <a:bodyPr wrap="square" lIns="67357" tIns="33679" rIns="67357" bIns="33679"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6" name="矩形 5"/>
          <p:cNvSpPr/>
          <p:nvPr/>
        </p:nvSpPr>
        <p:spPr>
          <a:xfrm>
            <a:off x="6201751" y="1895647"/>
            <a:ext cx="2116623" cy="2076258"/>
          </a:xfrm>
          <a:prstGeom prst="rect">
            <a:avLst/>
          </a:prstGeom>
        </p:spPr>
        <p:txBody>
          <a:bodyPr wrap="square" lIns="67357" tIns="33679" rIns="67357" bIns="33679">
            <a:spAutoFit/>
          </a:bodyPr>
          <a:lstStyle/>
          <a:p>
            <a:pPr>
              <a:lnSpc>
                <a:spcPct val="150000"/>
              </a:lnSpc>
            </a:pPr>
            <a:r>
              <a:rPr lang="zh-CN" altLang="en-US" sz="1500" b="1" dirty="0">
                <a:solidFill>
                  <a:schemeClr val="bg1">
                    <a:lumMod val="65000"/>
                  </a:schemeClr>
                </a:solidFill>
                <a:latin typeface="微软雅黑" pitchFamily="34" charset="-122"/>
                <a:ea typeface="微软雅黑" pitchFamily="34" charset="-122"/>
              </a:rPr>
              <a:t>点击添加小标题</a:t>
            </a:r>
            <a:endParaRPr lang="en-US" altLang="zh-CN" sz="1500" b="1" dirty="0">
              <a:solidFill>
                <a:schemeClr val="bg1">
                  <a:lumMod val="65000"/>
                </a:schemeClr>
              </a:solidFill>
              <a:latin typeface="微软雅黑" pitchFamily="34" charset="-122"/>
              <a:ea typeface="微软雅黑" pitchFamily="34" charset="-122"/>
            </a:endParaRPr>
          </a:p>
          <a:p>
            <a:pPr>
              <a:lnSpc>
                <a:spcPct val="15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bg1">
                  <a:lumMod val="65000"/>
                </a:schemeClr>
              </a:solidFill>
              <a:latin typeface="微软雅黑" pitchFamily="34" charset="-122"/>
              <a:ea typeface="微软雅黑" pitchFamily="34" charset="-122"/>
            </a:endParaRPr>
          </a:p>
          <a:p>
            <a:pPr>
              <a:lnSpc>
                <a:spcPct val="150000"/>
              </a:lnSpc>
            </a:pPr>
            <a:r>
              <a:rPr lang="zh-CN" altLang="en-US" sz="12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bg1">
                  <a:lumMod val="65000"/>
                </a:schemeClr>
              </a:solidFill>
              <a:latin typeface="微软雅黑" pitchFamily="34" charset="-122"/>
              <a:ea typeface="微软雅黑" pitchFamily="34" charset="-122"/>
              <a:cs typeface="华文黑体" pitchFamily="2" charset="-122"/>
            </a:endParaRPr>
          </a:p>
        </p:txBody>
      </p:sp>
      <p:sp>
        <p:nvSpPr>
          <p:cNvPr id="7" name="Freeform 4"/>
          <p:cNvSpPr>
            <a:spLocks/>
          </p:cNvSpPr>
          <p:nvPr/>
        </p:nvSpPr>
        <p:spPr bwMode="auto">
          <a:xfrm>
            <a:off x="1809868" y="1902839"/>
            <a:ext cx="1719511" cy="1712319"/>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16B59C"/>
          </a:solidFill>
          <a:ln w="3175" cap="flat" cmpd="sng" algn="ctr">
            <a:noFill/>
            <a:prstDash val="solid"/>
          </a:ln>
          <a:effectLst/>
          <a:extLst/>
        </p:spPr>
        <p:txBody>
          <a:bodyPr lIns="0" tIns="33679" rIns="0" bIns="33679" anchor="ctr"/>
          <a:lstStyle/>
          <a:p>
            <a:pPr algn="ctr" defTabSz="673576" fontAlgn="base">
              <a:lnSpc>
                <a:spcPct val="120000"/>
              </a:lnSpc>
              <a:spcBef>
                <a:spcPts val="442"/>
              </a:spcBef>
              <a:spcAft>
                <a:spcPts val="442"/>
              </a:spcAft>
              <a:defRPr/>
            </a:pPr>
            <a:endParaRPr lang="en-US" sz="2100" kern="0" dirty="0">
              <a:solidFill>
                <a:sysClr val="window" lastClr="FFFFFF"/>
              </a:solidFill>
              <a:latin typeface="微软雅黑" pitchFamily="34" charset="-122"/>
              <a:ea typeface="微软雅黑" pitchFamily="34" charset="-122"/>
            </a:endParaRPr>
          </a:p>
        </p:txBody>
      </p:sp>
      <p:sp>
        <p:nvSpPr>
          <p:cNvPr id="8" name="Freeform 6"/>
          <p:cNvSpPr>
            <a:spLocks/>
          </p:cNvSpPr>
          <p:nvPr/>
        </p:nvSpPr>
        <p:spPr bwMode="auto">
          <a:xfrm>
            <a:off x="3278270" y="2836124"/>
            <a:ext cx="1359131" cy="135344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16B59C"/>
          </a:solidFill>
          <a:ln w="3175" cap="flat" cmpd="sng" algn="ctr">
            <a:noFill/>
            <a:prstDash val="solid"/>
          </a:ln>
          <a:effectLst/>
          <a:extLst/>
        </p:spPr>
        <p:txBody>
          <a:bodyPr lIns="0" tIns="33679" rIns="0" bIns="33679" anchor="ctr"/>
          <a:lstStyle/>
          <a:p>
            <a:pPr algn="ctr" defTabSz="673576" fontAlgn="base">
              <a:lnSpc>
                <a:spcPct val="120000"/>
              </a:lnSpc>
              <a:spcBef>
                <a:spcPts val="442"/>
              </a:spcBef>
              <a:spcAft>
                <a:spcPts val="442"/>
              </a:spcAft>
              <a:defRPr/>
            </a:pPr>
            <a:endParaRPr lang="en-US" sz="2100" kern="0" dirty="0">
              <a:solidFill>
                <a:srgbClr val="414455"/>
              </a:solidFill>
              <a:latin typeface="微软雅黑" pitchFamily="34" charset="-122"/>
              <a:ea typeface="微软雅黑" pitchFamily="34" charset="-122"/>
            </a:endParaRPr>
          </a:p>
        </p:txBody>
      </p:sp>
      <p:sp>
        <p:nvSpPr>
          <p:cNvPr id="9" name="Freeform 8"/>
          <p:cNvSpPr>
            <a:spLocks/>
          </p:cNvSpPr>
          <p:nvPr/>
        </p:nvSpPr>
        <p:spPr bwMode="auto">
          <a:xfrm>
            <a:off x="674880" y="2966955"/>
            <a:ext cx="1500096" cy="1492936"/>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16B59C"/>
          </a:solidFill>
          <a:ln w="3175" cap="flat" cmpd="sng" algn="ctr">
            <a:noFill/>
            <a:prstDash val="solid"/>
          </a:ln>
          <a:effectLst/>
          <a:extLst/>
        </p:spPr>
        <p:txBody>
          <a:bodyPr lIns="0" tIns="33679" rIns="0" bIns="33679" anchor="ctr"/>
          <a:lstStyle/>
          <a:p>
            <a:pPr algn="ctr" defTabSz="673576" fontAlgn="base">
              <a:lnSpc>
                <a:spcPct val="120000"/>
              </a:lnSpc>
              <a:spcBef>
                <a:spcPts val="442"/>
              </a:spcBef>
              <a:spcAft>
                <a:spcPts val="442"/>
              </a:spcAft>
              <a:defRPr/>
            </a:pPr>
            <a:endParaRPr lang="en-US" sz="2100" kern="0" dirty="0">
              <a:solidFill>
                <a:sysClr val="window" lastClr="FFFFFF"/>
              </a:solidFill>
              <a:latin typeface="微软雅黑" pitchFamily="34" charset="-122"/>
              <a:ea typeface="微软雅黑" pitchFamily="34" charset="-122"/>
            </a:endParaRPr>
          </a:p>
        </p:txBody>
      </p:sp>
      <p:sp>
        <p:nvSpPr>
          <p:cNvPr id="10" name="Freeform 6"/>
          <p:cNvSpPr>
            <a:spLocks/>
          </p:cNvSpPr>
          <p:nvPr/>
        </p:nvSpPr>
        <p:spPr bwMode="auto">
          <a:xfrm>
            <a:off x="4374335" y="1956764"/>
            <a:ext cx="1641754" cy="163489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16B59C"/>
          </a:solidFill>
          <a:ln w="3175" cap="flat" cmpd="sng" algn="ctr">
            <a:noFill/>
            <a:prstDash val="solid"/>
          </a:ln>
          <a:effectLst/>
          <a:extLst/>
        </p:spPr>
        <p:txBody>
          <a:bodyPr lIns="0" tIns="33679" rIns="0" bIns="33679" anchor="ctr"/>
          <a:lstStyle/>
          <a:p>
            <a:pPr algn="ctr" defTabSz="673576" fontAlgn="base">
              <a:lnSpc>
                <a:spcPct val="120000"/>
              </a:lnSpc>
              <a:spcBef>
                <a:spcPts val="442"/>
              </a:spcBef>
              <a:spcAft>
                <a:spcPts val="442"/>
              </a:spcAft>
            </a:pPr>
            <a:endParaRPr lang="en-US" sz="2100" kern="0" dirty="0">
              <a:solidFill>
                <a:sysClr val="window" lastClr="FFFFFF"/>
              </a:solidFill>
              <a:latin typeface="微软雅黑" pitchFamily="34" charset="-122"/>
              <a:ea typeface="微软雅黑" pitchFamily="34" charset="-122"/>
            </a:endParaRPr>
          </a:p>
        </p:txBody>
      </p:sp>
      <p:sp>
        <p:nvSpPr>
          <p:cNvPr id="11" name="矩形 10"/>
          <p:cNvSpPr/>
          <p:nvPr/>
        </p:nvSpPr>
        <p:spPr>
          <a:xfrm>
            <a:off x="3065932" y="1179453"/>
            <a:ext cx="2835296" cy="340688"/>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81" tIns="33691" rIns="67381" bIns="33691" rtlCol="0" anchor="ctr"/>
          <a:lstStyle/>
          <a:p>
            <a:pPr algn="ctr"/>
            <a:r>
              <a:rPr lang="zh-CN" altLang="en-US" dirty="0">
                <a:latin typeface="微软雅黑" pitchFamily="34" charset="-122"/>
                <a:ea typeface="微软雅黑" pitchFamily="34" charset="-122"/>
              </a:rPr>
              <a:t>点击添加小标题</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400" advTm="8863">
        <p14:doors dir="vert"/>
      </p:transition>
    </mc:Choice>
    <mc:Fallback xmlns="">
      <p:transition spd="slow" advTm="8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1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78727" y="3208150"/>
            <a:ext cx="7390502" cy="1180998"/>
          </a:xfrm>
          <a:prstGeom prst="roundRect">
            <a:avLst/>
          </a:prstGeom>
          <a:gradFill flip="none" rotWithShape="1">
            <a:gsLst>
              <a:gs pos="0">
                <a:schemeClr val="bg1"/>
              </a:gs>
              <a:gs pos="70000">
                <a:srgbClr val="FFFFFF">
                  <a:alpha val="75000"/>
                </a:srgbClr>
              </a:gs>
              <a:gs pos="33000">
                <a:schemeClr val="bg1">
                  <a:alpha val="7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a:p>
        </p:txBody>
      </p:sp>
      <p:grpSp>
        <p:nvGrpSpPr>
          <p:cNvPr id="3" name="组合 2"/>
          <p:cNvGrpSpPr/>
          <p:nvPr/>
        </p:nvGrpSpPr>
        <p:grpSpPr>
          <a:xfrm>
            <a:off x="793449" y="1091249"/>
            <a:ext cx="2481602" cy="2470097"/>
            <a:chOff x="1074585" y="1653711"/>
            <a:chExt cx="3360886" cy="3360886"/>
          </a:xfrm>
          <a:solidFill>
            <a:srgbClr val="FF6600"/>
          </a:solidFill>
        </p:grpSpPr>
        <p:sp>
          <p:nvSpPr>
            <p:cNvPr id="4" name="弦形 3"/>
            <p:cNvSpPr/>
            <p:nvPr/>
          </p:nvSpPr>
          <p:spPr>
            <a:xfrm rot="7571281">
              <a:off x="1074585" y="1653711"/>
              <a:ext cx="3360886" cy="3360886"/>
            </a:xfrm>
            <a:prstGeom prst="chord">
              <a:avLst>
                <a:gd name="adj1" fmla="val 2700000"/>
                <a:gd name="adj2" fmla="val 14496875"/>
              </a:avLst>
            </a:prstGeom>
            <a:solidFill>
              <a:srgbClr val="16B5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22"/>
            <p:cNvSpPr txBox="1"/>
            <p:nvPr/>
          </p:nvSpPr>
          <p:spPr>
            <a:xfrm>
              <a:off x="2089938" y="2145609"/>
              <a:ext cx="1939649" cy="1138773"/>
            </a:xfrm>
            <a:prstGeom prst="rect">
              <a:avLst/>
            </a:prstGeom>
            <a:noFill/>
          </p:spPr>
          <p:txBody>
            <a:bodyPr wrap="square" rtlCol="0">
              <a:spAutoFit/>
            </a:bodyPr>
            <a:lstStyle/>
            <a:p>
              <a:pPr>
                <a:lnSpc>
                  <a:spcPct val="150000"/>
                </a:lnSpc>
              </a:pPr>
              <a:r>
                <a:rPr lang="en-US" altLang="zh-CN" sz="3200" b="1" dirty="0">
                  <a:solidFill>
                    <a:schemeClr val="bg1"/>
                  </a:solidFill>
                  <a:latin typeface="微软雅黑" panose="020B0503020204020204" pitchFamily="34" charset="-122"/>
                  <a:ea typeface="微软雅黑" panose="020B0503020204020204" pitchFamily="34" charset="-122"/>
                </a:rPr>
                <a:t>60%</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433787" y="1425119"/>
            <a:ext cx="1865673" cy="1857023"/>
            <a:chOff x="4650449" y="2107983"/>
            <a:chExt cx="2526721" cy="2526721"/>
          </a:xfrm>
          <a:solidFill>
            <a:srgbClr val="FF6600"/>
          </a:solidFill>
        </p:grpSpPr>
        <p:sp>
          <p:nvSpPr>
            <p:cNvPr id="7" name="弦形 6"/>
            <p:cNvSpPr/>
            <p:nvPr/>
          </p:nvSpPr>
          <p:spPr>
            <a:xfrm rot="7571281">
              <a:off x="4650449" y="2107983"/>
              <a:ext cx="2526721" cy="2526721"/>
            </a:xfrm>
            <a:prstGeom prst="chord">
              <a:avLst>
                <a:gd name="adj1" fmla="val 2700000"/>
                <a:gd name="adj2" fmla="val 14496875"/>
              </a:avLst>
            </a:prstGeom>
            <a:solidFill>
              <a:srgbClr val="16B5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文本框 22"/>
            <p:cNvSpPr txBox="1"/>
            <p:nvPr/>
          </p:nvSpPr>
          <p:spPr>
            <a:xfrm>
              <a:off x="5366759" y="2427238"/>
              <a:ext cx="1366686" cy="1046440"/>
            </a:xfrm>
            <a:prstGeom prst="rect">
              <a:avLst/>
            </a:prstGeom>
            <a:noFill/>
          </p:spPr>
          <p:txBody>
            <a:bodyPr wrap="square" rtlCol="0">
              <a:spAutoFit/>
            </a:bodyPr>
            <a:lstStyle/>
            <a:p>
              <a:pPr>
                <a:lnSpc>
                  <a:spcPct val="150000"/>
                </a:lnSpc>
              </a:pPr>
              <a:r>
                <a:rPr lang="en-US" altLang="zh-CN" sz="2900" b="1" dirty="0">
                  <a:solidFill>
                    <a:schemeClr val="bg1"/>
                  </a:solidFill>
                  <a:latin typeface="微软雅黑" panose="020B0503020204020204" pitchFamily="34" charset="-122"/>
                  <a:ea typeface="微软雅黑" panose="020B0503020204020204" pitchFamily="34" charset="-122"/>
                </a:rPr>
                <a:t>20%</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462716" y="1682924"/>
            <a:ext cx="1388573" cy="1382133"/>
            <a:chOff x="7398270" y="2458761"/>
            <a:chExt cx="1880572" cy="1880572"/>
          </a:xfrm>
          <a:solidFill>
            <a:srgbClr val="FF6600"/>
          </a:solidFill>
        </p:grpSpPr>
        <p:sp>
          <p:nvSpPr>
            <p:cNvPr id="10" name="弦形 9"/>
            <p:cNvSpPr/>
            <p:nvPr/>
          </p:nvSpPr>
          <p:spPr>
            <a:xfrm rot="7571281">
              <a:off x="7398270" y="2458761"/>
              <a:ext cx="1880572" cy="1880572"/>
            </a:xfrm>
            <a:prstGeom prst="chord">
              <a:avLst>
                <a:gd name="adj1" fmla="val 2700000"/>
                <a:gd name="adj2" fmla="val 14496875"/>
              </a:avLst>
            </a:prstGeom>
            <a:solidFill>
              <a:srgbClr val="16B5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22"/>
            <p:cNvSpPr txBox="1"/>
            <p:nvPr/>
          </p:nvSpPr>
          <p:spPr>
            <a:xfrm>
              <a:off x="7881661" y="2599068"/>
              <a:ext cx="1248046" cy="879418"/>
            </a:xfrm>
            <a:prstGeom prst="rect">
              <a:avLst/>
            </a:prstGeom>
            <a:noFill/>
          </p:spPr>
          <p:txBody>
            <a:bodyPr wrap="square" rtlCol="0">
              <a:spAutoFit/>
            </a:bodyPr>
            <a:lstStyle/>
            <a:p>
              <a:pP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15%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013151" y="1868057"/>
            <a:ext cx="1062387" cy="1057461"/>
            <a:chOff x="9498058" y="2710658"/>
            <a:chExt cx="1438813" cy="1438813"/>
          </a:xfrm>
          <a:solidFill>
            <a:srgbClr val="FF6600"/>
          </a:solidFill>
        </p:grpSpPr>
        <p:sp>
          <p:nvSpPr>
            <p:cNvPr id="13" name="弦形 12"/>
            <p:cNvSpPr/>
            <p:nvPr/>
          </p:nvSpPr>
          <p:spPr>
            <a:xfrm rot="7571281">
              <a:off x="9498058" y="2710658"/>
              <a:ext cx="1438813" cy="1438813"/>
            </a:xfrm>
            <a:prstGeom prst="chord">
              <a:avLst>
                <a:gd name="adj1" fmla="val 2700000"/>
                <a:gd name="adj2" fmla="val 14496875"/>
              </a:avLst>
            </a:prstGeom>
            <a:solidFill>
              <a:srgbClr val="16B5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22"/>
            <p:cNvSpPr txBox="1"/>
            <p:nvPr/>
          </p:nvSpPr>
          <p:spPr>
            <a:xfrm>
              <a:off x="9823132" y="2842737"/>
              <a:ext cx="969825" cy="690970"/>
            </a:xfrm>
            <a:prstGeom prst="rect">
              <a:avLst/>
            </a:prstGeom>
            <a:noFill/>
          </p:spPr>
          <p:txBody>
            <a:bodyPr wrap="square" rtlCol="0">
              <a:spAutoFit/>
            </a:bodyPr>
            <a:lstStyle/>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5%</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
        <p:nvSpPr>
          <p:cNvPr id="15" name="文本框 37"/>
          <p:cNvSpPr txBox="1"/>
          <p:nvPr/>
        </p:nvSpPr>
        <p:spPr>
          <a:xfrm>
            <a:off x="2022021" y="3377137"/>
            <a:ext cx="5934531" cy="1048320"/>
          </a:xfrm>
          <a:prstGeom prst="rect">
            <a:avLst/>
          </a:prstGeom>
          <a:noFill/>
        </p:spPr>
        <p:txBody>
          <a:bodyPr wrap="square" lIns="67394" tIns="33697" rIns="67394" bIns="33697" rtlCol="0">
            <a:spAutoFit/>
          </a:bodyPr>
          <a:lstStyle/>
          <a:p>
            <a:pPr>
              <a:lnSpc>
                <a:spcPct val="130000"/>
              </a:lnSpc>
            </a:pPr>
            <a:r>
              <a:rPr lang="zh-CN" altLang="en-US" b="1" dirty="0">
                <a:solidFill>
                  <a:schemeClr val="bg1">
                    <a:lumMod val="65000"/>
                  </a:schemeClr>
                </a:solidFill>
                <a:latin typeface="微软雅黑" panose="020B0503020204020204" pitchFamily="34" charset="-122"/>
                <a:ea typeface="微软雅黑" panose="020B0503020204020204" pitchFamily="34" charset="-122"/>
              </a:rPr>
              <a:t>在此输入标题</a:t>
            </a:r>
            <a:endParaRPr lang="en-US" altLang="zh-CN" b="1"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请在此处输入内容，或右键选择只保留文本来复制粘贴您的内容。请在此处输入内容，或右键选择只保留文本来复制粘贴您的内容。</a:t>
            </a:r>
          </a:p>
        </p:txBody>
      </p:sp>
      <p:sp>
        <p:nvSpPr>
          <p:cNvPr id="16" name="文本框 22"/>
          <p:cNvSpPr txBox="1"/>
          <p:nvPr/>
        </p:nvSpPr>
        <p:spPr>
          <a:xfrm>
            <a:off x="1550764" y="2554772"/>
            <a:ext cx="1133296" cy="622050"/>
          </a:xfrm>
          <a:prstGeom prst="rect">
            <a:avLst/>
          </a:prstGeom>
          <a:noFill/>
        </p:spPr>
        <p:txBody>
          <a:bodyPr wrap="square" lIns="67394" tIns="33697" rIns="67394" bIns="33697" rtlCol="0">
            <a:spAutoFit/>
          </a:bodyPr>
          <a:lstStyle/>
          <a:p>
            <a:pPr>
              <a:lnSpc>
                <a:spcPct val="150000"/>
              </a:lnSpc>
            </a:pPr>
            <a:r>
              <a:rPr lang="zh-CN" altLang="en-US" sz="2400" b="1" dirty="0">
                <a:solidFill>
                  <a:srgbClr val="16B59C"/>
                </a:solidFill>
                <a:latin typeface="微软雅黑" panose="020B0503020204020204" pitchFamily="34" charset="-122"/>
                <a:ea typeface="微软雅黑" panose="020B0503020204020204" pitchFamily="34" charset="-122"/>
              </a:rPr>
              <a:t>底薪</a:t>
            </a:r>
          </a:p>
        </p:txBody>
      </p:sp>
      <p:sp>
        <p:nvSpPr>
          <p:cNvPr id="17" name="文本框 22"/>
          <p:cNvSpPr txBox="1"/>
          <p:nvPr/>
        </p:nvSpPr>
        <p:spPr>
          <a:xfrm>
            <a:off x="4008192" y="2614620"/>
            <a:ext cx="875290" cy="552800"/>
          </a:xfrm>
          <a:prstGeom prst="rect">
            <a:avLst/>
          </a:prstGeom>
          <a:noFill/>
        </p:spPr>
        <p:txBody>
          <a:bodyPr wrap="square" lIns="67394" tIns="33697" rIns="67394" bIns="33697" rtlCol="0">
            <a:spAutoFit/>
          </a:bodyPr>
          <a:lstStyle/>
          <a:p>
            <a:pPr>
              <a:lnSpc>
                <a:spcPct val="150000"/>
              </a:lnSpc>
            </a:pPr>
            <a:r>
              <a:rPr lang="zh-CN" altLang="en-US" sz="2100" b="1" dirty="0">
                <a:solidFill>
                  <a:srgbClr val="16B59C"/>
                </a:solidFill>
                <a:latin typeface="微软雅黑" panose="020B0503020204020204" pitchFamily="34" charset="-122"/>
                <a:ea typeface="微软雅黑" panose="020B0503020204020204" pitchFamily="34" charset="-122"/>
              </a:rPr>
              <a:t>绩效</a:t>
            </a:r>
          </a:p>
        </p:txBody>
      </p:sp>
      <p:sp>
        <p:nvSpPr>
          <p:cNvPr id="18" name="文本框 22"/>
          <p:cNvSpPr txBox="1"/>
          <p:nvPr/>
        </p:nvSpPr>
        <p:spPr>
          <a:xfrm>
            <a:off x="5857652" y="2674517"/>
            <a:ext cx="769674" cy="483551"/>
          </a:xfrm>
          <a:prstGeom prst="rect">
            <a:avLst/>
          </a:prstGeom>
          <a:noFill/>
        </p:spPr>
        <p:txBody>
          <a:bodyPr wrap="square" lIns="67394" tIns="33697" rIns="67394" bIns="33697" rtlCol="0">
            <a:spAutoFit/>
          </a:bodyPr>
          <a:lstStyle/>
          <a:p>
            <a:pPr>
              <a:lnSpc>
                <a:spcPct val="150000"/>
              </a:lnSpc>
            </a:pPr>
            <a:r>
              <a:rPr lang="zh-CN" altLang="en-US" sz="1800" b="1" dirty="0">
                <a:solidFill>
                  <a:srgbClr val="16B59C"/>
                </a:solidFill>
                <a:latin typeface="微软雅黑" panose="020B0503020204020204" pitchFamily="34" charset="-122"/>
                <a:ea typeface="微软雅黑" panose="020B0503020204020204" pitchFamily="34" charset="-122"/>
              </a:rPr>
              <a:t>奖金</a:t>
            </a:r>
          </a:p>
        </p:txBody>
      </p:sp>
      <p:sp>
        <p:nvSpPr>
          <p:cNvPr id="19" name="文本框 22"/>
          <p:cNvSpPr txBox="1"/>
          <p:nvPr/>
        </p:nvSpPr>
        <p:spPr>
          <a:xfrm>
            <a:off x="7359517" y="2731109"/>
            <a:ext cx="916050" cy="393911"/>
          </a:xfrm>
          <a:prstGeom prst="rect">
            <a:avLst/>
          </a:prstGeom>
          <a:noFill/>
        </p:spPr>
        <p:txBody>
          <a:bodyPr wrap="square" lIns="67394" tIns="33697" rIns="67394" bIns="33697" rtlCol="0">
            <a:spAutoFit/>
          </a:bodyPr>
          <a:lstStyle/>
          <a:p>
            <a:pPr>
              <a:lnSpc>
                <a:spcPct val="150000"/>
              </a:lnSpc>
            </a:pPr>
            <a:r>
              <a:rPr lang="zh-CN" altLang="en-US" b="1" dirty="0">
                <a:solidFill>
                  <a:srgbClr val="16B59C"/>
                </a:solidFill>
                <a:latin typeface="微软雅黑" panose="020B0503020204020204" pitchFamily="34" charset="-122"/>
                <a:ea typeface="微软雅黑" panose="020B0503020204020204" pitchFamily="34" charset="-122"/>
              </a:rPr>
              <a:t>分红</a:t>
            </a:r>
          </a:p>
        </p:txBody>
      </p:sp>
      <p:sp>
        <p:nvSpPr>
          <p:cNvPr id="20" name="KSO_Shape"/>
          <p:cNvSpPr/>
          <p:nvPr/>
        </p:nvSpPr>
        <p:spPr bwMode="auto">
          <a:xfrm>
            <a:off x="1097742" y="3535905"/>
            <a:ext cx="642879" cy="538581"/>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16B59C"/>
          </a:solidFill>
          <a:ln>
            <a:noFill/>
          </a:ln>
        </p:spPr>
        <p:txBody>
          <a:bodyPr lIns="67394" tIns="33697" rIns="67394" bIns="33697"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600" advTm="5387">
        <p14:prism isInverted="1"/>
      </p:transition>
    </mc:Choice>
    <mc:Fallback xmlns="">
      <p:transition spd="slow" advTm="53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7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3"/>
                                        </p:tgtEl>
                                        <p:attrNameLst>
                                          <p:attrName>ppt_w</p:attrName>
                                        </p:attrNameLst>
                                      </p:cBhvr>
                                      <p:tavLst>
                                        <p:tav tm="0">
                                          <p:val>
                                            <p:strVal val="#ppt_w*.05"/>
                                          </p:val>
                                        </p:tav>
                                        <p:tav tm="100000">
                                          <p:val>
                                            <p:strVal val="#ppt_w"/>
                                          </p:val>
                                        </p:tav>
                                      </p:tavLst>
                                    </p:anim>
                                    <p:anim calcmode="lin" valueType="num">
                                      <p:cBhvr>
                                        <p:cTn id="10" dur="750" fill="hold"/>
                                        <p:tgtEl>
                                          <p:spTgt spid="3"/>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3"/>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3"/>
                                        </p:tgtEl>
                                      </p:cBhvr>
                                    </p:animEffect>
                                  </p:childTnLst>
                                </p:cTn>
                              </p:par>
                            </p:childTnLst>
                          </p:cTn>
                        </p:par>
                        <p:par>
                          <p:cTn id="15" fill="hold">
                            <p:stCondLst>
                              <p:cond delay="750"/>
                            </p:stCondLst>
                            <p:childTnLst>
                              <p:par>
                                <p:cTn id="16" presetID="2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375"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9" dur="375"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 dur="375" accel="50000" fill="hold">
                                          <p:stCondLst>
                                            <p:cond delay="375"/>
                                          </p:stCondLst>
                                        </p:cTn>
                                        <p:tgtEl>
                                          <p:spTgt spid="6"/>
                                        </p:tgtEl>
                                        <p:attrNameLst>
                                          <p:attrName>ppt_w</p:attrName>
                                        </p:attrNameLst>
                                      </p:cBhvr>
                                      <p:tavLst>
                                        <p:tav tm="0">
                                          <p:val>
                                            <p:strVal val="#ppt_w*.05"/>
                                          </p:val>
                                        </p:tav>
                                        <p:tav tm="100000">
                                          <p:val>
                                            <p:strVal val="#ppt_w"/>
                                          </p:val>
                                        </p:tav>
                                      </p:tavLst>
                                    </p:anim>
                                    <p:anim calcmode="lin" valueType="num">
                                      <p:cBhvr>
                                        <p:cTn id="21" dur="750" fill="hold"/>
                                        <p:tgtEl>
                                          <p:spTgt spid="6"/>
                                        </p:tgtEl>
                                        <p:attrNameLst>
                                          <p:attrName>ppt_h</p:attrName>
                                        </p:attrNameLst>
                                      </p:cBhvr>
                                      <p:tavLst>
                                        <p:tav tm="0">
                                          <p:val>
                                            <p:strVal val="#ppt_h"/>
                                          </p:val>
                                        </p:tav>
                                        <p:tav tm="100000">
                                          <p:val>
                                            <p:strVal val="#ppt_h"/>
                                          </p:val>
                                        </p:tav>
                                      </p:tavLst>
                                    </p:anim>
                                    <p:anim calcmode="lin" valueType="num">
                                      <p:cBhvr>
                                        <p:cTn id="22" dur="375"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3" dur="375"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4" dur="375" accel="50000" fill="hold">
                                          <p:stCondLst>
                                            <p:cond delay="375"/>
                                          </p:stCondLst>
                                        </p:cTn>
                                        <p:tgtEl>
                                          <p:spTgt spid="6"/>
                                        </p:tgtEl>
                                        <p:attrNameLst>
                                          <p:attrName>ppt_y</p:attrName>
                                        </p:attrNameLst>
                                      </p:cBhvr>
                                      <p:tavLst>
                                        <p:tav tm="0">
                                          <p:val>
                                            <p:strVal val="#ppt_y+.1"/>
                                          </p:val>
                                        </p:tav>
                                        <p:tav tm="100000">
                                          <p:val>
                                            <p:strVal val="#ppt_y"/>
                                          </p:val>
                                        </p:tav>
                                      </p:tavLst>
                                    </p:anim>
                                    <p:animEffect transition="in" filter="fade">
                                      <p:cBhvr>
                                        <p:cTn id="25" dur="750" decel="50000">
                                          <p:stCondLst>
                                            <p:cond delay="0"/>
                                          </p:stCondLst>
                                        </p:cTn>
                                        <p:tgtEl>
                                          <p:spTgt spid="6"/>
                                        </p:tgtEl>
                                      </p:cBhvr>
                                    </p:animEffect>
                                  </p:childTnLst>
                                </p:cTn>
                              </p:par>
                            </p:childTnLst>
                          </p:cTn>
                        </p:par>
                        <p:par>
                          <p:cTn id="26" fill="hold">
                            <p:stCondLst>
                              <p:cond delay="1500"/>
                            </p:stCondLst>
                            <p:childTnLst>
                              <p:par>
                                <p:cTn id="27" presetID="25"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375"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375"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375" accel="50000" fill="hold">
                                          <p:stCondLst>
                                            <p:cond delay="375"/>
                                          </p:stCondLst>
                                        </p:cTn>
                                        <p:tgtEl>
                                          <p:spTgt spid="9"/>
                                        </p:tgtEl>
                                        <p:attrNameLst>
                                          <p:attrName>ppt_w</p:attrName>
                                        </p:attrNameLst>
                                      </p:cBhvr>
                                      <p:tavLst>
                                        <p:tav tm="0">
                                          <p:val>
                                            <p:strVal val="#ppt_w*.05"/>
                                          </p:val>
                                        </p:tav>
                                        <p:tav tm="100000">
                                          <p:val>
                                            <p:strVal val="#ppt_w"/>
                                          </p:val>
                                        </p:tav>
                                      </p:tavLst>
                                    </p:anim>
                                    <p:anim calcmode="lin" valueType="num">
                                      <p:cBhvr>
                                        <p:cTn id="32" dur="750" fill="hold"/>
                                        <p:tgtEl>
                                          <p:spTgt spid="9"/>
                                        </p:tgtEl>
                                        <p:attrNameLst>
                                          <p:attrName>ppt_h</p:attrName>
                                        </p:attrNameLst>
                                      </p:cBhvr>
                                      <p:tavLst>
                                        <p:tav tm="0">
                                          <p:val>
                                            <p:strVal val="#ppt_h"/>
                                          </p:val>
                                        </p:tav>
                                        <p:tav tm="100000">
                                          <p:val>
                                            <p:strVal val="#ppt_h"/>
                                          </p:val>
                                        </p:tav>
                                      </p:tavLst>
                                    </p:anim>
                                    <p:anim calcmode="lin" valueType="num">
                                      <p:cBhvr>
                                        <p:cTn id="33" dur="375"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375"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375" accel="50000" fill="hold">
                                          <p:stCondLst>
                                            <p:cond delay="375"/>
                                          </p:stCondLst>
                                        </p:cTn>
                                        <p:tgtEl>
                                          <p:spTgt spid="9"/>
                                        </p:tgtEl>
                                        <p:attrNameLst>
                                          <p:attrName>ppt_y</p:attrName>
                                        </p:attrNameLst>
                                      </p:cBhvr>
                                      <p:tavLst>
                                        <p:tav tm="0">
                                          <p:val>
                                            <p:strVal val="#ppt_y+.1"/>
                                          </p:val>
                                        </p:tav>
                                        <p:tav tm="100000">
                                          <p:val>
                                            <p:strVal val="#ppt_y"/>
                                          </p:val>
                                        </p:tav>
                                      </p:tavLst>
                                    </p:anim>
                                    <p:animEffect transition="in" filter="fade">
                                      <p:cBhvr>
                                        <p:cTn id="36" dur="750" decel="50000">
                                          <p:stCondLst>
                                            <p:cond delay="0"/>
                                          </p:stCondLst>
                                        </p:cTn>
                                        <p:tgtEl>
                                          <p:spTgt spid="9"/>
                                        </p:tgtEl>
                                      </p:cBhvr>
                                    </p:animEffect>
                                  </p:childTnLst>
                                </p:cTn>
                              </p:par>
                            </p:childTnLst>
                          </p:cTn>
                        </p:par>
                        <p:par>
                          <p:cTn id="37" fill="hold">
                            <p:stCondLst>
                              <p:cond delay="2250"/>
                            </p:stCondLst>
                            <p:childTnLst>
                              <p:par>
                                <p:cTn id="38" presetID="25"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375"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375"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375" accel="50000" fill="hold">
                                          <p:stCondLst>
                                            <p:cond delay="375"/>
                                          </p:stCondLst>
                                        </p:cTn>
                                        <p:tgtEl>
                                          <p:spTgt spid="12"/>
                                        </p:tgtEl>
                                        <p:attrNameLst>
                                          <p:attrName>ppt_w</p:attrName>
                                        </p:attrNameLst>
                                      </p:cBhvr>
                                      <p:tavLst>
                                        <p:tav tm="0">
                                          <p:val>
                                            <p:strVal val="#ppt_w*.05"/>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 calcmode="lin" valueType="num">
                                      <p:cBhvr>
                                        <p:cTn id="44" dur="375"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375"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375" accel="50000" fill="hold">
                                          <p:stCondLst>
                                            <p:cond delay="375"/>
                                          </p:stCondLst>
                                        </p:cTn>
                                        <p:tgtEl>
                                          <p:spTgt spid="12"/>
                                        </p:tgtEl>
                                        <p:attrNameLst>
                                          <p:attrName>ppt_y</p:attrName>
                                        </p:attrNameLst>
                                      </p:cBhvr>
                                      <p:tavLst>
                                        <p:tav tm="0">
                                          <p:val>
                                            <p:strVal val="#ppt_y+.1"/>
                                          </p:val>
                                        </p:tav>
                                        <p:tav tm="100000">
                                          <p:val>
                                            <p:strVal val="#ppt_y"/>
                                          </p:val>
                                        </p:tav>
                                      </p:tavLst>
                                    </p:anim>
                                    <p:animEffect transition="in" filter="fade">
                                      <p:cBhvr>
                                        <p:cTn id="47" dur="750" decel="50000">
                                          <p:stCondLst>
                                            <p:cond delay="0"/>
                                          </p:stCondLst>
                                        </p:cTn>
                                        <p:tgtEl>
                                          <p:spTgt spid="12"/>
                                        </p:tgtEl>
                                      </p:cBhvr>
                                    </p:animEffect>
                                  </p:childTnLst>
                                </p:cTn>
                              </p:par>
                            </p:childTnLst>
                          </p:cTn>
                        </p:par>
                        <p:par>
                          <p:cTn id="48" fill="hold">
                            <p:stCondLst>
                              <p:cond delay="3000"/>
                            </p:stCondLst>
                            <p:childTnLst>
                              <p:par>
                                <p:cTn id="49" presetID="18" presetClass="entr" presetSubtype="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trips(downRight)">
                                      <p:cBhvr>
                                        <p:cTn id="51" dur="500"/>
                                        <p:tgtEl>
                                          <p:spTgt spid="1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strips(downRight)">
                                      <p:cBhvr>
                                        <p:cTn id="54" dur="500"/>
                                        <p:tgtEl>
                                          <p:spTgt spid="17"/>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Right)">
                                      <p:cBhvr>
                                        <p:cTn id="57" dur="500"/>
                                        <p:tgtEl>
                                          <p:spTgt spid="18"/>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strips(downRight)">
                                      <p:cBhvr>
                                        <p:cTn id="60" dur="500"/>
                                        <p:tgtEl>
                                          <p:spTgt spid="19"/>
                                        </p:tgtEl>
                                      </p:cBhvr>
                                    </p:animEffect>
                                  </p:childTnLst>
                                </p:cTn>
                              </p:par>
                            </p:childTnLst>
                          </p:cTn>
                        </p:par>
                        <p:par>
                          <p:cTn id="61" fill="hold">
                            <p:stCondLst>
                              <p:cond delay="3500"/>
                            </p:stCondLst>
                            <p:childTnLst>
                              <p:par>
                                <p:cTn id="62" presetID="2" presetClass="entr" presetSubtype="4"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up)">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P spid="19"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bwMode="auto">
          <a:xfrm>
            <a:off x="3178352" y="1278141"/>
            <a:ext cx="1109645" cy="1478168"/>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16B59C"/>
          </a:solidFill>
          <a:ln>
            <a:noFill/>
          </a:ln>
        </p:spPr>
        <p:txBody>
          <a:bodyPr vert="horz" wrap="square" lIns="67373" tIns="33686" rIns="67373" bIns="33686" numCol="1" anchor="t" anchorCtr="0" compatLnSpc="1"/>
          <a:lstStyle/>
          <a:p>
            <a:endParaRPr lang="zh-CN" altLang="en-US">
              <a:effectLst>
                <a:outerShdw blurRad="50800" dist="38100" dir="2700000" algn="tl" rotWithShape="0">
                  <a:prstClr val="black">
                    <a:alpha val="40000"/>
                  </a:prstClr>
                </a:outerShdw>
              </a:effectLst>
            </a:endParaRPr>
          </a:p>
        </p:txBody>
      </p:sp>
      <p:pic>
        <p:nvPicPr>
          <p:cNvPr id="3"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16200000" flipH="1">
            <a:off x="1138352" y="2642593"/>
            <a:ext cx="4279051" cy="21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5400000">
            <a:off x="3339877" y="2643232"/>
            <a:ext cx="4279049"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5"/>
          <p:cNvSpPr/>
          <p:nvPr/>
        </p:nvSpPr>
        <p:spPr bwMode="auto">
          <a:xfrm>
            <a:off x="3178352" y="2883574"/>
            <a:ext cx="1109645" cy="1478168"/>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16B59C"/>
          </a:solidFill>
          <a:ln>
            <a:noFill/>
          </a:ln>
        </p:spPr>
        <p:txBody>
          <a:bodyPr vert="horz" wrap="square" lIns="67373" tIns="33686" rIns="67373" bIns="33686" numCol="1" anchor="t" anchorCtr="0" compatLnSpc="1"/>
          <a:lstStyle/>
          <a:p>
            <a:endParaRPr lang="zh-CN" altLang="en-US">
              <a:effectLst>
                <a:outerShdw blurRad="50800" dist="38100" dir="2700000" algn="tl" rotWithShape="0">
                  <a:prstClr val="black">
                    <a:alpha val="40000"/>
                  </a:prstClr>
                </a:outerShdw>
              </a:effectLst>
            </a:endParaRPr>
          </a:p>
        </p:txBody>
      </p:sp>
      <p:sp>
        <p:nvSpPr>
          <p:cNvPr id="6" name="Freeform 15"/>
          <p:cNvSpPr/>
          <p:nvPr/>
        </p:nvSpPr>
        <p:spPr bwMode="auto">
          <a:xfrm flipH="1">
            <a:off x="4476854" y="1278141"/>
            <a:ext cx="1109645" cy="1478168"/>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16B59C"/>
          </a:solidFill>
          <a:ln>
            <a:noFill/>
          </a:ln>
        </p:spPr>
        <p:txBody>
          <a:bodyPr vert="horz" wrap="square" lIns="67373" tIns="33686" rIns="67373" bIns="33686" numCol="1" anchor="t" anchorCtr="0" compatLnSpc="1"/>
          <a:lstStyle/>
          <a:p>
            <a:endParaRPr lang="zh-CN" altLang="en-US">
              <a:effectLst>
                <a:outerShdw blurRad="50800" dist="38100" dir="2700000" algn="tl" rotWithShape="0">
                  <a:prstClr val="black">
                    <a:alpha val="40000"/>
                  </a:prstClr>
                </a:outerShdw>
              </a:effectLst>
            </a:endParaRPr>
          </a:p>
        </p:txBody>
      </p:sp>
      <p:sp>
        <p:nvSpPr>
          <p:cNvPr id="7" name="Freeform 15"/>
          <p:cNvSpPr/>
          <p:nvPr/>
        </p:nvSpPr>
        <p:spPr bwMode="auto">
          <a:xfrm flipH="1">
            <a:off x="4476854" y="2883574"/>
            <a:ext cx="1109645" cy="1478168"/>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16B59C"/>
          </a:solidFill>
          <a:ln>
            <a:noFill/>
          </a:ln>
        </p:spPr>
        <p:txBody>
          <a:bodyPr vert="horz" wrap="square" lIns="67373" tIns="33686" rIns="67373" bIns="33686" numCol="1" anchor="t" anchorCtr="0" compatLnSpc="1"/>
          <a:lstStyle/>
          <a:p>
            <a:endParaRPr lang="zh-CN" altLang="en-US">
              <a:effectLst>
                <a:outerShdw blurRad="50800" dist="38100" dir="2700000" algn="tl" rotWithShape="0">
                  <a:prstClr val="black">
                    <a:alpha val="40000"/>
                  </a:prstClr>
                </a:outerShdw>
              </a:effectLst>
            </a:endParaRPr>
          </a:p>
        </p:txBody>
      </p:sp>
      <p:sp>
        <p:nvSpPr>
          <p:cNvPr id="8" name="TextBox 7"/>
          <p:cNvSpPr txBox="1"/>
          <p:nvPr/>
        </p:nvSpPr>
        <p:spPr>
          <a:xfrm>
            <a:off x="1664679" y="1349031"/>
            <a:ext cx="1213280" cy="252696"/>
          </a:xfrm>
          <a:prstGeom prst="rect">
            <a:avLst/>
          </a:prstGeom>
          <a:noFill/>
        </p:spPr>
        <p:txBody>
          <a:bodyPr wrap="none" lIns="67373" tIns="33686" rIns="67373" bIns="33686" rtlCol="0">
            <a:spAutoFit/>
          </a:bodyPr>
          <a:lstStyle/>
          <a:p>
            <a:r>
              <a:rPr lang="zh-CN" altLang="en-US" sz="1200" b="1" dirty="0">
                <a:solidFill>
                  <a:schemeClr val="bg1">
                    <a:lumMod val="65000"/>
                  </a:schemeClr>
                </a:solidFill>
                <a:latin typeface="+mj-ea"/>
                <a:ea typeface="+mj-ea"/>
              </a:rPr>
              <a:t>请输入您的标题</a:t>
            </a:r>
          </a:p>
        </p:txBody>
      </p:sp>
      <p:sp>
        <p:nvSpPr>
          <p:cNvPr id="9" name="TextBox 8"/>
          <p:cNvSpPr txBox="1"/>
          <p:nvPr/>
        </p:nvSpPr>
        <p:spPr>
          <a:xfrm>
            <a:off x="1664679" y="1591540"/>
            <a:ext cx="1505459" cy="875943"/>
          </a:xfrm>
          <a:prstGeom prst="rect">
            <a:avLst/>
          </a:prstGeom>
          <a:noFill/>
        </p:spPr>
        <p:txBody>
          <a:bodyPr wrap="square" lIns="67373" tIns="33686" rIns="67373" bIns="33686" rtlCol="0">
            <a:spAutoFit/>
          </a:bodyPr>
          <a:lstStyle/>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p>
          <a:p>
            <a:endParaRPr lang="zh-CN" altLang="en-US" sz="1050" dirty="0">
              <a:solidFill>
                <a:schemeClr val="bg1">
                  <a:lumMod val="65000"/>
                </a:schemeClr>
              </a:solidFill>
              <a:latin typeface="+mn-ea"/>
              <a:ea typeface="+mn-ea"/>
            </a:endParaRPr>
          </a:p>
        </p:txBody>
      </p:sp>
      <p:sp>
        <p:nvSpPr>
          <p:cNvPr id="10" name="TextBox 9"/>
          <p:cNvSpPr txBox="1"/>
          <p:nvPr/>
        </p:nvSpPr>
        <p:spPr>
          <a:xfrm>
            <a:off x="3277878" y="1779714"/>
            <a:ext cx="562461" cy="483528"/>
          </a:xfrm>
          <a:prstGeom prst="rect">
            <a:avLst/>
          </a:prstGeom>
          <a:noFill/>
        </p:spPr>
        <p:txBody>
          <a:bodyPr wrap="none" lIns="67373" tIns="33686" rIns="67373" bIns="33686" rtlCol="0">
            <a:spAutoFit/>
          </a:bodyPr>
          <a:lstStyle/>
          <a:p>
            <a:r>
              <a:rPr lang="en-US" altLang="zh-CN" sz="2700" b="1" dirty="0">
                <a:solidFill>
                  <a:schemeClr val="tx2"/>
                </a:solidFill>
                <a:latin typeface="+mj-ea"/>
                <a:ea typeface="+mj-ea"/>
              </a:rPr>
              <a:t>01</a:t>
            </a:r>
            <a:endParaRPr lang="zh-CN" altLang="en-US" sz="2700" b="1" dirty="0">
              <a:solidFill>
                <a:schemeClr val="tx2"/>
              </a:solidFill>
              <a:latin typeface="+mj-ea"/>
              <a:ea typeface="+mj-ea"/>
            </a:endParaRPr>
          </a:p>
        </p:txBody>
      </p:sp>
      <p:sp>
        <p:nvSpPr>
          <p:cNvPr id="11" name="TextBox 10"/>
          <p:cNvSpPr txBox="1"/>
          <p:nvPr/>
        </p:nvSpPr>
        <p:spPr>
          <a:xfrm>
            <a:off x="4964930" y="1779714"/>
            <a:ext cx="562461" cy="483528"/>
          </a:xfrm>
          <a:prstGeom prst="rect">
            <a:avLst/>
          </a:prstGeom>
          <a:noFill/>
        </p:spPr>
        <p:txBody>
          <a:bodyPr wrap="none" lIns="67373" tIns="33686" rIns="67373" bIns="33686" rtlCol="0">
            <a:spAutoFit/>
          </a:bodyPr>
          <a:lstStyle/>
          <a:p>
            <a:r>
              <a:rPr lang="en-US" altLang="zh-CN" sz="2700" b="1" dirty="0">
                <a:solidFill>
                  <a:schemeClr val="tx2"/>
                </a:solidFill>
                <a:latin typeface="+mj-ea"/>
                <a:ea typeface="+mj-ea"/>
              </a:rPr>
              <a:t>02</a:t>
            </a:r>
            <a:endParaRPr lang="zh-CN" altLang="en-US" sz="2700" b="1" dirty="0">
              <a:solidFill>
                <a:schemeClr val="tx2"/>
              </a:solidFill>
              <a:latin typeface="+mj-ea"/>
              <a:ea typeface="+mj-ea"/>
            </a:endParaRPr>
          </a:p>
        </p:txBody>
      </p:sp>
      <p:sp>
        <p:nvSpPr>
          <p:cNvPr id="12" name="TextBox 11"/>
          <p:cNvSpPr txBox="1"/>
          <p:nvPr/>
        </p:nvSpPr>
        <p:spPr>
          <a:xfrm>
            <a:off x="3277878" y="3403815"/>
            <a:ext cx="562461" cy="483528"/>
          </a:xfrm>
          <a:prstGeom prst="rect">
            <a:avLst/>
          </a:prstGeom>
          <a:noFill/>
        </p:spPr>
        <p:txBody>
          <a:bodyPr wrap="none" lIns="67373" tIns="33686" rIns="67373" bIns="33686" rtlCol="0">
            <a:spAutoFit/>
          </a:bodyPr>
          <a:lstStyle/>
          <a:p>
            <a:r>
              <a:rPr lang="en-US" altLang="zh-CN" sz="2700" b="1" dirty="0">
                <a:solidFill>
                  <a:schemeClr val="tx2"/>
                </a:solidFill>
                <a:latin typeface="+mj-ea"/>
                <a:ea typeface="+mj-ea"/>
              </a:rPr>
              <a:t>03</a:t>
            </a:r>
            <a:endParaRPr lang="zh-CN" altLang="en-US" sz="2700" b="1" dirty="0">
              <a:solidFill>
                <a:schemeClr val="tx2"/>
              </a:solidFill>
              <a:latin typeface="+mj-ea"/>
              <a:ea typeface="+mj-ea"/>
            </a:endParaRPr>
          </a:p>
        </p:txBody>
      </p:sp>
      <p:sp>
        <p:nvSpPr>
          <p:cNvPr id="13" name="TextBox 12"/>
          <p:cNvSpPr txBox="1"/>
          <p:nvPr/>
        </p:nvSpPr>
        <p:spPr>
          <a:xfrm>
            <a:off x="4964930" y="3403815"/>
            <a:ext cx="562461" cy="483528"/>
          </a:xfrm>
          <a:prstGeom prst="rect">
            <a:avLst/>
          </a:prstGeom>
          <a:noFill/>
        </p:spPr>
        <p:txBody>
          <a:bodyPr wrap="none" lIns="67373" tIns="33686" rIns="67373" bIns="33686" rtlCol="0">
            <a:spAutoFit/>
          </a:bodyPr>
          <a:lstStyle/>
          <a:p>
            <a:r>
              <a:rPr lang="en-US" altLang="zh-CN" sz="2700" b="1" dirty="0">
                <a:solidFill>
                  <a:schemeClr val="tx2"/>
                </a:solidFill>
                <a:latin typeface="+mj-ea"/>
                <a:ea typeface="+mj-ea"/>
              </a:rPr>
              <a:t>04</a:t>
            </a:r>
            <a:endParaRPr lang="zh-CN" altLang="en-US" sz="2700" b="1" dirty="0">
              <a:solidFill>
                <a:schemeClr val="tx2"/>
              </a:solidFill>
              <a:latin typeface="+mj-ea"/>
              <a:ea typeface="+mj-ea"/>
            </a:endParaRPr>
          </a:p>
        </p:txBody>
      </p:sp>
      <p:sp>
        <p:nvSpPr>
          <p:cNvPr id="14" name="TextBox 13"/>
          <p:cNvSpPr txBox="1"/>
          <p:nvPr/>
        </p:nvSpPr>
        <p:spPr>
          <a:xfrm>
            <a:off x="5692040" y="1349031"/>
            <a:ext cx="1213280" cy="252696"/>
          </a:xfrm>
          <a:prstGeom prst="rect">
            <a:avLst/>
          </a:prstGeom>
          <a:noFill/>
        </p:spPr>
        <p:txBody>
          <a:bodyPr wrap="none" lIns="67373" tIns="33686" rIns="67373" bIns="33686" rtlCol="0">
            <a:spAutoFit/>
          </a:bodyPr>
          <a:lstStyle/>
          <a:p>
            <a:r>
              <a:rPr lang="zh-CN" altLang="en-US" sz="1200" b="1" dirty="0">
                <a:solidFill>
                  <a:schemeClr val="bg1">
                    <a:lumMod val="65000"/>
                  </a:schemeClr>
                </a:solidFill>
                <a:latin typeface="+mj-ea"/>
                <a:ea typeface="+mj-ea"/>
              </a:rPr>
              <a:t>请输入您的标题</a:t>
            </a:r>
          </a:p>
        </p:txBody>
      </p:sp>
      <p:sp>
        <p:nvSpPr>
          <p:cNvPr id="15" name="TextBox 14"/>
          <p:cNvSpPr txBox="1"/>
          <p:nvPr/>
        </p:nvSpPr>
        <p:spPr>
          <a:xfrm>
            <a:off x="5692040" y="1591540"/>
            <a:ext cx="1505459" cy="875943"/>
          </a:xfrm>
          <a:prstGeom prst="rect">
            <a:avLst/>
          </a:prstGeom>
          <a:noFill/>
        </p:spPr>
        <p:txBody>
          <a:bodyPr wrap="square" lIns="67373" tIns="33686" rIns="67373" bIns="33686" rtlCol="0">
            <a:spAutoFit/>
          </a:bodyPr>
          <a:lstStyle/>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p>
          <a:p>
            <a:endParaRPr lang="zh-CN" altLang="en-US" sz="1050" dirty="0">
              <a:solidFill>
                <a:schemeClr val="bg1">
                  <a:lumMod val="65000"/>
                </a:schemeClr>
              </a:solidFill>
              <a:latin typeface="+mn-ea"/>
              <a:ea typeface="+mn-ea"/>
            </a:endParaRPr>
          </a:p>
        </p:txBody>
      </p:sp>
      <p:sp>
        <p:nvSpPr>
          <p:cNvPr id="16" name="TextBox 15"/>
          <p:cNvSpPr txBox="1"/>
          <p:nvPr/>
        </p:nvSpPr>
        <p:spPr>
          <a:xfrm>
            <a:off x="1613427" y="3019802"/>
            <a:ext cx="1213280" cy="252696"/>
          </a:xfrm>
          <a:prstGeom prst="rect">
            <a:avLst/>
          </a:prstGeom>
          <a:noFill/>
        </p:spPr>
        <p:txBody>
          <a:bodyPr wrap="none" lIns="67373" tIns="33686" rIns="67373" bIns="33686" rtlCol="0">
            <a:spAutoFit/>
          </a:bodyPr>
          <a:lstStyle/>
          <a:p>
            <a:r>
              <a:rPr lang="zh-CN" altLang="en-US" sz="1200" b="1" dirty="0">
                <a:solidFill>
                  <a:schemeClr val="bg1">
                    <a:lumMod val="65000"/>
                  </a:schemeClr>
                </a:solidFill>
                <a:latin typeface="+mj-ea"/>
                <a:ea typeface="+mj-ea"/>
              </a:rPr>
              <a:t>请输入您的标题</a:t>
            </a:r>
          </a:p>
        </p:txBody>
      </p:sp>
      <p:sp>
        <p:nvSpPr>
          <p:cNvPr id="17" name="TextBox 16"/>
          <p:cNvSpPr txBox="1"/>
          <p:nvPr/>
        </p:nvSpPr>
        <p:spPr>
          <a:xfrm>
            <a:off x="1613427" y="3262310"/>
            <a:ext cx="1505459" cy="875943"/>
          </a:xfrm>
          <a:prstGeom prst="rect">
            <a:avLst/>
          </a:prstGeom>
          <a:noFill/>
        </p:spPr>
        <p:txBody>
          <a:bodyPr wrap="square" lIns="67373" tIns="33686" rIns="67373" bIns="33686" rtlCol="0">
            <a:spAutoFit/>
          </a:bodyPr>
          <a:lstStyle/>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p>
          <a:p>
            <a:endParaRPr lang="zh-CN" altLang="en-US" sz="1050" dirty="0">
              <a:solidFill>
                <a:schemeClr val="bg1">
                  <a:lumMod val="65000"/>
                </a:schemeClr>
              </a:solidFill>
              <a:latin typeface="+mn-ea"/>
              <a:ea typeface="+mn-ea"/>
            </a:endParaRPr>
          </a:p>
        </p:txBody>
      </p:sp>
      <p:sp>
        <p:nvSpPr>
          <p:cNvPr id="18" name="TextBox 17"/>
          <p:cNvSpPr txBox="1"/>
          <p:nvPr/>
        </p:nvSpPr>
        <p:spPr>
          <a:xfrm>
            <a:off x="5692040" y="3019802"/>
            <a:ext cx="1213280" cy="252696"/>
          </a:xfrm>
          <a:prstGeom prst="rect">
            <a:avLst/>
          </a:prstGeom>
          <a:noFill/>
        </p:spPr>
        <p:txBody>
          <a:bodyPr wrap="none" lIns="67373" tIns="33686" rIns="67373" bIns="33686" rtlCol="0">
            <a:spAutoFit/>
          </a:bodyPr>
          <a:lstStyle/>
          <a:p>
            <a:r>
              <a:rPr lang="zh-CN" altLang="en-US" sz="1200" b="1">
                <a:solidFill>
                  <a:schemeClr val="bg1">
                    <a:lumMod val="65000"/>
                  </a:schemeClr>
                </a:solidFill>
                <a:latin typeface="+mj-ea"/>
                <a:ea typeface="+mj-ea"/>
              </a:rPr>
              <a:t>请输入您的标题</a:t>
            </a:r>
            <a:endParaRPr lang="zh-CN" altLang="en-US" sz="1200" b="1" dirty="0">
              <a:solidFill>
                <a:schemeClr val="bg1">
                  <a:lumMod val="65000"/>
                </a:schemeClr>
              </a:solidFill>
              <a:latin typeface="+mj-ea"/>
              <a:ea typeface="+mj-ea"/>
            </a:endParaRPr>
          </a:p>
        </p:txBody>
      </p:sp>
      <p:sp>
        <p:nvSpPr>
          <p:cNvPr id="19" name="TextBox 18"/>
          <p:cNvSpPr txBox="1"/>
          <p:nvPr/>
        </p:nvSpPr>
        <p:spPr>
          <a:xfrm>
            <a:off x="5692040" y="3262310"/>
            <a:ext cx="1505459" cy="875943"/>
          </a:xfrm>
          <a:prstGeom prst="rect">
            <a:avLst/>
          </a:prstGeom>
          <a:noFill/>
        </p:spPr>
        <p:txBody>
          <a:bodyPr wrap="square" lIns="67373" tIns="33686" rIns="67373" bIns="33686" rtlCol="0">
            <a:spAutoFit/>
          </a:bodyPr>
          <a:lstStyle/>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endParaRPr lang="en-US" altLang="zh-CN" sz="1050" dirty="0">
              <a:solidFill>
                <a:schemeClr val="bg1">
                  <a:lumMod val="65000"/>
                </a:schemeClr>
              </a:solidFill>
              <a:latin typeface="+mn-ea"/>
              <a:ea typeface="+mn-ea"/>
            </a:endParaRPr>
          </a:p>
          <a:p>
            <a:r>
              <a:rPr lang="zh-CN" altLang="en-US" sz="1050" dirty="0">
                <a:solidFill>
                  <a:schemeClr val="bg1">
                    <a:lumMod val="65000"/>
                  </a:schemeClr>
                </a:solidFill>
                <a:latin typeface="+mn-ea"/>
                <a:ea typeface="+mn-ea"/>
              </a:rPr>
              <a:t>输入您的文字内容</a:t>
            </a:r>
          </a:p>
          <a:p>
            <a:endParaRPr lang="zh-CN" altLang="en-US" sz="1050" dirty="0">
              <a:solidFill>
                <a:schemeClr val="bg1">
                  <a:lumMod val="65000"/>
                </a:schemeClr>
              </a:solidFill>
              <a:latin typeface="+mn-ea"/>
              <a:ea typeface="+mn-ea"/>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advTm="7224">
        <p14:prism/>
      </p:transition>
    </mc:Choice>
    <mc:Fallback xmlns="">
      <p:transition spd="slow" advTm="722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700"/>
                                            <p:tgtEl>
                                              <p:spTgt spid="4"/>
                                            </p:tgtEl>
                                          </p:cBhvr>
                                        </p:animEffect>
                                      </p:childTnLst>
                                    </p:cTn>
                                  </p:par>
                                </p:childTnLst>
                              </p:cTn>
                            </p:par>
                            <p:par>
                              <p:cTn id="11" fill="hold">
                                <p:stCondLst>
                                  <p:cond delay="700"/>
                                </p:stCondLst>
                                <p:childTnLst>
                                  <p:par>
                                    <p:cTn id="12" presetID="2" presetClass="entr" presetSubtype="4" fill="hold" grpId="0" nodeType="afterEffect" p14:presetBounceEnd="40000">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14:bounceEnd="40000">
                                          <p:cBhvr additive="base">
                                            <p:cTn id="14"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400" fill="hold"/>
                                            <p:tgtEl>
                                              <p:spTgt spid="10"/>
                                            </p:tgtEl>
                                            <p:attrNameLst>
                                              <p:attrName>ppt_w</p:attrName>
                                            </p:attrNameLst>
                                          </p:cBhvr>
                                          <p:tavLst>
                                            <p:tav tm="0">
                                              <p:val>
                                                <p:fltVal val="0"/>
                                              </p:val>
                                            </p:tav>
                                            <p:tav tm="100000">
                                              <p:val>
                                                <p:strVal val="#ppt_w"/>
                                              </p:val>
                                            </p:tav>
                                          </p:tavLst>
                                        </p:anim>
                                        <p:anim calcmode="lin" valueType="num">
                                          <p:cBhvr>
                                            <p:cTn id="20" dur="400" fill="hold"/>
                                            <p:tgtEl>
                                              <p:spTgt spid="10"/>
                                            </p:tgtEl>
                                            <p:attrNameLst>
                                              <p:attrName>ppt_h</p:attrName>
                                            </p:attrNameLst>
                                          </p:cBhvr>
                                          <p:tavLst>
                                            <p:tav tm="0">
                                              <p:val>
                                                <p:fltVal val="0"/>
                                              </p:val>
                                            </p:tav>
                                            <p:tav tm="100000">
                                              <p:val>
                                                <p:strVal val="#ppt_h"/>
                                              </p:val>
                                            </p:tav>
                                          </p:tavLst>
                                        </p:anim>
                                        <p:anim calcmode="lin" valueType="num">
                                          <p:cBhvr>
                                            <p:cTn id="21" dur="400" fill="hold"/>
                                            <p:tgtEl>
                                              <p:spTgt spid="10"/>
                                            </p:tgtEl>
                                            <p:attrNameLst>
                                              <p:attrName>style.rotation</p:attrName>
                                            </p:attrNameLst>
                                          </p:cBhvr>
                                          <p:tavLst>
                                            <p:tav tm="0">
                                              <p:val>
                                                <p:fltVal val="90"/>
                                              </p:val>
                                            </p:tav>
                                            <p:tav tm="100000">
                                              <p:val>
                                                <p:fltVal val="0"/>
                                              </p:val>
                                            </p:tav>
                                          </p:tavLst>
                                        </p:anim>
                                        <p:animEffect transition="in" filter="fade">
                                          <p:cBhvr>
                                            <p:cTn id="22" dur="400"/>
                                            <p:tgtEl>
                                              <p:spTgt spid="10"/>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400"/>
                                </p:stCondLst>
                                <p:childTnLst>
                                  <p:par>
                                    <p:cTn id="31" presetID="2" presetClass="entr" presetSubtype="4" fill="hold" grpId="0" nodeType="afterEffect" p14:presetBounceEnd="40000">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14:bounceEnd="40000">
                                          <p:cBhvr additive="base">
                                            <p:cTn id="33"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par>
                              <p:cTn id="35" fill="hold">
                                <p:stCondLst>
                                  <p:cond delay="29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400" fill="hold"/>
                                            <p:tgtEl>
                                              <p:spTgt spid="12"/>
                                            </p:tgtEl>
                                            <p:attrNameLst>
                                              <p:attrName>ppt_w</p:attrName>
                                            </p:attrNameLst>
                                          </p:cBhvr>
                                          <p:tavLst>
                                            <p:tav tm="0">
                                              <p:val>
                                                <p:fltVal val="0"/>
                                              </p:val>
                                            </p:tav>
                                            <p:tav tm="100000">
                                              <p:val>
                                                <p:strVal val="#ppt_w"/>
                                              </p:val>
                                            </p:tav>
                                          </p:tavLst>
                                        </p:anim>
                                        <p:anim calcmode="lin" valueType="num">
                                          <p:cBhvr>
                                            <p:cTn id="39" dur="400" fill="hold"/>
                                            <p:tgtEl>
                                              <p:spTgt spid="12"/>
                                            </p:tgtEl>
                                            <p:attrNameLst>
                                              <p:attrName>ppt_h</p:attrName>
                                            </p:attrNameLst>
                                          </p:cBhvr>
                                          <p:tavLst>
                                            <p:tav tm="0">
                                              <p:val>
                                                <p:fltVal val="0"/>
                                              </p:val>
                                            </p:tav>
                                            <p:tav tm="100000">
                                              <p:val>
                                                <p:strVal val="#ppt_h"/>
                                              </p:val>
                                            </p:tav>
                                          </p:tavLst>
                                        </p:anim>
                                        <p:anim calcmode="lin" valueType="num">
                                          <p:cBhvr>
                                            <p:cTn id="40" dur="400" fill="hold"/>
                                            <p:tgtEl>
                                              <p:spTgt spid="12"/>
                                            </p:tgtEl>
                                            <p:attrNameLst>
                                              <p:attrName>style.rotation</p:attrName>
                                            </p:attrNameLst>
                                          </p:cBhvr>
                                          <p:tavLst>
                                            <p:tav tm="0">
                                              <p:val>
                                                <p:fltVal val="90"/>
                                              </p:val>
                                            </p:tav>
                                            <p:tav tm="100000">
                                              <p:val>
                                                <p:fltVal val="0"/>
                                              </p:val>
                                            </p:tav>
                                          </p:tavLst>
                                        </p:anim>
                                        <p:animEffect transition="in" filter="fade">
                                          <p:cBhvr>
                                            <p:cTn id="41" dur="400"/>
                                            <p:tgtEl>
                                              <p:spTgt spid="12"/>
                                            </p:tgtEl>
                                          </p:cBhvr>
                                        </p:animEffect>
                                      </p:childTnLst>
                                    </p:cTn>
                                  </p:par>
                                </p:childTnLst>
                              </p:cTn>
                            </p:par>
                            <p:par>
                              <p:cTn id="42" fill="hold">
                                <p:stCondLst>
                                  <p:cond delay="33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38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14:bounceEnd="40000">
                                          <p:cBhvr additive="base">
                                            <p:cTn id="52"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4300"/>
                                </p:stCondLst>
                                <p:childTnLst>
                                  <p:par>
                                    <p:cTn id="55" presetID="31"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400" fill="hold"/>
                                            <p:tgtEl>
                                              <p:spTgt spid="11"/>
                                            </p:tgtEl>
                                            <p:attrNameLst>
                                              <p:attrName>ppt_w</p:attrName>
                                            </p:attrNameLst>
                                          </p:cBhvr>
                                          <p:tavLst>
                                            <p:tav tm="0">
                                              <p:val>
                                                <p:fltVal val="0"/>
                                              </p:val>
                                            </p:tav>
                                            <p:tav tm="100000">
                                              <p:val>
                                                <p:strVal val="#ppt_w"/>
                                              </p:val>
                                            </p:tav>
                                          </p:tavLst>
                                        </p:anim>
                                        <p:anim calcmode="lin" valueType="num">
                                          <p:cBhvr>
                                            <p:cTn id="58" dur="400" fill="hold"/>
                                            <p:tgtEl>
                                              <p:spTgt spid="11"/>
                                            </p:tgtEl>
                                            <p:attrNameLst>
                                              <p:attrName>ppt_h</p:attrName>
                                            </p:attrNameLst>
                                          </p:cBhvr>
                                          <p:tavLst>
                                            <p:tav tm="0">
                                              <p:val>
                                                <p:fltVal val="0"/>
                                              </p:val>
                                            </p:tav>
                                            <p:tav tm="100000">
                                              <p:val>
                                                <p:strVal val="#ppt_h"/>
                                              </p:val>
                                            </p:tav>
                                          </p:tavLst>
                                        </p:anim>
                                        <p:anim calcmode="lin" valueType="num">
                                          <p:cBhvr>
                                            <p:cTn id="59" dur="400" fill="hold"/>
                                            <p:tgtEl>
                                              <p:spTgt spid="11"/>
                                            </p:tgtEl>
                                            <p:attrNameLst>
                                              <p:attrName>style.rotation</p:attrName>
                                            </p:attrNameLst>
                                          </p:cBhvr>
                                          <p:tavLst>
                                            <p:tav tm="0">
                                              <p:val>
                                                <p:fltVal val="90"/>
                                              </p:val>
                                            </p:tav>
                                            <p:tav tm="100000">
                                              <p:val>
                                                <p:fltVal val="0"/>
                                              </p:val>
                                            </p:tav>
                                          </p:tavLst>
                                        </p:anim>
                                        <p:animEffect transition="in" filter="fade">
                                          <p:cBhvr>
                                            <p:cTn id="60" dur="400"/>
                                            <p:tgtEl>
                                              <p:spTgt spid="11"/>
                                            </p:tgtEl>
                                          </p:cBhvr>
                                        </p:animEffect>
                                      </p:childTnLst>
                                    </p:cTn>
                                  </p:par>
                                </p:childTnLst>
                              </p:cTn>
                            </p:par>
                            <p:par>
                              <p:cTn id="61" fill="hold">
                                <p:stCondLst>
                                  <p:cond delay="47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200"/>
                                </p:stCondLst>
                                <p:childTnLst>
                                  <p:par>
                                    <p:cTn id="69" presetID="2" presetClass="entr" presetSubtype="4" fill="hold" grpId="0" nodeType="afterEffect" p14:presetBounceEnd="40000">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14:bounceEnd="40000">
                                          <p:cBhvr additive="base">
                                            <p:cTn id="71"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par>
                              <p:cTn id="73" fill="hold">
                                <p:stCondLst>
                                  <p:cond delay="5700"/>
                                </p:stCondLst>
                                <p:childTnLst>
                                  <p:par>
                                    <p:cTn id="74" presetID="31"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400" fill="hold"/>
                                            <p:tgtEl>
                                              <p:spTgt spid="13"/>
                                            </p:tgtEl>
                                            <p:attrNameLst>
                                              <p:attrName>ppt_w</p:attrName>
                                            </p:attrNameLst>
                                          </p:cBhvr>
                                          <p:tavLst>
                                            <p:tav tm="0">
                                              <p:val>
                                                <p:fltVal val="0"/>
                                              </p:val>
                                            </p:tav>
                                            <p:tav tm="100000">
                                              <p:val>
                                                <p:strVal val="#ppt_w"/>
                                              </p:val>
                                            </p:tav>
                                          </p:tavLst>
                                        </p:anim>
                                        <p:anim calcmode="lin" valueType="num">
                                          <p:cBhvr>
                                            <p:cTn id="77" dur="400" fill="hold"/>
                                            <p:tgtEl>
                                              <p:spTgt spid="13"/>
                                            </p:tgtEl>
                                            <p:attrNameLst>
                                              <p:attrName>ppt_h</p:attrName>
                                            </p:attrNameLst>
                                          </p:cBhvr>
                                          <p:tavLst>
                                            <p:tav tm="0">
                                              <p:val>
                                                <p:fltVal val="0"/>
                                              </p:val>
                                            </p:tav>
                                            <p:tav tm="100000">
                                              <p:val>
                                                <p:strVal val="#ppt_h"/>
                                              </p:val>
                                            </p:tav>
                                          </p:tavLst>
                                        </p:anim>
                                        <p:anim calcmode="lin" valueType="num">
                                          <p:cBhvr>
                                            <p:cTn id="78" dur="400" fill="hold"/>
                                            <p:tgtEl>
                                              <p:spTgt spid="13"/>
                                            </p:tgtEl>
                                            <p:attrNameLst>
                                              <p:attrName>style.rotation</p:attrName>
                                            </p:attrNameLst>
                                          </p:cBhvr>
                                          <p:tavLst>
                                            <p:tav tm="0">
                                              <p:val>
                                                <p:fltVal val="90"/>
                                              </p:val>
                                            </p:tav>
                                            <p:tav tm="100000">
                                              <p:val>
                                                <p:fltVal val="0"/>
                                              </p:val>
                                            </p:tav>
                                          </p:tavLst>
                                        </p:anim>
                                        <p:animEffect transition="in" filter="fade">
                                          <p:cBhvr>
                                            <p:cTn id="79" dur="400"/>
                                            <p:tgtEl>
                                              <p:spTgt spid="13"/>
                                            </p:tgtEl>
                                          </p:cBhvr>
                                        </p:animEffect>
                                      </p:childTnLst>
                                    </p:cTn>
                                  </p:par>
                                </p:childTnLst>
                              </p:cTn>
                            </p:par>
                            <p:par>
                              <p:cTn id="80" fill="hold">
                                <p:stCondLst>
                                  <p:cond delay="61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700"/>
                                            <p:tgtEl>
                                              <p:spTgt spid="4"/>
                                            </p:tgtEl>
                                          </p:cBhvr>
                                        </p:animEffect>
                                      </p:childTnLst>
                                    </p:cTn>
                                  </p:par>
                                </p:childTnLst>
                              </p:cTn>
                            </p:par>
                            <p:par>
                              <p:cTn id="11" fill="hold">
                                <p:stCondLst>
                                  <p:cond delay="700"/>
                                </p:stCondLst>
                                <p:childTnLst>
                                  <p:par>
                                    <p:cTn id="12" presetID="2" presetClass="entr" presetSubtype="4" fill="hold" grpId="0" nodeType="after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400" fill="hold"/>
                                            <p:tgtEl>
                                              <p:spTgt spid="10"/>
                                            </p:tgtEl>
                                            <p:attrNameLst>
                                              <p:attrName>ppt_w</p:attrName>
                                            </p:attrNameLst>
                                          </p:cBhvr>
                                          <p:tavLst>
                                            <p:tav tm="0">
                                              <p:val>
                                                <p:fltVal val="0"/>
                                              </p:val>
                                            </p:tav>
                                            <p:tav tm="100000">
                                              <p:val>
                                                <p:strVal val="#ppt_w"/>
                                              </p:val>
                                            </p:tav>
                                          </p:tavLst>
                                        </p:anim>
                                        <p:anim calcmode="lin" valueType="num">
                                          <p:cBhvr>
                                            <p:cTn id="20" dur="400" fill="hold"/>
                                            <p:tgtEl>
                                              <p:spTgt spid="10"/>
                                            </p:tgtEl>
                                            <p:attrNameLst>
                                              <p:attrName>ppt_h</p:attrName>
                                            </p:attrNameLst>
                                          </p:cBhvr>
                                          <p:tavLst>
                                            <p:tav tm="0">
                                              <p:val>
                                                <p:fltVal val="0"/>
                                              </p:val>
                                            </p:tav>
                                            <p:tav tm="100000">
                                              <p:val>
                                                <p:strVal val="#ppt_h"/>
                                              </p:val>
                                            </p:tav>
                                          </p:tavLst>
                                        </p:anim>
                                        <p:anim calcmode="lin" valueType="num">
                                          <p:cBhvr>
                                            <p:cTn id="21" dur="400" fill="hold"/>
                                            <p:tgtEl>
                                              <p:spTgt spid="10"/>
                                            </p:tgtEl>
                                            <p:attrNameLst>
                                              <p:attrName>style.rotation</p:attrName>
                                            </p:attrNameLst>
                                          </p:cBhvr>
                                          <p:tavLst>
                                            <p:tav tm="0">
                                              <p:val>
                                                <p:fltVal val="90"/>
                                              </p:val>
                                            </p:tav>
                                            <p:tav tm="100000">
                                              <p:val>
                                                <p:fltVal val="0"/>
                                              </p:val>
                                            </p:tav>
                                          </p:tavLst>
                                        </p:anim>
                                        <p:animEffect transition="in" filter="fade">
                                          <p:cBhvr>
                                            <p:cTn id="22" dur="400"/>
                                            <p:tgtEl>
                                              <p:spTgt spid="10"/>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400"/>
                                </p:stCondLst>
                                <p:childTnLst>
                                  <p:par>
                                    <p:cTn id="31" presetID="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par>
                              <p:cTn id="35" fill="hold">
                                <p:stCondLst>
                                  <p:cond delay="29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400" fill="hold"/>
                                            <p:tgtEl>
                                              <p:spTgt spid="12"/>
                                            </p:tgtEl>
                                            <p:attrNameLst>
                                              <p:attrName>ppt_w</p:attrName>
                                            </p:attrNameLst>
                                          </p:cBhvr>
                                          <p:tavLst>
                                            <p:tav tm="0">
                                              <p:val>
                                                <p:fltVal val="0"/>
                                              </p:val>
                                            </p:tav>
                                            <p:tav tm="100000">
                                              <p:val>
                                                <p:strVal val="#ppt_w"/>
                                              </p:val>
                                            </p:tav>
                                          </p:tavLst>
                                        </p:anim>
                                        <p:anim calcmode="lin" valueType="num">
                                          <p:cBhvr>
                                            <p:cTn id="39" dur="400" fill="hold"/>
                                            <p:tgtEl>
                                              <p:spTgt spid="12"/>
                                            </p:tgtEl>
                                            <p:attrNameLst>
                                              <p:attrName>ppt_h</p:attrName>
                                            </p:attrNameLst>
                                          </p:cBhvr>
                                          <p:tavLst>
                                            <p:tav tm="0">
                                              <p:val>
                                                <p:fltVal val="0"/>
                                              </p:val>
                                            </p:tav>
                                            <p:tav tm="100000">
                                              <p:val>
                                                <p:strVal val="#ppt_h"/>
                                              </p:val>
                                            </p:tav>
                                          </p:tavLst>
                                        </p:anim>
                                        <p:anim calcmode="lin" valueType="num">
                                          <p:cBhvr>
                                            <p:cTn id="40" dur="400" fill="hold"/>
                                            <p:tgtEl>
                                              <p:spTgt spid="12"/>
                                            </p:tgtEl>
                                            <p:attrNameLst>
                                              <p:attrName>style.rotation</p:attrName>
                                            </p:attrNameLst>
                                          </p:cBhvr>
                                          <p:tavLst>
                                            <p:tav tm="0">
                                              <p:val>
                                                <p:fltVal val="90"/>
                                              </p:val>
                                            </p:tav>
                                            <p:tav tm="100000">
                                              <p:val>
                                                <p:fltVal val="0"/>
                                              </p:val>
                                            </p:tav>
                                          </p:tavLst>
                                        </p:anim>
                                        <p:animEffect transition="in" filter="fade">
                                          <p:cBhvr>
                                            <p:cTn id="41" dur="400"/>
                                            <p:tgtEl>
                                              <p:spTgt spid="12"/>
                                            </p:tgtEl>
                                          </p:cBhvr>
                                        </p:animEffect>
                                      </p:childTnLst>
                                    </p:cTn>
                                  </p:par>
                                </p:childTnLst>
                              </p:cTn>
                            </p:par>
                            <p:par>
                              <p:cTn id="42" fill="hold">
                                <p:stCondLst>
                                  <p:cond delay="33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3800"/>
                                </p:stCondLst>
                                <p:childTnLst>
                                  <p:par>
                                    <p:cTn id="50" presetID="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4300"/>
                                </p:stCondLst>
                                <p:childTnLst>
                                  <p:par>
                                    <p:cTn id="55" presetID="31"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400" fill="hold"/>
                                            <p:tgtEl>
                                              <p:spTgt spid="11"/>
                                            </p:tgtEl>
                                            <p:attrNameLst>
                                              <p:attrName>ppt_w</p:attrName>
                                            </p:attrNameLst>
                                          </p:cBhvr>
                                          <p:tavLst>
                                            <p:tav tm="0">
                                              <p:val>
                                                <p:fltVal val="0"/>
                                              </p:val>
                                            </p:tav>
                                            <p:tav tm="100000">
                                              <p:val>
                                                <p:strVal val="#ppt_w"/>
                                              </p:val>
                                            </p:tav>
                                          </p:tavLst>
                                        </p:anim>
                                        <p:anim calcmode="lin" valueType="num">
                                          <p:cBhvr>
                                            <p:cTn id="58" dur="400" fill="hold"/>
                                            <p:tgtEl>
                                              <p:spTgt spid="11"/>
                                            </p:tgtEl>
                                            <p:attrNameLst>
                                              <p:attrName>ppt_h</p:attrName>
                                            </p:attrNameLst>
                                          </p:cBhvr>
                                          <p:tavLst>
                                            <p:tav tm="0">
                                              <p:val>
                                                <p:fltVal val="0"/>
                                              </p:val>
                                            </p:tav>
                                            <p:tav tm="100000">
                                              <p:val>
                                                <p:strVal val="#ppt_h"/>
                                              </p:val>
                                            </p:tav>
                                          </p:tavLst>
                                        </p:anim>
                                        <p:anim calcmode="lin" valueType="num">
                                          <p:cBhvr>
                                            <p:cTn id="59" dur="400" fill="hold"/>
                                            <p:tgtEl>
                                              <p:spTgt spid="11"/>
                                            </p:tgtEl>
                                            <p:attrNameLst>
                                              <p:attrName>style.rotation</p:attrName>
                                            </p:attrNameLst>
                                          </p:cBhvr>
                                          <p:tavLst>
                                            <p:tav tm="0">
                                              <p:val>
                                                <p:fltVal val="90"/>
                                              </p:val>
                                            </p:tav>
                                            <p:tav tm="100000">
                                              <p:val>
                                                <p:fltVal val="0"/>
                                              </p:val>
                                            </p:tav>
                                          </p:tavLst>
                                        </p:anim>
                                        <p:animEffect transition="in" filter="fade">
                                          <p:cBhvr>
                                            <p:cTn id="60" dur="400"/>
                                            <p:tgtEl>
                                              <p:spTgt spid="11"/>
                                            </p:tgtEl>
                                          </p:cBhvr>
                                        </p:animEffect>
                                      </p:childTnLst>
                                    </p:cTn>
                                  </p:par>
                                </p:childTnLst>
                              </p:cTn>
                            </p:par>
                            <p:par>
                              <p:cTn id="61" fill="hold">
                                <p:stCondLst>
                                  <p:cond delay="47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200"/>
                                </p:stCondLst>
                                <p:childTnLst>
                                  <p:par>
                                    <p:cTn id="69" presetID="2" presetClass="entr" presetSubtype="4"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par>
                              <p:cTn id="73" fill="hold">
                                <p:stCondLst>
                                  <p:cond delay="5700"/>
                                </p:stCondLst>
                                <p:childTnLst>
                                  <p:par>
                                    <p:cTn id="74" presetID="31"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400" fill="hold"/>
                                            <p:tgtEl>
                                              <p:spTgt spid="13"/>
                                            </p:tgtEl>
                                            <p:attrNameLst>
                                              <p:attrName>ppt_w</p:attrName>
                                            </p:attrNameLst>
                                          </p:cBhvr>
                                          <p:tavLst>
                                            <p:tav tm="0">
                                              <p:val>
                                                <p:fltVal val="0"/>
                                              </p:val>
                                            </p:tav>
                                            <p:tav tm="100000">
                                              <p:val>
                                                <p:strVal val="#ppt_w"/>
                                              </p:val>
                                            </p:tav>
                                          </p:tavLst>
                                        </p:anim>
                                        <p:anim calcmode="lin" valueType="num">
                                          <p:cBhvr>
                                            <p:cTn id="77" dur="400" fill="hold"/>
                                            <p:tgtEl>
                                              <p:spTgt spid="13"/>
                                            </p:tgtEl>
                                            <p:attrNameLst>
                                              <p:attrName>ppt_h</p:attrName>
                                            </p:attrNameLst>
                                          </p:cBhvr>
                                          <p:tavLst>
                                            <p:tav tm="0">
                                              <p:val>
                                                <p:fltVal val="0"/>
                                              </p:val>
                                            </p:tav>
                                            <p:tav tm="100000">
                                              <p:val>
                                                <p:strVal val="#ppt_h"/>
                                              </p:val>
                                            </p:tav>
                                          </p:tavLst>
                                        </p:anim>
                                        <p:anim calcmode="lin" valueType="num">
                                          <p:cBhvr>
                                            <p:cTn id="78" dur="400" fill="hold"/>
                                            <p:tgtEl>
                                              <p:spTgt spid="13"/>
                                            </p:tgtEl>
                                            <p:attrNameLst>
                                              <p:attrName>style.rotation</p:attrName>
                                            </p:attrNameLst>
                                          </p:cBhvr>
                                          <p:tavLst>
                                            <p:tav tm="0">
                                              <p:val>
                                                <p:fltVal val="90"/>
                                              </p:val>
                                            </p:tav>
                                            <p:tav tm="100000">
                                              <p:val>
                                                <p:fltVal val="0"/>
                                              </p:val>
                                            </p:tav>
                                          </p:tavLst>
                                        </p:anim>
                                        <p:animEffect transition="in" filter="fade">
                                          <p:cBhvr>
                                            <p:cTn id="79" dur="400"/>
                                            <p:tgtEl>
                                              <p:spTgt spid="13"/>
                                            </p:tgtEl>
                                          </p:cBhvr>
                                        </p:animEffect>
                                      </p:childTnLst>
                                    </p:cTn>
                                  </p:par>
                                </p:childTnLst>
                              </p:cTn>
                            </p:par>
                            <p:par>
                              <p:cTn id="80" fill="hold">
                                <p:stCondLst>
                                  <p:cond delay="61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700362" y="719956"/>
            <a:ext cx="3596640" cy="3596640"/>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66394" y="1820073"/>
            <a:ext cx="1396406" cy="1396406"/>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04818" y="1994401"/>
            <a:ext cx="1047750" cy="1047750"/>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4258" y="1820073"/>
            <a:ext cx="1396406" cy="1396406"/>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44178" y="1994401"/>
            <a:ext cx="1047750" cy="1047750"/>
          </a:xfrm>
          <a:prstGeom prst="ellipse">
            <a:avLst/>
          </a:prstGeom>
          <a:solidFill>
            <a:srgbClr val="16B59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132410" y="1872084"/>
            <a:ext cx="3456384" cy="1545380"/>
          </a:xfrm>
          <a:prstGeom prst="rect">
            <a:avLst/>
          </a:prstGeom>
          <a:noFill/>
        </p:spPr>
        <p:txBody>
          <a:bodyPr wrap="square" lIns="67394" tIns="33697" rIns="67394" bIns="33697"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演示完毕</a:t>
            </a:r>
            <a:endParaRPr lang="en-US" altLang="zh-CN" sz="4800" b="1" dirty="0">
              <a:solidFill>
                <a:schemeClr val="bg1"/>
              </a:solidFill>
              <a:latin typeface="微软雅黑" panose="020B0503020204020204" pitchFamily="34" charset="-122"/>
              <a:ea typeface="微软雅黑" panose="020B0503020204020204" pitchFamily="34" charset="-122"/>
            </a:endParaRPr>
          </a:p>
          <a:p>
            <a:r>
              <a:rPr lang="zh-CN" altLang="en-US" sz="4800" b="1" dirty="0">
                <a:solidFill>
                  <a:schemeClr val="bg1"/>
                </a:solidFill>
                <a:latin typeface="微软雅黑" panose="020B0503020204020204" pitchFamily="34" charset="-122"/>
                <a:ea typeface="微软雅黑" panose="020B0503020204020204" pitchFamily="34" charset="-122"/>
              </a:rPr>
              <a:t>感谢观看</a:t>
            </a:r>
          </a:p>
        </p:txBody>
      </p:sp>
      <p:cxnSp>
        <p:nvCxnSpPr>
          <p:cNvPr id="13" name="直接连接符 12"/>
          <p:cNvCxnSpPr>
            <a:cxnSpLocks/>
          </p:cNvCxnSpPr>
          <p:nvPr/>
        </p:nvCxnSpPr>
        <p:spPr>
          <a:xfrm>
            <a:off x="3608503" y="1720448"/>
            <a:ext cx="1756155"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708474" y="935980"/>
            <a:ext cx="1656184" cy="745161"/>
          </a:xfrm>
          <a:prstGeom prst="rect">
            <a:avLst/>
          </a:prstGeom>
          <a:noFill/>
        </p:spPr>
        <p:txBody>
          <a:bodyPr wrap="square" lIns="67394" tIns="33697" rIns="67394" bIns="33697"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2018</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852490" y="3600276"/>
            <a:ext cx="1656184" cy="252718"/>
          </a:xfrm>
          <a:prstGeom prst="rect">
            <a:avLst/>
          </a:prstGeom>
          <a:noFill/>
        </p:spPr>
        <p:txBody>
          <a:bodyPr wrap="square" lIns="67394" tIns="33697" rIns="67394" bIns="33697"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应聘人：代用名</a:t>
            </a:r>
          </a:p>
        </p:txBody>
      </p:sp>
    </p:spTree>
    <p:extLst>
      <p:ext uri="{BB962C8B-B14F-4D97-AF65-F5344CB8AC3E}">
        <p14:creationId xmlns:p14="http://schemas.microsoft.com/office/powerpoint/2010/main" val="3825284446"/>
      </p:ext>
    </p:extLst>
  </p:cSld>
  <p:clrMapOvr>
    <a:masterClrMapping/>
  </p:clrMapOvr>
  <mc:AlternateContent xmlns:mc="http://schemas.openxmlformats.org/markup-compatibility/2006" xmlns:p14="http://schemas.microsoft.com/office/powerpoint/2010/main">
    <mc:Choice Requires="p14">
      <p:transition spd="slow" p14:dur="1400" advTm="3797">
        <p14:doors dir="vert"/>
      </p:transition>
    </mc:Choice>
    <mc:Fallback xmlns="">
      <p:transition spd="slow" advTm="37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65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15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165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708474" y="1440036"/>
            <a:ext cx="1322428" cy="1322428"/>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96506" y="1713440"/>
            <a:ext cx="1656184" cy="806716"/>
          </a:xfrm>
          <a:prstGeom prst="rect">
            <a:avLst/>
          </a:prstGeom>
          <a:noFill/>
        </p:spPr>
        <p:txBody>
          <a:bodyPr wrap="square" lIns="67394" tIns="33697" rIns="67394" bIns="33697"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01</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76426" y="3096220"/>
            <a:ext cx="5616624" cy="498939"/>
          </a:xfrm>
          <a:prstGeom prst="rect">
            <a:avLst/>
          </a:prstGeom>
          <a:noFill/>
        </p:spPr>
        <p:txBody>
          <a:bodyPr wrap="square" lIns="67394" tIns="33697" rIns="67394" bIns="33697" rtlCol="0">
            <a:spAutoFit/>
          </a:bodyPr>
          <a:lstStyle/>
          <a:p>
            <a:r>
              <a:rPr lang="zh-CN" altLang="en-US" sz="2800" dirty="0">
                <a:solidFill>
                  <a:srgbClr val="16B59C"/>
                </a:solidFill>
                <a:latin typeface="微软雅黑" panose="020B0503020204020204" pitchFamily="34" charset="-122"/>
                <a:ea typeface="微软雅黑" panose="020B0503020204020204" pitchFamily="34" charset="-122"/>
              </a:rPr>
              <a:t>请输入你的标题</a:t>
            </a:r>
          </a:p>
        </p:txBody>
      </p:sp>
      <p:sp>
        <p:nvSpPr>
          <p:cNvPr id="6" name="文本框 5"/>
          <p:cNvSpPr txBox="1"/>
          <p:nvPr/>
        </p:nvSpPr>
        <p:spPr>
          <a:xfrm>
            <a:off x="2844378" y="3744292"/>
            <a:ext cx="3672408" cy="237329"/>
          </a:xfrm>
          <a:prstGeom prst="rect">
            <a:avLst/>
          </a:prstGeom>
          <a:noFill/>
        </p:spPr>
        <p:txBody>
          <a:bodyPr wrap="square" lIns="67394" tIns="33697" rIns="67394" bIns="33697" rtlCol="0">
            <a:spAutoFit/>
          </a:bodyPr>
          <a:lstStyle/>
          <a:p>
            <a:r>
              <a:rPr lang="en-US" altLang="zh-CN" sz="11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11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974" y="-1728316"/>
            <a:ext cx="11737304" cy="3188524"/>
          </a:xfrm>
          <a:prstGeom prst="rect">
            <a:avLst/>
          </a:prstGeom>
        </p:spPr>
      </p:pic>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advTm="3953">
        <p14:prism/>
      </p:transition>
    </mc:Choice>
    <mc:Fallback xmlns="">
      <p:transition spd="slow" advTm="39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956419" y="1260627"/>
            <a:ext cx="1482827" cy="987887"/>
          </a:xfrm>
          <a:prstGeom prst="roundRect">
            <a:avLst>
              <a:gd name="adj" fmla="val 13125"/>
            </a:avLst>
          </a:prstGeom>
          <a:solidFill>
            <a:srgbClr val="16B59C"/>
          </a:solidFill>
          <a:ln w="3175">
            <a:noFill/>
            <a:round/>
            <a:headEnd/>
            <a:tailEnd/>
          </a:ln>
        </p:spPr>
        <p:txBody>
          <a:bodyPr lIns="89858" tIns="44929" rIns="89858" bIns="44929" anchor="ctr"/>
          <a:lstStyle/>
          <a:p>
            <a:pPr algn="ctr"/>
            <a:r>
              <a:rPr lang="zh-CN" altLang="en-US" b="1" dirty="0">
                <a:solidFill>
                  <a:schemeClr val="bg1"/>
                </a:solidFill>
                <a:latin typeface="微软雅黑" pitchFamily="34" charset="-122"/>
                <a:ea typeface="微软雅黑" pitchFamily="34" charset="-122"/>
              </a:rPr>
              <a:t>添加</a:t>
            </a:r>
            <a:endParaRPr lang="en-US" altLang="zh-CN" b="1" dirty="0">
              <a:solidFill>
                <a:schemeClr val="bg1"/>
              </a:solidFill>
              <a:latin typeface="微软雅黑" pitchFamily="34" charset="-122"/>
              <a:ea typeface="微软雅黑" pitchFamily="34" charset="-122"/>
            </a:endParaRPr>
          </a:p>
          <a:p>
            <a:pPr algn="ctr"/>
            <a:r>
              <a:rPr lang="zh-CN" altLang="en-US" b="1" dirty="0">
                <a:solidFill>
                  <a:schemeClr val="bg1"/>
                </a:solidFill>
                <a:latin typeface="微软雅黑" pitchFamily="34" charset="-122"/>
                <a:ea typeface="微软雅黑" pitchFamily="34" charset="-122"/>
              </a:rPr>
              <a:t>文本</a:t>
            </a:r>
            <a:endParaRPr lang="zh-CN" altLang="en-US" b="1" i="0" dirty="0">
              <a:solidFill>
                <a:schemeClr val="bg1"/>
              </a:solidFill>
              <a:latin typeface="微软雅黑" pitchFamily="34" charset="-122"/>
              <a:ea typeface="微软雅黑" pitchFamily="34" charset="-122"/>
            </a:endParaRPr>
          </a:p>
        </p:txBody>
      </p:sp>
      <p:sp>
        <p:nvSpPr>
          <p:cNvPr id="3" name="AutoShape 6"/>
          <p:cNvSpPr>
            <a:spLocks noChangeArrowheads="1"/>
          </p:cNvSpPr>
          <p:nvPr/>
        </p:nvSpPr>
        <p:spPr bwMode="auto">
          <a:xfrm>
            <a:off x="2519039" y="1260627"/>
            <a:ext cx="5738316" cy="987887"/>
          </a:xfrm>
          <a:prstGeom prst="roundRect">
            <a:avLst>
              <a:gd name="adj" fmla="val 13125"/>
            </a:avLst>
          </a:prstGeom>
          <a:noFill/>
          <a:ln w="3175">
            <a:solidFill>
              <a:srgbClr val="16B59C">
                <a:alpha val="67842"/>
              </a:srgbClr>
            </a:solidFill>
            <a:round/>
            <a:headEnd/>
            <a:tailEnd/>
          </a:ln>
        </p:spPr>
        <p:txBody>
          <a:bodyPr lIns="89858" tIns="44929" rIns="89858" bIns="44929"/>
          <a:lstStyle/>
          <a:p>
            <a:pPr algn="just">
              <a:lnSpc>
                <a:spcPct val="120000"/>
              </a:lnSpc>
            </a:pPr>
            <a:endParaRPr lang="en-US" altLang="zh-CN" sz="1200" dirty="0">
              <a:solidFill>
                <a:srgbClr val="16B59C"/>
              </a:solidFill>
              <a:latin typeface="微软雅黑" pitchFamily="34" charset="-122"/>
              <a:ea typeface="微软雅黑" pitchFamily="34" charset="-122"/>
            </a:endParaRPr>
          </a:p>
          <a:p>
            <a:pPr algn="just">
              <a:lnSpc>
                <a:spcPct val="120000"/>
              </a:lnSpc>
            </a:pPr>
            <a:r>
              <a:rPr lang="zh-CN" altLang="en-US" sz="1200" dirty="0">
                <a:solidFill>
                  <a:srgbClr val="16B59C"/>
                </a:solidFill>
                <a:latin typeface="微软雅黑" pitchFamily="34" charset="-122"/>
                <a:ea typeface="微软雅黑" pitchFamily="34" charset="-122"/>
              </a:rPr>
              <a:t>详写内容</a:t>
            </a:r>
            <a:r>
              <a:rPr lang="en-US" altLang="zh-CN" sz="1200" dirty="0">
                <a:solidFill>
                  <a:srgbClr val="16B59C"/>
                </a:solidFill>
                <a:latin typeface="微软雅黑" pitchFamily="34" charset="-122"/>
                <a:ea typeface="微软雅黑" pitchFamily="34" charset="-122"/>
              </a:rPr>
              <a:t>……</a:t>
            </a:r>
            <a:r>
              <a:rPr lang="zh-CN" altLang="en-US" sz="1200" dirty="0">
                <a:solidFill>
                  <a:srgbClr val="16B59C"/>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rgbClr val="16B59C"/>
              </a:solidFill>
              <a:latin typeface="微软雅黑" pitchFamily="34" charset="-122"/>
              <a:ea typeface="微软雅黑" pitchFamily="34" charset="-122"/>
            </a:endParaRPr>
          </a:p>
        </p:txBody>
      </p:sp>
      <p:sp>
        <p:nvSpPr>
          <p:cNvPr id="4" name="AutoShape 8"/>
          <p:cNvSpPr>
            <a:spLocks noChangeArrowheads="1"/>
          </p:cNvSpPr>
          <p:nvPr/>
        </p:nvSpPr>
        <p:spPr bwMode="auto">
          <a:xfrm>
            <a:off x="956419" y="2379030"/>
            <a:ext cx="1482827" cy="987888"/>
          </a:xfrm>
          <a:prstGeom prst="roundRect">
            <a:avLst>
              <a:gd name="adj" fmla="val 13125"/>
            </a:avLst>
          </a:prstGeom>
          <a:solidFill>
            <a:srgbClr val="16B59C"/>
          </a:solidFill>
          <a:ln w="3175">
            <a:noFill/>
            <a:round/>
            <a:headEnd/>
            <a:tailEnd/>
          </a:ln>
        </p:spPr>
        <p:txBody>
          <a:bodyPr lIns="89858" tIns="44929" rIns="89858" bIns="44929" anchor="ctr"/>
          <a:lstStyle/>
          <a:p>
            <a:pPr algn="ctr"/>
            <a:r>
              <a:rPr lang="zh-CN" altLang="en-US" b="1" dirty="0">
                <a:solidFill>
                  <a:schemeClr val="bg1"/>
                </a:solidFill>
                <a:latin typeface="微软雅黑" pitchFamily="34" charset="-122"/>
                <a:ea typeface="微软雅黑" pitchFamily="34" charset="-122"/>
              </a:rPr>
              <a:t>添加</a:t>
            </a:r>
            <a:endParaRPr lang="en-US" altLang="zh-CN" b="1" dirty="0">
              <a:solidFill>
                <a:schemeClr val="bg1"/>
              </a:solidFill>
              <a:latin typeface="微软雅黑" pitchFamily="34" charset="-122"/>
              <a:ea typeface="微软雅黑" pitchFamily="34" charset="-122"/>
            </a:endParaRPr>
          </a:p>
          <a:p>
            <a:pPr algn="ctr"/>
            <a:r>
              <a:rPr lang="zh-CN" altLang="en-US" b="1" dirty="0">
                <a:solidFill>
                  <a:schemeClr val="bg1"/>
                </a:solidFill>
                <a:latin typeface="微软雅黑" pitchFamily="34" charset="-122"/>
                <a:ea typeface="微软雅黑" pitchFamily="34" charset="-122"/>
              </a:rPr>
              <a:t>文本</a:t>
            </a:r>
          </a:p>
        </p:txBody>
      </p:sp>
      <p:sp>
        <p:nvSpPr>
          <p:cNvPr id="5" name="AutoShape 10"/>
          <p:cNvSpPr>
            <a:spLocks noChangeArrowheads="1"/>
          </p:cNvSpPr>
          <p:nvPr/>
        </p:nvSpPr>
        <p:spPr bwMode="auto">
          <a:xfrm>
            <a:off x="2519039" y="2379030"/>
            <a:ext cx="5738315" cy="987888"/>
          </a:xfrm>
          <a:prstGeom prst="roundRect">
            <a:avLst>
              <a:gd name="adj" fmla="val 13125"/>
            </a:avLst>
          </a:prstGeom>
          <a:noFill/>
          <a:ln w="3175">
            <a:solidFill>
              <a:srgbClr val="16B59C">
                <a:alpha val="67842"/>
              </a:srgbClr>
            </a:solidFill>
            <a:round/>
            <a:headEnd/>
            <a:tailEnd/>
          </a:ln>
        </p:spPr>
        <p:txBody>
          <a:bodyPr lIns="89858" tIns="44929" rIns="89858" bIns="44929"/>
          <a:lstStyle/>
          <a:p>
            <a:pPr algn="just">
              <a:lnSpc>
                <a:spcPct val="120000"/>
              </a:lnSpc>
            </a:pPr>
            <a:endParaRPr lang="en-US" altLang="zh-CN" sz="1200" dirty="0">
              <a:solidFill>
                <a:srgbClr val="16B59C"/>
              </a:solidFill>
              <a:latin typeface="微软雅黑" pitchFamily="34" charset="-122"/>
              <a:ea typeface="微软雅黑" pitchFamily="34" charset="-122"/>
            </a:endParaRPr>
          </a:p>
          <a:p>
            <a:pPr algn="just">
              <a:lnSpc>
                <a:spcPct val="120000"/>
              </a:lnSpc>
            </a:pPr>
            <a:r>
              <a:rPr lang="zh-CN" altLang="en-US" sz="1200" dirty="0">
                <a:solidFill>
                  <a:srgbClr val="16B59C"/>
                </a:solidFill>
                <a:latin typeface="微软雅黑" pitchFamily="34" charset="-122"/>
                <a:ea typeface="微软雅黑" pitchFamily="34" charset="-122"/>
              </a:rPr>
              <a:t>详写内容</a:t>
            </a:r>
            <a:r>
              <a:rPr lang="en-US" altLang="zh-CN" sz="1200" dirty="0">
                <a:solidFill>
                  <a:srgbClr val="16B59C"/>
                </a:solidFill>
                <a:latin typeface="微软雅黑" pitchFamily="34" charset="-122"/>
                <a:ea typeface="微软雅黑" pitchFamily="34" charset="-122"/>
              </a:rPr>
              <a:t>……</a:t>
            </a:r>
            <a:r>
              <a:rPr lang="zh-CN" altLang="en-US" sz="1200" dirty="0">
                <a:solidFill>
                  <a:srgbClr val="16B59C"/>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rgbClr val="16B59C"/>
              </a:solidFill>
              <a:latin typeface="微软雅黑" pitchFamily="34" charset="-122"/>
              <a:ea typeface="微软雅黑" pitchFamily="34" charset="-122"/>
            </a:endParaRPr>
          </a:p>
        </p:txBody>
      </p:sp>
      <p:sp>
        <p:nvSpPr>
          <p:cNvPr id="6" name="AutoShape 12"/>
          <p:cNvSpPr>
            <a:spLocks noChangeArrowheads="1"/>
          </p:cNvSpPr>
          <p:nvPr/>
        </p:nvSpPr>
        <p:spPr bwMode="auto">
          <a:xfrm>
            <a:off x="956419" y="3508044"/>
            <a:ext cx="1482827" cy="987888"/>
          </a:xfrm>
          <a:prstGeom prst="roundRect">
            <a:avLst>
              <a:gd name="adj" fmla="val 13125"/>
            </a:avLst>
          </a:prstGeom>
          <a:solidFill>
            <a:srgbClr val="16B59C"/>
          </a:solidFill>
          <a:ln w="3175">
            <a:noFill/>
            <a:round/>
            <a:headEnd/>
            <a:tailEnd/>
          </a:ln>
        </p:spPr>
        <p:txBody>
          <a:bodyPr lIns="89858" tIns="44929" rIns="89858" bIns="44929" anchor="ctr"/>
          <a:lstStyle/>
          <a:p>
            <a:pPr algn="ctr"/>
            <a:r>
              <a:rPr lang="zh-CN" altLang="en-US" b="1" dirty="0">
                <a:solidFill>
                  <a:schemeClr val="bg1"/>
                </a:solidFill>
                <a:latin typeface="微软雅黑" pitchFamily="34" charset="-122"/>
                <a:ea typeface="微软雅黑" pitchFamily="34" charset="-122"/>
              </a:rPr>
              <a:t>添加</a:t>
            </a:r>
            <a:endParaRPr lang="en-US" altLang="zh-CN" b="1" dirty="0">
              <a:solidFill>
                <a:schemeClr val="bg1"/>
              </a:solidFill>
              <a:latin typeface="微软雅黑" pitchFamily="34" charset="-122"/>
              <a:ea typeface="微软雅黑" pitchFamily="34" charset="-122"/>
            </a:endParaRPr>
          </a:p>
          <a:p>
            <a:pPr algn="ctr"/>
            <a:r>
              <a:rPr lang="zh-CN" altLang="en-US" b="1" dirty="0">
                <a:solidFill>
                  <a:schemeClr val="bg1"/>
                </a:solidFill>
                <a:latin typeface="微软雅黑" pitchFamily="34" charset="-122"/>
                <a:ea typeface="微软雅黑" pitchFamily="34" charset="-122"/>
              </a:rPr>
              <a:t>文本</a:t>
            </a:r>
          </a:p>
        </p:txBody>
      </p:sp>
      <p:sp>
        <p:nvSpPr>
          <p:cNvPr id="7" name="AutoShape 14"/>
          <p:cNvSpPr>
            <a:spLocks noChangeArrowheads="1"/>
          </p:cNvSpPr>
          <p:nvPr/>
        </p:nvSpPr>
        <p:spPr bwMode="auto">
          <a:xfrm>
            <a:off x="2519039" y="3508044"/>
            <a:ext cx="5738315" cy="987888"/>
          </a:xfrm>
          <a:prstGeom prst="roundRect">
            <a:avLst>
              <a:gd name="adj" fmla="val 13125"/>
            </a:avLst>
          </a:prstGeom>
          <a:noFill/>
          <a:ln w="3175">
            <a:solidFill>
              <a:srgbClr val="16B59C">
                <a:alpha val="67842"/>
              </a:srgbClr>
            </a:solidFill>
            <a:round/>
            <a:headEnd/>
            <a:tailEnd/>
          </a:ln>
        </p:spPr>
        <p:txBody>
          <a:bodyPr lIns="89858" tIns="44929" rIns="89858" bIns="44929"/>
          <a:lstStyle/>
          <a:p>
            <a:pPr algn="just">
              <a:lnSpc>
                <a:spcPct val="120000"/>
              </a:lnSpc>
            </a:pPr>
            <a:endParaRPr lang="en-US" altLang="zh-CN" sz="1200" dirty="0">
              <a:solidFill>
                <a:srgbClr val="16B59C"/>
              </a:solidFill>
              <a:latin typeface="微软雅黑" pitchFamily="34" charset="-122"/>
              <a:ea typeface="微软雅黑" pitchFamily="34" charset="-122"/>
            </a:endParaRPr>
          </a:p>
          <a:p>
            <a:pPr algn="just">
              <a:lnSpc>
                <a:spcPct val="120000"/>
              </a:lnSpc>
            </a:pPr>
            <a:r>
              <a:rPr lang="zh-CN" altLang="en-US" sz="1200" dirty="0">
                <a:solidFill>
                  <a:srgbClr val="16B59C"/>
                </a:solidFill>
                <a:latin typeface="微软雅黑" pitchFamily="34" charset="-122"/>
                <a:ea typeface="微软雅黑" pitchFamily="34" charset="-122"/>
              </a:rPr>
              <a:t>详写内容</a:t>
            </a:r>
            <a:r>
              <a:rPr lang="en-US" altLang="zh-CN" sz="1200" dirty="0">
                <a:solidFill>
                  <a:srgbClr val="16B59C"/>
                </a:solidFill>
                <a:latin typeface="微软雅黑" pitchFamily="34" charset="-122"/>
                <a:ea typeface="微软雅黑" pitchFamily="34" charset="-122"/>
              </a:rPr>
              <a:t>……</a:t>
            </a:r>
            <a:r>
              <a:rPr lang="zh-CN" altLang="en-US" sz="1200" dirty="0">
                <a:solidFill>
                  <a:srgbClr val="16B59C"/>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rgbClr val="16B59C"/>
              </a:solidFill>
              <a:latin typeface="微软雅黑" pitchFamily="34" charset="-122"/>
              <a:ea typeface="微软雅黑" pitchFamily="34"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600" advTm="2956">
        <p14:gallery dir="r"/>
      </p:transition>
    </mc:Choice>
    <mc:Fallback xmlns="">
      <p:transition spd="slow" advTm="29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4*#ppt_w"/>
                                          </p:val>
                                        </p:tav>
                                        <p:tav tm="100000">
                                          <p:val>
                                            <p:strVal val="#ppt_w"/>
                                          </p:val>
                                        </p:tav>
                                      </p:tavLst>
                                    </p:anim>
                                    <p:anim calcmode="lin" valueType="num">
                                      <p:cBhvr>
                                        <p:cTn id="16" dur="500" fill="hold"/>
                                        <p:tgtEl>
                                          <p:spTgt spid="6"/>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Right)">
                                      <p:cBhvr>
                                        <p:cTn id="20" dur="500"/>
                                        <p:tgtEl>
                                          <p:spTgt spid="3"/>
                                        </p:tgtEl>
                                      </p:cBhvr>
                                    </p:animEffect>
                                  </p:childTnLst>
                                </p:cTn>
                              </p:par>
                              <p:par>
                                <p:cTn id="21" presetID="12" presetClass="entr" presetSubtype="2" fill="hold" grpId="0" nodeType="withEffect">
                                  <p:stCondLst>
                                    <p:cond delay="300"/>
                                  </p:stCondLst>
                                  <p:childTnLst>
                                    <p:set>
                                      <p:cBhvr>
                                        <p:cTn id="22" dur="1" fill="hold">
                                          <p:stCondLst>
                                            <p:cond delay="0"/>
                                          </p:stCondLst>
                                        </p:cTn>
                                        <p:tgtEl>
                                          <p:spTgt spid="5"/>
                                        </p:tgtEl>
                                        <p:attrNameLst>
                                          <p:attrName>style.visibility</p:attrName>
                                        </p:attrNameLst>
                                      </p:cBhvr>
                                      <p:to>
                                        <p:strVal val="visible"/>
                                      </p:to>
                                    </p:set>
                                    <p:animEffect transition="in" filter="slide(fromRight)">
                                      <p:cBhvr>
                                        <p:cTn id="23" dur="500"/>
                                        <p:tgtEl>
                                          <p:spTgt spid="5"/>
                                        </p:tgtEl>
                                      </p:cBhvr>
                                    </p:animEffect>
                                  </p:childTnLst>
                                </p:cTn>
                              </p:par>
                              <p:par>
                                <p:cTn id="24" presetID="12" presetClass="entr" presetSubtype="2" fill="hold" grpId="0" nodeType="withEffect">
                                  <p:stCondLst>
                                    <p:cond delay="600"/>
                                  </p:stCondLst>
                                  <p:childTnLst>
                                    <p:set>
                                      <p:cBhvr>
                                        <p:cTn id="25" dur="1" fill="hold">
                                          <p:stCondLst>
                                            <p:cond delay="0"/>
                                          </p:stCondLst>
                                        </p:cTn>
                                        <p:tgtEl>
                                          <p:spTgt spid="7"/>
                                        </p:tgtEl>
                                        <p:attrNameLst>
                                          <p:attrName>style.visibility</p:attrName>
                                        </p:attrNameLst>
                                      </p:cBhvr>
                                      <p:to>
                                        <p:strVal val="visible"/>
                                      </p:to>
                                    </p:set>
                                    <p:animEffect transition="in" filter="slide(from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p:cNvSpPr/>
          <p:nvPr/>
        </p:nvSpPr>
        <p:spPr>
          <a:xfrm rot="8080183">
            <a:off x="1464386" y="996133"/>
            <a:ext cx="1323064" cy="1329227"/>
          </a:xfrm>
          <a:prstGeom prst="teardrop">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p>
        </p:txBody>
      </p:sp>
      <p:sp>
        <p:nvSpPr>
          <p:cNvPr id="3" name="文本框 2"/>
          <p:cNvSpPr txBox="1"/>
          <p:nvPr/>
        </p:nvSpPr>
        <p:spPr>
          <a:xfrm>
            <a:off x="1700657" y="3063194"/>
            <a:ext cx="948664" cy="495670"/>
          </a:xfrm>
          <a:prstGeom prst="rect">
            <a:avLst/>
          </a:prstGeom>
          <a:noFill/>
        </p:spPr>
        <p:txBody>
          <a:bodyPr wrap="square" lIns="67394" tIns="33697" rIns="67394" bIns="33697" rtlCol="0">
            <a:spAutoFit/>
          </a:bodyPr>
          <a:lstStyle/>
          <a:p>
            <a:pPr>
              <a:lnSpc>
                <a:spcPct val="150000"/>
              </a:lnSpc>
            </a:pPr>
            <a:r>
              <a:rPr lang="zh-CN" altLang="en-US" sz="2100" b="1" dirty="0">
                <a:solidFill>
                  <a:srgbClr val="16B59C"/>
                </a:solidFill>
                <a:latin typeface="微软雅黑" panose="020B0503020204020204" pitchFamily="34" charset="-122"/>
                <a:ea typeface="微软雅黑" panose="020B0503020204020204" pitchFamily="34" charset="-122"/>
              </a:rPr>
              <a:t>第</a:t>
            </a:r>
            <a:r>
              <a:rPr lang="en-US" altLang="zh-CN" sz="2100" b="1" dirty="0">
                <a:solidFill>
                  <a:srgbClr val="16B59C"/>
                </a:solidFill>
                <a:latin typeface="微软雅黑" panose="020B0503020204020204" pitchFamily="34" charset="-122"/>
                <a:ea typeface="微软雅黑" panose="020B0503020204020204" pitchFamily="34" charset="-122"/>
              </a:rPr>
              <a:t>1</a:t>
            </a:r>
            <a:r>
              <a:rPr lang="zh-CN" altLang="en-US" sz="2100" b="1" dirty="0">
                <a:solidFill>
                  <a:srgbClr val="16B59C"/>
                </a:solidFill>
                <a:latin typeface="微软雅黑" panose="020B0503020204020204" pitchFamily="34" charset="-122"/>
                <a:ea typeface="微软雅黑" panose="020B0503020204020204" pitchFamily="34" charset="-122"/>
              </a:rPr>
              <a:t>站</a:t>
            </a:r>
          </a:p>
        </p:txBody>
      </p:sp>
      <p:sp>
        <p:nvSpPr>
          <p:cNvPr id="4" name="矩形 3"/>
          <p:cNvSpPr/>
          <p:nvPr/>
        </p:nvSpPr>
        <p:spPr>
          <a:xfrm>
            <a:off x="2825434" y="3966904"/>
            <a:ext cx="4863752" cy="545683"/>
          </a:xfrm>
          <a:prstGeom prst="rect">
            <a:avLst/>
          </a:prstGeom>
        </p:spPr>
        <p:txBody>
          <a:bodyPr wrap="square" lIns="67394" tIns="33697" rIns="67394" bIns="33697">
            <a:spAutoFit/>
          </a:bodyPr>
          <a:lstStyle/>
          <a:p>
            <a:pPr>
              <a:lnSpc>
                <a:spcPct val="150000"/>
              </a:lnSpc>
            </a:pPr>
            <a:r>
              <a:rPr lang="zh-CN" alt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endPar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50"/>
          <p:cNvSpPr/>
          <p:nvPr/>
        </p:nvSpPr>
        <p:spPr bwMode="auto">
          <a:xfrm>
            <a:off x="1764258" y="3868304"/>
            <a:ext cx="842161" cy="740084"/>
          </a:xfrm>
          <a:custGeom>
            <a:avLst/>
            <a:gdLst>
              <a:gd name="T0" fmla="*/ 176213 w 288"/>
              <a:gd name="T1" fmla="*/ 137054 h 252"/>
              <a:gd name="T2" fmla="*/ 154186 w 288"/>
              <a:gd name="T3" fmla="*/ 116681 h 252"/>
              <a:gd name="T4" fmla="*/ 104626 w 288"/>
              <a:gd name="T5" fmla="*/ 95074 h 252"/>
              <a:gd name="T6" fmla="*/ 119311 w 288"/>
              <a:gd name="T7" fmla="*/ 66675 h 252"/>
              <a:gd name="T8" fmla="*/ 121758 w 288"/>
              <a:gd name="T9" fmla="*/ 45685 h 252"/>
              <a:gd name="T10" fmla="*/ 121146 w 288"/>
              <a:gd name="T11" fmla="*/ 23460 h 252"/>
              <a:gd name="T12" fmla="*/ 88107 w 288"/>
              <a:gd name="T13" fmla="*/ 0 h 252"/>
              <a:gd name="T14" fmla="*/ 54455 w 288"/>
              <a:gd name="T15" fmla="*/ 23460 h 252"/>
              <a:gd name="T16" fmla="*/ 53843 w 288"/>
              <a:gd name="T17" fmla="*/ 45685 h 252"/>
              <a:gd name="T18" fmla="*/ 56290 w 288"/>
              <a:gd name="T19" fmla="*/ 66675 h 252"/>
              <a:gd name="T20" fmla="*/ 71587 w 288"/>
              <a:gd name="T21" fmla="*/ 95074 h 252"/>
              <a:gd name="T22" fmla="*/ 22027 w 288"/>
              <a:gd name="T23" fmla="*/ 116681 h 252"/>
              <a:gd name="T24" fmla="*/ 0 w 288"/>
              <a:gd name="T25" fmla="*/ 137054 h 252"/>
              <a:gd name="T26" fmla="*/ 0 w 288"/>
              <a:gd name="T27" fmla="*/ 155575 h 252"/>
              <a:gd name="T28" fmla="*/ 77705 w 288"/>
              <a:gd name="T29" fmla="*/ 155575 h 252"/>
              <a:gd name="T30" fmla="*/ 81988 w 288"/>
              <a:gd name="T31" fmla="*/ 135202 h 252"/>
              <a:gd name="T32" fmla="*/ 73422 w 288"/>
              <a:gd name="T33" fmla="*/ 123472 h 252"/>
              <a:gd name="T34" fmla="*/ 88107 w 288"/>
              <a:gd name="T35" fmla="*/ 113594 h 252"/>
              <a:gd name="T36" fmla="*/ 102791 w 288"/>
              <a:gd name="T37" fmla="*/ 123472 h 252"/>
              <a:gd name="T38" fmla="*/ 94225 w 288"/>
              <a:gd name="T39" fmla="*/ 135202 h 252"/>
              <a:gd name="T40" fmla="*/ 97896 w 288"/>
              <a:gd name="T41" fmla="*/ 155575 h 252"/>
              <a:gd name="T42" fmla="*/ 176213 w 288"/>
              <a:gd name="T43" fmla="*/ 155575 h 252"/>
              <a:gd name="T44" fmla="*/ 176213 w 288"/>
              <a:gd name="T45" fmla="*/ 137054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52"/>
              <a:gd name="T71" fmla="*/ 288 w 288"/>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52">
                <a:moveTo>
                  <a:pt x="288" y="222"/>
                </a:moveTo>
                <a:cubicBezTo>
                  <a:pt x="288" y="222"/>
                  <a:pt x="288" y="205"/>
                  <a:pt x="252" y="189"/>
                </a:cubicBezTo>
                <a:cubicBezTo>
                  <a:pt x="235" y="181"/>
                  <a:pt x="209" y="161"/>
                  <a:pt x="171" y="154"/>
                </a:cubicBezTo>
                <a:cubicBezTo>
                  <a:pt x="180" y="144"/>
                  <a:pt x="188" y="127"/>
                  <a:pt x="195" y="108"/>
                </a:cubicBezTo>
                <a:cubicBezTo>
                  <a:pt x="200" y="97"/>
                  <a:pt x="199" y="87"/>
                  <a:pt x="199" y="74"/>
                </a:cubicBezTo>
                <a:cubicBezTo>
                  <a:pt x="199" y="63"/>
                  <a:pt x="201" y="47"/>
                  <a:pt x="198" y="38"/>
                </a:cubicBezTo>
                <a:cubicBezTo>
                  <a:pt x="190" y="8"/>
                  <a:pt x="169" y="0"/>
                  <a:pt x="144" y="0"/>
                </a:cubicBezTo>
                <a:cubicBezTo>
                  <a:pt x="119" y="0"/>
                  <a:pt x="97" y="8"/>
                  <a:pt x="89" y="38"/>
                </a:cubicBezTo>
                <a:cubicBezTo>
                  <a:pt x="86" y="47"/>
                  <a:pt x="88" y="63"/>
                  <a:pt x="88" y="74"/>
                </a:cubicBezTo>
                <a:cubicBezTo>
                  <a:pt x="88" y="87"/>
                  <a:pt x="88" y="97"/>
                  <a:pt x="92" y="108"/>
                </a:cubicBezTo>
                <a:cubicBezTo>
                  <a:pt x="100" y="128"/>
                  <a:pt x="107" y="144"/>
                  <a:pt x="117" y="154"/>
                </a:cubicBezTo>
                <a:cubicBezTo>
                  <a:pt x="79" y="161"/>
                  <a:pt x="53" y="181"/>
                  <a:pt x="36" y="189"/>
                </a:cubicBezTo>
                <a:cubicBezTo>
                  <a:pt x="0" y="205"/>
                  <a:pt x="0" y="222"/>
                  <a:pt x="0" y="222"/>
                </a:cubicBezTo>
                <a:cubicBezTo>
                  <a:pt x="0" y="252"/>
                  <a:pt x="0" y="252"/>
                  <a:pt x="0" y="252"/>
                </a:cubicBezTo>
                <a:cubicBezTo>
                  <a:pt x="127" y="252"/>
                  <a:pt x="127" y="252"/>
                  <a:pt x="127" y="252"/>
                </a:cubicBezTo>
                <a:cubicBezTo>
                  <a:pt x="134" y="219"/>
                  <a:pt x="134" y="219"/>
                  <a:pt x="134" y="219"/>
                </a:cubicBezTo>
                <a:cubicBezTo>
                  <a:pt x="120" y="200"/>
                  <a:pt x="120" y="200"/>
                  <a:pt x="120" y="200"/>
                </a:cubicBezTo>
                <a:cubicBezTo>
                  <a:pt x="120" y="200"/>
                  <a:pt x="135" y="184"/>
                  <a:pt x="144" y="184"/>
                </a:cubicBezTo>
                <a:cubicBezTo>
                  <a:pt x="153" y="184"/>
                  <a:pt x="168" y="200"/>
                  <a:pt x="168" y="200"/>
                </a:cubicBezTo>
                <a:cubicBezTo>
                  <a:pt x="154" y="219"/>
                  <a:pt x="154" y="219"/>
                  <a:pt x="154" y="219"/>
                </a:cubicBezTo>
                <a:cubicBezTo>
                  <a:pt x="160" y="252"/>
                  <a:pt x="160" y="252"/>
                  <a:pt x="160" y="252"/>
                </a:cubicBezTo>
                <a:cubicBezTo>
                  <a:pt x="288" y="252"/>
                  <a:pt x="288" y="252"/>
                  <a:pt x="288" y="252"/>
                </a:cubicBezTo>
                <a:lnTo>
                  <a:pt x="288" y="222"/>
                </a:lnTo>
                <a:close/>
              </a:path>
            </a:pathLst>
          </a:custGeom>
          <a:solidFill>
            <a:srgbClr val="16B59C"/>
          </a:solidFill>
          <a:ln w="9525">
            <a:noFill/>
            <a:miter lim="800000"/>
          </a:ln>
        </p:spPr>
        <p:txBody>
          <a:bodyPr lIns="67394" tIns="33697" rIns="67394" bIns="33697"/>
          <a:lstStyle/>
          <a:p>
            <a:endParaRPr lang="zh-CN" altLang="en-US">
              <a:solidFill>
                <a:srgbClr val="00B0F0"/>
              </a:solidFill>
              <a:latin typeface="Calibri" panose="020F0502020204030204" pitchFamily="34" charset="0"/>
            </a:endParaRPr>
          </a:p>
        </p:txBody>
      </p:sp>
      <p:sp>
        <p:nvSpPr>
          <p:cNvPr id="6" name="椭圆 5"/>
          <p:cNvSpPr/>
          <p:nvPr/>
        </p:nvSpPr>
        <p:spPr>
          <a:xfrm>
            <a:off x="1981696" y="2692737"/>
            <a:ext cx="290261" cy="288915"/>
          </a:xfrm>
          <a:prstGeom prst="ellipse">
            <a:avLst/>
          </a:prstGeom>
          <a:solidFill>
            <a:schemeClr val="bg1"/>
          </a:solidFill>
          <a:ln w="114300">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solidFill>
                <a:srgbClr val="00B0F0"/>
              </a:solidFill>
            </a:endParaRPr>
          </a:p>
        </p:txBody>
      </p:sp>
      <p:sp>
        <p:nvSpPr>
          <p:cNvPr id="7" name="矩形 6"/>
          <p:cNvSpPr/>
          <p:nvPr/>
        </p:nvSpPr>
        <p:spPr>
          <a:xfrm>
            <a:off x="1707951" y="1407571"/>
            <a:ext cx="919549" cy="548184"/>
          </a:xfrm>
          <a:prstGeom prst="rect">
            <a:avLst/>
          </a:prstGeom>
        </p:spPr>
        <p:txBody>
          <a:bodyPr wrap="square" lIns="67394" tIns="33697" rIns="67394" bIns="33697">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输入内容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泪滴形 7"/>
          <p:cNvSpPr/>
          <p:nvPr/>
        </p:nvSpPr>
        <p:spPr>
          <a:xfrm rot="8080183">
            <a:off x="3012196" y="1013214"/>
            <a:ext cx="1323064" cy="1329227"/>
          </a:xfrm>
          <a:prstGeom prst="teardrop">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p>
        </p:txBody>
      </p:sp>
      <p:sp>
        <p:nvSpPr>
          <p:cNvPr id="9" name="文本框 2"/>
          <p:cNvSpPr txBox="1"/>
          <p:nvPr/>
        </p:nvSpPr>
        <p:spPr>
          <a:xfrm>
            <a:off x="3248468" y="3080276"/>
            <a:ext cx="948664" cy="495670"/>
          </a:xfrm>
          <a:prstGeom prst="rect">
            <a:avLst/>
          </a:prstGeom>
          <a:noFill/>
        </p:spPr>
        <p:txBody>
          <a:bodyPr wrap="square" lIns="67394" tIns="33697" rIns="67394" bIns="33697" rtlCol="0">
            <a:spAutoFit/>
          </a:bodyPr>
          <a:lstStyle/>
          <a:p>
            <a:pPr>
              <a:lnSpc>
                <a:spcPct val="150000"/>
              </a:lnSpc>
            </a:pPr>
            <a:r>
              <a:rPr lang="zh-CN" altLang="en-US" sz="2100" b="1" dirty="0">
                <a:solidFill>
                  <a:srgbClr val="16B59C"/>
                </a:solidFill>
                <a:latin typeface="微软雅黑" panose="020B0503020204020204" pitchFamily="34" charset="-122"/>
                <a:ea typeface="微软雅黑" panose="020B0503020204020204" pitchFamily="34" charset="-122"/>
              </a:rPr>
              <a:t>第</a:t>
            </a:r>
            <a:r>
              <a:rPr lang="en-US" altLang="zh-CN" sz="2100" b="1" dirty="0">
                <a:solidFill>
                  <a:srgbClr val="16B59C"/>
                </a:solidFill>
                <a:latin typeface="微软雅黑" panose="020B0503020204020204" pitchFamily="34" charset="-122"/>
                <a:ea typeface="微软雅黑" panose="020B0503020204020204" pitchFamily="34" charset="-122"/>
              </a:rPr>
              <a:t>2</a:t>
            </a:r>
            <a:r>
              <a:rPr lang="zh-CN" altLang="en-US" sz="2100" b="1" dirty="0">
                <a:solidFill>
                  <a:srgbClr val="16B59C"/>
                </a:solidFill>
                <a:latin typeface="微软雅黑" panose="020B0503020204020204" pitchFamily="34" charset="-122"/>
                <a:ea typeface="微软雅黑" panose="020B0503020204020204" pitchFamily="34" charset="-122"/>
              </a:rPr>
              <a:t>站</a:t>
            </a:r>
          </a:p>
        </p:txBody>
      </p:sp>
      <p:sp>
        <p:nvSpPr>
          <p:cNvPr id="10" name="椭圆 9"/>
          <p:cNvSpPr/>
          <p:nvPr/>
        </p:nvSpPr>
        <p:spPr>
          <a:xfrm>
            <a:off x="3529506" y="2709818"/>
            <a:ext cx="290261" cy="288915"/>
          </a:xfrm>
          <a:prstGeom prst="ellipse">
            <a:avLst/>
          </a:prstGeom>
          <a:solidFill>
            <a:schemeClr val="bg1"/>
          </a:solidFill>
          <a:ln w="114300">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solidFill>
                <a:srgbClr val="00B0F0"/>
              </a:solidFill>
            </a:endParaRPr>
          </a:p>
        </p:txBody>
      </p:sp>
      <p:sp>
        <p:nvSpPr>
          <p:cNvPr id="11" name="矩形 10"/>
          <p:cNvSpPr/>
          <p:nvPr/>
        </p:nvSpPr>
        <p:spPr>
          <a:xfrm>
            <a:off x="3255762" y="1424652"/>
            <a:ext cx="919549" cy="548184"/>
          </a:xfrm>
          <a:prstGeom prst="rect">
            <a:avLst/>
          </a:prstGeom>
        </p:spPr>
        <p:txBody>
          <a:bodyPr wrap="square" lIns="67394" tIns="33697" rIns="67394" bIns="33697">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输入内容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2" name="泪滴形 11"/>
          <p:cNvSpPr/>
          <p:nvPr/>
        </p:nvSpPr>
        <p:spPr>
          <a:xfrm rot="8080183">
            <a:off x="4535237" y="996133"/>
            <a:ext cx="1323064" cy="1329227"/>
          </a:xfrm>
          <a:prstGeom prst="teardrop">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p>
        </p:txBody>
      </p:sp>
      <p:sp>
        <p:nvSpPr>
          <p:cNvPr id="13" name="文本框 2"/>
          <p:cNvSpPr txBox="1"/>
          <p:nvPr/>
        </p:nvSpPr>
        <p:spPr>
          <a:xfrm>
            <a:off x="4771508" y="3063194"/>
            <a:ext cx="948664" cy="495670"/>
          </a:xfrm>
          <a:prstGeom prst="rect">
            <a:avLst/>
          </a:prstGeom>
          <a:noFill/>
        </p:spPr>
        <p:txBody>
          <a:bodyPr wrap="square" lIns="67394" tIns="33697" rIns="67394" bIns="33697" rtlCol="0">
            <a:spAutoFit/>
          </a:bodyPr>
          <a:lstStyle/>
          <a:p>
            <a:pPr>
              <a:lnSpc>
                <a:spcPct val="150000"/>
              </a:lnSpc>
            </a:pPr>
            <a:r>
              <a:rPr lang="zh-CN" altLang="en-US" sz="2100" b="1" dirty="0">
                <a:solidFill>
                  <a:srgbClr val="16B59C"/>
                </a:solidFill>
                <a:latin typeface="微软雅黑" panose="020B0503020204020204" pitchFamily="34" charset="-122"/>
                <a:ea typeface="微软雅黑" panose="020B0503020204020204" pitchFamily="34" charset="-122"/>
              </a:rPr>
              <a:t>第</a:t>
            </a:r>
            <a:r>
              <a:rPr lang="en-US" altLang="zh-CN" sz="2100" b="1" dirty="0">
                <a:solidFill>
                  <a:srgbClr val="16B59C"/>
                </a:solidFill>
                <a:latin typeface="微软雅黑" panose="020B0503020204020204" pitchFamily="34" charset="-122"/>
                <a:ea typeface="微软雅黑" panose="020B0503020204020204" pitchFamily="34" charset="-122"/>
              </a:rPr>
              <a:t>3</a:t>
            </a:r>
            <a:r>
              <a:rPr lang="zh-CN" altLang="en-US" sz="2100" b="1" dirty="0">
                <a:solidFill>
                  <a:srgbClr val="16B59C"/>
                </a:solidFill>
                <a:latin typeface="微软雅黑" panose="020B0503020204020204" pitchFamily="34" charset="-122"/>
                <a:ea typeface="微软雅黑" panose="020B0503020204020204" pitchFamily="34" charset="-122"/>
              </a:rPr>
              <a:t>站</a:t>
            </a:r>
          </a:p>
        </p:txBody>
      </p:sp>
      <p:sp>
        <p:nvSpPr>
          <p:cNvPr id="14" name="椭圆 13"/>
          <p:cNvSpPr/>
          <p:nvPr/>
        </p:nvSpPr>
        <p:spPr>
          <a:xfrm>
            <a:off x="5052547" y="2692737"/>
            <a:ext cx="290261" cy="288915"/>
          </a:xfrm>
          <a:prstGeom prst="ellipse">
            <a:avLst/>
          </a:prstGeom>
          <a:solidFill>
            <a:schemeClr val="bg1"/>
          </a:solidFill>
          <a:ln w="114300">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solidFill>
                <a:srgbClr val="00B0F0"/>
              </a:solidFill>
            </a:endParaRPr>
          </a:p>
        </p:txBody>
      </p:sp>
      <p:sp>
        <p:nvSpPr>
          <p:cNvPr id="15" name="矩形 14"/>
          <p:cNvSpPr/>
          <p:nvPr/>
        </p:nvSpPr>
        <p:spPr>
          <a:xfrm>
            <a:off x="4778802" y="1407571"/>
            <a:ext cx="919549" cy="548184"/>
          </a:xfrm>
          <a:prstGeom prst="rect">
            <a:avLst/>
          </a:prstGeom>
        </p:spPr>
        <p:txBody>
          <a:bodyPr wrap="square" lIns="67394" tIns="33697" rIns="67394" bIns="33697">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输入内容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6" name="泪滴形 15"/>
          <p:cNvSpPr/>
          <p:nvPr/>
        </p:nvSpPr>
        <p:spPr>
          <a:xfrm rot="8080183">
            <a:off x="6077139" y="996133"/>
            <a:ext cx="1323064" cy="1329227"/>
          </a:xfrm>
          <a:prstGeom prst="teardrop">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p>
        </p:txBody>
      </p:sp>
      <p:sp>
        <p:nvSpPr>
          <p:cNvPr id="17" name="文本框 2"/>
          <p:cNvSpPr txBox="1"/>
          <p:nvPr/>
        </p:nvSpPr>
        <p:spPr>
          <a:xfrm>
            <a:off x="6313411" y="3063194"/>
            <a:ext cx="948664" cy="495670"/>
          </a:xfrm>
          <a:prstGeom prst="rect">
            <a:avLst/>
          </a:prstGeom>
          <a:noFill/>
        </p:spPr>
        <p:txBody>
          <a:bodyPr wrap="square" lIns="67394" tIns="33697" rIns="67394" bIns="33697" rtlCol="0">
            <a:spAutoFit/>
          </a:bodyPr>
          <a:lstStyle/>
          <a:p>
            <a:pPr>
              <a:lnSpc>
                <a:spcPct val="150000"/>
              </a:lnSpc>
            </a:pPr>
            <a:r>
              <a:rPr lang="zh-CN" altLang="en-US" sz="2100" b="1" dirty="0">
                <a:solidFill>
                  <a:srgbClr val="16B59C"/>
                </a:solidFill>
                <a:latin typeface="微软雅黑" panose="020B0503020204020204" pitchFamily="34" charset="-122"/>
                <a:ea typeface="微软雅黑" panose="020B0503020204020204" pitchFamily="34" charset="-122"/>
              </a:rPr>
              <a:t>第</a:t>
            </a:r>
            <a:r>
              <a:rPr lang="en-US" altLang="zh-CN" sz="2100" b="1" dirty="0">
                <a:solidFill>
                  <a:srgbClr val="16B59C"/>
                </a:solidFill>
                <a:latin typeface="微软雅黑" panose="020B0503020204020204" pitchFamily="34" charset="-122"/>
                <a:ea typeface="微软雅黑" panose="020B0503020204020204" pitchFamily="34" charset="-122"/>
              </a:rPr>
              <a:t>4</a:t>
            </a:r>
            <a:r>
              <a:rPr lang="zh-CN" altLang="en-US" sz="2100" b="1" dirty="0">
                <a:solidFill>
                  <a:srgbClr val="16B59C"/>
                </a:solidFill>
                <a:latin typeface="微软雅黑" panose="020B0503020204020204" pitchFamily="34" charset="-122"/>
                <a:ea typeface="微软雅黑" panose="020B0503020204020204" pitchFamily="34" charset="-122"/>
              </a:rPr>
              <a:t>站</a:t>
            </a:r>
          </a:p>
        </p:txBody>
      </p:sp>
      <p:sp>
        <p:nvSpPr>
          <p:cNvPr id="18" name="椭圆 17"/>
          <p:cNvSpPr/>
          <p:nvPr/>
        </p:nvSpPr>
        <p:spPr>
          <a:xfrm>
            <a:off x="6594450" y="2692737"/>
            <a:ext cx="290261" cy="288915"/>
          </a:xfrm>
          <a:prstGeom prst="ellipse">
            <a:avLst/>
          </a:prstGeom>
          <a:solidFill>
            <a:schemeClr val="bg1"/>
          </a:solidFill>
          <a:ln w="114300">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1200">
              <a:solidFill>
                <a:srgbClr val="00B0F0"/>
              </a:solidFill>
            </a:endParaRPr>
          </a:p>
        </p:txBody>
      </p:sp>
      <p:sp>
        <p:nvSpPr>
          <p:cNvPr id="19" name="矩形 18"/>
          <p:cNvSpPr/>
          <p:nvPr/>
        </p:nvSpPr>
        <p:spPr>
          <a:xfrm>
            <a:off x="6320706" y="1407571"/>
            <a:ext cx="919549" cy="548184"/>
          </a:xfrm>
          <a:prstGeom prst="rect">
            <a:avLst/>
          </a:prstGeom>
        </p:spPr>
        <p:txBody>
          <a:bodyPr wrap="square" lIns="67394" tIns="33697" rIns="67394" bIns="33697">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输入内容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50" advTm="11726">
        <p14:flip dir="l"/>
      </p:transition>
    </mc:Choice>
    <mc:Fallback xmlns="">
      <p:transition spd="slow" advTm="117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500"/>
                                        <p:tgtEl>
                                          <p:spTgt spid="3"/>
                                        </p:tgtEl>
                                      </p:cBhvr>
                                    </p:animEffect>
                                  </p:childTnLst>
                                </p:cTn>
                              </p:par>
                            </p:childTnLst>
                          </p:cTn>
                        </p:par>
                        <p:par>
                          <p:cTn id="22" fill="hold">
                            <p:stCondLst>
                              <p:cond delay="2000"/>
                            </p:stCondLst>
                            <p:childTnLst>
                              <p:par>
                                <p:cTn id="23" presetID="25"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4000"/>
                            </p:stCondLst>
                            <p:childTnLst>
                              <p:par>
                                <p:cTn id="43" presetID="18" presetClass="entr" presetSubtype="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Right)">
                                      <p:cBhvr>
                                        <p:cTn id="45" dur="500"/>
                                        <p:tgtEl>
                                          <p:spTgt spid="9"/>
                                        </p:tgtEl>
                                      </p:cBhvr>
                                    </p:animEffect>
                                  </p:childTnLst>
                                </p:cTn>
                              </p:par>
                            </p:childTnLst>
                          </p:cTn>
                        </p:par>
                        <p:par>
                          <p:cTn id="46" fill="hold">
                            <p:stCondLst>
                              <p:cond delay="4500"/>
                            </p:stCondLst>
                            <p:childTnLst>
                              <p:par>
                                <p:cTn id="47" presetID="2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2" dur="1000" fill="hold"/>
                                        <p:tgtEl>
                                          <p:spTgt spid="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8"/>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par>
                          <p:cTn id="61" fill="hold">
                            <p:stCondLst>
                              <p:cond delay="6000"/>
                            </p:stCondLst>
                            <p:childTnLst>
                              <p:par>
                                <p:cTn id="62" presetID="1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p:tgtEl>
                                          <p:spTgt spid="14"/>
                                        </p:tgtEl>
                                        <p:attrNameLst>
                                          <p:attrName>ppt_x</p:attrName>
                                        </p:attrNameLst>
                                      </p:cBhvr>
                                      <p:tavLst>
                                        <p:tav tm="0">
                                          <p:val>
                                            <p:strVal val="#ppt_x-#ppt_w*1.125000"/>
                                          </p:val>
                                        </p:tav>
                                        <p:tav tm="100000">
                                          <p:val>
                                            <p:strVal val="#ppt_x"/>
                                          </p:val>
                                        </p:tav>
                                      </p:tavLst>
                                    </p:anim>
                                    <p:animEffect transition="in" filter="wipe(right)">
                                      <p:cBhvr>
                                        <p:cTn id="65" dur="500"/>
                                        <p:tgtEl>
                                          <p:spTgt spid="14"/>
                                        </p:tgtEl>
                                      </p:cBhvr>
                                    </p:animEffect>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strips(downRight)">
                                      <p:cBhvr>
                                        <p:cTn id="69" dur="500"/>
                                        <p:tgtEl>
                                          <p:spTgt spid="13"/>
                                        </p:tgtEl>
                                      </p:cBhvr>
                                    </p:animEffect>
                                  </p:childTnLst>
                                </p:cTn>
                              </p:par>
                            </p:childTnLst>
                          </p:cTn>
                        </p:par>
                        <p:par>
                          <p:cTn id="70" fill="hold">
                            <p:stCondLst>
                              <p:cond delay="7000"/>
                            </p:stCondLst>
                            <p:childTnLst>
                              <p:par>
                                <p:cTn id="71" presetID="25"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childTnLst>
                          </p:cTn>
                        </p:par>
                        <p:par>
                          <p:cTn id="81" fill="hold">
                            <p:stCondLst>
                              <p:cond delay="8000"/>
                            </p:stCondLst>
                            <p:childTnLst>
                              <p:par>
                                <p:cTn id="82" presetID="22" presetClass="entr" presetSubtype="8"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par>
                          <p:cTn id="85" fill="hold">
                            <p:stCondLst>
                              <p:cond delay="8500"/>
                            </p:stCondLst>
                            <p:childTnLst>
                              <p:par>
                                <p:cTn id="86" presetID="1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p:tgtEl>
                                          <p:spTgt spid="18"/>
                                        </p:tgtEl>
                                        <p:attrNameLst>
                                          <p:attrName>ppt_x</p:attrName>
                                        </p:attrNameLst>
                                      </p:cBhvr>
                                      <p:tavLst>
                                        <p:tav tm="0">
                                          <p:val>
                                            <p:strVal val="#ppt_x-#ppt_w*1.125000"/>
                                          </p:val>
                                        </p:tav>
                                        <p:tav tm="100000">
                                          <p:val>
                                            <p:strVal val="#ppt_x"/>
                                          </p:val>
                                        </p:tav>
                                      </p:tavLst>
                                    </p:anim>
                                    <p:animEffect transition="in" filter="wipe(right)">
                                      <p:cBhvr>
                                        <p:cTn id="89" dur="500"/>
                                        <p:tgtEl>
                                          <p:spTgt spid="18"/>
                                        </p:tgtEl>
                                      </p:cBhvr>
                                    </p:animEffect>
                                  </p:childTnLst>
                                </p:cTn>
                              </p:par>
                            </p:childTnLst>
                          </p:cTn>
                        </p:par>
                        <p:par>
                          <p:cTn id="90" fill="hold">
                            <p:stCondLst>
                              <p:cond delay="9000"/>
                            </p:stCondLst>
                            <p:childTnLst>
                              <p:par>
                                <p:cTn id="91" presetID="18" presetClass="entr" presetSubtype="6"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strips(downRight)">
                                      <p:cBhvr>
                                        <p:cTn id="93" dur="500"/>
                                        <p:tgtEl>
                                          <p:spTgt spid="17"/>
                                        </p:tgtEl>
                                      </p:cBhvr>
                                    </p:animEffect>
                                  </p:childTnLst>
                                </p:cTn>
                              </p:par>
                            </p:childTnLst>
                          </p:cTn>
                        </p:par>
                        <p:par>
                          <p:cTn id="94" fill="hold">
                            <p:stCondLst>
                              <p:cond delay="9500"/>
                            </p:stCondLst>
                            <p:childTnLst>
                              <p:par>
                                <p:cTn id="95" presetID="25"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0" dur="1000" fill="hold"/>
                                        <p:tgtEl>
                                          <p:spTgt spid="16"/>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6"/>
                                        </p:tgtEl>
                                      </p:cBhvr>
                                    </p:animEffect>
                                  </p:childTnLst>
                                </p:cTn>
                              </p:par>
                            </p:childTnLst>
                          </p:cTn>
                        </p:par>
                        <p:par>
                          <p:cTn id="105" fill="hold">
                            <p:stCondLst>
                              <p:cond delay="10500"/>
                            </p:stCondLst>
                            <p:childTnLst>
                              <p:par>
                                <p:cTn id="106" presetID="22" presetClass="entr" presetSubtype="8"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left)">
                                      <p:cBhvr>
                                        <p:cTn id="10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78680" y="1715756"/>
            <a:ext cx="318863" cy="808013"/>
            <a:chOff x="7159500" y="2576506"/>
            <a:chExt cx="431899" cy="1099406"/>
          </a:xfrm>
        </p:grpSpPr>
        <p:cxnSp>
          <p:nvCxnSpPr>
            <p:cNvPr id="3" name="直接连接符 2"/>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159500" y="2576506"/>
              <a:ext cx="431899" cy="477399"/>
              <a:chOff x="7159500" y="2576506"/>
              <a:chExt cx="431899" cy="477399"/>
            </a:xfrm>
          </p:grpSpPr>
          <p:sp>
            <p:nvSpPr>
              <p:cNvPr id="5" name="椭圆 4"/>
              <p:cNvSpPr/>
              <p:nvPr/>
            </p:nvSpPr>
            <p:spPr>
              <a:xfrm>
                <a:off x="7159500" y="2576506"/>
                <a:ext cx="387795" cy="387795"/>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44"/>
              <p:cNvSpPr txBox="1"/>
              <p:nvPr/>
            </p:nvSpPr>
            <p:spPr>
              <a:xfrm>
                <a:off x="7178424" y="2593258"/>
                <a:ext cx="412975" cy="46064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 name="组合 6"/>
          <p:cNvGrpSpPr/>
          <p:nvPr/>
        </p:nvGrpSpPr>
        <p:grpSpPr>
          <a:xfrm>
            <a:off x="3420443" y="3038384"/>
            <a:ext cx="304892" cy="828436"/>
            <a:chOff x="4632966" y="3891279"/>
            <a:chExt cx="412973" cy="1127195"/>
          </a:xfrm>
        </p:grpSpPr>
        <p:cxnSp>
          <p:nvCxnSpPr>
            <p:cNvPr id="8" name="直接连接符 7"/>
            <p:cNvCxnSpPr/>
            <p:nvPr/>
          </p:nvCxnSpPr>
          <p:spPr>
            <a:xfrm flipV="1">
              <a:off x="4832837" y="3891279"/>
              <a:ext cx="0" cy="762730"/>
            </a:xfrm>
            <a:prstGeom prst="line">
              <a:avLst/>
            </a:prstGeom>
            <a:solidFill>
              <a:srgbClr val="375BA5"/>
            </a:solidFill>
            <a:ln w="19050">
              <a:solidFill>
                <a:srgbClr val="16B59C"/>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632966" y="4557827"/>
              <a:ext cx="412973" cy="460647"/>
              <a:chOff x="4632966" y="4557827"/>
              <a:chExt cx="412973" cy="460647"/>
            </a:xfrm>
          </p:grpSpPr>
          <p:sp>
            <p:nvSpPr>
              <p:cNvPr id="10" name="椭圆 9"/>
              <p:cNvSpPr/>
              <p:nvPr/>
            </p:nvSpPr>
            <p:spPr>
              <a:xfrm flipV="1">
                <a:off x="4638208" y="4603137"/>
                <a:ext cx="387795" cy="387795"/>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43"/>
              <p:cNvSpPr txBox="1"/>
              <p:nvPr/>
            </p:nvSpPr>
            <p:spPr>
              <a:xfrm>
                <a:off x="4632966" y="4557827"/>
                <a:ext cx="412973" cy="46064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2" name="组合 11"/>
          <p:cNvGrpSpPr/>
          <p:nvPr/>
        </p:nvGrpSpPr>
        <p:grpSpPr>
          <a:xfrm>
            <a:off x="1548234" y="1715754"/>
            <a:ext cx="307501" cy="808012"/>
            <a:chOff x="2097081" y="2576506"/>
            <a:chExt cx="416509" cy="1099406"/>
          </a:xfrm>
        </p:grpSpPr>
        <p:cxnSp>
          <p:nvCxnSpPr>
            <p:cNvPr id="13" name="直接连接符 12"/>
            <p:cNvCxnSpPr/>
            <p:nvPr/>
          </p:nvCxnSpPr>
          <p:spPr>
            <a:xfrm flipH="1">
              <a:off x="2320424" y="2913430"/>
              <a:ext cx="1" cy="762482"/>
            </a:xfrm>
            <a:prstGeom prst="line">
              <a:avLst/>
            </a:prstGeom>
            <a:ln w="19050">
              <a:solidFill>
                <a:srgbClr val="16B59C"/>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097081" y="2576506"/>
              <a:ext cx="416509" cy="477402"/>
              <a:chOff x="2097081" y="2576506"/>
              <a:chExt cx="416509" cy="477402"/>
            </a:xfrm>
          </p:grpSpPr>
          <p:sp>
            <p:nvSpPr>
              <p:cNvPr id="15" name="椭圆 14"/>
              <p:cNvSpPr/>
              <p:nvPr/>
            </p:nvSpPr>
            <p:spPr>
              <a:xfrm>
                <a:off x="2125795" y="2576506"/>
                <a:ext cx="387795" cy="387795"/>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42"/>
              <p:cNvSpPr txBox="1"/>
              <p:nvPr/>
            </p:nvSpPr>
            <p:spPr>
              <a:xfrm>
                <a:off x="2097081" y="2593261"/>
                <a:ext cx="412975" cy="46064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7" name="矩形 16"/>
          <p:cNvSpPr/>
          <p:nvPr/>
        </p:nvSpPr>
        <p:spPr>
          <a:xfrm>
            <a:off x="782351" y="4278079"/>
            <a:ext cx="1860470" cy="39688"/>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a:solidFill>
                <a:srgbClr val="564B4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flipV="1">
            <a:off x="2637219" y="1243949"/>
            <a:ext cx="1860470" cy="39688"/>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a:solidFill>
                <a:srgbClr val="564B4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4491609" y="4278079"/>
            <a:ext cx="1860470" cy="39688"/>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a:solidFill>
                <a:srgbClr val="564B4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flipV="1">
            <a:off x="6351274" y="1243949"/>
            <a:ext cx="1860470" cy="39688"/>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a:solidFill>
                <a:srgbClr val="564B4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782352" y="2405498"/>
            <a:ext cx="1860469" cy="505380"/>
            <a:chOff x="1059693" y="3272991"/>
            <a:chExt cx="2520000" cy="687635"/>
          </a:xfrm>
          <a:solidFill>
            <a:schemeClr val="bg1"/>
          </a:solidFill>
        </p:grpSpPr>
        <p:sp>
          <p:nvSpPr>
            <p:cNvPr id="22" name="五边形 21"/>
            <p:cNvSpPr/>
            <p:nvPr/>
          </p:nvSpPr>
          <p:spPr>
            <a:xfrm rot="16200000">
              <a:off x="1975875" y="2356809"/>
              <a:ext cx="687635" cy="2520000"/>
            </a:xfrm>
            <a:prstGeom prst="homePlate">
              <a:avLst>
                <a:gd name="adj" fmla="val 48709"/>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34"/>
            <p:cNvSpPr txBox="1"/>
            <p:nvPr/>
          </p:nvSpPr>
          <p:spPr>
            <a:xfrm>
              <a:off x="1259246" y="3502009"/>
              <a:ext cx="2120892" cy="427145"/>
            </a:xfrm>
            <a:prstGeom prst="rect">
              <a:avLst/>
            </a:prstGeom>
            <a:noFill/>
          </p:spPr>
          <p:txBody>
            <a:bodyPr wrap="square" rtlCol="0">
              <a:spAutoFit/>
            </a:bodyPr>
            <a:lstStyle/>
            <a:p>
              <a:pPr algn="ctr">
                <a:lnSpc>
                  <a:spcPct val="90000"/>
                </a:lnSpc>
                <a:spcBef>
                  <a:spcPts val="737"/>
                </a:spcBef>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sp>
        <p:nvSpPr>
          <p:cNvPr id="24" name="文本框 35"/>
          <p:cNvSpPr txBox="1"/>
          <p:nvPr/>
        </p:nvSpPr>
        <p:spPr>
          <a:xfrm>
            <a:off x="814653" y="2960282"/>
            <a:ext cx="1851703" cy="1268381"/>
          </a:xfrm>
          <a:prstGeom prst="rect">
            <a:avLst/>
          </a:prstGeom>
          <a:noFill/>
        </p:spPr>
        <p:txBody>
          <a:bodyPr wrap="square" lIns="67394" tIns="33697" rIns="67394" bIns="33697"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nvGrpSpPr>
        <p:grpSpPr>
          <a:xfrm>
            <a:off x="4491609" y="2405495"/>
            <a:ext cx="1860469" cy="519576"/>
            <a:chOff x="6093398" y="3272991"/>
            <a:chExt cx="2520000" cy="706952"/>
          </a:xfrm>
        </p:grpSpPr>
        <p:sp>
          <p:nvSpPr>
            <p:cNvPr id="26" name="五边形 25"/>
            <p:cNvSpPr/>
            <p:nvPr/>
          </p:nvSpPr>
          <p:spPr>
            <a:xfrm rot="16200000">
              <a:off x="7009580" y="2356809"/>
              <a:ext cx="687635" cy="2520000"/>
            </a:xfrm>
            <a:prstGeom prst="homePlate">
              <a:avLst>
                <a:gd name="adj" fmla="val 48709"/>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36"/>
            <p:cNvSpPr txBox="1"/>
            <p:nvPr/>
          </p:nvSpPr>
          <p:spPr>
            <a:xfrm>
              <a:off x="6292951" y="3552797"/>
              <a:ext cx="2120892" cy="427146"/>
            </a:xfrm>
            <a:prstGeom prst="rect">
              <a:avLst/>
            </a:prstGeom>
            <a:noFill/>
          </p:spPr>
          <p:txBody>
            <a:bodyPr wrap="square" rtlCol="0">
              <a:spAutoFit/>
            </a:bodyPr>
            <a:lstStyle/>
            <a:p>
              <a:pPr algn="ctr">
                <a:lnSpc>
                  <a:spcPct val="90000"/>
                </a:lnSpc>
                <a:spcBef>
                  <a:spcPts val="737"/>
                </a:spcBef>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28" name="组合 27"/>
          <p:cNvGrpSpPr/>
          <p:nvPr/>
        </p:nvGrpSpPr>
        <p:grpSpPr>
          <a:xfrm>
            <a:off x="2637219" y="2650840"/>
            <a:ext cx="1860469" cy="505380"/>
            <a:chOff x="3572106" y="3606811"/>
            <a:chExt cx="2520000" cy="687635"/>
          </a:xfrm>
        </p:grpSpPr>
        <p:sp>
          <p:nvSpPr>
            <p:cNvPr id="29" name="五边形 28"/>
            <p:cNvSpPr/>
            <p:nvPr/>
          </p:nvSpPr>
          <p:spPr>
            <a:xfrm rot="5400000" flipV="1">
              <a:off x="4488288" y="2690629"/>
              <a:ext cx="687635" cy="2520000"/>
            </a:xfrm>
            <a:prstGeom prst="homePlate">
              <a:avLst>
                <a:gd name="adj" fmla="val 48709"/>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37"/>
            <p:cNvSpPr txBox="1"/>
            <p:nvPr/>
          </p:nvSpPr>
          <p:spPr>
            <a:xfrm>
              <a:off x="3778158" y="3671069"/>
              <a:ext cx="2120892" cy="427145"/>
            </a:xfrm>
            <a:prstGeom prst="rect">
              <a:avLst/>
            </a:prstGeom>
            <a:noFill/>
          </p:spPr>
          <p:txBody>
            <a:bodyPr wrap="square" rtlCol="0">
              <a:spAutoFit/>
            </a:bodyPr>
            <a:lstStyle/>
            <a:p>
              <a:pPr algn="ctr">
                <a:lnSpc>
                  <a:spcPct val="90000"/>
                </a:lnSpc>
                <a:spcBef>
                  <a:spcPts val="737"/>
                </a:spcBef>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31" name="组合 30"/>
          <p:cNvGrpSpPr/>
          <p:nvPr/>
        </p:nvGrpSpPr>
        <p:grpSpPr>
          <a:xfrm>
            <a:off x="6351274" y="2650840"/>
            <a:ext cx="1860469" cy="505380"/>
            <a:chOff x="8612309" y="3606811"/>
            <a:chExt cx="2520000" cy="687635"/>
          </a:xfrm>
        </p:grpSpPr>
        <p:sp>
          <p:nvSpPr>
            <p:cNvPr id="32" name="五边形 31"/>
            <p:cNvSpPr/>
            <p:nvPr/>
          </p:nvSpPr>
          <p:spPr>
            <a:xfrm rot="5400000" flipV="1">
              <a:off x="9528491" y="2690629"/>
              <a:ext cx="687635" cy="2520000"/>
            </a:xfrm>
            <a:prstGeom prst="homePlate">
              <a:avLst>
                <a:gd name="adj" fmla="val 48709"/>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8"/>
            <p:cNvSpPr txBox="1"/>
            <p:nvPr/>
          </p:nvSpPr>
          <p:spPr>
            <a:xfrm>
              <a:off x="8811864" y="3671069"/>
              <a:ext cx="2120892" cy="427145"/>
            </a:xfrm>
            <a:prstGeom prst="rect">
              <a:avLst/>
            </a:prstGeom>
            <a:noFill/>
          </p:spPr>
          <p:txBody>
            <a:bodyPr wrap="square" rtlCol="0">
              <a:spAutoFit/>
            </a:bodyPr>
            <a:lstStyle/>
            <a:p>
              <a:pPr algn="ctr">
                <a:lnSpc>
                  <a:spcPct val="90000"/>
                </a:lnSpc>
                <a:spcBef>
                  <a:spcPts val="737"/>
                </a:spcBef>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sp>
        <p:nvSpPr>
          <p:cNvPr id="34" name="文本框 39"/>
          <p:cNvSpPr txBox="1"/>
          <p:nvPr/>
        </p:nvSpPr>
        <p:spPr>
          <a:xfrm>
            <a:off x="4562698" y="2960282"/>
            <a:ext cx="1851703" cy="1268381"/>
          </a:xfrm>
          <a:prstGeom prst="rect">
            <a:avLst/>
          </a:prstGeom>
          <a:noFill/>
        </p:spPr>
        <p:txBody>
          <a:bodyPr wrap="square" lIns="67394" tIns="33697" rIns="67394" bIns="33697"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40"/>
          <p:cNvSpPr txBox="1"/>
          <p:nvPr/>
        </p:nvSpPr>
        <p:spPr>
          <a:xfrm>
            <a:off x="2649317" y="1330184"/>
            <a:ext cx="1851703" cy="1268381"/>
          </a:xfrm>
          <a:prstGeom prst="rect">
            <a:avLst/>
          </a:prstGeom>
          <a:noFill/>
        </p:spPr>
        <p:txBody>
          <a:bodyPr wrap="square" lIns="67394" tIns="33697" rIns="67394" bIns="33697"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41"/>
          <p:cNvSpPr txBox="1"/>
          <p:nvPr/>
        </p:nvSpPr>
        <p:spPr>
          <a:xfrm>
            <a:off x="6405652" y="1330184"/>
            <a:ext cx="1851703" cy="1268381"/>
          </a:xfrm>
          <a:prstGeom prst="rect">
            <a:avLst/>
          </a:prstGeom>
          <a:noFill/>
        </p:spPr>
        <p:txBody>
          <a:bodyPr wrap="square" lIns="67394" tIns="33697" rIns="67394" bIns="33697"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092845" y="3038390"/>
            <a:ext cx="331800" cy="828431"/>
            <a:chOff x="9616784" y="3891279"/>
            <a:chExt cx="449422" cy="1127187"/>
          </a:xfrm>
        </p:grpSpPr>
        <p:cxnSp>
          <p:nvCxnSpPr>
            <p:cNvPr id="38" name="直接连接符 37"/>
            <p:cNvCxnSpPr/>
            <p:nvPr/>
          </p:nvCxnSpPr>
          <p:spPr>
            <a:xfrm flipH="1" flipV="1">
              <a:off x="9873040" y="3891279"/>
              <a:ext cx="1" cy="762730"/>
            </a:xfrm>
            <a:prstGeom prst="line">
              <a:avLst/>
            </a:prstGeom>
            <a:solidFill>
              <a:srgbClr val="375BA5"/>
            </a:solidFill>
            <a:ln w="19050">
              <a:solidFill>
                <a:srgbClr val="16B59C"/>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9616784" y="4557819"/>
              <a:ext cx="449422" cy="460647"/>
              <a:chOff x="9616784" y="4557819"/>
              <a:chExt cx="449422" cy="460647"/>
            </a:xfrm>
          </p:grpSpPr>
          <p:sp>
            <p:nvSpPr>
              <p:cNvPr id="40" name="椭圆 39"/>
              <p:cNvSpPr/>
              <p:nvPr/>
            </p:nvSpPr>
            <p:spPr>
              <a:xfrm flipV="1">
                <a:off x="9678411" y="4603137"/>
                <a:ext cx="387795" cy="387795"/>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文本框 45"/>
              <p:cNvSpPr txBox="1"/>
              <p:nvPr/>
            </p:nvSpPr>
            <p:spPr>
              <a:xfrm>
                <a:off x="9616784" y="4557819"/>
                <a:ext cx="412975" cy="46064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50" advTm="6181">
        <p14:switch dir="l"/>
      </p:transition>
    </mc:Choice>
    <mc:Fallback xmlns="">
      <p:transition spd="slow" advTm="61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par>
                                <p:cTn id="13" presetID="1" presetClass="entr" presetSubtype="0" fill="hold" grpId="1" nodeType="with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4.375E-6 -0.27917 L -4.375E-6 2.22222E-6 " pathEditMode="relative" rAng="0" ptsTypes="AA">
                                      <p:cBhvr>
                                        <p:cTn id="16" dur="500" fill="hold"/>
                                        <p:tgtEl>
                                          <p:spTgt spid="17"/>
                                        </p:tgtEl>
                                        <p:attrNameLst>
                                          <p:attrName>ppt_x</p:attrName>
                                          <p:attrName>ppt_y</p:attrName>
                                        </p:attrNameLst>
                                      </p:cBhvr>
                                      <p:rCtr x="0" y="13958"/>
                                    </p:animMotion>
                                  </p:childTnLst>
                                </p:cTn>
                              </p:par>
                              <p:par>
                                <p:cTn id="17" presetID="12" presetClass="entr" presetSubtype="4" fill="hold"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1250"/>
                            </p:stCondLst>
                            <p:childTnLst>
                              <p:par>
                                <p:cTn id="22" presetID="2" presetClass="entr" presetSubtype="1"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4" fill="hold" grpId="0" nodeType="afterEffect">
                                  <p:stCondLst>
                                    <p:cond delay="25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1" presetClass="entr" presetSubtype="0" fill="hold" grpId="1" nodeType="with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par>
                                <p:cTn id="32" presetID="64" presetClass="path" presetSubtype="0" accel="50000" decel="50000" fill="hold" grpId="0" nodeType="withEffect">
                                  <p:stCondLst>
                                    <p:cond delay="0"/>
                                  </p:stCondLst>
                                  <p:childTnLst>
                                    <p:animMotion origin="layout" path="M -4.16667E-6 0.2801 L -4.16667E-6 -2.96296E-6 " pathEditMode="relative" rAng="0" ptsTypes="AA">
                                      <p:cBhvr>
                                        <p:cTn id="33" dur="500" fill="hold"/>
                                        <p:tgtEl>
                                          <p:spTgt spid="18"/>
                                        </p:tgtEl>
                                        <p:attrNameLst>
                                          <p:attrName>ppt_x</p:attrName>
                                          <p:attrName>ppt_y</p:attrName>
                                        </p:attrNameLst>
                                      </p:cBhvr>
                                      <p:rCtr x="0" y="-14028"/>
                                    </p:animMotion>
                                  </p:childTnLst>
                                </p:cTn>
                              </p:par>
                              <p:par>
                                <p:cTn id="34" presetID="12" presetClass="entr" presetSubtype="1"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down)">
                                      <p:cBhvr>
                                        <p:cTn id="37" dur="500"/>
                                        <p:tgtEl>
                                          <p:spTgt spid="7"/>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1" presetClass="entr" presetSubtype="0" fill="hold" grpId="0" nodeType="withEffect">
                                  <p:stCondLst>
                                    <p:cond delay="0"/>
                                  </p:stCondLst>
                                  <p:childTnLst>
                                    <p:set>
                                      <p:cBhvr>
                                        <p:cTn id="48" dur="1" fill="hold">
                                          <p:stCondLst>
                                            <p:cond delay="499"/>
                                          </p:stCondLst>
                                        </p:cTn>
                                        <p:tgtEl>
                                          <p:spTgt spid="19"/>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3.75E-6 -0.27917 L -3.75E-6 2.22222E-6 " pathEditMode="relative" rAng="0" ptsTypes="AA">
                                      <p:cBhvr>
                                        <p:cTn id="50" dur="500" fill="hold"/>
                                        <p:tgtEl>
                                          <p:spTgt spid="19"/>
                                        </p:tgtEl>
                                        <p:attrNameLst>
                                          <p:attrName>ppt_x</p:attrName>
                                          <p:attrName>ppt_y</p:attrName>
                                        </p:attrNameLst>
                                      </p:cBhvr>
                                      <p:rCtr x="0" y="13958"/>
                                    </p:animMotion>
                                  </p:childTnLst>
                                </p:cTn>
                              </p:par>
                              <p:par>
                                <p:cTn id="51" presetID="1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p:tgtEl>
                                          <p:spTgt spid="2"/>
                                        </p:tgtEl>
                                        <p:attrNameLst>
                                          <p:attrName>ppt_y</p:attrName>
                                        </p:attrNameLst>
                                      </p:cBhvr>
                                      <p:tavLst>
                                        <p:tav tm="0">
                                          <p:val>
                                            <p:strVal val="#ppt_y+#ppt_h*1.125000"/>
                                          </p:val>
                                        </p:tav>
                                        <p:tav tm="100000">
                                          <p:val>
                                            <p:strVal val="#ppt_y"/>
                                          </p:val>
                                        </p:tav>
                                      </p:tavLst>
                                    </p:anim>
                                    <p:animEffect transition="in" filter="wipe(up)">
                                      <p:cBhvr>
                                        <p:cTn id="54" dur="500"/>
                                        <p:tgtEl>
                                          <p:spTgt spid="2"/>
                                        </p:tgtEl>
                                      </p:cBhvr>
                                    </p:animEffect>
                                  </p:childTnLst>
                                </p:cTn>
                              </p:par>
                            </p:childTnLst>
                          </p:cTn>
                        </p:par>
                        <p:par>
                          <p:cTn id="55" fill="hold">
                            <p:stCondLst>
                              <p:cond delay="3750"/>
                            </p:stCondLst>
                            <p:childTnLst>
                              <p:par>
                                <p:cTn id="56" presetID="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0-#ppt_h/2"/>
                                          </p:val>
                                        </p:tav>
                                        <p:tav tm="100000">
                                          <p:val>
                                            <p:strVal val="#ppt_y"/>
                                          </p:val>
                                        </p:tav>
                                      </p:tavLst>
                                    </p:anim>
                                  </p:childTnLst>
                                </p:cTn>
                              </p:par>
                            </p:childTnLst>
                          </p:cTn>
                        </p:par>
                        <p:par>
                          <p:cTn id="60" fill="hold">
                            <p:stCondLst>
                              <p:cond delay="4250"/>
                            </p:stCondLst>
                            <p:childTnLst>
                              <p:par>
                                <p:cTn id="61" presetID="22" presetClass="entr" presetSubtype="4" fill="hold" grpId="0" nodeType="afterEffect">
                                  <p:stCondLst>
                                    <p:cond delay="25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par>
                                <p:cTn id="64" presetID="1" presetClass="entr" presetSubtype="0" fill="hold" grpId="0" nodeType="withEffect">
                                  <p:stCondLst>
                                    <p:cond delay="0"/>
                                  </p:stCondLst>
                                  <p:childTnLst>
                                    <p:set>
                                      <p:cBhvr>
                                        <p:cTn id="65" dur="1" fill="hold">
                                          <p:stCondLst>
                                            <p:cond delay="499"/>
                                          </p:stCondLst>
                                        </p:cTn>
                                        <p:tgtEl>
                                          <p:spTgt spid="20"/>
                                        </p:tgtEl>
                                        <p:attrNameLst>
                                          <p:attrName>style.visibility</p:attrName>
                                        </p:attrNameLst>
                                      </p:cBhvr>
                                      <p:to>
                                        <p:strVal val="visible"/>
                                      </p:to>
                                    </p:set>
                                  </p:childTnLst>
                                </p:cTn>
                              </p:par>
                              <p:par>
                                <p:cTn id="66" presetID="64" presetClass="path" presetSubtype="0" accel="50000" decel="50000" fill="hold" grpId="1" nodeType="withEffect">
                                  <p:stCondLst>
                                    <p:cond delay="0"/>
                                  </p:stCondLst>
                                  <p:childTnLst>
                                    <p:animMotion origin="layout" path="M -4.16667E-6 0.2801 L -4.16667E-6 -4.44444E-6 " pathEditMode="relative" rAng="0" ptsTypes="AA">
                                      <p:cBhvr>
                                        <p:cTn id="67" dur="500" fill="hold"/>
                                        <p:tgtEl>
                                          <p:spTgt spid="20"/>
                                        </p:tgtEl>
                                        <p:attrNameLst>
                                          <p:attrName>ppt_x</p:attrName>
                                          <p:attrName>ppt_y</p:attrName>
                                        </p:attrNameLst>
                                      </p:cBhvr>
                                      <p:rCtr x="0" y="-14005"/>
                                    </p:animMotion>
                                  </p:childTnLst>
                                </p:cTn>
                              </p:par>
                              <p:par>
                                <p:cTn id="68" presetID="12" presetClass="entr" presetSubtype="1" fill="hold" nodeType="withEffect">
                                  <p:stCondLst>
                                    <p:cond delay="25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p:tgtEl>
                                          <p:spTgt spid="37"/>
                                        </p:tgtEl>
                                        <p:attrNameLst>
                                          <p:attrName>ppt_y</p:attrName>
                                        </p:attrNameLst>
                                      </p:cBhvr>
                                      <p:tavLst>
                                        <p:tav tm="0">
                                          <p:val>
                                            <p:strVal val="#ppt_y-#ppt_h*1.125000"/>
                                          </p:val>
                                        </p:tav>
                                        <p:tav tm="100000">
                                          <p:val>
                                            <p:strVal val="#ppt_y"/>
                                          </p:val>
                                        </p:tav>
                                      </p:tavLst>
                                    </p:anim>
                                    <p:animEffect transition="in" filter="wipe(down)">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4"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973" y="1653550"/>
            <a:ext cx="1831979" cy="2524781"/>
            <a:chOff x="1827008" y="2120901"/>
            <a:chExt cx="2298700" cy="3181426"/>
          </a:xfrm>
        </p:grpSpPr>
        <p:sp>
          <p:nvSpPr>
            <p:cNvPr id="3" name="矩形 2"/>
            <p:cNvSpPr/>
            <p:nvPr/>
          </p:nvSpPr>
          <p:spPr>
            <a:xfrm>
              <a:off x="1827008" y="2120901"/>
              <a:ext cx="2298700" cy="444500"/>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4" name="矩形 3"/>
            <p:cNvSpPr/>
            <p:nvPr/>
          </p:nvSpPr>
          <p:spPr>
            <a:xfrm>
              <a:off x="1827008" y="2565400"/>
              <a:ext cx="2298700" cy="2736927"/>
            </a:xfrm>
            <a:prstGeom prst="rect">
              <a:avLst/>
            </a:prstGeom>
            <a:noFill/>
            <a:ln>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5" name="组合 4"/>
          <p:cNvGrpSpPr/>
          <p:nvPr/>
        </p:nvGrpSpPr>
        <p:grpSpPr>
          <a:xfrm>
            <a:off x="4623488" y="1653550"/>
            <a:ext cx="1831979" cy="2524781"/>
            <a:chOff x="1827008" y="2120901"/>
            <a:chExt cx="2298700" cy="3181427"/>
          </a:xfrm>
        </p:grpSpPr>
        <p:sp>
          <p:nvSpPr>
            <p:cNvPr id="6" name="矩形 5"/>
            <p:cNvSpPr/>
            <p:nvPr/>
          </p:nvSpPr>
          <p:spPr>
            <a:xfrm>
              <a:off x="1827008" y="2120901"/>
              <a:ext cx="2298700" cy="444500"/>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6"/>
            <p:cNvSpPr/>
            <p:nvPr/>
          </p:nvSpPr>
          <p:spPr>
            <a:xfrm>
              <a:off x="1827008" y="2565400"/>
              <a:ext cx="2298700" cy="2736928"/>
            </a:xfrm>
            <a:prstGeom prst="rect">
              <a:avLst/>
            </a:prstGeom>
            <a:noFill/>
            <a:ln>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8" name="组合 7"/>
          <p:cNvGrpSpPr/>
          <p:nvPr/>
        </p:nvGrpSpPr>
        <p:grpSpPr>
          <a:xfrm>
            <a:off x="6706003" y="1653550"/>
            <a:ext cx="1831979" cy="2524781"/>
            <a:chOff x="1827008" y="2120901"/>
            <a:chExt cx="2298700" cy="3181426"/>
          </a:xfrm>
        </p:grpSpPr>
        <p:sp>
          <p:nvSpPr>
            <p:cNvPr id="9" name="矩形 8"/>
            <p:cNvSpPr/>
            <p:nvPr/>
          </p:nvSpPr>
          <p:spPr>
            <a:xfrm>
              <a:off x="1827008" y="2120901"/>
              <a:ext cx="2298700" cy="444500"/>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矩形 9"/>
            <p:cNvSpPr/>
            <p:nvPr/>
          </p:nvSpPr>
          <p:spPr>
            <a:xfrm>
              <a:off x="1827008" y="2565400"/>
              <a:ext cx="2298700" cy="2736927"/>
            </a:xfrm>
            <a:prstGeom prst="rect">
              <a:avLst/>
            </a:prstGeom>
            <a:noFill/>
            <a:ln>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1" name="组合 10"/>
          <p:cNvGrpSpPr/>
          <p:nvPr/>
        </p:nvGrpSpPr>
        <p:grpSpPr>
          <a:xfrm>
            <a:off x="458457" y="1653550"/>
            <a:ext cx="1831979" cy="2524780"/>
            <a:chOff x="1827008" y="2120901"/>
            <a:chExt cx="2298700" cy="3181425"/>
          </a:xfrm>
        </p:grpSpPr>
        <p:sp>
          <p:nvSpPr>
            <p:cNvPr id="12" name="矩形 11"/>
            <p:cNvSpPr/>
            <p:nvPr/>
          </p:nvSpPr>
          <p:spPr>
            <a:xfrm>
              <a:off x="1827008" y="2120901"/>
              <a:ext cx="2298700" cy="444500"/>
            </a:xfrm>
            <a:prstGeom prst="rect">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3" name="矩形 12"/>
            <p:cNvSpPr/>
            <p:nvPr/>
          </p:nvSpPr>
          <p:spPr>
            <a:xfrm>
              <a:off x="1827008" y="2565398"/>
              <a:ext cx="2298700" cy="2736928"/>
            </a:xfrm>
            <a:prstGeom prst="rect">
              <a:avLst/>
            </a:prstGeom>
            <a:noFill/>
            <a:ln>
              <a:solidFill>
                <a:srgbClr val="16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14" name="文本框 29"/>
          <p:cNvSpPr txBox="1"/>
          <p:nvPr/>
        </p:nvSpPr>
        <p:spPr>
          <a:xfrm>
            <a:off x="758618" y="1673889"/>
            <a:ext cx="1231656" cy="314237"/>
          </a:xfrm>
          <a:prstGeom prst="rect">
            <a:avLst/>
          </a:prstGeom>
          <a:noFill/>
        </p:spPr>
        <p:txBody>
          <a:bodyPr wrap="square" lIns="67357" tIns="33679" rIns="67357" bIns="33679"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项目一</a:t>
            </a:r>
          </a:p>
        </p:txBody>
      </p:sp>
      <p:sp>
        <p:nvSpPr>
          <p:cNvPr id="15" name="文本框 30"/>
          <p:cNvSpPr txBox="1"/>
          <p:nvPr/>
        </p:nvSpPr>
        <p:spPr>
          <a:xfrm>
            <a:off x="4923650" y="1673889"/>
            <a:ext cx="1231656" cy="314237"/>
          </a:xfrm>
          <a:prstGeom prst="rect">
            <a:avLst/>
          </a:prstGeom>
          <a:noFill/>
        </p:spPr>
        <p:txBody>
          <a:bodyPr wrap="square" lIns="67357" tIns="33679" rIns="67357" bIns="33679"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项目三</a:t>
            </a:r>
          </a:p>
        </p:txBody>
      </p:sp>
      <p:sp>
        <p:nvSpPr>
          <p:cNvPr id="16" name="文本框 31"/>
          <p:cNvSpPr txBox="1"/>
          <p:nvPr/>
        </p:nvSpPr>
        <p:spPr>
          <a:xfrm>
            <a:off x="2841135" y="1673889"/>
            <a:ext cx="1231656" cy="314237"/>
          </a:xfrm>
          <a:prstGeom prst="rect">
            <a:avLst/>
          </a:prstGeom>
          <a:noFill/>
        </p:spPr>
        <p:txBody>
          <a:bodyPr wrap="square" lIns="67357" tIns="33679" rIns="67357" bIns="33679"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项目二</a:t>
            </a:r>
          </a:p>
        </p:txBody>
      </p:sp>
      <p:sp>
        <p:nvSpPr>
          <p:cNvPr id="17" name="文本框 32"/>
          <p:cNvSpPr txBox="1"/>
          <p:nvPr/>
        </p:nvSpPr>
        <p:spPr>
          <a:xfrm>
            <a:off x="7006165" y="1673889"/>
            <a:ext cx="1231656" cy="314237"/>
          </a:xfrm>
          <a:prstGeom prst="rect">
            <a:avLst/>
          </a:prstGeom>
          <a:noFill/>
        </p:spPr>
        <p:txBody>
          <a:bodyPr wrap="square" lIns="67357" tIns="33679" rIns="67357" bIns="33679"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项目四</a:t>
            </a:r>
          </a:p>
        </p:txBody>
      </p:sp>
      <p:sp>
        <p:nvSpPr>
          <p:cNvPr id="18" name="文本框 33"/>
          <p:cNvSpPr txBox="1"/>
          <p:nvPr/>
        </p:nvSpPr>
        <p:spPr>
          <a:xfrm>
            <a:off x="602005" y="2273120"/>
            <a:ext cx="1488540" cy="1914675"/>
          </a:xfrm>
          <a:prstGeom prst="rect">
            <a:avLst/>
          </a:prstGeom>
          <a:noFill/>
        </p:spPr>
        <p:txBody>
          <a:bodyPr wrap="square" lIns="67357" tIns="33679" rIns="67357" bIns="33679" rtlCol="0">
            <a:spAutoFit/>
          </a:bodyPr>
          <a:lstStyle/>
          <a:p>
            <a:r>
              <a:rPr lang="zh-CN" altLang="en-US" sz="1200" dirty="0">
                <a:solidFill>
                  <a:srgbClr val="16B59C"/>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16B59C"/>
              </a:solidFill>
              <a:latin typeface="微软雅黑" pitchFamily="34" charset="-122"/>
              <a:ea typeface="微软雅黑" pitchFamily="34" charset="-122"/>
            </a:endParaRPr>
          </a:p>
        </p:txBody>
      </p:sp>
      <p:sp>
        <p:nvSpPr>
          <p:cNvPr id="19" name="文本框 34"/>
          <p:cNvSpPr txBox="1"/>
          <p:nvPr/>
        </p:nvSpPr>
        <p:spPr>
          <a:xfrm>
            <a:off x="2728491" y="2273120"/>
            <a:ext cx="1488540" cy="1914675"/>
          </a:xfrm>
          <a:prstGeom prst="rect">
            <a:avLst/>
          </a:prstGeom>
          <a:noFill/>
        </p:spPr>
        <p:txBody>
          <a:bodyPr wrap="square" lIns="67357" tIns="33679" rIns="67357" bIns="33679" rtlCol="0">
            <a:spAutoFit/>
          </a:bodyPr>
          <a:lstStyle/>
          <a:p>
            <a:r>
              <a:rPr lang="zh-CN" altLang="en-US" sz="1200" dirty="0">
                <a:solidFill>
                  <a:srgbClr val="16B59C"/>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16B59C"/>
              </a:solidFill>
              <a:latin typeface="微软雅黑" pitchFamily="34" charset="-122"/>
              <a:ea typeface="微软雅黑" pitchFamily="34" charset="-122"/>
            </a:endParaRPr>
          </a:p>
        </p:txBody>
      </p:sp>
      <p:sp>
        <p:nvSpPr>
          <p:cNvPr id="20" name="文本框 35"/>
          <p:cNvSpPr txBox="1"/>
          <p:nvPr/>
        </p:nvSpPr>
        <p:spPr>
          <a:xfrm>
            <a:off x="4784094" y="2273120"/>
            <a:ext cx="1559423" cy="1730009"/>
          </a:xfrm>
          <a:prstGeom prst="rect">
            <a:avLst/>
          </a:prstGeom>
          <a:noFill/>
        </p:spPr>
        <p:txBody>
          <a:bodyPr wrap="square" lIns="67357" tIns="33679" rIns="67357" bIns="33679" rtlCol="0">
            <a:spAutoFit/>
          </a:bodyPr>
          <a:lstStyle/>
          <a:p>
            <a:r>
              <a:rPr lang="zh-CN" altLang="en-US" sz="1200" dirty="0">
                <a:solidFill>
                  <a:srgbClr val="16B59C"/>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16B59C"/>
              </a:solidFill>
              <a:latin typeface="微软雅黑" pitchFamily="34" charset="-122"/>
              <a:ea typeface="微软雅黑" pitchFamily="34" charset="-122"/>
            </a:endParaRPr>
          </a:p>
        </p:txBody>
      </p:sp>
      <p:sp>
        <p:nvSpPr>
          <p:cNvPr id="21" name="文本框 36"/>
          <p:cNvSpPr txBox="1"/>
          <p:nvPr/>
        </p:nvSpPr>
        <p:spPr>
          <a:xfrm>
            <a:off x="6885107" y="2273120"/>
            <a:ext cx="1517334" cy="1730009"/>
          </a:xfrm>
          <a:prstGeom prst="rect">
            <a:avLst/>
          </a:prstGeom>
          <a:noFill/>
        </p:spPr>
        <p:txBody>
          <a:bodyPr wrap="square" lIns="67357" tIns="33679" rIns="67357" bIns="33679" rtlCol="0">
            <a:spAutoFit/>
          </a:bodyPr>
          <a:lstStyle/>
          <a:p>
            <a:r>
              <a:rPr lang="zh-CN" altLang="en-US" sz="1200" dirty="0">
                <a:solidFill>
                  <a:srgbClr val="16B59C"/>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16B59C"/>
              </a:solidFill>
              <a:latin typeface="微软雅黑" pitchFamily="34" charset="-122"/>
              <a:ea typeface="微软雅黑" pitchFamily="34"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2000" advTm="6691">
        <p14:prism isContent="1"/>
      </p:transition>
    </mc:Choice>
    <mc:Fallback xmlns="">
      <p:transition spd="slow" advTm="66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52062" y="1038325"/>
            <a:ext cx="3054485" cy="3629252"/>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1"/>
          </a:solidFill>
          <a:ln>
            <a:noFill/>
          </a:ln>
        </p:spPr>
        <p:txBody>
          <a:bodyPr vert="horz" wrap="square" lIns="67373" tIns="33686" rIns="67373" bIns="33686" numCol="1" anchor="t" anchorCtr="0" compatLnSpc="1"/>
          <a:lstStyle/>
          <a:p>
            <a:endParaRPr lang="zh-CN" altLang="en-US"/>
          </a:p>
        </p:txBody>
      </p:sp>
      <p:sp>
        <p:nvSpPr>
          <p:cNvPr id="3" name="Freeform 6"/>
          <p:cNvSpPr/>
          <p:nvPr/>
        </p:nvSpPr>
        <p:spPr bwMode="auto">
          <a:xfrm>
            <a:off x="2955958" y="2284092"/>
            <a:ext cx="2022106" cy="240260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16B59C"/>
          </a:solidFill>
          <a:ln>
            <a:noFill/>
          </a:ln>
        </p:spPr>
        <p:txBody>
          <a:bodyPr vert="horz" wrap="square" lIns="67373" tIns="33686" rIns="67373" bIns="33686" numCol="1" anchor="t" anchorCtr="0" compatLnSpc="1"/>
          <a:lstStyle/>
          <a:p>
            <a:endParaRPr lang="zh-CN" altLang="en-US"/>
          </a:p>
        </p:txBody>
      </p:sp>
      <p:sp>
        <p:nvSpPr>
          <p:cNvPr id="4" name="椭圆 3"/>
          <p:cNvSpPr/>
          <p:nvPr/>
        </p:nvSpPr>
        <p:spPr bwMode="auto">
          <a:xfrm>
            <a:off x="2825870" y="1250015"/>
            <a:ext cx="690838" cy="687993"/>
          </a:xfrm>
          <a:prstGeom prst="ellipse">
            <a:avLst/>
          </a:prstGeom>
          <a:solidFill>
            <a:srgbClr val="16B59C"/>
          </a:solidFill>
          <a:ln w="9525" cap="flat" cmpd="sng" algn="ctr">
            <a:solidFill>
              <a:srgbClr val="F8F8F8"/>
            </a:solidFill>
            <a:prstDash val="solid"/>
            <a:round/>
            <a:headEnd type="none" w="med" len="med"/>
            <a:tailEnd type="none" w="med" len="med"/>
          </a:ln>
          <a:effectLst/>
        </p:spPr>
        <p:txBody>
          <a:bodyPr vert="horz" wrap="square" lIns="67373" tIns="33686" rIns="67373" bIns="33686" numCol="1" rtlCol="0" anchor="t" anchorCtr="0" compatLnSpc="1"/>
          <a:lstStyle/>
          <a:p>
            <a:pPr defTabSz="673730"/>
            <a:endParaRPr lang="zh-CN" altLang="en-US" sz="1300"/>
          </a:p>
        </p:txBody>
      </p:sp>
      <p:sp>
        <p:nvSpPr>
          <p:cNvPr id="5" name="椭圆 4"/>
          <p:cNvSpPr/>
          <p:nvPr/>
        </p:nvSpPr>
        <p:spPr bwMode="auto">
          <a:xfrm>
            <a:off x="4554460" y="2520157"/>
            <a:ext cx="577636" cy="575257"/>
          </a:xfrm>
          <a:prstGeom prst="ellipse">
            <a:avLst/>
          </a:prstGeom>
          <a:solidFill>
            <a:srgbClr val="16B59C"/>
          </a:solidFill>
          <a:ln w="9525" cap="flat" cmpd="sng" algn="ctr">
            <a:solidFill>
              <a:srgbClr val="F8F8F8"/>
            </a:solidFill>
            <a:prstDash val="solid"/>
            <a:round/>
            <a:headEnd type="none" w="med" len="med"/>
            <a:tailEnd type="none" w="med" len="med"/>
          </a:ln>
          <a:effectLst/>
        </p:spPr>
        <p:txBody>
          <a:bodyPr vert="horz" wrap="square" lIns="67373" tIns="33686" rIns="67373" bIns="33686" numCol="1" rtlCol="0" anchor="t" anchorCtr="0" compatLnSpc="1"/>
          <a:lstStyle/>
          <a:p>
            <a:pPr defTabSz="673730"/>
            <a:endParaRPr lang="zh-CN" altLang="en-US" sz="1300"/>
          </a:p>
        </p:txBody>
      </p:sp>
      <p:sp>
        <p:nvSpPr>
          <p:cNvPr id="6" name="TextBox 5"/>
          <p:cNvSpPr txBox="1"/>
          <p:nvPr/>
        </p:nvSpPr>
        <p:spPr>
          <a:xfrm>
            <a:off x="2826474" y="1390430"/>
            <a:ext cx="702942" cy="407163"/>
          </a:xfrm>
          <a:prstGeom prst="rect">
            <a:avLst/>
          </a:prstGeom>
          <a:noFill/>
        </p:spPr>
        <p:txBody>
          <a:bodyPr wrap="none" lIns="67373" tIns="33686" rIns="67373" bIns="33686" rtlCol="0">
            <a:spAutoFit/>
          </a:bodyPr>
          <a:lstStyle/>
          <a:p>
            <a:r>
              <a:rPr lang="en-US" altLang="zh-CN" sz="2200" dirty="0">
                <a:solidFill>
                  <a:srgbClr val="F8F8F8"/>
                </a:solidFill>
              </a:rPr>
              <a:t>75%</a:t>
            </a:r>
            <a:endParaRPr lang="zh-CN" altLang="en-US" sz="2200" dirty="0">
              <a:solidFill>
                <a:srgbClr val="F8F8F8"/>
              </a:solidFill>
            </a:endParaRPr>
          </a:p>
        </p:txBody>
      </p:sp>
      <p:sp>
        <p:nvSpPr>
          <p:cNvPr id="7" name="TextBox 6"/>
          <p:cNvSpPr txBox="1"/>
          <p:nvPr/>
        </p:nvSpPr>
        <p:spPr>
          <a:xfrm>
            <a:off x="4566727" y="2638134"/>
            <a:ext cx="597727" cy="345029"/>
          </a:xfrm>
          <a:prstGeom prst="rect">
            <a:avLst/>
          </a:prstGeom>
          <a:noFill/>
        </p:spPr>
        <p:txBody>
          <a:bodyPr wrap="none" lIns="67373" tIns="33686" rIns="67373" bIns="33686" rtlCol="0">
            <a:spAutoFit/>
          </a:bodyPr>
          <a:lstStyle/>
          <a:p>
            <a:r>
              <a:rPr lang="en-US" altLang="zh-CN" dirty="0">
                <a:solidFill>
                  <a:srgbClr val="F8F8F8"/>
                </a:solidFill>
              </a:rPr>
              <a:t>34%</a:t>
            </a:r>
            <a:endParaRPr lang="zh-CN" altLang="en-US" dirty="0">
              <a:solidFill>
                <a:srgbClr val="F8F8F8"/>
              </a:solidFill>
            </a:endParaRPr>
          </a:p>
        </p:txBody>
      </p:sp>
      <p:sp>
        <p:nvSpPr>
          <p:cNvPr id="8" name="TextBox 7"/>
          <p:cNvSpPr txBox="1"/>
          <p:nvPr/>
        </p:nvSpPr>
        <p:spPr>
          <a:xfrm>
            <a:off x="1608314" y="1420693"/>
            <a:ext cx="751615" cy="437362"/>
          </a:xfrm>
          <a:prstGeom prst="rect">
            <a:avLst/>
          </a:prstGeom>
          <a:noFill/>
        </p:spPr>
        <p:txBody>
          <a:bodyPr wrap="none" lIns="67373" tIns="33686" rIns="67373" bIns="33686" rtlCol="0">
            <a:spAutoFit/>
          </a:bodyPr>
          <a:lstStyle/>
          <a:p>
            <a:r>
              <a:rPr lang="zh-CN" altLang="en-US" sz="2400" dirty="0">
                <a:solidFill>
                  <a:srgbClr val="16B59C"/>
                </a:solidFill>
                <a:latin typeface="+mj-ea"/>
                <a:ea typeface="+mj-ea"/>
              </a:rPr>
              <a:t>目标</a:t>
            </a:r>
          </a:p>
        </p:txBody>
      </p:sp>
      <p:sp>
        <p:nvSpPr>
          <p:cNvPr id="9" name="TextBox 8"/>
          <p:cNvSpPr txBox="1"/>
          <p:nvPr/>
        </p:nvSpPr>
        <p:spPr>
          <a:xfrm>
            <a:off x="940089" y="1977605"/>
            <a:ext cx="1927350" cy="1791579"/>
          </a:xfrm>
          <a:prstGeom prst="rect">
            <a:avLst/>
          </a:prstGeom>
          <a:noFill/>
        </p:spPr>
        <p:txBody>
          <a:bodyPr wrap="square" lIns="67373" tIns="33686" rIns="67373" bIns="33686" rtlCol="0">
            <a:spAutoFit/>
          </a:bodyPr>
          <a:lstStyle/>
          <a:p>
            <a:pPr algn="ctr"/>
            <a:r>
              <a:rPr lang="zh-CN" altLang="en-US" dirty="0">
                <a:solidFill>
                  <a:schemeClr val="bg1">
                    <a:lumMod val="65000"/>
                  </a:schemeClr>
                </a:solidFill>
                <a:latin typeface="+mn-ea"/>
                <a:ea typeface="+mn-ea"/>
              </a:rPr>
              <a:t>请输入您的文字对目标进行说明请输入您的文字对目标进行说明请输入您的文字对目标进行说明</a:t>
            </a:r>
          </a:p>
          <a:p>
            <a:pPr algn="ctr"/>
            <a:endParaRPr lang="zh-CN" altLang="en-US" dirty="0">
              <a:solidFill>
                <a:schemeClr val="bg1">
                  <a:lumMod val="65000"/>
                </a:schemeClr>
              </a:solidFill>
              <a:latin typeface="+mn-ea"/>
              <a:ea typeface="+mn-ea"/>
            </a:endParaRPr>
          </a:p>
        </p:txBody>
      </p:sp>
      <p:sp>
        <p:nvSpPr>
          <p:cNvPr id="10" name="TextBox 9"/>
          <p:cNvSpPr txBox="1"/>
          <p:nvPr/>
        </p:nvSpPr>
        <p:spPr>
          <a:xfrm>
            <a:off x="3640237" y="2550096"/>
            <a:ext cx="751615" cy="437362"/>
          </a:xfrm>
          <a:prstGeom prst="rect">
            <a:avLst/>
          </a:prstGeom>
          <a:noFill/>
        </p:spPr>
        <p:txBody>
          <a:bodyPr wrap="none" lIns="67373" tIns="33686" rIns="67373" bIns="33686" rtlCol="0">
            <a:spAutoFit/>
          </a:bodyPr>
          <a:lstStyle/>
          <a:p>
            <a:r>
              <a:rPr lang="zh-CN" altLang="en-US" sz="2400" dirty="0">
                <a:solidFill>
                  <a:srgbClr val="F8F8F8"/>
                </a:solidFill>
                <a:latin typeface="+mj-ea"/>
                <a:ea typeface="+mj-ea"/>
              </a:rPr>
              <a:t>实际</a:t>
            </a:r>
          </a:p>
        </p:txBody>
      </p:sp>
      <p:sp>
        <p:nvSpPr>
          <p:cNvPr id="11" name="TextBox 10"/>
          <p:cNvSpPr txBox="1"/>
          <p:nvPr/>
        </p:nvSpPr>
        <p:spPr>
          <a:xfrm>
            <a:off x="3123090" y="3135011"/>
            <a:ext cx="1776272" cy="899027"/>
          </a:xfrm>
          <a:prstGeom prst="rect">
            <a:avLst/>
          </a:prstGeom>
          <a:noFill/>
        </p:spPr>
        <p:txBody>
          <a:bodyPr wrap="square" lIns="67373" tIns="33686" rIns="67373" bIns="33686" rtlCol="0">
            <a:spAutoFit/>
          </a:bodyPr>
          <a:lstStyle/>
          <a:p>
            <a:pPr algn="ctr"/>
            <a:r>
              <a:rPr lang="zh-CN" altLang="en-US" dirty="0">
                <a:solidFill>
                  <a:srgbClr val="F8F8F8"/>
                </a:solidFill>
                <a:latin typeface="+mn-ea"/>
                <a:ea typeface="+mn-ea"/>
              </a:rPr>
              <a:t>请输入您的</a:t>
            </a:r>
            <a:r>
              <a:rPr lang="zh-CN" altLang="en-US">
                <a:solidFill>
                  <a:srgbClr val="F8F8F8"/>
                </a:solidFill>
                <a:latin typeface="+mn-ea"/>
                <a:ea typeface="+mn-ea"/>
              </a:rPr>
              <a:t>文字对实际情况进行说明</a:t>
            </a:r>
            <a:endParaRPr lang="zh-CN" altLang="en-US" dirty="0">
              <a:solidFill>
                <a:srgbClr val="F8F8F8"/>
              </a:solidFill>
              <a:latin typeface="+mn-ea"/>
              <a:ea typeface="+mn-ea"/>
            </a:endParaRPr>
          </a:p>
        </p:txBody>
      </p:sp>
      <p:sp>
        <p:nvSpPr>
          <p:cNvPr id="12" name="TextBox 11"/>
          <p:cNvSpPr txBox="1"/>
          <p:nvPr/>
        </p:nvSpPr>
        <p:spPr>
          <a:xfrm>
            <a:off x="3650300" y="1183181"/>
            <a:ext cx="4231792" cy="560472"/>
          </a:xfrm>
          <a:prstGeom prst="rect">
            <a:avLst/>
          </a:prstGeom>
          <a:noFill/>
        </p:spPr>
        <p:txBody>
          <a:bodyPr wrap="square" lIns="67373" tIns="33686" rIns="67373" bIns="33686" rtlCol="0">
            <a:spAutoFit/>
          </a:bodyPr>
          <a:lstStyle/>
          <a:p>
            <a:r>
              <a:rPr lang="zh-CN" altLang="en-US" dirty="0">
                <a:solidFill>
                  <a:schemeClr val="bg1">
                    <a:lumMod val="65000"/>
                  </a:schemeClr>
                </a:solidFill>
                <a:latin typeface="+mn-ea"/>
                <a:ea typeface="+mn-ea"/>
              </a:rPr>
              <a:t>请输入您的文字请输入您的文字请输入您的文字请输入您的文字请输入您的文字</a:t>
            </a:r>
          </a:p>
        </p:txBody>
      </p:sp>
      <p:sp>
        <p:nvSpPr>
          <p:cNvPr id="13" name="TextBox 12"/>
          <p:cNvSpPr txBox="1"/>
          <p:nvPr/>
        </p:nvSpPr>
        <p:spPr>
          <a:xfrm>
            <a:off x="5756831" y="2527265"/>
            <a:ext cx="2125260" cy="1052915"/>
          </a:xfrm>
          <a:prstGeom prst="rect">
            <a:avLst/>
          </a:prstGeom>
          <a:noFill/>
        </p:spPr>
        <p:txBody>
          <a:bodyPr wrap="square" lIns="67373" tIns="33686" rIns="67373" bIns="33686" rtlCol="0">
            <a:spAutoFit/>
          </a:bodyPr>
          <a:lstStyle/>
          <a:p>
            <a:r>
              <a:rPr lang="zh-CN" altLang="en-US" dirty="0">
                <a:solidFill>
                  <a:schemeClr val="bg1">
                    <a:lumMod val="65000"/>
                  </a:schemeClr>
                </a:solidFill>
                <a:latin typeface="+mn-ea"/>
                <a:ea typeface="+mn-ea"/>
              </a:rPr>
              <a:t>请输入您的文字请输入您的文字请输入您的文字请输入您的文字请输入您的文字</a:t>
            </a: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600" advTm="6966">
        <p14:conveyor dir="r"/>
      </p:transition>
    </mc:Choice>
    <mc:Fallback xmlns="">
      <p:transition spd="slow" advTm="6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35">
                                          <p:stCondLst>
                                            <p:cond delay="0"/>
                                          </p:stCondLst>
                                        </p:cTn>
                                        <p:tgtEl>
                                          <p:spTgt spid="3"/>
                                        </p:tgtEl>
                                      </p:cBhvr>
                                    </p:animEffect>
                                    <p:anim calcmode="lin" valueType="num">
                                      <p:cBhvr>
                                        <p:cTn id="2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9" dur="20">
                                          <p:stCondLst>
                                            <p:cond delay="487"/>
                                          </p:stCondLst>
                                        </p:cTn>
                                        <p:tgtEl>
                                          <p:spTgt spid="3"/>
                                        </p:tgtEl>
                                      </p:cBhvr>
                                      <p:to x="100000" y="60000"/>
                                    </p:animScale>
                                    <p:animScale>
                                      <p:cBhvr>
                                        <p:cTn id="30" dur="124" decel="50000">
                                          <p:stCondLst>
                                            <p:cond delay="507"/>
                                          </p:stCondLst>
                                        </p:cTn>
                                        <p:tgtEl>
                                          <p:spTgt spid="3"/>
                                        </p:tgtEl>
                                      </p:cBhvr>
                                      <p:to x="100000" y="100000"/>
                                    </p:animScale>
                                    <p:animScale>
                                      <p:cBhvr>
                                        <p:cTn id="31" dur="20">
                                          <p:stCondLst>
                                            <p:cond delay="984"/>
                                          </p:stCondLst>
                                        </p:cTn>
                                        <p:tgtEl>
                                          <p:spTgt spid="3"/>
                                        </p:tgtEl>
                                      </p:cBhvr>
                                      <p:to x="100000" y="80000"/>
                                    </p:animScale>
                                    <p:animScale>
                                      <p:cBhvr>
                                        <p:cTn id="32" dur="124" decel="50000">
                                          <p:stCondLst>
                                            <p:cond delay="1004"/>
                                          </p:stCondLst>
                                        </p:cTn>
                                        <p:tgtEl>
                                          <p:spTgt spid="3"/>
                                        </p:tgtEl>
                                      </p:cBhvr>
                                      <p:to x="100000" y="100000"/>
                                    </p:animScale>
                                    <p:animScale>
                                      <p:cBhvr>
                                        <p:cTn id="33" dur="20">
                                          <p:stCondLst>
                                            <p:cond delay="1231"/>
                                          </p:stCondLst>
                                        </p:cTn>
                                        <p:tgtEl>
                                          <p:spTgt spid="3"/>
                                        </p:tgtEl>
                                      </p:cBhvr>
                                      <p:to x="100000" y="90000"/>
                                    </p:animScale>
                                    <p:animScale>
                                      <p:cBhvr>
                                        <p:cTn id="34" dur="124" decel="50000">
                                          <p:stCondLst>
                                            <p:cond delay="1251"/>
                                          </p:stCondLst>
                                        </p:cTn>
                                        <p:tgtEl>
                                          <p:spTgt spid="3"/>
                                        </p:tgtEl>
                                      </p:cBhvr>
                                      <p:to x="100000" y="100000"/>
                                    </p:animScale>
                                    <p:animScale>
                                      <p:cBhvr>
                                        <p:cTn id="35" dur="20">
                                          <p:stCondLst>
                                            <p:cond delay="1356"/>
                                          </p:stCondLst>
                                        </p:cTn>
                                        <p:tgtEl>
                                          <p:spTgt spid="3"/>
                                        </p:tgtEl>
                                      </p:cBhvr>
                                      <p:to x="100000" y="95000"/>
                                    </p:animScale>
                                    <p:animScale>
                                      <p:cBhvr>
                                        <p:cTn id="36" dur="124" decel="50000">
                                          <p:stCondLst>
                                            <p:cond delay="1376"/>
                                          </p:stCondLst>
                                        </p:cTn>
                                        <p:tgtEl>
                                          <p:spTgt spid="3"/>
                                        </p:tgtEl>
                                      </p:cBhvr>
                                      <p:to x="100000" y="100000"/>
                                    </p:animScale>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90"/>
                                          </p:val>
                                        </p:tav>
                                        <p:tav tm="100000">
                                          <p:val>
                                            <p:fltVal val="0"/>
                                          </p:val>
                                        </p:tav>
                                      </p:tavLst>
                                    </p:anim>
                                    <p:animEffect transition="in" filter="fade">
                                      <p:cBhvr>
                                        <p:cTn id="43" dur="500"/>
                                        <p:tgtEl>
                                          <p:spTgt spid="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 calcmode="lin" valueType="num">
                                      <p:cBhvr>
                                        <p:cTn id="48" dur="500" fill="hold"/>
                                        <p:tgtEl>
                                          <p:spTgt spid="9"/>
                                        </p:tgtEl>
                                        <p:attrNameLst>
                                          <p:attrName>style.rotation</p:attrName>
                                        </p:attrNameLst>
                                      </p:cBhvr>
                                      <p:tavLst>
                                        <p:tav tm="0">
                                          <p:val>
                                            <p:fltVal val="90"/>
                                          </p:val>
                                        </p:tav>
                                        <p:tav tm="100000">
                                          <p:val>
                                            <p:fltVal val="0"/>
                                          </p:val>
                                        </p:tav>
                                      </p:tavLst>
                                    </p:anim>
                                    <p:animEffect transition="in" filter="fade">
                                      <p:cBhvr>
                                        <p:cTn id="49" dur="500"/>
                                        <p:tgtEl>
                                          <p:spTgt spid="9"/>
                                        </p:tgtEl>
                                      </p:cBhvr>
                                    </p:animEffect>
                                  </p:childTnLst>
                                </p:cTn>
                              </p:par>
                            </p:childTnLst>
                          </p:cTn>
                        </p:par>
                        <p:par>
                          <p:cTn id="50" fill="hold">
                            <p:stCondLst>
                              <p:cond delay="2500"/>
                            </p:stCondLst>
                            <p:childTnLst>
                              <p:par>
                                <p:cTn id="51" presetID="5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Scale>
                                      <p:cBhvr>
                                        <p:cTn id="5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6"/>
                                        </p:tgtEl>
                                        <p:attrNameLst>
                                          <p:attrName>ppt_x</p:attrName>
                                          <p:attrName>ppt_y</p:attrName>
                                        </p:attrNameLst>
                                      </p:cBhvr>
                                    </p:animMotion>
                                    <p:animEffect transition="in" filter="fade">
                                      <p:cBhvr>
                                        <p:cTn id="60" dur="1000"/>
                                        <p:tgtEl>
                                          <p:spTgt spid="6"/>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right)">
                                      <p:cBhvr>
                                        <p:cTn id="64" dur="500"/>
                                        <p:tgtEl>
                                          <p:spTgt spid="12"/>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90"/>
                                          </p:val>
                                        </p:tav>
                                        <p:tav tm="100000">
                                          <p:val>
                                            <p:fltVal val="0"/>
                                          </p:val>
                                        </p:tav>
                                      </p:tavLst>
                                    </p:anim>
                                    <p:animEffect transition="in" filter="fade">
                                      <p:cBhvr>
                                        <p:cTn id="71" dur="500"/>
                                        <p:tgtEl>
                                          <p:spTgt spid="10"/>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 calcmode="lin" valueType="num">
                                      <p:cBhvr>
                                        <p:cTn id="76" dur="500" fill="hold"/>
                                        <p:tgtEl>
                                          <p:spTgt spid="11"/>
                                        </p:tgtEl>
                                        <p:attrNameLst>
                                          <p:attrName>style.rotation</p:attrName>
                                        </p:attrNameLst>
                                      </p:cBhvr>
                                      <p:tavLst>
                                        <p:tav tm="0">
                                          <p:val>
                                            <p:fltVal val="90"/>
                                          </p:val>
                                        </p:tav>
                                        <p:tav tm="100000">
                                          <p:val>
                                            <p:fltVal val="0"/>
                                          </p:val>
                                        </p:tav>
                                      </p:tavLst>
                                    </p:anim>
                                    <p:animEffect transition="in" filter="fade">
                                      <p:cBhvr>
                                        <p:cTn id="77" dur="500"/>
                                        <p:tgtEl>
                                          <p:spTgt spid="11"/>
                                        </p:tgtEl>
                                      </p:cBhvr>
                                    </p:animEffect>
                                  </p:childTnLst>
                                </p:cTn>
                              </p:par>
                            </p:childTnLst>
                          </p:cTn>
                        </p:par>
                        <p:par>
                          <p:cTn id="78" fill="hold">
                            <p:stCondLst>
                              <p:cond delay="4500"/>
                            </p:stCondLst>
                            <p:childTnLst>
                              <p:par>
                                <p:cTn id="79" presetID="52" presetClass="entr" presetSubtype="0"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Scale>
                                      <p:cBhvr>
                                        <p:cTn id="8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
                                        </p:tgtEl>
                                        <p:attrNameLst>
                                          <p:attrName>ppt_x</p:attrName>
                                          <p:attrName>ppt_y</p:attrName>
                                        </p:attrNameLst>
                                      </p:cBhvr>
                                    </p:animMotion>
                                    <p:animEffect transition="in" filter="fade">
                                      <p:cBhvr>
                                        <p:cTn id="83" dur="1000"/>
                                        <p:tgtEl>
                                          <p:spTgt spid="5"/>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Scale>
                                      <p:cBhvr>
                                        <p:cTn id="8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7"/>
                                        </p:tgtEl>
                                        <p:attrNameLst>
                                          <p:attrName>ppt_x</p:attrName>
                                          <p:attrName>ppt_y</p:attrName>
                                        </p:attrNameLst>
                                      </p:cBhvr>
                                    </p:animMotion>
                                    <p:animEffect transition="in" filter="fade">
                                      <p:cBhvr>
                                        <p:cTn id="88" dur="1000"/>
                                        <p:tgtEl>
                                          <p:spTgt spid="7"/>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right)">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708474" y="1440036"/>
            <a:ext cx="1322428" cy="1322428"/>
          </a:xfrm>
          <a:prstGeom prst="ellipse">
            <a:avLst/>
          </a:prstGeom>
          <a:solidFill>
            <a:srgbClr val="16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96506" y="1713440"/>
            <a:ext cx="1656184" cy="806716"/>
          </a:xfrm>
          <a:prstGeom prst="rect">
            <a:avLst/>
          </a:prstGeom>
          <a:noFill/>
        </p:spPr>
        <p:txBody>
          <a:bodyPr wrap="square" lIns="67394" tIns="33697" rIns="67394" bIns="33697"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02</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76426" y="3096220"/>
            <a:ext cx="5616624" cy="498939"/>
          </a:xfrm>
          <a:prstGeom prst="rect">
            <a:avLst/>
          </a:prstGeom>
          <a:noFill/>
        </p:spPr>
        <p:txBody>
          <a:bodyPr wrap="square" lIns="67394" tIns="33697" rIns="67394" bIns="33697" rtlCol="0">
            <a:spAutoFit/>
          </a:bodyPr>
          <a:lstStyle/>
          <a:p>
            <a:r>
              <a:rPr lang="zh-CN" altLang="en-US" sz="2800" dirty="0">
                <a:solidFill>
                  <a:srgbClr val="16B59C"/>
                </a:solidFill>
                <a:latin typeface="微软雅黑" panose="020B0503020204020204" pitchFamily="34" charset="-122"/>
                <a:ea typeface="微软雅黑" panose="020B0503020204020204" pitchFamily="34" charset="-122"/>
              </a:rPr>
              <a:t>请输入你的标题</a:t>
            </a:r>
          </a:p>
        </p:txBody>
      </p:sp>
      <p:sp>
        <p:nvSpPr>
          <p:cNvPr id="6" name="文本框 5"/>
          <p:cNvSpPr txBox="1"/>
          <p:nvPr/>
        </p:nvSpPr>
        <p:spPr>
          <a:xfrm>
            <a:off x="2844378" y="3744292"/>
            <a:ext cx="3672408" cy="237329"/>
          </a:xfrm>
          <a:prstGeom prst="rect">
            <a:avLst/>
          </a:prstGeom>
          <a:noFill/>
        </p:spPr>
        <p:txBody>
          <a:bodyPr wrap="square" lIns="67394" tIns="33697" rIns="67394" bIns="33697" rtlCol="0">
            <a:spAutoFit/>
          </a:bodyPr>
          <a:lstStyle/>
          <a:p>
            <a:r>
              <a:rPr lang="en-US" altLang="zh-CN" sz="1100" dirty="0">
                <a:solidFill>
                  <a:schemeClr val="bg1">
                    <a:lumMod val="65000"/>
                  </a:schemeClr>
                </a:solidFill>
                <a:latin typeface="微软雅黑" panose="020B0503020204020204" pitchFamily="34" charset="-122"/>
                <a:ea typeface="微软雅黑" panose="020B0503020204020204" pitchFamily="34" charset="-122"/>
              </a:rPr>
              <a:t>Please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r>
              <a:rPr lang="en-US" altLang="zh-CN" sz="1100" dirty="0">
                <a:solidFill>
                  <a:schemeClr val="bg1">
                    <a:lumMod val="65000"/>
                  </a:schemeClr>
                </a:solidFill>
                <a:latin typeface="微软雅黑" panose="020B0503020204020204" pitchFamily="34" charset="-122"/>
                <a:ea typeface="微软雅黑" panose="020B0503020204020204" pitchFamily="34" charset="-122"/>
              </a:rPr>
              <a:t> enter your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rPr>
              <a:t>titlePlease</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974" y="-1728316"/>
            <a:ext cx="11737304" cy="3188524"/>
          </a:xfrm>
          <a:prstGeom prst="rect">
            <a:avLst/>
          </a:prstGeom>
        </p:spPr>
      </p:pic>
    </p:spTree>
    <p:extLst>
      <p:ext uri="{BB962C8B-B14F-4D97-AF65-F5344CB8AC3E}">
        <p14:creationId xmlns:p14="http://schemas.microsoft.com/office/powerpoint/2010/main" val="87009187"/>
      </p:ext>
    </p:extLst>
  </p:cSld>
  <p:clrMapOvr>
    <a:masterClrMapping/>
  </p:clrMapOvr>
  <mc:AlternateContent xmlns:mc="http://schemas.openxmlformats.org/markup-compatibility/2006" xmlns:p14="http://schemas.microsoft.com/office/powerpoint/2010/main">
    <mc:Choice Requires="p14">
      <p:transition spd="slow" p14:dur="3000" advTm="3642">
        <p14:shred pattern="rectangle"/>
      </p:transition>
    </mc:Choice>
    <mc:Fallback xmlns="">
      <p:transition spd="slow" advTm="36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k1.1234"/>
  <p:tag name="ISPRING_ULTRA_SCORM_COURSE_ID" val="ADE96B5D-5FA0-41A8-91FB-6B1F423069B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Lst>
</file>

<file path=ppt/tags/tag2.xml><?xml version="1.0" encoding="utf-8"?>
<p:tagLst xmlns:a="http://schemas.openxmlformats.org/drawingml/2006/main" xmlns:r="http://schemas.openxmlformats.org/officeDocument/2006/relationships" xmlns:p="http://schemas.openxmlformats.org/presentationml/2006/main">
  <p:tag name="TIMING" val="|2.4|0.9|0.8|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2260</Words>
  <Application>Microsoft Office PowerPoint</Application>
  <PresentationFormat>自定义</PresentationFormat>
  <Paragraphs>292</Paragraphs>
  <Slides>27</Slides>
  <Notes>27</Notes>
  <HiddenSlides>0</HiddenSlides>
  <MMClips>1</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ok1.1234</dc:title>
  <cp:lastModifiedBy>User</cp:lastModifiedBy>
  <cp:revision>25</cp:revision>
  <dcterms:modified xsi:type="dcterms:W3CDTF">2017-08-13T07:35:06Z</dcterms:modified>
</cp:coreProperties>
</file>