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94" r:id="rId9"/>
    <p:sldId id="266" r:id="rId10"/>
    <p:sldId id="267" r:id="rId11"/>
    <p:sldId id="268" r:id="rId12"/>
    <p:sldId id="269" r:id="rId13"/>
    <p:sldId id="270" r:id="rId14"/>
    <p:sldId id="295" r:id="rId15"/>
    <p:sldId id="272" r:id="rId16"/>
    <p:sldId id="275" r:id="rId17"/>
    <p:sldId id="296" r:id="rId18"/>
    <p:sldId id="277" r:id="rId19"/>
    <p:sldId id="278" r:id="rId20"/>
    <p:sldId id="279" r:id="rId21"/>
    <p:sldId id="297" r:id="rId22"/>
    <p:sldId id="282" r:id="rId23"/>
    <p:sldId id="283" r:id="rId24"/>
    <p:sldId id="298" r:id="rId25"/>
    <p:sldId id="285" r:id="rId26"/>
    <p:sldId id="286" r:id="rId27"/>
    <p:sldId id="287" r:id="rId28"/>
  </p:sldIdLst>
  <p:sldSz cx="12192000" cy="6858000"/>
  <p:notesSz cx="6858000" cy="9144000"/>
  <p:embeddedFontLst>
    <p:embeddedFont>
      <p:font typeface="方正兰亭中黑_GBK" charset="-122"/>
      <p:regular r:id="rId30"/>
    </p:embeddedFont>
    <p:embeddedFont>
      <p:font typeface="等线" charset="-122"/>
      <p:regular r:id="rId31"/>
      <p:bold r:id="rId32"/>
    </p:embeddedFont>
    <p:embeddedFont>
      <p:font typeface="DINCond-Medium" charset="0"/>
      <p:regular r:id="rId33"/>
    </p:embeddedFont>
    <p:embeddedFont>
      <p:font typeface="等线 Light" charset="-122"/>
      <p:regular r:id="rId34"/>
    </p:embeddedFont>
    <p:embeddedFont>
      <p:font typeface="微软雅黑" pitchFamily="34" charset="-122"/>
      <p:regular r:id="rId35"/>
      <p:bold r:id="rId36"/>
    </p:embeddedFont>
    <p:embeddedFont>
      <p:font typeface="方正兰亭细黑_GBK" charset="-122"/>
      <p:regular r:id="rId37"/>
    </p:embeddedFont>
    <p:embeddedFont>
      <p:font typeface="DINCond-Black" charset="0"/>
      <p:regular r:id="rId38"/>
    </p:embeddedFont>
    <p:embeddedFont>
      <p:font typeface="幼圆" pitchFamily="49" charset="-122"/>
      <p:regular r:id="rId39"/>
    </p:embeddedFont>
    <p:embeddedFont>
      <p:font typeface="DIN" charset="0"/>
      <p:regular r:id="rId40"/>
      <p:bold r:id="rId41"/>
    </p:embeddedFont>
    <p:embeddedFont>
      <p:font typeface="方正兰亭黑简体" charset="-122"/>
      <p:regular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49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___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___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  <a:cs typeface="+mn-cs"/>
              </a:defRPr>
            </a:pPr>
            <a:r>
              <a:rPr lang="zh-CN" altLang="en-US" sz="18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性别分布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性别分布</c:v>
                </c:pt>
              </c:strCache>
            </c:strRef>
          </c:tx>
          <c:spPr>
            <a:solidFill>
              <a:srgbClr val="6E7EB2"/>
            </a:solidFill>
          </c:spPr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63D-4B09-A25B-9C3E1224F3C9}"/>
              </c:ext>
            </c:extLst>
          </c:dPt>
          <c:dPt>
            <c:idx val="1"/>
            <c:bubble3D val="0"/>
            <c:explosion val="15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63D-4B09-A25B-9C3E1224F3C9}"/>
              </c:ext>
            </c:extLst>
          </c:dPt>
          <c:dLbls>
            <c:dLbl>
              <c:idx val="0"/>
              <c:layout>
                <c:manualLayout>
                  <c:x val="0.13800087635059943"/>
                  <c:y val="0.11697511819624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3D-4B09-A25B-9C3E1224F3C9}"/>
                </c:ext>
              </c:extLst>
            </c:dLbl>
            <c:dLbl>
              <c:idx val="1"/>
              <c:layout>
                <c:manualLayout>
                  <c:x val="-0.14808384741903458"/>
                  <c:y val="-5.90258851620455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3D-4B09-A25B-9C3E1224F3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方正兰亭黑简体" panose="02000000000000000000" pitchFamily="2" charset="-122"/>
                    <a:ea typeface="方正兰亭黑简体" panose="02000000000000000000" pitchFamily="2" charset="-122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男</c:v>
                </c:pt>
                <c:pt idx="1">
                  <c:v>女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3D-4B09-A25B-9C3E1224F3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047955232460286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zh-CN" altLang="en-US" sz="1800" b="0" i="0" u="none" strike="noStrike" kern="1200" spc="0" baseline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年龄分布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CFA-48CD-9466-B3E5D813D24D}"/>
              </c:ext>
            </c:extLst>
          </c:dPt>
          <c:cat>
            <c:strRef>
              <c:f>Sheet1!$A$2:$A$6</c:f>
              <c:strCache>
                <c:ptCount val="5"/>
                <c:pt idx="0">
                  <c:v>50岁及以上</c:v>
                </c:pt>
                <c:pt idx="1">
                  <c:v>40-49岁</c:v>
                </c:pt>
                <c:pt idx="2">
                  <c:v>30-39岁</c:v>
                </c:pt>
                <c:pt idx="3">
                  <c:v>20-29岁</c:v>
                </c:pt>
                <c:pt idx="4">
                  <c:v>19岁及以下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7.0000000000000007E-2</c:v>
                </c:pt>
                <c:pt idx="1">
                  <c:v>0.17</c:v>
                </c:pt>
                <c:pt idx="2">
                  <c:v>0.6</c:v>
                </c:pt>
                <c:pt idx="3">
                  <c:v>0.13</c:v>
                </c:pt>
                <c:pt idx="4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440-497F-9D86-74925B24B4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6315904"/>
        <c:axId val="561297024"/>
      </c:barChart>
      <c:catAx>
        <c:axId val="53631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pPr>
            <a:endParaRPr lang="zh-CN"/>
          </a:p>
        </c:txPr>
        <c:crossAx val="561297024"/>
        <c:crosses val="autoZero"/>
        <c:auto val="1"/>
        <c:lblAlgn val="ctr"/>
        <c:lblOffset val="100"/>
        <c:noMultiLvlLbl val="0"/>
      </c:catAx>
      <c:valAx>
        <c:axId val="56129702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pPr>
            <a:endParaRPr lang="zh-CN"/>
          </a:p>
        </c:txPr>
        <c:crossAx val="53631590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23824871897414"/>
          <c:y val="7.9133014837581894E-2"/>
          <c:w val="0.61391132344161203"/>
          <c:h val="0.920866985162418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bg1"/>
            </a:solidFill>
            <a:ln w="31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ECA-462D-9D3E-E3C49ED1E09A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ECA-462D-9D3E-E3C49ED1E09A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ECA-462D-9D3E-E3C49ED1E09A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0ECA-462D-9D3E-E3C49ED1E09A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ECA-462D-9D3E-E3C49ED1E09A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ECA-462D-9D3E-E3C49ED1E09A}"/>
              </c:ext>
            </c:extLst>
          </c:dPt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Sheet1!$B$2:$B$7</c:f>
              <c:numCache>
                <c:formatCode>0.00%</c:formatCode>
                <c:ptCount val="6"/>
                <c:pt idx="0">
                  <c:v>0.16666666699999999</c:v>
                </c:pt>
                <c:pt idx="1">
                  <c:v>0.16666666699999999</c:v>
                </c:pt>
                <c:pt idx="2">
                  <c:v>0.16666666699999999</c:v>
                </c:pt>
                <c:pt idx="3">
                  <c:v>0.16666666699999999</c:v>
                </c:pt>
                <c:pt idx="4">
                  <c:v>0.16666666699999999</c:v>
                </c:pt>
                <c:pt idx="5">
                  <c:v>0.16666666699999999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CA-462D-9D3E-E3C49ED1E0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308693052148541E-2"/>
          <c:y val="8.6153854503099158E-3"/>
          <c:w val="0.89138261389570295"/>
          <c:h val="0.8588313693194139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bg1"/>
            </a:solidFill>
            <a:ln w="6350">
              <a:noFill/>
            </a:ln>
          </c:spPr>
          <c:explosion val="35"/>
          <c:dPt>
            <c:idx val="0"/>
            <c:bubble3D val="0"/>
            <c:explosion val="16"/>
            <c:spPr>
              <a:solidFill>
                <a:schemeClr val="bg1"/>
              </a:solidFill>
              <a:ln w="63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475-4370-A1AF-9B03BAD85BFA}"/>
              </c:ext>
            </c:extLst>
          </c:dPt>
          <c:dPt>
            <c:idx val="1"/>
            <c:bubble3D val="0"/>
            <c:explosion val="15"/>
            <c:spPr>
              <a:solidFill>
                <a:schemeClr val="bg1"/>
              </a:solidFill>
              <a:ln w="63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475-4370-A1AF-9B03BAD85BFA}"/>
              </c:ext>
            </c:extLst>
          </c:dPt>
          <c:dPt>
            <c:idx val="2"/>
            <c:bubble3D val="0"/>
            <c:explosion val="8"/>
            <c:spPr>
              <a:solidFill>
                <a:schemeClr val="bg1"/>
              </a:solidFill>
              <a:ln w="63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475-4370-A1AF-9B03BAD85BFA}"/>
              </c:ext>
            </c:extLst>
          </c:dPt>
          <c:dPt>
            <c:idx val="3"/>
            <c:bubble3D val="0"/>
            <c:explosion val="20"/>
            <c:spPr>
              <a:solidFill>
                <a:schemeClr val="bg1"/>
              </a:solidFill>
              <a:ln w="63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475-4370-A1AF-9B03BAD85BF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广告成本</c:v>
                </c:pt>
                <c:pt idx="1">
                  <c:v>场地成本</c:v>
                </c:pt>
                <c:pt idx="2">
                  <c:v>物料成本</c:v>
                </c:pt>
                <c:pt idx="3">
                  <c:v>人员成本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</c:v>
                </c:pt>
                <c:pt idx="1">
                  <c:v>0.25</c:v>
                </c:pt>
                <c:pt idx="2">
                  <c:v>0.15</c:v>
                </c:pt>
                <c:pt idx="3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475-4370-A1AF-9B03BAD85B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4"/>
        <c:holeSize val="58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9683C-6CDA-4D0A-B134-D0CF4EC3926D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90F21-4EA9-4749-B3FF-E64F7896F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71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947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67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688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125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41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897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580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636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346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307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621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3058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7109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251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9777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320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9541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3953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1379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053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307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567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315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783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255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598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860D-56C1-4361-9B5F-A1AE2BF324F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61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732BB-E087-4A17-AFDE-850282AD8D7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7F85-2830-4F23-82D0-952F31529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5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732BB-E087-4A17-AFDE-850282AD8D7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7F85-2830-4F23-82D0-952F31529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51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732BB-E087-4A17-AFDE-850282AD8D7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7F85-2830-4F23-82D0-952F31529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58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43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732BB-E087-4A17-AFDE-850282AD8D7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7F85-2830-4F23-82D0-952F31529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66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732BB-E087-4A17-AFDE-850282AD8D7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7F85-2830-4F23-82D0-952F31529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3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732BB-E087-4A17-AFDE-850282AD8D7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7F85-2830-4F23-82D0-952F31529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27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732BB-E087-4A17-AFDE-850282AD8D7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7F85-2830-4F23-82D0-952F31529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63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732BB-E087-4A17-AFDE-850282AD8D7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7F85-2830-4F23-82D0-952F31529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5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732BB-E087-4A17-AFDE-850282AD8D7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7F85-2830-4F23-82D0-952F31529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32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732BB-E087-4A17-AFDE-850282AD8D7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7F85-2830-4F23-82D0-952F31529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8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732BB-E087-4A17-AFDE-850282AD8D7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7F85-2830-4F23-82D0-952F31529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732BB-E087-4A17-AFDE-850282AD8D7F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C7F85-2830-4F23-82D0-952F31529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77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395988" y="2702283"/>
            <a:ext cx="61093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活动策划方案书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812511" y="3998444"/>
            <a:ext cx="5276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适用于活动策划方案</a:t>
            </a:r>
            <a:r>
              <a:rPr lang="en-US" altLang="zh-CN" sz="20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企业简介</a:t>
            </a:r>
            <a:r>
              <a:rPr lang="en-US" altLang="zh-CN" sz="20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项目计划书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39E87246-6F40-44EA-9965-C36586B95EAC}"/>
              </a:ext>
            </a:extLst>
          </p:cNvPr>
          <p:cNvSpPr/>
          <p:nvPr/>
        </p:nvSpPr>
        <p:spPr>
          <a:xfrm>
            <a:off x="5713552" y="4699259"/>
            <a:ext cx="1474237" cy="335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PPT</a:t>
            </a:r>
            <a:r>
              <a:rPr lang="zh-CN" altLang="en-US" dirty="0" smtClean="0">
                <a:solidFill>
                  <a:schemeClr val="tx1"/>
                </a:solidFill>
              </a:rPr>
              <a:t>网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9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vortex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261714" y="357389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活动内容</a:t>
            </a:r>
          </a:p>
        </p:txBody>
      </p:sp>
      <p:sp>
        <p:nvSpPr>
          <p:cNvPr id="11" name="矩形 10"/>
          <p:cNvSpPr/>
          <p:nvPr/>
        </p:nvSpPr>
        <p:spPr>
          <a:xfrm>
            <a:off x="3924790" y="796932"/>
            <a:ext cx="14570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DINPro-Light" panose="02000504040000020003" pitchFamily="50" charset="0"/>
                <a:ea typeface="方正兰亭黑简体" panose="02000000000000000000" pitchFamily="2" charset="-122"/>
              </a:rPr>
              <a:t>ACTIVE CONTENT</a:t>
            </a:r>
          </a:p>
        </p:txBody>
      </p:sp>
      <p:graphicFrame>
        <p:nvGraphicFramePr>
          <p:cNvPr id="7" name="图表 6"/>
          <p:cNvGraphicFramePr/>
          <p:nvPr>
            <p:extLst>
              <p:ext uri="{D42A27DB-BD31-4B8C-83A1-F6EECF244321}">
                <p14:modId xmlns:p14="http://schemas.microsoft.com/office/powerpoint/2010/main" val="2711148248"/>
              </p:ext>
            </p:extLst>
          </p:nvPr>
        </p:nvGraphicFramePr>
        <p:xfrm>
          <a:off x="3447926" y="1857488"/>
          <a:ext cx="5296146" cy="3530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1351826" y="1857488"/>
            <a:ext cx="2869694" cy="1025432"/>
            <a:chOff x="1351826" y="1857488"/>
            <a:chExt cx="2869694" cy="1025432"/>
          </a:xfrm>
        </p:grpSpPr>
        <p:sp>
          <p:nvSpPr>
            <p:cNvPr id="44" name="矩形 43"/>
            <p:cNvSpPr/>
            <p:nvPr/>
          </p:nvSpPr>
          <p:spPr>
            <a:xfrm>
              <a:off x="1379587" y="1857488"/>
              <a:ext cx="177644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A.</a:t>
              </a:r>
              <a:r>
                <a:rPr lang="zh-CN" altLang="en-US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新品推介</a:t>
              </a:r>
            </a:p>
          </p:txBody>
        </p:sp>
        <p:sp>
          <p:nvSpPr>
            <p:cNvPr id="45" name="矩形 44"/>
            <p:cNvSpPr/>
            <p:nvPr/>
          </p:nvSpPr>
          <p:spPr>
            <a:xfrm>
              <a:off x="1351826" y="2230434"/>
              <a:ext cx="2869694" cy="652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此处添加详细文本描述建议与标题相关并符合整体语言风格。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351826" y="3428504"/>
            <a:ext cx="2869694" cy="1025432"/>
            <a:chOff x="1351826" y="3428504"/>
            <a:chExt cx="2869694" cy="1025432"/>
          </a:xfrm>
        </p:grpSpPr>
        <p:sp>
          <p:nvSpPr>
            <p:cNvPr id="56" name="矩形 55"/>
            <p:cNvSpPr/>
            <p:nvPr/>
          </p:nvSpPr>
          <p:spPr>
            <a:xfrm>
              <a:off x="1379587" y="3428504"/>
              <a:ext cx="17716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B.</a:t>
              </a:r>
              <a:r>
                <a:rPr lang="zh-CN" altLang="en-US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现场交流</a:t>
              </a:r>
            </a:p>
          </p:txBody>
        </p:sp>
        <p:sp>
          <p:nvSpPr>
            <p:cNvPr id="57" name="矩形 56"/>
            <p:cNvSpPr/>
            <p:nvPr/>
          </p:nvSpPr>
          <p:spPr>
            <a:xfrm>
              <a:off x="1351826" y="3801450"/>
              <a:ext cx="2869694" cy="652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此处添加详细文本描述建议与标题相关并符合整体语言风格。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351826" y="4999520"/>
            <a:ext cx="2869694" cy="1025432"/>
            <a:chOff x="1351826" y="4999520"/>
            <a:chExt cx="2869694" cy="1025432"/>
          </a:xfrm>
        </p:grpSpPr>
        <p:sp>
          <p:nvSpPr>
            <p:cNvPr id="58" name="矩形 57"/>
            <p:cNvSpPr/>
            <p:nvPr/>
          </p:nvSpPr>
          <p:spPr>
            <a:xfrm>
              <a:off x="1379587" y="4999520"/>
              <a:ext cx="178446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C.</a:t>
              </a:r>
              <a:r>
                <a:rPr lang="zh-CN" altLang="en-US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节目表演</a:t>
              </a:r>
            </a:p>
          </p:txBody>
        </p:sp>
        <p:sp>
          <p:nvSpPr>
            <p:cNvPr id="59" name="矩形 58"/>
            <p:cNvSpPr/>
            <p:nvPr/>
          </p:nvSpPr>
          <p:spPr>
            <a:xfrm>
              <a:off x="1351826" y="5372466"/>
              <a:ext cx="2869694" cy="652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此处添加详细文本描述建议与标题相关并符合整体语言风格。</a:t>
              </a: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164050" y="3619004"/>
            <a:ext cx="1158526" cy="119286"/>
            <a:chOff x="2943574" y="4978400"/>
            <a:chExt cx="1158526" cy="119286"/>
          </a:xfrm>
          <a:solidFill>
            <a:schemeClr val="bg1"/>
          </a:solidFill>
        </p:grpSpPr>
        <p:cxnSp>
          <p:nvCxnSpPr>
            <p:cNvPr id="67" name="直接连接符 66"/>
            <p:cNvCxnSpPr/>
            <p:nvPr/>
          </p:nvCxnSpPr>
          <p:spPr>
            <a:xfrm>
              <a:off x="2943574" y="5034186"/>
              <a:ext cx="1031526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椭圆 67"/>
            <p:cNvSpPr/>
            <p:nvPr/>
          </p:nvSpPr>
          <p:spPr>
            <a:xfrm>
              <a:off x="3982814" y="4978400"/>
              <a:ext cx="119286" cy="119286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3151226" y="2031078"/>
            <a:ext cx="1785545" cy="119286"/>
            <a:chOff x="2316555" y="4978400"/>
            <a:chExt cx="1785545" cy="119286"/>
          </a:xfrm>
          <a:solidFill>
            <a:schemeClr val="bg1"/>
          </a:solidFill>
        </p:grpSpPr>
        <p:cxnSp>
          <p:nvCxnSpPr>
            <p:cNvPr id="70" name="直接连接符 69"/>
            <p:cNvCxnSpPr/>
            <p:nvPr/>
          </p:nvCxnSpPr>
          <p:spPr>
            <a:xfrm>
              <a:off x="2316555" y="5034186"/>
              <a:ext cx="1658545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椭圆 70"/>
            <p:cNvSpPr/>
            <p:nvPr/>
          </p:nvSpPr>
          <p:spPr>
            <a:xfrm>
              <a:off x="3982814" y="4978400"/>
              <a:ext cx="119286" cy="119286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3151226" y="5167167"/>
            <a:ext cx="1785545" cy="119286"/>
            <a:chOff x="2316555" y="4978400"/>
            <a:chExt cx="1785545" cy="119286"/>
          </a:xfrm>
          <a:solidFill>
            <a:schemeClr val="bg1"/>
          </a:solidFill>
        </p:grpSpPr>
        <p:cxnSp>
          <p:nvCxnSpPr>
            <p:cNvPr id="73" name="直接连接符 72"/>
            <p:cNvCxnSpPr/>
            <p:nvPr/>
          </p:nvCxnSpPr>
          <p:spPr>
            <a:xfrm>
              <a:off x="2316555" y="5034186"/>
              <a:ext cx="1658545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椭圆 73"/>
            <p:cNvSpPr/>
            <p:nvPr/>
          </p:nvSpPr>
          <p:spPr>
            <a:xfrm>
              <a:off x="3982814" y="4978400"/>
              <a:ext cx="119286" cy="119286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046564" y="1860776"/>
            <a:ext cx="2896965" cy="1022144"/>
            <a:chOff x="8046564" y="1860776"/>
            <a:chExt cx="2896965" cy="1022144"/>
          </a:xfrm>
        </p:grpSpPr>
        <p:sp>
          <p:nvSpPr>
            <p:cNvPr id="60" name="矩形 59"/>
            <p:cNvSpPr/>
            <p:nvPr/>
          </p:nvSpPr>
          <p:spPr>
            <a:xfrm>
              <a:off x="9159066" y="1860776"/>
              <a:ext cx="178446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D.</a:t>
              </a:r>
              <a:r>
                <a:rPr lang="zh-CN" altLang="en-US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嘉宾演讲</a:t>
              </a:r>
            </a:p>
          </p:txBody>
        </p:sp>
        <p:sp>
          <p:nvSpPr>
            <p:cNvPr id="61" name="矩形 60"/>
            <p:cNvSpPr/>
            <p:nvPr/>
          </p:nvSpPr>
          <p:spPr>
            <a:xfrm>
              <a:off x="8046564" y="2230434"/>
              <a:ext cx="2869694" cy="652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此处添加详细文本描述建议与标题相关并符合整体语言风格。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046564" y="3431792"/>
            <a:ext cx="2876126" cy="1022144"/>
            <a:chOff x="8046564" y="3431792"/>
            <a:chExt cx="2876126" cy="1022144"/>
          </a:xfrm>
        </p:grpSpPr>
        <p:sp>
          <p:nvSpPr>
            <p:cNvPr id="62" name="矩形 61"/>
            <p:cNvSpPr/>
            <p:nvPr/>
          </p:nvSpPr>
          <p:spPr>
            <a:xfrm>
              <a:off x="9159066" y="3431792"/>
              <a:ext cx="176362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E.</a:t>
              </a:r>
              <a:r>
                <a:rPr lang="zh-CN" altLang="en-US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游戏互动</a:t>
              </a:r>
            </a:p>
          </p:txBody>
        </p:sp>
        <p:sp>
          <p:nvSpPr>
            <p:cNvPr id="63" name="矩形 62"/>
            <p:cNvSpPr/>
            <p:nvPr/>
          </p:nvSpPr>
          <p:spPr>
            <a:xfrm>
              <a:off x="8046564" y="3801450"/>
              <a:ext cx="2869694" cy="652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此处添加详细文本描述建议与标题相关并符合整体语言风格。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046564" y="5002808"/>
            <a:ext cx="2869694" cy="1022144"/>
            <a:chOff x="8046564" y="5002808"/>
            <a:chExt cx="2869694" cy="1022144"/>
          </a:xfrm>
        </p:grpSpPr>
        <p:sp>
          <p:nvSpPr>
            <p:cNvPr id="64" name="矩形 63"/>
            <p:cNvSpPr/>
            <p:nvPr/>
          </p:nvSpPr>
          <p:spPr>
            <a:xfrm>
              <a:off x="9159066" y="5002808"/>
              <a:ext cx="17491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F.</a:t>
              </a:r>
              <a:r>
                <a:rPr lang="zh-CN" altLang="en-US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幸运抽奖</a:t>
              </a:r>
            </a:p>
          </p:txBody>
        </p:sp>
        <p:sp>
          <p:nvSpPr>
            <p:cNvPr id="65" name="矩形 64"/>
            <p:cNvSpPr/>
            <p:nvPr/>
          </p:nvSpPr>
          <p:spPr>
            <a:xfrm>
              <a:off x="8046564" y="5372466"/>
              <a:ext cx="2869694" cy="652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此处添加详细文本描述建议与标题相关并符合整体语言风格。</a:t>
              </a:r>
            </a:p>
          </p:txBody>
        </p:sp>
      </p:grpSp>
      <p:grpSp>
        <p:nvGrpSpPr>
          <p:cNvPr id="76" name="组合 75"/>
          <p:cNvGrpSpPr/>
          <p:nvPr/>
        </p:nvGrpSpPr>
        <p:grpSpPr>
          <a:xfrm flipH="1">
            <a:off x="7850285" y="3619004"/>
            <a:ext cx="1158526" cy="119286"/>
            <a:chOff x="2943574" y="4978400"/>
            <a:chExt cx="1158526" cy="119286"/>
          </a:xfrm>
          <a:solidFill>
            <a:schemeClr val="bg1"/>
          </a:solidFill>
        </p:grpSpPr>
        <p:cxnSp>
          <p:nvCxnSpPr>
            <p:cNvPr id="83" name="直接连接符 82"/>
            <p:cNvCxnSpPr/>
            <p:nvPr/>
          </p:nvCxnSpPr>
          <p:spPr>
            <a:xfrm>
              <a:off x="2943574" y="5034186"/>
              <a:ext cx="1031526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椭圆 83"/>
            <p:cNvSpPr/>
            <p:nvPr/>
          </p:nvSpPr>
          <p:spPr>
            <a:xfrm>
              <a:off x="3982814" y="4978400"/>
              <a:ext cx="119286" cy="119286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 flipH="1">
            <a:off x="7236090" y="2031078"/>
            <a:ext cx="1785545" cy="119286"/>
            <a:chOff x="2316555" y="4978400"/>
            <a:chExt cx="1785545" cy="119286"/>
          </a:xfrm>
          <a:solidFill>
            <a:schemeClr val="bg1"/>
          </a:solidFill>
        </p:grpSpPr>
        <p:cxnSp>
          <p:nvCxnSpPr>
            <p:cNvPr id="81" name="直接连接符 80"/>
            <p:cNvCxnSpPr/>
            <p:nvPr/>
          </p:nvCxnSpPr>
          <p:spPr>
            <a:xfrm>
              <a:off x="2316555" y="5034186"/>
              <a:ext cx="1658545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椭圆 81"/>
            <p:cNvSpPr/>
            <p:nvPr/>
          </p:nvSpPr>
          <p:spPr>
            <a:xfrm>
              <a:off x="3982814" y="4978400"/>
              <a:ext cx="119286" cy="119286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 flipH="1">
            <a:off x="7236090" y="5167167"/>
            <a:ext cx="1785545" cy="119286"/>
            <a:chOff x="2316555" y="4978400"/>
            <a:chExt cx="1785545" cy="119286"/>
          </a:xfrm>
          <a:solidFill>
            <a:schemeClr val="bg1"/>
          </a:solidFill>
        </p:grpSpPr>
        <p:cxnSp>
          <p:nvCxnSpPr>
            <p:cNvPr id="79" name="直接连接符 78"/>
            <p:cNvCxnSpPr/>
            <p:nvPr/>
          </p:nvCxnSpPr>
          <p:spPr>
            <a:xfrm>
              <a:off x="2316555" y="5034186"/>
              <a:ext cx="1658545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椭圆 79"/>
            <p:cNvSpPr/>
            <p:nvPr/>
          </p:nvSpPr>
          <p:spPr>
            <a:xfrm>
              <a:off x="3982814" y="4978400"/>
              <a:ext cx="119286" cy="119286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5493836" y="3305105"/>
            <a:ext cx="12105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活动</a:t>
            </a:r>
            <a:endParaRPr lang="en-US" altLang="zh-CN" sz="28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主要内容</a:t>
            </a:r>
          </a:p>
        </p:txBody>
      </p:sp>
      <p:cxnSp>
        <p:nvCxnSpPr>
          <p:cNvPr id="75" name="直接连接符 74">
            <a:extLst>
              <a:ext uri="{FF2B5EF4-FFF2-40B4-BE49-F238E27FC236}">
                <a16:creationId xmlns="" xmlns:a16="http://schemas.microsoft.com/office/drawing/2014/main" id="{60071BDC-5B19-4A85-A471-2D045DF36D49}"/>
              </a:ext>
            </a:extLst>
          </p:cNvPr>
          <p:cNvCxnSpPr/>
          <p:nvPr/>
        </p:nvCxnSpPr>
        <p:spPr>
          <a:xfrm flipH="1">
            <a:off x="3663180" y="528829"/>
            <a:ext cx="523220" cy="5232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-0.05118 -1.85185E-6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-0.05118 -1.85185E-6 " pathEditMode="relative" rAng="0" ptsTypes="AA">
                                      <p:cBhvr>
                                        <p:cTn id="33" dur="1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5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-0.05118 -1.85185E-6 " pathEditMode="relative" rAng="0" ptsTypes="AA">
                                      <p:cBhvr>
                                        <p:cTn id="43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5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04622 -3.33333E-6 " pathEditMode="relative" rAng="0" ptsTypes="AA">
                                      <p:cBhvr>
                                        <p:cTn id="53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5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04622 -3.33333E-6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5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04622 -3.33333E-6 " pathEditMode="relative" rAng="0" ptsTypes="AA">
                                      <p:cBhvr>
                                        <p:cTn id="73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372972" y="381758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进度规划</a:t>
            </a:r>
          </a:p>
        </p:txBody>
      </p:sp>
      <p:sp>
        <p:nvSpPr>
          <p:cNvPr id="6" name="矩形 5"/>
          <p:cNvSpPr/>
          <p:nvPr/>
        </p:nvSpPr>
        <p:spPr>
          <a:xfrm>
            <a:off x="3883990" y="773712"/>
            <a:ext cx="1770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DINPro-Light" panose="02000504040000020003" pitchFamily="50" charset="0"/>
                <a:ea typeface="方正兰亭黑简体" panose="02000000000000000000" pitchFamily="2" charset="-122"/>
              </a:rPr>
              <a:t>SCHEDULE PLANNING</a:t>
            </a:r>
          </a:p>
        </p:txBody>
      </p:sp>
      <p:sp>
        <p:nvSpPr>
          <p:cNvPr id="17" name="矩形 16"/>
          <p:cNvSpPr/>
          <p:nvPr/>
        </p:nvSpPr>
        <p:spPr>
          <a:xfrm>
            <a:off x="1772795" y="2529908"/>
            <a:ext cx="848788" cy="848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DINPro-Light" panose="02000504040000020003" pitchFamily="50" charset="0"/>
              </a:rPr>
              <a:t>step</a:t>
            </a:r>
          </a:p>
          <a:p>
            <a:pPr algn="ctr"/>
            <a:r>
              <a:rPr lang="en-US" altLang="zh-CN" sz="3600" dirty="0">
                <a:solidFill>
                  <a:schemeClr val="tx1"/>
                </a:solidFill>
                <a:latin typeface="DINPro-Light" panose="02000504040000020003" pitchFamily="50" charset="0"/>
              </a:rPr>
              <a:t>01</a:t>
            </a:r>
            <a:endParaRPr lang="zh-CN" altLang="en-US" sz="3600" dirty="0">
              <a:solidFill>
                <a:schemeClr val="tx1"/>
              </a:solidFill>
              <a:latin typeface="DINPro-Light" panose="02000504040000020003" pitchFamily="50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759077" y="2529908"/>
            <a:ext cx="848788" cy="848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DINPro-Light" panose="02000504040000020003" pitchFamily="50" charset="0"/>
              </a:rPr>
              <a:t>step</a:t>
            </a:r>
          </a:p>
          <a:p>
            <a:pPr algn="ctr"/>
            <a:r>
              <a:rPr lang="en-US" altLang="zh-CN" sz="3600" dirty="0">
                <a:solidFill>
                  <a:schemeClr val="tx1"/>
                </a:solidFill>
                <a:latin typeface="DINPro-Light" panose="02000504040000020003" pitchFamily="50" charset="0"/>
              </a:rPr>
              <a:t>02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691806" y="4442471"/>
            <a:ext cx="1806871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此处添加详细文本描述建议与标题相关并符合整体语言风格。</a:t>
            </a:r>
          </a:p>
        </p:txBody>
      </p:sp>
      <p:sp>
        <p:nvSpPr>
          <p:cNvPr id="24" name="矩形 23"/>
          <p:cNvSpPr/>
          <p:nvPr/>
        </p:nvSpPr>
        <p:spPr>
          <a:xfrm>
            <a:off x="5745359" y="2529908"/>
            <a:ext cx="848788" cy="848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DINPro-Light" panose="02000504040000020003" pitchFamily="50" charset="0"/>
              </a:rPr>
              <a:t>step</a:t>
            </a:r>
          </a:p>
          <a:p>
            <a:pPr algn="ctr"/>
            <a:r>
              <a:rPr lang="en-US" altLang="zh-CN" sz="3600" dirty="0">
                <a:solidFill>
                  <a:schemeClr val="tx1"/>
                </a:solidFill>
                <a:latin typeface="DINPro-Light" panose="02000504040000020003" pitchFamily="50" charset="0"/>
              </a:rPr>
              <a:t>03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731642" y="2529908"/>
            <a:ext cx="848788" cy="848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DINPro-Light" panose="02000504040000020003" pitchFamily="50" charset="0"/>
              </a:rPr>
              <a:t>step</a:t>
            </a:r>
          </a:p>
          <a:p>
            <a:pPr algn="ctr"/>
            <a:r>
              <a:rPr lang="en-US" altLang="zh-CN" sz="3600" dirty="0">
                <a:solidFill>
                  <a:schemeClr val="tx1"/>
                </a:solidFill>
                <a:latin typeface="DINPro-Light" panose="02000504040000020003" pitchFamily="50" charset="0"/>
              </a:rPr>
              <a:t>04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717924" y="2529908"/>
            <a:ext cx="848788" cy="848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DINPro-Light" panose="02000504040000020003" pitchFamily="50" charset="0"/>
              </a:rPr>
              <a:t>step</a:t>
            </a:r>
          </a:p>
          <a:p>
            <a:pPr algn="ctr"/>
            <a:r>
              <a:rPr lang="en-US" altLang="zh-CN" sz="3600" dirty="0">
                <a:solidFill>
                  <a:schemeClr val="tx1"/>
                </a:solidFill>
                <a:latin typeface="DINPro-Light" panose="02000504040000020003" pitchFamily="50" charset="0"/>
              </a:rPr>
              <a:t>05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27" name="任意多边形 26"/>
          <p:cNvSpPr/>
          <p:nvPr/>
        </p:nvSpPr>
        <p:spPr>
          <a:xfrm rot="2700000">
            <a:off x="2734678" y="2681266"/>
            <a:ext cx="546072" cy="546072"/>
          </a:xfrm>
          <a:custGeom>
            <a:avLst/>
            <a:gdLst>
              <a:gd name="connsiteX0" fmla="*/ 0 w 604625"/>
              <a:gd name="connsiteY0" fmla="*/ 0 h 604625"/>
              <a:gd name="connsiteX1" fmla="*/ 604625 w 604625"/>
              <a:gd name="connsiteY1" fmla="*/ 0 h 604625"/>
              <a:gd name="connsiteX2" fmla="*/ 604625 w 604625"/>
              <a:gd name="connsiteY2" fmla="*/ 604625 h 604625"/>
              <a:gd name="connsiteX3" fmla="*/ 589755 w 604625"/>
              <a:gd name="connsiteY3" fmla="*/ 604625 h 604625"/>
              <a:gd name="connsiteX4" fmla="*/ 589755 w 604625"/>
              <a:gd name="connsiteY4" fmla="*/ 15275 h 604625"/>
              <a:gd name="connsiteX5" fmla="*/ 0 w 604625"/>
              <a:gd name="connsiteY5" fmla="*/ 15275 h 60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625" h="604625">
                <a:moveTo>
                  <a:pt x="0" y="0"/>
                </a:moveTo>
                <a:lnTo>
                  <a:pt x="604625" y="0"/>
                </a:lnTo>
                <a:lnTo>
                  <a:pt x="604625" y="604625"/>
                </a:lnTo>
                <a:lnTo>
                  <a:pt x="589755" y="604625"/>
                </a:lnTo>
                <a:lnTo>
                  <a:pt x="589755" y="15275"/>
                </a:lnTo>
                <a:lnTo>
                  <a:pt x="0" y="1527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任意多边形 27"/>
          <p:cNvSpPr/>
          <p:nvPr/>
        </p:nvSpPr>
        <p:spPr>
          <a:xfrm rot="2700000">
            <a:off x="4720958" y="2681266"/>
            <a:ext cx="546072" cy="546072"/>
          </a:xfrm>
          <a:custGeom>
            <a:avLst/>
            <a:gdLst>
              <a:gd name="connsiteX0" fmla="*/ 0 w 604625"/>
              <a:gd name="connsiteY0" fmla="*/ 0 h 604625"/>
              <a:gd name="connsiteX1" fmla="*/ 604625 w 604625"/>
              <a:gd name="connsiteY1" fmla="*/ 0 h 604625"/>
              <a:gd name="connsiteX2" fmla="*/ 604625 w 604625"/>
              <a:gd name="connsiteY2" fmla="*/ 604625 h 604625"/>
              <a:gd name="connsiteX3" fmla="*/ 589755 w 604625"/>
              <a:gd name="connsiteY3" fmla="*/ 604625 h 604625"/>
              <a:gd name="connsiteX4" fmla="*/ 589755 w 604625"/>
              <a:gd name="connsiteY4" fmla="*/ 15275 h 604625"/>
              <a:gd name="connsiteX5" fmla="*/ 0 w 604625"/>
              <a:gd name="connsiteY5" fmla="*/ 15275 h 60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625" h="604625">
                <a:moveTo>
                  <a:pt x="0" y="0"/>
                </a:moveTo>
                <a:lnTo>
                  <a:pt x="604625" y="0"/>
                </a:lnTo>
                <a:lnTo>
                  <a:pt x="604625" y="604625"/>
                </a:lnTo>
                <a:lnTo>
                  <a:pt x="589755" y="604625"/>
                </a:lnTo>
                <a:lnTo>
                  <a:pt x="589755" y="15275"/>
                </a:lnTo>
                <a:lnTo>
                  <a:pt x="0" y="1527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9" name="任意多边形 28"/>
          <p:cNvSpPr/>
          <p:nvPr/>
        </p:nvSpPr>
        <p:spPr>
          <a:xfrm rot="2700000">
            <a:off x="6707239" y="2681266"/>
            <a:ext cx="546072" cy="546072"/>
          </a:xfrm>
          <a:custGeom>
            <a:avLst/>
            <a:gdLst>
              <a:gd name="connsiteX0" fmla="*/ 0 w 604625"/>
              <a:gd name="connsiteY0" fmla="*/ 0 h 604625"/>
              <a:gd name="connsiteX1" fmla="*/ 604625 w 604625"/>
              <a:gd name="connsiteY1" fmla="*/ 0 h 604625"/>
              <a:gd name="connsiteX2" fmla="*/ 604625 w 604625"/>
              <a:gd name="connsiteY2" fmla="*/ 604625 h 604625"/>
              <a:gd name="connsiteX3" fmla="*/ 589755 w 604625"/>
              <a:gd name="connsiteY3" fmla="*/ 604625 h 604625"/>
              <a:gd name="connsiteX4" fmla="*/ 589755 w 604625"/>
              <a:gd name="connsiteY4" fmla="*/ 15275 h 604625"/>
              <a:gd name="connsiteX5" fmla="*/ 0 w 604625"/>
              <a:gd name="connsiteY5" fmla="*/ 15275 h 60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625" h="604625">
                <a:moveTo>
                  <a:pt x="0" y="0"/>
                </a:moveTo>
                <a:lnTo>
                  <a:pt x="604625" y="0"/>
                </a:lnTo>
                <a:lnTo>
                  <a:pt x="604625" y="604625"/>
                </a:lnTo>
                <a:lnTo>
                  <a:pt x="589755" y="604625"/>
                </a:lnTo>
                <a:lnTo>
                  <a:pt x="589755" y="15275"/>
                </a:lnTo>
                <a:lnTo>
                  <a:pt x="0" y="1527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2700000">
            <a:off x="8693519" y="2681266"/>
            <a:ext cx="546072" cy="546072"/>
          </a:xfrm>
          <a:custGeom>
            <a:avLst/>
            <a:gdLst>
              <a:gd name="connsiteX0" fmla="*/ 0 w 604625"/>
              <a:gd name="connsiteY0" fmla="*/ 0 h 604625"/>
              <a:gd name="connsiteX1" fmla="*/ 604625 w 604625"/>
              <a:gd name="connsiteY1" fmla="*/ 0 h 604625"/>
              <a:gd name="connsiteX2" fmla="*/ 604625 w 604625"/>
              <a:gd name="connsiteY2" fmla="*/ 604625 h 604625"/>
              <a:gd name="connsiteX3" fmla="*/ 589755 w 604625"/>
              <a:gd name="connsiteY3" fmla="*/ 604625 h 604625"/>
              <a:gd name="connsiteX4" fmla="*/ 589755 w 604625"/>
              <a:gd name="connsiteY4" fmla="*/ 15275 h 604625"/>
              <a:gd name="connsiteX5" fmla="*/ 0 w 604625"/>
              <a:gd name="connsiteY5" fmla="*/ 15275 h 60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625" h="604625">
                <a:moveTo>
                  <a:pt x="0" y="0"/>
                </a:moveTo>
                <a:lnTo>
                  <a:pt x="604625" y="0"/>
                </a:lnTo>
                <a:lnTo>
                  <a:pt x="604625" y="604625"/>
                </a:lnTo>
                <a:lnTo>
                  <a:pt x="589755" y="604625"/>
                </a:lnTo>
                <a:lnTo>
                  <a:pt x="589755" y="15275"/>
                </a:lnTo>
                <a:lnTo>
                  <a:pt x="0" y="1527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16879" y="3607798"/>
            <a:ext cx="1415772" cy="681761"/>
            <a:chOff x="1259679" y="3607798"/>
            <a:chExt cx="1415772" cy="681761"/>
          </a:xfrm>
        </p:grpSpPr>
        <p:sp>
          <p:nvSpPr>
            <p:cNvPr id="22" name="矩形 21"/>
            <p:cNvSpPr/>
            <p:nvPr/>
          </p:nvSpPr>
          <p:spPr>
            <a:xfrm>
              <a:off x="1259679" y="3607798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筹备阶段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1259679" y="3981782"/>
              <a:ext cx="10054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04.05~20</a:t>
              </a:r>
              <a:endParaRPr lang="zh-CN" altLang="en-US" sz="1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3676134" y="4442471"/>
            <a:ext cx="1806871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此处添加详细文本描述建议与标题相关并符合整体语言风格。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701206" y="3607798"/>
            <a:ext cx="1415772" cy="681761"/>
            <a:chOff x="3244006" y="3607798"/>
            <a:chExt cx="1415772" cy="681761"/>
          </a:xfrm>
        </p:grpSpPr>
        <p:sp>
          <p:nvSpPr>
            <p:cNvPr id="53" name="矩形 52"/>
            <p:cNvSpPr/>
            <p:nvPr/>
          </p:nvSpPr>
          <p:spPr>
            <a:xfrm>
              <a:off x="3244006" y="3607798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宣传阶段</a:t>
              </a:r>
            </a:p>
          </p:txBody>
        </p:sp>
        <p:sp>
          <p:nvSpPr>
            <p:cNvPr id="55" name="矩形 54"/>
            <p:cNvSpPr/>
            <p:nvPr/>
          </p:nvSpPr>
          <p:spPr>
            <a:xfrm>
              <a:off x="3244006" y="3981782"/>
              <a:ext cx="127791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04.25~05.10</a:t>
              </a:r>
              <a:endParaRPr lang="zh-CN" altLang="en-US" sz="1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endParaRPr>
            </a:p>
          </p:txBody>
        </p:sp>
      </p:grpSp>
      <p:sp>
        <p:nvSpPr>
          <p:cNvPr id="57" name="矩形 56"/>
          <p:cNvSpPr/>
          <p:nvPr/>
        </p:nvSpPr>
        <p:spPr>
          <a:xfrm>
            <a:off x="5660462" y="4442471"/>
            <a:ext cx="1806871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此处添加详细文本描述建议与标题相关并符合整体语言风格。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5685534" y="3607798"/>
            <a:ext cx="1415772" cy="681761"/>
            <a:chOff x="5228334" y="3607798"/>
            <a:chExt cx="1415772" cy="681761"/>
          </a:xfrm>
        </p:grpSpPr>
        <p:sp>
          <p:nvSpPr>
            <p:cNvPr id="56" name="矩形 55"/>
            <p:cNvSpPr/>
            <p:nvPr/>
          </p:nvSpPr>
          <p:spPr>
            <a:xfrm>
              <a:off x="5228334" y="3607798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准备阶段</a:t>
              </a:r>
            </a:p>
          </p:txBody>
        </p:sp>
        <p:sp>
          <p:nvSpPr>
            <p:cNvPr id="58" name="矩形 57"/>
            <p:cNvSpPr/>
            <p:nvPr/>
          </p:nvSpPr>
          <p:spPr>
            <a:xfrm>
              <a:off x="5228334" y="3981782"/>
              <a:ext cx="127791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05.10~05.15</a:t>
              </a:r>
              <a:endParaRPr lang="zh-CN" altLang="en-US" sz="1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endParaRPr>
            </a:p>
          </p:txBody>
        </p:sp>
      </p:grpSp>
      <p:sp>
        <p:nvSpPr>
          <p:cNvPr id="60" name="矩形 59"/>
          <p:cNvSpPr/>
          <p:nvPr/>
        </p:nvSpPr>
        <p:spPr>
          <a:xfrm>
            <a:off x="7644789" y="4442471"/>
            <a:ext cx="1806871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此处添加详细文本描述建议与标题相关并符合整体语言风格。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7669862" y="3607798"/>
            <a:ext cx="1415772" cy="681761"/>
            <a:chOff x="7212662" y="3607798"/>
            <a:chExt cx="1415772" cy="681761"/>
          </a:xfrm>
        </p:grpSpPr>
        <p:sp>
          <p:nvSpPr>
            <p:cNvPr id="59" name="矩形 58"/>
            <p:cNvSpPr/>
            <p:nvPr/>
          </p:nvSpPr>
          <p:spPr>
            <a:xfrm>
              <a:off x="7212662" y="3607798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实施阶段</a:t>
              </a:r>
            </a:p>
          </p:txBody>
        </p:sp>
        <p:sp>
          <p:nvSpPr>
            <p:cNvPr id="61" name="矩形 60"/>
            <p:cNvSpPr/>
            <p:nvPr/>
          </p:nvSpPr>
          <p:spPr>
            <a:xfrm>
              <a:off x="7212662" y="3981782"/>
              <a:ext cx="67518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05.16</a:t>
              </a:r>
              <a:endParaRPr lang="zh-CN" altLang="en-US" sz="1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endParaRPr>
            </a:p>
          </p:txBody>
        </p:sp>
      </p:grpSp>
      <p:sp>
        <p:nvSpPr>
          <p:cNvPr id="63" name="矩形 62"/>
          <p:cNvSpPr/>
          <p:nvPr/>
        </p:nvSpPr>
        <p:spPr>
          <a:xfrm>
            <a:off x="9629117" y="4442471"/>
            <a:ext cx="1806871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此处添加详细文本描述建议与标题相关并符合整体语言风格。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9654190" y="3607798"/>
            <a:ext cx="1415772" cy="681761"/>
            <a:chOff x="9196990" y="3607798"/>
            <a:chExt cx="1415772" cy="681761"/>
          </a:xfrm>
        </p:grpSpPr>
        <p:sp>
          <p:nvSpPr>
            <p:cNvPr id="62" name="矩形 61"/>
            <p:cNvSpPr/>
            <p:nvPr/>
          </p:nvSpPr>
          <p:spPr>
            <a:xfrm>
              <a:off x="9196990" y="3607798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收尾阶段</a:t>
              </a:r>
            </a:p>
          </p:txBody>
        </p:sp>
        <p:sp>
          <p:nvSpPr>
            <p:cNvPr id="64" name="矩形 63"/>
            <p:cNvSpPr/>
            <p:nvPr/>
          </p:nvSpPr>
          <p:spPr>
            <a:xfrm>
              <a:off x="9196990" y="3981782"/>
              <a:ext cx="10054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05.16~20</a:t>
              </a:r>
              <a:endParaRPr lang="zh-CN" altLang="en-US" sz="1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endParaRPr>
            </a:p>
          </p:txBody>
        </p:sp>
      </p:grpSp>
      <p:cxnSp>
        <p:nvCxnSpPr>
          <p:cNvPr id="50" name="直接连接符 49">
            <a:extLst>
              <a:ext uri="{FF2B5EF4-FFF2-40B4-BE49-F238E27FC236}">
                <a16:creationId xmlns="" xmlns:a16="http://schemas.microsoft.com/office/drawing/2014/main" id="{5BFD215D-7848-440E-991A-0326D46AEBC9}"/>
              </a:ext>
            </a:extLst>
          </p:cNvPr>
          <p:cNvCxnSpPr/>
          <p:nvPr/>
        </p:nvCxnSpPr>
        <p:spPr>
          <a:xfrm flipH="1">
            <a:off x="3675169" y="563754"/>
            <a:ext cx="523220" cy="5232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49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03177 2.96296E-6 " pathEditMode="relative" rAng="0" ptsTypes="AA">
                                      <p:cBhvr>
                                        <p:cTn id="25" dur="1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-0.03178 2.96296E-6 " pathEditMode="relative" rAng="0" ptsTypes="AA">
                                      <p:cBhvr>
                                        <p:cTn id="47" dur="1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5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-0.03177 2.96296E-6 " pathEditMode="relative" rAng="0" ptsTypes="AA">
                                      <p:cBhvr>
                                        <p:cTn id="69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5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03177 2.96296E-6 " pathEditMode="relative" rAng="0" ptsTypes="AA">
                                      <p:cBhvr>
                                        <p:cTn id="91" dur="1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0"/>
                            </p:stCondLst>
                            <p:childTnLst>
                              <p:par>
                                <p:cTn id="9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/>
      <p:bldP spid="24" grpId="0" animBg="1"/>
      <p:bldP spid="25" grpId="0" animBg="1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54" grpId="0"/>
      <p:bldP spid="57" grpId="0"/>
      <p:bldP spid="60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358494" y="410842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特邀嘉宾</a:t>
            </a:r>
          </a:p>
        </p:txBody>
      </p:sp>
      <p:sp>
        <p:nvSpPr>
          <p:cNvPr id="6" name="矩形 5"/>
          <p:cNvSpPr/>
          <p:nvPr/>
        </p:nvSpPr>
        <p:spPr>
          <a:xfrm>
            <a:off x="3945510" y="741707"/>
            <a:ext cx="12904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DINPro-Light" panose="02000504040000020003" pitchFamily="50" charset="0"/>
                <a:ea typeface="方正兰亭黑简体" panose="02000000000000000000" pitchFamily="2" charset="-122"/>
              </a:rPr>
              <a:t>SPECIAL GUEST</a:t>
            </a:r>
          </a:p>
        </p:txBody>
      </p:sp>
      <p:sp>
        <p:nvSpPr>
          <p:cNvPr id="23" name="矩形 22"/>
          <p:cNvSpPr/>
          <p:nvPr/>
        </p:nvSpPr>
        <p:spPr>
          <a:xfrm>
            <a:off x="1702652" y="5122215"/>
            <a:ext cx="2740494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此处添加详细文本描述建议与标题相关并符合整体语言风格。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2365013" y="4274842"/>
            <a:ext cx="1415772" cy="694461"/>
            <a:chOff x="2250713" y="4274842"/>
            <a:chExt cx="1415772" cy="694461"/>
          </a:xfrm>
        </p:grpSpPr>
        <p:sp>
          <p:nvSpPr>
            <p:cNvPr id="22" name="矩形 21"/>
            <p:cNvSpPr/>
            <p:nvPr/>
          </p:nvSpPr>
          <p:spPr>
            <a:xfrm>
              <a:off x="2250713" y="4274842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嘉宾名称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2439713" y="4661526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一品包子</a:t>
              </a:r>
            </a:p>
          </p:txBody>
        </p:sp>
      </p:grpSp>
      <p:sp>
        <p:nvSpPr>
          <p:cNvPr id="2" name="椭圆 1"/>
          <p:cNvSpPr/>
          <p:nvPr/>
        </p:nvSpPr>
        <p:spPr>
          <a:xfrm>
            <a:off x="2122641" y="1981554"/>
            <a:ext cx="1900516" cy="190051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矩形 42"/>
          <p:cNvSpPr/>
          <p:nvPr/>
        </p:nvSpPr>
        <p:spPr>
          <a:xfrm>
            <a:off x="4840053" y="5122215"/>
            <a:ext cx="2740494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此处添加详细文本描述建议与标题相关并符合整体语言风格。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5502414" y="4274842"/>
            <a:ext cx="1415772" cy="694461"/>
            <a:chOff x="5388114" y="4274842"/>
            <a:chExt cx="1415772" cy="694461"/>
          </a:xfrm>
        </p:grpSpPr>
        <p:sp>
          <p:nvSpPr>
            <p:cNvPr id="42" name="矩形 41"/>
            <p:cNvSpPr/>
            <p:nvPr/>
          </p:nvSpPr>
          <p:spPr>
            <a:xfrm>
              <a:off x="5388114" y="4274842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嘉宾名称</a:t>
              </a:r>
            </a:p>
          </p:txBody>
        </p:sp>
        <p:sp>
          <p:nvSpPr>
            <p:cNvPr id="44" name="矩形 43"/>
            <p:cNvSpPr/>
            <p:nvPr/>
          </p:nvSpPr>
          <p:spPr>
            <a:xfrm>
              <a:off x="5761392" y="4661526"/>
              <a:ext cx="7232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小笼包</a:t>
              </a:r>
            </a:p>
          </p:txBody>
        </p:sp>
      </p:grpSp>
      <p:sp>
        <p:nvSpPr>
          <p:cNvPr id="45" name="椭圆 44"/>
          <p:cNvSpPr/>
          <p:nvPr/>
        </p:nvSpPr>
        <p:spPr>
          <a:xfrm>
            <a:off x="5260042" y="1981554"/>
            <a:ext cx="1900516" cy="190051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8209179" y="5122215"/>
            <a:ext cx="2740494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此处添加详细文本描述建议与标题相关并符合整体语言风格。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8871540" y="4274842"/>
            <a:ext cx="1415772" cy="694461"/>
            <a:chOff x="8525515" y="4274842"/>
            <a:chExt cx="1415772" cy="694461"/>
          </a:xfrm>
        </p:grpSpPr>
        <p:sp>
          <p:nvSpPr>
            <p:cNvPr id="46" name="矩形 45"/>
            <p:cNvSpPr/>
            <p:nvPr/>
          </p:nvSpPr>
          <p:spPr>
            <a:xfrm>
              <a:off x="8525515" y="4274842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嘉宾名称</a:t>
              </a:r>
            </a:p>
          </p:txBody>
        </p:sp>
        <p:sp>
          <p:nvSpPr>
            <p:cNvPr id="48" name="矩形 47"/>
            <p:cNvSpPr/>
            <p:nvPr/>
          </p:nvSpPr>
          <p:spPr>
            <a:xfrm>
              <a:off x="8871763" y="4661526"/>
              <a:ext cx="7232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酸菜包</a:t>
              </a:r>
            </a:p>
          </p:txBody>
        </p:sp>
      </p:grpSp>
      <p:sp>
        <p:nvSpPr>
          <p:cNvPr id="49" name="椭圆 48"/>
          <p:cNvSpPr/>
          <p:nvPr/>
        </p:nvSpPr>
        <p:spPr>
          <a:xfrm>
            <a:off x="8629168" y="1981554"/>
            <a:ext cx="1900516" cy="190051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1" name="直接连接符 50">
            <a:extLst>
              <a:ext uri="{FF2B5EF4-FFF2-40B4-BE49-F238E27FC236}">
                <a16:creationId xmlns="" xmlns:a16="http://schemas.microsoft.com/office/drawing/2014/main" id="{83024D62-8B07-45C2-AC93-FB8E9DAD33C5}"/>
              </a:ext>
            </a:extLst>
          </p:cNvPr>
          <p:cNvCxnSpPr/>
          <p:nvPr/>
        </p:nvCxnSpPr>
        <p:spPr>
          <a:xfrm flipH="1">
            <a:off x="3675169" y="563754"/>
            <a:ext cx="523220" cy="5232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86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43" grpId="0"/>
      <p:bldP spid="45" grpId="0" animBg="1"/>
      <p:bldP spid="47" grpId="0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10"/>
          <p:cNvSpPr>
            <a:spLocks noEditPoints="1"/>
          </p:cNvSpPr>
          <p:nvPr/>
        </p:nvSpPr>
        <p:spPr bwMode="auto">
          <a:xfrm>
            <a:off x="4537801" y="2606742"/>
            <a:ext cx="3294314" cy="1741836"/>
          </a:xfrm>
          <a:custGeom>
            <a:avLst/>
            <a:gdLst>
              <a:gd name="T0" fmla="*/ 699 w 817"/>
              <a:gd name="T1" fmla="*/ 406 h 432"/>
              <a:gd name="T2" fmla="*/ 692 w 817"/>
              <a:gd name="T3" fmla="*/ 380 h 432"/>
              <a:gd name="T4" fmla="*/ 718 w 817"/>
              <a:gd name="T5" fmla="*/ 373 h 432"/>
              <a:gd name="T6" fmla="*/ 755 w 817"/>
              <a:gd name="T7" fmla="*/ 394 h 432"/>
              <a:gd name="T8" fmla="*/ 762 w 817"/>
              <a:gd name="T9" fmla="*/ 420 h 432"/>
              <a:gd name="T10" fmla="*/ 736 w 817"/>
              <a:gd name="T11" fmla="*/ 427 h 432"/>
              <a:gd name="T12" fmla="*/ 699 w 817"/>
              <a:gd name="T13" fmla="*/ 406 h 432"/>
              <a:gd name="T14" fmla="*/ 718 w 817"/>
              <a:gd name="T15" fmla="*/ 59 h 432"/>
              <a:gd name="T16" fmla="*/ 692 w 817"/>
              <a:gd name="T17" fmla="*/ 52 h 432"/>
              <a:gd name="T18" fmla="*/ 699 w 817"/>
              <a:gd name="T19" fmla="*/ 26 h 432"/>
              <a:gd name="T20" fmla="*/ 736 w 817"/>
              <a:gd name="T21" fmla="*/ 5 h 432"/>
              <a:gd name="T22" fmla="*/ 762 w 817"/>
              <a:gd name="T23" fmla="*/ 12 h 432"/>
              <a:gd name="T24" fmla="*/ 755 w 817"/>
              <a:gd name="T25" fmla="*/ 38 h 432"/>
              <a:gd name="T26" fmla="*/ 718 w 817"/>
              <a:gd name="T27" fmla="*/ 59 h 432"/>
              <a:gd name="T28" fmla="*/ 755 w 817"/>
              <a:gd name="T29" fmla="*/ 235 h 432"/>
              <a:gd name="T30" fmla="*/ 736 w 817"/>
              <a:gd name="T31" fmla="*/ 216 h 432"/>
              <a:gd name="T32" fmla="*/ 755 w 817"/>
              <a:gd name="T33" fmla="*/ 197 h 432"/>
              <a:gd name="T34" fmla="*/ 798 w 817"/>
              <a:gd name="T35" fmla="*/ 197 h 432"/>
              <a:gd name="T36" fmla="*/ 817 w 817"/>
              <a:gd name="T37" fmla="*/ 216 h 432"/>
              <a:gd name="T38" fmla="*/ 798 w 817"/>
              <a:gd name="T39" fmla="*/ 235 h 432"/>
              <a:gd name="T40" fmla="*/ 755 w 817"/>
              <a:gd name="T41" fmla="*/ 235 h 432"/>
              <a:gd name="T42" fmla="*/ 118 w 817"/>
              <a:gd name="T43" fmla="*/ 26 h 432"/>
              <a:gd name="T44" fmla="*/ 124 w 817"/>
              <a:gd name="T45" fmla="*/ 52 h 432"/>
              <a:gd name="T46" fmla="*/ 98 w 817"/>
              <a:gd name="T47" fmla="*/ 59 h 432"/>
              <a:gd name="T48" fmla="*/ 62 w 817"/>
              <a:gd name="T49" fmla="*/ 38 h 432"/>
              <a:gd name="T50" fmla="*/ 55 w 817"/>
              <a:gd name="T51" fmla="*/ 12 h 432"/>
              <a:gd name="T52" fmla="*/ 81 w 817"/>
              <a:gd name="T53" fmla="*/ 5 h 432"/>
              <a:gd name="T54" fmla="*/ 118 w 817"/>
              <a:gd name="T55" fmla="*/ 26 h 432"/>
              <a:gd name="T56" fmla="*/ 98 w 817"/>
              <a:gd name="T57" fmla="*/ 373 h 432"/>
              <a:gd name="T58" fmla="*/ 124 w 817"/>
              <a:gd name="T59" fmla="*/ 380 h 432"/>
              <a:gd name="T60" fmla="*/ 118 w 817"/>
              <a:gd name="T61" fmla="*/ 406 h 432"/>
              <a:gd name="T62" fmla="*/ 81 w 817"/>
              <a:gd name="T63" fmla="*/ 427 h 432"/>
              <a:gd name="T64" fmla="*/ 55 w 817"/>
              <a:gd name="T65" fmla="*/ 420 h 432"/>
              <a:gd name="T66" fmla="*/ 62 w 817"/>
              <a:gd name="T67" fmla="*/ 394 h 432"/>
              <a:gd name="T68" fmla="*/ 98 w 817"/>
              <a:gd name="T69" fmla="*/ 373 h 432"/>
              <a:gd name="T70" fmla="*/ 62 w 817"/>
              <a:gd name="T71" fmla="*/ 197 h 432"/>
              <a:gd name="T72" fmla="*/ 81 w 817"/>
              <a:gd name="T73" fmla="*/ 216 h 432"/>
              <a:gd name="T74" fmla="*/ 62 w 817"/>
              <a:gd name="T75" fmla="*/ 235 h 432"/>
              <a:gd name="T76" fmla="*/ 19 w 817"/>
              <a:gd name="T77" fmla="*/ 235 h 432"/>
              <a:gd name="T78" fmla="*/ 0 w 817"/>
              <a:gd name="T79" fmla="*/ 216 h 432"/>
              <a:gd name="T80" fmla="*/ 19 w 817"/>
              <a:gd name="T81" fmla="*/ 197 h 432"/>
              <a:gd name="T82" fmla="*/ 62 w 817"/>
              <a:gd name="T83" fmla="*/ 197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17" h="432">
                <a:moveTo>
                  <a:pt x="699" y="406"/>
                </a:moveTo>
                <a:cubicBezTo>
                  <a:pt x="690" y="401"/>
                  <a:pt x="687" y="389"/>
                  <a:pt x="692" y="380"/>
                </a:cubicBezTo>
                <a:cubicBezTo>
                  <a:pt x="698" y="371"/>
                  <a:pt x="709" y="368"/>
                  <a:pt x="718" y="373"/>
                </a:cubicBezTo>
                <a:cubicBezTo>
                  <a:pt x="755" y="394"/>
                  <a:pt x="755" y="394"/>
                  <a:pt x="755" y="394"/>
                </a:cubicBezTo>
                <a:cubicBezTo>
                  <a:pt x="764" y="399"/>
                  <a:pt x="767" y="411"/>
                  <a:pt x="762" y="420"/>
                </a:cubicBezTo>
                <a:cubicBezTo>
                  <a:pt x="757" y="429"/>
                  <a:pt x="745" y="432"/>
                  <a:pt x="736" y="427"/>
                </a:cubicBezTo>
                <a:cubicBezTo>
                  <a:pt x="699" y="406"/>
                  <a:pt x="699" y="406"/>
                  <a:pt x="699" y="406"/>
                </a:cubicBezTo>
                <a:close/>
                <a:moveTo>
                  <a:pt x="718" y="59"/>
                </a:moveTo>
                <a:cubicBezTo>
                  <a:pt x="709" y="64"/>
                  <a:pt x="698" y="61"/>
                  <a:pt x="692" y="52"/>
                </a:cubicBezTo>
                <a:cubicBezTo>
                  <a:pt x="687" y="43"/>
                  <a:pt x="690" y="31"/>
                  <a:pt x="699" y="26"/>
                </a:cubicBezTo>
                <a:cubicBezTo>
                  <a:pt x="736" y="5"/>
                  <a:pt x="736" y="5"/>
                  <a:pt x="736" y="5"/>
                </a:cubicBezTo>
                <a:cubicBezTo>
                  <a:pt x="745" y="0"/>
                  <a:pt x="757" y="3"/>
                  <a:pt x="762" y="12"/>
                </a:cubicBezTo>
                <a:cubicBezTo>
                  <a:pt x="767" y="21"/>
                  <a:pt x="764" y="32"/>
                  <a:pt x="755" y="38"/>
                </a:cubicBezTo>
                <a:cubicBezTo>
                  <a:pt x="718" y="59"/>
                  <a:pt x="718" y="59"/>
                  <a:pt x="718" y="59"/>
                </a:cubicBezTo>
                <a:close/>
                <a:moveTo>
                  <a:pt x="755" y="235"/>
                </a:moveTo>
                <a:cubicBezTo>
                  <a:pt x="745" y="235"/>
                  <a:pt x="736" y="226"/>
                  <a:pt x="736" y="216"/>
                </a:cubicBezTo>
                <a:cubicBezTo>
                  <a:pt x="736" y="205"/>
                  <a:pt x="745" y="197"/>
                  <a:pt x="755" y="197"/>
                </a:cubicBezTo>
                <a:cubicBezTo>
                  <a:pt x="798" y="197"/>
                  <a:pt x="798" y="197"/>
                  <a:pt x="798" y="197"/>
                </a:cubicBezTo>
                <a:cubicBezTo>
                  <a:pt x="808" y="197"/>
                  <a:pt x="817" y="205"/>
                  <a:pt x="817" y="216"/>
                </a:cubicBezTo>
                <a:cubicBezTo>
                  <a:pt x="817" y="226"/>
                  <a:pt x="808" y="235"/>
                  <a:pt x="798" y="235"/>
                </a:cubicBezTo>
                <a:cubicBezTo>
                  <a:pt x="755" y="235"/>
                  <a:pt x="755" y="235"/>
                  <a:pt x="755" y="235"/>
                </a:cubicBezTo>
                <a:close/>
                <a:moveTo>
                  <a:pt x="118" y="26"/>
                </a:moveTo>
                <a:cubicBezTo>
                  <a:pt x="127" y="31"/>
                  <a:pt x="130" y="43"/>
                  <a:pt x="124" y="52"/>
                </a:cubicBezTo>
                <a:cubicBezTo>
                  <a:pt x="119" y="61"/>
                  <a:pt x="108" y="64"/>
                  <a:pt x="98" y="59"/>
                </a:cubicBezTo>
                <a:cubicBezTo>
                  <a:pt x="62" y="38"/>
                  <a:pt x="62" y="38"/>
                  <a:pt x="62" y="38"/>
                </a:cubicBezTo>
                <a:cubicBezTo>
                  <a:pt x="53" y="32"/>
                  <a:pt x="49" y="21"/>
                  <a:pt x="55" y="12"/>
                </a:cubicBezTo>
                <a:cubicBezTo>
                  <a:pt x="60" y="3"/>
                  <a:pt x="72" y="0"/>
                  <a:pt x="81" y="5"/>
                </a:cubicBezTo>
                <a:cubicBezTo>
                  <a:pt x="118" y="26"/>
                  <a:pt x="118" y="26"/>
                  <a:pt x="118" y="26"/>
                </a:cubicBezTo>
                <a:close/>
                <a:moveTo>
                  <a:pt x="98" y="373"/>
                </a:moveTo>
                <a:cubicBezTo>
                  <a:pt x="108" y="368"/>
                  <a:pt x="119" y="371"/>
                  <a:pt x="124" y="380"/>
                </a:cubicBezTo>
                <a:cubicBezTo>
                  <a:pt x="130" y="389"/>
                  <a:pt x="127" y="401"/>
                  <a:pt x="118" y="406"/>
                </a:cubicBezTo>
                <a:cubicBezTo>
                  <a:pt x="81" y="427"/>
                  <a:pt x="81" y="427"/>
                  <a:pt x="81" y="427"/>
                </a:cubicBezTo>
                <a:cubicBezTo>
                  <a:pt x="72" y="432"/>
                  <a:pt x="60" y="429"/>
                  <a:pt x="55" y="420"/>
                </a:cubicBezTo>
                <a:cubicBezTo>
                  <a:pt x="49" y="411"/>
                  <a:pt x="53" y="399"/>
                  <a:pt x="62" y="394"/>
                </a:cubicBezTo>
                <a:cubicBezTo>
                  <a:pt x="98" y="373"/>
                  <a:pt x="98" y="373"/>
                  <a:pt x="98" y="373"/>
                </a:cubicBezTo>
                <a:close/>
                <a:moveTo>
                  <a:pt x="62" y="197"/>
                </a:moveTo>
                <a:cubicBezTo>
                  <a:pt x="72" y="197"/>
                  <a:pt x="81" y="205"/>
                  <a:pt x="81" y="216"/>
                </a:cubicBezTo>
                <a:cubicBezTo>
                  <a:pt x="81" y="226"/>
                  <a:pt x="72" y="235"/>
                  <a:pt x="62" y="235"/>
                </a:cubicBezTo>
                <a:cubicBezTo>
                  <a:pt x="19" y="235"/>
                  <a:pt x="19" y="235"/>
                  <a:pt x="19" y="235"/>
                </a:cubicBezTo>
                <a:cubicBezTo>
                  <a:pt x="9" y="235"/>
                  <a:pt x="0" y="226"/>
                  <a:pt x="0" y="216"/>
                </a:cubicBezTo>
                <a:cubicBezTo>
                  <a:pt x="0" y="205"/>
                  <a:pt x="9" y="197"/>
                  <a:pt x="19" y="197"/>
                </a:cubicBezTo>
                <a:cubicBezTo>
                  <a:pt x="62" y="197"/>
                  <a:pt x="62" y="197"/>
                  <a:pt x="62" y="1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63422" y="417984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执行策略</a:t>
            </a:r>
          </a:p>
        </p:txBody>
      </p:sp>
      <p:sp>
        <p:nvSpPr>
          <p:cNvPr id="6" name="矩形 5"/>
          <p:cNvSpPr/>
          <p:nvPr/>
        </p:nvSpPr>
        <p:spPr>
          <a:xfrm>
            <a:off x="3784379" y="766858"/>
            <a:ext cx="1800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DINPro-Light" panose="02000504040000020003" pitchFamily="50" charset="0"/>
                <a:ea typeface="方正兰亭黑简体" panose="02000000000000000000" pitchFamily="2" charset="-122"/>
              </a:rPr>
              <a:t>EXECUTION STRATEGY</a:t>
            </a:r>
          </a:p>
        </p:txBody>
      </p:sp>
      <p:sp>
        <p:nvSpPr>
          <p:cNvPr id="22" name="矩形 21"/>
          <p:cNvSpPr/>
          <p:nvPr/>
        </p:nvSpPr>
        <p:spPr>
          <a:xfrm>
            <a:off x="1788377" y="2375909"/>
            <a:ext cx="1915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01.</a:t>
            </a:r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创意亮点</a:t>
            </a:r>
          </a:p>
        </p:txBody>
      </p:sp>
      <p:sp>
        <p:nvSpPr>
          <p:cNvPr id="23" name="矩形 22"/>
          <p:cNvSpPr/>
          <p:nvPr/>
        </p:nvSpPr>
        <p:spPr>
          <a:xfrm>
            <a:off x="1788377" y="2837574"/>
            <a:ext cx="2740494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此处添加详细文本描述建议与标题相关并符合整体语言风格。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5108542" y="2413453"/>
            <a:ext cx="2152829" cy="2935530"/>
            <a:chOff x="4870417" y="2546803"/>
            <a:chExt cx="2152829" cy="2935530"/>
          </a:xfrm>
          <a:solidFill>
            <a:schemeClr val="bg1"/>
          </a:solidFill>
        </p:grpSpPr>
        <p:sp>
          <p:nvSpPr>
            <p:cNvPr id="29" name="Freeform 9"/>
            <p:cNvSpPr>
              <a:spLocks noEditPoints="1"/>
            </p:cNvSpPr>
            <p:nvPr/>
          </p:nvSpPr>
          <p:spPr bwMode="auto">
            <a:xfrm>
              <a:off x="4870417" y="2546803"/>
              <a:ext cx="2152829" cy="2935530"/>
            </a:xfrm>
            <a:custGeom>
              <a:avLst/>
              <a:gdLst>
                <a:gd name="T0" fmla="*/ 222 w 597"/>
                <a:gd name="T1" fmla="*/ 575 h 814"/>
                <a:gd name="T2" fmla="*/ 253 w 597"/>
                <a:gd name="T3" fmla="*/ 598 h 814"/>
                <a:gd name="T4" fmla="*/ 344 w 597"/>
                <a:gd name="T5" fmla="*/ 598 h 814"/>
                <a:gd name="T6" fmla="*/ 375 w 597"/>
                <a:gd name="T7" fmla="*/ 575 h 814"/>
                <a:gd name="T8" fmla="*/ 414 w 597"/>
                <a:gd name="T9" fmla="*/ 509 h 814"/>
                <a:gd name="T10" fmla="*/ 539 w 597"/>
                <a:gd name="T11" fmla="*/ 298 h 814"/>
                <a:gd name="T12" fmla="*/ 298 w 597"/>
                <a:gd name="T13" fmla="*/ 57 h 814"/>
                <a:gd name="T14" fmla="*/ 57 w 597"/>
                <a:gd name="T15" fmla="*/ 298 h 814"/>
                <a:gd name="T16" fmla="*/ 183 w 597"/>
                <a:gd name="T17" fmla="*/ 509 h 814"/>
                <a:gd name="T18" fmla="*/ 222 w 597"/>
                <a:gd name="T19" fmla="*/ 575 h 814"/>
                <a:gd name="T20" fmla="*/ 354 w 597"/>
                <a:gd name="T21" fmla="*/ 782 h 814"/>
                <a:gd name="T22" fmla="*/ 314 w 597"/>
                <a:gd name="T23" fmla="*/ 814 h 814"/>
                <a:gd name="T24" fmla="*/ 282 w 597"/>
                <a:gd name="T25" fmla="*/ 814 h 814"/>
                <a:gd name="T26" fmla="*/ 242 w 597"/>
                <a:gd name="T27" fmla="*/ 782 h 814"/>
                <a:gd name="T28" fmla="*/ 226 w 597"/>
                <a:gd name="T29" fmla="*/ 782 h 814"/>
                <a:gd name="T30" fmla="*/ 165 w 597"/>
                <a:gd name="T31" fmla="*/ 722 h 814"/>
                <a:gd name="T32" fmla="*/ 165 w 597"/>
                <a:gd name="T33" fmla="*/ 576 h 814"/>
                <a:gd name="T34" fmla="*/ 155 w 597"/>
                <a:gd name="T35" fmla="*/ 559 h 814"/>
                <a:gd name="T36" fmla="*/ 0 w 597"/>
                <a:gd name="T37" fmla="*/ 298 h 814"/>
                <a:gd name="T38" fmla="*/ 298 w 597"/>
                <a:gd name="T39" fmla="*/ 0 h 814"/>
                <a:gd name="T40" fmla="*/ 597 w 597"/>
                <a:gd name="T41" fmla="*/ 298 h 814"/>
                <a:gd name="T42" fmla="*/ 441 w 597"/>
                <a:gd name="T43" fmla="*/ 559 h 814"/>
                <a:gd name="T44" fmla="*/ 431 w 597"/>
                <a:gd name="T45" fmla="*/ 576 h 814"/>
                <a:gd name="T46" fmla="*/ 432 w 597"/>
                <a:gd name="T47" fmla="*/ 722 h 814"/>
                <a:gd name="T48" fmla="*/ 371 w 597"/>
                <a:gd name="T49" fmla="*/ 782 h 814"/>
                <a:gd name="T50" fmla="*/ 354 w 597"/>
                <a:gd name="T51" fmla="*/ 782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7" h="814">
                  <a:moveTo>
                    <a:pt x="222" y="575"/>
                  </a:moveTo>
                  <a:cubicBezTo>
                    <a:pt x="224" y="589"/>
                    <a:pt x="238" y="598"/>
                    <a:pt x="253" y="598"/>
                  </a:cubicBezTo>
                  <a:cubicBezTo>
                    <a:pt x="344" y="598"/>
                    <a:pt x="344" y="598"/>
                    <a:pt x="344" y="598"/>
                  </a:cubicBezTo>
                  <a:cubicBezTo>
                    <a:pt x="358" y="598"/>
                    <a:pt x="373" y="589"/>
                    <a:pt x="375" y="575"/>
                  </a:cubicBezTo>
                  <a:cubicBezTo>
                    <a:pt x="377" y="547"/>
                    <a:pt x="390" y="523"/>
                    <a:pt x="414" y="509"/>
                  </a:cubicBezTo>
                  <a:cubicBezTo>
                    <a:pt x="491" y="467"/>
                    <a:pt x="539" y="386"/>
                    <a:pt x="539" y="298"/>
                  </a:cubicBezTo>
                  <a:cubicBezTo>
                    <a:pt x="539" y="165"/>
                    <a:pt x="431" y="57"/>
                    <a:pt x="298" y="57"/>
                  </a:cubicBezTo>
                  <a:cubicBezTo>
                    <a:pt x="165" y="57"/>
                    <a:pt x="57" y="165"/>
                    <a:pt x="57" y="298"/>
                  </a:cubicBezTo>
                  <a:cubicBezTo>
                    <a:pt x="57" y="386"/>
                    <a:pt x="105" y="467"/>
                    <a:pt x="183" y="509"/>
                  </a:cubicBezTo>
                  <a:cubicBezTo>
                    <a:pt x="207" y="523"/>
                    <a:pt x="219" y="547"/>
                    <a:pt x="222" y="575"/>
                  </a:cubicBezTo>
                  <a:close/>
                  <a:moveTo>
                    <a:pt x="354" y="782"/>
                  </a:moveTo>
                  <a:cubicBezTo>
                    <a:pt x="350" y="800"/>
                    <a:pt x="334" y="814"/>
                    <a:pt x="314" y="814"/>
                  </a:cubicBezTo>
                  <a:cubicBezTo>
                    <a:pt x="282" y="814"/>
                    <a:pt x="282" y="814"/>
                    <a:pt x="282" y="814"/>
                  </a:cubicBezTo>
                  <a:cubicBezTo>
                    <a:pt x="263" y="814"/>
                    <a:pt x="247" y="800"/>
                    <a:pt x="242" y="782"/>
                  </a:cubicBezTo>
                  <a:cubicBezTo>
                    <a:pt x="226" y="782"/>
                    <a:pt x="226" y="782"/>
                    <a:pt x="226" y="782"/>
                  </a:cubicBezTo>
                  <a:cubicBezTo>
                    <a:pt x="193" y="782"/>
                    <a:pt x="165" y="755"/>
                    <a:pt x="165" y="722"/>
                  </a:cubicBezTo>
                  <a:cubicBezTo>
                    <a:pt x="165" y="576"/>
                    <a:pt x="165" y="576"/>
                    <a:pt x="165" y="576"/>
                  </a:cubicBezTo>
                  <a:cubicBezTo>
                    <a:pt x="165" y="569"/>
                    <a:pt x="162" y="563"/>
                    <a:pt x="155" y="559"/>
                  </a:cubicBezTo>
                  <a:cubicBezTo>
                    <a:pt x="60" y="507"/>
                    <a:pt x="0" y="407"/>
                    <a:pt x="0" y="298"/>
                  </a:cubicBezTo>
                  <a:cubicBezTo>
                    <a:pt x="0" y="133"/>
                    <a:pt x="134" y="0"/>
                    <a:pt x="298" y="0"/>
                  </a:cubicBezTo>
                  <a:cubicBezTo>
                    <a:pt x="463" y="0"/>
                    <a:pt x="597" y="133"/>
                    <a:pt x="597" y="298"/>
                  </a:cubicBezTo>
                  <a:cubicBezTo>
                    <a:pt x="597" y="407"/>
                    <a:pt x="537" y="507"/>
                    <a:pt x="441" y="559"/>
                  </a:cubicBezTo>
                  <a:cubicBezTo>
                    <a:pt x="435" y="563"/>
                    <a:pt x="431" y="569"/>
                    <a:pt x="431" y="576"/>
                  </a:cubicBezTo>
                  <a:cubicBezTo>
                    <a:pt x="432" y="722"/>
                    <a:pt x="432" y="722"/>
                    <a:pt x="432" y="722"/>
                  </a:cubicBezTo>
                  <a:cubicBezTo>
                    <a:pt x="432" y="755"/>
                    <a:pt x="404" y="782"/>
                    <a:pt x="371" y="782"/>
                  </a:cubicBezTo>
                  <a:cubicBezTo>
                    <a:pt x="354" y="782"/>
                    <a:pt x="354" y="782"/>
                    <a:pt x="354" y="78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2" name="Freeform 134"/>
            <p:cNvSpPr>
              <a:spLocks/>
            </p:cNvSpPr>
            <p:nvPr/>
          </p:nvSpPr>
          <p:spPr bwMode="auto">
            <a:xfrm>
              <a:off x="5743262" y="3257509"/>
              <a:ext cx="407143" cy="814266"/>
            </a:xfrm>
            <a:custGeom>
              <a:avLst/>
              <a:gdLst>
                <a:gd name="T0" fmla="*/ 19 w 64"/>
                <a:gd name="T1" fmla="*/ 0 h 128"/>
                <a:gd name="T2" fmla="*/ 59 w 64"/>
                <a:gd name="T3" fmla="*/ 0 h 128"/>
                <a:gd name="T4" fmla="*/ 46 w 64"/>
                <a:gd name="T5" fmla="*/ 30 h 128"/>
                <a:gd name="T6" fmla="*/ 64 w 64"/>
                <a:gd name="T7" fmla="*/ 30 h 128"/>
                <a:gd name="T8" fmla="*/ 32 w 64"/>
                <a:gd name="T9" fmla="*/ 76 h 128"/>
                <a:gd name="T10" fmla="*/ 51 w 64"/>
                <a:gd name="T11" fmla="*/ 76 h 128"/>
                <a:gd name="T12" fmla="*/ 19 w 64"/>
                <a:gd name="T13" fmla="*/ 128 h 128"/>
                <a:gd name="T14" fmla="*/ 19 w 64"/>
                <a:gd name="T15" fmla="*/ 92 h 128"/>
                <a:gd name="T16" fmla="*/ 0 w 64"/>
                <a:gd name="T17" fmla="*/ 92 h 128"/>
                <a:gd name="T18" fmla="*/ 18 w 64"/>
                <a:gd name="T19" fmla="*/ 47 h 128"/>
                <a:gd name="T20" fmla="*/ 0 w 64"/>
                <a:gd name="T21" fmla="*/ 47 h 128"/>
                <a:gd name="T22" fmla="*/ 19 w 6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" h="128">
                  <a:moveTo>
                    <a:pt x="19" y="0"/>
                  </a:moveTo>
                  <a:lnTo>
                    <a:pt x="59" y="0"/>
                  </a:lnTo>
                  <a:lnTo>
                    <a:pt x="46" y="30"/>
                  </a:lnTo>
                  <a:lnTo>
                    <a:pt x="64" y="30"/>
                  </a:lnTo>
                  <a:lnTo>
                    <a:pt x="32" y="76"/>
                  </a:lnTo>
                  <a:lnTo>
                    <a:pt x="51" y="76"/>
                  </a:lnTo>
                  <a:lnTo>
                    <a:pt x="19" y="128"/>
                  </a:lnTo>
                  <a:lnTo>
                    <a:pt x="19" y="92"/>
                  </a:lnTo>
                  <a:lnTo>
                    <a:pt x="0" y="92"/>
                  </a:lnTo>
                  <a:lnTo>
                    <a:pt x="18" y="47"/>
                  </a:lnTo>
                  <a:lnTo>
                    <a:pt x="0" y="47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1788377" y="3951725"/>
            <a:ext cx="1915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03.</a:t>
            </a:r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创意亮点</a:t>
            </a:r>
          </a:p>
        </p:txBody>
      </p:sp>
      <p:sp>
        <p:nvSpPr>
          <p:cNvPr id="34" name="矩形 33"/>
          <p:cNvSpPr/>
          <p:nvPr/>
        </p:nvSpPr>
        <p:spPr>
          <a:xfrm>
            <a:off x="1788377" y="4413390"/>
            <a:ext cx="2740494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此处添加详细文本描述建议与标题相关并符合整体语言风格。</a:t>
            </a:r>
          </a:p>
        </p:txBody>
      </p:sp>
      <p:sp>
        <p:nvSpPr>
          <p:cNvPr id="35" name="矩形 34"/>
          <p:cNvSpPr/>
          <p:nvPr/>
        </p:nvSpPr>
        <p:spPr>
          <a:xfrm>
            <a:off x="8134216" y="2375909"/>
            <a:ext cx="1915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02.</a:t>
            </a:r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创意亮点</a:t>
            </a:r>
          </a:p>
        </p:txBody>
      </p:sp>
      <p:sp>
        <p:nvSpPr>
          <p:cNvPr id="36" name="矩形 35"/>
          <p:cNvSpPr/>
          <p:nvPr/>
        </p:nvSpPr>
        <p:spPr>
          <a:xfrm>
            <a:off x="8134216" y="2837574"/>
            <a:ext cx="2740494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此处添加详细文本描述建议与标题相关并符合整体语言风格。</a:t>
            </a:r>
          </a:p>
        </p:txBody>
      </p:sp>
      <p:sp>
        <p:nvSpPr>
          <p:cNvPr id="37" name="矩形 36"/>
          <p:cNvSpPr/>
          <p:nvPr/>
        </p:nvSpPr>
        <p:spPr>
          <a:xfrm>
            <a:off x="8134216" y="3951725"/>
            <a:ext cx="1915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04.</a:t>
            </a:r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创意亮点</a:t>
            </a:r>
          </a:p>
        </p:txBody>
      </p:sp>
      <p:sp>
        <p:nvSpPr>
          <p:cNvPr id="38" name="矩形 37"/>
          <p:cNvSpPr/>
          <p:nvPr/>
        </p:nvSpPr>
        <p:spPr>
          <a:xfrm>
            <a:off x="8134216" y="4413390"/>
            <a:ext cx="2740494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此处添加详细文本描述建议与标题相关并符合整体语言风格。</a:t>
            </a:r>
          </a:p>
        </p:txBody>
      </p:sp>
      <p:cxnSp>
        <p:nvCxnSpPr>
          <p:cNvPr id="46" name="直接连接符 45">
            <a:extLst>
              <a:ext uri="{FF2B5EF4-FFF2-40B4-BE49-F238E27FC236}">
                <a16:creationId xmlns="" xmlns:a16="http://schemas.microsoft.com/office/drawing/2014/main" id="{3703540B-BE03-4E9A-904A-0FD8490B270C}"/>
              </a:ext>
            </a:extLst>
          </p:cNvPr>
          <p:cNvCxnSpPr/>
          <p:nvPr/>
        </p:nvCxnSpPr>
        <p:spPr>
          <a:xfrm flipH="1">
            <a:off x="3522769" y="573279"/>
            <a:ext cx="523220" cy="5232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26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" grpId="0"/>
      <p:bldP spid="22" grpId="0"/>
      <p:bldP spid="23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296225" y="2716540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活动运作方式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334325" y="3450992"/>
            <a:ext cx="6067311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200</a:t>
            </a:r>
            <a:r>
              <a: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字以内，据统计每页幻灯片的播放时间最好控制在</a:t>
            </a:r>
            <a:r>
              <a:rPr lang="en-US" altLang="zh-CN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5</a:t>
            </a:r>
            <a:r>
              <a: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分钟之内。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239186" y="2254875"/>
            <a:ext cx="168507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Cond-Black" pitchFamily="50" charset="0"/>
              </a:rPr>
              <a:t>03</a:t>
            </a:r>
            <a:endParaRPr lang="zh-CN" altLang="en-US" sz="1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Cond-Black" pitchFamily="50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353704" y="4072356"/>
            <a:ext cx="1456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DINCond-Medium" pitchFamily="50" charset="0"/>
              </a:rPr>
              <a:t>PART ONE</a:t>
            </a:r>
            <a:endParaRPr lang="zh-CN" altLang="en-US" sz="3200" dirty="0">
              <a:solidFill>
                <a:schemeClr val="bg1"/>
              </a:solidFill>
              <a:latin typeface="DINCond-Medium" pitchFamily="50" charset="0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="" xmlns:a16="http://schemas.microsoft.com/office/drawing/2014/main" id="{7A845A19-12DA-4EA5-9759-0FD8790A6EB9}"/>
              </a:ext>
            </a:extLst>
          </p:cNvPr>
          <p:cNvCxnSpPr>
            <a:cxnSpLocks/>
          </p:cNvCxnSpPr>
          <p:nvPr/>
        </p:nvCxnSpPr>
        <p:spPr>
          <a:xfrm>
            <a:off x="5048250" y="2571750"/>
            <a:ext cx="0" cy="24017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01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7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4629139" y="3986009"/>
            <a:ext cx="1371831" cy="1371831"/>
            <a:chOff x="4337039" y="4117416"/>
            <a:chExt cx="1371831" cy="1371831"/>
          </a:xfrm>
        </p:grpSpPr>
        <p:grpSp>
          <p:nvGrpSpPr>
            <p:cNvPr id="19" name="组合 18"/>
            <p:cNvGrpSpPr/>
            <p:nvPr/>
          </p:nvGrpSpPr>
          <p:grpSpPr>
            <a:xfrm>
              <a:off x="4337039" y="4117416"/>
              <a:ext cx="1371831" cy="1371831"/>
              <a:chOff x="4277955" y="3767258"/>
              <a:chExt cx="1371831" cy="1371831"/>
            </a:xfrm>
          </p:grpSpPr>
          <p:sp>
            <p:nvSpPr>
              <p:cNvPr id="17" name="泪滴形 16"/>
              <p:cNvSpPr/>
              <p:nvPr/>
            </p:nvSpPr>
            <p:spPr>
              <a:xfrm>
                <a:off x="4277955" y="3767258"/>
                <a:ext cx="1371831" cy="1371831"/>
              </a:xfrm>
              <a:prstGeom prst="teardrop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椭圆 17"/>
              <p:cNvSpPr>
                <a:spLocks noChangeAspect="1"/>
              </p:cNvSpPr>
              <p:nvPr/>
            </p:nvSpPr>
            <p:spPr>
              <a:xfrm>
                <a:off x="4423870" y="3913173"/>
                <a:ext cx="1080000" cy="10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1" name="Freeform 99"/>
            <p:cNvSpPr>
              <a:spLocks noEditPoints="1"/>
            </p:cNvSpPr>
            <p:nvPr/>
          </p:nvSpPr>
          <p:spPr bwMode="auto">
            <a:xfrm>
              <a:off x="4761092" y="4542225"/>
              <a:ext cx="523724" cy="522211"/>
            </a:xfrm>
            <a:custGeom>
              <a:avLst/>
              <a:gdLst>
                <a:gd name="T0" fmla="*/ 80 w 146"/>
                <a:gd name="T1" fmla="*/ 44 h 146"/>
                <a:gd name="T2" fmla="*/ 91 w 146"/>
                <a:gd name="T3" fmla="*/ 33 h 146"/>
                <a:gd name="T4" fmla="*/ 80 w 146"/>
                <a:gd name="T5" fmla="*/ 23 h 146"/>
                <a:gd name="T6" fmla="*/ 69 w 146"/>
                <a:gd name="T7" fmla="*/ 33 h 146"/>
                <a:gd name="T8" fmla="*/ 80 w 146"/>
                <a:gd name="T9" fmla="*/ 44 h 146"/>
                <a:gd name="T10" fmla="*/ 80 w 146"/>
                <a:gd name="T11" fmla="*/ 29 h 146"/>
                <a:gd name="T12" fmla="*/ 85 w 146"/>
                <a:gd name="T13" fmla="*/ 33 h 146"/>
                <a:gd name="T14" fmla="*/ 80 w 146"/>
                <a:gd name="T15" fmla="*/ 38 h 146"/>
                <a:gd name="T16" fmla="*/ 75 w 146"/>
                <a:gd name="T17" fmla="*/ 33 h 146"/>
                <a:gd name="T18" fmla="*/ 80 w 146"/>
                <a:gd name="T19" fmla="*/ 29 h 146"/>
                <a:gd name="T20" fmla="*/ 143 w 146"/>
                <a:gd name="T21" fmla="*/ 0 h 146"/>
                <a:gd name="T22" fmla="*/ 3 w 146"/>
                <a:gd name="T23" fmla="*/ 0 h 146"/>
                <a:gd name="T24" fmla="*/ 0 w 146"/>
                <a:gd name="T25" fmla="*/ 3 h 146"/>
                <a:gd name="T26" fmla="*/ 0 w 146"/>
                <a:gd name="T27" fmla="*/ 143 h 146"/>
                <a:gd name="T28" fmla="*/ 3 w 146"/>
                <a:gd name="T29" fmla="*/ 146 h 146"/>
                <a:gd name="T30" fmla="*/ 143 w 146"/>
                <a:gd name="T31" fmla="*/ 146 h 146"/>
                <a:gd name="T32" fmla="*/ 144 w 146"/>
                <a:gd name="T33" fmla="*/ 145 h 146"/>
                <a:gd name="T34" fmla="*/ 144 w 146"/>
                <a:gd name="T35" fmla="*/ 145 h 146"/>
                <a:gd name="T36" fmla="*/ 145 w 146"/>
                <a:gd name="T37" fmla="*/ 145 h 146"/>
                <a:gd name="T38" fmla="*/ 145 w 146"/>
                <a:gd name="T39" fmla="*/ 145 h 146"/>
                <a:gd name="T40" fmla="*/ 145 w 146"/>
                <a:gd name="T41" fmla="*/ 144 h 146"/>
                <a:gd name="T42" fmla="*/ 146 w 146"/>
                <a:gd name="T43" fmla="*/ 143 h 146"/>
                <a:gd name="T44" fmla="*/ 146 w 146"/>
                <a:gd name="T45" fmla="*/ 143 h 146"/>
                <a:gd name="T46" fmla="*/ 146 w 146"/>
                <a:gd name="T47" fmla="*/ 3 h 146"/>
                <a:gd name="T48" fmla="*/ 143 w 146"/>
                <a:gd name="T49" fmla="*/ 0 h 146"/>
                <a:gd name="T50" fmla="*/ 6 w 146"/>
                <a:gd name="T51" fmla="*/ 140 h 146"/>
                <a:gd name="T52" fmla="*/ 6 w 146"/>
                <a:gd name="T53" fmla="*/ 107 h 146"/>
                <a:gd name="T54" fmla="*/ 55 w 146"/>
                <a:gd name="T55" fmla="*/ 58 h 146"/>
                <a:gd name="T56" fmla="*/ 135 w 146"/>
                <a:gd name="T57" fmla="*/ 140 h 146"/>
                <a:gd name="T58" fmla="*/ 6 w 146"/>
                <a:gd name="T59" fmla="*/ 140 h 146"/>
                <a:gd name="T60" fmla="*/ 140 w 146"/>
                <a:gd name="T61" fmla="*/ 135 h 146"/>
                <a:gd name="T62" fmla="*/ 86 w 146"/>
                <a:gd name="T63" fmla="*/ 81 h 146"/>
                <a:gd name="T64" fmla="*/ 107 w 146"/>
                <a:gd name="T65" fmla="*/ 59 h 146"/>
                <a:gd name="T66" fmla="*/ 140 w 146"/>
                <a:gd name="T67" fmla="*/ 92 h 146"/>
                <a:gd name="T68" fmla="*/ 140 w 146"/>
                <a:gd name="T69" fmla="*/ 135 h 146"/>
                <a:gd name="T70" fmla="*/ 140 w 146"/>
                <a:gd name="T71" fmla="*/ 84 h 146"/>
                <a:gd name="T72" fmla="*/ 109 w 146"/>
                <a:gd name="T73" fmla="*/ 53 h 146"/>
                <a:gd name="T74" fmla="*/ 105 w 146"/>
                <a:gd name="T75" fmla="*/ 53 h 146"/>
                <a:gd name="T76" fmla="*/ 82 w 146"/>
                <a:gd name="T77" fmla="*/ 76 h 146"/>
                <a:gd name="T78" fmla="*/ 57 w 146"/>
                <a:gd name="T79" fmla="*/ 52 h 146"/>
                <a:gd name="T80" fmla="*/ 55 w 146"/>
                <a:gd name="T81" fmla="*/ 51 h 146"/>
                <a:gd name="T82" fmla="*/ 55 w 146"/>
                <a:gd name="T83" fmla="*/ 51 h 146"/>
                <a:gd name="T84" fmla="*/ 53 w 146"/>
                <a:gd name="T85" fmla="*/ 52 h 146"/>
                <a:gd name="T86" fmla="*/ 6 w 146"/>
                <a:gd name="T87" fmla="*/ 98 h 146"/>
                <a:gd name="T88" fmla="*/ 6 w 146"/>
                <a:gd name="T89" fmla="*/ 6 h 146"/>
                <a:gd name="T90" fmla="*/ 140 w 146"/>
                <a:gd name="T91" fmla="*/ 6 h 146"/>
                <a:gd name="T92" fmla="*/ 140 w 146"/>
                <a:gd name="T93" fmla="*/ 8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46">
                  <a:moveTo>
                    <a:pt x="80" y="44"/>
                  </a:moveTo>
                  <a:cubicBezTo>
                    <a:pt x="86" y="44"/>
                    <a:pt x="91" y="39"/>
                    <a:pt x="91" y="33"/>
                  </a:cubicBezTo>
                  <a:cubicBezTo>
                    <a:pt x="91" y="27"/>
                    <a:pt x="86" y="23"/>
                    <a:pt x="80" y="23"/>
                  </a:cubicBezTo>
                  <a:cubicBezTo>
                    <a:pt x="74" y="23"/>
                    <a:pt x="69" y="27"/>
                    <a:pt x="69" y="33"/>
                  </a:cubicBezTo>
                  <a:cubicBezTo>
                    <a:pt x="69" y="39"/>
                    <a:pt x="74" y="44"/>
                    <a:pt x="80" y="44"/>
                  </a:cubicBezTo>
                  <a:close/>
                  <a:moveTo>
                    <a:pt x="80" y="29"/>
                  </a:moveTo>
                  <a:cubicBezTo>
                    <a:pt x="83" y="29"/>
                    <a:pt x="85" y="31"/>
                    <a:pt x="85" y="33"/>
                  </a:cubicBezTo>
                  <a:cubicBezTo>
                    <a:pt x="85" y="36"/>
                    <a:pt x="83" y="38"/>
                    <a:pt x="80" y="38"/>
                  </a:cubicBezTo>
                  <a:cubicBezTo>
                    <a:pt x="78" y="38"/>
                    <a:pt x="75" y="36"/>
                    <a:pt x="75" y="33"/>
                  </a:cubicBezTo>
                  <a:cubicBezTo>
                    <a:pt x="75" y="31"/>
                    <a:pt x="78" y="29"/>
                    <a:pt x="80" y="29"/>
                  </a:cubicBezTo>
                  <a:close/>
                  <a:moveTo>
                    <a:pt x="14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2"/>
                    <a:pt x="0" y="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144"/>
                    <a:pt x="2" y="146"/>
                    <a:pt x="3" y="146"/>
                  </a:cubicBezTo>
                  <a:cubicBezTo>
                    <a:pt x="143" y="146"/>
                    <a:pt x="143" y="146"/>
                    <a:pt x="143" y="146"/>
                  </a:cubicBezTo>
                  <a:cubicBezTo>
                    <a:pt x="143" y="146"/>
                    <a:pt x="143" y="146"/>
                    <a:pt x="144" y="145"/>
                  </a:cubicBezTo>
                  <a:cubicBezTo>
                    <a:pt x="144" y="145"/>
                    <a:pt x="144" y="145"/>
                    <a:pt x="144" y="145"/>
                  </a:cubicBezTo>
                  <a:cubicBezTo>
                    <a:pt x="144" y="145"/>
                    <a:pt x="145" y="145"/>
                    <a:pt x="145" y="145"/>
                  </a:cubicBezTo>
                  <a:cubicBezTo>
                    <a:pt x="145" y="145"/>
                    <a:pt x="145" y="145"/>
                    <a:pt x="145" y="145"/>
                  </a:cubicBezTo>
                  <a:cubicBezTo>
                    <a:pt x="145" y="144"/>
                    <a:pt x="145" y="144"/>
                    <a:pt x="145" y="144"/>
                  </a:cubicBezTo>
                  <a:cubicBezTo>
                    <a:pt x="145" y="143"/>
                    <a:pt x="146" y="143"/>
                    <a:pt x="146" y="143"/>
                  </a:cubicBezTo>
                  <a:cubicBezTo>
                    <a:pt x="146" y="143"/>
                    <a:pt x="146" y="143"/>
                    <a:pt x="146" y="143"/>
                  </a:cubicBezTo>
                  <a:cubicBezTo>
                    <a:pt x="146" y="3"/>
                    <a:pt x="146" y="3"/>
                    <a:pt x="146" y="3"/>
                  </a:cubicBezTo>
                  <a:cubicBezTo>
                    <a:pt x="146" y="2"/>
                    <a:pt x="144" y="0"/>
                    <a:pt x="143" y="0"/>
                  </a:cubicBezTo>
                  <a:close/>
                  <a:moveTo>
                    <a:pt x="6" y="140"/>
                  </a:moveTo>
                  <a:cubicBezTo>
                    <a:pt x="6" y="107"/>
                    <a:pt x="6" y="107"/>
                    <a:pt x="6" y="107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135" y="140"/>
                    <a:pt x="135" y="140"/>
                    <a:pt x="135" y="140"/>
                  </a:cubicBezTo>
                  <a:lnTo>
                    <a:pt x="6" y="140"/>
                  </a:lnTo>
                  <a:close/>
                  <a:moveTo>
                    <a:pt x="140" y="135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107" y="59"/>
                    <a:pt x="107" y="59"/>
                    <a:pt x="107" y="59"/>
                  </a:cubicBezTo>
                  <a:cubicBezTo>
                    <a:pt x="140" y="92"/>
                    <a:pt x="140" y="92"/>
                    <a:pt x="140" y="92"/>
                  </a:cubicBezTo>
                  <a:lnTo>
                    <a:pt x="140" y="135"/>
                  </a:lnTo>
                  <a:close/>
                  <a:moveTo>
                    <a:pt x="140" y="84"/>
                  </a:moveTo>
                  <a:cubicBezTo>
                    <a:pt x="109" y="53"/>
                    <a:pt x="109" y="53"/>
                    <a:pt x="109" y="53"/>
                  </a:cubicBezTo>
                  <a:cubicBezTo>
                    <a:pt x="108" y="52"/>
                    <a:pt x="106" y="52"/>
                    <a:pt x="105" y="53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7" y="51"/>
                    <a:pt x="56" y="51"/>
                    <a:pt x="55" y="51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4" y="51"/>
                    <a:pt x="54" y="51"/>
                    <a:pt x="53" y="52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40" y="6"/>
                    <a:pt x="140" y="6"/>
                    <a:pt x="140" y="6"/>
                  </a:cubicBezTo>
                  <a:lnTo>
                    <a:pt x="140" y="8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316409" y="3986009"/>
            <a:ext cx="1371831" cy="1371831"/>
            <a:chOff x="6024309" y="4117416"/>
            <a:chExt cx="1371831" cy="1371831"/>
          </a:xfrm>
        </p:grpSpPr>
        <p:grpSp>
          <p:nvGrpSpPr>
            <p:cNvPr id="61" name="组合 60"/>
            <p:cNvGrpSpPr/>
            <p:nvPr/>
          </p:nvGrpSpPr>
          <p:grpSpPr>
            <a:xfrm flipH="1">
              <a:off x="6024309" y="4117416"/>
              <a:ext cx="1371831" cy="1371831"/>
              <a:chOff x="4277955" y="3767258"/>
              <a:chExt cx="1371831" cy="1371831"/>
            </a:xfrm>
          </p:grpSpPr>
          <p:sp>
            <p:nvSpPr>
              <p:cNvPr id="62" name="泪滴形 61"/>
              <p:cNvSpPr/>
              <p:nvPr/>
            </p:nvSpPr>
            <p:spPr>
              <a:xfrm>
                <a:off x="4277955" y="3767258"/>
                <a:ext cx="1371831" cy="1371831"/>
              </a:xfrm>
              <a:prstGeom prst="teardrop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椭圆 62"/>
              <p:cNvSpPr>
                <a:spLocks noChangeAspect="1"/>
              </p:cNvSpPr>
              <p:nvPr/>
            </p:nvSpPr>
            <p:spPr>
              <a:xfrm>
                <a:off x="4423870" y="3913173"/>
                <a:ext cx="1080000" cy="10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2" name="Freeform 156"/>
            <p:cNvSpPr>
              <a:spLocks noEditPoints="1"/>
            </p:cNvSpPr>
            <p:nvPr/>
          </p:nvSpPr>
          <p:spPr bwMode="auto">
            <a:xfrm>
              <a:off x="6420019" y="4542225"/>
              <a:ext cx="580408" cy="585922"/>
            </a:xfrm>
            <a:custGeom>
              <a:avLst/>
              <a:gdLst>
                <a:gd name="T0" fmla="*/ 39 w 178"/>
                <a:gd name="T1" fmla="*/ 57 h 180"/>
                <a:gd name="T2" fmla="*/ 53 w 178"/>
                <a:gd name="T3" fmla="*/ 57 h 180"/>
                <a:gd name="T4" fmla="*/ 45 w 178"/>
                <a:gd name="T5" fmla="*/ 57 h 180"/>
                <a:gd name="T6" fmla="*/ 47 w 178"/>
                <a:gd name="T7" fmla="*/ 57 h 180"/>
                <a:gd name="T8" fmla="*/ 105 w 178"/>
                <a:gd name="T9" fmla="*/ 50 h 180"/>
                <a:gd name="T10" fmla="*/ 105 w 178"/>
                <a:gd name="T11" fmla="*/ 63 h 180"/>
                <a:gd name="T12" fmla="*/ 105 w 178"/>
                <a:gd name="T13" fmla="*/ 50 h 180"/>
                <a:gd name="T14" fmla="*/ 105 w 178"/>
                <a:gd name="T15" fmla="*/ 56 h 180"/>
                <a:gd name="T16" fmla="*/ 104 w 178"/>
                <a:gd name="T17" fmla="*/ 57 h 180"/>
                <a:gd name="T18" fmla="*/ 159 w 178"/>
                <a:gd name="T19" fmla="*/ 26 h 180"/>
                <a:gd name="T20" fmla="*/ 159 w 178"/>
                <a:gd name="T21" fmla="*/ 32 h 180"/>
                <a:gd name="T22" fmla="*/ 172 w 178"/>
                <a:gd name="T23" fmla="*/ 37 h 180"/>
                <a:gd name="T24" fmla="*/ 167 w 178"/>
                <a:gd name="T25" fmla="*/ 130 h 180"/>
                <a:gd name="T26" fmla="*/ 145 w 178"/>
                <a:gd name="T27" fmla="*/ 133 h 180"/>
                <a:gd name="T28" fmla="*/ 100 w 178"/>
                <a:gd name="T29" fmla="*/ 131 h 180"/>
                <a:gd name="T30" fmla="*/ 75 w 178"/>
                <a:gd name="T31" fmla="*/ 130 h 180"/>
                <a:gd name="T32" fmla="*/ 72 w 178"/>
                <a:gd name="T33" fmla="*/ 133 h 180"/>
                <a:gd name="T34" fmla="*/ 97 w 178"/>
                <a:gd name="T35" fmla="*/ 136 h 180"/>
                <a:gd name="T36" fmla="*/ 148 w 178"/>
                <a:gd name="T37" fmla="*/ 180 h 180"/>
                <a:gd name="T38" fmla="*/ 151 w 178"/>
                <a:gd name="T39" fmla="*/ 177 h 180"/>
                <a:gd name="T40" fmla="*/ 167 w 178"/>
                <a:gd name="T41" fmla="*/ 136 h 180"/>
                <a:gd name="T42" fmla="*/ 178 w 178"/>
                <a:gd name="T43" fmla="*/ 37 h 180"/>
                <a:gd name="T44" fmla="*/ 75 w 178"/>
                <a:gd name="T45" fmla="*/ 50 h 180"/>
                <a:gd name="T46" fmla="*/ 75 w 178"/>
                <a:gd name="T47" fmla="*/ 63 h 180"/>
                <a:gd name="T48" fmla="*/ 75 w 178"/>
                <a:gd name="T49" fmla="*/ 50 h 180"/>
                <a:gd name="T50" fmla="*/ 75 w 178"/>
                <a:gd name="T51" fmla="*/ 56 h 180"/>
                <a:gd name="T52" fmla="*/ 75 w 178"/>
                <a:gd name="T53" fmla="*/ 57 h 180"/>
                <a:gd name="T54" fmla="*/ 152 w 178"/>
                <a:gd name="T55" fmla="*/ 99 h 180"/>
                <a:gd name="T56" fmla="*/ 140 w 178"/>
                <a:gd name="T57" fmla="*/ 0 h 180"/>
                <a:gd name="T58" fmla="*/ 0 w 178"/>
                <a:gd name="T59" fmla="*/ 11 h 180"/>
                <a:gd name="T60" fmla="*/ 11 w 178"/>
                <a:gd name="T61" fmla="*/ 110 h 180"/>
                <a:gd name="T62" fmla="*/ 27 w 178"/>
                <a:gd name="T63" fmla="*/ 151 h 180"/>
                <a:gd name="T64" fmla="*/ 30 w 178"/>
                <a:gd name="T65" fmla="*/ 154 h 180"/>
                <a:gd name="T66" fmla="*/ 81 w 178"/>
                <a:gd name="T67" fmla="*/ 110 h 180"/>
                <a:gd name="T68" fmla="*/ 78 w 178"/>
                <a:gd name="T69" fmla="*/ 105 h 180"/>
                <a:gd name="T70" fmla="*/ 33 w 178"/>
                <a:gd name="T71" fmla="*/ 107 h 180"/>
                <a:gd name="T72" fmla="*/ 11 w 178"/>
                <a:gd name="T73" fmla="*/ 104 h 180"/>
                <a:gd name="T74" fmla="*/ 6 w 178"/>
                <a:gd name="T75" fmla="*/ 11 h 180"/>
                <a:gd name="T76" fmla="*/ 140 w 178"/>
                <a:gd name="T77" fmla="*/ 6 h 180"/>
                <a:gd name="T78" fmla="*/ 146 w 178"/>
                <a:gd name="T79" fmla="*/ 99 h 180"/>
                <a:gd name="T80" fmla="*/ 80 w 178"/>
                <a:gd name="T81" fmla="*/ 10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80">
                  <a:moveTo>
                    <a:pt x="46" y="50"/>
                  </a:moveTo>
                  <a:cubicBezTo>
                    <a:pt x="42" y="50"/>
                    <a:pt x="39" y="53"/>
                    <a:pt x="39" y="57"/>
                  </a:cubicBezTo>
                  <a:cubicBezTo>
                    <a:pt x="39" y="60"/>
                    <a:pt x="42" y="63"/>
                    <a:pt x="46" y="63"/>
                  </a:cubicBezTo>
                  <a:cubicBezTo>
                    <a:pt x="49" y="63"/>
                    <a:pt x="53" y="60"/>
                    <a:pt x="53" y="57"/>
                  </a:cubicBezTo>
                  <a:cubicBezTo>
                    <a:pt x="53" y="53"/>
                    <a:pt x="49" y="50"/>
                    <a:pt x="46" y="50"/>
                  </a:cubicBezTo>
                  <a:close/>
                  <a:moveTo>
                    <a:pt x="45" y="57"/>
                  </a:moveTo>
                  <a:cubicBezTo>
                    <a:pt x="45" y="56"/>
                    <a:pt x="45" y="56"/>
                    <a:pt x="46" y="56"/>
                  </a:cubicBezTo>
                  <a:cubicBezTo>
                    <a:pt x="46" y="56"/>
                    <a:pt x="47" y="56"/>
                    <a:pt x="47" y="57"/>
                  </a:cubicBezTo>
                  <a:cubicBezTo>
                    <a:pt x="47" y="58"/>
                    <a:pt x="45" y="58"/>
                    <a:pt x="45" y="57"/>
                  </a:cubicBezTo>
                  <a:close/>
                  <a:moveTo>
                    <a:pt x="105" y="50"/>
                  </a:moveTo>
                  <a:cubicBezTo>
                    <a:pt x="102" y="50"/>
                    <a:pt x="98" y="53"/>
                    <a:pt x="98" y="57"/>
                  </a:cubicBezTo>
                  <a:cubicBezTo>
                    <a:pt x="98" y="60"/>
                    <a:pt x="102" y="63"/>
                    <a:pt x="105" y="63"/>
                  </a:cubicBezTo>
                  <a:cubicBezTo>
                    <a:pt x="109" y="63"/>
                    <a:pt x="112" y="60"/>
                    <a:pt x="112" y="57"/>
                  </a:cubicBezTo>
                  <a:cubicBezTo>
                    <a:pt x="112" y="53"/>
                    <a:pt x="109" y="50"/>
                    <a:pt x="105" y="50"/>
                  </a:cubicBezTo>
                  <a:close/>
                  <a:moveTo>
                    <a:pt x="104" y="57"/>
                  </a:moveTo>
                  <a:cubicBezTo>
                    <a:pt x="104" y="56"/>
                    <a:pt x="105" y="56"/>
                    <a:pt x="105" y="56"/>
                  </a:cubicBezTo>
                  <a:cubicBezTo>
                    <a:pt x="106" y="56"/>
                    <a:pt x="106" y="56"/>
                    <a:pt x="106" y="57"/>
                  </a:cubicBezTo>
                  <a:cubicBezTo>
                    <a:pt x="106" y="58"/>
                    <a:pt x="104" y="58"/>
                    <a:pt x="104" y="57"/>
                  </a:cubicBezTo>
                  <a:close/>
                  <a:moveTo>
                    <a:pt x="167" y="26"/>
                  </a:moveTo>
                  <a:cubicBezTo>
                    <a:pt x="159" y="26"/>
                    <a:pt x="159" y="26"/>
                    <a:pt x="159" y="26"/>
                  </a:cubicBezTo>
                  <a:cubicBezTo>
                    <a:pt x="158" y="26"/>
                    <a:pt x="156" y="27"/>
                    <a:pt x="156" y="29"/>
                  </a:cubicBezTo>
                  <a:cubicBezTo>
                    <a:pt x="156" y="31"/>
                    <a:pt x="158" y="32"/>
                    <a:pt x="159" y="32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70" y="32"/>
                    <a:pt x="172" y="34"/>
                    <a:pt x="172" y="37"/>
                  </a:cubicBezTo>
                  <a:cubicBezTo>
                    <a:pt x="172" y="125"/>
                    <a:pt x="172" y="125"/>
                    <a:pt x="172" y="125"/>
                  </a:cubicBezTo>
                  <a:cubicBezTo>
                    <a:pt x="172" y="128"/>
                    <a:pt x="170" y="130"/>
                    <a:pt x="167" y="130"/>
                  </a:cubicBezTo>
                  <a:cubicBezTo>
                    <a:pt x="148" y="130"/>
                    <a:pt x="148" y="130"/>
                    <a:pt x="148" y="130"/>
                  </a:cubicBezTo>
                  <a:cubicBezTo>
                    <a:pt x="146" y="130"/>
                    <a:pt x="145" y="131"/>
                    <a:pt x="145" y="133"/>
                  </a:cubicBezTo>
                  <a:cubicBezTo>
                    <a:pt x="145" y="171"/>
                    <a:pt x="145" y="171"/>
                    <a:pt x="145" y="171"/>
                  </a:cubicBezTo>
                  <a:cubicBezTo>
                    <a:pt x="100" y="131"/>
                    <a:pt x="100" y="131"/>
                    <a:pt x="100" y="131"/>
                  </a:cubicBezTo>
                  <a:cubicBezTo>
                    <a:pt x="100" y="130"/>
                    <a:pt x="99" y="130"/>
                    <a:pt x="98" y="130"/>
                  </a:cubicBezTo>
                  <a:cubicBezTo>
                    <a:pt x="75" y="130"/>
                    <a:pt x="75" y="130"/>
                    <a:pt x="75" y="130"/>
                  </a:cubicBezTo>
                  <a:cubicBezTo>
                    <a:pt x="75" y="130"/>
                    <a:pt x="75" y="130"/>
                    <a:pt x="75" y="130"/>
                  </a:cubicBezTo>
                  <a:cubicBezTo>
                    <a:pt x="73" y="130"/>
                    <a:pt x="72" y="131"/>
                    <a:pt x="72" y="133"/>
                  </a:cubicBezTo>
                  <a:cubicBezTo>
                    <a:pt x="72" y="135"/>
                    <a:pt x="73" y="136"/>
                    <a:pt x="75" y="136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146" y="179"/>
                    <a:pt x="146" y="179"/>
                    <a:pt x="146" y="179"/>
                  </a:cubicBezTo>
                  <a:cubicBezTo>
                    <a:pt x="146" y="180"/>
                    <a:pt x="147" y="180"/>
                    <a:pt x="148" y="180"/>
                  </a:cubicBezTo>
                  <a:cubicBezTo>
                    <a:pt x="148" y="180"/>
                    <a:pt x="149" y="180"/>
                    <a:pt x="149" y="180"/>
                  </a:cubicBezTo>
                  <a:cubicBezTo>
                    <a:pt x="150" y="179"/>
                    <a:pt x="151" y="178"/>
                    <a:pt x="151" y="177"/>
                  </a:cubicBezTo>
                  <a:cubicBezTo>
                    <a:pt x="151" y="136"/>
                    <a:pt x="151" y="136"/>
                    <a:pt x="151" y="136"/>
                  </a:cubicBezTo>
                  <a:cubicBezTo>
                    <a:pt x="167" y="136"/>
                    <a:pt x="167" y="136"/>
                    <a:pt x="167" y="136"/>
                  </a:cubicBezTo>
                  <a:cubicBezTo>
                    <a:pt x="173" y="136"/>
                    <a:pt x="178" y="131"/>
                    <a:pt x="178" y="125"/>
                  </a:cubicBezTo>
                  <a:cubicBezTo>
                    <a:pt x="178" y="37"/>
                    <a:pt x="178" y="37"/>
                    <a:pt x="178" y="37"/>
                  </a:cubicBezTo>
                  <a:cubicBezTo>
                    <a:pt x="178" y="31"/>
                    <a:pt x="173" y="26"/>
                    <a:pt x="167" y="26"/>
                  </a:cubicBezTo>
                  <a:close/>
                  <a:moveTo>
                    <a:pt x="75" y="50"/>
                  </a:moveTo>
                  <a:cubicBezTo>
                    <a:pt x="72" y="50"/>
                    <a:pt x="69" y="53"/>
                    <a:pt x="69" y="57"/>
                  </a:cubicBezTo>
                  <a:cubicBezTo>
                    <a:pt x="69" y="60"/>
                    <a:pt x="72" y="63"/>
                    <a:pt x="75" y="63"/>
                  </a:cubicBezTo>
                  <a:cubicBezTo>
                    <a:pt x="79" y="63"/>
                    <a:pt x="82" y="60"/>
                    <a:pt x="82" y="57"/>
                  </a:cubicBezTo>
                  <a:cubicBezTo>
                    <a:pt x="82" y="53"/>
                    <a:pt x="79" y="50"/>
                    <a:pt x="75" y="50"/>
                  </a:cubicBezTo>
                  <a:close/>
                  <a:moveTo>
                    <a:pt x="75" y="57"/>
                  </a:moveTo>
                  <a:cubicBezTo>
                    <a:pt x="75" y="56"/>
                    <a:pt x="75" y="56"/>
                    <a:pt x="75" y="56"/>
                  </a:cubicBezTo>
                  <a:cubicBezTo>
                    <a:pt x="76" y="56"/>
                    <a:pt x="76" y="56"/>
                    <a:pt x="76" y="57"/>
                  </a:cubicBezTo>
                  <a:cubicBezTo>
                    <a:pt x="76" y="58"/>
                    <a:pt x="75" y="58"/>
                    <a:pt x="75" y="57"/>
                  </a:cubicBezTo>
                  <a:close/>
                  <a:moveTo>
                    <a:pt x="140" y="110"/>
                  </a:moveTo>
                  <a:cubicBezTo>
                    <a:pt x="147" y="110"/>
                    <a:pt x="152" y="105"/>
                    <a:pt x="152" y="99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5"/>
                    <a:pt x="147" y="0"/>
                    <a:pt x="14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5"/>
                    <a:pt x="5" y="110"/>
                    <a:pt x="11" y="110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7" y="153"/>
                    <a:pt x="28" y="154"/>
                    <a:pt x="29" y="154"/>
                  </a:cubicBezTo>
                  <a:cubicBezTo>
                    <a:pt x="29" y="154"/>
                    <a:pt x="30" y="154"/>
                    <a:pt x="30" y="154"/>
                  </a:cubicBezTo>
                  <a:cubicBezTo>
                    <a:pt x="31" y="154"/>
                    <a:pt x="31" y="154"/>
                    <a:pt x="32" y="154"/>
                  </a:cubicBezTo>
                  <a:cubicBezTo>
                    <a:pt x="81" y="110"/>
                    <a:pt x="81" y="110"/>
                    <a:pt x="81" y="110"/>
                  </a:cubicBezTo>
                  <a:lnTo>
                    <a:pt x="140" y="110"/>
                  </a:lnTo>
                  <a:close/>
                  <a:moveTo>
                    <a:pt x="78" y="105"/>
                  </a:moveTo>
                  <a:cubicBezTo>
                    <a:pt x="33" y="145"/>
                    <a:pt x="33" y="145"/>
                    <a:pt x="33" y="145"/>
                  </a:cubicBezTo>
                  <a:cubicBezTo>
                    <a:pt x="33" y="107"/>
                    <a:pt x="33" y="107"/>
                    <a:pt x="33" y="107"/>
                  </a:cubicBezTo>
                  <a:cubicBezTo>
                    <a:pt x="33" y="105"/>
                    <a:pt x="32" y="104"/>
                    <a:pt x="30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6" y="102"/>
                    <a:pt x="6" y="9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9"/>
                    <a:pt x="8" y="6"/>
                    <a:pt x="11" y="6"/>
                  </a:cubicBezTo>
                  <a:cubicBezTo>
                    <a:pt x="140" y="6"/>
                    <a:pt x="140" y="6"/>
                    <a:pt x="140" y="6"/>
                  </a:cubicBezTo>
                  <a:cubicBezTo>
                    <a:pt x="143" y="6"/>
                    <a:pt x="146" y="9"/>
                    <a:pt x="146" y="11"/>
                  </a:cubicBezTo>
                  <a:cubicBezTo>
                    <a:pt x="146" y="99"/>
                    <a:pt x="146" y="99"/>
                    <a:pt x="146" y="99"/>
                  </a:cubicBezTo>
                  <a:cubicBezTo>
                    <a:pt x="146" y="102"/>
                    <a:pt x="143" y="104"/>
                    <a:pt x="140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79" y="104"/>
                    <a:pt x="78" y="104"/>
                    <a:pt x="78" y="10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629139" y="2242814"/>
            <a:ext cx="1371831" cy="1371831"/>
            <a:chOff x="4337039" y="2374221"/>
            <a:chExt cx="1371831" cy="1371831"/>
          </a:xfrm>
        </p:grpSpPr>
        <p:grpSp>
          <p:nvGrpSpPr>
            <p:cNvPr id="45" name="组合 44"/>
            <p:cNvGrpSpPr/>
            <p:nvPr/>
          </p:nvGrpSpPr>
          <p:grpSpPr>
            <a:xfrm flipV="1">
              <a:off x="4337039" y="2374221"/>
              <a:ext cx="1371831" cy="1371831"/>
              <a:chOff x="4277955" y="3767258"/>
              <a:chExt cx="1371831" cy="1371831"/>
            </a:xfrm>
          </p:grpSpPr>
          <p:sp>
            <p:nvSpPr>
              <p:cNvPr id="49" name="泪滴形 48"/>
              <p:cNvSpPr/>
              <p:nvPr/>
            </p:nvSpPr>
            <p:spPr>
              <a:xfrm>
                <a:off x="4277955" y="3767258"/>
                <a:ext cx="1371831" cy="1371831"/>
              </a:xfrm>
              <a:prstGeom prst="teardrop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椭圆 49"/>
              <p:cNvSpPr>
                <a:spLocks noChangeAspect="1"/>
              </p:cNvSpPr>
              <p:nvPr/>
            </p:nvSpPr>
            <p:spPr>
              <a:xfrm>
                <a:off x="4423870" y="3913173"/>
                <a:ext cx="1080000" cy="10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3" name="Freeform 107"/>
            <p:cNvSpPr>
              <a:spLocks noEditPoints="1"/>
            </p:cNvSpPr>
            <p:nvPr/>
          </p:nvSpPr>
          <p:spPr bwMode="auto">
            <a:xfrm>
              <a:off x="4761092" y="2749543"/>
              <a:ext cx="566164" cy="550524"/>
            </a:xfrm>
            <a:custGeom>
              <a:avLst/>
              <a:gdLst>
                <a:gd name="T0" fmla="*/ 134 w 153"/>
                <a:gd name="T1" fmla="*/ 70 h 149"/>
                <a:gd name="T2" fmla="*/ 131 w 153"/>
                <a:gd name="T3" fmla="*/ 73 h 149"/>
                <a:gd name="T4" fmla="*/ 131 w 153"/>
                <a:gd name="T5" fmla="*/ 143 h 149"/>
                <a:gd name="T6" fmla="*/ 6 w 153"/>
                <a:gd name="T7" fmla="*/ 143 h 149"/>
                <a:gd name="T8" fmla="*/ 6 w 153"/>
                <a:gd name="T9" fmla="*/ 18 h 149"/>
                <a:gd name="T10" fmla="*/ 85 w 153"/>
                <a:gd name="T11" fmla="*/ 18 h 149"/>
                <a:gd name="T12" fmla="*/ 88 w 153"/>
                <a:gd name="T13" fmla="*/ 15 h 149"/>
                <a:gd name="T14" fmla="*/ 85 w 153"/>
                <a:gd name="T15" fmla="*/ 12 h 149"/>
                <a:gd name="T16" fmla="*/ 3 w 153"/>
                <a:gd name="T17" fmla="*/ 12 h 149"/>
                <a:gd name="T18" fmla="*/ 0 w 153"/>
                <a:gd name="T19" fmla="*/ 15 h 149"/>
                <a:gd name="T20" fmla="*/ 0 w 153"/>
                <a:gd name="T21" fmla="*/ 146 h 149"/>
                <a:gd name="T22" fmla="*/ 3 w 153"/>
                <a:gd name="T23" fmla="*/ 149 h 149"/>
                <a:gd name="T24" fmla="*/ 134 w 153"/>
                <a:gd name="T25" fmla="*/ 149 h 149"/>
                <a:gd name="T26" fmla="*/ 137 w 153"/>
                <a:gd name="T27" fmla="*/ 146 h 149"/>
                <a:gd name="T28" fmla="*/ 137 w 153"/>
                <a:gd name="T29" fmla="*/ 73 h 149"/>
                <a:gd name="T30" fmla="*/ 134 w 153"/>
                <a:gd name="T31" fmla="*/ 70 h 149"/>
                <a:gd name="T32" fmla="*/ 134 w 153"/>
                <a:gd name="T33" fmla="*/ 8 h 149"/>
                <a:gd name="T34" fmla="*/ 117 w 153"/>
                <a:gd name="T35" fmla="*/ 0 h 149"/>
                <a:gd name="T36" fmla="*/ 108 w 153"/>
                <a:gd name="T37" fmla="*/ 5 h 149"/>
                <a:gd name="T38" fmla="*/ 108 w 153"/>
                <a:gd name="T39" fmla="*/ 6 h 149"/>
                <a:gd name="T40" fmla="*/ 105 w 153"/>
                <a:gd name="T41" fmla="*/ 10 h 149"/>
                <a:gd name="T42" fmla="*/ 68 w 153"/>
                <a:gd name="T43" fmla="*/ 64 h 149"/>
                <a:gd name="T44" fmla="*/ 67 w 153"/>
                <a:gd name="T45" fmla="*/ 65 h 149"/>
                <a:gd name="T46" fmla="*/ 65 w 153"/>
                <a:gd name="T47" fmla="*/ 100 h 149"/>
                <a:gd name="T48" fmla="*/ 67 w 153"/>
                <a:gd name="T49" fmla="*/ 103 h 149"/>
                <a:gd name="T50" fmla="*/ 68 w 153"/>
                <a:gd name="T51" fmla="*/ 103 h 149"/>
                <a:gd name="T52" fmla="*/ 69 w 153"/>
                <a:gd name="T53" fmla="*/ 103 h 149"/>
                <a:gd name="T54" fmla="*/ 104 w 153"/>
                <a:gd name="T55" fmla="*/ 91 h 149"/>
                <a:gd name="T56" fmla="*/ 105 w 153"/>
                <a:gd name="T57" fmla="*/ 90 h 149"/>
                <a:gd name="T58" fmla="*/ 141 w 153"/>
                <a:gd name="T59" fmla="*/ 39 h 149"/>
                <a:gd name="T60" fmla="*/ 142 w 153"/>
                <a:gd name="T61" fmla="*/ 36 h 149"/>
                <a:gd name="T62" fmla="*/ 146 w 153"/>
                <a:gd name="T63" fmla="*/ 32 h 149"/>
                <a:gd name="T64" fmla="*/ 146 w 153"/>
                <a:gd name="T65" fmla="*/ 31 h 149"/>
                <a:gd name="T66" fmla="*/ 134 w 153"/>
                <a:gd name="T67" fmla="*/ 8 h 149"/>
                <a:gd name="T68" fmla="*/ 72 w 153"/>
                <a:gd name="T69" fmla="*/ 96 h 149"/>
                <a:gd name="T70" fmla="*/ 73 w 153"/>
                <a:gd name="T71" fmla="*/ 69 h 149"/>
                <a:gd name="T72" fmla="*/ 79 w 153"/>
                <a:gd name="T73" fmla="*/ 74 h 149"/>
                <a:gd name="T74" fmla="*/ 81 w 153"/>
                <a:gd name="T75" fmla="*/ 76 h 149"/>
                <a:gd name="T76" fmla="*/ 89 w 153"/>
                <a:gd name="T77" fmla="*/ 82 h 149"/>
                <a:gd name="T78" fmla="*/ 91 w 153"/>
                <a:gd name="T79" fmla="*/ 84 h 149"/>
                <a:gd name="T80" fmla="*/ 97 w 153"/>
                <a:gd name="T81" fmla="*/ 87 h 149"/>
                <a:gd name="T82" fmla="*/ 72 w 153"/>
                <a:gd name="T83" fmla="*/ 96 h 149"/>
                <a:gd name="T84" fmla="*/ 102 w 153"/>
                <a:gd name="T85" fmla="*/ 84 h 149"/>
                <a:gd name="T86" fmla="*/ 94 w 153"/>
                <a:gd name="T87" fmla="*/ 78 h 149"/>
                <a:gd name="T88" fmla="*/ 84 w 153"/>
                <a:gd name="T89" fmla="*/ 71 h 149"/>
                <a:gd name="T90" fmla="*/ 75 w 153"/>
                <a:gd name="T91" fmla="*/ 63 h 149"/>
                <a:gd name="T92" fmla="*/ 108 w 153"/>
                <a:gd name="T93" fmla="*/ 16 h 149"/>
                <a:gd name="T94" fmla="*/ 108 w 153"/>
                <a:gd name="T95" fmla="*/ 15 h 149"/>
                <a:gd name="T96" fmla="*/ 124 w 153"/>
                <a:gd name="T97" fmla="*/ 22 h 149"/>
                <a:gd name="T98" fmla="*/ 136 w 153"/>
                <a:gd name="T99" fmla="*/ 34 h 149"/>
                <a:gd name="T100" fmla="*/ 102 w 153"/>
                <a:gd name="T101" fmla="*/ 84 h 149"/>
                <a:gd name="T102" fmla="*/ 141 w 153"/>
                <a:gd name="T103" fmla="*/ 28 h 149"/>
                <a:gd name="T104" fmla="*/ 141 w 153"/>
                <a:gd name="T105" fmla="*/ 28 h 149"/>
                <a:gd name="T106" fmla="*/ 140 w 153"/>
                <a:gd name="T107" fmla="*/ 29 h 149"/>
                <a:gd name="T108" fmla="*/ 128 w 153"/>
                <a:gd name="T109" fmla="*/ 17 h 149"/>
                <a:gd name="T110" fmla="*/ 112 w 153"/>
                <a:gd name="T111" fmla="*/ 10 h 149"/>
                <a:gd name="T112" fmla="*/ 112 w 153"/>
                <a:gd name="T113" fmla="*/ 10 h 149"/>
                <a:gd name="T114" fmla="*/ 113 w 153"/>
                <a:gd name="T115" fmla="*/ 9 h 149"/>
                <a:gd name="T116" fmla="*/ 117 w 153"/>
                <a:gd name="T117" fmla="*/ 6 h 149"/>
                <a:gd name="T118" fmla="*/ 130 w 153"/>
                <a:gd name="T119" fmla="*/ 13 h 149"/>
                <a:gd name="T120" fmla="*/ 141 w 153"/>
                <a:gd name="T121" fmla="*/ 2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3" h="149">
                  <a:moveTo>
                    <a:pt x="134" y="70"/>
                  </a:moveTo>
                  <a:cubicBezTo>
                    <a:pt x="133" y="70"/>
                    <a:pt x="131" y="72"/>
                    <a:pt x="131" y="73"/>
                  </a:cubicBezTo>
                  <a:cubicBezTo>
                    <a:pt x="131" y="143"/>
                    <a:pt x="131" y="143"/>
                    <a:pt x="131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6" y="18"/>
                    <a:pt x="88" y="16"/>
                    <a:pt x="88" y="15"/>
                  </a:cubicBezTo>
                  <a:cubicBezTo>
                    <a:pt x="88" y="13"/>
                    <a:pt x="86" y="12"/>
                    <a:pt x="85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0" y="13"/>
                    <a:pt x="0" y="1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8"/>
                    <a:pt x="2" y="149"/>
                    <a:pt x="3" y="149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6" y="149"/>
                    <a:pt x="137" y="148"/>
                    <a:pt x="137" y="146"/>
                  </a:cubicBezTo>
                  <a:cubicBezTo>
                    <a:pt x="137" y="73"/>
                    <a:pt x="137" y="73"/>
                    <a:pt x="137" y="73"/>
                  </a:cubicBezTo>
                  <a:cubicBezTo>
                    <a:pt x="137" y="72"/>
                    <a:pt x="136" y="70"/>
                    <a:pt x="134" y="70"/>
                  </a:cubicBezTo>
                  <a:close/>
                  <a:moveTo>
                    <a:pt x="134" y="8"/>
                  </a:moveTo>
                  <a:cubicBezTo>
                    <a:pt x="127" y="3"/>
                    <a:pt x="121" y="0"/>
                    <a:pt x="117" y="0"/>
                  </a:cubicBezTo>
                  <a:cubicBezTo>
                    <a:pt x="114" y="0"/>
                    <a:pt x="111" y="2"/>
                    <a:pt x="108" y="5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7" y="7"/>
                    <a:pt x="106" y="9"/>
                    <a:pt x="105" y="10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67" y="64"/>
                    <a:pt x="67" y="65"/>
                    <a:pt x="67" y="65"/>
                  </a:cubicBezTo>
                  <a:cubicBezTo>
                    <a:pt x="65" y="100"/>
                    <a:pt x="65" y="100"/>
                    <a:pt x="65" y="100"/>
                  </a:cubicBezTo>
                  <a:cubicBezTo>
                    <a:pt x="65" y="101"/>
                    <a:pt x="66" y="102"/>
                    <a:pt x="67" y="103"/>
                  </a:cubicBezTo>
                  <a:cubicBezTo>
                    <a:pt x="67" y="103"/>
                    <a:pt x="68" y="103"/>
                    <a:pt x="68" y="103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04" y="91"/>
                    <a:pt x="104" y="91"/>
                    <a:pt x="104" y="91"/>
                  </a:cubicBezTo>
                  <a:cubicBezTo>
                    <a:pt x="104" y="91"/>
                    <a:pt x="105" y="91"/>
                    <a:pt x="105" y="90"/>
                  </a:cubicBezTo>
                  <a:cubicBezTo>
                    <a:pt x="141" y="39"/>
                    <a:pt x="141" y="39"/>
                    <a:pt x="141" y="39"/>
                  </a:cubicBezTo>
                  <a:cubicBezTo>
                    <a:pt x="142" y="36"/>
                    <a:pt x="142" y="36"/>
                    <a:pt x="142" y="36"/>
                  </a:cubicBezTo>
                  <a:cubicBezTo>
                    <a:pt x="144" y="34"/>
                    <a:pt x="145" y="33"/>
                    <a:pt x="146" y="32"/>
                  </a:cubicBezTo>
                  <a:cubicBezTo>
                    <a:pt x="146" y="31"/>
                    <a:pt x="146" y="31"/>
                    <a:pt x="146" y="31"/>
                  </a:cubicBezTo>
                  <a:cubicBezTo>
                    <a:pt x="153" y="22"/>
                    <a:pt x="144" y="14"/>
                    <a:pt x="134" y="8"/>
                  </a:cubicBezTo>
                  <a:close/>
                  <a:moveTo>
                    <a:pt x="72" y="96"/>
                  </a:moveTo>
                  <a:cubicBezTo>
                    <a:pt x="73" y="69"/>
                    <a:pt x="73" y="69"/>
                    <a:pt x="73" y="69"/>
                  </a:cubicBezTo>
                  <a:cubicBezTo>
                    <a:pt x="75" y="70"/>
                    <a:pt x="78" y="72"/>
                    <a:pt x="79" y="74"/>
                  </a:cubicBezTo>
                  <a:cubicBezTo>
                    <a:pt x="79" y="75"/>
                    <a:pt x="80" y="76"/>
                    <a:pt x="81" y="76"/>
                  </a:cubicBezTo>
                  <a:cubicBezTo>
                    <a:pt x="81" y="76"/>
                    <a:pt x="87" y="77"/>
                    <a:pt x="89" y="82"/>
                  </a:cubicBezTo>
                  <a:cubicBezTo>
                    <a:pt x="89" y="83"/>
                    <a:pt x="90" y="84"/>
                    <a:pt x="91" y="84"/>
                  </a:cubicBezTo>
                  <a:cubicBezTo>
                    <a:pt x="91" y="84"/>
                    <a:pt x="94" y="84"/>
                    <a:pt x="97" y="87"/>
                  </a:cubicBezTo>
                  <a:lnTo>
                    <a:pt x="72" y="96"/>
                  </a:lnTo>
                  <a:close/>
                  <a:moveTo>
                    <a:pt x="102" y="84"/>
                  </a:moveTo>
                  <a:cubicBezTo>
                    <a:pt x="99" y="80"/>
                    <a:pt x="96" y="79"/>
                    <a:pt x="94" y="78"/>
                  </a:cubicBezTo>
                  <a:cubicBezTo>
                    <a:pt x="91" y="74"/>
                    <a:pt x="86" y="72"/>
                    <a:pt x="84" y="71"/>
                  </a:cubicBezTo>
                  <a:cubicBezTo>
                    <a:pt x="82" y="67"/>
                    <a:pt x="78" y="65"/>
                    <a:pt x="75" y="63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113" y="16"/>
                    <a:pt x="119" y="18"/>
                    <a:pt x="124" y="22"/>
                  </a:cubicBezTo>
                  <a:cubicBezTo>
                    <a:pt x="130" y="26"/>
                    <a:pt x="134" y="31"/>
                    <a:pt x="136" y="34"/>
                  </a:cubicBezTo>
                  <a:lnTo>
                    <a:pt x="102" y="84"/>
                  </a:lnTo>
                  <a:close/>
                  <a:moveTo>
                    <a:pt x="141" y="28"/>
                  </a:moveTo>
                  <a:cubicBezTo>
                    <a:pt x="141" y="28"/>
                    <a:pt x="141" y="28"/>
                    <a:pt x="141" y="28"/>
                  </a:cubicBezTo>
                  <a:cubicBezTo>
                    <a:pt x="140" y="29"/>
                    <a:pt x="140" y="29"/>
                    <a:pt x="140" y="29"/>
                  </a:cubicBezTo>
                  <a:cubicBezTo>
                    <a:pt x="137" y="25"/>
                    <a:pt x="133" y="21"/>
                    <a:pt x="128" y="17"/>
                  </a:cubicBezTo>
                  <a:cubicBezTo>
                    <a:pt x="122" y="14"/>
                    <a:pt x="117" y="11"/>
                    <a:pt x="112" y="10"/>
                  </a:cubicBezTo>
                  <a:cubicBezTo>
                    <a:pt x="112" y="10"/>
                    <a:pt x="112" y="10"/>
                    <a:pt x="112" y="10"/>
                  </a:cubicBezTo>
                  <a:cubicBezTo>
                    <a:pt x="113" y="9"/>
                    <a:pt x="113" y="9"/>
                    <a:pt x="113" y="9"/>
                  </a:cubicBezTo>
                  <a:cubicBezTo>
                    <a:pt x="114" y="7"/>
                    <a:pt x="116" y="6"/>
                    <a:pt x="117" y="6"/>
                  </a:cubicBezTo>
                  <a:cubicBezTo>
                    <a:pt x="120" y="6"/>
                    <a:pt x="124" y="8"/>
                    <a:pt x="130" y="13"/>
                  </a:cubicBezTo>
                  <a:cubicBezTo>
                    <a:pt x="144" y="22"/>
                    <a:pt x="143" y="25"/>
                    <a:pt x="141" y="2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316409" y="2242814"/>
            <a:ext cx="1371831" cy="1371831"/>
            <a:chOff x="6024309" y="2374221"/>
            <a:chExt cx="1371831" cy="1371831"/>
          </a:xfrm>
        </p:grpSpPr>
        <p:grpSp>
          <p:nvGrpSpPr>
            <p:cNvPr id="64" name="组合 63"/>
            <p:cNvGrpSpPr/>
            <p:nvPr/>
          </p:nvGrpSpPr>
          <p:grpSpPr>
            <a:xfrm flipH="1" flipV="1">
              <a:off x="6024309" y="2374221"/>
              <a:ext cx="1371831" cy="1371831"/>
              <a:chOff x="4277955" y="3767258"/>
              <a:chExt cx="1371831" cy="1371831"/>
            </a:xfrm>
          </p:grpSpPr>
          <p:sp>
            <p:nvSpPr>
              <p:cNvPr id="65" name="泪滴形 64"/>
              <p:cNvSpPr/>
              <p:nvPr/>
            </p:nvSpPr>
            <p:spPr>
              <a:xfrm>
                <a:off x="4277955" y="3767258"/>
                <a:ext cx="1371831" cy="1371831"/>
              </a:xfrm>
              <a:prstGeom prst="teardrop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椭圆 65"/>
              <p:cNvSpPr>
                <a:spLocks noChangeAspect="1"/>
              </p:cNvSpPr>
              <p:nvPr/>
            </p:nvSpPr>
            <p:spPr>
              <a:xfrm>
                <a:off x="4423870" y="3913173"/>
                <a:ext cx="1080000" cy="10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4" name="Freeform 155"/>
            <p:cNvSpPr>
              <a:spLocks noEditPoints="1"/>
            </p:cNvSpPr>
            <p:nvPr/>
          </p:nvSpPr>
          <p:spPr bwMode="auto">
            <a:xfrm>
              <a:off x="6441896" y="2844717"/>
              <a:ext cx="536655" cy="511244"/>
            </a:xfrm>
            <a:custGeom>
              <a:avLst/>
              <a:gdLst>
                <a:gd name="T0" fmla="*/ 106 w 152"/>
                <a:gd name="T1" fmla="*/ 49 h 145"/>
                <a:gd name="T2" fmla="*/ 99 w 152"/>
                <a:gd name="T3" fmla="*/ 56 h 145"/>
                <a:gd name="T4" fmla="*/ 106 w 152"/>
                <a:gd name="T5" fmla="*/ 63 h 145"/>
                <a:gd name="T6" fmla="*/ 113 w 152"/>
                <a:gd name="T7" fmla="*/ 56 h 145"/>
                <a:gd name="T8" fmla="*/ 106 w 152"/>
                <a:gd name="T9" fmla="*/ 49 h 145"/>
                <a:gd name="T10" fmla="*/ 105 w 152"/>
                <a:gd name="T11" fmla="*/ 56 h 145"/>
                <a:gd name="T12" fmla="*/ 106 w 152"/>
                <a:gd name="T13" fmla="*/ 55 h 145"/>
                <a:gd name="T14" fmla="*/ 107 w 152"/>
                <a:gd name="T15" fmla="*/ 56 h 145"/>
                <a:gd name="T16" fmla="*/ 105 w 152"/>
                <a:gd name="T17" fmla="*/ 56 h 145"/>
                <a:gd name="T18" fmla="*/ 46 w 152"/>
                <a:gd name="T19" fmla="*/ 49 h 145"/>
                <a:gd name="T20" fmla="*/ 39 w 152"/>
                <a:gd name="T21" fmla="*/ 56 h 145"/>
                <a:gd name="T22" fmla="*/ 46 w 152"/>
                <a:gd name="T23" fmla="*/ 63 h 145"/>
                <a:gd name="T24" fmla="*/ 53 w 152"/>
                <a:gd name="T25" fmla="*/ 56 h 145"/>
                <a:gd name="T26" fmla="*/ 46 w 152"/>
                <a:gd name="T27" fmla="*/ 49 h 145"/>
                <a:gd name="T28" fmla="*/ 45 w 152"/>
                <a:gd name="T29" fmla="*/ 56 h 145"/>
                <a:gd name="T30" fmla="*/ 46 w 152"/>
                <a:gd name="T31" fmla="*/ 55 h 145"/>
                <a:gd name="T32" fmla="*/ 47 w 152"/>
                <a:gd name="T33" fmla="*/ 56 h 145"/>
                <a:gd name="T34" fmla="*/ 45 w 152"/>
                <a:gd name="T35" fmla="*/ 56 h 145"/>
                <a:gd name="T36" fmla="*/ 141 w 152"/>
                <a:gd name="T37" fmla="*/ 0 h 145"/>
                <a:gd name="T38" fmla="*/ 11 w 152"/>
                <a:gd name="T39" fmla="*/ 0 h 145"/>
                <a:gd name="T40" fmla="*/ 0 w 152"/>
                <a:gd name="T41" fmla="*/ 11 h 145"/>
                <a:gd name="T42" fmla="*/ 0 w 152"/>
                <a:gd name="T43" fmla="*/ 99 h 145"/>
                <a:gd name="T44" fmla="*/ 11 w 152"/>
                <a:gd name="T45" fmla="*/ 110 h 145"/>
                <a:gd name="T46" fmla="*/ 53 w 152"/>
                <a:gd name="T47" fmla="*/ 110 h 145"/>
                <a:gd name="T48" fmla="*/ 74 w 152"/>
                <a:gd name="T49" fmla="*/ 143 h 145"/>
                <a:gd name="T50" fmla="*/ 76 w 152"/>
                <a:gd name="T51" fmla="*/ 145 h 145"/>
                <a:gd name="T52" fmla="*/ 79 w 152"/>
                <a:gd name="T53" fmla="*/ 143 h 145"/>
                <a:gd name="T54" fmla="*/ 100 w 152"/>
                <a:gd name="T55" fmla="*/ 110 h 145"/>
                <a:gd name="T56" fmla="*/ 141 w 152"/>
                <a:gd name="T57" fmla="*/ 110 h 145"/>
                <a:gd name="T58" fmla="*/ 152 w 152"/>
                <a:gd name="T59" fmla="*/ 99 h 145"/>
                <a:gd name="T60" fmla="*/ 152 w 152"/>
                <a:gd name="T61" fmla="*/ 11 h 145"/>
                <a:gd name="T62" fmla="*/ 141 w 152"/>
                <a:gd name="T63" fmla="*/ 0 h 145"/>
                <a:gd name="T64" fmla="*/ 146 w 152"/>
                <a:gd name="T65" fmla="*/ 99 h 145"/>
                <a:gd name="T66" fmla="*/ 141 w 152"/>
                <a:gd name="T67" fmla="*/ 104 h 145"/>
                <a:gd name="T68" fmla="*/ 98 w 152"/>
                <a:gd name="T69" fmla="*/ 104 h 145"/>
                <a:gd name="T70" fmla="*/ 97 w 152"/>
                <a:gd name="T71" fmla="*/ 104 h 145"/>
                <a:gd name="T72" fmla="*/ 97 w 152"/>
                <a:gd name="T73" fmla="*/ 104 h 145"/>
                <a:gd name="T74" fmla="*/ 97 w 152"/>
                <a:gd name="T75" fmla="*/ 104 h 145"/>
                <a:gd name="T76" fmla="*/ 95 w 152"/>
                <a:gd name="T77" fmla="*/ 105 h 145"/>
                <a:gd name="T78" fmla="*/ 76 w 152"/>
                <a:gd name="T79" fmla="*/ 136 h 145"/>
                <a:gd name="T80" fmla="*/ 57 w 152"/>
                <a:gd name="T81" fmla="*/ 105 h 145"/>
                <a:gd name="T82" fmla="*/ 55 w 152"/>
                <a:gd name="T83" fmla="*/ 104 h 145"/>
                <a:gd name="T84" fmla="*/ 55 w 152"/>
                <a:gd name="T85" fmla="*/ 104 h 145"/>
                <a:gd name="T86" fmla="*/ 55 w 152"/>
                <a:gd name="T87" fmla="*/ 104 h 145"/>
                <a:gd name="T88" fmla="*/ 54 w 152"/>
                <a:gd name="T89" fmla="*/ 104 h 145"/>
                <a:gd name="T90" fmla="*/ 11 w 152"/>
                <a:gd name="T91" fmla="*/ 104 h 145"/>
                <a:gd name="T92" fmla="*/ 6 w 152"/>
                <a:gd name="T93" fmla="*/ 99 h 145"/>
                <a:gd name="T94" fmla="*/ 6 w 152"/>
                <a:gd name="T95" fmla="*/ 11 h 145"/>
                <a:gd name="T96" fmla="*/ 11 w 152"/>
                <a:gd name="T97" fmla="*/ 6 h 145"/>
                <a:gd name="T98" fmla="*/ 141 w 152"/>
                <a:gd name="T99" fmla="*/ 6 h 145"/>
                <a:gd name="T100" fmla="*/ 146 w 152"/>
                <a:gd name="T101" fmla="*/ 11 h 145"/>
                <a:gd name="T102" fmla="*/ 146 w 152"/>
                <a:gd name="T103" fmla="*/ 99 h 145"/>
                <a:gd name="T104" fmla="*/ 76 w 152"/>
                <a:gd name="T105" fmla="*/ 49 h 145"/>
                <a:gd name="T106" fmla="*/ 69 w 152"/>
                <a:gd name="T107" fmla="*/ 56 h 145"/>
                <a:gd name="T108" fmla="*/ 76 w 152"/>
                <a:gd name="T109" fmla="*/ 63 h 145"/>
                <a:gd name="T110" fmla="*/ 83 w 152"/>
                <a:gd name="T111" fmla="*/ 56 h 145"/>
                <a:gd name="T112" fmla="*/ 76 w 152"/>
                <a:gd name="T113" fmla="*/ 49 h 145"/>
                <a:gd name="T114" fmla="*/ 75 w 152"/>
                <a:gd name="T115" fmla="*/ 56 h 145"/>
                <a:gd name="T116" fmla="*/ 76 w 152"/>
                <a:gd name="T117" fmla="*/ 55 h 145"/>
                <a:gd name="T118" fmla="*/ 77 w 152"/>
                <a:gd name="T119" fmla="*/ 56 h 145"/>
                <a:gd name="T120" fmla="*/ 75 w 152"/>
                <a:gd name="T121" fmla="*/ 5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2" h="145">
                  <a:moveTo>
                    <a:pt x="106" y="49"/>
                  </a:moveTo>
                  <a:cubicBezTo>
                    <a:pt x="102" y="49"/>
                    <a:pt x="99" y="53"/>
                    <a:pt x="99" y="56"/>
                  </a:cubicBezTo>
                  <a:cubicBezTo>
                    <a:pt x="99" y="60"/>
                    <a:pt x="102" y="63"/>
                    <a:pt x="106" y="63"/>
                  </a:cubicBezTo>
                  <a:cubicBezTo>
                    <a:pt x="109" y="63"/>
                    <a:pt x="113" y="60"/>
                    <a:pt x="113" y="56"/>
                  </a:cubicBezTo>
                  <a:cubicBezTo>
                    <a:pt x="113" y="53"/>
                    <a:pt x="109" y="49"/>
                    <a:pt x="106" y="49"/>
                  </a:cubicBezTo>
                  <a:close/>
                  <a:moveTo>
                    <a:pt x="105" y="56"/>
                  </a:moveTo>
                  <a:cubicBezTo>
                    <a:pt x="105" y="56"/>
                    <a:pt x="105" y="55"/>
                    <a:pt x="106" y="55"/>
                  </a:cubicBezTo>
                  <a:cubicBezTo>
                    <a:pt x="106" y="55"/>
                    <a:pt x="107" y="56"/>
                    <a:pt x="107" y="56"/>
                  </a:cubicBezTo>
                  <a:cubicBezTo>
                    <a:pt x="107" y="57"/>
                    <a:pt x="105" y="57"/>
                    <a:pt x="105" y="56"/>
                  </a:cubicBezTo>
                  <a:close/>
                  <a:moveTo>
                    <a:pt x="46" y="49"/>
                  </a:moveTo>
                  <a:cubicBezTo>
                    <a:pt x="42" y="49"/>
                    <a:pt x="39" y="53"/>
                    <a:pt x="39" y="56"/>
                  </a:cubicBezTo>
                  <a:cubicBezTo>
                    <a:pt x="39" y="60"/>
                    <a:pt x="42" y="63"/>
                    <a:pt x="46" y="63"/>
                  </a:cubicBezTo>
                  <a:cubicBezTo>
                    <a:pt x="50" y="63"/>
                    <a:pt x="53" y="60"/>
                    <a:pt x="53" y="56"/>
                  </a:cubicBezTo>
                  <a:cubicBezTo>
                    <a:pt x="53" y="53"/>
                    <a:pt x="50" y="49"/>
                    <a:pt x="46" y="49"/>
                  </a:cubicBezTo>
                  <a:close/>
                  <a:moveTo>
                    <a:pt x="45" y="56"/>
                  </a:moveTo>
                  <a:cubicBezTo>
                    <a:pt x="45" y="56"/>
                    <a:pt x="46" y="55"/>
                    <a:pt x="46" y="55"/>
                  </a:cubicBezTo>
                  <a:cubicBezTo>
                    <a:pt x="47" y="55"/>
                    <a:pt x="47" y="56"/>
                    <a:pt x="47" y="56"/>
                  </a:cubicBezTo>
                  <a:cubicBezTo>
                    <a:pt x="47" y="57"/>
                    <a:pt x="45" y="57"/>
                    <a:pt x="45" y="56"/>
                  </a:cubicBezTo>
                  <a:close/>
                  <a:moveTo>
                    <a:pt x="14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5"/>
                    <a:pt x="5" y="110"/>
                    <a:pt x="11" y="110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74" y="143"/>
                    <a:pt x="74" y="143"/>
                    <a:pt x="74" y="143"/>
                  </a:cubicBezTo>
                  <a:cubicBezTo>
                    <a:pt x="74" y="144"/>
                    <a:pt x="75" y="145"/>
                    <a:pt x="76" y="145"/>
                  </a:cubicBezTo>
                  <a:cubicBezTo>
                    <a:pt x="77" y="145"/>
                    <a:pt x="78" y="144"/>
                    <a:pt x="79" y="143"/>
                  </a:cubicBezTo>
                  <a:cubicBezTo>
                    <a:pt x="100" y="110"/>
                    <a:pt x="100" y="110"/>
                    <a:pt x="100" y="110"/>
                  </a:cubicBezTo>
                  <a:cubicBezTo>
                    <a:pt x="141" y="110"/>
                    <a:pt x="141" y="110"/>
                    <a:pt x="141" y="110"/>
                  </a:cubicBezTo>
                  <a:cubicBezTo>
                    <a:pt x="147" y="110"/>
                    <a:pt x="152" y="105"/>
                    <a:pt x="152" y="99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5"/>
                    <a:pt x="147" y="0"/>
                    <a:pt x="141" y="0"/>
                  </a:cubicBezTo>
                  <a:close/>
                  <a:moveTo>
                    <a:pt x="146" y="99"/>
                  </a:moveTo>
                  <a:cubicBezTo>
                    <a:pt x="146" y="101"/>
                    <a:pt x="144" y="104"/>
                    <a:pt x="141" y="104"/>
                  </a:cubicBezTo>
                  <a:cubicBezTo>
                    <a:pt x="98" y="104"/>
                    <a:pt x="98" y="104"/>
                    <a:pt x="98" y="104"/>
                  </a:cubicBezTo>
                  <a:cubicBezTo>
                    <a:pt x="98" y="104"/>
                    <a:pt x="97" y="104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6" y="104"/>
                    <a:pt x="96" y="105"/>
                    <a:pt x="95" y="105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57" y="105"/>
                    <a:pt x="57" y="105"/>
                    <a:pt x="57" y="105"/>
                  </a:cubicBezTo>
                  <a:cubicBezTo>
                    <a:pt x="57" y="105"/>
                    <a:pt x="56" y="104"/>
                    <a:pt x="55" y="104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4" y="104"/>
                    <a:pt x="54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9" y="104"/>
                    <a:pt x="6" y="101"/>
                    <a:pt x="6" y="9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8"/>
                    <a:pt x="9" y="6"/>
                    <a:pt x="11" y="6"/>
                  </a:cubicBezTo>
                  <a:cubicBezTo>
                    <a:pt x="141" y="6"/>
                    <a:pt x="141" y="6"/>
                    <a:pt x="141" y="6"/>
                  </a:cubicBezTo>
                  <a:cubicBezTo>
                    <a:pt x="144" y="6"/>
                    <a:pt x="146" y="8"/>
                    <a:pt x="146" y="11"/>
                  </a:cubicBezTo>
                  <a:lnTo>
                    <a:pt x="146" y="99"/>
                  </a:lnTo>
                  <a:close/>
                  <a:moveTo>
                    <a:pt x="76" y="49"/>
                  </a:moveTo>
                  <a:cubicBezTo>
                    <a:pt x="72" y="49"/>
                    <a:pt x="69" y="53"/>
                    <a:pt x="69" y="56"/>
                  </a:cubicBezTo>
                  <a:cubicBezTo>
                    <a:pt x="69" y="60"/>
                    <a:pt x="72" y="63"/>
                    <a:pt x="76" y="63"/>
                  </a:cubicBezTo>
                  <a:cubicBezTo>
                    <a:pt x="80" y="63"/>
                    <a:pt x="83" y="60"/>
                    <a:pt x="83" y="56"/>
                  </a:cubicBezTo>
                  <a:cubicBezTo>
                    <a:pt x="83" y="53"/>
                    <a:pt x="80" y="49"/>
                    <a:pt x="76" y="49"/>
                  </a:cubicBezTo>
                  <a:close/>
                  <a:moveTo>
                    <a:pt x="75" y="56"/>
                  </a:moveTo>
                  <a:cubicBezTo>
                    <a:pt x="75" y="56"/>
                    <a:pt x="75" y="55"/>
                    <a:pt x="76" y="55"/>
                  </a:cubicBezTo>
                  <a:cubicBezTo>
                    <a:pt x="76" y="55"/>
                    <a:pt x="77" y="56"/>
                    <a:pt x="77" y="56"/>
                  </a:cubicBezTo>
                  <a:cubicBezTo>
                    <a:pt x="77" y="57"/>
                    <a:pt x="75" y="57"/>
                    <a:pt x="75" y="5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1952916" y="317548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广告宣传</a:t>
            </a:r>
          </a:p>
        </p:txBody>
      </p:sp>
      <p:sp>
        <p:nvSpPr>
          <p:cNvPr id="6" name="矩形 5"/>
          <p:cNvSpPr/>
          <p:nvPr/>
        </p:nvSpPr>
        <p:spPr>
          <a:xfrm>
            <a:off x="3520066" y="697404"/>
            <a:ext cx="11730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DINPro-Light" panose="02000504040000020003" pitchFamily="50" charset="0"/>
                <a:ea typeface="方正兰亭黑简体" panose="02000000000000000000" pitchFamily="2" charset="-122"/>
              </a:rPr>
              <a:t>ADVERTISING</a:t>
            </a:r>
          </a:p>
        </p:txBody>
      </p:sp>
      <p:sp>
        <p:nvSpPr>
          <p:cNvPr id="22" name="矩形 21"/>
          <p:cNvSpPr/>
          <p:nvPr/>
        </p:nvSpPr>
        <p:spPr>
          <a:xfrm>
            <a:off x="1710321" y="217755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海报宣传</a:t>
            </a:r>
          </a:p>
        </p:txBody>
      </p:sp>
      <p:sp>
        <p:nvSpPr>
          <p:cNvPr id="23" name="矩形 22"/>
          <p:cNvSpPr/>
          <p:nvPr/>
        </p:nvSpPr>
        <p:spPr>
          <a:xfrm>
            <a:off x="1710321" y="2715188"/>
            <a:ext cx="2646921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此处添加详细文本描述建议与标题相关并符合整体语言风格。</a:t>
            </a:r>
          </a:p>
        </p:txBody>
      </p:sp>
      <p:sp>
        <p:nvSpPr>
          <p:cNvPr id="34" name="矩形 33"/>
          <p:cNvSpPr/>
          <p:nvPr/>
        </p:nvSpPr>
        <p:spPr>
          <a:xfrm>
            <a:off x="1710321" y="4210260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传单派发</a:t>
            </a:r>
          </a:p>
        </p:txBody>
      </p:sp>
      <p:sp>
        <p:nvSpPr>
          <p:cNvPr id="36" name="矩形 35"/>
          <p:cNvSpPr/>
          <p:nvPr/>
        </p:nvSpPr>
        <p:spPr>
          <a:xfrm>
            <a:off x="8104840" y="2188190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微信推广</a:t>
            </a:r>
          </a:p>
        </p:txBody>
      </p:sp>
      <p:sp>
        <p:nvSpPr>
          <p:cNvPr id="38" name="矩形 37"/>
          <p:cNvSpPr/>
          <p:nvPr/>
        </p:nvSpPr>
        <p:spPr>
          <a:xfrm>
            <a:off x="8104840" y="4210260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短信群发</a:t>
            </a:r>
          </a:p>
        </p:txBody>
      </p:sp>
      <p:sp>
        <p:nvSpPr>
          <p:cNvPr id="67" name="矩形 66"/>
          <p:cNvSpPr/>
          <p:nvPr/>
        </p:nvSpPr>
        <p:spPr>
          <a:xfrm>
            <a:off x="1710321" y="4747894"/>
            <a:ext cx="2646921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此处添加详细文本描述建议与标题相关并符合整体语言风格。</a:t>
            </a:r>
          </a:p>
        </p:txBody>
      </p:sp>
      <p:sp>
        <p:nvSpPr>
          <p:cNvPr id="68" name="矩形 67"/>
          <p:cNvSpPr/>
          <p:nvPr/>
        </p:nvSpPr>
        <p:spPr>
          <a:xfrm>
            <a:off x="8104840" y="2715188"/>
            <a:ext cx="2646921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此处添加详细文本描述建议与标题相关并符合整体语言风格。</a:t>
            </a:r>
          </a:p>
        </p:txBody>
      </p:sp>
      <p:sp>
        <p:nvSpPr>
          <p:cNvPr id="70" name="矩形 69"/>
          <p:cNvSpPr/>
          <p:nvPr/>
        </p:nvSpPr>
        <p:spPr>
          <a:xfrm>
            <a:off x="8104840" y="4747894"/>
            <a:ext cx="2646921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此处添加详细文本描述建议与标题相关并符合整体语言风格。</a:t>
            </a:r>
          </a:p>
        </p:txBody>
      </p:sp>
      <p:cxnSp>
        <p:nvCxnSpPr>
          <p:cNvPr id="40" name="直接连接符 39">
            <a:extLst>
              <a:ext uri="{FF2B5EF4-FFF2-40B4-BE49-F238E27FC236}">
                <a16:creationId xmlns="" xmlns:a16="http://schemas.microsoft.com/office/drawing/2014/main" id="{DEA7B592-F3F5-4405-B489-BB46F60639E4}"/>
              </a:ext>
            </a:extLst>
          </p:cNvPr>
          <p:cNvCxnSpPr/>
          <p:nvPr/>
        </p:nvCxnSpPr>
        <p:spPr>
          <a:xfrm flipH="1">
            <a:off x="3289504" y="460912"/>
            <a:ext cx="523220" cy="5232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18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5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00"/>
                            </p:stCondLst>
                            <p:childTnLst>
                              <p:par>
                                <p:cTn id="3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800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45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950"/>
                            </p:stCondLst>
                            <p:childTnLst>
                              <p:par>
                                <p:cTn id="4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450"/>
                            </p:stCondLst>
                            <p:childTnLst>
                              <p:par>
                                <p:cTn id="5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1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4" grpId="0"/>
      <p:bldP spid="36" grpId="0"/>
      <p:bldP spid="38" grpId="0"/>
      <p:bldP spid="67" grpId="0"/>
      <p:bldP spid="68" grpId="0"/>
      <p:bldP spid="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215880" y="368819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现场掌控</a:t>
            </a:r>
          </a:p>
        </p:txBody>
      </p:sp>
      <p:sp>
        <p:nvSpPr>
          <p:cNvPr id="29" name="矩形 28"/>
          <p:cNvSpPr/>
          <p:nvPr/>
        </p:nvSpPr>
        <p:spPr>
          <a:xfrm>
            <a:off x="3807075" y="788722"/>
            <a:ext cx="1563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DINPro-Light" panose="02000504040000020003" pitchFamily="50" charset="0"/>
                <a:ea typeface="方正兰亭黑简体" panose="02000000000000000000" pitchFamily="2" charset="-122"/>
              </a:rPr>
              <a:t>THE SITE CONTROL</a:t>
            </a:r>
          </a:p>
        </p:txBody>
      </p:sp>
      <p:sp>
        <p:nvSpPr>
          <p:cNvPr id="39" name="矩形 38"/>
          <p:cNvSpPr/>
          <p:nvPr/>
        </p:nvSpPr>
        <p:spPr>
          <a:xfrm>
            <a:off x="1322248" y="1996636"/>
            <a:ext cx="2887802" cy="1472277"/>
          </a:xfrm>
          <a:prstGeom prst="rect">
            <a:avLst/>
          </a:prstGeom>
        </p:spPr>
        <p:txBody>
          <a:bodyPr wrap="square" lIns="180000" tIns="180000" rIns="180000" bIns="180000" anchor="ctr" anchorCtr="0">
            <a:noAutofit/>
          </a:bodyPr>
          <a:lstStyle/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en-US" altLang="zh-CN" sz="20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01.</a:t>
            </a:r>
            <a:r>
              <a:rPr lang="zh-CN" altLang="en-US" sz="20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现场气氛</a:t>
            </a:r>
            <a:endParaRPr lang="en-US" altLang="zh-CN" sz="20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027848" y="1996636"/>
            <a:ext cx="2887802" cy="1472277"/>
          </a:xfrm>
          <a:prstGeom prst="rect">
            <a:avLst/>
          </a:prstGeom>
        </p:spPr>
        <p:txBody>
          <a:bodyPr wrap="square" lIns="180000" tIns="180000" rIns="180000" bIns="180000" anchor="ctr" anchorCtr="0">
            <a:noAutofit/>
          </a:bodyPr>
          <a:lstStyle/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en-US" altLang="zh-CN" sz="20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02.</a:t>
            </a:r>
            <a:r>
              <a:rPr lang="zh-CN" altLang="en-US" sz="20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秩序维护</a:t>
            </a:r>
            <a:endParaRPr lang="en-US" altLang="zh-CN" sz="20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322248" y="3700033"/>
            <a:ext cx="2887802" cy="1472277"/>
          </a:xfrm>
          <a:prstGeom prst="rect">
            <a:avLst/>
          </a:prstGeom>
        </p:spPr>
        <p:txBody>
          <a:bodyPr wrap="square" lIns="180000" tIns="180000" rIns="180000" bIns="180000" anchor="ctr" anchorCtr="0">
            <a:noAutofit/>
          </a:bodyPr>
          <a:lstStyle/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en-US" altLang="zh-CN" sz="20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03.</a:t>
            </a:r>
            <a:r>
              <a:rPr lang="zh-CN" altLang="en-US" sz="20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嘉宾接待</a:t>
            </a:r>
            <a:endParaRPr lang="en-US" altLang="zh-CN" sz="20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027848" y="3700033"/>
            <a:ext cx="2887802" cy="1472277"/>
          </a:xfrm>
          <a:prstGeom prst="rect">
            <a:avLst/>
          </a:prstGeom>
        </p:spPr>
        <p:txBody>
          <a:bodyPr wrap="square" lIns="180000" tIns="180000" rIns="180000" bIns="180000" anchor="ctr" anchorCtr="0">
            <a:noAutofit/>
          </a:bodyPr>
          <a:lstStyle/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en-US" altLang="zh-CN" sz="20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04.</a:t>
            </a:r>
            <a:r>
              <a:rPr lang="zh-CN" altLang="en-US" sz="20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人员协调</a:t>
            </a:r>
            <a:endParaRPr lang="en-US" altLang="zh-CN" sz="20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524375" y="2009540"/>
            <a:ext cx="1514475" cy="1514475"/>
            <a:chOff x="4524375" y="2009540"/>
            <a:chExt cx="1514475" cy="1514475"/>
          </a:xfrm>
        </p:grpSpPr>
        <p:sp>
          <p:nvSpPr>
            <p:cNvPr id="35" name="矩形 34"/>
            <p:cNvSpPr/>
            <p:nvPr/>
          </p:nvSpPr>
          <p:spPr>
            <a:xfrm>
              <a:off x="4524375" y="2009540"/>
              <a:ext cx="1514475" cy="151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5088517" y="2595241"/>
              <a:ext cx="386190" cy="343072"/>
              <a:chOff x="5772150" y="3136900"/>
              <a:chExt cx="654050" cy="581025"/>
            </a:xfrm>
            <a:solidFill>
              <a:schemeClr val="bg1"/>
            </a:solidFill>
          </p:grpSpPr>
          <p:sp>
            <p:nvSpPr>
              <p:cNvPr id="44" name="Freeform 222"/>
              <p:cNvSpPr>
                <a:spLocks noEditPoints="1"/>
              </p:cNvSpPr>
              <p:nvPr/>
            </p:nvSpPr>
            <p:spPr bwMode="auto">
              <a:xfrm>
                <a:off x="5772150" y="3136900"/>
                <a:ext cx="654050" cy="581025"/>
              </a:xfrm>
              <a:custGeom>
                <a:avLst/>
                <a:gdLst>
                  <a:gd name="T0" fmla="*/ 166 w 171"/>
                  <a:gd name="T1" fmla="*/ 0 h 152"/>
                  <a:gd name="T2" fmla="*/ 6 w 171"/>
                  <a:gd name="T3" fmla="*/ 0 h 152"/>
                  <a:gd name="T4" fmla="*/ 0 w 171"/>
                  <a:gd name="T5" fmla="*/ 5 h 152"/>
                  <a:gd name="T6" fmla="*/ 0 w 171"/>
                  <a:gd name="T7" fmla="*/ 146 h 152"/>
                  <a:gd name="T8" fmla="*/ 6 w 171"/>
                  <a:gd name="T9" fmla="*/ 152 h 152"/>
                  <a:gd name="T10" fmla="*/ 166 w 171"/>
                  <a:gd name="T11" fmla="*/ 152 h 152"/>
                  <a:gd name="T12" fmla="*/ 171 w 171"/>
                  <a:gd name="T13" fmla="*/ 146 h 152"/>
                  <a:gd name="T14" fmla="*/ 171 w 171"/>
                  <a:gd name="T15" fmla="*/ 5 h 152"/>
                  <a:gd name="T16" fmla="*/ 166 w 171"/>
                  <a:gd name="T17" fmla="*/ 0 h 152"/>
                  <a:gd name="T18" fmla="*/ 132 w 171"/>
                  <a:gd name="T19" fmla="*/ 11 h 152"/>
                  <a:gd name="T20" fmla="*/ 139 w 171"/>
                  <a:gd name="T21" fmla="*/ 19 h 152"/>
                  <a:gd name="T22" fmla="*/ 132 w 171"/>
                  <a:gd name="T23" fmla="*/ 26 h 152"/>
                  <a:gd name="T24" fmla="*/ 125 w 171"/>
                  <a:gd name="T25" fmla="*/ 19 h 152"/>
                  <a:gd name="T26" fmla="*/ 132 w 171"/>
                  <a:gd name="T27" fmla="*/ 11 h 152"/>
                  <a:gd name="T28" fmla="*/ 111 w 171"/>
                  <a:gd name="T29" fmla="*/ 11 h 152"/>
                  <a:gd name="T30" fmla="*/ 118 w 171"/>
                  <a:gd name="T31" fmla="*/ 19 h 152"/>
                  <a:gd name="T32" fmla="*/ 111 w 171"/>
                  <a:gd name="T33" fmla="*/ 26 h 152"/>
                  <a:gd name="T34" fmla="*/ 104 w 171"/>
                  <a:gd name="T35" fmla="*/ 19 h 152"/>
                  <a:gd name="T36" fmla="*/ 111 w 171"/>
                  <a:gd name="T37" fmla="*/ 11 h 152"/>
                  <a:gd name="T38" fmla="*/ 160 w 171"/>
                  <a:gd name="T39" fmla="*/ 141 h 152"/>
                  <a:gd name="T40" fmla="*/ 11 w 171"/>
                  <a:gd name="T41" fmla="*/ 141 h 152"/>
                  <a:gd name="T42" fmla="*/ 11 w 171"/>
                  <a:gd name="T43" fmla="*/ 38 h 152"/>
                  <a:gd name="T44" fmla="*/ 160 w 171"/>
                  <a:gd name="T45" fmla="*/ 38 h 152"/>
                  <a:gd name="T46" fmla="*/ 160 w 171"/>
                  <a:gd name="T47" fmla="*/ 141 h 152"/>
                  <a:gd name="T48" fmla="*/ 153 w 171"/>
                  <a:gd name="T49" fmla="*/ 26 h 152"/>
                  <a:gd name="T50" fmla="*/ 146 w 171"/>
                  <a:gd name="T51" fmla="*/ 19 h 152"/>
                  <a:gd name="T52" fmla="*/ 153 w 171"/>
                  <a:gd name="T53" fmla="*/ 11 h 152"/>
                  <a:gd name="T54" fmla="*/ 160 w 171"/>
                  <a:gd name="T55" fmla="*/ 19 h 152"/>
                  <a:gd name="T56" fmla="*/ 153 w 171"/>
                  <a:gd name="T57" fmla="*/ 2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1" h="152">
                    <a:moveTo>
                      <a:pt x="16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0" y="149"/>
                      <a:pt x="3" y="152"/>
                      <a:pt x="6" y="152"/>
                    </a:cubicBezTo>
                    <a:cubicBezTo>
                      <a:pt x="166" y="152"/>
                      <a:pt x="166" y="152"/>
                      <a:pt x="166" y="152"/>
                    </a:cubicBezTo>
                    <a:cubicBezTo>
                      <a:pt x="169" y="152"/>
                      <a:pt x="171" y="149"/>
                      <a:pt x="171" y="146"/>
                    </a:cubicBezTo>
                    <a:cubicBezTo>
                      <a:pt x="171" y="5"/>
                      <a:pt x="171" y="5"/>
                      <a:pt x="171" y="5"/>
                    </a:cubicBezTo>
                    <a:cubicBezTo>
                      <a:pt x="171" y="2"/>
                      <a:pt x="169" y="0"/>
                      <a:pt x="166" y="0"/>
                    </a:cubicBezTo>
                    <a:close/>
                    <a:moveTo>
                      <a:pt x="132" y="11"/>
                    </a:moveTo>
                    <a:cubicBezTo>
                      <a:pt x="136" y="11"/>
                      <a:pt x="139" y="15"/>
                      <a:pt x="139" y="19"/>
                    </a:cubicBezTo>
                    <a:cubicBezTo>
                      <a:pt x="139" y="23"/>
                      <a:pt x="136" y="26"/>
                      <a:pt x="132" y="26"/>
                    </a:cubicBezTo>
                    <a:cubicBezTo>
                      <a:pt x="128" y="26"/>
                      <a:pt x="125" y="23"/>
                      <a:pt x="125" y="19"/>
                    </a:cubicBezTo>
                    <a:cubicBezTo>
                      <a:pt x="125" y="15"/>
                      <a:pt x="128" y="11"/>
                      <a:pt x="132" y="11"/>
                    </a:cubicBezTo>
                    <a:close/>
                    <a:moveTo>
                      <a:pt x="111" y="11"/>
                    </a:moveTo>
                    <a:cubicBezTo>
                      <a:pt x="115" y="11"/>
                      <a:pt x="118" y="15"/>
                      <a:pt x="118" y="19"/>
                    </a:cubicBezTo>
                    <a:cubicBezTo>
                      <a:pt x="118" y="23"/>
                      <a:pt x="115" y="26"/>
                      <a:pt x="111" y="26"/>
                    </a:cubicBezTo>
                    <a:cubicBezTo>
                      <a:pt x="107" y="26"/>
                      <a:pt x="104" y="23"/>
                      <a:pt x="104" y="19"/>
                    </a:cubicBezTo>
                    <a:cubicBezTo>
                      <a:pt x="104" y="15"/>
                      <a:pt x="107" y="11"/>
                      <a:pt x="111" y="11"/>
                    </a:cubicBezTo>
                    <a:close/>
                    <a:moveTo>
                      <a:pt x="160" y="141"/>
                    </a:moveTo>
                    <a:cubicBezTo>
                      <a:pt x="11" y="141"/>
                      <a:pt x="11" y="141"/>
                      <a:pt x="11" y="141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60" y="38"/>
                      <a:pt x="160" y="38"/>
                      <a:pt x="160" y="38"/>
                    </a:cubicBezTo>
                    <a:lnTo>
                      <a:pt x="160" y="141"/>
                    </a:lnTo>
                    <a:close/>
                    <a:moveTo>
                      <a:pt x="153" y="26"/>
                    </a:moveTo>
                    <a:cubicBezTo>
                      <a:pt x="149" y="26"/>
                      <a:pt x="146" y="23"/>
                      <a:pt x="146" y="19"/>
                    </a:cubicBezTo>
                    <a:cubicBezTo>
                      <a:pt x="146" y="15"/>
                      <a:pt x="149" y="11"/>
                      <a:pt x="153" y="11"/>
                    </a:cubicBezTo>
                    <a:cubicBezTo>
                      <a:pt x="157" y="11"/>
                      <a:pt x="160" y="15"/>
                      <a:pt x="160" y="19"/>
                    </a:cubicBezTo>
                    <a:cubicBezTo>
                      <a:pt x="160" y="23"/>
                      <a:pt x="157" y="26"/>
                      <a:pt x="153" y="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Oval 223"/>
              <p:cNvSpPr>
                <a:spLocks noChangeArrowheads="1"/>
              </p:cNvSpPr>
              <p:nvPr/>
            </p:nvSpPr>
            <p:spPr bwMode="auto">
              <a:xfrm>
                <a:off x="6043613" y="3571875"/>
                <a:ext cx="61913" cy="6191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Oval 224"/>
              <p:cNvSpPr>
                <a:spLocks noChangeArrowheads="1"/>
              </p:cNvSpPr>
              <p:nvPr/>
            </p:nvSpPr>
            <p:spPr bwMode="auto">
              <a:xfrm>
                <a:off x="6143625" y="3571875"/>
                <a:ext cx="61913" cy="6191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Freeform 225"/>
              <p:cNvSpPr>
                <a:spLocks/>
              </p:cNvSpPr>
              <p:nvPr/>
            </p:nvSpPr>
            <p:spPr bwMode="auto">
              <a:xfrm>
                <a:off x="5910263" y="3340100"/>
                <a:ext cx="344488" cy="209550"/>
              </a:xfrm>
              <a:custGeom>
                <a:avLst/>
                <a:gdLst>
                  <a:gd name="T0" fmla="*/ 79 w 90"/>
                  <a:gd name="T1" fmla="*/ 55 h 55"/>
                  <a:gd name="T2" fmla="*/ 33 w 90"/>
                  <a:gd name="T3" fmla="*/ 55 h 55"/>
                  <a:gd name="T4" fmla="*/ 28 w 90"/>
                  <a:gd name="T5" fmla="*/ 51 h 55"/>
                  <a:gd name="T6" fmla="*/ 19 w 90"/>
                  <a:gd name="T7" fmla="*/ 11 h 55"/>
                  <a:gd name="T8" fmla="*/ 6 w 90"/>
                  <a:gd name="T9" fmla="*/ 11 h 55"/>
                  <a:gd name="T10" fmla="*/ 0 w 90"/>
                  <a:gd name="T11" fmla="*/ 5 h 55"/>
                  <a:gd name="T12" fmla="*/ 6 w 90"/>
                  <a:gd name="T13" fmla="*/ 0 h 55"/>
                  <a:gd name="T14" fmla="*/ 23 w 90"/>
                  <a:gd name="T15" fmla="*/ 0 h 55"/>
                  <a:gd name="T16" fmla="*/ 28 w 90"/>
                  <a:gd name="T17" fmla="*/ 4 h 55"/>
                  <a:gd name="T18" fmla="*/ 37 w 90"/>
                  <a:gd name="T19" fmla="*/ 44 h 55"/>
                  <a:gd name="T20" fmla="*/ 74 w 90"/>
                  <a:gd name="T21" fmla="*/ 44 h 55"/>
                  <a:gd name="T22" fmla="*/ 79 w 90"/>
                  <a:gd name="T23" fmla="*/ 17 h 55"/>
                  <a:gd name="T24" fmla="*/ 85 w 90"/>
                  <a:gd name="T25" fmla="*/ 12 h 55"/>
                  <a:gd name="T26" fmla="*/ 90 w 90"/>
                  <a:gd name="T27" fmla="*/ 19 h 55"/>
                  <a:gd name="T28" fmla="*/ 84 w 90"/>
                  <a:gd name="T29" fmla="*/ 51 h 55"/>
                  <a:gd name="T30" fmla="*/ 79 w 90"/>
                  <a:gd name="T31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0" h="55">
                    <a:moveTo>
                      <a:pt x="79" y="55"/>
                    </a:moveTo>
                    <a:cubicBezTo>
                      <a:pt x="33" y="55"/>
                      <a:pt x="33" y="55"/>
                      <a:pt x="33" y="55"/>
                    </a:cubicBezTo>
                    <a:cubicBezTo>
                      <a:pt x="30" y="55"/>
                      <a:pt x="28" y="53"/>
                      <a:pt x="28" y="5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3" y="11"/>
                      <a:pt x="0" y="8"/>
                      <a:pt x="0" y="5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8" y="2"/>
                      <a:pt x="28" y="4"/>
                    </a:cubicBezTo>
                    <a:cubicBezTo>
                      <a:pt x="37" y="44"/>
                      <a:pt x="37" y="44"/>
                      <a:pt x="37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9" y="17"/>
                      <a:pt x="79" y="17"/>
                      <a:pt x="79" y="17"/>
                    </a:cubicBezTo>
                    <a:cubicBezTo>
                      <a:pt x="80" y="14"/>
                      <a:pt x="83" y="12"/>
                      <a:pt x="85" y="12"/>
                    </a:cubicBezTo>
                    <a:cubicBezTo>
                      <a:pt x="88" y="13"/>
                      <a:pt x="90" y="16"/>
                      <a:pt x="90" y="19"/>
                    </a:cubicBezTo>
                    <a:cubicBezTo>
                      <a:pt x="84" y="51"/>
                      <a:pt x="84" y="51"/>
                      <a:pt x="84" y="51"/>
                    </a:cubicBezTo>
                    <a:cubicBezTo>
                      <a:pt x="83" y="53"/>
                      <a:pt x="81" y="55"/>
                      <a:pt x="79" y="5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Freeform 226"/>
              <p:cNvSpPr>
                <a:spLocks/>
              </p:cNvSpPr>
              <p:nvPr/>
            </p:nvSpPr>
            <p:spPr bwMode="auto">
              <a:xfrm>
                <a:off x="5991225" y="3384550"/>
                <a:ext cx="263525" cy="42863"/>
              </a:xfrm>
              <a:custGeom>
                <a:avLst/>
                <a:gdLst>
                  <a:gd name="T0" fmla="*/ 63 w 69"/>
                  <a:gd name="T1" fmla="*/ 11 h 11"/>
                  <a:gd name="T2" fmla="*/ 5 w 69"/>
                  <a:gd name="T3" fmla="*/ 11 h 11"/>
                  <a:gd name="T4" fmla="*/ 0 w 69"/>
                  <a:gd name="T5" fmla="*/ 6 h 11"/>
                  <a:gd name="T6" fmla="*/ 5 w 69"/>
                  <a:gd name="T7" fmla="*/ 0 h 11"/>
                  <a:gd name="T8" fmla="*/ 63 w 69"/>
                  <a:gd name="T9" fmla="*/ 0 h 11"/>
                  <a:gd name="T10" fmla="*/ 69 w 69"/>
                  <a:gd name="T11" fmla="*/ 6 h 11"/>
                  <a:gd name="T12" fmla="*/ 63 w 69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11">
                    <a:moveTo>
                      <a:pt x="63" y="11"/>
                    </a:moveTo>
                    <a:cubicBezTo>
                      <a:pt x="5" y="11"/>
                      <a:pt x="5" y="11"/>
                      <a:pt x="5" y="11"/>
                    </a:cubicBezTo>
                    <a:cubicBezTo>
                      <a:pt x="2" y="11"/>
                      <a:pt x="0" y="8"/>
                      <a:pt x="0" y="6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9" y="3"/>
                      <a:pt x="69" y="6"/>
                    </a:cubicBezTo>
                    <a:cubicBezTo>
                      <a:pt x="69" y="8"/>
                      <a:pt x="66" y="11"/>
                      <a:pt x="63" y="1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6153150" y="3657835"/>
            <a:ext cx="1514475" cy="1514475"/>
            <a:chOff x="6153150" y="3657835"/>
            <a:chExt cx="1514475" cy="1514475"/>
          </a:xfrm>
        </p:grpSpPr>
        <p:sp>
          <p:nvSpPr>
            <p:cNvPr id="38" name="矩形 37"/>
            <p:cNvSpPr/>
            <p:nvPr/>
          </p:nvSpPr>
          <p:spPr>
            <a:xfrm flipH="1">
              <a:off x="6153150" y="3657835"/>
              <a:ext cx="1514475" cy="151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6717292" y="4243536"/>
              <a:ext cx="386190" cy="343072"/>
              <a:chOff x="5768975" y="3136900"/>
              <a:chExt cx="654050" cy="581025"/>
            </a:xfrm>
            <a:solidFill>
              <a:schemeClr val="bg1"/>
            </a:solidFill>
          </p:grpSpPr>
          <p:sp>
            <p:nvSpPr>
              <p:cNvPr id="50" name="Freeform 303"/>
              <p:cNvSpPr>
                <a:spLocks/>
              </p:cNvSpPr>
              <p:nvPr/>
            </p:nvSpPr>
            <p:spPr bwMode="auto">
              <a:xfrm>
                <a:off x="5883275" y="3576638"/>
                <a:ext cx="114300" cy="106363"/>
              </a:xfrm>
              <a:custGeom>
                <a:avLst/>
                <a:gdLst>
                  <a:gd name="T0" fmla="*/ 30 w 30"/>
                  <a:gd name="T1" fmla="*/ 28 h 28"/>
                  <a:gd name="T2" fmla="*/ 30 w 30"/>
                  <a:gd name="T3" fmla="*/ 5 h 28"/>
                  <a:gd name="T4" fmla="*/ 23 w 30"/>
                  <a:gd name="T5" fmla="*/ 0 h 28"/>
                  <a:gd name="T6" fmla="*/ 7 w 30"/>
                  <a:gd name="T7" fmla="*/ 0 h 28"/>
                  <a:gd name="T8" fmla="*/ 0 w 30"/>
                  <a:gd name="T9" fmla="*/ 5 h 28"/>
                  <a:gd name="T10" fmla="*/ 0 w 30"/>
                  <a:gd name="T11" fmla="*/ 28 h 28"/>
                  <a:gd name="T12" fmla="*/ 30 w 30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8">
                    <a:moveTo>
                      <a:pt x="30" y="28"/>
                    </a:moveTo>
                    <a:cubicBezTo>
                      <a:pt x="30" y="5"/>
                      <a:pt x="30" y="5"/>
                      <a:pt x="30" y="5"/>
                    </a:cubicBezTo>
                    <a:cubicBezTo>
                      <a:pt x="30" y="3"/>
                      <a:pt x="27" y="0"/>
                      <a:pt x="23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lnTo>
                      <a:pt x="30" y="2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Freeform 304"/>
              <p:cNvSpPr>
                <a:spLocks/>
              </p:cNvSpPr>
              <p:nvPr/>
            </p:nvSpPr>
            <p:spPr bwMode="auto">
              <a:xfrm>
                <a:off x="6040438" y="3538538"/>
                <a:ext cx="119063" cy="144463"/>
              </a:xfrm>
              <a:custGeom>
                <a:avLst/>
                <a:gdLst>
                  <a:gd name="T0" fmla="*/ 31 w 31"/>
                  <a:gd name="T1" fmla="*/ 38 h 38"/>
                  <a:gd name="T2" fmla="*/ 31 w 31"/>
                  <a:gd name="T3" fmla="*/ 5 h 38"/>
                  <a:gd name="T4" fmla="*/ 23 w 31"/>
                  <a:gd name="T5" fmla="*/ 0 h 38"/>
                  <a:gd name="T6" fmla="*/ 7 w 31"/>
                  <a:gd name="T7" fmla="*/ 0 h 38"/>
                  <a:gd name="T8" fmla="*/ 0 w 31"/>
                  <a:gd name="T9" fmla="*/ 5 h 38"/>
                  <a:gd name="T10" fmla="*/ 0 w 31"/>
                  <a:gd name="T11" fmla="*/ 38 h 38"/>
                  <a:gd name="T12" fmla="*/ 31 w 31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38">
                    <a:moveTo>
                      <a:pt x="31" y="38"/>
                    </a:moveTo>
                    <a:cubicBezTo>
                      <a:pt x="31" y="5"/>
                      <a:pt x="31" y="5"/>
                      <a:pt x="31" y="5"/>
                    </a:cubicBezTo>
                    <a:cubicBezTo>
                      <a:pt x="31" y="2"/>
                      <a:pt x="27" y="0"/>
                      <a:pt x="23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38"/>
                      <a:pt x="0" y="38"/>
                      <a:pt x="0" y="38"/>
                    </a:cubicBezTo>
                    <a:lnTo>
                      <a:pt x="31" y="3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Freeform 305"/>
              <p:cNvSpPr>
                <a:spLocks/>
              </p:cNvSpPr>
              <p:nvPr/>
            </p:nvSpPr>
            <p:spPr bwMode="auto">
              <a:xfrm>
                <a:off x="6197600" y="3481388"/>
                <a:ext cx="117475" cy="201613"/>
              </a:xfrm>
              <a:custGeom>
                <a:avLst/>
                <a:gdLst>
                  <a:gd name="T0" fmla="*/ 31 w 31"/>
                  <a:gd name="T1" fmla="*/ 53 h 53"/>
                  <a:gd name="T2" fmla="*/ 31 w 31"/>
                  <a:gd name="T3" fmla="*/ 5 h 53"/>
                  <a:gd name="T4" fmla="*/ 23 w 31"/>
                  <a:gd name="T5" fmla="*/ 0 h 53"/>
                  <a:gd name="T6" fmla="*/ 8 w 31"/>
                  <a:gd name="T7" fmla="*/ 0 h 53"/>
                  <a:gd name="T8" fmla="*/ 0 w 31"/>
                  <a:gd name="T9" fmla="*/ 5 h 53"/>
                  <a:gd name="T10" fmla="*/ 0 w 31"/>
                  <a:gd name="T11" fmla="*/ 53 h 53"/>
                  <a:gd name="T12" fmla="*/ 31 w 31"/>
                  <a:gd name="T1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3">
                    <a:moveTo>
                      <a:pt x="31" y="53"/>
                    </a:moveTo>
                    <a:cubicBezTo>
                      <a:pt x="31" y="5"/>
                      <a:pt x="31" y="5"/>
                      <a:pt x="31" y="5"/>
                    </a:cubicBezTo>
                    <a:cubicBezTo>
                      <a:pt x="31" y="2"/>
                      <a:pt x="27" y="0"/>
                      <a:pt x="23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53"/>
                      <a:pt x="0" y="53"/>
                      <a:pt x="0" y="53"/>
                    </a:cubicBezTo>
                    <a:lnTo>
                      <a:pt x="31" y="5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Freeform 306"/>
              <p:cNvSpPr>
                <a:spLocks/>
              </p:cNvSpPr>
              <p:nvPr/>
            </p:nvSpPr>
            <p:spPr bwMode="auto">
              <a:xfrm>
                <a:off x="6192838" y="3324225"/>
                <a:ext cx="103188" cy="103188"/>
              </a:xfrm>
              <a:custGeom>
                <a:avLst/>
                <a:gdLst>
                  <a:gd name="T0" fmla="*/ 0 w 65"/>
                  <a:gd name="T1" fmla="*/ 0 h 65"/>
                  <a:gd name="T2" fmla="*/ 65 w 65"/>
                  <a:gd name="T3" fmla="*/ 0 h 65"/>
                  <a:gd name="T4" fmla="*/ 65 w 65"/>
                  <a:gd name="T5" fmla="*/ 65 h 65"/>
                  <a:gd name="T6" fmla="*/ 0 w 65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65">
                    <a:moveTo>
                      <a:pt x="0" y="0"/>
                    </a:moveTo>
                    <a:lnTo>
                      <a:pt x="65" y="0"/>
                    </a:lnTo>
                    <a:lnTo>
                      <a:pt x="65" y="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Freeform 307"/>
              <p:cNvSpPr>
                <a:spLocks/>
              </p:cNvSpPr>
              <p:nvPr/>
            </p:nvSpPr>
            <p:spPr bwMode="auto">
              <a:xfrm>
                <a:off x="5888038" y="3332163"/>
                <a:ext cx="393700" cy="206375"/>
              </a:xfrm>
              <a:custGeom>
                <a:avLst/>
                <a:gdLst>
                  <a:gd name="T0" fmla="*/ 91 w 103"/>
                  <a:gd name="T1" fmla="*/ 0 h 54"/>
                  <a:gd name="T2" fmla="*/ 50 w 103"/>
                  <a:gd name="T3" fmla="*/ 36 h 54"/>
                  <a:gd name="T4" fmla="*/ 0 w 103"/>
                  <a:gd name="T5" fmla="*/ 48 h 54"/>
                  <a:gd name="T6" fmla="*/ 69 w 103"/>
                  <a:gd name="T7" fmla="*/ 38 h 54"/>
                  <a:gd name="T8" fmla="*/ 103 w 103"/>
                  <a:gd name="T9" fmla="*/ 12 h 54"/>
                  <a:gd name="T10" fmla="*/ 91 w 103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54">
                    <a:moveTo>
                      <a:pt x="91" y="0"/>
                    </a:moveTo>
                    <a:cubicBezTo>
                      <a:pt x="82" y="13"/>
                      <a:pt x="68" y="26"/>
                      <a:pt x="50" y="36"/>
                    </a:cubicBezTo>
                    <a:cubicBezTo>
                      <a:pt x="33" y="44"/>
                      <a:pt x="16" y="49"/>
                      <a:pt x="0" y="48"/>
                    </a:cubicBezTo>
                    <a:cubicBezTo>
                      <a:pt x="19" y="54"/>
                      <a:pt x="45" y="51"/>
                      <a:pt x="69" y="38"/>
                    </a:cubicBezTo>
                    <a:cubicBezTo>
                      <a:pt x="83" y="31"/>
                      <a:pt x="94" y="22"/>
                      <a:pt x="103" y="12"/>
                    </a:cubicBez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Freeform 308"/>
              <p:cNvSpPr>
                <a:spLocks noEditPoints="1"/>
              </p:cNvSpPr>
              <p:nvPr/>
            </p:nvSpPr>
            <p:spPr bwMode="auto">
              <a:xfrm>
                <a:off x="5768975" y="3136900"/>
                <a:ext cx="654050" cy="581025"/>
              </a:xfrm>
              <a:custGeom>
                <a:avLst/>
                <a:gdLst>
                  <a:gd name="T0" fmla="*/ 166 w 171"/>
                  <a:gd name="T1" fmla="*/ 0 h 152"/>
                  <a:gd name="T2" fmla="*/ 6 w 171"/>
                  <a:gd name="T3" fmla="*/ 0 h 152"/>
                  <a:gd name="T4" fmla="*/ 0 w 171"/>
                  <a:gd name="T5" fmla="*/ 6 h 152"/>
                  <a:gd name="T6" fmla="*/ 0 w 171"/>
                  <a:gd name="T7" fmla="*/ 147 h 152"/>
                  <a:gd name="T8" fmla="*/ 6 w 171"/>
                  <a:gd name="T9" fmla="*/ 152 h 152"/>
                  <a:gd name="T10" fmla="*/ 166 w 171"/>
                  <a:gd name="T11" fmla="*/ 152 h 152"/>
                  <a:gd name="T12" fmla="*/ 171 w 171"/>
                  <a:gd name="T13" fmla="*/ 147 h 152"/>
                  <a:gd name="T14" fmla="*/ 171 w 171"/>
                  <a:gd name="T15" fmla="*/ 6 h 152"/>
                  <a:gd name="T16" fmla="*/ 166 w 171"/>
                  <a:gd name="T17" fmla="*/ 0 h 152"/>
                  <a:gd name="T18" fmla="*/ 132 w 171"/>
                  <a:gd name="T19" fmla="*/ 12 h 152"/>
                  <a:gd name="T20" fmla="*/ 139 w 171"/>
                  <a:gd name="T21" fmla="*/ 19 h 152"/>
                  <a:gd name="T22" fmla="*/ 132 w 171"/>
                  <a:gd name="T23" fmla="*/ 26 h 152"/>
                  <a:gd name="T24" fmla="*/ 125 w 171"/>
                  <a:gd name="T25" fmla="*/ 19 h 152"/>
                  <a:gd name="T26" fmla="*/ 132 w 171"/>
                  <a:gd name="T27" fmla="*/ 12 h 152"/>
                  <a:gd name="T28" fmla="*/ 111 w 171"/>
                  <a:gd name="T29" fmla="*/ 12 h 152"/>
                  <a:gd name="T30" fmla="*/ 118 w 171"/>
                  <a:gd name="T31" fmla="*/ 19 h 152"/>
                  <a:gd name="T32" fmla="*/ 111 w 171"/>
                  <a:gd name="T33" fmla="*/ 26 h 152"/>
                  <a:gd name="T34" fmla="*/ 104 w 171"/>
                  <a:gd name="T35" fmla="*/ 19 h 152"/>
                  <a:gd name="T36" fmla="*/ 111 w 171"/>
                  <a:gd name="T37" fmla="*/ 12 h 152"/>
                  <a:gd name="T38" fmla="*/ 161 w 171"/>
                  <a:gd name="T39" fmla="*/ 141 h 152"/>
                  <a:gd name="T40" fmla="*/ 11 w 171"/>
                  <a:gd name="T41" fmla="*/ 141 h 152"/>
                  <a:gd name="T42" fmla="*/ 11 w 171"/>
                  <a:gd name="T43" fmla="*/ 38 h 152"/>
                  <a:gd name="T44" fmla="*/ 161 w 171"/>
                  <a:gd name="T45" fmla="*/ 38 h 152"/>
                  <a:gd name="T46" fmla="*/ 161 w 171"/>
                  <a:gd name="T47" fmla="*/ 141 h 152"/>
                  <a:gd name="T48" fmla="*/ 153 w 171"/>
                  <a:gd name="T49" fmla="*/ 26 h 152"/>
                  <a:gd name="T50" fmla="*/ 146 w 171"/>
                  <a:gd name="T51" fmla="*/ 19 h 152"/>
                  <a:gd name="T52" fmla="*/ 153 w 171"/>
                  <a:gd name="T53" fmla="*/ 12 h 152"/>
                  <a:gd name="T54" fmla="*/ 161 w 171"/>
                  <a:gd name="T55" fmla="*/ 19 h 152"/>
                  <a:gd name="T56" fmla="*/ 153 w 171"/>
                  <a:gd name="T57" fmla="*/ 2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1" h="152">
                    <a:moveTo>
                      <a:pt x="16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50"/>
                      <a:pt x="3" y="152"/>
                      <a:pt x="6" y="152"/>
                    </a:cubicBezTo>
                    <a:cubicBezTo>
                      <a:pt x="166" y="152"/>
                      <a:pt x="166" y="152"/>
                      <a:pt x="166" y="152"/>
                    </a:cubicBezTo>
                    <a:cubicBezTo>
                      <a:pt x="169" y="152"/>
                      <a:pt x="171" y="150"/>
                      <a:pt x="171" y="147"/>
                    </a:cubicBezTo>
                    <a:cubicBezTo>
                      <a:pt x="171" y="6"/>
                      <a:pt x="171" y="6"/>
                      <a:pt x="171" y="6"/>
                    </a:cubicBezTo>
                    <a:cubicBezTo>
                      <a:pt x="171" y="3"/>
                      <a:pt x="169" y="0"/>
                      <a:pt x="166" y="0"/>
                    </a:cubicBezTo>
                    <a:close/>
                    <a:moveTo>
                      <a:pt x="132" y="12"/>
                    </a:moveTo>
                    <a:cubicBezTo>
                      <a:pt x="136" y="12"/>
                      <a:pt x="139" y="15"/>
                      <a:pt x="139" y="19"/>
                    </a:cubicBezTo>
                    <a:cubicBezTo>
                      <a:pt x="139" y="23"/>
                      <a:pt x="136" y="26"/>
                      <a:pt x="132" y="26"/>
                    </a:cubicBezTo>
                    <a:cubicBezTo>
                      <a:pt x="128" y="26"/>
                      <a:pt x="125" y="23"/>
                      <a:pt x="125" y="19"/>
                    </a:cubicBezTo>
                    <a:cubicBezTo>
                      <a:pt x="125" y="15"/>
                      <a:pt x="128" y="12"/>
                      <a:pt x="132" y="12"/>
                    </a:cubicBezTo>
                    <a:close/>
                    <a:moveTo>
                      <a:pt x="111" y="12"/>
                    </a:moveTo>
                    <a:cubicBezTo>
                      <a:pt x="115" y="12"/>
                      <a:pt x="118" y="15"/>
                      <a:pt x="118" y="19"/>
                    </a:cubicBezTo>
                    <a:cubicBezTo>
                      <a:pt x="118" y="23"/>
                      <a:pt x="115" y="26"/>
                      <a:pt x="111" y="26"/>
                    </a:cubicBezTo>
                    <a:cubicBezTo>
                      <a:pt x="107" y="26"/>
                      <a:pt x="104" y="23"/>
                      <a:pt x="104" y="19"/>
                    </a:cubicBezTo>
                    <a:cubicBezTo>
                      <a:pt x="104" y="15"/>
                      <a:pt x="107" y="12"/>
                      <a:pt x="111" y="12"/>
                    </a:cubicBezTo>
                    <a:close/>
                    <a:moveTo>
                      <a:pt x="161" y="141"/>
                    </a:moveTo>
                    <a:cubicBezTo>
                      <a:pt x="11" y="141"/>
                      <a:pt x="11" y="141"/>
                      <a:pt x="11" y="141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61" y="38"/>
                      <a:pt x="161" y="38"/>
                      <a:pt x="161" y="38"/>
                    </a:cubicBezTo>
                    <a:lnTo>
                      <a:pt x="161" y="141"/>
                    </a:lnTo>
                    <a:close/>
                    <a:moveTo>
                      <a:pt x="153" y="26"/>
                    </a:moveTo>
                    <a:cubicBezTo>
                      <a:pt x="149" y="26"/>
                      <a:pt x="146" y="23"/>
                      <a:pt x="146" y="19"/>
                    </a:cubicBezTo>
                    <a:cubicBezTo>
                      <a:pt x="146" y="15"/>
                      <a:pt x="149" y="12"/>
                      <a:pt x="153" y="12"/>
                    </a:cubicBezTo>
                    <a:cubicBezTo>
                      <a:pt x="157" y="12"/>
                      <a:pt x="161" y="15"/>
                      <a:pt x="161" y="19"/>
                    </a:cubicBezTo>
                    <a:cubicBezTo>
                      <a:pt x="161" y="23"/>
                      <a:pt x="157" y="26"/>
                      <a:pt x="153" y="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4524375" y="3657835"/>
            <a:ext cx="1514475" cy="1514475"/>
            <a:chOff x="4524375" y="3657835"/>
            <a:chExt cx="1514475" cy="1514475"/>
          </a:xfrm>
        </p:grpSpPr>
        <p:sp>
          <p:nvSpPr>
            <p:cNvPr id="36" name="矩形 35"/>
            <p:cNvSpPr/>
            <p:nvPr/>
          </p:nvSpPr>
          <p:spPr>
            <a:xfrm>
              <a:off x="4524375" y="3657835"/>
              <a:ext cx="1514475" cy="151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5073988" y="4244004"/>
              <a:ext cx="386190" cy="342135"/>
              <a:chOff x="5768975" y="3141663"/>
              <a:chExt cx="654050" cy="579438"/>
            </a:xfrm>
            <a:solidFill>
              <a:schemeClr val="bg1"/>
            </a:solidFill>
          </p:grpSpPr>
          <p:sp>
            <p:nvSpPr>
              <p:cNvPr id="57" name="Freeform 343"/>
              <p:cNvSpPr>
                <a:spLocks noEditPoints="1"/>
              </p:cNvSpPr>
              <p:nvPr/>
            </p:nvSpPr>
            <p:spPr bwMode="auto">
              <a:xfrm>
                <a:off x="5768975" y="3141663"/>
                <a:ext cx="654050" cy="579438"/>
              </a:xfrm>
              <a:custGeom>
                <a:avLst/>
                <a:gdLst>
                  <a:gd name="T0" fmla="*/ 166 w 171"/>
                  <a:gd name="T1" fmla="*/ 0 h 152"/>
                  <a:gd name="T2" fmla="*/ 6 w 171"/>
                  <a:gd name="T3" fmla="*/ 0 h 152"/>
                  <a:gd name="T4" fmla="*/ 0 w 171"/>
                  <a:gd name="T5" fmla="*/ 5 h 152"/>
                  <a:gd name="T6" fmla="*/ 0 w 171"/>
                  <a:gd name="T7" fmla="*/ 146 h 152"/>
                  <a:gd name="T8" fmla="*/ 6 w 171"/>
                  <a:gd name="T9" fmla="*/ 152 h 152"/>
                  <a:gd name="T10" fmla="*/ 166 w 171"/>
                  <a:gd name="T11" fmla="*/ 152 h 152"/>
                  <a:gd name="T12" fmla="*/ 171 w 171"/>
                  <a:gd name="T13" fmla="*/ 146 h 152"/>
                  <a:gd name="T14" fmla="*/ 171 w 171"/>
                  <a:gd name="T15" fmla="*/ 5 h 152"/>
                  <a:gd name="T16" fmla="*/ 166 w 171"/>
                  <a:gd name="T17" fmla="*/ 0 h 152"/>
                  <a:gd name="T18" fmla="*/ 132 w 171"/>
                  <a:gd name="T19" fmla="*/ 12 h 152"/>
                  <a:gd name="T20" fmla="*/ 139 w 171"/>
                  <a:gd name="T21" fmla="*/ 19 h 152"/>
                  <a:gd name="T22" fmla="*/ 132 w 171"/>
                  <a:gd name="T23" fmla="*/ 26 h 152"/>
                  <a:gd name="T24" fmla="*/ 125 w 171"/>
                  <a:gd name="T25" fmla="*/ 19 h 152"/>
                  <a:gd name="T26" fmla="*/ 132 w 171"/>
                  <a:gd name="T27" fmla="*/ 12 h 152"/>
                  <a:gd name="T28" fmla="*/ 111 w 171"/>
                  <a:gd name="T29" fmla="*/ 12 h 152"/>
                  <a:gd name="T30" fmla="*/ 118 w 171"/>
                  <a:gd name="T31" fmla="*/ 19 h 152"/>
                  <a:gd name="T32" fmla="*/ 111 w 171"/>
                  <a:gd name="T33" fmla="*/ 26 h 152"/>
                  <a:gd name="T34" fmla="*/ 104 w 171"/>
                  <a:gd name="T35" fmla="*/ 19 h 152"/>
                  <a:gd name="T36" fmla="*/ 111 w 171"/>
                  <a:gd name="T37" fmla="*/ 12 h 152"/>
                  <a:gd name="T38" fmla="*/ 161 w 171"/>
                  <a:gd name="T39" fmla="*/ 141 h 152"/>
                  <a:gd name="T40" fmla="*/ 11 w 171"/>
                  <a:gd name="T41" fmla="*/ 141 h 152"/>
                  <a:gd name="T42" fmla="*/ 11 w 171"/>
                  <a:gd name="T43" fmla="*/ 38 h 152"/>
                  <a:gd name="T44" fmla="*/ 161 w 171"/>
                  <a:gd name="T45" fmla="*/ 38 h 152"/>
                  <a:gd name="T46" fmla="*/ 161 w 171"/>
                  <a:gd name="T47" fmla="*/ 141 h 152"/>
                  <a:gd name="T48" fmla="*/ 153 w 171"/>
                  <a:gd name="T49" fmla="*/ 26 h 152"/>
                  <a:gd name="T50" fmla="*/ 146 w 171"/>
                  <a:gd name="T51" fmla="*/ 19 h 152"/>
                  <a:gd name="T52" fmla="*/ 153 w 171"/>
                  <a:gd name="T53" fmla="*/ 12 h 152"/>
                  <a:gd name="T54" fmla="*/ 161 w 171"/>
                  <a:gd name="T55" fmla="*/ 19 h 152"/>
                  <a:gd name="T56" fmla="*/ 153 w 171"/>
                  <a:gd name="T57" fmla="*/ 2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1" h="152">
                    <a:moveTo>
                      <a:pt x="16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0" y="149"/>
                      <a:pt x="3" y="152"/>
                      <a:pt x="6" y="152"/>
                    </a:cubicBezTo>
                    <a:cubicBezTo>
                      <a:pt x="166" y="152"/>
                      <a:pt x="166" y="152"/>
                      <a:pt x="166" y="152"/>
                    </a:cubicBezTo>
                    <a:cubicBezTo>
                      <a:pt x="169" y="152"/>
                      <a:pt x="171" y="149"/>
                      <a:pt x="171" y="146"/>
                    </a:cubicBezTo>
                    <a:cubicBezTo>
                      <a:pt x="171" y="5"/>
                      <a:pt x="171" y="5"/>
                      <a:pt x="171" y="5"/>
                    </a:cubicBezTo>
                    <a:cubicBezTo>
                      <a:pt x="171" y="2"/>
                      <a:pt x="169" y="0"/>
                      <a:pt x="166" y="0"/>
                    </a:cubicBezTo>
                    <a:close/>
                    <a:moveTo>
                      <a:pt x="132" y="12"/>
                    </a:moveTo>
                    <a:cubicBezTo>
                      <a:pt x="136" y="12"/>
                      <a:pt x="139" y="15"/>
                      <a:pt x="139" y="19"/>
                    </a:cubicBezTo>
                    <a:cubicBezTo>
                      <a:pt x="139" y="23"/>
                      <a:pt x="136" y="26"/>
                      <a:pt x="132" y="26"/>
                    </a:cubicBezTo>
                    <a:cubicBezTo>
                      <a:pt x="128" y="26"/>
                      <a:pt x="125" y="23"/>
                      <a:pt x="125" y="19"/>
                    </a:cubicBezTo>
                    <a:cubicBezTo>
                      <a:pt x="125" y="15"/>
                      <a:pt x="128" y="12"/>
                      <a:pt x="132" y="12"/>
                    </a:cubicBezTo>
                    <a:close/>
                    <a:moveTo>
                      <a:pt x="111" y="12"/>
                    </a:moveTo>
                    <a:cubicBezTo>
                      <a:pt x="115" y="12"/>
                      <a:pt x="118" y="15"/>
                      <a:pt x="118" y="19"/>
                    </a:cubicBezTo>
                    <a:cubicBezTo>
                      <a:pt x="118" y="23"/>
                      <a:pt x="115" y="26"/>
                      <a:pt x="111" y="26"/>
                    </a:cubicBezTo>
                    <a:cubicBezTo>
                      <a:pt x="107" y="26"/>
                      <a:pt x="104" y="23"/>
                      <a:pt x="104" y="19"/>
                    </a:cubicBezTo>
                    <a:cubicBezTo>
                      <a:pt x="104" y="15"/>
                      <a:pt x="107" y="12"/>
                      <a:pt x="111" y="12"/>
                    </a:cubicBezTo>
                    <a:close/>
                    <a:moveTo>
                      <a:pt x="161" y="141"/>
                    </a:moveTo>
                    <a:cubicBezTo>
                      <a:pt x="11" y="141"/>
                      <a:pt x="11" y="141"/>
                      <a:pt x="11" y="141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61" y="38"/>
                      <a:pt x="161" y="38"/>
                      <a:pt x="161" y="38"/>
                    </a:cubicBezTo>
                    <a:lnTo>
                      <a:pt x="161" y="141"/>
                    </a:lnTo>
                    <a:close/>
                    <a:moveTo>
                      <a:pt x="153" y="26"/>
                    </a:moveTo>
                    <a:cubicBezTo>
                      <a:pt x="149" y="26"/>
                      <a:pt x="146" y="23"/>
                      <a:pt x="146" y="19"/>
                    </a:cubicBezTo>
                    <a:cubicBezTo>
                      <a:pt x="146" y="15"/>
                      <a:pt x="149" y="12"/>
                      <a:pt x="153" y="12"/>
                    </a:cubicBezTo>
                    <a:cubicBezTo>
                      <a:pt x="157" y="12"/>
                      <a:pt x="161" y="15"/>
                      <a:pt x="161" y="19"/>
                    </a:cubicBezTo>
                    <a:cubicBezTo>
                      <a:pt x="161" y="23"/>
                      <a:pt x="157" y="26"/>
                      <a:pt x="153" y="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Rectangle 344"/>
              <p:cNvSpPr>
                <a:spLocks noChangeArrowheads="1"/>
              </p:cNvSpPr>
              <p:nvPr/>
            </p:nvSpPr>
            <p:spPr bwMode="auto">
              <a:xfrm>
                <a:off x="6040438" y="3362325"/>
                <a:ext cx="114300" cy="6826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Rectangle 345"/>
              <p:cNvSpPr>
                <a:spLocks noChangeArrowheads="1"/>
              </p:cNvSpPr>
              <p:nvPr/>
            </p:nvSpPr>
            <p:spPr bwMode="auto">
              <a:xfrm>
                <a:off x="6040438" y="3544888"/>
                <a:ext cx="114300" cy="650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Rectangle 346"/>
              <p:cNvSpPr>
                <a:spLocks noChangeArrowheads="1"/>
              </p:cNvSpPr>
              <p:nvPr/>
            </p:nvSpPr>
            <p:spPr bwMode="auto">
              <a:xfrm>
                <a:off x="5875338" y="3544888"/>
                <a:ext cx="111125" cy="650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Rectangle 347"/>
              <p:cNvSpPr>
                <a:spLocks noChangeArrowheads="1"/>
              </p:cNvSpPr>
              <p:nvPr/>
            </p:nvSpPr>
            <p:spPr bwMode="auto">
              <a:xfrm>
                <a:off x="6205538" y="3544888"/>
                <a:ext cx="114300" cy="650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Freeform 348"/>
              <p:cNvSpPr>
                <a:spLocks/>
              </p:cNvSpPr>
              <p:nvPr/>
            </p:nvSpPr>
            <p:spPr bwMode="auto">
              <a:xfrm>
                <a:off x="5921375" y="3476625"/>
                <a:ext cx="352425" cy="19050"/>
              </a:xfrm>
              <a:custGeom>
                <a:avLst/>
                <a:gdLst>
                  <a:gd name="T0" fmla="*/ 222 w 222"/>
                  <a:gd name="T1" fmla="*/ 12 h 12"/>
                  <a:gd name="T2" fmla="*/ 0 w 222"/>
                  <a:gd name="T3" fmla="*/ 12 h 12"/>
                  <a:gd name="T4" fmla="*/ 0 w 222"/>
                  <a:gd name="T5" fmla="*/ 0 h 12"/>
                  <a:gd name="T6" fmla="*/ 222 w 222"/>
                  <a:gd name="T7" fmla="*/ 0 h 12"/>
                  <a:gd name="T8" fmla="*/ 222 w 222"/>
                  <a:gd name="T9" fmla="*/ 12 h 12"/>
                  <a:gd name="T10" fmla="*/ 222 w 222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" h="12">
                    <a:moveTo>
                      <a:pt x="222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222" y="0"/>
                    </a:lnTo>
                    <a:lnTo>
                      <a:pt x="222" y="12"/>
                    </a:lnTo>
                    <a:lnTo>
                      <a:pt x="222" y="1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Freeform 349"/>
              <p:cNvSpPr>
                <a:spLocks/>
              </p:cNvSpPr>
              <p:nvPr/>
            </p:nvSpPr>
            <p:spPr bwMode="auto">
              <a:xfrm>
                <a:off x="6086475" y="3397250"/>
                <a:ext cx="22225" cy="155575"/>
              </a:xfrm>
              <a:custGeom>
                <a:avLst/>
                <a:gdLst>
                  <a:gd name="T0" fmla="*/ 14 w 14"/>
                  <a:gd name="T1" fmla="*/ 98 h 98"/>
                  <a:gd name="T2" fmla="*/ 0 w 14"/>
                  <a:gd name="T3" fmla="*/ 98 h 98"/>
                  <a:gd name="T4" fmla="*/ 0 w 14"/>
                  <a:gd name="T5" fmla="*/ 0 h 98"/>
                  <a:gd name="T6" fmla="*/ 14 w 14"/>
                  <a:gd name="T7" fmla="*/ 0 h 98"/>
                  <a:gd name="T8" fmla="*/ 14 w 14"/>
                  <a:gd name="T9" fmla="*/ 98 h 98"/>
                  <a:gd name="T10" fmla="*/ 14 w 14"/>
                  <a:gd name="T11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98">
                    <a:moveTo>
                      <a:pt x="14" y="98"/>
                    </a:moveTo>
                    <a:lnTo>
                      <a:pt x="0" y="9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98"/>
                    </a:lnTo>
                    <a:lnTo>
                      <a:pt x="14" y="9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Freeform 350"/>
              <p:cNvSpPr>
                <a:spLocks/>
              </p:cNvSpPr>
              <p:nvPr/>
            </p:nvSpPr>
            <p:spPr bwMode="auto">
              <a:xfrm>
                <a:off x="5921375" y="3476625"/>
                <a:ext cx="19050" cy="76200"/>
              </a:xfrm>
              <a:custGeom>
                <a:avLst/>
                <a:gdLst>
                  <a:gd name="T0" fmla="*/ 12 w 12"/>
                  <a:gd name="T1" fmla="*/ 48 h 48"/>
                  <a:gd name="T2" fmla="*/ 0 w 12"/>
                  <a:gd name="T3" fmla="*/ 48 h 48"/>
                  <a:gd name="T4" fmla="*/ 0 w 12"/>
                  <a:gd name="T5" fmla="*/ 0 h 48"/>
                  <a:gd name="T6" fmla="*/ 12 w 12"/>
                  <a:gd name="T7" fmla="*/ 0 h 48"/>
                  <a:gd name="T8" fmla="*/ 12 w 12"/>
                  <a:gd name="T9" fmla="*/ 48 h 48"/>
                  <a:gd name="T10" fmla="*/ 12 w 12"/>
                  <a:gd name="T1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8">
                    <a:moveTo>
                      <a:pt x="12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8"/>
                    </a:lnTo>
                    <a:lnTo>
                      <a:pt x="12" y="4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Freeform 351"/>
              <p:cNvSpPr>
                <a:spLocks/>
              </p:cNvSpPr>
              <p:nvPr/>
            </p:nvSpPr>
            <p:spPr bwMode="auto">
              <a:xfrm>
                <a:off x="6254750" y="3476625"/>
                <a:ext cx="19050" cy="76200"/>
              </a:xfrm>
              <a:custGeom>
                <a:avLst/>
                <a:gdLst>
                  <a:gd name="T0" fmla="*/ 12 w 12"/>
                  <a:gd name="T1" fmla="*/ 48 h 48"/>
                  <a:gd name="T2" fmla="*/ 0 w 12"/>
                  <a:gd name="T3" fmla="*/ 48 h 48"/>
                  <a:gd name="T4" fmla="*/ 0 w 12"/>
                  <a:gd name="T5" fmla="*/ 0 h 48"/>
                  <a:gd name="T6" fmla="*/ 12 w 12"/>
                  <a:gd name="T7" fmla="*/ 0 h 48"/>
                  <a:gd name="T8" fmla="*/ 12 w 12"/>
                  <a:gd name="T9" fmla="*/ 48 h 48"/>
                  <a:gd name="T10" fmla="*/ 12 w 12"/>
                  <a:gd name="T1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8">
                    <a:moveTo>
                      <a:pt x="12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8"/>
                    </a:lnTo>
                    <a:lnTo>
                      <a:pt x="12" y="4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6153150" y="2009540"/>
            <a:ext cx="1514475" cy="1514475"/>
            <a:chOff x="6153150" y="2009540"/>
            <a:chExt cx="1514475" cy="1514475"/>
          </a:xfrm>
        </p:grpSpPr>
        <p:sp>
          <p:nvSpPr>
            <p:cNvPr id="37" name="矩形 36"/>
            <p:cNvSpPr/>
            <p:nvPr/>
          </p:nvSpPr>
          <p:spPr>
            <a:xfrm flipH="1">
              <a:off x="6153150" y="2009540"/>
              <a:ext cx="1514475" cy="151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6717292" y="2605551"/>
              <a:ext cx="386190" cy="343072"/>
              <a:chOff x="5765800" y="3136900"/>
              <a:chExt cx="654050" cy="581025"/>
            </a:xfrm>
            <a:solidFill>
              <a:schemeClr val="bg1"/>
            </a:solidFill>
          </p:grpSpPr>
          <p:sp>
            <p:nvSpPr>
              <p:cNvPr id="67" name="Freeform 446"/>
              <p:cNvSpPr>
                <a:spLocks/>
              </p:cNvSpPr>
              <p:nvPr/>
            </p:nvSpPr>
            <p:spPr bwMode="auto">
              <a:xfrm>
                <a:off x="5915025" y="3332163"/>
                <a:ext cx="136525" cy="277813"/>
              </a:xfrm>
              <a:custGeom>
                <a:avLst/>
                <a:gdLst>
                  <a:gd name="T0" fmla="*/ 10 w 36"/>
                  <a:gd name="T1" fmla="*/ 47 h 73"/>
                  <a:gd name="T2" fmla="*/ 18 w 36"/>
                  <a:gd name="T3" fmla="*/ 56 h 73"/>
                  <a:gd name="T4" fmla="*/ 26 w 36"/>
                  <a:gd name="T5" fmla="*/ 49 h 73"/>
                  <a:gd name="T6" fmla="*/ 17 w 36"/>
                  <a:gd name="T7" fmla="*/ 41 h 73"/>
                  <a:gd name="T8" fmla="*/ 6 w 36"/>
                  <a:gd name="T9" fmla="*/ 36 h 73"/>
                  <a:gd name="T10" fmla="*/ 0 w 36"/>
                  <a:gd name="T11" fmla="*/ 24 h 73"/>
                  <a:gd name="T12" fmla="*/ 13 w 36"/>
                  <a:gd name="T13" fmla="*/ 8 h 73"/>
                  <a:gd name="T14" fmla="*/ 13 w 36"/>
                  <a:gd name="T15" fmla="*/ 0 h 73"/>
                  <a:gd name="T16" fmla="*/ 21 w 36"/>
                  <a:gd name="T17" fmla="*/ 0 h 73"/>
                  <a:gd name="T18" fmla="*/ 21 w 36"/>
                  <a:gd name="T19" fmla="*/ 9 h 73"/>
                  <a:gd name="T20" fmla="*/ 26 w 36"/>
                  <a:gd name="T21" fmla="*/ 12 h 73"/>
                  <a:gd name="T22" fmla="*/ 26 w 36"/>
                  <a:gd name="T23" fmla="*/ 9 h 73"/>
                  <a:gd name="T24" fmla="*/ 33 w 36"/>
                  <a:gd name="T25" fmla="*/ 9 h 73"/>
                  <a:gd name="T26" fmla="*/ 33 w 36"/>
                  <a:gd name="T27" fmla="*/ 24 h 73"/>
                  <a:gd name="T28" fmla="*/ 24 w 36"/>
                  <a:gd name="T29" fmla="*/ 24 h 73"/>
                  <a:gd name="T30" fmla="*/ 17 w 36"/>
                  <a:gd name="T31" fmla="*/ 17 h 73"/>
                  <a:gd name="T32" fmla="*/ 10 w 36"/>
                  <a:gd name="T33" fmla="*/ 24 h 73"/>
                  <a:gd name="T34" fmla="*/ 17 w 36"/>
                  <a:gd name="T35" fmla="*/ 31 h 73"/>
                  <a:gd name="T36" fmla="*/ 29 w 36"/>
                  <a:gd name="T37" fmla="*/ 35 h 73"/>
                  <a:gd name="T38" fmla="*/ 36 w 36"/>
                  <a:gd name="T39" fmla="*/ 48 h 73"/>
                  <a:gd name="T40" fmla="*/ 21 w 36"/>
                  <a:gd name="T41" fmla="*/ 65 h 73"/>
                  <a:gd name="T42" fmla="*/ 21 w 36"/>
                  <a:gd name="T43" fmla="*/ 73 h 73"/>
                  <a:gd name="T44" fmla="*/ 13 w 36"/>
                  <a:gd name="T45" fmla="*/ 73 h 73"/>
                  <a:gd name="T46" fmla="*/ 13 w 36"/>
                  <a:gd name="T47" fmla="*/ 63 h 73"/>
                  <a:gd name="T48" fmla="*/ 13 w 36"/>
                  <a:gd name="T49" fmla="*/ 63 h 73"/>
                  <a:gd name="T50" fmla="*/ 8 w 36"/>
                  <a:gd name="T51" fmla="*/ 60 h 73"/>
                  <a:gd name="T52" fmla="*/ 8 w 36"/>
                  <a:gd name="T53" fmla="*/ 63 h 73"/>
                  <a:gd name="T54" fmla="*/ 0 w 36"/>
                  <a:gd name="T55" fmla="*/ 63 h 73"/>
                  <a:gd name="T56" fmla="*/ 0 w 36"/>
                  <a:gd name="T57" fmla="*/ 47 h 73"/>
                  <a:gd name="T58" fmla="*/ 10 w 36"/>
                  <a:gd name="T59" fmla="*/ 47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6" h="73">
                    <a:moveTo>
                      <a:pt x="10" y="47"/>
                    </a:moveTo>
                    <a:cubicBezTo>
                      <a:pt x="9" y="52"/>
                      <a:pt x="13" y="56"/>
                      <a:pt x="18" y="56"/>
                    </a:cubicBezTo>
                    <a:cubicBezTo>
                      <a:pt x="22" y="56"/>
                      <a:pt x="26" y="53"/>
                      <a:pt x="26" y="49"/>
                    </a:cubicBezTo>
                    <a:cubicBezTo>
                      <a:pt x="26" y="44"/>
                      <a:pt x="21" y="42"/>
                      <a:pt x="17" y="41"/>
                    </a:cubicBezTo>
                    <a:cubicBezTo>
                      <a:pt x="13" y="39"/>
                      <a:pt x="9" y="38"/>
                      <a:pt x="6" y="36"/>
                    </a:cubicBezTo>
                    <a:cubicBezTo>
                      <a:pt x="2" y="33"/>
                      <a:pt x="0" y="29"/>
                      <a:pt x="0" y="24"/>
                    </a:cubicBezTo>
                    <a:cubicBezTo>
                      <a:pt x="0" y="16"/>
                      <a:pt x="6" y="9"/>
                      <a:pt x="13" y="8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3" y="10"/>
                      <a:pt x="25" y="11"/>
                      <a:pt x="26" y="12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0"/>
                      <a:pt x="21" y="17"/>
                      <a:pt x="17" y="17"/>
                    </a:cubicBezTo>
                    <a:cubicBezTo>
                      <a:pt x="13" y="17"/>
                      <a:pt x="10" y="19"/>
                      <a:pt x="10" y="24"/>
                    </a:cubicBezTo>
                    <a:cubicBezTo>
                      <a:pt x="10" y="28"/>
                      <a:pt x="14" y="30"/>
                      <a:pt x="17" y="31"/>
                    </a:cubicBezTo>
                    <a:cubicBezTo>
                      <a:pt x="21" y="32"/>
                      <a:pt x="26" y="33"/>
                      <a:pt x="29" y="35"/>
                    </a:cubicBezTo>
                    <a:cubicBezTo>
                      <a:pt x="34" y="38"/>
                      <a:pt x="36" y="43"/>
                      <a:pt x="36" y="48"/>
                    </a:cubicBezTo>
                    <a:cubicBezTo>
                      <a:pt x="36" y="57"/>
                      <a:pt x="30" y="63"/>
                      <a:pt x="21" y="65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13" y="73"/>
                      <a:pt x="13" y="73"/>
                      <a:pt x="13" y="7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0" y="63"/>
                      <a:pt x="10" y="62"/>
                      <a:pt x="8" y="60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47"/>
                      <a:pt x="0" y="47"/>
                      <a:pt x="0" y="47"/>
                    </a:cubicBezTo>
                    <a:lnTo>
                      <a:pt x="10" y="4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Freeform 447"/>
              <p:cNvSpPr>
                <a:spLocks/>
              </p:cNvSpPr>
              <p:nvPr/>
            </p:nvSpPr>
            <p:spPr bwMode="auto">
              <a:xfrm>
                <a:off x="6129338" y="3430588"/>
                <a:ext cx="198438" cy="198438"/>
              </a:xfrm>
              <a:custGeom>
                <a:avLst/>
                <a:gdLst>
                  <a:gd name="T0" fmla="*/ 125 w 125"/>
                  <a:gd name="T1" fmla="*/ 94 h 125"/>
                  <a:gd name="T2" fmla="*/ 93 w 125"/>
                  <a:gd name="T3" fmla="*/ 125 h 125"/>
                  <a:gd name="T4" fmla="*/ 53 w 125"/>
                  <a:gd name="T5" fmla="*/ 87 h 125"/>
                  <a:gd name="T6" fmla="*/ 31 w 125"/>
                  <a:gd name="T7" fmla="*/ 125 h 125"/>
                  <a:gd name="T8" fmla="*/ 0 w 125"/>
                  <a:gd name="T9" fmla="*/ 0 h 125"/>
                  <a:gd name="T10" fmla="*/ 125 w 125"/>
                  <a:gd name="T11" fmla="*/ 34 h 125"/>
                  <a:gd name="T12" fmla="*/ 84 w 125"/>
                  <a:gd name="T13" fmla="*/ 56 h 125"/>
                  <a:gd name="T14" fmla="*/ 125 w 125"/>
                  <a:gd name="T15" fmla="*/ 94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5">
                    <a:moveTo>
                      <a:pt x="125" y="94"/>
                    </a:moveTo>
                    <a:lnTo>
                      <a:pt x="93" y="125"/>
                    </a:lnTo>
                    <a:lnTo>
                      <a:pt x="53" y="87"/>
                    </a:lnTo>
                    <a:lnTo>
                      <a:pt x="31" y="125"/>
                    </a:lnTo>
                    <a:lnTo>
                      <a:pt x="0" y="0"/>
                    </a:lnTo>
                    <a:lnTo>
                      <a:pt x="125" y="34"/>
                    </a:lnTo>
                    <a:lnTo>
                      <a:pt x="84" y="56"/>
                    </a:lnTo>
                    <a:lnTo>
                      <a:pt x="125" y="9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Freeform 448"/>
              <p:cNvSpPr>
                <a:spLocks noEditPoints="1"/>
              </p:cNvSpPr>
              <p:nvPr/>
            </p:nvSpPr>
            <p:spPr bwMode="auto">
              <a:xfrm>
                <a:off x="5765800" y="3136900"/>
                <a:ext cx="654050" cy="581025"/>
              </a:xfrm>
              <a:custGeom>
                <a:avLst/>
                <a:gdLst>
                  <a:gd name="T0" fmla="*/ 166 w 171"/>
                  <a:gd name="T1" fmla="*/ 0 h 152"/>
                  <a:gd name="T2" fmla="*/ 6 w 171"/>
                  <a:gd name="T3" fmla="*/ 0 h 152"/>
                  <a:gd name="T4" fmla="*/ 0 w 171"/>
                  <a:gd name="T5" fmla="*/ 5 h 152"/>
                  <a:gd name="T6" fmla="*/ 0 w 171"/>
                  <a:gd name="T7" fmla="*/ 146 h 152"/>
                  <a:gd name="T8" fmla="*/ 6 w 171"/>
                  <a:gd name="T9" fmla="*/ 152 h 152"/>
                  <a:gd name="T10" fmla="*/ 166 w 171"/>
                  <a:gd name="T11" fmla="*/ 152 h 152"/>
                  <a:gd name="T12" fmla="*/ 171 w 171"/>
                  <a:gd name="T13" fmla="*/ 146 h 152"/>
                  <a:gd name="T14" fmla="*/ 171 w 171"/>
                  <a:gd name="T15" fmla="*/ 5 h 152"/>
                  <a:gd name="T16" fmla="*/ 166 w 171"/>
                  <a:gd name="T17" fmla="*/ 0 h 152"/>
                  <a:gd name="T18" fmla="*/ 132 w 171"/>
                  <a:gd name="T19" fmla="*/ 12 h 152"/>
                  <a:gd name="T20" fmla="*/ 139 w 171"/>
                  <a:gd name="T21" fmla="*/ 19 h 152"/>
                  <a:gd name="T22" fmla="*/ 132 w 171"/>
                  <a:gd name="T23" fmla="*/ 26 h 152"/>
                  <a:gd name="T24" fmla="*/ 125 w 171"/>
                  <a:gd name="T25" fmla="*/ 19 h 152"/>
                  <a:gd name="T26" fmla="*/ 132 w 171"/>
                  <a:gd name="T27" fmla="*/ 12 h 152"/>
                  <a:gd name="T28" fmla="*/ 111 w 171"/>
                  <a:gd name="T29" fmla="*/ 12 h 152"/>
                  <a:gd name="T30" fmla="*/ 118 w 171"/>
                  <a:gd name="T31" fmla="*/ 19 h 152"/>
                  <a:gd name="T32" fmla="*/ 111 w 171"/>
                  <a:gd name="T33" fmla="*/ 26 h 152"/>
                  <a:gd name="T34" fmla="*/ 103 w 171"/>
                  <a:gd name="T35" fmla="*/ 19 h 152"/>
                  <a:gd name="T36" fmla="*/ 111 w 171"/>
                  <a:gd name="T37" fmla="*/ 12 h 152"/>
                  <a:gd name="T38" fmla="*/ 160 w 171"/>
                  <a:gd name="T39" fmla="*/ 141 h 152"/>
                  <a:gd name="T40" fmla="*/ 11 w 171"/>
                  <a:gd name="T41" fmla="*/ 141 h 152"/>
                  <a:gd name="T42" fmla="*/ 11 w 171"/>
                  <a:gd name="T43" fmla="*/ 38 h 152"/>
                  <a:gd name="T44" fmla="*/ 160 w 171"/>
                  <a:gd name="T45" fmla="*/ 38 h 152"/>
                  <a:gd name="T46" fmla="*/ 160 w 171"/>
                  <a:gd name="T47" fmla="*/ 141 h 152"/>
                  <a:gd name="T48" fmla="*/ 153 w 171"/>
                  <a:gd name="T49" fmla="*/ 26 h 152"/>
                  <a:gd name="T50" fmla="*/ 146 w 171"/>
                  <a:gd name="T51" fmla="*/ 19 h 152"/>
                  <a:gd name="T52" fmla="*/ 153 w 171"/>
                  <a:gd name="T53" fmla="*/ 12 h 152"/>
                  <a:gd name="T54" fmla="*/ 160 w 171"/>
                  <a:gd name="T55" fmla="*/ 19 h 152"/>
                  <a:gd name="T56" fmla="*/ 153 w 171"/>
                  <a:gd name="T57" fmla="*/ 2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1" h="152">
                    <a:moveTo>
                      <a:pt x="16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0" y="149"/>
                      <a:pt x="3" y="152"/>
                      <a:pt x="6" y="152"/>
                    </a:cubicBezTo>
                    <a:cubicBezTo>
                      <a:pt x="166" y="152"/>
                      <a:pt x="166" y="152"/>
                      <a:pt x="166" y="152"/>
                    </a:cubicBezTo>
                    <a:cubicBezTo>
                      <a:pt x="169" y="152"/>
                      <a:pt x="171" y="149"/>
                      <a:pt x="171" y="146"/>
                    </a:cubicBezTo>
                    <a:cubicBezTo>
                      <a:pt x="171" y="5"/>
                      <a:pt x="171" y="5"/>
                      <a:pt x="171" y="5"/>
                    </a:cubicBezTo>
                    <a:cubicBezTo>
                      <a:pt x="171" y="2"/>
                      <a:pt x="169" y="0"/>
                      <a:pt x="166" y="0"/>
                    </a:cubicBezTo>
                    <a:close/>
                    <a:moveTo>
                      <a:pt x="132" y="12"/>
                    </a:moveTo>
                    <a:cubicBezTo>
                      <a:pt x="136" y="12"/>
                      <a:pt x="139" y="15"/>
                      <a:pt x="139" y="19"/>
                    </a:cubicBezTo>
                    <a:cubicBezTo>
                      <a:pt x="139" y="23"/>
                      <a:pt x="136" y="26"/>
                      <a:pt x="132" y="26"/>
                    </a:cubicBezTo>
                    <a:cubicBezTo>
                      <a:pt x="128" y="26"/>
                      <a:pt x="125" y="23"/>
                      <a:pt x="125" y="19"/>
                    </a:cubicBezTo>
                    <a:cubicBezTo>
                      <a:pt x="125" y="15"/>
                      <a:pt x="128" y="12"/>
                      <a:pt x="132" y="12"/>
                    </a:cubicBezTo>
                    <a:close/>
                    <a:moveTo>
                      <a:pt x="111" y="12"/>
                    </a:moveTo>
                    <a:cubicBezTo>
                      <a:pt x="115" y="12"/>
                      <a:pt x="118" y="15"/>
                      <a:pt x="118" y="19"/>
                    </a:cubicBezTo>
                    <a:cubicBezTo>
                      <a:pt x="118" y="23"/>
                      <a:pt x="115" y="26"/>
                      <a:pt x="111" y="26"/>
                    </a:cubicBezTo>
                    <a:cubicBezTo>
                      <a:pt x="107" y="26"/>
                      <a:pt x="103" y="23"/>
                      <a:pt x="103" y="19"/>
                    </a:cubicBezTo>
                    <a:cubicBezTo>
                      <a:pt x="103" y="15"/>
                      <a:pt x="107" y="12"/>
                      <a:pt x="111" y="12"/>
                    </a:cubicBezTo>
                    <a:close/>
                    <a:moveTo>
                      <a:pt x="160" y="141"/>
                    </a:moveTo>
                    <a:cubicBezTo>
                      <a:pt x="11" y="141"/>
                      <a:pt x="11" y="141"/>
                      <a:pt x="11" y="141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60" y="38"/>
                      <a:pt x="160" y="38"/>
                      <a:pt x="160" y="38"/>
                    </a:cubicBezTo>
                    <a:lnTo>
                      <a:pt x="160" y="141"/>
                    </a:lnTo>
                    <a:close/>
                    <a:moveTo>
                      <a:pt x="153" y="26"/>
                    </a:moveTo>
                    <a:cubicBezTo>
                      <a:pt x="149" y="26"/>
                      <a:pt x="146" y="23"/>
                      <a:pt x="146" y="19"/>
                    </a:cubicBezTo>
                    <a:cubicBezTo>
                      <a:pt x="146" y="15"/>
                      <a:pt x="149" y="12"/>
                      <a:pt x="153" y="12"/>
                    </a:cubicBezTo>
                    <a:cubicBezTo>
                      <a:pt x="157" y="12"/>
                      <a:pt x="160" y="15"/>
                      <a:pt x="160" y="19"/>
                    </a:cubicBezTo>
                    <a:cubicBezTo>
                      <a:pt x="160" y="23"/>
                      <a:pt x="157" y="26"/>
                      <a:pt x="153" y="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75" name="直接连接符 74">
            <a:extLst>
              <a:ext uri="{FF2B5EF4-FFF2-40B4-BE49-F238E27FC236}">
                <a16:creationId xmlns="" xmlns:a16="http://schemas.microsoft.com/office/drawing/2014/main" id="{E6050160-33C4-43C5-86E9-C19527CED67C}"/>
              </a:ext>
            </a:extLst>
          </p:cNvPr>
          <p:cNvCxnSpPr/>
          <p:nvPr/>
        </p:nvCxnSpPr>
        <p:spPr>
          <a:xfrm flipH="1">
            <a:off x="3560869" y="573279"/>
            <a:ext cx="523220" cy="5232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99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0.05182 4.44444E-6 " pathEditMode="relative" rAng="0" ptsTypes="AA">
                                      <p:cBhvr>
                                        <p:cTn id="30" dur="1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5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0.05182 4.44444E-6 " pathEditMode="relative" rAng="0" ptsTypes="AA">
                                      <p:cBhvr>
                                        <p:cTn id="36" dur="1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0.05182 4.44444E-6 " pathEditMode="relative" rAng="0" ptsTypes="AA">
                                      <p:cBhvr>
                                        <p:cTn id="42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8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5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0.05182 4.44444E-6 " pathEditMode="relative" rAng="0" ptsTypes="AA">
                                      <p:cBhvr>
                                        <p:cTn id="48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305750" y="2726065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问题及把控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334325" y="3450992"/>
            <a:ext cx="6067311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200</a:t>
            </a:r>
            <a:r>
              <a: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字以内，据统计每页幻灯片的播放时间最好控制在</a:t>
            </a:r>
            <a:r>
              <a:rPr lang="en-US" altLang="zh-CN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5</a:t>
            </a:r>
            <a:r>
              <a: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分钟之内。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239186" y="2254875"/>
            <a:ext cx="168507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Cond-Black" pitchFamily="50" charset="0"/>
              </a:rPr>
              <a:t>04</a:t>
            </a:r>
            <a:endParaRPr lang="zh-CN" altLang="en-US" sz="1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Cond-Black" pitchFamily="50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353704" y="4072356"/>
            <a:ext cx="1456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DINCond-Medium" pitchFamily="50" charset="0"/>
              </a:rPr>
              <a:t>PART ONE</a:t>
            </a:r>
            <a:endParaRPr lang="zh-CN" altLang="en-US" sz="3200" dirty="0">
              <a:solidFill>
                <a:schemeClr val="bg1"/>
              </a:solidFill>
              <a:latin typeface="DINCond-Medium" pitchFamily="50" charset="0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="" xmlns:a16="http://schemas.microsoft.com/office/drawing/2014/main" id="{7A845A19-12DA-4EA5-9759-0FD8790A6EB9}"/>
              </a:ext>
            </a:extLst>
          </p:cNvPr>
          <p:cNvCxnSpPr>
            <a:cxnSpLocks/>
          </p:cNvCxnSpPr>
          <p:nvPr/>
        </p:nvCxnSpPr>
        <p:spPr>
          <a:xfrm>
            <a:off x="5048250" y="2571750"/>
            <a:ext cx="0" cy="24017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25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7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1845053" y="326926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不确定因素</a:t>
            </a:r>
          </a:p>
        </p:txBody>
      </p:sp>
      <p:sp>
        <p:nvSpPr>
          <p:cNvPr id="29" name="矩形 28"/>
          <p:cNvSpPr/>
          <p:nvPr/>
        </p:nvSpPr>
        <p:spPr>
          <a:xfrm>
            <a:off x="3672340" y="819236"/>
            <a:ext cx="12108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DINPro-Light" panose="02000504040000020003" pitchFamily="50" charset="0"/>
                <a:ea typeface="方正兰亭黑简体" panose="02000000000000000000" pitchFamily="2" charset="-122"/>
              </a:rPr>
              <a:t>UNCERTAINTY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712737" y="2122489"/>
            <a:ext cx="1415874" cy="1415874"/>
            <a:chOff x="1433337" y="2122489"/>
            <a:chExt cx="1415874" cy="1415874"/>
          </a:xfrm>
          <a:solidFill>
            <a:schemeClr val="bg1"/>
          </a:solidFill>
          <a:effectLst/>
        </p:grpSpPr>
        <p:sp>
          <p:nvSpPr>
            <p:cNvPr id="77" name="任意多边形 76"/>
            <p:cNvSpPr/>
            <p:nvPr/>
          </p:nvSpPr>
          <p:spPr>
            <a:xfrm>
              <a:off x="1433337" y="2122489"/>
              <a:ext cx="1415874" cy="1415874"/>
            </a:xfrm>
            <a:custGeom>
              <a:avLst/>
              <a:gdLst>
                <a:gd name="connsiteX0" fmla="*/ 742228 w 1484456"/>
                <a:gd name="connsiteY0" fmla="*/ 0 h 1484456"/>
                <a:gd name="connsiteX1" fmla="*/ 1484456 w 1484456"/>
                <a:gd name="connsiteY1" fmla="*/ 742228 h 1484456"/>
                <a:gd name="connsiteX2" fmla="*/ 742228 w 1484456"/>
                <a:gd name="connsiteY2" fmla="*/ 1484456 h 1484456"/>
                <a:gd name="connsiteX3" fmla="*/ 0 w 1484456"/>
                <a:gd name="connsiteY3" fmla="*/ 742228 h 1484456"/>
                <a:gd name="connsiteX4" fmla="*/ 742228 w 1484456"/>
                <a:gd name="connsiteY4" fmla="*/ 0 h 1484456"/>
                <a:gd name="connsiteX5" fmla="*/ 742228 w 1484456"/>
                <a:gd name="connsiteY5" fmla="*/ 123920 h 1484456"/>
                <a:gd name="connsiteX6" fmla="*/ 123920 w 1484456"/>
                <a:gd name="connsiteY6" fmla="*/ 742228 h 1484456"/>
                <a:gd name="connsiteX7" fmla="*/ 742228 w 1484456"/>
                <a:gd name="connsiteY7" fmla="*/ 1360536 h 1484456"/>
                <a:gd name="connsiteX8" fmla="*/ 1360536 w 1484456"/>
                <a:gd name="connsiteY8" fmla="*/ 742228 h 1484456"/>
                <a:gd name="connsiteX9" fmla="*/ 742228 w 1484456"/>
                <a:gd name="connsiteY9" fmla="*/ 123920 h 148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84456" h="1484456">
                  <a:moveTo>
                    <a:pt x="742228" y="0"/>
                  </a:moveTo>
                  <a:cubicBezTo>
                    <a:pt x="1152149" y="0"/>
                    <a:pt x="1484456" y="332307"/>
                    <a:pt x="1484456" y="742228"/>
                  </a:cubicBezTo>
                  <a:cubicBezTo>
                    <a:pt x="1484456" y="1152149"/>
                    <a:pt x="1152149" y="1484456"/>
                    <a:pt x="742228" y="1484456"/>
                  </a:cubicBezTo>
                  <a:cubicBezTo>
                    <a:pt x="332307" y="1484456"/>
                    <a:pt x="0" y="1152149"/>
                    <a:pt x="0" y="742228"/>
                  </a:cubicBezTo>
                  <a:cubicBezTo>
                    <a:pt x="0" y="332307"/>
                    <a:pt x="332307" y="0"/>
                    <a:pt x="742228" y="0"/>
                  </a:cubicBezTo>
                  <a:close/>
                  <a:moveTo>
                    <a:pt x="742228" y="123920"/>
                  </a:moveTo>
                  <a:cubicBezTo>
                    <a:pt x="400746" y="123920"/>
                    <a:pt x="123920" y="400746"/>
                    <a:pt x="123920" y="742228"/>
                  </a:cubicBezTo>
                  <a:cubicBezTo>
                    <a:pt x="123920" y="1083710"/>
                    <a:pt x="400746" y="1360536"/>
                    <a:pt x="742228" y="1360536"/>
                  </a:cubicBezTo>
                  <a:cubicBezTo>
                    <a:pt x="1083710" y="1360536"/>
                    <a:pt x="1360536" y="1083710"/>
                    <a:pt x="1360536" y="742228"/>
                  </a:cubicBezTo>
                  <a:cubicBezTo>
                    <a:pt x="1360536" y="400746"/>
                    <a:pt x="1083710" y="123920"/>
                    <a:pt x="742228" y="12392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1944722" y="2615026"/>
              <a:ext cx="393106" cy="430802"/>
              <a:chOff x="9317995" y="1054607"/>
              <a:chExt cx="463550" cy="508000"/>
            </a:xfrm>
            <a:grpFill/>
          </p:grpSpPr>
          <p:sp>
            <p:nvSpPr>
              <p:cNvPr id="81" name="Freeform 24"/>
              <p:cNvSpPr>
                <a:spLocks/>
              </p:cNvSpPr>
              <p:nvPr/>
            </p:nvSpPr>
            <p:spPr bwMode="auto">
              <a:xfrm>
                <a:off x="9317995" y="1054607"/>
                <a:ext cx="327025" cy="390525"/>
              </a:xfrm>
              <a:custGeom>
                <a:avLst/>
                <a:gdLst>
                  <a:gd name="T0" fmla="*/ 0 w 206"/>
                  <a:gd name="T1" fmla="*/ 0 h 246"/>
                  <a:gd name="T2" fmla="*/ 0 w 206"/>
                  <a:gd name="T3" fmla="*/ 246 h 246"/>
                  <a:gd name="T4" fmla="*/ 61 w 206"/>
                  <a:gd name="T5" fmla="*/ 246 h 246"/>
                  <a:gd name="T6" fmla="*/ 61 w 206"/>
                  <a:gd name="T7" fmla="*/ 181 h 246"/>
                  <a:gd name="T8" fmla="*/ 23 w 206"/>
                  <a:gd name="T9" fmla="*/ 181 h 246"/>
                  <a:gd name="T10" fmla="*/ 23 w 206"/>
                  <a:gd name="T11" fmla="*/ 25 h 246"/>
                  <a:gd name="T12" fmla="*/ 183 w 206"/>
                  <a:gd name="T13" fmla="*/ 25 h 246"/>
                  <a:gd name="T14" fmla="*/ 183 w 206"/>
                  <a:gd name="T15" fmla="*/ 51 h 246"/>
                  <a:gd name="T16" fmla="*/ 206 w 206"/>
                  <a:gd name="T17" fmla="*/ 51 h 246"/>
                  <a:gd name="T18" fmla="*/ 206 w 206"/>
                  <a:gd name="T19" fmla="*/ 0 h 246"/>
                  <a:gd name="T20" fmla="*/ 0 w 206"/>
                  <a:gd name="T2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6" h="246">
                    <a:moveTo>
                      <a:pt x="0" y="0"/>
                    </a:moveTo>
                    <a:lnTo>
                      <a:pt x="0" y="246"/>
                    </a:lnTo>
                    <a:lnTo>
                      <a:pt x="61" y="246"/>
                    </a:lnTo>
                    <a:lnTo>
                      <a:pt x="61" y="181"/>
                    </a:lnTo>
                    <a:lnTo>
                      <a:pt x="23" y="181"/>
                    </a:lnTo>
                    <a:lnTo>
                      <a:pt x="23" y="25"/>
                    </a:lnTo>
                    <a:lnTo>
                      <a:pt x="183" y="25"/>
                    </a:lnTo>
                    <a:lnTo>
                      <a:pt x="183" y="51"/>
                    </a:lnTo>
                    <a:lnTo>
                      <a:pt x="206" y="51"/>
                    </a:lnTo>
                    <a:lnTo>
                      <a:pt x="20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82" name="Freeform 25"/>
              <p:cNvSpPr>
                <a:spLocks noEditPoints="1"/>
              </p:cNvSpPr>
              <p:nvPr/>
            </p:nvSpPr>
            <p:spPr bwMode="auto">
              <a:xfrm>
                <a:off x="9454520" y="1172082"/>
                <a:ext cx="327025" cy="390525"/>
              </a:xfrm>
              <a:custGeom>
                <a:avLst/>
                <a:gdLst>
                  <a:gd name="T0" fmla="*/ 0 w 206"/>
                  <a:gd name="T1" fmla="*/ 0 h 246"/>
                  <a:gd name="T2" fmla="*/ 0 w 206"/>
                  <a:gd name="T3" fmla="*/ 246 h 246"/>
                  <a:gd name="T4" fmla="*/ 206 w 206"/>
                  <a:gd name="T5" fmla="*/ 246 h 246"/>
                  <a:gd name="T6" fmla="*/ 206 w 206"/>
                  <a:gd name="T7" fmla="*/ 0 h 246"/>
                  <a:gd name="T8" fmla="*/ 0 w 206"/>
                  <a:gd name="T9" fmla="*/ 0 h 246"/>
                  <a:gd name="T10" fmla="*/ 183 w 206"/>
                  <a:gd name="T11" fmla="*/ 181 h 246"/>
                  <a:gd name="T12" fmla="*/ 23 w 206"/>
                  <a:gd name="T13" fmla="*/ 181 h 246"/>
                  <a:gd name="T14" fmla="*/ 23 w 206"/>
                  <a:gd name="T15" fmla="*/ 23 h 246"/>
                  <a:gd name="T16" fmla="*/ 183 w 206"/>
                  <a:gd name="T17" fmla="*/ 23 h 246"/>
                  <a:gd name="T18" fmla="*/ 183 w 206"/>
                  <a:gd name="T19" fmla="*/ 181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6" h="246">
                    <a:moveTo>
                      <a:pt x="0" y="0"/>
                    </a:moveTo>
                    <a:lnTo>
                      <a:pt x="0" y="246"/>
                    </a:lnTo>
                    <a:lnTo>
                      <a:pt x="206" y="246"/>
                    </a:lnTo>
                    <a:lnTo>
                      <a:pt x="206" y="0"/>
                    </a:lnTo>
                    <a:lnTo>
                      <a:pt x="0" y="0"/>
                    </a:lnTo>
                    <a:close/>
                    <a:moveTo>
                      <a:pt x="183" y="181"/>
                    </a:moveTo>
                    <a:lnTo>
                      <a:pt x="23" y="181"/>
                    </a:lnTo>
                    <a:lnTo>
                      <a:pt x="23" y="23"/>
                    </a:lnTo>
                    <a:lnTo>
                      <a:pt x="183" y="23"/>
                    </a:lnTo>
                    <a:lnTo>
                      <a:pt x="183" y="181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</p:grpSp>
      </p:grpSp>
      <p:sp>
        <p:nvSpPr>
          <p:cNvPr id="83" name="矩形 82"/>
          <p:cNvSpPr/>
          <p:nvPr/>
        </p:nvSpPr>
        <p:spPr>
          <a:xfrm>
            <a:off x="2089119" y="5393812"/>
            <a:ext cx="613231" cy="523220"/>
          </a:xfrm>
          <a:prstGeom prst="rect">
            <a:avLst/>
          </a:prstGeom>
          <a:noFill/>
          <a:effectLst>
            <a:innerShdw blurRad="63500" dist="50800" dir="13500000">
              <a:schemeClr val="bg1">
                <a:lumMod val="95000"/>
                <a:alpha val="50000"/>
              </a:scheme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DINPro-Medium" panose="02000503030000020004" pitchFamily="50" charset="0"/>
              </a:rPr>
              <a:t>01</a:t>
            </a:r>
            <a:endParaRPr lang="zh-CN" altLang="en-US" sz="2800" dirty="0">
              <a:solidFill>
                <a:schemeClr val="bg1"/>
              </a:solidFill>
              <a:latin typeface="DINPro-Medium" panose="02000503030000020004" pitchFamily="50" charset="0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4742229" y="5393812"/>
            <a:ext cx="613231" cy="523220"/>
          </a:xfrm>
          <a:prstGeom prst="rect">
            <a:avLst/>
          </a:prstGeom>
          <a:noFill/>
          <a:effectLst>
            <a:innerShdw blurRad="63500" dist="50800" dir="13500000">
              <a:schemeClr val="bg1">
                <a:lumMod val="95000"/>
                <a:alpha val="50000"/>
              </a:scheme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DINPro-Medium" panose="02000503030000020004" pitchFamily="50" charset="0"/>
              </a:rPr>
              <a:t>02</a:t>
            </a:r>
            <a:endParaRPr lang="zh-CN" altLang="en-US" sz="2800" dirty="0">
              <a:solidFill>
                <a:schemeClr val="bg1"/>
              </a:solidFill>
              <a:latin typeface="DINPro-Medium" panose="02000503030000020004" pitchFamily="50" charset="0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7395339" y="5393812"/>
            <a:ext cx="613231" cy="523220"/>
          </a:xfrm>
          <a:prstGeom prst="rect">
            <a:avLst/>
          </a:prstGeom>
          <a:noFill/>
          <a:effectLst>
            <a:innerShdw blurRad="63500" dist="50800" dir="13500000">
              <a:schemeClr val="bg1">
                <a:lumMod val="95000"/>
                <a:alpha val="50000"/>
              </a:scheme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DINPro-Medium" panose="02000503030000020004" pitchFamily="50" charset="0"/>
              </a:rPr>
              <a:t>03</a:t>
            </a:r>
            <a:endParaRPr lang="zh-CN" altLang="en-US" sz="2800" dirty="0">
              <a:solidFill>
                <a:schemeClr val="bg1"/>
              </a:solidFill>
              <a:latin typeface="DINPro-Medium" panose="02000503030000020004" pitchFamily="50" charset="0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10048449" y="5393812"/>
            <a:ext cx="613231" cy="523220"/>
          </a:xfrm>
          <a:prstGeom prst="rect">
            <a:avLst/>
          </a:prstGeom>
          <a:noFill/>
          <a:effectLst>
            <a:innerShdw blurRad="63500" dist="50800" dir="13500000">
              <a:schemeClr val="bg1">
                <a:lumMod val="95000"/>
                <a:alpha val="50000"/>
              </a:scheme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DINPro-Medium" panose="02000503030000020004" pitchFamily="50" charset="0"/>
              </a:rPr>
              <a:t>04</a:t>
            </a:r>
            <a:endParaRPr lang="zh-CN" altLang="en-US" sz="2800" dirty="0">
              <a:solidFill>
                <a:schemeClr val="bg1"/>
              </a:solidFill>
              <a:latin typeface="DINPro-Medium" panose="02000503030000020004" pitchFamily="50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365847" y="2122489"/>
            <a:ext cx="1415874" cy="1415874"/>
            <a:chOff x="4086447" y="2122489"/>
            <a:chExt cx="1415874" cy="1415874"/>
          </a:xfrm>
          <a:solidFill>
            <a:schemeClr val="bg1"/>
          </a:solidFill>
          <a:effectLst/>
        </p:grpSpPr>
        <p:sp>
          <p:nvSpPr>
            <p:cNvPr id="88" name="任意多边形 87"/>
            <p:cNvSpPr/>
            <p:nvPr/>
          </p:nvSpPr>
          <p:spPr>
            <a:xfrm>
              <a:off x="4086447" y="2122489"/>
              <a:ext cx="1415874" cy="1415874"/>
            </a:xfrm>
            <a:custGeom>
              <a:avLst/>
              <a:gdLst>
                <a:gd name="connsiteX0" fmla="*/ 742228 w 1484456"/>
                <a:gd name="connsiteY0" fmla="*/ 0 h 1484456"/>
                <a:gd name="connsiteX1" fmla="*/ 1484456 w 1484456"/>
                <a:gd name="connsiteY1" fmla="*/ 742228 h 1484456"/>
                <a:gd name="connsiteX2" fmla="*/ 742228 w 1484456"/>
                <a:gd name="connsiteY2" fmla="*/ 1484456 h 1484456"/>
                <a:gd name="connsiteX3" fmla="*/ 0 w 1484456"/>
                <a:gd name="connsiteY3" fmla="*/ 742228 h 1484456"/>
                <a:gd name="connsiteX4" fmla="*/ 742228 w 1484456"/>
                <a:gd name="connsiteY4" fmla="*/ 0 h 1484456"/>
                <a:gd name="connsiteX5" fmla="*/ 742228 w 1484456"/>
                <a:gd name="connsiteY5" fmla="*/ 123920 h 1484456"/>
                <a:gd name="connsiteX6" fmla="*/ 123920 w 1484456"/>
                <a:gd name="connsiteY6" fmla="*/ 742228 h 1484456"/>
                <a:gd name="connsiteX7" fmla="*/ 742228 w 1484456"/>
                <a:gd name="connsiteY7" fmla="*/ 1360536 h 1484456"/>
                <a:gd name="connsiteX8" fmla="*/ 1360536 w 1484456"/>
                <a:gd name="connsiteY8" fmla="*/ 742228 h 1484456"/>
                <a:gd name="connsiteX9" fmla="*/ 742228 w 1484456"/>
                <a:gd name="connsiteY9" fmla="*/ 123920 h 148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84456" h="1484456">
                  <a:moveTo>
                    <a:pt x="742228" y="0"/>
                  </a:moveTo>
                  <a:cubicBezTo>
                    <a:pt x="1152149" y="0"/>
                    <a:pt x="1484456" y="332307"/>
                    <a:pt x="1484456" y="742228"/>
                  </a:cubicBezTo>
                  <a:cubicBezTo>
                    <a:pt x="1484456" y="1152149"/>
                    <a:pt x="1152149" y="1484456"/>
                    <a:pt x="742228" y="1484456"/>
                  </a:cubicBezTo>
                  <a:cubicBezTo>
                    <a:pt x="332307" y="1484456"/>
                    <a:pt x="0" y="1152149"/>
                    <a:pt x="0" y="742228"/>
                  </a:cubicBezTo>
                  <a:cubicBezTo>
                    <a:pt x="0" y="332307"/>
                    <a:pt x="332307" y="0"/>
                    <a:pt x="742228" y="0"/>
                  </a:cubicBezTo>
                  <a:close/>
                  <a:moveTo>
                    <a:pt x="742228" y="123920"/>
                  </a:moveTo>
                  <a:cubicBezTo>
                    <a:pt x="400746" y="123920"/>
                    <a:pt x="123920" y="400746"/>
                    <a:pt x="123920" y="742228"/>
                  </a:cubicBezTo>
                  <a:cubicBezTo>
                    <a:pt x="123920" y="1083710"/>
                    <a:pt x="400746" y="1360536"/>
                    <a:pt x="742228" y="1360536"/>
                  </a:cubicBezTo>
                  <a:cubicBezTo>
                    <a:pt x="1083710" y="1360536"/>
                    <a:pt x="1360536" y="1083710"/>
                    <a:pt x="1360536" y="742228"/>
                  </a:cubicBezTo>
                  <a:cubicBezTo>
                    <a:pt x="1360536" y="400746"/>
                    <a:pt x="1083710" y="123920"/>
                    <a:pt x="742228" y="12392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08" name="组合 107"/>
            <p:cNvGrpSpPr/>
            <p:nvPr/>
          </p:nvGrpSpPr>
          <p:grpSpPr>
            <a:xfrm>
              <a:off x="4573012" y="2589376"/>
              <a:ext cx="442745" cy="482101"/>
              <a:chOff x="4504840" y="439489"/>
              <a:chExt cx="500063" cy="544514"/>
            </a:xfrm>
            <a:grpFill/>
          </p:grpSpPr>
          <p:sp>
            <p:nvSpPr>
              <p:cNvPr id="109" name="Freeform 15"/>
              <p:cNvSpPr>
                <a:spLocks/>
              </p:cNvSpPr>
              <p:nvPr/>
            </p:nvSpPr>
            <p:spPr bwMode="auto">
              <a:xfrm>
                <a:off x="4635015" y="439489"/>
                <a:ext cx="349250" cy="257175"/>
              </a:xfrm>
              <a:custGeom>
                <a:avLst/>
                <a:gdLst>
                  <a:gd name="T0" fmla="*/ 42 w 115"/>
                  <a:gd name="T1" fmla="*/ 85 h 85"/>
                  <a:gd name="T2" fmla="*/ 0 w 115"/>
                  <a:gd name="T3" fmla="*/ 21 h 85"/>
                  <a:gd name="T4" fmla="*/ 98 w 115"/>
                  <a:gd name="T5" fmla="*/ 33 h 85"/>
                  <a:gd name="T6" fmla="*/ 115 w 115"/>
                  <a:gd name="T7" fmla="*/ 61 h 85"/>
                  <a:gd name="T8" fmla="*/ 42 w 115"/>
                  <a:gd name="T9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85">
                    <a:moveTo>
                      <a:pt x="42" y="85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31" y="0"/>
                      <a:pt x="72" y="5"/>
                      <a:pt x="98" y="33"/>
                    </a:cubicBezTo>
                    <a:cubicBezTo>
                      <a:pt x="105" y="40"/>
                      <a:pt x="111" y="50"/>
                      <a:pt x="115" y="61"/>
                    </a:cubicBezTo>
                    <a:lnTo>
                      <a:pt x="42" y="85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10" name="Freeform 16"/>
              <p:cNvSpPr>
                <a:spLocks/>
              </p:cNvSpPr>
              <p:nvPr/>
            </p:nvSpPr>
            <p:spPr bwMode="auto">
              <a:xfrm>
                <a:off x="4504840" y="490290"/>
                <a:ext cx="215900" cy="193675"/>
              </a:xfrm>
              <a:custGeom>
                <a:avLst/>
                <a:gdLst>
                  <a:gd name="T0" fmla="*/ 71 w 71"/>
                  <a:gd name="T1" fmla="*/ 64 h 64"/>
                  <a:gd name="T2" fmla="*/ 0 w 71"/>
                  <a:gd name="T3" fmla="*/ 36 h 64"/>
                  <a:gd name="T4" fmla="*/ 19 w 71"/>
                  <a:gd name="T5" fmla="*/ 8 h 64"/>
                  <a:gd name="T6" fmla="*/ 29 w 71"/>
                  <a:gd name="T7" fmla="*/ 0 h 64"/>
                  <a:gd name="T8" fmla="*/ 71 w 71"/>
                  <a:gd name="T9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64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4" y="25"/>
                      <a:pt x="11" y="16"/>
                      <a:pt x="19" y="8"/>
                    </a:cubicBezTo>
                    <a:cubicBezTo>
                      <a:pt x="22" y="5"/>
                      <a:pt x="25" y="2"/>
                      <a:pt x="29" y="0"/>
                    </a:cubicBezTo>
                    <a:lnTo>
                      <a:pt x="71" y="64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11" name="Freeform 17"/>
              <p:cNvSpPr>
                <a:spLocks/>
              </p:cNvSpPr>
              <p:nvPr/>
            </p:nvSpPr>
            <p:spPr bwMode="auto">
              <a:xfrm>
                <a:off x="4508015" y="642690"/>
                <a:ext cx="496888" cy="341313"/>
              </a:xfrm>
              <a:custGeom>
                <a:avLst/>
                <a:gdLst>
                  <a:gd name="T0" fmla="*/ 82 w 164"/>
                  <a:gd name="T1" fmla="*/ 28 h 113"/>
                  <a:gd name="T2" fmla="*/ 155 w 164"/>
                  <a:gd name="T3" fmla="*/ 5 h 113"/>
                  <a:gd name="T4" fmla="*/ 134 w 164"/>
                  <a:gd name="T5" fmla="*/ 84 h 113"/>
                  <a:gd name="T6" fmla="*/ 26 w 164"/>
                  <a:gd name="T7" fmla="*/ 81 h 113"/>
                  <a:gd name="T8" fmla="*/ 11 w 164"/>
                  <a:gd name="T9" fmla="*/ 0 h 113"/>
                  <a:gd name="T10" fmla="*/ 82 w 164"/>
                  <a:gd name="T11" fmla="*/ 28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113">
                    <a:moveTo>
                      <a:pt x="82" y="28"/>
                    </a:moveTo>
                    <a:cubicBezTo>
                      <a:pt x="155" y="5"/>
                      <a:pt x="155" y="5"/>
                      <a:pt x="155" y="5"/>
                    </a:cubicBezTo>
                    <a:cubicBezTo>
                      <a:pt x="164" y="33"/>
                      <a:pt x="156" y="64"/>
                      <a:pt x="134" y="84"/>
                    </a:cubicBezTo>
                    <a:cubicBezTo>
                      <a:pt x="103" y="113"/>
                      <a:pt x="55" y="111"/>
                      <a:pt x="26" y="81"/>
                    </a:cubicBezTo>
                    <a:cubicBezTo>
                      <a:pt x="6" y="59"/>
                      <a:pt x="0" y="28"/>
                      <a:pt x="11" y="0"/>
                    </a:cubicBezTo>
                    <a:lnTo>
                      <a:pt x="82" y="28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7018957" y="2122489"/>
            <a:ext cx="1415874" cy="1415874"/>
            <a:chOff x="6739557" y="2122489"/>
            <a:chExt cx="1415874" cy="1415874"/>
          </a:xfrm>
          <a:solidFill>
            <a:schemeClr val="bg1"/>
          </a:solidFill>
          <a:effectLst/>
        </p:grpSpPr>
        <p:sp>
          <p:nvSpPr>
            <p:cNvPr id="96" name="任意多边形 95"/>
            <p:cNvSpPr/>
            <p:nvPr/>
          </p:nvSpPr>
          <p:spPr>
            <a:xfrm>
              <a:off x="6739557" y="2122489"/>
              <a:ext cx="1415874" cy="1415874"/>
            </a:xfrm>
            <a:custGeom>
              <a:avLst/>
              <a:gdLst>
                <a:gd name="connsiteX0" fmla="*/ 742228 w 1484456"/>
                <a:gd name="connsiteY0" fmla="*/ 0 h 1484456"/>
                <a:gd name="connsiteX1" fmla="*/ 1484456 w 1484456"/>
                <a:gd name="connsiteY1" fmla="*/ 742228 h 1484456"/>
                <a:gd name="connsiteX2" fmla="*/ 742228 w 1484456"/>
                <a:gd name="connsiteY2" fmla="*/ 1484456 h 1484456"/>
                <a:gd name="connsiteX3" fmla="*/ 0 w 1484456"/>
                <a:gd name="connsiteY3" fmla="*/ 742228 h 1484456"/>
                <a:gd name="connsiteX4" fmla="*/ 742228 w 1484456"/>
                <a:gd name="connsiteY4" fmla="*/ 0 h 1484456"/>
                <a:gd name="connsiteX5" fmla="*/ 742228 w 1484456"/>
                <a:gd name="connsiteY5" fmla="*/ 123920 h 1484456"/>
                <a:gd name="connsiteX6" fmla="*/ 123920 w 1484456"/>
                <a:gd name="connsiteY6" fmla="*/ 742228 h 1484456"/>
                <a:gd name="connsiteX7" fmla="*/ 742228 w 1484456"/>
                <a:gd name="connsiteY7" fmla="*/ 1360536 h 1484456"/>
                <a:gd name="connsiteX8" fmla="*/ 1360536 w 1484456"/>
                <a:gd name="connsiteY8" fmla="*/ 742228 h 1484456"/>
                <a:gd name="connsiteX9" fmla="*/ 742228 w 1484456"/>
                <a:gd name="connsiteY9" fmla="*/ 123920 h 148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84456" h="1484456">
                  <a:moveTo>
                    <a:pt x="742228" y="0"/>
                  </a:moveTo>
                  <a:cubicBezTo>
                    <a:pt x="1152149" y="0"/>
                    <a:pt x="1484456" y="332307"/>
                    <a:pt x="1484456" y="742228"/>
                  </a:cubicBezTo>
                  <a:cubicBezTo>
                    <a:pt x="1484456" y="1152149"/>
                    <a:pt x="1152149" y="1484456"/>
                    <a:pt x="742228" y="1484456"/>
                  </a:cubicBezTo>
                  <a:cubicBezTo>
                    <a:pt x="332307" y="1484456"/>
                    <a:pt x="0" y="1152149"/>
                    <a:pt x="0" y="742228"/>
                  </a:cubicBezTo>
                  <a:cubicBezTo>
                    <a:pt x="0" y="332307"/>
                    <a:pt x="332307" y="0"/>
                    <a:pt x="742228" y="0"/>
                  </a:cubicBezTo>
                  <a:close/>
                  <a:moveTo>
                    <a:pt x="742228" y="123920"/>
                  </a:moveTo>
                  <a:cubicBezTo>
                    <a:pt x="400746" y="123920"/>
                    <a:pt x="123920" y="400746"/>
                    <a:pt x="123920" y="742228"/>
                  </a:cubicBezTo>
                  <a:cubicBezTo>
                    <a:pt x="123920" y="1083710"/>
                    <a:pt x="400746" y="1360536"/>
                    <a:pt x="742228" y="1360536"/>
                  </a:cubicBezTo>
                  <a:cubicBezTo>
                    <a:pt x="1083710" y="1360536"/>
                    <a:pt x="1360536" y="1083710"/>
                    <a:pt x="1360536" y="742228"/>
                  </a:cubicBezTo>
                  <a:cubicBezTo>
                    <a:pt x="1360536" y="400746"/>
                    <a:pt x="1083710" y="123920"/>
                    <a:pt x="742228" y="12392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12" name="组合 111"/>
            <p:cNvGrpSpPr/>
            <p:nvPr/>
          </p:nvGrpSpPr>
          <p:grpSpPr>
            <a:xfrm>
              <a:off x="7213283" y="2571230"/>
              <a:ext cx="468420" cy="396112"/>
              <a:chOff x="7741798" y="287206"/>
              <a:chExt cx="473075" cy="400050"/>
            </a:xfrm>
            <a:grpFill/>
          </p:grpSpPr>
          <p:sp>
            <p:nvSpPr>
              <p:cNvPr id="113" name="Rectangle 29"/>
              <p:cNvSpPr>
                <a:spLocks noChangeArrowheads="1"/>
              </p:cNvSpPr>
              <p:nvPr/>
            </p:nvSpPr>
            <p:spPr bwMode="auto">
              <a:xfrm>
                <a:off x="7832286" y="469769"/>
                <a:ext cx="36513" cy="71438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  <a:effectLst>
                <a:innerShdw blurRad="63500" dist="50800" dir="16200000">
                  <a:prstClr val="black">
                    <a:alpha val="20000"/>
                  </a:prstClr>
                </a:inn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14" name="Freeform 30"/>
              <p:cNvSpPr>
                <a:spLocks noEditPoints="1"/>
              </p:cNvSpPr>
              <p:nvPr/>
            </p:nvSpPr>
            <p:spPr bwMode="auto">
              <a:xfrm>
                <a:off x="7741798" y="287206"/>
                <a:ext cx="473075" cy="200025"/>
              </a:xfrm>
              <a:custGeom>
                <a:avLst/>
                <a:gdLst>
                  <a:gd name="T0" fmla="*/ 114 w 156"/>
                  <a:gd name="T1" fmla="*/ 24 h 66"/>
                  <a:gd name="T2" fmla="*/ 114 w 156"/>
                  <a:gd name="T3" fmla="*/ 23 h 66"/>
                  <a:gd name="T4" fmla="*/ 114 w 156"/>
                  <a:gd name="T5" fmla="*/ 18 h 66"/>
                  <a:gd name="T6" fmla="*/ 96 w 156"/>
                  <a:gd name="T7" fmla="*/ 0 h 66"/>
                  <a:gd name="T8" fmla="*/ 60 w 156"/>
                  <a:gd name="T9" fmla="*/ 0 h 66"/>
                  <a:gd name="T10" fmla="*/ 42 w 156"/>
                  <a:gd name="T11" fmla="*/ 18 h 66"/>
                  <a:gd name="T12" fmla="*/ 42 w 156"/>
                  <a:gd name="T13" fmla="*/ 24 h 66"/>
                  <a:gd name="T14" fmla="*/ 0 w 156"/>
                  <a:gd name="T15" fmla="*/ 24 h 66"/>
                  <a:gd name="T16" fmla="*/ 0 w 156"/>
                  <a:gd name="T17" fmla="*/ 66 h 66"/>
                  <a:gd name="T18" fmla="*/ 24 w 156"/>
                  <a:gd name="T19" fmla="*/ 66 h 66"/>
                  <a:gd name="T20" fmla="*/ 24 w 156"/>
                  <a:gd name="T21" fmla="*/ 54 h 66"/>
                  <a:gd name="T22" fmla="*/ 48 w 156"/>
                  <a:gd name="T23" fmla="*/ 54 h 66"/>
                  <a:gd name="T24" fmla="*/ 48 w 156"/>
                  <a:gd name="T25" fmla="*/ 66 h 66"/>
                  <a:gd name="T26" fmla="*/ 108 w 156"/>
                  <a:gd name="T27" fmla="*/ 66 h 66"/>
                  <a:gd name="T28" fmla="*/ 108 w 156"/>
                  <a:gd name="T29" fmla="*/ 54 h 66"/>
                  <a:gd name="T30" fmla="*/ 132 w 156"/>
                  <a:gd name="T31" fmla="*/ 54 h 66"/>
                  <a:gd name="T32" fmla="*/ 132 w 156"/>
                  <a:gd name="T33" fmla="*/ 66 h 66"/>
                  <a:gd name="T34" fmla="*/ 156 w 156"/>
                  <a:gd name="T35" fmla="*/ 66 h 66"/>
                  <a:gd name="T36" fmla="*/ 156 w 156"/>
                  <a:gd name="T37" fmla="*/ 24 h 66"/>
                  <a:gd name="T38" fmla="*/ 114 w 156"/>
                  <a:gd name="T39" fmla="*/ 24 h 66"/>
                  <a:gd name="T40" fmla="*/ 54 w 156"/>
                  <a:gd name="T41" fmla="*/ 18 h 66"/>
                  <a:gd name="T42" fmla="*/ 60 w 156"/>
                  <a:gd name="T43" fmla="*/ 12 h 66"/>
                  <a:gd name="T44" fmla="*/ 96 w 156"/>
                  <a:gd name="T45" fmla="*/ 12 h 66"/>
                  <a:gd name="T46" fmla="*/ 102 w 156"/>
                  <a:gd name="T47" fmla="*/ 18 h 66"/>
                  <a:gd name="T48" fmla="*/ 102 w 156"/>
                  <a:gd name="T49" fmla="*/ 24 h 66"/>
                  <a:gd name="T50" fmla="*/ 54 w 156"/>
                  <a:gd name="T51" fmla="*/ 24 h 66"/>
                  <a:gd name="T52" fmla="*/ 54 w 156"/>
                  <a:gd name="T53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6" h="66">
                    <a:moveTo>
                      <a:pt x="114" y="24"/>
                    </a:moveTo>
                    <a:cubicBezTo>
                      <a:pt x="114" y="23"/>
                      <a:pt x="114" y="23"/>
                      <a:pt x="114" y="23"/>
                    </a:cubicBezTo>
                    <a:cubicBezTo>
                      <a:pt x="114" y="18"/>
                      <a:pt x="114" y="18"/>
                      <a:pt x="114" y="18"/>
                    </a:cubicBezTo>
                    <a:cubicBezTo>
                      <a:pt x="114" y="6"/>
                      <a:pt x="105" y="0"/>
                      <a:pt x="96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49" y="0"/>
                      <a:pt x="42" y="9"/>
                      <a:pt x="42" y="18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4" y="54"/>
                      <a:pt x="24" y="54"/>
                      <a:pt x="24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108" y="66"/>
                      <a:pt x="108" y="66"/>
                      <a:pt x="108" y="66"/>
                    </a:cubicBezTo>
                    <a:cubicBezTo>
                      <a:pt x="108" y="54"/>
                      <a:pt x="108" y="54"/>
                      <a:pt x="108" y="54"/>
                    </a:cubicBezTo>
                    <a:cubicBezTo>
                      <a:pt x="132" y="54"/>
                      <a:pt x="132" y="54"/>
                      <a:pt x="132" y="54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56" y="66"/>
                      <a:pt x="156" y="66"/>
                      <a:pt x="156" y="66"/>
                    </a:cubicBezTo>
                    <a:cubicBezTo>
                      <a:pt x="156" y="24"/>
                      <a:pt x="156" y="24"/>
                      <a:pt x="156" y="24"/>
                    </a:cubicBezTo>
                    <a:lnTo>
                      <a:pt x="114" y="24"/>
                    </a:lnTo>
                    <a:close/>
                    <a:moveTo>
                      <a:pt x="54" y="18"/>
                    </a:moveTo>
                    <a:cubicBezTo>
                      <a:pt x="54" y="18"/>
                      <a:pt x="54" y="12"/>
                      <a:pt x="60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102" y="12"/>
                      <a:pt x="102" y="18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54" y="24"/>
                      <a:pt x="54" y="24"/>
                      <a:pt x="54" y="24"/>
                    </a:cubicBezTo>
                    <a:lnTo>
                      <a:pt x="54" y="18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15" name="Freeform 31"/>
              <p:cNvSpPr>
                <a:spLocks/>
              </p:cNvSpPr>
              <p:nvPr/>
            </p:nvSpPr>
            <p:spPr bwMode="auto">
              <a:xfrm>
                <a:off x="7759261" y="506281"/>
                <a:ext cx="436563" cy="180975"/>
              </a:xfrm>
              <a:custGeom>
                <a:avLst/>
                <a:gdLst>
                  <a:gd name="T0" fmla="*/ 241 w 275"/>
                  <a:gd name="T1" fmla="*/ 34 h 114"/>
                  <a:gd name="T2" fmla="*/ 195 w 275"/>
                  <a:gd name="T3" fmla="*/ 34 h 114"/>
                  <a:gd name="T4" fmla="*/ 195 w 275"/>
                  <a:gd name="T5" fmla="*/ 0 h 114"/>
                  <a:gd name="T6" fmla="*/ 81 w 275"/>
                  <a:gd name="T7" fmla="*/ 0 h 114"/>
                  <a:gd name="T8" fmla="*/ 81 w 275"/>
                  <a:gd name="T9" fmla="*/ 34 h 114"/>
                  <a:gd name="T10" fmla="*/ 35 w 275"/>
                  <a:gd name="T11" fmla="*/ 34 h 114"/>
                  <a:gd name="T12" fmla="*/ 35 w 275"/>
                  <a:gd name="T13" fmla="*/ 0 h 114"/>
                  <a:gd name="T14" fmla="*/ 0 w 275"/>
                  <a:gd name="T15" fmla="*/ 0 h 114"/>
                  <a:gd name="T16" fmla="*/ 0 w 275"/>
                  <a:gd name="T17" fmla="*/ 114 h 114"/>
                  <a:gd name="T18" fmla="*/ 275 w 275"/>
                  <a:gd name="T19" fmla="*/ 114 h 114"/>
                  <a:gd name="T20" fmla="*/ 275 w 275"/>
                  <a:gd name="T21" fmla="*/ 0 h 114"/>
                  <a:gd name="T22" fmla="*/ 241 w 275"/>
                  <a:gd name="T23" fmla="*/ 0 h 114"/>
                  <a:gd name="T24" fmla="*/ 241 w 275"/>
                  <a:gd name="T25" fmla="*/ 3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5" h="114">
                    <a:moveTo>
                      <a:pt x="241" y="34"/>
                    </a:moveTo>
                    <a:lnTo>
                      <a:pt x="195" y="34"/>
                    </a:lnTo>
                    <a:lnTo>
                      <a:pt x="195" y="0"/>
                    </a:lnTo>
                    <a:lnTo>
                      <a:pt x="81" y="0"/>
                    </a:lnTo>
                    <a:lnTo>
                      <a:pt x="81" y="34"/>
                    </a:lnTo>
                    <a:lnTo>
                      <a:pt x="35" y="34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114"/>
                    </a:lnTo>
                    <a:lnTo>
                      <a:pt x="275" y="114"/>
                    </a:lnTo>
                    <a:lnTo>
                      <a:pt x="275" y="0"/>
                    </a:lnTo>
                    <a:lnTo>
                      <a:pt x="241" y="0"/>
                    </a:lnTo>
                    <a:lnTo>
                      <a:pt x="241" y="34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16" name="Rectangle 32"/>
              <p:cNvSpPr>
                <a:spLocks noChangeArrowheads="1"/>
              </p:cNvSpPr>
              <p:nvPr/>
            </p:nvSpPr>
            <p:spPr bwMode="auto">
              <a:xfrm>
                <a:off x="8087873" y="469769"/>
                <a:ext cx="36513" cy="71438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  <a:effectLst>
                <a:innerShdw blurRad="63500" dist="50800" dir="16200000">
                  <a:prstClr val="black">
                    <a:alpha val="20000"/>
                  </a:prstClr>
                </a:inn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9672067" y="2122489"/>
            <a:ext cx="1415874" cy="1415874"/>
            <a:chOff x="9392667" y="2122489"/>
            <a:chExt cx="1415874" cy="1415874"/>
          </a:xfrm>
          <a:solidFill>
            <a:schemeClr val="bg1"/>
          </a:solidFill>
          <a:effectLst/>
        </p:grpSpPr>
        <p:sp>
          <p:nvSpPr>
            <p:cNvPr id="104" name="任意多边形 103"/>
            <p:cNvSpPr/>
            <p:nvPr/>
          </p:nvSpPr>
          <p:spPr>
            <a:xfrm>
              <a:off x="9392667" y="2122489"/>
              <a:ext cx="1415874" cy="1415874"/>
            </a:xfrm>
            <a:custGeom>
              <a:avLst/>
              <a:gdLst>
                <a:gd name="connsiteX0" fmla="*/ 742228 w 1484456"/>
                <a:gd name="connsiteY0" fmla="*/ 0 h 1484456"/>
                <a:gd name="connsiteX1" fmla="*/ 1484456 w 1484456"/>
                <a:gd name="connsiteY1" fmla="*/ 742228 h 1484456"/>
                <a:gd name="connsiteX2" fmla="*/ 742228 w 1484456"/>
                <a:gd name="connsiteY2" fmla="*/ 1484456 h 1484456"/>
                <a:gd name="connsiteX3" fmla="*/ 0 w 1484456"/>
                <a:gd name="connsiteY3" fmla="*/ 742228 h 1484456"/>
                <a:gd name="connsiteX4" fmla="*/ 742228 w 1484456"/>
                <a:gd name="connsiteY4" fmla="*/ 0 h 1484456"/>
                <a:gd name="connsiteX5" fmla="*/ 742228 w 1484456"/>
                <a:gd name="connsiteY5" fmla="*/ 123920 h 1484456"/>
                <a:gd name="connsiteX6" fmla="*/ 123920 w 1484456"/>
                <a:gd name="connsiteY6" fmla="*/ 742228 h 1484456"/>
                <a:gd name="connsiteX7" fmla="*/ 742228 w 1484456"/>
                <a:gd name="connsiteY7" fmla="*/ 1360536 h 1484456"/>
                <a:gd name="connsiteX8" fmla="*/ 1360536 w 1484456"/>
                <a:gd name="connsiteY8" fmla="*/ 742228 h 1484456"/>
                <a:gd name="connsiteX9" fmla="*/ 742228 w 1484456"/>
                <a:gd name="connsiteY9" fmla="*/ 123920 h 148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84456" h="1484456">
                  <a:moveTo>
                    <a:pt x="742228" y="0"/>
                  </a:moveTo>
                  <a:cubicBezTo>
                    <a:pt x="1152149" y="0"/>
                    <a:pt x="1484456" y="332307"/>
                    <a:pt x="1484456" y="742228"/>
                  </a:cubicBezTo>
                  <a:cubicBezTo>
                    <a:pt x="1484456" y="1152149"/>
                    <a:pt x="1152149" y="1484456"/>
                    <a:pt x="742228" y="1484456"/>
                  </a:cubicBezTo>
                  <a:cubicBezTo>
                    <a:pt x="332307" y="1484456"/>
                    <a:pt x="0" y="1152149"/>
                    <a:pt x="0" y="742228"/>
                  </a:cubicBezTo>
                  <a:cubicBezTo>
                    <a:pt x="0" y="332307"/>
                    <a:pt x="332307" y="0"/>
                    <a:pt x="742228" y="0"/>
                  </a:cubicBezTo>
                  <a:close/>
                  <a:moveTo>
                    <a:pt x="742228" y="123920"/>
                  </a:moveTo>
                  <a:cubicBezTo>
                    <a:pt x="400746" y="123920"/>
                    <a:pt x="123920" y="400746"/>
                    <a:pt x="123920" y="742228"/>
                  </a:cubicBezTo>
                  <a:cubicBezTo>
                    <a:pt x="123920" y="1083710"/>
                    <a:pt x="400746" y="1360536"/>
                    <a:pt x="742228" y="1360536"/>
                  </a:cubicBezTo>
                  <a:cubicBezTo>
                    <a:pt x="1083710" y="1360536"/>
                    <a:pt x="1360536" y="1083710"/>
                    <a:pt x="1360536" y="742228"/>
                  </a:cubicBezTo>
                  <a:cubicBezTo>
                    <a:pt x="1360536" y="400746"/>
                    <a:pt x="1083710" y="123920"/>
                    <a:pt x="742228" y="12392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17" name="组合 116"/>
            <p:cNvGrpSpPr/>
            <p:nvPr/>
          </p:nvGrpSpPr>
          <p:grpSpPr>
            <a:xfrm>
              <a:off x="9883268" y="2542700"/>
              <a:ext cx="434670" cy="424660"/>
              <a:chOff x="2428589" y="317322"/>
              <a:chExt cx="482600" cy="471488"/>
            </a:xfrm>
            <a:grpFill/>
          </p:grpSpPr>
          <p:sp>
            <p:nvSpPr>
              <p:cNvPr id="118" name="Freeform 36"/>
              <p:cNvSpPr>
                <a:spLocks/>
              </p:cNvSpPr>
              <p:nvPr/>
            </p:nvSpPr>
            <p:spPr bwMode="auto">
              <a:xfrm>
                <a:off x="2438114" y="441147"/>
                <a:ext cx="60325" cy="120650"/>
              </a:xfrm>
              <a:custGeom>
                <a:avLst/>
                <a:gdLst>
                  <a:gd name="T0" fmla="*/ 0 w 38"/>
                  <a:gd name="T1" fmla="*/ 0 h 76"/>
                  <a:gd name="T2" fmla="*/ 38 w 38"/>
                  <a:gd name="T3" fmla="*/ 38 h 76"/>
                  <a:gd name="T4" fmla="*/ 0 w 38"/>
                  <a:gd name="T5" fmla="*/ 76 h 76"/>
                  <a:gd name="T6" fmla="*/ 0 w 38"/>
                  <a:gd name="T7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76">
                    <a:moveTo>
                      <a:pt x="0" y="0"/>
                    </a:moveTo>
                    <a:lnTo>
                      <a:pt x="38" y="38"/>
                    </a:lnTo>
                    <a:lnTo>
                      <a:pt x="0" y="7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ffectLst>
                <a:innerShdw blurRad="63500" dist="50800" dir="16200000">
                  <a:prstClr val="black">
                    <a:alpha val="20000"/>
                  </a:prstClr>
                </a:inn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19" name="Freeform 37"/>
              <p:cNvSpPr>
                <a:spLocks noEditPoints="1"/>
              </p:cNvSpPr>
              <p:nvPr/>
            </p:nvSpPr>
            <p:spPr bwMode="auto">
              <a:xfrm>
                <a:off x="2428589" y="317322"/>
                <a:ext cx="482600" cy="471488"/>
              </a:xfrm>
              <a:custGeom>
                <a:avLst/>
                <a:gdLst>
                  <a:gd name="T0" fmla="*/ 63 w 304"/>
                  <a:gd name="T1" fmla="*/ 116 h 297"/>
                  <a:gd name="T2" fmla="*/ 6 w 304"/>
                  <a:gd name="T3" fmla="*/ 173 h 297"/>
                  <a:gd name="T4" fmla="*/ 6 w 304"/>
                  <a:gd name="T5" fmla="*/ 297 h 297"/>
                  <a:gd name="T6" fmla="*/ 304 w 304"/>
                  <a:gd name="T7" fmla="*/ 297 h 297"/>
                  <a:gd name="T8" fmla="*/ 304 w 304"/>
                  <a:gd name="T9" fmla="*/ 116 h 297"/>
                  <a:gd name="T10" fmla="*/ 63 w 304"/>
                  <a:gd name="T11" fmla="*/ 116 h 297"/>
                  <a:gd name="T12" fmla="*/ 241 w 304"/>
                  <a:gd name="T13" fmla="*/ 238 h 297"/>
                  <a:gd name="T14" fmla="*/ 76 w 304"/>
                  <a:gd name="T15" fmla="*/ 238 h 297"/>
                  <a:gd name="T16" fmla="*/ 76 w 304"/>
                  <a:gd name="T17" fmla="*/ 219 h 297"/>
                  <a:gd name="T18" fmla="*/ 241 w 304"/>
                  <a:gd name="T19" fmla="*/ 219 h 297"/>
                  <a:gd name="T20" fmla="*/ 241 w 304"/>
                  <a:gd name="T21" fmla="*/ 238 h 297"/>
                  <a:gd name="T22" fmla="*/ 241 w 304"/>
                  <a:gd name="T23" fmla="*/ 194 h 297"/>
                  <a:gd name="T24" fmla="*/ 76 w 304"/>
                  <a:gd name="T25" fmla="*/ 194 h 297"/>
                  <a:gd name="T26" fmla="*/ 76 w 304"/>
                  <a:gd name="T27" fmla="*/ 175 h 297"/>
                  <a:gd name="T28" fmla="*/ 241 w 304"/>
                  <a:gd name="T29" fmla="*/ 175 h 297"/>
                  <a:gd name="T30" fmla="*/ 241 w 304"/>
                  <a:gd name="T31" fmla="*/ 194 h 297"/>
                  <a:gd name="T32" fmla="*/ 300 w 304"/>
                  <a:gd name="T33" fmla="*/ 63 h 297"/>
                  <a:gd name="T34" fmla="*/ 289 w 304"/>
                  <a:gd name="T35" fmla="*/ 0 h 297"/>
                  <a:gd name="T36" fmla="*/ 289 w 304"/>
                  <a:gd name="T37" fmla="*/ 0 h 297"/>
                  <a:gd name="T38" fmla="*/ 0 w 304"/>
                  <a:gd name="T39" fmla="*/ 53 h 297"/>
                  <a:gd name="T40" fmla="*/ 55 w 304"/>
                  <a:gd name="T41" fmla="*/ 107 h 297"/>
                  <a:gd name="T42" fmla="*/ 300 w 304"/>
                  <a:gd name="T43" fmla="*/ 63 h 297"/>
                  <a:gd name="T44" fmla="*/ 268 w 304"/>
                  <a:gd name="T45" fmla="*/ 15 h 297"/>
                  <a:gd name="T46" fmla="*/ 285 w 304"/>
                  <a:gd name="T47" fmla="*/ 44 h 297"/>
                  <a:gd name="T48" fmla="*/ 287 w 304"/>
                  <a:gd name="T49" fmla="*/ 53 h 297"/>
                  <a:gd name="T50" fmla="*/ 250 w 304"/>
                  <a:gd name="T51" fmla="*/ 61 h 297"/>
                  <a:gd name="T52" fmla="*/ 229 w 304"/>
                  <a:gd name="T53" fmla="*/ 23 h 297"/>
                  <a:gd name="T54" fmla="*/ 268 w 304"/>
                  <a:gd name="T55" fmla="*/ 15 h 297"/>
                  <a:gd name="T56" fmla="*/ 189 w 304"/>
                  <a:gd name="T57" fmla="*/ 31 h 297"/>
                  <a:gd name="T58" fmla="*/ 210 w 304"/>
                  <a:gd name="T59" fmla="*/ 67 h 297"/>
                  <a:gd name="T60" fmla="*/ 172 w 304"/>
                  <a:gd name="T61" fmla="*/ 74 h 297"/>
                  <a:gd name="T62" fmla="*/ 149 w 304"/>
                  <a:gd name="T63" fmla="*/ 36 h 297"/>
                  <a:gd name="T64" fmla="*/ 189 w 304"/>
                  <a:gd name="T65" fmla="*/ 31 h 297"/>
                  <a:gd name="T66" fmla="*/ 109 w 304"/>
                  <a:gd name="T67" fmla="*/ 44 h 297"/>
                  <a:gd name="T68" fmla="*/ 132 w 304"/>
                  <a:gd name="T69" fmla="*/ 82 h 297"/>
                  <a:gd name="T70" fmla="*/ 92 w 304"/>
                  <a:gd name="T71" fmla="*/ 90 h 297"/>
                  <a:gd name="T72" fmla="*/ 71 w 304"/>
                  <a:gd name="T73" fmla="*/ 51 h 297"/>
                  <a:gd name="T74" fmla="*/ 109 w 304"/>
                  <a:gd name="T75" fmla="*/ 44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4" h="297">
                    <a:moveTo>
                      <a:pt x="63" y="116"/>
                    </a:moveTo>
                    <a:lnTo>
                      <a:pt x="6" y="173"/>
                    </a:lnTo>
                    <a:lnTo>
                      <a:pt x="6" y="297"/>
                    </a:lnTo>
                    <a:lnTo>
                      <a:pt x="304" y="297"/>
                    </a:lnTo>
                    <a:lnTo>
                      <a:pt x="304" y="116"/>
                    </a:lnTo>
                    <a:lnTo>
                      <a:pt x="63" y="116"/>
                    </a:lnTo>
                    <a:close/>
                    <a:moveTo>
                      <a:pt x="241" y="238"/>
                    </a:moveTo>
                    <a:lnTo>
                      <a:pt x="76" y="238"/>
                    </a:lnTo>
                    <a:lnTo>
                      <a:pt x="76" y="219"/>
                    </a:lnTo>
                    <a:lnTo>
                      <a:pt x="241" y="219"/>
                    </a:lnTo>
                    <a:lnTo>
                      <a:pt x="241" y="238"/>
                    </a:lnTo>
                    <a:close/>
                    <a:moveTo>
                      <a:pt x="241" y="194"/>
                    </a:moveTo>
                    <a:lnTo>
                      <a:pt x="76" y="194"/>
                    </a:lnTo>
                    <a:lnTo>
                      <a:pt x="76" y="175"/>
                    </a:lnTo>
                    <a:lnTo>
                      <a:pt x="241" y="175"/>
                    </a:lnTo>
                    <a:lnTo>
                      <a:pt x="241" y="194"/>
                    </a:lnTo>
                    <a:close/>
                    <a:moveTo>
                      <a:pt x="300" y="63"/>
                    </a:moveTo>
                    <a:lnTo>
                      <a:pt x="289" y="0"/>
                    </a:lnTo>
                    <a:lnTo>
                      <a:pt x="289" y="0"/>
                    </a:lnTo>
                    <a:lnTo>
                      <a:pt x="0" y="53"/>
                    </a:lnTo>
                    <a:lnTo>
                      <a:pt x="55" y="107"/>
                    </a:lnTo>
                    <a:lnTo>
                      <a:pt x="300" y="63"/>
                    </a:lnTo>
                    <a:close/>
                    <a:moveTo>
                      <a:pt x="268" y="15"/>
                    </a:moveTo>
                    <a:lnTo>
                      <a:pt x="285" y="44"/>
                    </a:lnTo>
                    <a:lnTo>
                      <a:pt x="287" y="53"/>
                    </a:lnTo>
                    <a:lnTo>
                      <a:pt x="250" y="61"/>
                    </a:lnTo>
                    <a:lnTo>
                      <a:pt x="229" y="23"/>
                    </a:lnTo>
                    <a:lnTo>
                      <a:pt x="268" y="15"/>
                    </a:lnTo>
                    <a:close/>
                    <a:moveTo>
                      <a:pt x="189" y="31"/>
                    </a:moveTo>
                    <a:lnTo>
                      <a:pt x="210" y="67"/>
                    </a:lnTo>
                    <a:lnTo>
                      <a:pt x="172" y="74"/>
                    </a:lnTo>
                    <a:lnTo>
                      <a:pt x="149" y="36"/>
                    </a:lnTo>
                    <a:lnTo>
                      <a:pt x="189" y="31"/>
                    </a:lnTo>
                    <a:close/>
                    <a:moveTo>
                      <a:pt x="109" y="44"/>
                    </a:moveTo>
                    <a:lnTo>
                      <a:pt x="132" y="82"/>
                    </a:lnTo>
                    <a:lnTo>
                      <a:pt x="92" y="90"/>
                    </a:lnTo>
                    <a:lnTo>
                      <a:pt x="71" y="51"/>
                    </a:lnTo>
                    <a:lnTo>
                      <a:pt x="109" y="44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1330990" y="3713448"/>
            <a:ext cx="2109771" cy="1703610"/>
            <a:chOff x="1051590" y="3415519"/>
            <a:chExt cx="2109771" cy="1703610"/>
          </a:xfrm>
        </p:grpSpPr>
        <p:grpSp>
          <p:nvGrpSpPr>
            <p:cNvPr id="2" name="组合 1"/>
            <p:cNvGrpSpPr/>
            <p:nvPr/>
          </p:nvGrpSpPr>
          <p:grpSpPr>
            <a:xfrm>
              <a:off x="1209608" y="3415519"/>
              <a:ext cx="1813454" cy="1703610"/>
              <a:chOff x="1296542" y="3415519"/>
              <a:chExt cx="1689463" cy="1703610"/>
            </a:xfrm>
          </p:grpSpPr>
          <p:sp>
            <p:nvSpPr>
              <p:cNvPr id="78" name="矩形 77"/>
              <p:cNvSpPr/>
              <p:nvPr/>
            </p:nvSpPr>
            <p:spPr>
              <a:xfrm>
                <a:off x="1296542" y="5101129"/>
                <a:ext cx="1689463" cy="18000"/>
              </a:xfrm>
              <a:prstGeom prst="rect">
                <a:avLst/>
              </a:prstGeom>
              <a:solidFill>
                <a:schemeClr val="bg2">
                  <a:lumMod val="25000"/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矩形 78"/>
              <p:cNvSpPr/>
              <p:nvPr/>
            </p:nvSpPr>
            <p:spPr>
              <a:xfrm>
                <a:off x="1296542" y="3415519"/>
                <a:ext cx="1689463" cy="18000"/>
              </a:xfrm>
              <a:prstGeom prst="rect">
                <a:avLst/>
              </a:prstGeom>
              <a:solidFill>
                <a:schemeClr val="bg2">
                  <a:lumMod val="25000"/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9" name="矩形 38"/>
            <p:cNvSpPr/>
            <p:nvPr/>
          </p:nvSpPr>
          <p:spPr>
            <a:xfrm>
              <a:off x="1051590" y="3415519"/>
              <a:ext cx="2109771" cy="1703610"/>
            </a:xfrm>
            <a:prstGeom prst="rect">
              <a:avLst/>
            </a:prstGeom>
          </p:spPr>
          <p:txBody>
            <a:bodyPr wrap="square" lIns="180000" tIns="180000" rIns="180000" bIns="180000" anchor="ctr" anchorCtr="0">
              <a:noAutofit/>
            </a:bodyPr>
            <a:lstStyle/>
            <a:p>
              <a:pPr algn="just">
                <a:lnSpc>
                  <a:spcPct val="130000"/>
                </a:lnSpc>
                <a:spcAft>
                  <a:spcPts val="1200"/>
                </a:spcAft>
              </a:pPr>
              <a:r>
                <a:rPr lang="zh-CN" altLang="en-US" sz="16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单击添加段落文本</a:t>
              </a:r>
              <a:endParaRPr lang="en-US" altLang="zh-CN" sz="16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endParaRPr>
            </a:p>
            <a:p>
              <a:pPr algn="just">
                <a:lnSpc>
                  <a:spcPct val="130000"/>
                </a:lnSpc>
                <a:spcAft>
                  <a:spcPts val="1200"/>
                </a:spcAft>
              </a:pPr>
              <a:r>
                <a:rPr lang="zh-CN" altLang="en-US" sz="11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此处添加详细文本描述，建议与标题相关并符合整体语言风格。</a:t>
              </a:r>
              <a:endParaRPr lang="zh-CN" alt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3984102" y="3713448"/>
            <a:ext cx="2109771" cy="1703610"/>
            <a:chOff x="1051590" y="3415519"/>
            <a:chExt cx="2109771" cy="1703610"/>
          </a:xfrm>
        </p:grpSpPr>
        <p:grpSp>
          <p:nvGrpSpPr>
            <p:cNvPr id="121" name="组合 120"/>
            <p:cNvGrpSpPr/>
            <p:nvPr/>
          </p:nvGrpSpPr>
          <p:grpSpPr>
            <a:xfrm>
              <a:off x="1209608" y="3415519"/>
              <a:ext cx="1813454" cy="1703610"/>
              <a:chOff x="1296542" y="3415519"/>
              <a:chExt cx="1689463" cy="1703610"/>
            </a:xfrm>
          </p:grpSpPr>
          <p:sp>
            <p:nvSpPr>
              <p:cNvPr id="123" name="矩形 122"/>
              <p:cNvSpPr/>
              <p:nvPr/>
            </p:nvSpPr>
            <p:spPr>
              <a:xfrm>
                <a:off x="1296542" y="5101129"/>
                <a:ext cx="1689463" cy="18000"/>
              </a:xfrm>
              <a:prstGeom prst="rect">
                <a:avLst/>
              </a:prstGeom>
              <a:solidFill>
                <a:schemeClr val="bg2">
                  <a:lumMod val="25000"/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矩形 123"/>
              <p:cNvSpPr/>
              <p:nvPr/>
            </p:nvSpPr>
            <p:spPr>
              <a:xfrm>
                <a:off x="1296542" y="3415519"/>
                <a:ext cx="1689463" cy="18000"/>
              </a:xfrm>
              <a:prstGeom prst="rect">
                <a:avLst/>
              </a:prstGeom>
              <a:solidFill>
                <a:schemeClr val="bg2">
                  <a:lumMod val="25000"/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2" name="矩形 121"/>
            <p:cNvSpPr/>
            <p:nvPr/>
          </p:nvSpPr>
          <p:spPr>
            <a:xfrm>
              <a:off x="1051590" y="3415519"/>
              <a:ext cx="2109771" cy="1703610"/>
            </a:xfrm>
            <a:prstGeom prst="rect">
              <a:avLst/>
            </a:prstGeom>
          </p:spPr>
          <p:txBody>
            <a:bodyPr wrap="square" lIns="180000" tIns="180000" rIns="180000" bIns="180000" anchor="ctr" anchorCtr="0">
              <a:noAutofit/>
            </a:bodyPr>
            <a:lstStyle/>
            <a:p>
              <a:pPr algn="just">
                <a:lnSpc>
                  <a:spcPct val="130000"/>
                </a:lnSpc>
                <a:spcAft>
                  <a:spcPts val="1200"/>
                </a:spcAft>
              </a:pPr>
              <a:r>
                <a:rPr lang="zh-CN" altLang="en-US" sz="16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单击添加段落文本</a:t>
              </a:r>
              <a:endParaRPr lang="en-US" altLang="zh-CN" sz="16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endParaRPr>
            </a:p>
            <a:p>
              <a:pPr algn="just">
                <a:lnSpc>
                  <a:spcPct val="130000"/>
                </a:lnSpc>
                <a:spcAft>
                  <a:spcPts val="1200"/>
                </a:spcAft>
              </a:pPr>
              <a:r>
                <a:rPr lang="zh-CN" altLang="en-US" sz="11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此处添加详细文本描述，建议与标题相关并符合整体语言风格。</a:t>
              </a:r>
              <a:endParaRPr lang="zh-CN" alt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5" name="组合 124"/>
          <p:cNvGrpSpPr/>
          <p:nvPr/>
        </p:nvGrpSpPr>
        <p:grpSpPr>
          <a:xfrm>
            <a:off x="6637214" y="3713448"/>
            <a:ext cx="2109771" cy="1703610"/>
            <a:chOff x="1051590" y="3415519"/>
            <a:chExt cx="2109771" cy="1703610"/>
          </a:xfrm>
        </p:grpSpPr>
        <p:grpSp>
          <p:nvGrpSpPr>
            <p:cNvPr id="126" name="组合 125"/>
            <p:cNvGrpSpPr/>
            <p:nvPr/>
          </p:nvGrpSpPr>
          <p:grpSpPr>
            <a:xfrm>
              <a:off x="1209608" y="3415519"/>
              <a:ext cx="1813454" cy="1703610"/>
              <a:chOff x="1296542" y="3415519"/>
              <a:chExt cx="1689463" cy="1703610"/>
            </a:xfrm>
          </p:grpSpPr>
          <p:sp>
            <p:nvSpPr>
              <p:cNvPr id="128" name="矩形 127"/>
              <p:cNvSpPr/>
              <p:nvPr/>
            </p:nvSpPr>
            <p:spPr>
              <a:xfrm>
                <a:off x="1296542" y="5101129"/>
                <a:ext cx="1689463" cy="18000"/>
              </a:xfrm>
              <a:prstGeom prst="rect">
                <a:avLst/>
              </a:prstGeom>
              <a:solidFill>
                <a:schemeClr val="bg2">
                  <a:lumMod val="25000"/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9" name="矩形 128"/>
              <p:cNvSpPr/>
              <p:nvPr/>
            </p:nvSpPr>
            <p:spPr>
              <a:xfrm>
                <a:off x="1296542" y="3415519"/>
                <a:ext cx="1689463" cy="18000"/>
              </a:xfrm>
              <a:prstGeom prst="rect">
                <a:avLst/>
              </a:prstGeom>
              <a:solidFill>
                <a:schemeClr val="bg2">
                  <a:lumMod val="25000"/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7" name="矩形 126"/>
            <p:cNvSpPr/>
            <p:nvPr/>
          </p:nvSpPr>
          <p:spPr>
            <a:xfrm>
              <a:off x="1051590" y="3415519"/>
              <a:ext cx="2109771" cy="1703610"/>
            </a:xfrm>
            <a:prstGeom prst="rect">
              <a:avLst/>
            </a:prstGeom>
          </p:spPr>
          <p:txBody>
            <a:bodyPr wrap="square" lIns="180000" tIns="180000" rIns="180000" bIns="180000" anchor="ctr" anchorCtr="0">
              <a:noAutofit/>
            </a:bodyPr>
            <a:lstStyle/>
            <a:p>
              <a:pPr algn="just">
                <a:lnSpc>
                  <a:spcPct val="130000"/>
                </a:lnSpc>
                <a:spcAft>
                  <a:spcPts val="1200"/>
                </a:spcAft>
              </a:pPr>
              <a:r>
                <a:rPr lang="zh-CN" altLang="en-US" sz="16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单击添加段落文本</a:t>
              </a:r>
              <a:endParaRPr lang="en-US" altLang="zh-CN" sz="16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endParaRPr>
            </a:p>
            <a:p>
              <a:pPr algn="just">
                <a:lnSpc>
                  <a:spcPct val="130000"/>
                </a:lnSpc>
                <a:spcAft>
                  <a:spcPts val="1200"/>
                </a:spcAft>
              </a:pPr>
              <a:r>
                <a:rPr lang="zh-CN" altLang="en-US" sz="11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此处添加详细文本描述，建议与标题相关并符合整体语言风格。</a:t>
              </a:r>
              <a:endParaRPr lang="zh-CN" alt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9290326" y="3713448"/>
            <a:ext cx="2109771" cy="1703610"/>
            <a:chOff x="1051590" y="3415519"/>
            <a:chExt cx="2109771" cy="1703610"/>
          </a:xfrm>
        </p:grpSpPr>
        <p:grpSp>
          <p:nvGrpSpPr>
            <p:cNvPr id="131" name="组合 130"/>
            <p:cNvGrpSpPr/>
            <p:nvPr/>
          </p:nvGrpSpPr>
          <p:grpSpPr>
            <a:xfrm>
              <a:off x="1209608" y="3415519"/>
              <a:ext cx="1813454" cy="1703610"/>
              <a:chOff x="1296542" y="3415519"/>
              <a:chExt cx="1689463" cy="1703610"/>
            </a:xfrm>
          </p:grpSpPr>
          <p:sp>
            <p:nvSpPr>
              <p:cNvPr id="133" name="矩形 132"/>
              <p:cNvSpPr/>
              <p:nvPr/>
            </p:nvSpPr>
            <p:spPr>
              <a:xfrm>
                <a:off x="1296542" y="5101129"/>
                <a:ext cx="1689463" cy="18000"/>
              </a:xfrm>
              <a:prstGeom prst="rect">
                <a:avLst/>
              </a:prstGeom>
              <a:solidFill>
                <a:schemeClr val="bg2">
                  <a:lumMod val="25000"/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矩形 133"/>
              <p:cNvSpPr/>
              <p:nvPr/>
            </p:nvSpPr>
            <p:spPr>
              <a:xfrm>
                <a:off x="1296542" y="3415519"/>
                <a:ext cx="1689463" cy="18000"/>
              </a:xfrm>
              <a:prstGeom prst="rect">
                <a:avLst/>
              </a:prstGeom>
              <a:solidFill>
                <a:schemeClr val="bg2">
                  <a:lumMod val="25000"/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2" name="矩形 131"/>
            <p:cNvSpPr/>
            <p:nvPr/>
          </p:nvSpPr>
          <p:spPr>
            <a:xfrm>
              <a:off x="1051590" y="3415519"/>
              <a:ext cx="2109771" cy="1703610"/>
            </a:xfrm>
            <a:prstGeom prst="rect">
              <a:avLst/>
            </a:prstGeom>
          </p:spPr>
          <p:txBody>
            <a:bodyPr wrap="square" lIns="180000" tIns="180000" rIns="180000" bIns="180000" anchor="ctr" anchorCtr="0">
              <a:noAutofit/>
            </a:bodyPr>
            <a:lstStyle/>
            <a:p>
              <a:pPr algn="just">
                <a:lnSpc>
                  <a:spcPct val="130000"/>
                </a:lnSpc>
                <a:spcAft>
                  <a:spcPts val="1200"/>
                </a:spcAft>
              </a:pPr>
              <a:r>
                <a:rPr lang="zh-CN" altLang="en-US" sz="16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单击添加段落文本</a:t>
              </a:r>
              <a:endParaRPr lang="en-US" altLang="zh-CN" sz="16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endParaRPr>
            </a:p>
            <a:p>
              <a:pPr algn="just">
                <a:lnSpc>
                  <a:spcPct val="130000"/>
                </a:lnSpc>
                <a:spcAft>
                  <a:spcPts val="1200"/>
                </a:spcAft>
              </a:pPr>
              <a:r>
                <a:rPr lang="zh-CN" altLang="en-US" sz="11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此处添加详细文本描述，建议与标题相关并符合整体语言风格。</a:t>
              </a:r>
              <a:endParaRPr lang="zh-CN" altLang="en-US" sz="11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61" name="直接连接符 60">
            <a:extLst>
              <a:ext uri="{FF2B5EF4-FFF2-40B4-BE49-F238E27FC236}">
                <a16:creationId xmlns="" xmlns:a16="http://schemas.microsoft.com/office/drawing/2014/main" id="{7E492637-7416-4615-9CF3-DA02F8B16420}"/>
              </a:ext>
            </a:extLst>
          </p:cNvPr>
          <p:cNvCxnSpPr/>
          <p:nvPr/>
        </p:nvCxnSpPr>
        <p:spPr>
          <a:xfrm flipH="1">
            <a:off x="3446569" y="573279"/>
            <a:ext cx="523220" cy="5232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0.08946 -1.48148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10000" decel="9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16667E-6 -1.48148E-6 L -0.08946 -1.48148E-6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10000" decel="9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95833E-6 -1.48148E-6 L -0.08945 -1.48148E-6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10000" decel="9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29167E-6 -1.48148E-6 L -0.08945 -1.48148E-6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91" grpId="0"/>
      <p:bldP spid="99" grpId="0"/>
      <p:bldP spid="10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228581" y="353246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损耗问题</a:t>
            </a:r>
          </a:p>
        </p:txBody>
      </p:sp>
      <p:sp>
        <p:nvSpPr>
          <p:cNvPr id="29" name="矩形 28"/>
          <p:cNvSpPr/>
          <p:nvPr/>
        </p:nvSpPr>
        <p:spPr>
          <a:xfrm>
            <a:off x="3796550" y="776383"/>
            <a:ext cx="13010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DINPro-Light" panose="02000504040000020003" pitchFamily="50" charset="0"/>
                <a:ea typeface="方正兰亭黑简体" panose="02000000000000000000" pitchFamily="2" charset="-122"/>
              </a:rPr>
              <a:t>LOSS PROBLEM</a:t>
            </a:r>
          </a:p>
        </p:txBody>
      </p:sp>
      <p:sp>
        <p:nvSpPr>
          <p:cNvPr id="62" name="矩形 61"/>
          <p:cNvSpPr/>
          <p:nvPr/>
        </p:nvSpPr>
        <p:spPr>
          <a:xfrm>
            <a:off x="2276634" y="4055211"/>
            <a:ext cx="2236510" cy="4596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单击添加段落文本</a:t>
            </a:r>
            <a:endParaRPr lang="en-US" altLang="zh-CN" sz="20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2051135" y="4505761"/>
            <a:ext cx="2687507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此处添加详细文本描述建议与标题相关并符合整体语言风格。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460303" y="1973248"/>
            <a:ext cx="1800000" cy="1800000"/>
            <a:chOff x="1876103" y="2074848"/>
            <a:chExt cx="1800000" cy="1800000"/>
          </a:xfrm>
        </p:grpSpPr>
        <p:sp>
          <p:nvSpPr>
            <p:cNvPr id="5" name="椭圆 4"/>
            <p:cNvSpPr>
              <a:spLocks noChangeAspect="1"/>
            </p:cNvSpPr>
            <p:nvPr/>
          </p:nvSpPr>
          <p:spPr>
            <a:xfrm>
              <a:off x="1876103" y="2074848"/>
              <a:ext cx="1800000" cy="1800000"/>
            </a:xfrm>
            <a:prstGeom prst="ellipse">
              <a:avLst/>
            </a:prstGeom>
            <a:noFill/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DINPro-Light" panose="02000504040000020003" pitchFamily="50" charset="0"/>
                </a:rPr>
                <a:t>3%</a:t>
              </a:r>
              <a:endParaRPr lang="zh-CN" altLang="en-US" sz="4800" dirty="0">
                <a:solidFill>
                  <a:schemeClr val="bg1"/>
                </a:solidFill>
                <a:latin typeface="DINPro-Light" panose="02000504040000020003" pitchFamily="50" charset="0"/>
              </a:endParaRPr>
            </a:p>
          </p:txBody>
        </p:sp>
        <p:sp>
          <p:nvSpPr>
            <p:cNvPr id="6" name="弧形 5"/>
            <p:cNvSpPr>
              <a:spLocks noChangeAspect="1"/>
            </p:cNvSpPr>
            <p:nvPr/>
          </p:nvSpPr>
          <p:spPr>
            <a:xfrm>
              <a:off x="1876103" y="2074848"/>
              <a:ext cx="1800000" cy="1800000"/>
            </a:xfrm>
            <a:prstGeom prst="arc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75" name="矩形 174"/>
          <p:cNvSpPr/>
          <p:nvPr/>
        </p:nvSpPr>
        <p:spPr>
          <a:xfrm>
            <a:off x="5295118" y="4055211"/>
            <a:ext cx="2236510" cy="4596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单击添加段落文本</a:t>
            </a:r>
            <a:endParaRPr lang="en-US" altLang="zh-CN" sz="20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</p:txBody>
      </p:sp>
      <p:sp>
        <p:nvSpPr>
          <p:cNvPr id="176" name="矩形 175"/>
          <p:cNvSpPr/>
          <p:nvPr/>
        </p:nvSpPr>
        <p:spPr>
          <a:xfrm>
            <a:off x="5069619" y="4505761"/>
            <a:ext cx="2687507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478787" y="1973248"/>
            <a:ext cx="1800000" cy="1800000"/>
            <a:chOff x="4894587" y="2074848"/>
            <a:chExt cx="1800000" cy="1800000"/>
          </a:xfrm>
        </p:grpSpPr>
        <p:sp>
          <p:nvSpPr>
            <p:cNvPr id="177" name="椭圆 176"/>
            <p:cNvSpPr>
              <a:spLocks noChangeAspect="1"/>
            </p:cNvSpPr>
            <p:nvPr/>
          </p:nvSpPr>
          <p:spPr>
            <a:xfrm>
              <a:off x="4894587" y="2074848"/>
              <a:ext cx="1800000" cy="1800000"/>
            </a:xfrm>
            <a:prstGeom prst="ellipse">
              <a:avLst/>
            </a:prstGeom>
            <a:noFill/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DINPro-Light" panose="02000504040000020003" pitchFamily="50" charset="0"/>
                </a:rPr>
                <a:t>5%</a:t>
              </a:r>
              <a:endParaRPr lang="zh-CN" altLang="en-US" sz="4800" dirty="0">
                <a:solidFill>
                  <a:schemeClr val="bg1"/>
                </a:solidFill>
                <a:latin typeface="DINPro-Light" panose="02000504040000020003" pitchFamily="50" charset="0"/>
              </a:endParaRPr>
            </a:p>
          </p:txBody>
        </p:sp>
        <p:sp>
          <p:nvSpPr>
            <p:cNvPr id="178" name="弧形 177"/>
            <p:cNvSpPr>
              <a:spLocks noChangeAspect="1"/>
            </p:cNvSpPr>
            <p:nvPr/>
          </p:nvSpPr>
          <p:spPr>
            <a:xfrm>
              <a:off x="4894587" y="2074848"/>
              <a:ext cx="1800000" cy="1800000"/>
            </a:xfrm>
            <a:prstGeom prst="arc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79" name="矩形 178"/>
          <p:cNvSpPr/>
          <p:nvPr/>
        </p:nvSpPr>
        <p:spPr>
          <a:xfrm>
            <a:off x="8313602" y="4055211"/>
            <a:ext cx="2236510" cy="4596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单击添加段落文本</a:t>
            </a:r>
            <a:endParaRPr lang="en-US" altLang="zh-CN" sz="20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</p:txBody>
      </p:sp>
      <p:sp>
        <p:nvSpPr>
          <p:cNvPr id="180" name="矩形 179"/>
          <p:cNvSpPr/>
          <p:nvPr/>
        </p:nvSpPr>
        <p:spPr>
          <a:xfrm>
            <a:off x="8088103" y="4505761"/>
            <a:ext cx="2687507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8497271" y="1973248"/>
            <a:ext cx="1800000" cy="1800000"/>
            <a:chOff x="7913071" y="2074848"/>
            <a:chExt cx="1800000" cy="1800000"/>
          </a:xfrm>
        </p:grpSpPr>
        <p:sp>
          <p:nvSpPr>
            <p:cNvPr id="181" name="椭圆 180"/>
            <p:cNvSpPr>
              <a:spLocks noChangeAspect="1"/>
            </p:cNvSpPr>
            <p:nvPr/>
          </p:nvSpPr>
          <p:spPr>
            <a:xfrm>
              <a:off x="7913071" y="2074848"/>
              <a:ext cx="1800000" cy="1800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DINPro-Light" panose="02000504040000020003" pitchFamily="50" charset="0"/>
                </a:rPr>
                <a:t>1%</a:t>
              </a:r>
              <a:endParaRPr lang="zh-CN" altLang="en-US" sz="4800" dirty="0">
                <a:solidFill>
                  <a:schemeClr val="bg1"/>
                </a:solidFill>
                <a:latin typeface="DINPro-Light" panose="02000504040000020003" pitchFamily="50" charset="0"/>
              </a:endParaRPr>
            </a:p>
          </p:txBody>
        </p:sp>
        <p:sp>
          <p:nvSpPr>
            <p:cNvPr id="182" name="弧形 181"/>
            <p:cNvSpPr>
              <a:spLocks noChangeAspect="1"/>
            </p:cNvSpPr>
            <p:nvPr/>
          </p:nvSpPr>
          <p:spPr>
            <a:xfrm>
              <a:off x="7913071" y="2074848"/>
              <a:ext cx="1800000" cy="1800000"/>
            </a:xfrm>
            <a:prstGeom prst="arc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83" name="矩形 182"/>
          <p:cNvSpPr/>
          <p:nvPr/>
        </p:nvSpPr>
        <p:spPr>
          <a:xfrm>
            <a:off x="4023833" y="5608797"/>
            <a:ext cx="5312735" cy="533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20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总体损耗率应控制在</a:t>
            </a:r>
            <a:r>
              <a:rPr lang="en-US" altLang="zh-CN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10%</a:t>
            </a:r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以内</a:t>
            </a:r>
            <a:endParaRPr lang="en-US" altLang="zh-CN" sz="24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</p:txBody>
      </p:sp>
      <p:cxnSp>
        <p:nvCxnSpPr>
          <p:cNvPr id="30" name="直接连接符 29">
            <a:extLst>
              <a:ext uri="{FF2B5EF4-FFF2-40B4-BE49-F238E27FC236}">
                <a16:creationId xmlns="" xmlns:a16="http://schemas.microsoft.com/office/drawing/2014/main" id="{52A9AB56-76E8-42EE-A091-A7DB6F375472}"/>
              </a:ext>
            </a:extLst>
          </p:cNvPr>
          <p:cNvCxnSpPr/>
          <p:nvPr/>
        </p:nvCxnSpPr>
        <p:spPr>
          <a:xfrm flipH="1">
            <a:off x="3560869" y="573279"/>
            <a:ext cx="523220" cy="5232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39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5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5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00"/>
                            </p:stCondLst>
                            <p:childTnLst>
                              <p:par>
                                <p:cTn id="3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50"/>
                            </p:stCondLst>
                            <p:childTnLst>
                              <p:par>
                                <p:cTn id="4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175" grpId="0"/>
      <p:bldP spid="176" grpId="0"/>
      <p:bldP spid="179" grpId="0"/>
      <p:bldP spid="180" grpId="0"/>
      <p:bldP spid="1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2637247" y="1547923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目录</a:t>
            </a:r>
          </a:p>
        </p:txBody>
      </p:sp>
      <p:sp>
        <p:nvSpPr>
          <p:cNvPr id="14" name="矩形 13"/>
          <p:cNvSpPr/>
          <p:nvPr/>
        </p:nvSpPr>
        <p:spPr>
          <a:xfrm>
            <a:off x="2746251" y="2247425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Pro-Light" panose="02000504040000020003" pitchFamily="50" charset="0"/>
              </a:rPr>
              <a:t>CONTENTS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Pro-Light" panose="02000504040000020003" pitchFamily="50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535310" y="3638363"/>
            <a:ext cx="1667709" cy="649219"/>
            <a:chOff x="6105714" y="1814326"/>
            <a:chExt cx="1667709" cy="649219"/>
          </a:xfrm>
        </p:grpSpPr>
        <p:sp>
          <p:nvSpPr>
            <p:cNvPr id="6" name="文本框 5"/>
            <p:cNvSpPr txBox="1"/>
            <p:nvPr/>
          </p:nvSpPr>
          <p:spPr>
            <a:xfrm>
              <a:off x="6105714" y="1814326"/>
              <a:ext cx="16289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01.</a:t>
              </a:r>
              <a:r>
                <a:rPr lang="zh-CN" altLang="en-US" sz="20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总体思路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105714" y="2201935"/>
              <a:ext cx="16677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此处添加标题描述文本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510738" y="3638363"/>
            <a:ext cx="1667709" cy="649219"/>
            <a:chOff x="9081142" y="1814326"/>
            <a:chExt cx="1667709" cy="649219"/>
          </a:xfrm>
        </p:grpSpPr>
        <p:sp>
          <p:nvSpPr>
            <p:cNvPr id="100" name="文本框 99"/>
            <p:cNvSpPr txBox="1"/>
            <p:nvPr/>
          </p:nvSpPr>
          <p:spPr>
            <a:xfrm>
              <a:off x="9081142" y="1814326"/>
              <a:ext cx="16385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02.</a:t>
              </a:r>
              <a:r>
                <a:rPr lang="zh-CN" altLang="en-US" sz="20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内容构成</a:t>
              </a:r>
            </a:p>
          </p:txBody>
        </p:sp>
        <p:sp>
          <p:nvSpPr>
            <p:cNvPr id="109" name="文本框 108"/>
            <p:cNvSpPr txBox="1"/>
            <p:nvPr/>
          </p:nvSpPr>
          <p:spPr>
            <a:xfrm>
              <a:off x="9081142" y="2201935"/>
              <a:ext cx="16677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此处添加标题描述文本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486166" y="3638363"/>
            <a:ext cx="1667709" cy="649219"/>
            <a:chOff x="6105714" y="3155990"/>
            <a:chExt cx="1667709" cy="649219"/>
          </a:xfrm>
        </p:grpSpPr>
        <p:sp>
          <p:nvSpPr>
            <p:cNvPr id="110" name="文本框 109"/>
            <p:cNvSpPr txBox="1"/>
            <p:nvPr/>
          </p:nvSpPr>
          <p:spPr>
            <a:xfrm>
              <a:off x="6105714" y="3155990"/>
              <a:ext cx="16385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03.</a:t>
              </a:r>
              <a:r>
                <a:rPr lang="zh-CN" altLang="en-US" sz="20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运作方式</a:t>
              </a:r>
            </a:p>
          </p:txBody>
        </p:sp>
        <p:sp>
          <p:nvSpPr>
            <p:cNvPr id="119" name="文本框 118"/>
            <p:cNvSpPr txBox="1"/>
            <p:nvPr/>
          </p:nvSpPr>
          <p:spPr>
            <a:xfrm>
              <a:off x="6105714" y="3543599"/>
              <a:ext cx="16677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此处添加标题描述文本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579884" y="4741409"/>
            <a:ext cx="1898277" cy="649219"/>
            <a:chOff x="9081142" y="3155990"/>
            <a:chExt cx="1898277" cy="649219"/>
          </a:xfrm>
        </p:grpSpPr>
        <p:sp>
          <p:nvSpPr>
            <p:cNvPr id="120" name="文本框 119"/>
            <p:cNvSpPr txBox="1"/>
            <p:nvPr/>
          </p:nvSpPr>
          <p:spPr>
            <a:xfrm>
              <a:off x="9081142" y="3155990"/>
              <a:ext cx="18982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04.</a:t>
              </a:r>
              <a:r>
                <a:rPr lang="zh-CN" altLang="en-US" sz="20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问题及把控</a:t>
              </a:r>
            </a:p>
          </p:txBody>
        </p:sp>
        <p:sp>
          <p:nvSpPr>
            <p:cNvPr id="129" name="文本框 128"/>
            <p:cNvSpPr txBox="1"/>
            <p:nvPr/>
          </p:nvSpPr>
          <p:spPr>
            <a:xfrm>
              <a:off x="9081142" y="3543599"/>
              <a:ext cx="16677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此处添加标题描述文本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10738" y="4741409"/>
            <a:ext cx="1667709" cy="649219"/>
            <a:chOff x="6105714" y="4497654"/>
            <a:chExt cx="1667709" cy="649219"/>
          </a:xfrm>
        </p:grpSpPr>
        <p:sp>
          <p:nvSpPr>
            <p:cNvPr id="130" name="文本框 129"/>
            <p:cNvSpPr txBox="1"/>
            <p:nvPr/>
          </p:nvSpPr>
          <p:spPr>
            <a:xfrm>
              <a:off x="6105714" y="4497654"/>
              <a:ext cx="16417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05.</a:t>
              </a:r>
              <a:r>
                <a:rPr lang="zh-CN" altLang="en-US" sz="20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费用预算</a:t>
              </a:r>
            </a:p>
          </p:txBody>
        </p:sp>
        <p:sp>
          <p:nvSpPr>
            <p:cNvPr id="139" name="文本框 138"/>
            <p:cNvSpPr txBox="1"/>
            <p:nvPr/>
          </p:nvSpPr>
          <p:spPr>
            <a:xfrm>
              <a:off x="6105714" y="4885263"/>
              <a:ext cx="16677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此处添加标题描述文本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543139" y="4741409"/>
            <a:ext cx="1667709" cy="649219"/>
            <a:chOff x="9081142" y="4497654"/>
            <a:chExt cx="1667709" cy="649219"/>
          </a:xfrm>
        </p:grpSpPr>
        <p:sp>
          <p:nvSpPr>
            <p:cNvPr id="140" name="文本框 139"/>
            <p:cNvSpPr txBox="1"/>
            <p:nvPr/>
          </p:nvSpPr>
          <p:spPr>
            <a:xfrm>
              <a:off x="9081142" y="4497654"/>
              <a:ext cx="16417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06.</a:t>
              </a:r>
              <a:r>
                <a:rPr lang="zh-CN" altLang="en-US" sz="20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预期效果</a:t>
              </a:r>
            </a:p>
          </p:txBody>
        </p:sp>
        <p:sp>
          <p:nvSpPr>
            <p:cNvPr id="149" name="文本框 148"/>
            <p:cNvSpPr txBox="1"/>
            <p:nvPr/>
          </p:nvSpPr>
          <p:spPr>
            <a:xfrm>
              <a:off x="9081142" y="4885263"/>
              <a:ext cx="16677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此处添加标题描述文本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851013" y="4777728"/>
            <a:ext cx="576580" cy="576580"/>
            <a:chOff x="8410801" y="4547442"/>
            <a:chExt cx="576580" cy="576580"/>
          </a:xfrm>
          <a:solidFill>
            <a:schemeClr val="bg1"/>
          </a:solidFill>
        </p:grpSpPr>
        <p:sp>
          <p:nvSpPr>
            <p:cNvPr id="142" name="圆角矩形 141"/>
            <p:cNvSpPr/>
            <p:nvPr/>
          </p:nvSpPr>
          <p:spPr>
            <a:xfrm>
              <a:off x="8410801" y="4547442"/>
              <a:ext cx="576580" cy="576580"/>
            </a:xfrm>
            <a:prstGeom prst="roundRect">
              <a:avLst>
                <a:gd name="adj" fmla="val 9467"/>
              </a:avLst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2" name="Freeform 173"/>
            <p:cNvSpPr>
              <a:spLocks noEditPoints="1"/>
            </p:cNvSpPr>
            <p:nvPr/>
          </p:nvSpPr>
          <p:spPr bwMode="auto">
            <a:xfrm>
              <a:off x="8512025" y="4689920"/>
              <a:ext cx="367449" cy="327131"/>
            </a:xfrm>
            <a:custGeom>
              <a:avLst/>
              <a:gdLst>
                <a:gd name="T0" fmla="*/ 63 w 170"/>
                <a:gd name="T1" fmla="*/ 115 h 151"/>
                <a:gd name="T2" fmla="*/ 33 w 170"/>
                <a:gd name="T3" fmla="*/ 146 h 151"/>
                <a:gd name="T4" fmla="*/ 33 w 170"/>
                <a:gd name="T5" fmla="*/ 150 h 151"/>
                <a:gd name="T6" fmla="*/ 35 w 170"/>
                <a:gd name="T7" fmla="*/ 151 h 151"/>
                <a:gd name="T8" fmla="*/ 37 w 170"/>
                <a:gd name="T9" fmla="*/ 150 h 151"/>
                <a:gd name="T10" fmla="*/ 67 w 170"/>
                <a:gd name="T11" fmla="*/ 120 h 151"/>
                <a:gd name="T12" fmla="*/ 67 w 170"/>
                <a:gd name="T13" fmla="*/ 115 h 151"/>
                <a:gd name="T14" fmla="*/ 63 w 170"/>
                <a:gd name="T15" fmla="*/ 115 h 151"/>
                <a:gd name="T16" fmla="*/ 107 w 170"/>
                <a:gd name="T17" fmla="*/ 115 h 151"/>
                <a:gd name="T18" fmla="*/ 103 w 170"/>
                <a:gd name="T19" fmla="*/ 115 h 151"/>
                <a:gd name="T20" fmla="*/ 103 w 170"/>
                <a:gd name="T21" fmla="*/ 120 h 151"/>
                <a:gd name="T22" fmla="*/ 133 w 170"/>
                <a:gd name="T23" fmla="*/ 150 h 151"/>
                <a:gd name="T24" fmla="*/ 135 w 170"/>
                <a:gd name="T25" fmla="*/ 151 h 151"/>
                <a:gd name="T26" fmla="*/ 137 w 170"/>
                <a:gd name="T27" fmla="*/ 150 h 151"/>
                <a:gd name="T28" fmla="*/ 137 w 170"/>
                <a:gd name="T29" fmla="*/ 146 h 151"/>
                <a:gd name="T30" fmla="*/ 107 w 170"/>
                <a:gd name="T31" fmla="*/ 115 h 151"/>
                <a:gd name="T32" fmla="*/ 41 w 170"/>
                <a:gd name="T33" fmla="*/ 74 h 151"/>
                <a:gd name="T34" fmla="*/ 44 w 170"/>
                <a:gd name="T35" fmla="*/ 74 h 151"/>
                <a:gd name="T36" fmla="*/ 72 w 170"/>
                <a:gd name="T37" fmla="*/ 46 h 151"/>
                <a:gd name="T38" fmla="*/ 92 w 170"/>
                <a:gd name="T39" fmla="*/ 66 h 151"/>
                <a:gd name="T40" fmla="*/ 95 w 170"/>
                <a:gd name="T41" fmla="*/ 67 h 151"/>
                <a:gd name="T42" fmla="*/ 97 w 170"/>
                <a:gd name="T43" fmla="*/ 66 h 151"/>
                <a:gd name="T44" fmla="*/ 131 w 170"/>
                <a:gd name="T45" fmla="*/ 32 h 151"/>
                <a:gd name="T46" fmla="*/ 131 w 170"/>
                <a:gd name="T47" fmla="*/ 28 h 151"/>
                <a:gd name="T48" fmla="*/ 127 w 170"/>
                <a:gd name="T49" fmla="*/ 28 h 151"/>
                <a:gd name="T50" fmla="*/ 95 w 170"/>
                <a:gd name="T51" fmla="*/ 60 h 151"/>
                <a:gd name="T52" fmla="*/ 74 w 170"/>
                <a:gd name="T53" fmla="*/ 39 h 151"/>
                <a:gd name="T54" fmla="*/ 72 w 170"/>
                <a:gd name="T55" fmla="*/ 38 h 151"/>
                <a:gd name="T56" fmla="*/ 69 w 170"/>
                <a:gd name="T57" fmla="*/ 39 h 151"/>
                <a:gd name="T58" fmla="*/ 39 w 170"/>
                <a:gd name="T59" fmla="*/ 69 h 151"/>
                <a:gd name="T60" fmla="*/ 39 w 170"/>
                <a:gd name="T61" fmla="*/ 74 h 151"/>
                <a:gd name="T62" fmla="*/ 41 w 170"/>
                <a:gd name="T63" fmla="*/ 74 h 151"/>
                <a:gd name="T64" fmla="*/ 167 w 170"/>
                <a:gd name="T65" fmla="*/ 103 h 151"/>
                <a:gd name="T66" fmla="*/ 154 w 170"/>
                <a:gd name="T67" fmla="*/ 103 h 151"/>
                <a:gd name="T68" fmla="*/ 154 w 170"/>
                <a:gd name="T69" fmla="*/ 6 h 151"/>
                <a:gd name="T70" fmla="*/ 167 w 170"/>
                <a:gd name="T71" fmla="*/ 6 h 151"/>
                <a:gd name="T72" fmla="*/ 170 w 170"/>
                <a:gd name="T73" fmla="*/ 3 h 151"/>
                <a:gd name="T74" fmla="*/ 167 w 170"/>
                <a:gd name="T75" fmla="*/ 0 h 151"/>
                <a:gd name="T76" fmla="*/ 151 w 170"/>
                <a:gd name="T77" fmla="*/ 0 h 151"/>
                <a:gd name="T78" fmla="*/ 19 w 170"/>
                <a:gd name="T79" fmla="*/ 0 h 151"/>
                <a:gd name="T80" fmla="*/ 3 w 170"/>
                <a:gd name="T81" fmla="*/ 0 h 151"/>
                <a:gd name="T82" fmla="*/ 0 w 170"/>
                <a:gd name="T83" fmla="*/ 3 h 151"/>
                <a:gd name="T84" fmla="*/ 3 w 170"/>
                <a:gd name="T85" fmla="*/ 6 h 151"/>
                <a:gd name="T86" fmla="*/ 16 w 170"/>
                <a:gd name="T87" fmla="*/ 6 h 151"/>
                <a:gd name="T88" fmla="*/ 16 w 170"/>
                <a:gd name="T89" fmla="*/ 103 h 151"/>
                <a:gd name="T90" fmla="*/ 3 w 170"/>
                <a:gd name="T91" fmla="*/ 103 h 151"/>
                <a:gd name="T92" fmla="*/ 0 w 170"/>
                <a:gd name="T93" fmla="*/ 106 h 151"/>
                <a:gd name="T94" fmla="*/ 3 w 170"/>
                <a:gd name="T95" fmla="*/ 109 h 151"/>
                <a:gd name="T96" fmla="*/ 19 w 170"/>
                <a:gd name="T97" fmla="*/ 109 h 151"/>
                <a:gd name="T98" fmla="*/ 151 w 170"/>
                <a:gd name="T99" fmla="*/ 109 h 151"/>
                <a:gd name="T100" fmla="*/ 167 w 170"/>
                <a:gd name="T101" fmla="*/ 109 h 151"/>
                <a:gd name="T102" fmla="*/ 170 w 170"/>
                <a:gd name="T103" fmla="*/ 106 h 151"/>
                <a:gd name="T104" fmla="*/ 167 w 170"/>
                <a:gd name="T105" fmla="*/ 103 h 151"/>
                <a:gd name="T106" fmla="*/ 148 w 170"/>
                <a:gd name="T107" fmla="*/ 103 h 151"/>
                <a:gd name="T108" fmla="*/ 22 w 170"/>
                <a:gd name="T109" fmla="*/ 103 h 151"/>
                <a:gd name="T110" fmla="*/ 22 w 170"/>
                <a:gd name="T111" fmla="*/ 6 h 151"/>
                <a:gd name="T112" fmla="*/ 148 w 170"/>
                <a:gd name="T113" fmla="*/ 6 h 151"/>
                <a:gd name="T114" fmla="*/ 148 w 170"/>
                <a:gd name="T115" fmla="*/ 10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0" h="151">
                  <a:moveTo>
                    <a:pt x="63" y="115"/>
                  </a:moveTo>
                  <a:cubicBezTo>
                    <a:pt x="33" y="146"/>
                    <a:pt x="33" y="146"/>
                    <a:pt x="33" y="146"/>
                  </a:cubicBezTo>
                  <a:cubicBezTo>
                    <a:pt x="32" y="147"/>
                    <a:pt x="32" y="149"/>
                    <a:pt x="33" y="150"/>
                  </a:cubicBezTo>
                  <a:cubicBezTo>
                    <a:pt x="33" y="150"/>
                    <a:pt x="34" y="151"/>
                    <a:pt x="35" y="151"/>
                  </a:cubicBezTo>
                  <a:cubicBezTo>
                    <a:pt x="36" y="151"/>
                    <a:pt x="36" y="150"/>
                    <a:pt x="37" y="15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9" y="119"/>
                    <a:pt x="69" y="117"/>
                    <a:pt x="67" y="115"/>
                  </a:cubicBezTo>
                  <a:cubicBezTo>
                    <a:pt x="66" y="114"/>
                    <a:pt x="64" y="114"/>
                    <a:pt x="63" y="115"/>
                  </a:cubicBezTo>
                  <a:close/>
                  <a:moveTo>
                    <a:pt x="107" y="115"/>
                  </a:moveTo>
                  <a:cubicBezTo>
                    <a:pt x="106" y="114"/>
                    <a:pt x="104" y="114"/>
                    <a:pt x="103" y="115"/>
                  </a:cubicBezTo>
                  <a:cubicBezTo>
                    <a:pt x="102" y="117"/>
                    <a:pt x="102" y="119"/>
                    <a:pt x="103" y="120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4" y="150"/>
                    <a:pt x="134" y="151"/>
                    <a:pt x="135" y="151"/>
                  </a:cubicBezTo>
                  <a:cubicBezTo>
                    <a:pt x="136" y="151"/>
                    <a:pt x="137" y="150"/>
                    <a:pt x="137" y="150"/>
                  </a:cubicBezTo>
                  <a:cubicBezTo>
                    <a:pt x="139" y="149"/>
                    <a:pt x="139" y="147"/>
                    <a:pt x="137" y="146"/>
                  </a:cubicBezTo>
                  <a:lnTo>
                    <a:pt x="107" y="115"/>
                  </a:lnTo>
                  <a:close/>
                  <a:moveTo>
                    <a:pt x="41" y="74"/>
                  </a:moveTo>
                  <a:cubicBezTo>
                    <a:pt x="42" y="74"/>
                    <a:pt x="43" y="74"/>
                    <a:pt x="44" y="74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3" y="67"/>
                    <a:pt x="94" y="67"/>
                    <a:pt x="95" y="67"/>
                  </a:cubicBezTo>
                  <a:cubicBezTo>
                    <a:pt x="95" y="67"/>
                    <a:pt x="96" y="67"/>
                    <a:pt x="97" y="66"/>
                  </a:cubicBezTo>
                  <a:cubicBezTo>
                    <a:pt x="131" y="32"/>
                    <a:pt x="131" y="32"/>
                    <a:pt x="131" y="32"/>
                  </a:cubicBezTo>
                  <a:cubicBezTo>
                    <a:pt x="132" y="31"/>
                    <a:pt x="132" y="29"/>
                    <a:pt x="131" y="28"/>
                  </a:cubicBezTo>
                  <a:cubicBezTo>
                    <a:pt x="130" y="27"/>
                    <a:pt x="128" y="27"/>
                    <a:pt x="127" y="28"/>
                  </a:cubicBezTo>
                  <a:cubicBezTo>
                    <a:pt x="95" y="60"/>
                    <a:pt x="95" y="60"/>
                    <a:pt x="95" y="60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3" y="39"/>
                    <a:pt x="72" y="38"/>
                    <a:pt x="72" y="38"/>
                  </a:cubicBezTo>
                  <a:cubicBezTo>
                    <a:pt x="71" y="38"/>
                    <a:pt x="70" y="39"/>
                    <a:pt x="69" y="3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71"/>
                    <a:pt x="38" y="72"/>
                    <a:pt x="39" y="74"/>
                  </a:cubicBezTo>
                  <a:cubicBezTo>
                    <a:pt x="40" y="74"/>
                    <a:pt x="41" y="74"/>
                    <a:pt x="41" y="74"/>
                  </a:cubicBezTo>
                  <a:close/>
                  <a:moveTo>
                    <a:pt x="167" y="103"/>
                  </a:moveTo>
                  <a:cubicBezTo>
                    <a:pt x="154" y="103"/>
                    <a:pt x="154" y="103"/>
                    <a:pt x="154" y="103"/>
                  </a:cubicBezTo>
                  <a:cubicBezTo>
                    <a:pt x="154" y="6"/>
                    <a:pt x="154" y="6"/>
                    <a:pt x="154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9" y="6"/>
                    <a:pt x="170" y="5"/>
                    <a:pt x="170" y="3"/>
                  </a:cubicBezTo>
                  <a:cubicBezTo>
                    <a:pt x="170" y="1"/>
                    <a:pt x="169" y="0"/>
                    <a:pt x="167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3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103"/>
                    <a:pt x="16" y="103"/>
                    <a:pt x="16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2" y="103"/>
                    <a:pt x="0" y="104"/>
                    <a:pt x="0" y="106"/>
                  </a:cubicBezTo>
                  <a:cubicBezTo>
                    <a:pt x="0" y="108"/>
                    <a:pt x="2" y="109"/>
                    <a:pt x="3" y="109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67" y="109"/>
                    <a:pt x="167" y="109"/>
                    <a:pt x="167" y="109"/>
                  </a:cubicBezTo>
                  <a:cubicBezTo>
                    <a:pt x="169" y="109"/>
                    <a:pt x="170" y="108"/>
                    <a:pt x="170" y="106"/>
                  </a:cubicBezTo>
                  <a:cubicBezTo>
                    <a:pt x="170" y="104"/>
                    <a:pt x="169" y="103"/>
                    <a:pt x="167" y="103"/>
                  </a:cubicBezTo>
                  <a:close/>
                  <a:moveTo>
                    <a:pt x="148" y="103"/>
                  </a:moveTo>
                  <a:cubicBezTo>
                    <a:pt x="22" y="103"/>
                    <a:pt x="22" y="103"/>
                    <a:pt x="22" y="103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48" y="6"/>
                    <a:pt x="148" y="6"/>
                    <a:pt x="148" y="6"/>
                  </a:cubicBezTo>
                  <a:lnTo>
                    <a:pt x="148" y="10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893958" y="4777728"/>
            <a:ext cx="576580" cy="576580"/>
            <a:chOff x="8407459" y="3205778"/>
            <a:chExt cx="576580" cy="576580"/>
          </a:xfrm>
          <a:solidFill>
            <a:schemeClr val="bg1"/>
          </a:solidFill>
        </p:grpSpPr>
        <p:sp>
          <p:nvSpPr>
            <p:cNvPr id="122" name="圆角矩形 121"/>
            <p:cNvSpPr/>
            <p:nvPr/>
          </p:nvSpPr>
          <p:spPr>
            <a:xfrm>
              <a:off x="8407459" y="3205778"/>
              <a:ext cx="576580" cy="576580"/>
            </a:xfrm>
            <a:prstGeom prst="roundRect">
              <a:avLst>
                <a:gd name="adj" fmla="val 9467"/>
              </a:avLst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4" name="Freeform 151"/>
            <p:cNvSpPr>
              <a:spLocks noEditPoints="1"/>
            </p:cNvSpPr>
            <p:nvPr/>
          </p:nvSpPr>
          <p:spPr bwMode="auto">
            <a:xfrm>
              <a:off x="8588668" y="3301413"/>
              <a:ext cx="214160" cy="385310"/>
            </a:xfrm>
            <a:custGeom>
              <a:avLst/>
              <a:gdLst>
                <a:gd name="T0" fmla="*/ 65 w 101"/>
                <a:gd name="T1" fmla="*/ 61 h 182"/>
                <a:gd name="T2" fmla="*/ 52 w 101"/>
                <a:gd name="T3" fmla="*/ 55 h 182"/>
                <a:gd name="T4" fmla="*/ 15 w 101"/>
                <a:gd name="T5" fmla="*/ 86 h 182"/>
                <a:gd name="T6" fmla="*/ 15 w 101"/>
                <a:gd name="T7" fmla="*/ 90 h 182"/>
                <a:gd name="T8" fmla="*/ 19 w 101"/>
                <a:gd name="T9" fmla="*/ 90 h 182"/>
                <a:gd name="T10" fmla="*/ 37 w 101"/>
                <a:gd name="T11" fmla="*/ 79 h 182"/>
                <a:gd name="T12" fmla="*/ 18 w 101"/>
                <a:gd name="T13" fmla="*/ 120 h 182"/>
                <a:gd name="T14" fmla="*/ 1 w 101"/>
                <a:gd name="T15" fmla="*/ 155 h 182"/>
                <a:gd name="T16" fmla="*/ 5 w 101"/>
                <a:gd name="T17" fmla="*/ 175 h 182"/>
                <a:gd name="T18" fmla="*/ 20 w 101"/>
                <a:gd name="T19" fmla="*/ 182 h 182"/>
                <a:gd name="T20" fmla="*/ 59 w 101"/>
                <a:gd name="T21" fmla="*/ 164 h 182"/>
                <a:gd name="T22" fmla="*/ 59 w 101"/>
                <a:gd name="T23" fmla="*/ 160 h 182"/>
                <a:gd name="T24" fmla="*/ 56 w 101"/>
                <a:gd name="T25" fmla="*/ 158 h 182"/>
                <a:gd name="T26" fmla="*/ 39 w 101"/>
                <a:gd name="T27" fmla="*/ 160 h 182"/>
                <a:gd name="T28" fmla="*/ 38 w 101"/>
                <a:gd name="T29" fmla="*/ 160 h 182"/>
                <a:gd name="T30" fmla="*/ 51 w 101"/>
                <a:gd name="T31" fmla="*/ 129 h 182"/>
                <a:gd name="T32" fmla="*/ 65 w 101"/>
                <a:gd name="T33" fmla="*/ 61 h 182"/>
                <a:gd name="T34" fmla="*/ 33 w 101"/>
                <a:gd name="T35" fmla="*/ 163 h 182"/>
                <a:gd name="T36" fmla="*/ 39 w 101"/>
                <a:gd name="T37" fmla="*/ 166 h 182"/>
                <a:gd name="T38" fmla="*/ 46 w 101"/>
                <a:gd name="T39" fmla="*/ 166 h 182"/>
                <a:gd name="T40" fmla="*/ 20 w 101"/>
                <a:gd name="T41" fmla="*/ 176 h 182"/>
                <a:gd name="T42" fmla="*/ 10 w 101"/>
                <a:gd name="T43" fmla="*/ 171 h 182"/>
                <a:gd name="T44" fmla="*/ 7 w 101"/>
                <a:gd name="T45" fmla="*/ 157 h 182"/>
                <a:gd name="T46" fmla="*/ 23 w 101"/>
                <a:gd name="T47" fmla="*/ 123 h 182"/>
                <a:gd name="T48" fmla="*/ 43 w 101"/>
                <a:gd name="T49" fmla="*/ 81 h 182"/>
                <a:gd name="T50" fmla="*/ 43 w 101"/>
                <a:gd name="T51" fmla="*/ 75 h 182"/>
                <a:gd name="T52" fmla="*/ 39 w 101"/>
                <a:gd name="T53" fmla="*/ 73 h 182"/>
                <a:gd name="T54" fmla="*/ 31 w 101"/>
                <a:gd name="T55" fmla="*/ 76 h 182"/>
                <a:gd name="T56" fmla="*/ 52 w 101"/>
                <a:gd name="T57" fmla="*/ 61 h 182"/>
                <a:gd name="T58" fmla="*/ 61 w 101"/>
                <a:gd name="T59" fmla="*/ 65 h 182"/>
                <a:gd name="T60" fmla="*/ 46 w 101"/>
                <a:gd name="T61" fmla="*/ 126 h 182"/>
                <a:gd name="T62" fmla="*/ 33 w 101"/>
                <a:gd name="T63" fmla="*/ 163 h 182"/>
                <a:gd name="T64" fmla="*/ 76 w 101"/>
                <a:gd name="T65" fmla="*/ 0 h 182"/>
                <a:gd name="T66" fmla="*/ 50 w 101"/>
                <a:gd name="T67" fmla="*/ 26 h 182"/>
                <a:gd name="T68" fmla="*/ 76 w 101"/>
                <a:gd name="T69" fmla="*/ 51 h 182"/>
                <a:gd name="T70" fmla="*/ 101 w 101"/>
                <a:gd name="T71" fmla="*/ 26 h 182"/>
                <a:gd name="T72" fmla="*/ 76 w 101"/>
                <a:gd name="T73" fmla="*/ 0 h 182"/>
                <a:gd name="T74" fmla="*/ 76 w 101"/>
                <a:gd name="T75" fmla="*/ 45 h 182"/>
                <a:gd name="T76" fmla="*/ 56 w 101"/>
                <a:gd name="T77" fmla="*/ 26 h 182"/>
                <a:gd name="T78" fmla="*/ 76 w 101"/>
                <a:gd name="T79" fmla="*/ 6 h 182"/>
                <a:gd name="T80" fmla="*/ 95 w 101"/>
                <a:gd name="T81" fmla="*/ 26 h 182"/>
                <a:gd name="T82" fmla="*/ 76 w 101"/>
                <a:gd name="T83" fmla="*/ 4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1" h="182">
                  <a:moveTo>
                    <a:pt x="65" y="61"/>
                  </a:moveTo>
                  <a:cubicBezTo>
                    <a:pt x="61" y="57"/>
                    <a:pt x="56" y="55"/>
                    <a:pt x="52" y="55"/>
                  </a:cubicBezTo>
                  <a:cubicBezTo>
                    <a:pt x="39" y="55"/>
                    <a:pt x="27" y="70"/>
                    <a:pt x="15" y="86"/>
                  </a:cubicBezTo>
                  <a:cubicBezTo>
                    <a:pt x="14" y="87"/>
                    <a:pt x="14" y="89"/>
                    <a:pt x="15" y="90"/>
                  </a:cubicBezTo>
                  <a:cubicBezTo>
                    <a:pt x="16" y="91"/>
                    <a:pt x="18" y="91"/>
                    <a:pt x="19" y="90"/>
                  </a:cubicBezTo>
                  <a:cubicBezTo>
                    <a:pt x="25" y="85"/>
                    <a:pt x="33" y="80"/>
                    <a:pt x="37" y="79"/>
                  </a:cubicBezTo>
                  <a:cubicBezTo>
                    <a:pt x="35" y="86"/>
                    <a:pt x="26" y="104"/>
                    <a:pt x="18" y="120"/>
                  </a:cubicBezTo>
                  <a:cubicBezTo>
                    <a:pt x="8" y="140"/>
                    <a:pt x="2" y="151"/>
                    <a:pt x="1" y="155"/>
                  </a:cubicBezTo>
                  <a:cubicBezTo>
                    <a:pt x="0" y="160"/>
                    <a:pt x="0" y="169"/>
                    <a:pt x="5" y="175"/>
                  </a:cubicBezTo>
                  <a:cubicBezTo>
                    <a:pt x="9" y="180"/>
                    <a:pt x="14" y="182"/>
                    <a:pt x="20" y="182"/>
                  </a:cubicBezTo>
                  <a:cubicBezTo>
                    <a:pt x="31" y="182"/>
                    <a:pt x="43" y="176"/>
                    <a:pt x="59" y="164"/>
                  </a:cubicBezTo>
                  <a:cubicBezTo>
                    <a:pt x="60" y="163"/>
                    <a:pt x="60" y="161"/>
                    <a:pt x="59" y="160"/>
                  </a:cubicBezTo>
                  <a:cubicBezTo>
                    <a:pt x="59" y="159"/>
                    <a:pt x="57" y="158"/>
                    <a:pt x="56" y="158"/>
                  </a:cubicBezTo>
                  <a:cubicBezTo>
                    <a:pt x="56" y="158"/>
                    <a:pt x="48" y="160"/>
                    <a:pt x="39" y="160"/>
                  </a:cubicBezTo>
                  <a:cubicBezTo>
                    <a:pt x="39" y="160"/>
                    <a:pt x="38" y="160"/>
                    <a:pt x="38" y="160"/>
                  </a:cubicBezTo>
                  <a:cubicBezTo>
                    <a:pt x="38" y="159"/>
                    <a:pt x="36" y="154"/>
                    <a:pt x="51" y="129"/>
                  </a:cubicBezTo>
                  <a:cubicBezTo>
                    <a:pt x="65" y="104"/>
                    <a:pt x="80" y="73"/>
                    <a:pt x="65" y="61"/>
                  </a:cubicBezTo>
                  <a:close/>
                  <a:moveTo>
                    <a:pt x="33" y="163"/>
                  </a:moveTo>
                  <a:cubicBezTo>
                    <a:pt x="34" y="164"/>
                    <a:pt x="35" y="166"/>
                    <a:pt x="39" y="166"/>
                  </a:cubicBezTo>
                  <a:cubicBezTo>
                    <a:pt x="42" y="166"/>
                    <a:pt x="44" y="166"/>
                    <a:pt x="46" y="166"/>
                  </a:cubicBezTo>
                  <a:cubicBezTo>
                    <a:pt x="33" y="174"/>
                    <a:pt x="25" y="176"/>
                    <a:pt x="20" y="176"/>
                  </a:cubicBezTo>
                  <a:cubicBezTo>
                    <a:pt x="16" y="176"/>
                    <a:pt x="12" y="175"/>
                    <a:pt x="10" y="171"/>
                  </a:cubicBezTo>
                  <a:cubicBezTo>
                    <a:pt x="6" y="167"/>
                    <a:pt x="6" y="160"/>
                    <a:pt x="7" y="157"/>
                  </a:cubicBezTo>
                  <a:cubicBezTo>
                    <a:pt x="8" y="153"/>
                    <a:pt x="15" y="138"/>
                    <a:pt x="23" y="123"/>
                  </a:cubicBezTo>
                  <a:cubicBezTo>
                    <a:pt x="32" y="105"/>
                    <a:pt x="41" y="87"/>
                    <a:pt x="43" y="81"/>
                  </a:cubicBezTo>
                  <a:cubicBezTo>
                    <a:pt x="44" y="80"/>
                    <a:pt x="44" y="77"/>
                    <a:pt x="43" y="75"/>
                  </a:cubicBezTo>
                  <a:cubicBezTo>
                    <a:pt x="42" y="74"/>
                    <a:pt x="41" y="73"/>
                    <a:pt x="39" y="73"/>
                  </a:cubicBezTo>
                  <a:cubicBezTo>
                    <a:pt x="37" y="73"/>
                    <a:pt x="34" y="74"/>
                    <a:pt x="31" y="76"/>
                  </a:cubicBezTo>
                  <a:cubicBezTo>
                    <a:pt x="38" y="67"/>
                    <a:pt x="45" y="61"/>
                    <a:pt x="52" y="61"/>
                  </a:cubicBezTo>
                  <a:cubicBezTo>
                    <a:pt x="55" y="61"/>
                    <a:pt x="58" y="63"/>
                    <a:pt x="61" y="65"/>
                  </a:cubicBezTo>
                  <a:cubicBezTo>
                    <a:pt x="74" y="76"/>
                    <a:pt x="53" y="113"/>
                    <a:pt x="46" y="126"/>
                  </a:cubicBezTo>
                  <a:cubicBezTo>
                    <a:pt x="30" y="152"/>
                    <a:pt x="31" y="159"/>
                    <a:pt x="33" y="163"/>
                  </a:cubicBezTo>
                  <a:close/>
                  <a:moveTo>
                    <a:pt x="76" y="0"/>
                  </a:moveTo>
                  <a:cubicBezTo>
                    <a:pt x="62" y="0"/>
                    <a:pt x="50" y="12"/>
                    <a:pt x="50" y="26"/>
                  </a:cubicBezTo>
                  <a:cubicBezTo>
                    <a:pt x="50" y="40"/>
                    <a:pt x="62" y="51"/>
                    <a:pt x="76" y="51"/>
                  </a:cubicBezTo>
                  <a:cubicBezTo>
                    <a:pt x="90" y="51"/>
                    <a:pt x="101" y="40"/>
                    <a:pt x="101" y="26"/>
                  </a:cubicBezTo>
                  <a:cubicBezTo>
                    <a:pt x="101" y="12"/>
                    <a:pt x="90" y="0"/>
                    <a:pt x="76" y="0"/>
                  </a:cubicBezTo>
                  <a:close/>
                  <a:moveTo>
                    <a:pt x="76" y="45"/>
                  </a:moveTo>
                  <a:cubicBezTo>
                    <a:pt x="65" y="45"/>
                    <a:pt x="56" y="37"/>
                    <a:pt x="56" y="26"/>
                  </a:cubicBezTo>
                  <a:cubicBezTo>
                    <a:pt x="56" y="15"/>
                    <a:pt x="65" y="6"/>
                    <a:pt x="76" y="6"/>
                  </a:cubicBezTo>
                  <a:cubicBezTo>
                    <a:pt x="87" y="6"/>
                    <a:pt x="95" y="15"/>
                    <a:pt x="95" y="26"/>
                  </a:cubicBezTo>
                  <a:cubicBezTo>
                    <a:pt x="95" y="37"/>
                    <a:pt x="87" y="45"/>
                    <a:pt x="76" y="4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847099" y="4777728"/>
            <a:ext cx="576580" cy="576580"/>
            <a:chOff x="5468865" y="4540812"/>
            <a:chExt cx="576580" cy="576580"/>
          </a:xfrm>
          <a:solidFill>
            <a:schemeClr val="bg1"/>
          </a:solidFill>
        </p:grpSpPr>
        <p:sp>
          <p:nvSpPr>
            <p:cNvPr id="132" name="圆角矩形 131"/>
            <p:cNvSpPr/>
            <p:nvPr/>
          </p:nvSpPr>
          <p:spPr>
            <a:xfrm>
              <a:off x="5468865" y="4540812"/>
              <a:ext cx="576580" cy="576580"/>
            </a:xfrm>
            <a:prstGeom prst="roundRect">
              <a:avLst>
                <a:gd name="adj" fmla="val 9467"/>
              </a:avLst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u="sng">
                <a:solidFill>
                  <a:schemeClr val="bg1"/>
                </a:solidFill>
              </a:endParaRPr>
            </a:p>
          </p:txBody>
        </p:sp>
        <p:grpSp>
          <p:nvGrpSpPr>
            <p:cNvPr id="177" name="组合 176"/>
            <p:cNvGrpSpPr/>
            <p:nvPr/>
          </p:nvGrpSpPr>
          <p:grpSpPr>
            <a:xfrm>
              <a:off x="5516002" y="4628606"/>
              <a:ext cx="427598" cy="414252"/>
              <a:chOff x="5659105" y="4959631"/>
              <a:chExt cx="448512" cy="434514"/>
            </a:xfrm>
            <a:grpFill/>
          </p:grpSpPr>
          <p:sp>
            <p:nvSpPr>
              <p:cNvPr id="178" name="任意多边形 177"/>
              <p:cNvSpPr/>
              <p:nvPr/>
            </p:nvSpPr>
            <p:spPr>
              <a:xfrm>
                <a:off x="5659105" y="4959631"/>
                <a:ext cx="428058" cy="434514"/>
              </a:xfrm>
              <a:custGeom>
                <a:avLst/>
                <a:gdLst>
                  <a:gd name="connsiteX0" fmla="*/ 217257 w 428058"/>
                  <a:gd name="connsiteY0" fmla="*/ 0 h 434514"/>
                  <a:gd name="connsiteX1" fmla="*/ 417441 w 428058"/>
                  <a:gd name="connsiteY1" fmla="*/ 132691 h 434514"/>
                  <a:gd name="connsiteX2" fmla="*/ 428058 w 428058"/>
                  <a:gd name="connsiteY2" fmla="*/ 166892 h 434514"/>
                  <a:gd name="connsiteX3" fmla="*/ 422319 w 428058"/>
                  <a:gd name="connsiteY3" fmla="*/ 165733 h 434514"/>
                  <a:gd name="connsiteX4" fmla="*/ 410784 w 428058"/>
                  <a:gd name="connsiteY4" fmla="*/ 168062 h 434514"/>
                  <a:gd name="connsiteX5" fmla="*/ 401849 w 428058"/>
                  <a:gd name="connsiteY5" fmla="*/ 139278 h 434514"/>
                  <a:gd name="connsiteX6" fmla="*/ 217257 w 428058"/>
                  <a:gd name="connsiteY6" fmla="*/ 16923 h 434514"/>
                  <a:gd name="connsiteX7" fmla="*/ 16923 w 428058"/>
                  <a:gd name="connsiteY7" fmla="*/ 217257 h 434514"/>
                  <a:gd name="connsiteX8" fmla="*/ 217257 w 428058"/>
                  <a:gd name="connsiteY8" fmla="*/ 417592 h 434514"/>
                  <a:gd name="connsiteX9" fmla="*/ 401849 w 428058"/>
                  <a:gd name="connsiteY9" fmla="*/ 295237 h 434514"/>
                  <a:gd name="connsiteX10" fmla="*/ 409686 w 428058"/>
                  <a:gd name="connsiteY10" fmla="*/ 269987 h 434514"/>
                  <a:gd name="connsiteX11" fmla="*/ 422319 w 428058"/>
                  <a:gd name="connsiteY11" fmla="*/ 272537 h 434514"/>
                  <a:gd name="connsiteX12" fmla="*/ 426814 w 428058"/>
                  <a:gd name="connsiteY12" fmla="*/ 271630 h 434514"/>
                  <a:gd name="connsiteX13" fmla="*/ 417441 w 428058"/>
                  <a:gd name="connsiteY13" fmla="*/ 301824 h 434514"/>
                  <a:gd name="connsiteX14" fmla="*/ 217257 w 428058"/>
                  <a:gd name="connsiteY14" fmla="*/ 434514 h 434514"/>
                  <a:gd name="connsiteX15" fmla="*/ 0 w 428058"/>
                  <a:gd name="connsiteY15" fmla="*/ 217257 h 434514"/>
                  <a:gd name="connsiteX16" fmla="*/ 217257 w 428058"/>
                  <a:gd name="connsiteY16" fmla="*/ 0 h 43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8058" h="434514">
                    <a:moveTo>
                      <a:pt x="217257" y="0"/>
                    </a:moveTo>
                    <a:cubicBezTo>
                      <a:pt x="307248" y="0"/>
                      <a:pt x="384460" y="54714"/>
                      <a:pt x="417441" y="132691"/>
                    </a:cubicBezTo>
                    <a:lnTo>
                      <a:pt x="428058" y="166892"/>
                    </a:lnTo>
                    <a:lnTo>
                      <a:pt x="422319" y="165733"/>
                    </a:lnTo>
                    <a:lnTo>
                      <a:pt x="410784" y="168062"/>
                    </a:lnTo>
                    <a:lnTo>
                      <a:pt x="401849" y="139278"/>
                    </a:lnTo>
                    <a:cubicBezTo>
                      <a:pt x="371436" y="67375"/>
                      <a:pt x="300239" y="16923"/>
                      <a:pt x="217257" y="16923"/>
                    </a:cubicBezTo>
                    <a:cubicBezTo>
                      <a:pt x="106615" y="16923"/>
                      <a:pt x="16923" y="106615"/>
                      <a:pt x="16923" y="217257"/>
                    </a:cubicBezTo>
                    <a:cubicBezTo>
                      <a:pt x="16923" y="327899"/>
                      <a:pt x="106615" y="417592"/>
                      <a:pt x="217257" y="417592"/>
                    </a:cubicBezTo>
                    <a:cubicBezTo>
                      <a:pt x="300239" y="417592"/>
                      <a:pt x="371436" y="367140"/>
                      <a:pt x="401849" y="295237"/>
                    </a:cubicBezTo>
                    <a:lnTo>
                      <a:pt x="409686" y="269987"/>
                    </a:lnTo>
                    <a:lnTo>
                      <a:pt x="422319" y="272537"/>
                    </a:lnTo>
                    <a:lnTo>
                      <a:pt x="426814" y="271630"/>
                    </a:lnTo>
                    <a:lnTo>
                      <a:pt x="417441" y="301824"/>
                    </a:lnTo>
                    <a:cubicBezTo>
                      <a:pt x="384460" y="379800"/>
                      <a:pt x="307248" y="434514"/>
                      <a:pt x="217257" y="434514"/>
                    </a:cubicBezTo>
                    <a:cubicBezTo>
                      <a:pt x="97269" y="434514"/>
                      <a:pt x="0" y="337245"/>
                      <a:pt x="0" y="217257"/>
                    </a:cubicBezTo>
                    <a:cubicBezTo>
                      <a:pt x="0" y="97269"/>
                      <a:pt x="97269" y="0"/>
                      <a:pt x="21725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79" name="组合 178"/>
              <p:cNvGrpSpPr/>
              <p:nvPr/>
            </p:nvGrpSpPr>
            <p:grpSpPr>
              <a:xfrm>
                <a:off x="5796424" y="5056362"/>
                <a:ext cx="159876" cy="260104"/>
                <a:chOff x="5017858" y="4626299"/>
                <a:chExt cx="144000" cy="234274"/>
              </a:xfrm>
              <a:grpFill/>
            </p:grpSpPr>
            <p:sp>
              <p:nvSpPr>
                <p:cNvPr id="181" name="圆角矩形 180"/>
                <p:cNvSpPr/>
                <p:nvPr/>
              </p:nvSpPr>
              <p:spPr>
                <a:xfrm>
                  <a:off x="5082658" y="4716573"/>
                  <a:ext cx="14400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" name="圆角矩形 181"/>
                <p:cNvSpPr/>
                <p:nvPr/>
              </p:nvSpPr>
              <p:spPr>
                <a:xfrm rot="19800000">
                  <a:off x="5050511" y="4626299"/>
                  <a:ext cx="14400" cy="10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" name="圆角矩形 182"/>
                <p:cNvSpPr/>
                <p:nvPr/>
              </p:nvSpPr>
              <p:spPr>
                <a:xfrm rot="1800000">
                  <a:off x="5114805" y="4626300"/>
                  <a:ext cx="14400" cy="10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" name="圆角矩形 183"/>
                <p:cNvSpPr/>
                <p:nvPr/>
              </p:nvSpPr>
              <p:spPr>
                <a:xfrm rot="5400000">
                  <a:off x="5082658" y="4649392"/>
                  <a:ext cx="14400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" name="圆角矩形 184"/>
                <p:cNvSpPr/>
                <p:nvPr/>
              </p:nvSpPr>
              <p:spPr>
                <a:xfrm rot="5400000">
                  <a:off x="5082658" y="4727996"/>
                  <a:ext cx="14400" cy="10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80" name="椭圆 179"/>
              <p:cNvSpPr/>
              <p:nvPr/>
            </p:nvSpPr>
            <p:spPr>
              <a:xfrm>
                <a:off x="6055231" y="5152573"/>
                <a:ext cx="52386" cy="5238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2893958" y="3674682"/>
            <a:ext cx="576580" cy="576580"/>
            <a:chOff x="5432031" y="1864114"/>
            <a:chExt cx="576580" cy="576580"/>
          </a:xfrm>
          <a:solidFill>
            <a:schemeClr val="bg1"/>
          </a:solidFill>
        </p:grpSpPr>
        <p:sp>
          <p:nvSpPr>
            <p:cNvPr id="20" name="圆角矩形 19"/>
            <p:cNvSpPr/>
            <p:nvPr/>
          </p:nvSpPr>
          <p:spPr>
            <a:xfrm>
              <a:off x="5432031" y="1864114"/>
              <a:ext cx="576580" cy="576580"/>
            </a:xfrm>
            <a:prstGeom prst="roundRect">
              <a:avLst>
                <a:gd name="adj" fmla="val 94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96" name="组合 195"/>
            <p:cNvGrpSpPr/>
            <p:nvPr/>
          </p:nvGrpSpPr>
          <p:grpSpPr>
            <a:xfrm>
              <a:off x="5557436" y="2014381"/>
              <a:ext cx="325770" cy="276046"/>
              <a:chOff x="5552622" y="2014381"/>
              <a:chExt cx="325770" cy="276046"/>
            </a:xfrm>
            <a:grpFill/>
          </p:grpSpPr>
          <p:grpSp>
            <p:nvGrpSpPr>
              <p:cNvPr id="189" name="组合 188"/>
              <p:cNvGrpSpPr/>
              <p:nvPr/>
            </p:nvGrpSpPr>
            <p:grpSpPr>
              <a:xfrm>
                <a:off x="5552622" y="2014381"/>
                <a:ext cx="325770" cy="54000"/>
                <a:chOff x="5545930" y="2014381"/>
                <a:chExt cx="325770" cy="54000"/>
              </a:xfrm>
              <a:grpFill/>
            </p:grpSpPr>
            <p:sp>
              <p:nvSpPr>
                <p:cNvPr id="186" name="椭圆 185"/>
                <p:cNvSpPr>
                  <a:spLocks noChangeAspect="1"/>
                </p:cNvSpPr>
                <p:nvPr/>
              </p:nvSpPr>
              <p:spPr>
                <a:xfrm>
                  <a:off x="5545930" y="2014381"/>
                  <a:ext cx="54000" cy="5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" name="矩形 187"/>
                <p:cNvSpPr/>
                <p:nvPr/>
              </p:nvSpPr>
              <p:spPr>
                <a:xfrm>
                  <a:off x="5619700" y="2034181"/>
                  <a:ext cx="252000" cy="14400"/>
                </a:xfrm>
                <a:prstGeom prst="rect">
                  <a:avLst/>
                </a:prstGeom>
                <a:solidFill>
                  <a:srgbClr val="00004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90" name="组合 189"/>
              <p:cNvGrpSpPr/>
              <p:nvPr/>
            </p:nvGrpSpPr>
            <p:grpSpPr>
              <a:xfrm>
                <a:off x="5552622" y="2125404"/>
                <a:ext cx="325770" cy="54000"/>
                <a:chOff x="5545930" y="2014381"/>
                <a:chExt cx="325770" cy="54000"/>
              </a:xfrm>
              <a:grpFill/>
            </p:grpSpPr>
            <p:sp>
              <p:nvSpPr>
                <p:cNvPr id="191" name="椭圆 190"/>
                <p:cNvSpPr>
                  <a:spLocks noChangeAspect="1"/>
                </p:cNvSpPr>
                <p:nvPr/>
              </p:nvSpPr>
              <p:spPr>
                <a:xfrm>
                  <a:off x="5545930" y="2014381"/>
                  <a:ext cx="54000" cy="5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" name="矩形 191"/>
                <p:cNvSpPr/>
                <p:nvPr/>
              </p:nvSpPr>
              <p:spPr>
                <a:xfrm>
                  <a:off x="5619700" y="2034181"/>
                  <a:ext cx="252000" cy="14400"/>
                </a:xfrm>
                <a:prstGeom prst="rect">
                  <a:avLst/>
                </a:prstGeom>
                <a:solidFill>
                  <a:srgbClr val="00004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93" name="组合 192"/>
              <p:cNvGrpSpPr/>
              <p:nvPr/>
            </p:nvGrpSpPr>
            <p:grpSpPr>
              <a:xfrm>
                <a:off x="5552622" y="2236427"/>
                <a:ext cx="325770" cy="54000"/>
                <a:chOff x="5545930" y="2014381"/>
                <a:chExt cx="325770" cy="54000"/>
              </a:xfrm>
              <a:grpFill/>
            </p:grpSpPr>
            <p:sp>
              <p:nvSpPr>
                <p:cNvPr id="194" name="椭圆 193"/>
                <p:cNvSpPr>
                  <a:spLocks noChangeAspect="1"/>
                </p:cNvSpPr>
                <p:nvPr/>
              </p:nvSpPr>
              <p:spPr>
                <a:xfrm>
                  <a:off x="5545930" y="2014381"/>
                  <a:ext cx="54000" cy="5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" name="矩形 194"/>
                <p:cNvSpPr/>
                <p:nvPr/>
              </p:nvSpPr>
              <p:spPr>
                <a:xfrm>
                  <a:off x="5619700" y="2034181"/>
                  <a:ext cx="252000" cy="14400"/>
                </a:xfrm>
                <a:prstGeom prst="rect">
                  <a:avLst/>
                </a:prstGeom>
                <a:solidFill>
                  <a:srgbClr val="00004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10" name="组合 9"/>
          <p:cNvGrpSpPr/>
          <p:nvPr/>
        </p:nvGrpSpPr>
        <p:grpSpPr>
          <a:xfrm>
            <a:off x="8851013" y="3674682"/>
            <a:ext cx="576580" cy="576580"/>
            <a:chOff x="5432031" y="3205778"/>
            <a:chExt cx="576580" cy="576580"/>
          </a:xfrm>
          <a:solidFill>
            <a:schemeClr val="bg1"/>
          </a:solidFill>
        </p:grpSpPr>
        <p:sp>
          <p:nvSpPr>
            <p:cNvPr id="112" name="圆角矩形 111"/>
            <p:cNvSpPr/>
            <p:nvPr/>
          </p:nvSpPr>
          <p:spPr>
            <a:xfrm>
              <a:off x="5432031" y="3205778"/>
              <a:ext cx="576580" cy="576580"/>
            </a:xfrm>
            <a:prstGeom prst="roundRect">
              <a:avLst>
                <a:gd name="adj" fmla="val 9467"/>
              </a:avLst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97" name="Freeform 189"/>
            <p:cNvSpPr>
              <a:spLocks noEditPoints="1"/>
            </p:cNvSpPr>
            <p:nvPr/>
          </p:nvSpPr>
          <p:spPr bwMode="auto">
            <a:xfrm>
              <a:off x="5527965" y="3301413"/>
              <a:ext cx="388022" cy="388022"/>
            </a:xfrm>
            <a:custGeom>
              <a:avLst/>
              <a:gdLst>
                <a:gd name="T0" fmla="*/ 148 w 170"/>
                <a:gd name="T1" fmla="*/ 69 h 170"/>
                <a:gd name="T2" fmla="*/ 150 w 170"/>
                <a:gd name="T3" fmla="*/ 41 h 170"/>
                <a:gd name="T4" fmla="*/ 141 w 170"/>
                <a:gd name="T5" fmla="*/ 21 h 170"/>
                <a:gd name="T6" fmla="*/ 118 w 170"/>
                <a:gd name="T7" fmla="*/ 29 h 170"/>
                <a:gd name="T8" fmla="*/ 99 w 170"/>
                <a:gd name="T9" fmla="*/ 8 h 170"/>
                <a:gd name="T10" fmla="*/ 71 w 170"/>
                <a:gd name="T11" fmla="*/ 8 h 170"/>
                <a:gd name="T12" fmla="*/ 52 w 170"/>
                <a:gd name="T13" fmla="*/ 29 h 170"/>
                <a:gd name="T14" fmla="*/ 30 w 170"/>
                <a:gd name="T15" fmla="*/ 21 h 170"/>
                <a:gd name="T16" fmla="*/ 21 w 170"/>
                <a:gd name="T17" fmla="*/ 41 h 170"/>
                <a:gd name="T18" fmla="*/ 22 w 170"/>
                <a:gd name="T19" fmla="*/ 69 h 170"/>
                <a:gd name="T20" fmla="*/ 0 w 170"/>
                <a:gd name="T21" fmla="*/ 79 h 170"/>
                <a:gd name="T22" fmla="*/ 19 w 170"/>
                <a:gd name="T23" fmla="*/ 100 h 170"/>
                <a:gd name="T24" fmla="*/ 28 w 170"/>
                <a:gd name="T25" fmla="*/ 122 h 170"/>
                <a:gd name="T26" fmla="*/ 21 w 170"/>
                <a:gd name="T27" fmla="*/ 141 h 170"/>
                <a:gd name="T28" fmla="*/ 48 w 170"/>
                <a:gd name="T29" fmla="*/ 142 h 170"/>
                <a:gd name="T30" fmla="*/ 71 w 170"/>
                <a:gd name="T31" fmla="*/ 151 h 170"/>
                <a:gd name="T32" fmla="*/ 92 w 170"/>
                <a:gd name="T33" fmla="*/ 170 h 170"/>
                <a:gd name="T34" fmla="*/ 102 w 170"/>
                <a:gd name="T35" fmla="*/ 148 h 170"/>
                <a:gd name="T36" fmla="*/ 130 w 170"/>
                <a:gd name="T37" fmla="*/ 150 h 170"/>
                <a:gd name="T38" fmla="*/ 152 w 170"/>
                <a:gd name="T39" fmla="*/ 135 h 170"/>
                <a:gd name="T40" fmla="*/ 141 w 170"/>
                <a:gd name="T41" fmla="*/ 118 h 170"/>
                <a:gd name="T42" fmla="*/ 162 w 170"/>
                <a:gd name="T43" fmla="*/ 100 h 170"/>
                <a:gd name="T44" fmla="*/ 162 w 170"/>
                <a:gd name="T45" fmla="*/ 71 h 170"/>
                <a:gd name="T46" fmla="*/ 151 w 170"/>
                <a:gd name="T47" fmla="*/ 94 h 170"/>
                <a:gd name="T48" fmla="*/ 138 w 170"/>
                <a:gd name="T49" fmla="*/ 126 h 170"/>
                <a:gd name="T50" fmla="*/ 145 w 170"/>
                <a:gd name="T51" fmla="*/ 137 h 170"/>
                <a:gd name="T52" fmla="*/ 126 w 170"/>
                <a:gd name="T53" fmla="*/ 138 h 170"/>
                <a:gd name="T54" fmla="*/ 100 w 170"/>
                <a:gd name="T55" fmla="*/ 142 h 170"/>
                <a:gd name="T56" fmla="*/ 92 w 170"/>
                <a:gd name="T57" fmla="*/ 164 h 170"/>
                <a:gd name="T58" fmla="*/ 77 w 170"/>
                <a:gd name="T59" fmla="*/ 151 h 170"/>
                <a:gd name="T60" fmla="*/ 51 w 170"/>
                <a:gd name="T61" fmla="*/ 135 h 170"/>
                <a:gd name="T62" fmla="*/ 34 w 170"/>
                <a:gd name="T63" fmla="*/ 146 h 170"/>
                <a:gd name="T64" fmla="*/ 25 w 170"/>
                <a:gd name="T65" fmla="*/ 134 h 170"/>
                <a:gd name="T66" fmla="*/ 28 w 170"/>
                <a:gd name="T67" fmla="*/ 100 h 170"/>
                <a:gd name="T68" fmla="*/ 6 w 170"/>
                <a:gd name="T69" fmla="*/ 92 h 170"/>
                <a:gd name="T70" fmla="*/ 19 w 170"/>
                <a:gd name="T71" fmla="*/ 77 h 170"/>
                <a:gd name="T72" fmla="*/ 33 w 170"/>
                <a:gd name="T73" fmla="*/ 44 h 170"/>
                <a:gd name="T74" fmla="*/ 25 w 170"/>
                <a:gd name="T75" fmla="*/ 34 h 170"/>
                <a:gd name="T76" fmla="*/ 44 w 170"/>
                <a:gd name="T77" fmla="*/ 33 h 170"/>
                <a:gd name="T78" fmla="*/ 70 w 170"/>
                <a:gd name="T79" fmla="*/ 28 h 170"/>
                <a:gd name="T80" fmla="*/ 79 w 170"/>
                <a:gd name="T81" fmla="*/ 6 h 170"/>
                <a:gd name="T82" fmla="*/ 93 w 170"/>
                <a:gd name="T83" fmla="*/ 19 h 170"/>
                <a:gd name="T84" fmla="*/ 126 w 170"/>
                <a:gd name="T85" fmla="*/ 33 h 170"/>
                <a:gd name="T86" fmla="*/ 146 w 170"/>
                <a:gd name="T87" fmla="*/ 34 h 170"/>
                <a:gd name="T88" fmla="*/ 138 w 170"/>
                <a:gd name="T89" fmla="*/ 44 h 170"/>
                <a:gd name="T90" fmla="*/ 151 w 170"/>
                <a:gd name="T91" fmla="*/ 77 h 170"/>
                <a:gd name="T92" fmla="*/ 164 w 170"/>
                <a:gd name="T93" fmla="*/ 92 h 170"/>
                <a:gd name="T94" fmla="*/ 85 w 170"/>
                <a:gd name="T95" fmla="*/ 109 h 170"/>
                <a:gd name="T96" fmla="*/ 85 w 170"/>
                <a:gd name="T97" fmla="*/ 103 h 170"/>
                <a:gd name="T98" fmla="*/ 103 w 170"/>
                <a:gd name="T99" fmla="*/ 8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0" h="170">
                  <a:moveTo>
                    <a:pt x="162" y="71"/>
                  </a:moveTo>
                  <a:cubicBezTo>
                    <a:pt x="151" y="71"/>
                    <a:pt x="151" y="71"/>
                    <a:pt x="151" y="71"/>
                  </a:cubicBezTo>
                  <a:cubicBezTo>
                    <a:pt x="150" y="71"/>
                    <a:pt x="148" y="70"/>
                    <a:pt x="148" y="69"/>
                  </a:cubicBezTo>
                  <a:cubicBezTo>
                    <a:pt x="141" y="53"/>
                    <a:pt x="141" y="53"/>
                    <a:pt x="141" y="53"/>
                  </a:cubicBezTo>
                  <a:cubicBezTo>
                    <a:pt x="141" y="52"/>
                    <a:pt x="141" y="50"/>
                    <a:pt x="142" y="49"/>
                  </a:cubicBezTo>
                  <a:cubicBezTo>
                    <a:pt x="150" y="41"/>
                    <a:pt x="150" y="41"/>
                    <a:pt x="150" y="41"/>
                  </a:cubicBezTo>
                  <a:cubicBezTo>
                    <a:pt x="151" y="39"/>
                    <a:pt x="152" y="37"/>
                    <a:pt x="152" y="35"/>
                  </a:cubicBezTo>
                  <a:cubicBezTo>
                    <a:pt x="152" y="33"/>
                    <a:pt x="151" y="31"/>
                    <a:pt x="150" y="30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38" y="18"/>
                    <a:pt x="133" y="18"/>
                    <a:pt x="130" y="21"/>
                  </a:cubicBezTo>
                  <a:cubicBezTo>
                    <a:pt x="122" y="29"/>
                    <a:pt x="122" y="29"/>
                    <a:pt x="122" y="29"/>
                  </a:cubicBezTo>
                  <a:cubicBezTo>
                    <a:pt x="121" y="30"/>
                    <a:pt x="119" y="30"/>
                    <a:pt x="118" y="29"/>
                  </a:cubicBezTo>
                  <a:cubicBezTo>
                    <a:pt x="102" y="23"/>
                    <a:pt x="102" y="23"/>
                    <a:pt x="102" y="23"/>
                  </a:cubicBezTo>
                  <a:cubicBezTo>
                    <a:pt x="100" y="22"/>
                    <a:pt x="99" y="21"/>
                    <a:pt x="99" y="19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99" y="4"/>
                    <a:pt x="96" y="0"/>
                    <a:pt x="92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4" y="0"/>
                    <a:pt x="71" y="4"/>
                    <a:pt x="71" y="8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1" y="21"/>
                    <a:pt x="70" y="22"/>
                    <a:pt x="68" y="23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1" y="30"/>
                    <a:pt x="49" y="30"/>
                    <a:pt x="48" y="29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38" y="18"/>
                    <a:pt x="33" y="18"/>
                    <a:pt x="30" y="21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9" y="31"/>
                    <a:pt x="18" y="33"/>
                    <a:pt x="18" y="35"/>
                  </a:cubicBezTo>
                  <a:cubicBezTo>
                    <a:pt x="18" y="37"/>
                    <a:pt x="19" y="39"/>
                    <a:pt x="21" y="41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50"/>
                    <a:pt x="30" y="52"/>
                    <a:pt x="29" y="53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2" y="70"/>
                    <a:pt x="20" y="71"/>
                    <a:pt x="19" y="71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4" y="71"/>
                    <a:pt x="0" y="75"/>
                    <a:pt x="0" y="79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6"/>
                    <a:pt x="4" y="100"/>
                    <a:pt x="8" y="100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20" y="100"/>
                    <a:pt x="22" y="101"/>
                    <a:pt x="22" y="102"/>
                  </a:cubicBezTo>
                  <a:cubicBezTo>
                    <a:pt x="29" y="118"/>
                    <a:pt x="29" y="118"/>
                    <a:pt x="29" y="118"/>
                  </a:cubicBezTo>
                  <a:cubicBezTo>
                    <a:pt x="30" y="119"/>
                    <a:pt x="29" y="121"/>
                    <a:pt x="28" y="122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19" y="131"/>
                    <a:pt x="18" y="133"/>
                    <a:pt x="18" y="135"/>
                  </a:cubicBezTo>
                  <a:cubicBezTo>
                    <a:pt x="18" y="138"/>
                    <a:pt x="19" y="139"/>
                    <a:pt x="21" y="141"/>
                  </a:cubicBezTo>
                  <a:cubicBezTo>
                    <a:pt x="30" y="150"/>
                    <a:pt x="30" y="150"/>
                    <a:pt x="30" y="150"/>
                  </a:cubicBezTo>
                  <a:cubicBezTo>
                    <a:pt x="33" y="153"/>
                    <a:pt x="38" y="153"/>
                    <a:pt x="41" y="150"/>
                  </a:cubicBezTo>
                  <a:cubicBezTo>
                    <a:pt x="48" y="142"/>
                    <a:pt x="48" y="142"/>
                    <a:pt x="48" y="142"/>
                  </a:cubicBezTo>
                  <a:cubicBezTo>
                    <a:pt x="49" y="141"/>
                    <a:pt x="51" y="141"/>
                    <a:pt x="53" y="142"/>
                  </a:cubicBezTo>
                  <a:cubicBezTo>
                    <a:pt x="69" y="148"/>
                    <a:pt x="69" y="148"/>
                    <a:pt x="69" y="148"/>
                  </a:cubicBezTo>
                  <a:cubicBezTo>
                    <a:pt x="70" y="149"/>
                    <a:pt x="71" y="150"/>
                    <a:pt x="71" y="151"/>
                  </a:cubicBezTo>
                  <a:cubicBezTo>
                    <a:pt x="71" y="163"/>
                    <a:pt x="71" y="163"/>
                    <a:pt x="71" y="163"/>
                  </a:cubicBezTo>
                  <a:cubicBezTo>
                    <a:pt x="71" y="167"/>
                    <a:pt x="74" y="170"/>
                    <a:pt x="79" y="170"/>
                  </a:cubicBezTo>
                  <a:cubicBezTo>
                    <a:pt x="92" y="170"/>
                    <a:pt x="92" y="170"/>
                    <a:pt x="92" y="170"/>
                  </a:cubicBezTo>
                  <a:cubicBezTo>
                    <a:pt x="96" y="170"/>
                    <a:pt x="99" y="167"/>
                    <a:pt x="99" y="163"/>
                  </a:cubicBezTo>
                  <a:cubicBezTo>
                    <a:pt x="99" y="151"/>
                    <a:pt x="99" y="151"/>
                    <a:pt x="99" y="151"/>
                  </a:cubicBezTo>
                  <a:cubicBezTo>
                    <a:pt x="99" y="150"/>
                    <a:pt x="100" y="149"/>
                    <a:pt x="102" y="148"/>
                  </a:cubicBezTo>
                  <a:cubicBezTo>
                    <a:pt x="118" y="142"/>
                    <a:pt x="118" y="142"/>
                    <a:pt x="118" y="142"/>
                  </a:cubicBezTo>
                  <a:cubicBezTo>
                    <a:pt x="119" y="141"/>
                    <a:pt x="121" y="141"/>
                    <a:pt x="122" y="142"/>
                  </a:cubicBezTo>
                  <a:cubicBezTo>
                    <a:pt x="130" y="150"/>
                    <a:pt x="130" y="150"/>
                    <a:pt x="130" y="150"/>
                  </a:cubicBezTo>
                  <a:cubicBezTo>
                    <a:pt x="133" y="153"/>
                    <a:pt x="138" y="153"/>
                    <a:pt x="141" y="150"/>
                  </a:cubicBezTo>
                  <a:cubicBezTo>
                    <a:pt x="150" y="141"/>
                    <a:pt x="150" y="141"/>
                    <a:pt x="150" y="141"/>
                  </a:cubicBezTo>
                  <a:cubicBezTo>
                    <a:pt x="151" y="139"/>
                    <a:pt x="152" y="138"/>
                    <a:pt x="152" y="135"/>
                  </a:cubicBezTo>
                  <a:cubicBezTo>
                    <a:pt x="152" y="133"/>
                    <a:pt x="151" y="131"/>
                    <a:pt x="150" y="130"/>
                  </a:cubicBezTo>
                  <a:cubicBezTo>
                    <a:pt x="142" y="122"/>
                    <a:pt x="142" y="122"/>
                    <a:pt x="142" y="122"/>
                  </a:cubicBezTo>
                  <a:cubicBezTo>
                    <a:pt x="141" y="121"/>
                    <a:pt x="141" y="119"/>
                    <a:pt x="141" y="118"/>
                  </a:cubicBezTo>
                  <a:cubicBezTo>
                    <a:pt x="148" y="102"/>
                    <a:pt x="148" y="102"/>
                    <a:pt x="148" y="102"/>
                  </a:cubicBezTo>
                  <a:cubicBezTo>
                    <a:pt x="148" y="101"/>
                    <a:pt x="150" y="100"/>
                    <a:pt x="151" y="100"/>
                  </a:cubicBezTo>
                  <a:cubicBezTo>
                    <a:pt x="162" y="100"/>
                    <a:pt x="162" y="100"/>
                    <a:pt x="162" y="100"/>
                  </a:cubicBezTo>
                  <a:cubicBezTo>
                    <a:pt x="167" y="100"/>
                    <a:pt x="170" y="96"/>
                    <a:pt x="170" y="92"/>
                  </a:cubicBezTo>
                  <a:cubicBezTo>
                    <a:pt x="170" y="79"/>
                    <a:pt x="170" y="79"/>
                    <a:pt x="170" y="79"/>
                  </a:cubicBezTo>
                  <a:cubicBezTo>
                    <a:pt x="170" y="75"/>
                    <a:pt x="167" y="71"/>
                    <a:pt x="162" y="71"/>
                  </a:cubicBezTo>
                  <a:close/>
                  <a:moveTo>
                    <a:pt x="164" y="92"/>
                  </a:moveTo>
                  <a:cubicBezTo>
                    <a:pt x="164" y="93"/>
                    <a:pt x="163" y="94"/>
                    <a:pt x="162" y="94"/>
                  </a:cubicBezTo>
                  <a:cubicBezTo>
                    <a:pt x="151" y="94"/>
                    <a:pt x="151" y="94"/>
                    <a:pt x="151" y="94"/>
                  </a:cubicBezTo>
                  <a:cubicBezTo>
                    <a:pt x="147" y="94"/>
                    <a:pt x="143" y="96"/>
                    <a:pt x="142" y="100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34" y="119"/>
                    <a:pt x="135" y="124"/>
                    <a:pt x="138" y="126"/>
                  </a:cubicBezTo>
                  <a:cubicBezTo>
                    <a:pt x="146" y="134"/>
                    <a:pt x="146" y="134"/>
                    <a:pt x="146" y="134"/>
                  </a:cubicBezTo>
                  <a:cubicBezTo>
                    <a:pt x="146" y="135"/>
                    <a:pt x="146" y="135"/>
                    <a:pt x="146" y="135"/>
                  </a:cubicBezTo>
                  <a:cubicBezTo>
                    <a:pt x="146" y="136"/>
                    <a:pt x="146" y="136"/>
                    <a:pt x="145" y="137"/>
                  </a:cubicBezTo>
                  <a:cubicBezTo>
                    <a:pt x="136" y="146"/>
                    <a:pt x="136" y="146"/>
                    <a:pt x="136" y="146"/>
                  </a:cubicBezTo>
                  <a:cubicBezTo>
                    <a:pt x="136" y="147"/>
                    <a:pt x="135" y="147"/>
                    <a:pt x="134" y="146"/>
                  </a:cubicBezTo>
                  <a:cubicBezTo>
                    <a:pt x="126" y="138"/>
                    <a:pt x="126" y="138"/>
                    <a:pt x="126" y="138"/>
                  </a:cubicBezTo>
                  <a:cubicBezTo>
                    <a:pt x="124" y="136"/>
                    <a:pt x="122" y="135"/>
                    <a:pt x="119" y="135"/>
                  </a:cubicBezTo>
                  <a:cubicBezTo>
                    <a:pt x="118" y="135"/>
                    <a:pt x="116" y="136"/>
                    <a:pt x="115" y="136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96" y="144"/>
                    <a:pt x="93" y="148"/>
                    <a:pt x="93" y="151"/>
                  </a:cubicBezTo>
                  <a:cubicBezTo>
                    <a:pt x="93" y="163"/>
                    <a:pt x="93" y="163"/>
                    <a:pt x="93" y="163"/>
                  </a:cubicBezTo>
                  <a:cubicBezTo>
                    <a:pt x="93" y="164"/>
                    <a:pt x="93" y="164"/>
                    <a:pt x="92" y="164"/>
                  </a:cubicBezTo>
                  <a:cubicBezTo>
                    <a:pt x="79" y="164"/>
                    <a:pt x="79" y="164"/>
                    <a:pt x="79" y="164"/>
                  </a:cubicBezTo>
                  <a:cubicBezTo>
                    <a:pt x="78" y="164"/>
                    <a:pt x="77" y="164"/>
                    <a:pt x="77" y="163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7" y="148"/>
                    <a:pt x="74" y="144"/>
                    <a:pt x="71" y="143"/>
                  </a:cubicBezTo>
                  <a:cubicBezTo>
                    <a:pt x="55" y="136"/>
                    <a:pt x="55" y="136"/>
                    <a:pt x="55" y="136"/>
                  </a:cubicBezTo>
                  <a:cubicBezTo>
                    <a:pt x="54" y="136"/>
                    <a:pt x="52" y="135"/>
                    <a:pt x="51" y="135"/>
                  </a:cubicBezTo>
                  <a:cubicBezTo>
                    <a:pt x="48" y="135"/>
                    <a:pt x="46" y="136"/>
                    <a:pt x="44" y="138"/>
                  </a:cubicBezTo>
                  <a:cubicBezTo>
                    <a:pt x="36" y="146"/>
                    <a:pt x="36" y="146"/>
                    <a:pt x="36" y="146"/>
                  </a:cubicBezTo>
                  <a:cubicBezTo>
                    <a:pt x="36" y="146"/>
                    <a:pt x="34" y="146"/>
                    <a:pt x="34" y="146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24" y="136"/>
                    <a:pt x="24" y="136"/>
                    <a:pt x="24" y="135"/>
                  </a:cubicBezTo>
                  <a:cubicBezTo>
                    <a:pt x="24" y="135"/>
                    <a:pt x="24" y="135"/>
                    <a:pt x="25" y="134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5" y="124"/>
                    <a:pt x="36" y="119"/>
                    <a:pt x="34" y="116"/>
                  </a:cubicBezTo>
                  <a:cubicBezTo>
                    <a:pt x="28" y="100"/>
                    <a:pt x="28" y="100"/>
                    <a:pt x="28" y="100"/>
                  </a:cubicBezTo>
                  <a:cubicBezTo>
                    <a:pt x="27" y="96"/>
                    <a:pt x="23" y="94"/>
                    <a:pt x="19" y="94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7" y="94"/>
                    <a:pt x="6" y="93"/>
                    <a:pt x="6" y="92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6" y="78"/>
                    <a:pt x="7" y="77"/>
                    <a:pt x="8" y="77"/>
                  </a:cubicBezTo>
                  <a:cubicBezTo>
                    <a:pt x="19" y="77"/>
                    <a:pt x="19" y="77"/>
                    <a:pt x="19" y="77"/>
                  </a:cubicBezTo>
                  <a:cubicBezTo>
                    <a:pt x="23" y="77"/>
                    <a:pt x="27" y="74"/>
                    <a:pt x="28" y="71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6" y="52"/>
                    <a:pt x="35" y="47"/>
                    <a:pt x="33" y="44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6"/>
                    <a:pt x="24" y="36"/>
                    <a:pt x="24" y="35"/>
                  </a:cubicBezTo>
                  <a:cubicBezTo>
                    <a:pt x="24" y="35"/>
                    <a:pt x="24" y="34"/>
                    <a:pt x="25" y="34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4"/>
                    <a:pt x="36" y="24"/>
                    <a:pt x="36" y="25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6" y="35"/>
                    <a:pt x="48" y="36"/>
                    <a:pt x="51" y="36"/>
                  </a:cubicBezTo>
                  <a:cubicBezTo>
                    <a:pt x="52" y="36"/>
                    <a:pt x="54" y="35"/>
                    <a:pt x="55" y="35"/>
                  </a:cubicBezTo>
                  <a:cubicBezTo>
                    <a:pt x="70" y="28"/>
                    <a:pt x="70" y="28"/>
                    <a:pt x="70" y="28"/>
                  </a:cubicBezTo>
                  <a:cubicBezTo>
                    <a:pt x="74" y="27"/>
                    <a:pt x="77" y="23"/>
                    <a:pt x="77" y="19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7"/>
                    <a:pt x="78" y="6"/>
                    <a:pt x="79" y="6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3" y="6"/>
                    <a:pt x="93" y="7"/>
                    <a:pt x="93" y="8"/>
                  </a:cubicBezTo>
                  <a:cubicBezTo>
                    <a:pt x="93" y="19"/>
                    <a:pt x="93" y="19"/>
                    <a:pt x="93" y="19"/>
                  </a:cubicBezTo>
                  <a:cubicBezTo>
                    <a:pt x="93" y="23"/>
                    <a:pt x="96" y="27"/>
                    <a:pt x="100" y="28"/>
                  </a:cubicBezTo>
                  <a:cubicBezTo>
                    <a:pt x="115" y="35"/>
                    <a:pt x="115" y="35"/>
                    <a:pt x="115" y="35"/>
                  </a:cubicBezTo>
                  <a:cubicBezTo>
                    <a:pt x="118" y="36"/>
                    <a:pt x="123" y="36"/>
                    <a:pt x="126" y="33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35" y="24"/>
                    <a:pt x="136" y="24"/>
                    <a:pt x="136" y="25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46" y="34"/>
                    <a:pt x="146" y="35"/>
                    <a:pt x="146" y="35"/>
                  </a:cubicBezTo>
                  <a:cubicBezTo>
                    <a:pt x="146" y="36"/>
                    <a:pt x="146" y="36"/>
                    <a:pt x="145" y="37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5" y="47"/>
                    <a:pt x="134" y="52"/>
                    <a:pt x="136" y="55"/>
                  </a:cubicBezTo>
                  <a:cubicBezTo>
                    <a:pt x="142" y="71"/>
                    <a:pt x="142" y="71"/>
                    <a:pt x="142" y="71"/>
                  </a:cubicBezTo>
                  <a:cubicBezTo>
                    <a:pt x="143" y="74"/>
                    <a:pt x="147" y="77"/>
                    <a:pt x="151" y="77"/>
                  </a:cubicBezTo>
                  <a:cubicBezTo>
                    <a:pt x="162" y="77"/>
                    <a:pt x="162" y="77"/>
                    <a:pt x="162" y="77"/>
                  </a:cubicBezTo>
                  <a:cubicBezTo>
                    <a:pt x="163" y="77"/>
                    <a:pt x="164" y="78"/>
                    <a:pt x="164" y="79"/>
                  </a:cubicBezTo>
                  <a:lnTo>
                    <a:pt x="164" y="92"/>
                  </a:lnTo>
                  <a:close/>
                  <a:moveTo>
                    <a:pt x="85" y="62"/>
                  </a:moveTo>
                  <a:cubicBezTo>
                    <a:pt x="72" y="62"/>
                    <a:pt x="62" y="72"/>
                    <a:pt x="62" y="85"/>
                  </a:cubicBezTo>
                  <a:cubicBezTo>
                    <a:pt x="62" y="98"/>
                    <a:pt x="72" y="109"/>
                    <a:pt x="85" y="109"/>
                  </a:cubicBezTo>
                  <a:cubicBezTo>
                    <a:pt x="98" y="109"/>
                    <a:pt x="109" y="98"/>
                    <a:pt x="109" y="85"/>
                  </a:cubicBezTo>
                  <a:cubicBezTo>
                    <a:pt x="109" y="72"/>
                    <a:pt x="98" y="62"/>
                    <a:pt x="85" y="62"/>
                  </a:cubicBezTo>
                  <a:close/>
                  <a:moveTo>
                    <a:pt x="85" y="103"/>
                  </a:moveTo>
                  <a:cubicBezTo>
                    <a:pt x="76" y="103"/>
                    <a:pt x="68" y="95"/>
                    <a:pt x="68" y="85"/>
                  </a:cubicBezTo>
                  <a:cubicBezTo>
                    <a:pt x="68" y="76"/>
                    <a:pt x="76" y="68"/>
                    <a:pt x="85" y="68"/>
                  </a:cubicBezTo>
                  <a:cubicBezTo>
                    <a:pt x="95" y="68"/>
                    <a:pt x="103" y="76"/>
                    <a:pt x="103" y="85"/>
                  </a:cubicBezTo>
                  <a:cubicBezTo>
                    <a:pt x="103" y="95"/>
                    <a:pt x="95" y="103"/>
                    <a:pt x="85" y="103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847099" y="3674682"/>
            <a:ext cx="576580" cy="576580"/>
            <a:chOff x="8407459" y="1864114"/>
            <a:chExt cx="576580" cy="576580"/>
          </a:xfrm>
          <a:solidFill>
            <a:schemeClr val="bg1"/>
          </a:solidFill>
        </p:grpSpPr>
        <p:sp>
          <p:nvSpPr>
            <p:cNvPr id="102" name="圆角矩形 101"/>
            <p:cNvSpPr/>
            <p:nvPr/>
          </p:nvSpPr>
          <p:spPr>
            <a:xfrm>
              <a:off x="8407459" y="1864114"/>
              <a:ext cx="576580" cy="576580"/>
            </a:xfrm>
            <a:prstGeom prst="roundRect">
              <a:avLst>
                <a:gd name="adj" fmla="val 9467"/>
              </a:avLst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201" name="组合 200"/>
            <p:cNvGrpSpPr/>
            <p:nvPr/>
          </p:nvGrpSpPr>
          <p:grpSpPr>
            <a:xfrm>
              <a:off x="8570278" y="1973200"/>
              <a:ext cx="265204" cy="344007"/>
              <a:chOff x="8175428" y="2319832"/>
              <a:chExt cx="244310" cy="316905"/>
            </a:xfrm>
            <a:grpFill/>
          </p:grpSpPr>
          <p:sp useBgFill="1">
            <p:nvSpPr>
              <p:cNvPr id="202" name="Freeform 321"/>
              <p:cNvSpPr>
                <a:spLocks/>
              </p:cNvSpPr>
              <p:nvPr/>
            </p:nvSpPr>
            <p:spPr bwMode="auto">
              <a:xfrm>
                <a:off x="8366688" y="2577404"/>
                <a:ext cx="53050" cy="53050"/>
              </a:xfrm>
              <a:custGeom>
                <a:avLst/>
                <a:gdLst>
                  <a:gd name="T0" fmla="*/ 28 w 32"/>
                  <a:gd name="T1" fmla="*/ 32 h 32"/>
                  <a:gd name="T2" fmla="*/ 25 w 32"/>
                  <a:gd name="T3" fmla="*/ 31 h 32"/>
                  <a:gd name="T4" fmla="*/ 1 w 32"/>
                  <a:gd name="T5" fmla="*/ 7 h 32"/>
                  <a:gd name="T6" fmla="*/ 1 w 32"/>
                  <a:gd name="T7" fmla="*/ 1 h 32"/>
                  <a:gd name="T8" fmla="*/ 7 w 32"/>
                  <a:gd name="T9" fmla="*/ 1 h 32"/>
                  <a:gd name="T10" fmla="*/ 31 w 32"/>
                  <a:gd name="T11" fmla="*/ 25 h 32"/>
                  <a:gd name="T12" fmla="*/ 31 w 32"/>
                  <a:gd name="T13" fmla="*/ 31 h 32"/>
                  <a:gd name="T14" fmla="*/ 28 w 32"/>
                  <a:gd name="T15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32">
                    <a:moveTo>
                      <a:pt x="28" y="32"/>
                    </a:moveTo>
                    <a:cubicBezTo>
                      <a:pt x="27" y="32"/>
                      <a:pt x="26" y="32"/>
                      <a:pt x="25" y="3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3" y="0"/>
                      <a:pt x="5" y="0"/>
                      <a:pt x="7" y="1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2" y="27"/>
                      <a:pt x="32" y="29"/>
                      <a:pt x="31" y="31"/>
                    </a:cubicBezTo>
                    <a:cubicBezTo>
                      <a:pt x="30" y="32"/>
                      <a:pt x="29" y="32"/>
                      <a:pt x="28" y="32"/>
                    </a:cubicBezTo>
                    <a:close/>
                  </a:path>
                </a:pathLst>
              </a:custGeom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 useBgFill="1">
            <p:nvSpPr>
              <p:cNvPr id="203" name="Freeform 322"/>
              <p:cNvSpPr>
                <a:spLocks noEditPoints="1"/>
              </p:cNvSpPr>
              <p:nvPr/>
            </p:nvSpPr>
            <p:spPr bwMode="auto">
              <a:xfrm>
                <a:off x="8294093" y="2504809"/>
                <a:ext cx="92140" cy="92838"/>
              </a:xfrm>
              <a:custGeom>
                <a:avLst/>
                <a:gdLst>
                  <a:gd name="T0" fmla="*/ 28 w 56"/>
                  <a:gd name="T1" fmla="*/ 56 h 56"/>
                  <a:gd name="T2" fmla="*/ 28 w 56"/>
                  <a:gd name="T3" fmla="*/ 56 h 56"/>
                  <a:gd name="T4" fmla="*/ 0 w 56"/>
                  <a:gd name="T5" fmla="*/ 28 h 56"/>
                  <a:gd name="T6" fmla="*/ 8 w 56"/>
                  <a:gd name="T7" fmla="*/ 8 h 56"/>
                  <a:gd name="T8" fmla="*/ 28 w 56"/>
                  <a:gd name="T9" fmla="*/ 0 h 56"/>
                  <a:gd name="T10" fmla="*/ 48 w 56"/>
                  <a:gd name="T11" fmla="*/ 8 h 56"/>
                  <a:gd name="T12" fmla="*/ 56 w 56"/>
                  <a:gd name="T13" fmla="*/ 28 h 56"/>
                  <a:gd name="T14" fmla="*/ 48 w 56"/>
                  <a:gd name="T15" fmla="*/ 48 h 56"/>
                  <a:gd name="T16" fmla="*/ 28 w 56"/>
                  <a:gd name="T17" fmla="*/ 56 h 56"/>
                  <a:gd name="T18" fmla="*/ 28 w 56"/>
                  <a:gd name="T19" fmla="*/ 8 h 56"/>
                  <a:gd name="T20" fmla="*/ 14 w 56"/>
                  <a:gd name="T21" fmla="*/ 14 h 56"/>
                  <a:gd name="T22" fmla="*/ 8 w 56"/>
                  <a:gd name="T23" fmla="*/ 28 h 56"/>
                  <a:gd name="T24" fmla="*/ 28 w 56"/>
                  <a:gd name="T25" fmla="*/ 48 h 56"/>
                  <a:gd name="T26" fmla="*/ 42 w 56"/>
                  <a:gd name="T27" fmla="*/ 42 h 56"/>
                  <a:gd name="T28" fmla="*/ 48 w 56"/>
                  <a:gd name="T29" fmla="*/ 28 h 56"/>
                  <a:gd name="T30" fmla="*/ 42 w 56"/>
                  <a:gd name="T31" fmla="*/ 14 h 56"/>
                  <a:gd name="T32" fmla="*/ 28 w 56"/>
                  <a:gd name="T33" fmla="*/ 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6" h="56">
                    <a:moveTo>
                      <a:pt x="28" y="56"/>
                    </a:moveTo>
                    <a:cubicBezTo>
                      <a:pt x="28" y="56"/>
                      <a:pt x="28" y="56"/>
                      <a:pt x="28" y="56"/>
                    </a:cubicBezTo>
                    <a:cubicBezTo>
                      <a:pt x="13" y="56"/>
                      <a:pt x="0" y="43"/>
                      <a:pt x="0" y="28"/>
                    </a:cubicBezTo>
                    <a:cubicBezTo>
                      <a:pt x="0" y="21"/>
                      <a:pt x="3" y="13"/>
                      <a:pt x="8" y="8"/>
                    </a:cubicBezTo>
                    <a:cubicBezTo>
                      <a:pt x="13" y="3"/>
                      <a:pt x="20" y="0"/>
                      <a:pt x="28" y="0"/>
                    </a:cubicBezTo>
                    <a:cubicBezTo>
                      <a:pt x="35" y="0"/>
                      <a:pt x="42" y="3"/>
                      <a:pt x="48" y="8"/>
                    </a:cubicBezTo>
                    <a:cubicBezTo>
                      <a:pt x="53" y="13"/>
                      <a:pt x="56" y="21"/>
                      <a:pt x="56" y="28"/>
                    </a:cubicBezTo>
                    <a:cubicBezTo>
                      <a:pt x="56" y="35"/>
                      <a:pt x="53" y="43"/>
                      <a:pt x="48" y="48"/>
                    </a:cubicBezTo>
                    <a:cubicBezTo>
                      <a:pt x="42" y="53"/>
                      <a:pt x="35" y="56"/>
                      <a:pt x="28" y="56"/>
                    </a:cubicBezTo>
                    <a:close/>
                    <a:moveTo>
                      <a:pt x="28" y="8"/>
                    </a:moveTo>
                    <a:cubicBezTo>
                      <a:pt x="23" y="8"/>
                      <a:pt x="18" y="10"/>
                      <a:pt x="14" y="14"/>
                    </a:cubicBezTo>
                    <a:cubicBezTo>
                      <a:pt x="10" y="18"/>
                      <a:pt x="8" y="23"/>
                      <a:pt x="8" y="28"/>
                    </a:cubicBezTo>
                    <a:cubicBezTo>
                      <a:pt x="8" y="39"/>
                      <a:pt x="17" y="48"/>
                      <a:pt x="28" y="48"/>
                    </a:cubicBezTo>
                    <a:cubicBezTo>
                      <a:pt x="33" y="48"/>
                      <a:pt x="38" y="46"/>
                      <a:pt x="42" y="42"/>
                    </a:cubicBezTo>
                    <a:cubicBezTo>
                      <a:pt x="46" y="38"/>
                      <a:pt x="48" y="33"/>
                      <a:pt x="48" y="28"/>
                    </a:cubicBezTo>
                    <a:cubicBezTo>
                      <a:pt x="48" y="23"/>
                      <a:pt x="46" y="18"/>
                      <a:pt x="42" y="14"/>
                    </a:cubicBezTo>
                    <a:cubicBezTo>
                      <a:pt x="38" y="10"/>
                      <a:pt x="33" y="8"/>
                      <a:pt x="28" y="8"/>
                    </a:cubicBez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 useBgFill="1">
            <p:nvSpPr>
              <p:cNvPr id="204" name="Freeform 323"/>
              <p:cNvSpPr>
                <a:spLocks/>
              </p:cNvSpPr>
              <p:nvPr/>
            </p:nvSpPr>
            <p:spPr bwMode="auto">
              <a:xfrm>
                <a:off x="8175428" y="2319832"/>
                <a:ext cx="237330" cy="316905"/>
              </a:xfrm>
              <a:custGeom>
                <a:avLst/>
                <a:gdLst>
                  <a:gd name="T0" fmla="*/ 80 w 144"/>
                  <a:gd name="T1" fmla="*/ 192 h 192"/>
                  <a:gd name="T2" fmla="*/ 4 w 144"/>
                  <a:gd name="T3" fmla="*/ 192 h 192"/>
                  <a:gd name="T4" fmla="*/ 0 w 144"/>
                  <a:gd name="T5" fmla="*/ 188 h 192"/>
                  <a:gd name="T6" fmla="*/ 0 w 144"/>
                  <a:gd name="T7" fmla="*/ 47 h 192"/>
                  <a:gd name="T8" fmla="*/ 1 w 144"/>
                  <a:gd name="T9" fmla="*/ 44 h 192"/>
                  <a:gd name="T10" fmla="*/ 43 w 144"/>
                  <a:gd name="T11" fmla="*/ 1 h 192"/>
                  <a:gd name="T12" fmla="*/ 45 w 144"/>
                  <a:gd name="T13" fmla="*/ 0 h 192"/>
                  <a:gd name="T14" fmla="*/ 140 w 144"/>
                  <a:gd name="T15" fmla="*/ 0 h 192"/>
                  <a:gd name="T16" fmla="*/ 144 w 144"/>
                  <a:gd name="T17" fmla="*/ 4 h 192"/>
                  <a:gd name="T18" fmla="*/ 144 w 144"/>
                  <a:gd name="T19" fmla="*/ 116 h 192"/>
                  <a:gd name="T20" fmla="*/ 140 w 144"/>
                  <a:gd name="T21" fmla="*/ 120 h 192"/>
                  <a:gd name="T22" fmla="*/ 136 w 144"/>
                  <a:gd name="T23" fmla="*/ 116 h 192"/>
                  <a:gd name="T24" fmla="*/ 136 w 144"/>
                  <a:gd name="T25" fmla="*/ 8 h 192"/>
                  <a:gd name="T26" fmla="*/ 47 w 144"/>
                  <a:gd name="T27" fmla="*/ 8 h 192"/>
                  <a:gd name="T28" fmla="*/ 8 w 144"/>
                  <a:gd name="T29" fmla="*/ 48 h 192"/>
                  <a:gd name="T30" fmla="*/ 8 w 144"/>
                  <a:gd name="T31" fmla="*/ 184 h 192"/>
                  <a:gd name="T32" fmla="*/ 80 w 144"/>
                  <a:gd name="T33" fmla="*/ 184 h 192"/>
                  <a:gd name="T34" fmla="*/ 84 w 144"/>
                  <a:gd name="T35" fmla="*/ 188 h 192"/>
                  <a:gd name="T36" fmla="*/ 80 w 144"/>
                  <a:gd name="T37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4" h="192">
                    <a:moveTo>
                      <a:pt x="80" y="192"/>
                    </a:moveTo>
                    <a:cubicBezTo>
                      <a:pt x="4" y="192"/>
                      <a:pt x="4" y="192"/>
                      <a:pt x="4" y="192"/>
                    </a:cubicBezTo>
                    <a:cubicBezTo>
                      <a:pt x="2" y="192"/>
                      <a:pt x="0" y="190"/>
                      <a:pt x="0" y="18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5"/>
                      <a:pt x="0" y="44"/>
                      <a:pt x="1" y="44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3" y="0"/>
                      <a:pt x="44" y="0"/>
                      <a:pt x="45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42" y="0"/>
                      <a:pt x="144" y="2"/>
                      <a:pt x="144" y="4"/>
                    </a:cubicBezTo>
                    <a:cubicBezTo>
                      <a:pt x="144" y="116"/>
                      <a:pt x="144" y="116"/>
                      <a:pt x="144" y="116"/>
                    </a:cubicBezTo>
                    <a:cubicBezTo>
                      <a:pt x="144" y="118"/>
                      <a:pt x="142" y="120"/>
                      <a:pt x="140" y="120"/>
                    </a:cubicBezTo>
                    <a:cubicBezTo>
                      <a:pt x="138" y="120"/>
                      <a:pt x="136" y="118"/>
                      <a:pt x="136" y="116"/>
                    </a:cubicBezTo>
                    <a:cubicBezTo>
                      <a:pt x="136" y="8"/>
                      <a:pt x="136" y="8"/>
                      <a:pt x="136" y="8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8" y="184"/>
                      <a:pt x="8" y="184"/>
                      <a:pt x="8" y="184"/>
                    </a:cubicBezTo>
                    <a:cubicBezTo>
                      <a:pt x="80" y="184"/>
                      <a:pt x="80" y="184"/>
                      <a:pt x="80" y="184"/>
                    </a:cubicBezTo>
                    <a:cubicBezTo>
                      <a:pt x="82" y="184"/>
                      <a:pt x="84" y="186"/>
                      <a:pt x="84" y="188"/>
                    </a:cubicBezTo>
                    <a:cubicBezTo>
                      <a:pt x="84" y="190"/>
                      <a:pt x="82" y="192"/>
                      <a:pt x="80" y="192"/>
                    </a:cubicBezTo>
                    <a:close/>
                  </a:path>
                </a:pathLst>
              </a:custGeom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 useBgFill="1">
            <p:nvSpPr>
              <p:cNvPr id="205" name="Freeform 324"/>
              <p:cNvSpPr>
                <a:spLocks/>
              </p:cNvSpPr>
              <p:nvPr/>
            </p:nvSpPr>
            <p:spPr bwMode="auto">
              <a:xfrm>
                <a:off x="8181710" y="2319832"/>
                <a:ext cx="79575" cy="92838"/>
              </a:xfrm>
              <a:custGeom>
                <a:avLst/>
                <a:gdLst>
                  <a:gd name="T0" fmla="*/ 44 w 48"/>
                  <a:gd name="T1" fmla="*/ 56 h 56"/>
                  <a:gd name="T2" fmla="*/ 4 w 48"/>
                  <a:gd name="T3" fmla="*/ 56 h 56"/>
                  <a:gd name="T4" fmla="*/ 0 w 48"/>
                  <a:gd name="T5" fmla="*/ 52 h 56"/>
                  <a:gd name="T6" fmla="*/ 4 w 48"/>
                  <a:gd name="T7" fmla="*/ 48 h 56"/>
                  <a:gd name="T8" fmla="*/ 40 w 48"/>
                  <a:gd name="T9" fmla="*/ 48 h 56"/>
                  <a:gd name="T10" fmla="*/ 40 w 48"/>
                  <a:gd name="T11" fmla="*/ 4 h 56"/>
                  <a:gd name="T12" fmla="*/ 44 w 48"/>
                  <a:gd name="T13" fmla="*/ 0 h 56"/>
                  <a:gd name="T14" fmla="*/ 48 w 48"/>
                  <a:gd name="T15" fmla="*/ 4 h 56"/>
                  <a:gd name="T16" fmla="*/ 48 w 48"/>
                  <a:gd name="T17" fmla="*/ 52 h 56"/>
                  <a:gd name="T18" fmla="*/ 44 w 48"/>
                  <a:gd name="T1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6">
                    <a:moveTo>
                      <a:pt x="44" y="56"/>
                    </a:moveTo>
                    <a:cubicBezTo>
                      <a:pt x="4" y="56"/>
                      <a:pt x="4" y="56"/>
                      <a:pt x="4" y="56"/>
                    </a:cubicBezTo>
                    <a:cubicBezTo>
                      <a:pt x="2" y="56"/>
                      <a:pt x="0" y="54"/>
                      <a:pt x="0" y="52"/>
                    </a:cubicBezTo>
                    <a:cubicBezTo>
                      <a:pt x="0" y="50"/>
                      <a:pt x="2" y="48"/>
                      <a:pt x="4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2"/>
                      <a:pt x="42" y="0"/>
                      <a:pt x="44" y="0"/>
                    </a:cubicBezTo>
                    <a:cubicBezTo>
                      <a:pt x="46" y="0"/>
                      <a:pt x="48" y="2"/>
                      <a:pt x="48" y="4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8" y="54"/>
                      <a:pt x="46" y="56"/>
                      <a:pt x="44" y="56"/>
                    </a:cubicBezTo>
                    <a:close/>
                  </a:path>
                </a:pathLst>
              </a:custGeom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5" name="等腰三角形 54"/>
          <p:cNvSpPr/>
          <p:nvPr/>
        </p:nvSpPr>
        <p:spPr>
          <a:xfrm rot="10800000">
            <a:off x="2918199" y="2777719"/>
            <a:ext cx="795528" cy="342900"/>
          </a:xfrm>
          <a:prstGeom prst="triangle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99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5E-6 -0.05972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5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05183 2.22222E-6 " pathEditMode="relative" rAng="0" ptsTypes="AA">
                                      <p:cBhvr>
                                        <p:cTn id="33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50"/>
                            </p:stCondLst>
                            <p:childTnLst>
                              <p:par>
                                <p:cTn id="3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4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5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05183 2.22222E-6 " pathEditMode="relative" rAng="0" ptsTypes="AA">
                                      <p:cBhvr>
                                        <p:cTn id="46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45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4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5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0.05183 2.22222E-6 " pathEditMode="relative" rAng="0" ptsTypes="AA">
                                      <p:cBhvr>
                                        <p:cTn id="59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45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4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5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0.05183 2.59259E-6 " pathEditMode="relative" rAng="0" ptsTypes="AA">
                                      <p:cBhvr>
                                        <p:cTn id="72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450"/>
                            </p:stCondLst>
                            <p:childTnLst>
                              <p:par>
                                <p:cTn id="7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4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5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05183 2.59259E-6 " pathEditMode="relative" rAng="0" ptsTypes="AA">
                                      <p:cBhvr>
                                        <p:cTn id="85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50"/>
                            </p:stCondLst>
                            <p:childTnLst>
                              <p:par>
                                <p:cTn id="8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45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5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05182 2.59259E-6 " pathEditMode="relative" rAng="0" ptsTypes="AA">
                                      <p:cBhvr>
                                        <p:cTn id="98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5" grpId="0" animBg="1"/>
      <p:bldP spid="5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239952" y="362388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应变措施</a:t>
            </a:r>
          </a:p>
        </p:txBody>
      </p:sp>
      <p:sp>
        <p:nvSpPr>
          <p:cNvPr id="29" name="矩形 28"/>
          <p:cNvSpPr/>
          <p:nvPr/>
        </p:nvSpPr>
        <p:spPr>
          <a:xfrm>
            <a:off x="3796485" y="782379"/>
            <a:ext cx="21110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DINPro-Light" panose="02000504040000020003" pitchFamily="50" charset="0"/>
                <a:ea typeface="方正兰亭黑简体" panose="02000000000000000000" pitchFamily="2" charset="-122"/>
              </a:rPr>
              <a:t>CONTINGENCY MEASURES</a:t>
            </a:r>
          </a:p>
        </p:txBody>
      </p:sp>
      <p:grpSp>
        <p:nvGrpSpPr>
          <p:cNvPr id="59" name="组合 58"/>
          <p:cNvGrpSpPr/>
          <p:nvPr/>
        </p:nvGrpSpPr>
        <p:grpSpPr>
          <a:xfrm>
            <a:off x="4860723" y="2394857"/>
            <a:ext cx="2422026" cy="2654528"/>
            <a:chOff x="4733926" y="3591719"/>
            <a:chExt cx="396875" cy="434975"/>
          </a:xfrm>
          <a:solidFill>
            <a:schemeClr val="bg1"/>
          </a:solidFill>
        </p:grpSpPr>
        <p:sp>
          <p:nvSpPr>
            <p:cNvPr id="60" name="Freeform 85"/>
            <p:cNvSpPr>
              <a:spLocks/>
            </p:cNvSpPr>
            <p:nvPr/>
          </p:nvSpPr>
          <p:spPr bwMode="auto">
            <a:xfrm>
              <a:off x="4894263" y="3688557"/>
              <a:ext cx="42862" cy="66675"/>
            </a:xfrm>
            <a:custGeom>
              <a:avLst/>
              <a:gdLst>
                <a:gd name="T0" fmla="*/ 6 w 9"/>
                <a:gd name="T1" fmla="*/ 0 h 14"/>
                <a:gd name="T2" fmla="*/ 0 w 9"/>
                <a:gd name="T3" fmla="*/ 12 h 14"/>
                <a:gd name="T4" fmla="*/ 2 w 9"/>
                <a:gd name="T5" fmla="*/ 14 h 14"/>
                <a:gd name="T6" fmla="*/ 4 w 9"/>
                <a:gd name="T7" fmla="*/ 12 h 14"/>
                <a:gd name="T8" fmla="*/ 8 w 9"/>
                <a:gd name="T9" fmla="*/ 3 h 14"/>
                <a:gd name="T10" fmla="*/ 9 w 9"/>
                <a:gd name="T11" fmla="*/ 1 h 14"/>
                <a:gd name="T12" fmla="*/ 6 w 9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4">
                  <a:moveTo>
                    <a:pt x="6" y="0"/>
                  </a:moveTo>
                  <a:cubicBezTo>
                    <a:pt x="6" y="1"/>
                    <a:pt x="0" y="5"/>
                    <a:pt x="0" y="12"/>
                  </a:cubicBezTo>
                  <a:cubicBezTo>
                    <a:pt x="0" y="13"/>
                    <a:pt x="1" y="14"/>
                    <a:pt x="2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4" y="6"/>
                    <a:pt x="8" y="3"/>
                    <a:pt x="8" y="3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Freeform 86"/>
            <p:cNvSpPr>
              <a:spLocks noEditPoints="1"/>
            </p:cNvSpPr>
            <p:nvPr/>
          </p:nvSpPr>
          <p:spPr bwMode="auto">
            <a:xfrm>
              <a:off x="4733926" y="3591719"/>
              <a:ext cx="396875" cy="434975"/>
            </a:xfrm>
            <a:custGeom>
              <a:avLst/>
              <a:gdLst>
                <a:gd name="T0" fmla="*/ 80 w 82"/>
                <a:gd name="T1" fmla="*/ 28 h 90"/>
                <a:gd name="T2" fmla="*/ 45 w 82"/>
                <a:gd name="T3" fmla="*/ 1 h 90"/>
                <a:gd name="T4" fmla="*/ 15 w 82"/>
                <a:gd name="T5" fmla="*/ 11 h 90"/>
                <a:gd name="T6" fmla="*/ 6 w 82"/>
                <a:gd name="T7" fmla="*/ 36 h 90"/>
                <a:gd name="T8" fmla="*/ 8 w 82"/>
                <a:gd name="T9" fmla="*/ 41 h 90"/>
                <a:gd name="T10" fmla="*/ 3 w 82"/>
                <a:gd name="T11" fmla="*/ 50 h 90"/>
                <a:gd name="T12" fmla="*/ 0 w 82"/>
                <a:gd name="T13" fmla="*/ 55 h 90"/>
                <a:gd name="T14" fmla="*/ 7 w 82"/>
                <a:gd name="T15" fmla="*/ 60 h 90"/>
                <a:gd name="T16" fmla="*/ 6 w 82"/>
                <a:gd name="T17" fmla="*/ 64 h 90"/>
                <a:gd name="T18" fmla="*/ 8 w 82"/>
                <a:gd name="T19" fmla="*/ 66 h 90"/>
                <a:gd name="T20" fmla="*/ 7 w 82"/>
                <a:gd name="T21" fmla="*/ 70 h 90"/>
                <a:gd name="T22" fmla="*/ 8 w 82"/>
                <a:gd name="T23" fmla="*/ 74 h 90"/>
                <a:gd name="T24" fmla="*/ 6 w 82"/>
                <a:gd name="T25" fmla="*/ 79 h 90"/>
                <a:gd name="T26" fmla="*/ 22 w 82"/>
                <a:gd name="T27" fmla="*/ 82 h 90"/>
                <a:gd name="T28" fmla="*/ 32 w 82"/>
                <a:gd name="T29" fmla="*/ 90 h 90"/>
                <a:gd name="T30" fmla="*/ 71 w 82"/>
                <a:gd name="T31" fmla="*/ 90 h 90"/>
                <a:gd name="T32" fmla="*/ 70 w 82"/>
                <a:gd name="T33" fmla="*/ 78 h 90"/>
                <a:gd name="T34" fmla="*/ 78 w 82"/>
                <a:gd name="T35" fmla="*/ 52 h 90"/>
                <a:gd name="T36" fmla="*/ 80 w 82"/>
                <a:gd name="T37" fmla="*/ 28 h 90"/>
                <a:gd name="T38" fmla="*/ 44 w 82"/>
                <a:gd name="T39" fmla="*/ 69 h 90"/>
                <a:gd name="T40" fmla="*/ 35 w 82"/>
                <a:gd name="T41" fmla="*/ 63 h 90"/>
                <a:gd name="T42" fmla="*/ 52 w 82"/>
                <a:gd name="T43" fmla="*/ 63 h 90"/>
                <a:gd name="T44" fmla="*/ 44 w 82"/>
                <a:gd name="T45" fmla="*/ 69 h 90"/>
                <a:gd name="T46" fmla="*/ 51 w 82"/>
                <a:gd name="T47" fmla="*/ 60 h 90"/>
                <a:gd name="T48" fmla="*/ 37 w 82"/>
                <a:gd name="T49" fmla="*/ 60 h 90"/>
                <a:gd name="T50" fmla="*/ 35 w 82"/>
                <a:gd name="T51" fmla="*/ 58 h 90"/>
                <a:gd name="T52" fmla="*/ 37 w 82"/>
                <a:gd name="T53" fmla="*/ 56 h 90"/>
                <a:gd name="T54" fmla="*/ 51 w 82"/>
                <a:gd name="T55" fmla="*/ 56 h 90"/>
                <a:gd name="T56" fmla="*/ 52 w 82"/>
                <a:gd name="T57" fmla="*/ 58 h 90"/>
                <a:gd name="T58" fmla="*/ 51 w 82"/>
                <a:gd name="T59" fmla="*/ 60 h 90"/>
                <a:gd name="T60" fmla="*/ 51 w 82"/>
                <a:gd name="T61" fmla="*/ 52 h 90"/>
                <a:gd name="T62" fmla="*/ 37 w 82"/>
                <a:gd name="T63" fmla="*/ 52 h 90"/>
                <a:gd name="T64" fmla="*/ 27 w 82"/>
                <a:gd name="T65" fmla="*/ 32 h 90"/>
                <a:gd name="T66" fmla="*/ 44 w 82"/>
                <a:gd name="T67" fmla="*/ 14 h 90"/>
                <a:gd name="T68" fmla="*/ 61 w 82"/>
                <a:gd name="T69" fmla="*/ 32 h 90"/>
                <a:gd name="T70" fmla="*/ 51 w 82"/>
                <a:gd name="T71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2" h="90">
                  <a:moveTo>
                    <a:pt x="80" y="28"/>
                  </a:moveTo>
                  <a:cubicBezTo>
                    <a:pt x="73" y="0"/>
                    <a:pt x="45" y="1"/>
                    <a:pt x="45" y="1"/>
                  </a:cubicBezTo>
                  <a:cubicBezTo>
                    <a:pt x="25" y="0"/>
                    <a:pt x="15" y="11"/>
                    <a:pt x="15" y="11"/>
                  </a:cubicBezTo>
                  <a:cubicBezTo>
                    <a:pt x="10" y="15"/>
                    <a:pt x="3" y="33"/>
                    <a:pt x="6" y="36"/>
                  </a:cubicBezTo>
                  <a:cubicBezTo>
                    <a:pt x="10" y="39"/>
                    <a:pt x="8" y="41"/>
                    <a:pt x="8" y="41"/>
                  </a:cubicBezTo>
                  <a:cubicBezTo>
                    <a:pt x="8" y="41"/>
                    <a:pt x="6" y="46"/>
                    <a:pt x="3" y="50"/>
                  </a:cubicBezTo>
                  <a:cubicBezTo>
                    <a:pt x="0" y="54"/>
                    <a:pt x="0" y="55"/>
                    <a:pt x="0" y="55"/>
                  </a:cubicBezTo>
                  <a:cubicBezTo>
                    <a:pt x="0" y="60"/>
                    <a:pt x="7" y="59"/>
                    <a:pt x="7" y="60"/>
                  </a:cubicBezTo>
                  <a:cubicBezTo>
                    <a:pt x="8" y="61"/>
                    <a:pt x="6" y="63"/>
                    <a:pt x="6" y="64"/>
                  </a:cubicBezTo>
                  <a:cubicBezTo>
                    <a:pt x="5" y="65"/>
                    <a:pt x="8" y="66"/>
                    <a:pt x="8" y="66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7" y="70"/>
                    <a:pt x="11" y="72"/>
                    <a:pt x="8" y="74"/>
                  </a:cubicBezTo>
                  <a:cubicBezTo>
                    <a:pt x="6" y="75"/>
                    <a:pt x="6" y="79"/>
                    <a:pt x="6" y="79"/>
                  </a:cubicBezTo>
                  <a:cubicBezTo>
                    <a:pt x="7" y="85"/>
                    <a:pt x="22" y="82"/>
                    <a:pt x="22" y="82"/>
                  </a:cubicBezTo>
                  <a:cubicBezTo>
                    <a:pt x="30" y="82"/>
                    <a:pt x="32" y="90"/>
                    <a:pt x="32" y="90"/>
                  </a:cubicBezTo>
                  <a:cubicBezTo>
                    <a:pt x="71" y="90"/>
                    <a:pt x="71" y="90"/>
                    <a:pt x="71" y="90"/>
                  </a:cubicBezTo>
                  <a:cubicBezTo>
                    <a:pt x="71" y="85"/>
                    <a:pt x="70" y="82"/>
                    <a:pt x="70" y="78"/>
                  </a:cubicBezTo>
                  <a:cubicBezTo>
                    <a:pt x="68" y="65"/>
                    <a:pt x="73" y="60"/>
                    <a:pt x="78" y="52"/>
                  </a:cubicBezTo>
                  <a:cubicBezTo>
                    <a:pt x="82" y="44"/>
                    <a:pt x="80" y="28"/>
                    <a:pt x="80" y="28"/>
                  </a:cubicBezTo>
                  <a:close/>
                  <a:moveTo>
                    <a:pt x="44" y="69"/>
                  </a:moveTo>
                  <a:cubicBezTo>
                    <a:pt x="39" y="69"/>
                    <a:pt x="35" y="66"/>
                    <a:pt x="35" y="63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6"/>
                    <a:pt x="48" y="69"/>
                    <a:pt x="44" y="69"/>
                  </a:cubicBezTo>
                  <a:close/>
                  <a:moveTo>
                    <a:pt x="51" y="60"/>
                  </a:moveTo>
                  <a:cubicBezTo>
                    <a:pt x="37" y="60"/>
                    <a:pt x="37" y="60"/>
                    <a:pt x="37" y="60"/>
                  </a:cubicBezTo>
                  <a:cubicBezTo>
                    <a:pt x="36" y="60"/>
                    <a:pt x="35" y="59"/>
                    <a:pt x="35" y="58"/>
                  </a:cubicBezTo>
                  <a:cubicBezTo>
                    <a:pt x="35" y="57"/>
                    <a:pt x="36" y="56"/>
                    <a:pt x="37" y="5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2" y="56"/>
                    <a:pt x="52" y="57"/>
                    <a:pt x="52" y="58"/>
                  </a:cubicBezTo>
                  <a:cubicBezTo>
                    <a:pt x="52" y="59"/>
                    <a:pt x="52" y="60"/>
                    <a:pt x="51" y="60"/>
                  </a:cubicBezTo>
                  <a:close/>
                  <a:moveTo>
                    <a:pt x="51" y="52"/>
                  </a:moveTo>
                  <a:cubicBezTo>
                    <a:pt x="37" y="52"/>
                    <a:pt x="37" y="52"/>
                    <a:pt x="37" y="52"/>
                  </a:cubicBezTo>
                  <a:cubicBezTo>
                    <a:pt x="35" y="47"/>
                    <a:pt x="27" y="39"/>
                    <a:pt x="27" y="32"/>
                  </a:cubicBezTo>
                  <a:cubicBezTo>
                    <a:pt x="27" y="22"/>
                    <a:pt x="34" y="14"/>
                    <a:pt x="44" y="14"/>
                  </a:cubicBezTo>
                  <a:cubicBezTo>
                    <a:pt x="53" y="14"/>
                    <a:pt x="61" y="22"/>
                    <a:pt x="61" y="32"/>
                  </a:cubicBezTo>
                  <a:cubicBezTo>
                    <a:pt x="61" y="39"/>
                    <a:pt x="52" y="47"/>
                    <a:pt x="51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828592" y="2207361"/>
            <a:ext cx="3032718" cy="1103036"/>
            <a:chOff x="1676192" y="2308961"/>
            <a:chExt cx="3032718" cy="1103036"/>
          </a:xfrm>
        </p:grpSpPr>
        <p:sp>
          <p:nvSpPr>
            <p:cNvPr id="62" name="矩形 61"/>
            <p:cNvSpPr/>
            <p:nvPr/>
          </p:nvSpPr>
          <p:spPr>
            <a:xfrm>
              <a:off x="1676192" y="2308961"/>
              <a:ext cx="2646878" cy="5330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120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单击添加段落文本</a:t>
              </a:r>
              <a:endParaRPr lang="en-US" altLang="zh-CN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1693993" y="2759511"/>
              <a:ext cx="3014917" cy="652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此处添加详细文本描述建议与标题相关并符合整体语言风格。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846393" y="4240067"/>
            <a:ext cx="3014917" cy="1103036"/>
            <a:chOff x="1693993" y="4341667"/>
            <a:chExt cx="3014917" cy="1103036"/>
          </a:xfrm>
        </p:grpSpPr>
        <p:sp>
          <p:nvSpPr>
            <p:cNvPr id="64" name="矩形 63"/>
            <p:cNvSpPr/>
            <p:nvPr/>
          </p:nvSpPr>
          <p:spPr>
            <a:xfrm>
              <a:off x="1693993" y="4341667"/>
              <a:ext cx="2627584" cy="5330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120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单击添加段落文本</a:t>
              </a:r>
              <a:endParaRPr lang="en-US" altLang="zh-CN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693993" y="4792217"/>
              <a:ext cx="3014917" cy="652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此处添加详细文本描述建议与标题相关并符合整体语言风格。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173420" y="2319597"/>
            <a:ext cx="3014918" cy="1092400"/>
            <a:chOff x="8021020" y="2319597"/>
            <a:chExt cx="3014918" cy="1092400"/>
          </a:xfrm>
        </p:grpSpPr>
        <p:sp>
          <p:nvSpPr>
            <p:cNvPr id="65" name="矩形 64"/>
            <p:cNvSpPr/>
            <p:nvPr/>
          </p:nvSpPr>
          <p:spPr>
            <a:xfrm>
              <a:off x="8021020" y="2319597"/>
              <a:ext cx="2763093" cy="5330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120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单击添加段落文本</a:t>
              </a:r>
              <a:endParaRPr lang="en-US" altLang="zh-CN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8021021" y="2759511"/>
              <a:ext cx="3014917" cy="652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此处添加详细文本描述建议与标题相关并符合整体语言风格。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173421" y="4341667"/>
            <a:ext cx="3014917" cy="1103036"/>
            <a:chOff x="8021021" y="4341667"/>
            <a:chExt cx="3014917" cy="1103036"/>
          </a:xfrm>
        </p:grpSpPr>
        <p:sp>
          <p:nvSpPr>
            <p:cNvPr id="66" name="矩形 65"/>
            <p:cNvSpPr/>
            <p:nvPr/>
          </p:nvSpPr>
          <p:spPr>
            <a:xfrm>
              <a:off x="8021021" y="4341667"/>
              <a:ext cx="2763092" cy="5330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120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单击添加段落文本</a:t>
              </a:r>
              <a:endParaRPr lang="en-US" altLang="zh-CN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8021021" y="4792217"/>
              <a:ext cx="3014917" cy="652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此处添加详细文本描述建议与标题相关并符合整体语言风格。</a:t>
              </a: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7685928" y="2284071"/>
            <a:ext cx="474232" cy="554403"/>
            <a:chOff x="5874511" y="3127340"/>
            <a:chExt cx="474232" cy="554403"/>
          </a:xfrm>
          <a:solidFill>
            <a:schemeClr val="bg1"/>
          </a:solidFill>
        </p:grpSpPr>
        <p:sp>
          <p:nvSpPr>
            <p:cNvPr id="75" name="Oval 11"/>
            <p:cNvSpPr>
              <a:spLocks noChangeArrowheads="1"/>
            </p:cNvSpPr>
            <p:nvPr/>
          </p:nvSpPr>
          <p:spPr bwMode="auto">
            <a:xfrm>
              <a:off x="5988653" y="3127340"/>
              <a:ext cx="84248" cy="10598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6" name="Freeform 12"/>
            <p:cNvSpPr>
              <a:spLocks noEditPoints="1"/>
            </p:cNvSpPr>
            <p:nvPr/>
          </p:nvSpPr>
          <p:spPr bwMode="auto">
            <a:xfrm>
              <a:off x="5874511" y="3244199"/>
              <a:ext cx="308455" cy="434826"/>
            </a:xfrm>
            <a:custGeom>
              <a:avLst/>
              <a:gdLst>
                <a:gd name="T0" fmla="*/ 120 w 121"/>
                <a:gd name="T1" fmla="*/ 26 h 171"/>
                <a:gd name="T2" fmla="*/ 120 w 121"/>
                <a:gd name="T3" fmla="*/ 26 h 171"/>
                <a:gd name="T4" fmla="*/ 114 w 121"/>
                <a:gd name="T5" fmla="*/ 21 h 171"/>
                <a:gd name="T6" fmla="*/ 90 w 121"/>
                <a:gd name="T7" fmla="*/ 3 h 171"/>
                <a:gd name="T8" fmla="*/ 84 w 121"/>
                <a:gd name="T9" fmla="*/ 1 h 171"/>
                <a:gd name="T10" fmla="*/ 75 w 121"/>
                <a:gd name="T11" fmla="*/ 1 h 171"/>
                <a:gd name="T12" fmla="*/ 74 w 121"/>
                <a:gd name="T13" fmla="*/ 11 h 171"/>
                <a:gd name="T14" fmla="*/ 67 w 121"/>
                <a:gd name="T15" fmla="*/ 42 h 171"/>
                <a:gd name="T16" fmla="*/ 67 w 121"/>
                <a:gd name="T17" fmla="*/ 7 h 171"/>
                <a:gd name="T18" fmla="*/ 58 w 121"/>
                <a:gd name="T19" fmla="*/ 0 h 171"/>
                <a:gd name="T20" fmla="*/ 57 w 121"/>
                <a:gd name="T21" fmla="*/ 9 h 171"/>
                <a:gd name="T22" fmla="*/ 45 w 121"/>
                <a:gd name="T23" fmla="*/ 18 h 171"/>
                <a:gd name="T24" fmla="*/ 40 w 121"/>
                <a:gd name="T25" fmla="*/ 7 h 171"/>
                <a:gd name="T26" fmla="*/ 47 w 121"/>
                <a:gd name="T27" fmla="*/ 0 h 171"/>
                <a:gd name="T28" fmla="*/ 38 w 121"/>
                <a:gd name="T29" fmla="*/ 1 h 171"/>
                <a:gd name="T30" fmla="*/ 3 w 121"/>
                <a:gd name="T31" fmla="*/ 35 h 171"/>
                <a:gd name="T32" fmla="*/ 2 w 121"/>
                <a:gd name="T33" fmla="*/ 36 h 171"/>
                <a:gd name="T34" fmla="*/ 1 w 121"/>
                <a:gd name="T35" fmla="*/ 48 h 171"/>
                <a:gd name="T36" fmla="*/ 1 w 121"/>
                <a:gd name="T37" fmla="*/ 48 h 171"/>
                <a:gd name="T38" fmla="*/ 2 w 121"/>
                <a:gd name="T39" fmla="*/ 50 h 171"/>
                <a:gd name="T40" fmla="*/ 6 w 121"/>
                <a:gd name="T41" fmla="*/ 57 h 171"/>
                <a:gd name="T42" fmla="*/ 20 w 121"/>
                <a:gd name="T43" fmla="*/ 85 h 171"/>
                <a:gd name="T44" fmla="*/ 32 w 121"/>
                <a:gd name="T45" fmla="*/ 90 h 171"/>
                <a:gd name="T46" fmla="*/ 35 w 121"/>
                <a:gd name="T47" fmla="*/ 90 h 171"/>
                <a:gd name="T48" fmla="*/ 60 w 121"/>
                <a:gd name="T49" fmla="*/ 171 h 171"/>
                <a:gd name="T50" fmla="*/ 56 w 121"/>
                <a:gd name="T51" fmla="*/ 110 h 171"/>
                <a:gd name="T52" fmla="*/ 89 w 121"/>
                <a:gd name="T53" fmla="*/ 33 h 171"/>
                <a:gd name="T54" fmla="*/ 93 w 121"/>
                <a:gd name="T55" fmla="*/ 31 h 171"/>
                <a:gd name="T56" fmla="*/ 75 w 121"/>
                <a:gd name="T57" fmla="*/ 45 h 171"/>
                <a:gd name="T58" fmla="*/ 89 w 121"/>
                <a:gd name="T59" fmla="*/ 33 h 171"/>
                <a:gd name="T60" fmla="*/ 30 w 121"/>
                <a:gd name="T61" fmla="*/ 55 h 171"/>
                <a:gd name="T62" fmla="*/ 24 w 121"/>
                <a:gd name="T63" fmla="*/ 44 h 171"/>
                <a:gd name="T64" fmla="*/ 33 w 121"/>
                <a:gd name="T65" fmla="*/ 6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" h="171">
                  <a:moveTo>
                    <a:pt x="120" y="42"/>
                  </a:moveTo>
                  <a:cubicBezTo>
                    <a:pt x="120" y="35"/>
                    <a:pt x="121" y="24"/>
                    <a:pt x="120" y="26"/>
                  </a:cubicBezTo>
                  <a:cubicBezTo>
                    <a:pt x="120" y="26"/>
                    <a:pt x="120" y="26"/>
                    <a:pt x="120" y="26"/>
                  </a:cubicBezTo>
                  <a:cubicBezTo>
                    <a:pt x="120" y="26"/>
                    <a:pt x="120" y="26"/>
                    <a:pt x="120" y="26"/>
                  </a:cubicBezTo>
                  <a:cubicBezTo>
                    <a:pt x="118" y="24"/>
                    <a:pt x="118" y="24"/>
                    <a:pt x="118" y="24"/>
                  </a:cubicBezTo>
                  <a:cubicBezTo>
                    <a:pt x="114" y="21"/>
                    <a:pt x="114" y="21"/>
                    <a:pt x="114" y="21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88" y="2"/>
                    <a:pt x="86" y="1"/>
                    <a:pt x="84" y="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1" y="1"/>
                    <a:pt x="78" y="1"/>
                    <a:pt x="76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4" y="1"/>
                    <a:pt x="42" y="1"/>
                    <a:pt x="39" y="1"/>
                  </a:cubicBezTo>
                  <a:cubicBezTo>
                    <a:pt x="39" y="1"/>
                    <a:pt x="38" y="1"/>
                    <a:pt x="38" y="1"/>
                  </a:cubicBezTo>
                  <a:cubicBezTo>
                    <a:pt x="36" y="2"/>
                    <a:pt x="33" y="3"/>
                    <a:pt x="31" y="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0" y="60"/>
                    <a:pt x="2" y="42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4" y="82"/>
                    <a:pt x="28" y="80"/>
                    <a:pt x="33" y="78"/>
                  </a:cubicBezTo>
                  <a:cubicBezTo>
                    <a:pt x="32" y="82"/>
                    <a:pt x="32" y="86"/>
                    <a:pt x="32" y="90"/>
                  </a:cubicBezTo>
                  <a:cubicBezTo>
                    <a:pt x="32" y="90"/>
                    <a:pt x="32" y="90"/>
                    <a:pt x="32" y="90"/>
                  </a:cubicBezTo>
                  <a:cubicBezTo>
                    <a:pt x="33" y="90"/>
                    <a:pt x="34" y="90"/>
                    <a:pt x="35" y="90"/>
                  </a:cubicBezTo>
                  <a:cubicBezTo>
                    <a:pt x="37" y="171"/>
                    <a:pt x="37" y="171"/>
                    <a:pt x="37" y="171"/>
                  </a:cubicBezTo>
                  <a:cubicBezTo>
                    <a:pt x="60" y="171"/>
                    <a:pt x="60" y="171"/>
                    <a:pt x="60" y="171"/>
                  </a:cubicBezTo>
                  <a:cubicBezTo>
                    <a:pt x="60" y="161"/>
                    <a:pt x="60" y="148"/>
                    <a:pt x="60" y="135"/>
                  </a:cubicBezTo>
                  <a:cubicBezTo>
                    <a:pt x="57" y="127"/>
                    <a:pt x="56" y="119"/>
                    <a:pt x="56" y="110"/>
                  </a:cubicBezTo>
                  <a:cubicBezTo>
                    <a:pt x="56" y="74"/>
                    <a:pt x="84" y="44"/>
                    <a:pt x="120" y="42"/>
                  </a:cubicBezTo>
                  <a:close/>
                  <a:moveTo>
                    <a:pt x="89" y="33"/>
                  </a:moveTo>
                  <a:cubicBezTo>
                    <a:pt x="89" y="31"/>
                    <a:pt x="89" y="29"/>
                    <a:pt x="89" y="27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5" y="33"/>
                    <a:pt x="95" y="33"/>
                    <a:pt x="95" y="33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3" y="42"/>
                    <a:pt x="73" y="42"/>
                    <a:pt x="73" y="42"/>
                  </a:cubicBezTo>
                  <a:lnTo>
                    <a:pt x="89" y="33"/>
                  </a:lnTo>
                  <a:close/>
                  <a:moveTo>
                    <a:pt x="33" y="60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3" y="41"/>
                    <a:pt x="33" y="50"/>
                    <a:pt x="33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5" name="Freeform 13"/>
            <p:cNvSpPr>
              <a:spLocks/>
            </p:cNvSpPr>
            <p:nvPr/>
          </p:nvSpPr>
          <p:spPr bwMode="auto">
            <a:xfrm>
              <a:off x="6037571" y="3604290"/>
              <a:ext cx="61148" cy="74736"/>
            </a:xfrm>
            <a:custGeom>
              <a:avLst/>
              <a:gdLst>
                <a:gd name="T0" fmla="*/ 0 w 24"/>
                <a:gd name="T1" fmla="*/ 0 h 29"/>
                <a:gd name="T2" fmla="*/ 1 w 24"/>
                <a:gd name="T3" fmla="*/ 29 h 29"/>
                <a:gd name="T4" fmla="*/ 24 w 24"/>
                <a:gd name="T5" fmla="*/ 29 h 29"/>
                <a:gd name="T6" fmla="*/ 24 w 24"/>
                <a:gd name="T7" fmla="*/ 26 h 29"/>
                <a:gd name="T8" fmla="*/ 0 w 24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9">
                  <a:moveTo>
                    <a:pt x="0" y="0"/>
                  </a:moveTo>
                  <a:cubicBezTo>
                    <a:pt x="1" y="29"/>
                    <a:pt x="1" y="29"/>
                    <a:pt x="1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4" y="27"/>
                    <a:pt x="24" y="26"/>
                  </a:cubicBezTo>
                  <a:cubicBezTo>
                    <a:pt x="14" y="20"/>
                    <a:pt x="6" y="1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6" name="Freeform 14"/>
            <p:cNvSpPr>
              <a:spLocks noEditPoints="1"/>
            </p:cNvSpPr>
            <p:nvPr/>
          </p:nvSpPr>
          <p:spPr bwMode="auto">
            <a:xfrm>
              <a:off x="6032135" y="3366494"/>
              <a:ext cx="316608" cy="315249"/>
            </a:xfrm>
            <a:custGeom>
              <a:avLst/>
              <a:gdLst>
                <a:gd name="T0" fmla="*/ 62 w 124"/>
                <a:gd name="T1" fmla="*/ 0 h 124"/>
                <a:gd name="T2" fmla="*/ 0 w 124"/>
                <a:gd name="T3" fmla="*/ 62 h 124"/>
                <a:gd name="T4" fmla="*/ 62 w 124"/>
                <a:gd name="T5" fmla="*/ 124 h 124"/>
                <a:gd name="T6" fmla="*/ 124 w 124"/>
                <a:gd name="T7" fmla="*/ 62 h 124"/>
                <a:gd name="T8" fmla="*/ 62 w 124"/>
                <a:gd name="T9" fmla="*/ 0 h 124"/>
                <a:gd name="T10" fmla="*/ 68 w 124"/>
                <a:gd name="T11" fmla="*/ 112 h 124"/>
                <a:gd name="T12" fmla="*/ 68 w 124"/>
                <a:gd name="T13" fmla="*/ 100 h 124"/>
                <a:gd name="T14" fmla="*/ 62 w 124"/>
                <a:gd name="T15" fmla="*/ 101 h 124"/>
                <a:gd name="T16" fmla="*/ 56 w 124"/>
                <a:gd name="T17" fmla="*/ 100 h 124"/>
                <a:gd name="T18" fmla="*/ 56 w 124"/>
                <a:gd name="T19" fmla="*/ 112 h 124"/>
                <a:gd name="T20" fmla="*/ 12 w 124"/>
                <a:gd name="T21" fmla="*/ 68 h 124"/>
                <a:gd name="T22" fmla="*/ 24 w 124"/>
                <a:gd name="T23" fmla="*/ 68 h 124"/>
                <a:gd name="T24" fmla="*/ 23 w 124"/>
                <a:gd name="T25" fmla="*/ 62 h 124"/>
                <a:gd name="T26" fmla="*/ 24 w 124"/>
                <a:gd name="T27" fmla="*/ 56 h 124"/>
                <a:gd name="T28" fmla="*/ 12 w 124"/>
                <a:gd name="T29" fmla="*/ 56 h 124"/>
                <a:gd name="T30" fmla="*/ 56 w 124"/>
                <a:gd name="T31" fmla="*/ 12 h 124"/>
                <a:gd name="T32" fmla="*/ 56 w 124"/>
                <a:gd name="T33" fmla="*/ 23 h 124"/>
                <a:gd name="T34" fmla="*/ 62 w 124"/>
                <a:gd name="T35" fmla="*/ 23 h 124"/>
                <a:gd name="T36" fmla="*/ 68 w 124"/>
                <a:gd name="T37" fmla="*/ 23 h 124"/>
                <a:gd name="T38" fmla="*/ 68 w 124"/>
                <a:gd name="T39" fmla="*/ 12 h 124"/>
                <a:gd name="T40" fmla="*/ 112 w 124"/>
                <a:gd name="T41" fmla="*/ 56 h 124"/>
                <a:gd name="T42" fmla="*/ 101 w 124"/>
                <a:gd name="T43" fmla="*/ 56 h 124"/>
                <a:gd name="T44" fmla="*/ 101 w 124"/>
                <a:gd name="T45" fmla="*/ 62 h 124"/>
                <a:gd name="T46" fmla="*/ 101 w 124"/>
                <a:gd name="T47" fmla="*/ 68 h 124"/>
                <a:gd name="T48" fmla="*/ 112 w 124"/>
                <a:gd name="T49" fmla="*/ 68 h 124"/>
                <a:gd name="T50" fmla="*/ 68 w 124"/>
                <a:gd name="T51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124">
                  <a:moveTo>
                    <a:pt x="62" y="0"/>
                  </a:moveTo>
                  <a:cubicBezTo>
                    <a:pt x="28" y="0"/>
                    <a:pt x="0" y="28"/>
                    <a:pt x="0" y="62"/>
                  </a:cubicBezTo>
                  <a:cubicBezTo>
                    <a:pt x="0" y="96"/>
                    <a:pt x="28" y="124"/>
                    <a:pt x="62" y="124"/>
                  </a:cubicBezTo>
                  <a:cubicBezTo>
                    <a:pt x="96" y="124"/>
                    <a:pt x="124" y="96"/>
                    <a:pt x="124" y="62"/>
                  </a:cubicBezTo>
                  <a:cubicBezTo>
                    <a:pt x="124" y="28"/>
                    <a:pt x="96" y="0"/>
                    <a:pt x="62" y="0"/>
                  </a:cubicBezTo>
                  <a:close/>
                  <a:moveTo>
                    <a:pt x="68" y="112"/>
                  </a:moveTo>
                  <a:cubicBezTo>
                    <a:pt x="68" y="100"/>
                    <a:pt x="68" y="100"/>
                    <a:pt x="68" y="100"/>
                  </a:cubicBezTo>
                  <a:cubicBezTo>
                    <a:pt x="66" y="101"/>
                    <a:pt x="64" y="101"/>
                    <a:pt x="62" y="101"/>
                  </a:cubicBezTo>
                  <a:cubicBezTo>
                    <a:pt x="60" y="101"/>
                    <a:pt x="58" y="101"/>
                    <a:pt x="56" y="100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33" y="109"/>
                    <a:pt x="15" y="91"/>
                    <a:pt x="12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3" y="66"/>
                    <a:pt x="23" y="64"/>
                    <a:pt x="23" y="62"/>
                  </a:cubicBezTo>
                  <a:cubicBezTo>
                    <a:pt x="23" y="60"/>
                    <a:pt x="23" y="58"/>
                    <a:pt x="24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5" y="33"/>
                    <a:pt x="33" y="14"/>
                    <a:pt x="56" y="12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8" y="23"/>
                    <a:pt x="60" y="23"/>
                    <a:pt x="62" y="23"/>
                  </a:cubicBezTo>
                  <a:cubicBezTo>
                    <a:pt x="64" y="23"/>
                    <a:pt x="66" y="23"/>
                    <a:pt x="68" y="23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91" y="14"/>
                    <a:pt x="110" y="33"/>
                    <a:pt x="112" y="56"/>
                  </a:cubicBezTo>
                  <a:cubicBezTo>
                    <a:pt x="101" y="56"/>
                    <a:pt x="101" y="56"/>
                    <a:pt x="101" y="56"/>
                  </a:cubicBezTo>
                  <a:cubicBezTo>
                    <a:pt x="101" y="58"/>
                    <a:pt x="101" y="60"/>
                    <a:pt x="101" y="62"/>
                  </a:cubicBezTo>
                  <a:cubicBezTo>
                    <a:pt x="101" y="64"/>
                    <a:pt x="101" y="66"/>
                    <a:pt x="101" y="68"/>
                  </a:cubicBezTo>
                  <a:cubicBezTo>
                    <a:pt x="112" y="68"/>
                    <a:pt x="112" y="68"/>
                    <a:pt x="112" y="68"/>
                  </a:cubicBezTo>
                  <a:cubicBezTo>
                    <a:pt x="110" y="91"/>
                    <a:pt x="91" y="109"/>
                    <a:pt x="68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7" name="Freeform 15"/>
            <p:cNvSpPr>
              <a:spLocks/>
            </p:cNvSpPr>
            <p:nvPr/>
          </p:nvSpPr>
          <p:spPr bwMode="auto">
            <a:xfrm>
              <a:off x="6127254" y="3416771"/>
              <a:ext cx="21741" cy="23101"/>
            </a:xfrm>
            <a:custGeom>
              <a:avLst/>
              <a:gdLst>
                <a:gd name="T0" fmla="*/ 4 w 9"/>
                <a:gd name="T1" fmla="*/ 9 h 9"/>
                <a:gd name="T2" fmla="*/ 9 w 9"/>
                <a:gd name="T3" fmla="*/ 7 h 9"/>
                <a:gd name="T4" fmla="*/ 6 w 9"/>
                <a:gd name="T5" fmla="*/ 1 h 9"/>
                <a:gd name="T6" fmla="*/ 3 w 9"/>
                <a:gd name="T7" fmla="*/ 0 h 9"/>
                <a:gd name="T8" fmla="*/ 2 w 9"/>
                <a:gd name="T9" fmla="*/ 0 h 9"/>
                <a:gd name="T10" fmla="*/ 0 w 9"/>
                <a:gd name="T11" fmla="*/ 2 h 9"/>
                <a:gd name="T12" fmla="*/ 1 w 9"/>
                <a:gd name="T13" fmla="*/ 4 h 9"/>
                <a:gd name="T14" fmla="*/ 4 w 9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9">
                  <a:moveTo>
                    <a:pt x="4" y="9"/>
                  </a:moveTo>
                  <a:cubicBezTo>
                    <a:pt x="5" y="8"/>
                    <a:pt x="7" y="7"/>
                    <a:pt x="9" y="7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1" y="4"/>
                  </a:cubicBezTo>
                  <a:lnTo>
                    <a:pt x="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9" name="Freeform 16"/>
            <p:cNvSpPr>
              <a:spLocks/>
            </p:cNvSpPr>
            <p:nvPr/>
          </p:nvSpPr>
          <p:spPr bwMode="auto">
            <a:xfrm>
              <a:off x="6230525" y="3416771"/>
              <a:ext cx="23101" cy="23101"/>
            </a:xfrm>
            <a:custGeom>
              <a:avLst/>
              <a:gdLst>
                <a:gd name="T0" fmla="*/ 7 w 9"/>
                <a:gd name="T1" fmla="*/ 0 h 9"/>
                <a:gd name="T2" fmla="*/ 6 w 9"/>
                <a:gd name="T3" fmla="*/ 0 h 9"/>
                <a:gd name="T4" fmla="*/ 4 w 9"/>
                <a:gd name="T5" fmla="*/ 1 h 9"/>
                <a:gd name="T6" fmla="*/ 0 w 9"/>
                <a:gd name="T7" fmla="*/ 7 h 9"/>
                <a:gd name="T8" fmla="*/ 6 w 9"/>
                <a:gd name="T9" fmla="*/ 9 h 9"/>
                <a:gd name="T10" fmla="*/ 9 w 9"/>
                <a:gd name="T11" fmla="*/ 4 h 9"/>
                <a:gd name="T12" fmla="*/ 7 w 9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7" y="0"/>
                  </a:moveTo>
                  <a:cubicBezTo>
                    <a:pt x="7" y="0"/>
                    <a:pt x="7" y="0"/>
                    <a:pt x="6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7"/>
                    <a:pt x="4" y="8"/>
                    <a:pt x="6" y="9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0" name="Freeform 17"/>
            <p:cNvSpPr>
              <a:spLocks/>
            </p:cNvSpPr>
            <p:nvPr/>
          </p:nvSpPr>
          <p:spPr bwMode="auto">
            <a:xfrm>
              <a:off x="6271290" y="3457536"/>
              <a:ext cx="23101" cy="23101"/>
            </a:xfrm>
            <a:custGeom>
              <a:avLst/>
              <a:gdLst>
                <a:gd name="T0" fmla="*/ 8 w 9"/>
                <a:gd name="T1" fmla="*/ 6 h 9"/>
                <a:gd name="T2" fmla="*/ 9 w 9"/>
                <a:gd name="T3" fmla="*/ 4 h 9"/>
                <a:gd name="T4" fmla="*/ 9 w 9"/>
                <a:gd name="T5" fmla="*/ 2 h 9"/>
                <a:gd name="T6" fmla="*/ 6 w 9"/>
                <a:gd name="T7" fmla="*/ 0 h 9"/>
                <a:gd name="T8" fmla="*/ 5 w 9"/>
                <a:gd name="T9" fmla="*/ 1 h 9"/>
                <a:gd name="T10" fmla="*/ 0 w 9"/>
                <a:gd name="T11" fmla="*/ 3 h 9"/>
                <a:gd name="T12" fmla="*/ 3 w 9"/>
                <a:gd name="T13" fmla="*/ 9 h 9"/>
                <a:gd name="T14" fmla="*/ 8 w 9"/>
                <a:gd name="T1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9">
                  <a:moveTo>
                    <a:pt x="8" y="6"/>
                  </a:moveTo>
                  <a:cubicBezTo>
                    <a:pt x="8" y="5"/>
                    <a:pt x="9" y="5"/>
                    <a:pt x="9" y="4"/>
                  </a:cubicBezTo>
                  <a:cubicBezTo>
                    <a:pt x="9" y="3"/>
                    <a:pt x="9" y="2"/>
                    <a:pt x="9" y="2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5"/>
                    <a:pt x="2" y="7"/>
                    <a:pt x="3" y="9"/>
                  </a:cubicBez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3" name="Freeform 18"/>
            <p:cNvSpPr>
              <a:spLocks/>
            </p:cNvSpPr>
            <p:nvPr/>
          </p:nvSpPr>
          <p:spPr bwMode="auto">
            <a:xfrm>
              <a:off x="6086489" y="3457536"/>
              <a:ext cx="21741" cy="23101"/>
            </a:xfrm>
            <a:custGeom>
              <a:avLst/>
              <a:gdLst>
                <a:gd name="T0" fmla="*/ 3 w 9"/>
                <a:gd name="T1" fmla="*/ 0 h 9"/>
                <a:gd name="T2" fmla="*/ 0 w 9"/>
                <a:gd name="T3" fmla="*/ 2 h 9"/>
                <a:gd name="T4" fmla="*/ 0 w 9"/>
                <a:gd name="T5" fmla="*/ 4 h 9"/>
                <a:gd name="T6" fmla="*/ 2 w 9"/>
                <a:gd name="T7" fmla="*/ 6 h 9"/>
                <a:gd name="T8" fmla="*/ 6 w 9"/>
                <a:gd name="T9" fmla="*/ 9 h 9"/>
                <a:gd name="T10" fmla="*/ 9 w 9"/>
                <a:gd name="T11" fmla="*/ 3 h 9"/>
                <a:gd name="T12" fmla="*/ 4 w 9"/>
                <a:gd name="T13" fmla="*/ 1 h 9"/>
                <a:gd name="T14" fmla="*/ 3 w 9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5"/>
                    <a:pt x="1" y="5"/>
                    <a:pt x="2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7"/>
                    <a:pt x="8" y="5"/>
                    <a:pt x="9" y="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4" name="Freeform 19"/>
            <p:cNvSpPr>
              <a:spLocks/>
            </p:cNvSpPr>
            <p:nvPr/>
          </p:nvSpPr>
          <p:spPr bwMode="auto">
            <a:xfrm>
              <a:off x="6271290" y="3566243"/>
              <a:ext cx="23101" cy="20383"/>
            </a:xfrm>
            <a:custGeom>
              <a:avLst/>
              <a:gdLst>
                <a:gd name="T0" fmla="*/ 0 w 9"/>
                <a:gd name="T1" fmla="*/ 5 h 8"/>
                <a:gd name="T2" fmla="*/ 5 w 9"/>
                <a:gd name="T3" fmla="*/ 8 h 8"/>
                <a:gd name="T4" fmla="*/ 6 w 9"/>
                <a:gd name="T5" fmla="*/ 8 h 8"/>
                <a:gd name="T6" fmla="*/ 9 w 9"/>
                <a:gd name="T7" fmla="*/ 7 h 8"/>
                <a:gd name="T8" fmla="*/ 9 w 9"/>
                <a:gd name="T9" fmla="*/ 5 h 8"/>
                <a:gd name="T10" fmla="*/ 8 w 9"/>
                <a:gd name="T11" fmla="*/ 3 h 8"/>
                <a:gd name="T12" fmla="*/ 3 w 9"/>
                <a:gd name="T13" fmla="*/ 0 h 8"/>
                <a:gd name="T14" fmla="*/ 0 w 9"/>
                <a:gd name="T1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0" y="5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8"/>
                    <a:pt x="8" y="8"/>
                    <a:pt x="9" y="7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9" y="4"/>
                    <a:pt x="8" y="3"/>
                    <a:pt x="8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1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5" name="Freeform 20"/>
            <p:cNvSpPr>
              <a:spLocks/>
            </p:cNvSpPr>
            <p:nvPr/>
          </p:nvSpPr>
          <p:spPr bwMode="auto">
            <a:xfrm>
              <a:off x="6086489" y="3566243"/>
              <a:ext cx="21741" cy="20383"/>
            </a:xfrm>
            <a:custGeom>
              <a:avLst/>
              <a:gdLst>
                <a:gd name="T0" fmla="*/ 2 w 9"/>
                <a:gd name="T1" fmla="*/ 3 h 8"/>
                <a:gd name="T2" fmla="*/ 0 w 9"/>
                <a:gd name="T3" fmla="*/ 5 h 8"/>
                <a:gd name="T4" fmla="*/ 0 w 9"/>
                <a:gd name="T5" fmla="*/ 7 h 8"/>
                <a:gd name="T6" fmla="*/ 3 w 9"/>
                <a:gd name="T7" fmla="*/ 8 h 8"/>
                <a:gd name="T8" fmla="*/ 4 w 9"/>
                <a:gd name="T9" fmla="*/ 8 h 8"/>
                <a:gd name="T10" fmla="*/ 9 w 9"/>
                <a:gd name="T11" fmla="*/ 5 h 8"/>
                <a:gd name="T12" fmla="*/ 6 w 9"/>
                <a:gd name="T13" fmla="*/ 0 h 8"/>
                <a:gd name="T14" fmla="*/ 2 w 9"/>
                <a:gd name="T1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2" y="3"/>
                  </a:moveTo>
                  <a:cubicBezTo>
                    <a:pt x="1" y="3"/>
                    <a:pt x="0" y="4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3" y="8"/>
                    <a:pt x="4" y="8"/>
                    <a:pt x="4" y="8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4"/>
                    <a:pt x="7" y="2"/>
                    <a:pt x="6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7" name="Freeform 21"/>
            <p:cNvSpPr>
              <a:spLocks/>
            </p:cNvSpPr>
            <p:nvPr/>
          </p:nvSpPr>
          <p:spPr bwMode="auto">
            <a:xfrm>
              <a:off x="6230525" y="3604290"/>
              <a:ext cx="23101" cy="25818"/>
            </a:xfrm>
            <a:custGeom>
              <a:avLst/>
              <a:gdLst>
                <a:gd name="T0" fmla="*/ 6 w 9"/>
                <a:gd name="T1" fmla="*/ 0 h 10"/>
                <a:gd name="T2" fmla="*/ 0 w 9"/>
                <a:gd name="T3" fmla="*/ 3 h 10"/>
                <a:gd name="T4" fmla="*/ 4 w 9"/>
                <a:gd name="T5" fmla="*/ 9 h 10"/>
                <a:gd name="T6" fmla="*/ 6 w 9"/>
                <a:gd name="T7" fmla="*/ 10 h 10"/>
                <a:gd name="T8" fmla="*/ 7 w 9"/>
                <a:gd name="T9" fmla="*/ 10 h 10"/>
                <a:gd name="T10" fmla="*/ 9 w 9"/>
                <a:gd name="T11" fmla="*/ 6 h 10"/>
                <a:gd name="T12" fmla="*/ 6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5" y="10"/>
                    <a:pt x="6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9" y="9"/>
                    <a:pt x="9" y="7"/>
                    <a:pt x="9" y="6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8" name="Freeform 22"/>
            <p:cNvSpPr>
              <a:spLocks/>
            </p:cNvSpPr>
            <p:nvPr/>
          </p:nvSpPr>
          <p:spPr bwMode="auto">
            <a:xfrm>
              <a:off x="6127254" y="3604290"/>
              <a:ext cx="21741" cy="25818"/>
            </a:xfrm>
            <a:custGeom>
              <a:avLst/>
              <a:gdLst>
                <a:gd name="T0" fmla="*/ 1 w 9"/>
                <a:gd name="T1" fmla="*/ 6 h 10"/>
                <a:gd name="T2" fmla="*/ 0 w 9"/>
                <a:gd name="T3" fmla="*/ 8 h 10"/>
                <a:gd name="T4" fmla="*/ 2 w 9"/>
                <a:gd name="T5" fmla="*/ 10 h 10"/>
                <a:gd name="T6" fmla="*/ 3 w 9"/>
                <a:gd name="T7" fmla="*/ 10 h 10"/>
                <a:gd name="T8" fmla="*/ 6 w 9"/>
                <a:gd name="T9" fmla="*/ 9 h 10"/>
                <a:gd name="T10" fmla="*/ 9 w 9"/>
                <a:gd name="T11" fmla="*/ 3 h 10"/>
                <a:gd name="T12" fmla="*/ 4 w 9"/>
                <a:gd name="T13" fmla="*/ 0 h 10"/>
                <a:gd name="T14" fmla="*/ 1 w 9"/>
                <a:gd name="T1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0">
                  <a:moveTo>
                    <a:pt x="1" y="6"/>
                  </a:moveTo>
                  <a:cubicBezTo>
                    <a:pt x="0" y="6"/>
                    <a:pt x="0" y="7"/>
                    <a:pt x="0" y="8"/>
                  </a:cubicBezTo>
                  <a:cubicBezTo>
                    <a:pt x="0" y="9"/>
                    <a:pt x="1" y="9"/>
                    <a:pt x="2" y="10"/>
                  </a:cubicBezTo>
                  <a:cubicBezTo>
                    <a:pt x="2" y="10"/>
                    <a:pt x="3" y="10"/>
                    <a:pt x="3" y="10"/>
                  </a:cubicBezTo>
                  <a:cubicBezTo>
                    <a:pt x="4" y="10"/>
                    <a:pt x="5" y="9"/>
                    <a:pt x="6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7" y="2"/>
                    <a:pt x="5" y="1"/>
                    <a:pt x="4" y="0"/>
                  </a:cubicBezTo>
                  <a:lnTo>
                    <a:pt x="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1" name="Oval 23"/>
            <p:cNvSpPr>
              <a:spLocks noChangeArrowheads="1"/>
            </p:cNvSpPr>
            <p:nvPr/>
          </p:nvSpPr>
          <p:spPr bwMode="auto">
            <a:xfrm>
              <a:off x="6177531" y="3510530"/>
              <a:ext cx="23101" cy="2581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2" name="Freeform 24"/>
            <p:cNvSpPr>
              <a:spLocks/>
            </p:cNvSpPr>
            <p:nvPr/>
          </p:nvSpPr>
          <p:spPr bwMode="auto">
            <a:xfrm>
              <a:off x="6144919" y="3445306"/>
              <a:ext cx="55713" cy="65224"/>
            </a:xfrm>
            <a:custGeom>
              <a:avLst/>
              <a:gdLst>
                <a:gd name="T0" fmla="*/ 22 w 22"/>
                <a:gd name="T1" fmla="*/ 25 h 26"/>
                <a:gd name="T2" fmla="*/ 21 w 22"/>
                <a:gd name="T3" fmla="*/ 7 h 26"/>
                <a:gd name="T4" fmla="*/ 18 w 22"/>
                <a:gd name="T5" fmla="*/ 3 h 26"/>
                <a:gd name="T6" fmla="*/ 14 w 22"/>
                <a:gd name="T7" fmla="*/ 7 h 26"/>
                <a:gd name="T8" fmla="*/ 14 w 22"/>
                <a:gd name="T9" fmla="*/ 17 h 26"/>
                <a:gd name="T10" fmla="*/ 5 w 22"/>
                <a:gd name="T11" fmla="*/ 2 h 26"/>
                <a:gd name="T12" fmla="*/ 2 w 22"/>
                <a:gd name="T13" fmla="*/ 1 h 26"/>
                <a:gd name="T14" fmla="*/ 1 w 22"/>
                <a:gd name="T15" fmla="*/ 4 h 26"/>
                <a:gd name="T16" fmla="*/ 13 w 22"/>
                <a:gd name="T17" fmla="*/ 26 h 26"/>
                <a:gd name="T18" fmla="*/ 18 w 22"/>
                <a:gd name="T19" fmla="*/ 24 h 26"/>
                <a:gd name="T20" fmla="*/ 22 w 22"/>
                <a:gd name="T2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26">
                  <a:moveTo>
                    <a:pt x="22" y="25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21" y="5"/>
                    <a:pt x="20" y="3"/>
                    <a:pt x="18" y="3"/>
                  </a:cubicBezTo>
                  <a:cubicBezTo>
                    <a:pt x="15" y="3"/>
                    <a:pt x="14" y="5"/>
                    <a:pt x="14" y="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1"/>
                    <a:pt x="0" y="3"/>
                    <a:pt x="1" y="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4" y="25"/>
                    <a:pt x="16" y="24"/>
                    <a:pt x="18" y="24"/>
                  </a:cubicBezTo>
                  <a:cubicBezTo>
                    <a:pt x="19" y="24"/>
                    <a:pt x="21" y="24"/>
                    <a:pt x="2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1321164" y="2179695"/>
            <a:ext cx="456568" cy="513639"/>
            <a:chOff x="5874511" y="1937002"/>
            <a:chExt cx="456568" cy="513639"/>
          </a:xfrm>
          <a:solidFill>
            <a:schemeClr val="bg1"/>
          </a:solidFill>
        </p:grpSpPr>
        <p:sp>
          <p:nvSpPr>
            <p:cNvPr id="105" name="Oval 66"/>
            <p:cNvSpPr>
              <a:spLocks noChangeArrowheads="1"/>
            </p:cNvSpPr>
            <p:nvPr/>
          </p:nvSpPr>
          <p:spPr bwMode="auto">
            <a:xfrm>
              <a:off x="5979141" y="1937002"/>
              <a:ext cx="78812" cy="991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6" name="Freeform 67"/>
            <p:cNvSpPr>
              <a:spLocks/>
            </p:cNvSpPr>
            <p:nvPr/>
          </p:nvSpPr>
          <p:spPr bwMode="auto">
            <a:xfrm>
              <a:off x="6108230" y="2184310"/>
              <a:ext cx="31254" cy="55713"/>
            </a:xfrm>
            <a:custGeom>
              <a:avLst/>
              <a:gdLst>
                <a:gd name="T0" fmla="*/ 2 w 12"/>
                <a:gd name="T1" fmla="*/ 22 h 22"/>
                <a:gd name="T2" fmla="*/ 10 w 12"/>
                <a:gd name="T3" fmla="*/ 22 h 22"/>
                <a:gd name="T4" fmla="*/ 12 w 12"/>
                <a:gd name="T5" fmla="*/ 20 h 22"/>
                <a:gd name="T6" fmla="*/ 12 w 12"/>
                <a:gd name="T7" fmla="*/ 2 h 22"/>
                <a:gd name="T8" fmla="*/ 10 w 12"/>
                <a:gd name="T9" fmla="*/ 0 h 22"/>
                <a:gd name="T10" fmla="*/ 2 w 12"/>
                <a:gd name="T11" fmla="*/ 0 h 22"/>
                <a:gd name="T12" fmla="*/ 0 w 12"/>
                <a:gd name="T13" fmla="*/ 2 h 22"/>
                <a:gd name="T14" fmla="*/ 0 w 12"/>
                <a:gd name="T15" fmla="*/ 20 h 22"/>
                <a:gd name="T16" fmla="*/ 2 w 12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2">
                  <a:moveTo>
                    <a:pt x="2" y="2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2" y="21"/>
                    <a:pt x="12" y="2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5" name="Freeform 68"/>
            <p:cNvSpPr>
              <a:spLocks/>
            </p:cNvSpPr>
            <p:nvPr/>
          </p:nvSpPr>
          <p:spPr bwMode="auto">
            <a:xfrm>
              <a:off x="6249549" y="2184310"/>
              <a:ext cx="32612" cy="55713"/>
            </a:xfrm>
            <a:custGeom>
              <a:avLst/>
              <a:gdLst>
                <a:gd name="T0" fmla="*/ 3 w 13"/>
                <a:gd name="T1" fmla="*/ 22 h 22"/>
                <a:gd name="T2" fmla="*/ 10 w 13"/>
                <a:gd name="T3" fmla="*/ 22 h 22"/>
                <a:gd name="T4" fmla="*/ 13 w 13"/>
                <a:gd name="T5" fmla="*/ 20 h 22"/>
                <a:gd name="T6" fmla="*/ 13 w 13"/>
                <a:gd name="T7" fmla="*/ 2 h 22"/>
                <a:gd name="T8" fmla="*/ 10 w 13"/>
                <a:gd name="T9" fmla="*/ 0 h 22"/>
                <a:gd name="T10" fmla="*/ 3 w 13"/>
                <a:gd name="T11" fmla="*/ 0 h 22"/>
                <a:gd name="T12" fmla="*/ 0 w 13"/>
                <a:gd name="T13" fmla="*/ 2 h 22"/>
                <a:gd name="T14" fmla="*/ 0 w 13"/>
                <a:gd name="T15" fmla="*/ 20 h 22"/>
                <a:gd name="T16" fmla="*/ 3 w 13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3" y="2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12" y="22"/>
                    <a:pt x="13" y="21"/>
                    <a:pt x="13" y="20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2" y="0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6" name="Freeform 69"/>
            <p:cNvSpPr>
              <a:spLocks noEditPoints="1"/>
            </p:cNvSpPr>
            <p:nvPr/>
          </p:nvSpPr>
          <p:spPr bwMode="auto">
            <a:xfrm>
              <a:off x="6060671" y="2206051"/>
              <a:ext cx="270408" cy="241872"/>
            </a:xfrm>
            <a:custGeom>
              <a:avLst/>
              <a:gdLst>
                <a:gd name="T0" fmla="*/ 94 w 106"/>
                <a:gd name="T1" fmla="*/ 0 h 95"/>
                <a:gd name="T2" fmla="*/ 91 w 106"/>
                <a:gd name="T3" fmla="*/ 0 h 95"/>
                <a:gd name="T4" fmla="*/ 91 w 106"/>
                <a:gd name="T5" fmla="*/ 11 h 95"/>
                <a:gd name="T6" fmla="*/ 84 w 106"/>
                <a:gd name="T7" fmla="*/ 17 h 95"/>
                <a:gd name="T8" fmla="*/ 77 w 106"/>
                <a:gd name="T9" fmla="*/ 17 h 95"/>
                <a:gd name="T10" fmla="*/ 70 w 106"/>
                <a:gd name="T11" fmla="*/ 11 h 95"/>
                <a:gd name="T12" fmla="*/ 70 w 106"/>
                <a:gd name="T13" fmla="*/ 0 h 95"/>
                <a:gd name="T14" fmla="*/ 36 w 106"/>
                <a:gd name="T15" fmla="*/ 0 h 95"/>
                <a:gd name="T16" fmla="*/ 36 w 106"/>
                <a:gd name="T17" fmla="*/ 11 h 95"/>
                <a:gd name="T18" fmla="*/ 29 w 106"/>
                <a:gd name="T19" fmla="*/ 17 h 95"/>
                <a:gd name="T20" fmla="*/ 21 w 106"/>
                <a:gd name="T21" fmla="*/ 17 h 95"/>
                <a:gd name="T22" fmla="*/ 15 w 106"/>
                <a:gd name="T23" fmla="*/ 11 h 95"/>
                <a:gd name="T24" fmla="*/ 15 w 106"/>
                <a:gd name="T25" fmla="*/ 0 h 95"/>
                <a:gd name="T26" fmla="*/ 12 w 106"/>
                <a:gd name="T27" fmla="*/ 0 h 95"/>
                <a:gd name="T28" fmla="*/ 0 w 106"/>
                <a:gd name="T29" fmla="*/ 12 h 95"/>
                <a:gd name="T30" fmla="*/ 0 w 106"/>
                <a:gd name="T31" fmla="*/ 35 h 95"/>
                <a:gd name="T32" fmla="*/ 0 w 106"/>
                <a:gd name="T33" fmla="*/ 82 h 95"/>
                <a:gd name="T34" fmla="*/ 12 w 106"/>
                <a:gd name="T35" fmla="*/ 95 h 95"/>
                <a:gd name="T36" fmla="*/ 94 w 106"/>
                <a:gd name="T37" fmla="*/ 95 h 95"/>
                <a:gd name="T38" fmla="*/ 106 w 106"/>
                <a:gd name="T39" fmla="*/ 82 h 95"/>
                <a:gd name="T40" fmla="*/ 106 w 106"/>
                <a:gd name="T41" fmla="*/ 35 h 95"/>
                <a:gd name="T42" fmla="*/ 106 w 106"/>
                <a:gd name="T43" fmla="*/ 12 h 95"/>
                <a:gd name="T44" fmla="*/ 94 w 106"/>
                <a:gd name="T45" fmla="*/ 0 h 95"/>
                <a:gd name="T46" fmla="*/ 98 w 106"/>
                <a:gd name="T47" fmla="*/ 82 h 95"/>
                <a:gd name="T48" fmla="*/ 94 w 106"/>
                <a:gd name="T49" fmla="*/ 87 h 95"/>
                <a:gd name="T50" fmla="*/ 12 w 106"/>
                <a:gd name="T51" fmla="*/ 87 h 95"/>
                <a:gd name="T52" fmla="*/ 8 w 106"/>
                <a:gd name="T53" fmla="*/ 82 h 95"/>
                <a:gd name="T54" fmla="*/ 8 w 106"/>
                <a:gd name="T55" fmla="*/ 35 h 95"/>
                <a:gd name="T56" fmla="*/ 98 w 106"/>
                <a:gd name="T57" fmla="*/ 35 h 95"/>
                <a:gd name="T58" fmla="*/ 98 w 106"/>
                <a:gd name="T59" fmla="*/ 8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95">
                  <a:moveTo>
                    <a:pt x="94" y="0"/>
                  </a:moveTo>
                  <a:cubicBezTo>
                    <a:pt x="91" y="0"/>
                    <a:pt x="91" y="0"/>
                    <a:pt x="91" y="0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91" y="14"/>
                    <a:pt x="88" y="17"/>
                    <a:pt x="84" y="17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73" y="17"/>
                    <a:pt x="70" y="14"/>
                    <a:pt x="70" y="11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4"/>
                    <a:pt x="33" y="17"/>
                    <a:pt x="29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18" y="17"/>
                    <a:pt x="15" y="14"/>
                    <a:pt x="15" y="1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9"/>
                    <a:pt x="5" y="95"/>
                    <a:pt x="12" y="95"/>
                  </a:cubicBezTo>
                  <a:cubicBezTo>
                    <a:pt x="94" y="95"/>
                    <a:pt x="94" y="95"/>
                    <a:pt x="94" y="95"/>
                  </a:cubicBezTo>
                  <a:cubicBezTo>
                    <a:pt x="100" y="95"/>
                    <a:pt x="106" y="89"/>
                    <a:pt x="106" y="82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12"/>
                    <a:pt x="106" y="12"/>
                    <a:pt x="106" y="12"/>
                  </a:cubicBezTo>
                  <a:cubicBezTo>
                    <a:pt x="106" y="5"/>
                    <a:pt x="100" y="0"/>
                    <a:pt x="94" y="0"/>
                  </a:cubicBezTo>
                  <a:close/>
                  <a:moveTo>
                    <a:pt x="98" y="82"/>
                  </a:moveTo>
                  <a:cubicBezTo>
                    <a:pt x="98" y="85"/>
                    <a:pt x="96" y="87"/>
                    <a:pt x="94" y="87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0" y="87"/>
                    <a:pt x="8" y="85"/>
                    <a:pt x="8" y="82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8" y="35"/>
                    <a:pt x="98" y="35"/>
                    <a:pt x="98" y="35"/>
                  </a:cubicBezTo>
                  <a:lnTo>
                    <a:pt x="98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7" name="Rectangle 70"/>
            <p:cNvSpPr>
              <a:spLocks noChangeArrowheads="1"/>
            </p:cNvSpPr>
            <p:nvPr/>
          </p:nvSpPr>
          <p:spPr bwMode="auto">
            <a:xfrm>
              <a:off x="6098719" y="2318835"/>
              <a:ext cx="50277" cy="17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8" name="Rectangle 71"/>
            <p:cNvSpPr>
              <a:spLocks noChangeArrowheads="1"/>
            </p:cNvSpPr>
            <p:nvPr/>
          </p:nvSpPr>
          <p:spPr bwMode="auto">
            <a:xfrm>
              <a:off x="6168019" y="2318835"/>
              <a:ext cx="52995" cy="17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9" name="Rectangle 72"/>
            <p:cNvSpPr>
              <a:spLocks noChangeArrowheads="1"/>
            </p:cNvSpPr>
            <p:nvPr/>
          </p:nvSpPr>
          <p:spPr bwMode="auto">
            <a:xfrm>
              <a:off x="6235960" y="2318835"/>
              <a:ext cx="54353" cy="17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0" name="Rectangle 73"/>
            <p:cNvSpPr>
              <a:spLocks noChangeArrowheads="1"/>
            </p:cNvSpPr>
            <p:nvPr/>
          </p:nvSpPr>
          <p:spPr bwMode="auto">
            <a:xfrm>
              <a:off x="6098719" y="2351447"/>
              <a:ext cx="50277" cy="17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1" name="Rectangle 74"/>
            <p:cNvSpPr>
              <a:spLocks noChangeArrowheads="1"/>
            </p:cNvSpPr>
            <p:nvPr/>
          </p:nvSpPr>
          <p:spPr bwMode="auto">
            <a:xfrm>
              <a:off x="6168019" y="2351447"/>
              <a:ext cx="52995" cy="17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2" name="Rectangle 75"/>
            <p:cNvSpPr>
              <a:spLocks noChangeArrowheads="1"/>
            </p:cNvSpPr>
            <p:nvPr/>
          </p:nvSpPr>
          <p:spPr bwMode="auto">
            <a:xfrm>
              <a:off x="6235960" y="2351447"/>
              <a:ext cx="54353" cy="17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3" name="Rectangle 76"/>
            <p:cNvSpPr>
              <a:spLocks noChangeArrowheads="1"/>
            </p:cNvSpPr>
            <p:nvPr/>
          </p:nvSpPr>
          <p:spPr bwMode="auto">
            <a:xfrm>
              <a:off x="6098719" y="2384059"/>
              <a:ext cx="50277" cy="203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4" name="Rectangle 77"/>
            <p:cNvSpPr>
              <a:spLocks noChangeArrowheads="1"/>
            </p:cNvSpPr>
            <p:nvPr/>
          </p:nvSpPr>
          <p:spPr bwMode="auto">
            <a:xfrm>
              <a:off x="6168019" y="2384059"/>
              <a:ext cx="52995" cy="203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5" name="Rectangle 78"/>
            <p:cNvSpPr>
              <a:spLocks noChangeArrowheads="1"/>
            </p:cNvSpPr>
            <p:nvPr/>
          </p:nvSpPr>
          <p:spPr bwMode="auto">
            <a:xfrm>
              <a:off x="6235960" y="2384059"/>
              <a:ext cx="54353" cy="203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6" name="Freeform 79"/>
            <p:cNvSpPr>
              <a:spLocks/>
            </p:cNvSpPr>
            <p:nvPr/>
          </p:nvSpPr>
          <p:spPr bwMode="auto">
            <a:xfrm>
              <a:off x="6017189" y="2173439"/>
              <a:ext cx="2718" cy="2718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0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7" name="Freeform 80"/>
            <p:cNvSpPr>
              <a:spLocks noEditPoints="1"/>
            </p:cNvSpPr>
            <p:nvPr/>
          </p:nvSpPr>
          <p:spPr bwMode="auto">
            <a:xfrm>
              <a:off x="5874511" y="2045709"/>
              <a:ext cx="285355" cy="404932"/>
            </a:xfrm>
            <a:custGeom>
              <a:avLst/>
              <a:gdLst>
                <a:gd name="T0" fmla="*/ 111 w 112"/>
                <a:gd name="T1" fmla="*/ 23 h 159"/>
                <a:gd name="T2" fmla="*/ 106 w 112"/>
                <a:gd name="T3" fmla="*/ 19 h 159"/>
                <a:gd name="T4" fmla="*/ 83 w 112"/>
                <a:gd name="T5" fmla="*/ 2 h 159"/>
                <a:gd name="T6" fmla="*/ 78 w 112"/>
                <a:gd name="T7" fmla="*/ 0 h 159"/>
                <a:gd name="T8" fmla="*/ 70 w 112"/>
                <a:gd name="T9" fmla="*/ 0 h 159"/>
                <a:gd name="T10" fmla="*/ 68 w 112"/>
                <a:gd name="T11" fmla="*/ 10 h 159"/>
                <a:gd name="T12" fmla="*/ 57 w 112"/>
                <a:gd name="T13" fmla="*/ 51 h 159"/>
                <a:gd name="T14" fmla="*/ 57 w 112"/>
                <a:gd name="T15" fmla="*/ 51 h 159"/>
                <a:gd name="T16" fmla="*/ 56 w 112"/>
                <a:gd name="T17" fmla="*/ 51 h 159"/>
                <a:gd name="T18" fmla="*/ 45 w 112"/>
                <a:gd name="T19" fmla="*/ 10 h 159"/>
                <a:gd name="T20" fmla="*/ 43 w 112"/>
                <a:gd name="T21" fmla="*/ 0 h 159"/>
                <a:gd name="T22" fmla="*/ 36 w 112"/>
                <a:gd name="T23" fmla="*/ 0 h 159"/>
                <a:gd name="T24" fmla="*/ 28 w 112"/>
                <a:gd name="T25" fmla="*/ 4 h 159"/>
                <a:gd name="T26" fmla="*/ 0 w 112"/>
                <a:gd name="T27" fmla="*/ 44 h 159"/>
                <a:gd name="T28" fmla="*/ 0 w 112"/>
                <a:gd name="T29" fmla="*/ 44 h 159"/>
                <a:gd name="T30" fmla="*/ 1 w 112"/>
                <a:gd name="T31" fmla="*/ 45 h 159"/>
                <a:gd name="T32" fmla="*/ 2 w 112"/>
                <a:gd name="T33" fmla="*/ 48 h 159"/>
                <a:gd name="T34" fmla="*/ 9 w 112"/>
                <a:gd name="T35" fmla="*/ 61 h 159"/>
                <a:gd name="T36" fmla="*/ 30 w 112"/>
                <a:gd name="T37" fmla="*/ 72 h 159"/>
                <a:gd name="T38" fmla="*/ 29 w 112"/>
                <a:gd name="T39" fmla="*/ 84 h 159"/>
                <a:gd name="T40" fmla="*/ 34 w 112"/>
                <a:gd name="T41" fmla="*/ 159 h 159"/>
                <a:gd name="T42" fmla="*/ 55 w 112"/>
                <a:gd name="T43" fmla="*/ 84 h 159"/>
                <a:gd name="T44" fmla="*/ 60 w 112"/>
                <a:gd name="T45" fmla="*/ 159 h 159"/>
                <a:gd name="T46" fmla="*/ 67 w 112"/>
                <a:gd name="T47" fmla="*/ 145 h 159"/>
                <a:gd name="T48" fmla="*/ 76 w 112"/>
                <a:gd name="T49" fmla="*/ 59 h 159"/>
                <a:gd name="T50" fmla="*/ 110 w 112"/>
                <a:gd name="T51" fmla="*/ 41 h 159"/>
                <a:gd name="T52" fmla="*/ 112 w 112"/>
                <a:gd name="T53" fmla="*/ 24 h 159"/>
                <a:gd name="T54" fmla="*/ 27 w 112"/>
                <a:gd name="T55" fmla="*/ 51 h 159"/>
                <a:gd name="T56" fmla="*/ 21 w 112"/>
                <a:gd name="T57" fmla="*/ 40 h 159"/>
                <a:gd name="T58" fmla="*/ 30 w 112"/>
                <a:gd name="T59" fmla="*/ 56 h 159"/>
                <a:gd name="T60" fmla="*/ 68 w 112"/>
                <a:gd name="T61" fmla="*/ 39 h 159"/>
                <a:gd name="T62" fmla="*/ 82 w 112"/>
                <a:gd name="T63" fmla="*/ 25 h 159"/>
                <a:gd name="T64" fmla="*/ 88 w 112"/>
                <a:gd name="T65" fmla="*/ 3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159">
                  <a:moveTo>
                    <a:pt x="112" y="24"/>
                  </a:moveTo>
                  <a:cubicBezTo>
                    <a:pt x="111" y="23"/>
                    <a:pt x="111" y="23"/>
                    <a:pt x="111" y="23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1" y="1"/>
                    <a:pt x="80" y="1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5" y="0"/>
                    <a:pt x="72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0"/>
                    <a:pt x="38" y="0"/>
                    <a:pt x="36" y="0"/>
                  </a:cubicBezTo>
                  <a:cubicBezTo>
                    <a:pt x="35" y="0"/>
                    <a:pt x="35" y="0"/>
                    <a:pt x="35" y="1"/>
                  </a:cubicBezTo>
                  <a:cubicBezTo>
                    <a:pt x="32" y="1"/>
                    <a:pt x="30" y="2"/>
                    <a:pt x="28" y="4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2" y="77"/>
                    <a:pt x="26" y="75"/>
                    <a:pt x="30" y="72"/>
                  </a:cubicBezTo>
                  <a:cubicBezTo>
                    <a:pt x="29" y="76"/>
                    <a:pt x="29" y="80"/>
                    <a:pt x="29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30" y="84"/>
                    <a:pt x="31" y="84"/>
                    <a:pt x="31" y="84"/>
                  </a:cubicBezTo>
                  <a:cubicBezTo>
                    <a:pt x="34" y="159"/>
                    <a:pt x="34" y="159"/>
                    <a:pt x="34" y="159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6" y="137"/>
                    <a:pt x="56" y="99"/>
                    <a:pt x="55" y="84"/>
                  </a:cubicBezTo>
                  <a:cubicBezTo>
                    <a:pt x="56" y="84"/>
                    <a:pt x="57" y="84"/>
                    <a:pt x="58" y="84"/>
                  </a:cubicBezTo>
                  <a:cubicBezTo>
                    <a:pt x="60" y="159"/>
                    <a:pt x="60" y="159"/>
                    <a:pt x="60" y="159"/>
                  </a:cubicBezTo>
                  <a:cubicBezTo>
                    <a:pt x="74" y="159"/>
                    <a:pt x="74" y="159"/>
                    <a:pt x="74" y="159"/>
                  </a:cubicBezTo>
                  <a:cubicBezTo>
                    <a:pt x="70" y="156"/>
                    <a:pt x="67" y="151"/>
                    <a:pt x="67" y="145"/>
                  </a:cubicBezTo>
                  <a:cubicBezTo>
                    <a:pt x="67" y="75"/>
                    <a:pt x="67" y="75"/>
                    <a:pt x="67" y="75"/>
                  </a:cubicBezTo>
                  <a:cubicBezTo>
                    <a:pt x="67" y="68"/>
                    <a:pt x="71" y="62"/>
                    <a:pt x="76" y="59"/>
                  </a:cubicBezTo>
                  <a:cubicBezTo>
                    <a:pt x="77" y="60"/>
                    <a:pt x="78" y="61"/>
                    <a:pt x="78" y="62"/>
                  </a:cubicBezTo>
                  <a:cubicBezTo>
                    <a:pt x="110" y="41"/>
                    <a:pt x="110" y="41"/>
                    <a:pt x="110" y="41"/>
                  </a:cubicBezTo>
                  <a:cubicBezTo>
                    <a:pt x="111" y="40"/>
                    <a:pt x="111" y="40"/>
                    <a:pt x="111" y="40"/>
                  </a:cubicBezTo>
                  <a:lnTo>
                    <a:pt x="112" y="24"/>
                  </a:lnTo>
                  <a:close/>
                  <a:moveTo>
                    <a:pt x="30" y="56"/>
                  </a:moveTo>
                  <a:cubicBezTo>
                    <a:pt x="27" y="51"/>
                    <a:pt x="27" y="51"/>
                    <a:pt x="27" y="51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0" y="38"/>
                    <a:pt x="30" y="47"/>
                    <a:pt x="30" y="56"/>
                  </a:cubicBezTo>
                  <a:close/>
                  <a:moveTo>
                    <a:pt x="70" y="41"/>
                  </a:moveTo>
                  <a:cubicBezTo>
                    <a:pt x="68" y="39"/>
                    <a:pt x="68" y="39"/>
                    <a:pt x="68" y="39"/>
                  </a:cubicBezTo>
                  <a:cubicBezTo>
                    <a:pt x="82" y="30"/>
                    <a:pt x="82" y="30"/>
                    <a:pt x="82" y="30"/>
                  </a:cubicBezTo>
                  <a:cubicBezTo>
                    <a:pt x="82" y="29"/>
                    <a:pt x="82" y="27"/>
                    <a:pt x="82" y="25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8" y="30"/>
                    <a:pt x="88" y="30"/>
                    <a:pt x="88" y="30"/>
                  </a:cubicBezTo>
                  <a:lnTo>
                    <a:pt x="70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8" name="Freeform 81"/>
            <p:cNvSpPr>
              <a:spLocks/>
            </p:cNvSpPr>
            <p:nvPr/>
          </p:nvSpPr>
          <p:spPr bwMode="auto">
            <a:xfrm>
              <a:off x="6004959" y="2041633"/>
              <a:ext cx="27177" cy="29894"/>
            </a:xfrm>
            <a:custGeom>
              <a:avLst/>
              <a:gdLst>
                <a:gd name="T0" fmla="*/ 16 w 20"/>
                <a:gd name="T1" fmla="*/ 0 h 22"/>
                <a:gd name="T2" fmla="*/ 20 w 20"/>
                <a:gd name="T3" fmla="*/ 13 h 22"/>
                <a:gd name="T4" fmla="*/ 11 w 20"/>
                <a:gd name="T5" fmla="*/ 22 h 22"/>
                <a:gd name="T6" fmla="*/ 0 w 20"/>
                <a:gd name="T7" fmla="*/ 13 h 22"/>
                <a:gd name="T8" fmla="*/ 3 w 20"/>
                <a:gd name="T9" fmla="*/ 0 h 22"/>
                <a:gd name="T10" fmla="*/ 16 w 20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2">
                  <a:moveTo>
                    <a:pt x="16" y="0"/>
                  </a:moveTo>
                  <a:lnTo>
                    <a:pt x="20" y="13"/>
                  </a:lnTo>
                  <a:lnTo>
                    <a:pt x="11" y="22"/>
                  </a:lnTo>
                  <a:lnTo>
                    <a:pt x="0" y="13"/>
                  </a:lnTo>
                  <a:lnTo>
                    <a:pt x="3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9" name="Freeform 82"/>
            <p:cNvSpPr>
              <a:spLocks/>
            </p:cNvSpPr>
            <p:nvPr/>
          </p:nvSpPr>
          <p:spPr bwMode="auto">
            <a:xfrm>
              <a:off x="6004959" y="2062015"/>
              <a:ext cx="27177" cy="123654"/>
            </a:xfrm>
            <a:custGeom>
              <a:avLst/>
              <a:gdLst>
                <a:gd name="T0" fmla="*/ 16 w 20"/>
                <a:gd name="T1" fmla="*/ 0 h 91"/>
                <a:gd name="T2" fmla="*/ 20 w 20"/>
                <a:gd name="T3" fmla="*/ 82 h 91"/>
                <a:gd name="T4" fmla="*/ 11 w 20"/>
                <a:gd name="T5" fmla="*/ 91 h 91"/>
                <a:gd name="T6" fmla="*/ 0 w 20"/>
                <a:gd name="T7" fmla="*/ 82 h 91"/>
                <a:gd name="T8" fmla="*/ 3 w 20"/>
                <a:gd name="T9" fmla="*/ 0 h 91"/>
                <a:gd name="T10" fmla="*/ 16 w 20"/>
                <a:gd name="T11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91">
                  <a:moveTo>
                    <a:pt x="16" y="0"/>
                  </a:moveTo>
                  <a:lnTo>
                    <a:pt x="20" y="82"/>
                  </a:lnTo>
                  <a:lnTo>
                    <a:pt x="11" y="91"/>
                  </a:lnTo>
                  <a:lnTo>
                    <a:pt x="0" y="82"/>
                  </a:lnTo>
                  <a:lnTo>
                    <a:pt x="3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50" name="组合 149"/>
          <p:cNvGrpSpPr/>
          <p:nvPr/>
        </p:nvGrpSpPr>
        <p:grpSpPr>
          <a:xfrm>
            <a:off x="7653995" y="4399304"/>
            <a:ext cx="451133" cy="468798"/>
            <a:chOff x="9104455" y="3189846"/>
            <a:chExt cx="451133" cy="468798"/>
          </a:xfrm>
          <a:solidFill>
            <a:schemeClr val="bg1"/>
          </a:solidFill>
        </p:grpSpPr>
        <p:sp>
          <p:nvSpPr>
            <p:cNvPr id="151" name="Oval 220"/>
            <p:cNvSpPr>
              <a:spLocks noChangeArrowheads="1"/>
            </p:cNvSpPr>
            <p:nvPr/>
          </p:nvSpPr>
          <p:spPr bwMode="auto">
            <a:xfrm>
              <a:off x="9152015" y="3431718"/>
              <a:ext cx="86965" cy="10734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2" name="Freeform 221"/>
            <p:cNvSpPr>
              <a:spLocks/>
            </p:cNvSpPr>
            <p:nvPr/>
          </p:nvSpPr>
          <p:spPr bwMode="auto">
            <a:xfrm>
              <a:off x="9104455" y="3548578"/>
              <a:ext cx="76095" cy="110066"/>
            </a:xfrm>
            <a:custGeom>
              <a:avLst/>
              <a:gdLst>
                <a:gd name="T0" fmla="*/ 19 w 30"/>
                <a:gd name="T1" fmla="*/ 18 h 43"/>
                <a:gd name="T2" fmla="*/ 23 w 30"/>
                <a:gd name="T3" fmla="*/ 11 h 43"/>
                <a:gd name="T4" fmla="*/ 14 w 30"/>
                <a:gd name="T5" fmla="*/ 7 h 43"/>
                <a:gd name="T6" fmla="*/ 22 w 30"/>
                <a:gd name="T7" fmla="*/ 0 h 43"/>
                <a:gd name="T8" fmla="*/ 22 w 30"/>
                <a:gd name="T9" fmla="*/ 0 h 43"/>
                <a:gd name="T10" fmla="*/ 13 w 30"/>
                <a:gd name="T11" fmla="*/ 1 h 43"/>
                <a:gd name="T12" fmla="*/ 12 w 30"/>
                <a:gd name="T13" fmla="*/ 1 h 43"/>
                <a:gd name="T14" fmla="*/ 12 w 30"/>
                <a:gd name="T15" fmla="*/ 1 h 43"/>
                <a:gd name="T16" fmla="*/ 2 w 30"/>
                <a:gd name="T17" fmla="*/ 11 h 43"/>
                <a:gd name="T18" fmla="*/ 0 w 30"/>
                <a:gd name="T19" fmla="*/ 31 h 43"/>
                <a:gd name="T20" fmla="*/ 30 w 30"/>
                <a:gd name="T21" fmla="*/ 43 h 43"/>
                <a:gd name="T22" fmla="*/ 30 w 30"/>
                <a:gd name="T23" fmla="*/ 43 h 43"/>
                <a:gd name="T24" fmla="*/ 19 w 30"/>
                <a:gd name="T25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3">
                  <a:moveTo>
                    <a:pt x="19" y="18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9" y="0"/>
                    <a:pt x="16" y="1"/>
                    <a:pt x="13" y="1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7" y="1"/>
                    <a:pt x="2" y="5"/>
                    <a:pt x="2" y="1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9" y="38"/>
                    <a:pt x="19" y="42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lnTo>
                    <a:pt x="1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3" name="Freeform 222"/>
            <p:cNvSpPr>
              <a:spLocks/>
            </p:cNvSpPr>
            <p:nvPr/>
          </p:nvSpPr>
          <p:spPr bwMode="auto">
            <a:xfrm>
              <a:off x="9210444" y="3548578"/>
              <a:ext cx="77454" cy="110066"/>
            </a:xfrm>
            <a:custGeom>
              <a:avLst/>
              <a:gdLst>
                <a:gd name="T0" fmla="*/ 29 w 30"/>
                <a:gd name="T1" fmla="*/ 11 h 43"/>
                <a:gd name="T2" fmla="*/ 18 w 30"/>
                <a:gd name="T3" fmla="*/ 1 h 43"/>
                <a:gd name="T4" fmla="*/ 18 w 30"/>
                <a:gd name="T5" fmla="*/ 1 h 43"/>
                <a:gd name="T6" fmla="*/ 17 w 30"/>
                <a:gd name="T7" fmla="*/ 1 h 43"/>
                <a:gd name="T8" fmla="*/ 8 w 30"/>
                <a:gd name="T9" fmla="*/ 0 h 43"/>
                <a:gd name="T10" fmla="*/ 8 w 30"/>
                <a:gd name="T11" fmla="*/ 0 h 43"/>
                <a:gd name="T12" fmla="*/ 16 w 30"/>
                <a:gd name="T13" fmla="*/ 7 h 43"/>
                <a:gd name="T14" fmla="*/ 7 w 30"/>
                <a:gd name="T15" fmla="*/ 11 h 43"/>
                <a:gd name="T16" fmla="*/ 11 w 30"/>
                <a:gd name="T17" fmla="*/ 18 h 43"/>
                <a:gd name="T18" fmla="*/ 0 w 30"/>
                <a:gd name="T19" fmla="*/ 43 h 43"/>
                <a:gd name="T20" fmla="*/ 0 w 30"/>
                <a:gd name="T21" fmla="*/ 43 h 43"/>
                <a:gd name="T22" fmla="*/ 30 w 30"/>
                <a:gd name="T23" fmla="*/ 31 h 43"/>
                <a:gd name="T24" fmla="*/ 29 w 30"/>
                <a:gd name="T25" fmla="*/ 1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3">
                  <a:moveTo>
                    <a:pt x="29" y="11"/>
                  </a:moveTo>
                  <a:cubicBezTo>
                    <a:pt x="28" y="5"/>
                    <a:pt x="24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4" y="1"/>
                    <a:pt x="11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2"/>
                    <a:pt x="22" y="37"/>
                    <a:pt x="30" y="31"/>
                  </a:cubicBezTo>
                  <a:lnTo>
                    <a:pt x="2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4" name="Freeform 223"/>
            <p:cNvSpPr>
              <a:spLocks/>
            </p:cNvSpPr>
            <p:nvPr/>
          </p:nvSpPr>
          <p:spPr bwMode="auto">
            <a:xfrm>
              <a:off x="9180550" y="3545860"/>
              <a:ext cx="29894" cy="112784"/>
            </a:xfrm>
            <a:custGeom>
              <a:avLst/>
              <a:gdLst>
                <a:gd name="T0" fmla="*/ 10 w 12"/>
                <a:gd name="T1" fmla="*/ 9 h 44"/>
                <a:gd name="T2" fmla="*/ 12 w 12"/>
                <a:gd name="T3" fmla="*/ 7 h 44"/>
                <a:gd name="T4" fmla="*/ 9 w 12"/>
                <a:gd name="T5" fmla="*/ 0 h 44"/>
                <a:gd name="T6" fmla="*/ 3 w 12"/>
                <a:gd name="T7" fmla="*/ 0 h 44"/>
                <a:gd name="T8" fmla="*/ 0 w 12"/>
                <a:gd name="T9" fmla="*/ 7 h 44"/>
                <a:gd name="T10" fmla="*/ 2 w 12"/>
                <a:gd name="T11" fmla="*/ 9 h 44"/>
                <a:gd name="T12" fmla="*/ 0 w 12"/>
                <a:gd name="T13" fmla="*/ 44 h 44"/>
                <a:gd name="T14" fmla="*/ 0 w 12"/>
                <a:gd name="T15" fmla="*/ 44 h 44"/>
                <a:gd name="T16" fmla="*/ 6 w 12"/>
                <a:gd name="T17" fmla="*/ 44 h 44"/>
                <a:gd name="T18" fmla="*/ 12 w 12"/>
                <a:gd name="T19" fmla="*/ 44 h 44"/>
                <a:gd name="T20" fmla="*/ 12 w 12"/>
                <a:gd name="T21" fmla="*/ 44 h 44"/>
                <a:gd name="T22" fmla="*/ 10 w 12"/>
                <a:gd name="T2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4">
                  <a:moveTo>
                    <a:pt x="10" y="9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" y="44"/>
                    <a:pt x="4" y="44"/>
                    <a:pt x="6" y="44"/>
                  </a:cubicBezTo>
                  <a:cubicBezTo>
                    <a:pt x="8" y="44"/>
                    <a:pt x="10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5" name="Freeform 224"/>
            <p:cNvSpPr>
              <a:spLocks noEditPoints="1"/>
            </p:cNvSpPr>
            <p:nvPr/>
          </p:nvSpPr>
          <p:spPr bwMode="auto">
            <a:xfrm>
              <a:off x="9221315" y="3189846"/>
              <a:ext cx="334273" cy="290790"/>
            </a:xfrm>
            <a:custGeom>
              <a:avLst/>
              <a:gdLst>
                <a:gd name="T0" fmla="*/ 113 w 131"/>
                <a:gd name="T1" fmla="*/ 0 h 114"/>
                <a:gd name="T2" fmla="*/ 18 w 131"/>
                <a:gd name="T3" fmla="*/ 0 h 114"/>
                <a:gd name="T4" fmla="*/ 0 w 131"/>
                <a:gd name="T5" fmla="*/ 19 h 114"/>
                <a:gd name="T6" fmla="*/ 0 w 131"/>
                <a:gd name="T7" fmla="*/ 69 h 114"/>
                <a:gd name="T8" fmla="*/ 18 w 131"/>
                <a:gd name="T9" fmla="*/ 87 h 114"/>
                <a:gd name="T10" fmla="*/ 33 w 131"/>
                <a:gd name="T11" fmla="*/ 87 h 114"/>
                <a:gd name="T12" fmla="*/ 14 w 131"/>
                <a:gd name="T13" fmla="*/ 114 h 114"/>
                <a:gd name="T14" fmla="*/ 69 w 131"/>
                <a:gd name="T15" fmla="*/ 87 h 114"/>
                <a:gd name="T16" fmla="*/ 113 w 131"/>
                <a:gd name="T17" fmla="*/ 87 h 114"/>
                <a:gd name="T18" fmla="*/ 131 w 131"/>
                <a:gd name="T19" fmla="*/ 69 h 114"/>
                <a:gd name="T20" fmla="*/ 131 w 131"/>
                <a:gd name="T21" fmla="*/ 19 h 114"/>
                <a:gd name="T22" fmla="*/ 113 w 131"/>
                <a:gd name="T23" fmla="*/ 0 h 114"/>
                <a:gd name="T24" fmla="*/ 37 w 131"/>
                <a:gd name="T25" fmla="*/ 52 h 114"/>
                <a:gd name="T26" fmla="*/ 29 w 131"/>
                <a:gd name="T27" fmla="*/ 44 h 114"/>
                <a:gd name="T28" fmla="*/ 37 w 131"/>
                <a:gd name="T29" fmla="*/ 36 h 114"/>
                <a:gd name="T30" fmla="*/ 45 w 131"/>
                <a:gd name="T31" fmla="*/ 44 h 114"/>
                <a:gd name="T32" fmla="*/ 37 w 131"/>
                <a:gd name="T33" fmla="*/ 52 h 114"/>
                <a:gd name="T34" fmla="*/ 65 w 131"/>
                <a:gd name="T35" fmla="*/ 52 h 114"/>
                <a:gd name="T36" fmla="*/ 57 w 131"/>
                <a:gd name="T37" fmla="*/ 44 h 114"/>
                <a:gd name="T38" fmla="*/ 65 w 131"/>
                <a:gd name="T39" fmla="*/ 36 h 114"/>
                <a:gd name="T40" fmla="*/ 73 w 131"/>
                <a:gd name="T41" fmla="*/ 44 h 114"/>
                <a:gd name="T42" fmla="*/ 65 w 131"/>
                <a:gd name="T43" fmla="*/ 52 h 114"/>
                <a:gd name="T44" fmla="*/ 93 w 131"/>
                <a:gd name="T45" fmla="*/ 52 h 114"/>
                <a:gd name="T46" fmla="*/ 85 w 131"/>
                <a:gd name="T47" fmla="*/ 44 h 114"/>
                <a:gd name="T48" fmla="*/ 93 w 131"/>
                <a:gd name="T49" fmla="*/ 36 h 114"/>
                <a:gd name="T50" fmla="*/ 101 w 131"/>
                <a:gd name="T51" fmla="*/ 44 h 114"/>
                <a:gd name="T52" fmla="*/ 93 w 131"/>
                <a:gd name="T53" fmla="*/ 5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1" h="114">
                  <a:moveTo>
                    <a:pt x="113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9"/>
                    <a:pt x="8" y="87"/>
                    <a:pt x="18" y="87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69" y="87"/>
                    <a:pt x="69" y="87"/>
                    <a:pt x="69" y="87"/>
                  </a:cubicBezTo>
                  <a:cubicBezTo>
                    <a:pt x="113" y="87"/>
                    <a:pt x="113" y="87"/>
                    <a:pt x="113" y="87"/>
                  </a:cubicBezTo>
                  <a:cubicBezTo>
                    <a:pt x="123" y="87"/>
                    <a:pt x="131" y="79"/>
                    <a:pt x="131" y="69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31" y="9"/>
                    <a:pt x="123" y="0"/>
                    <a:pt x="113" y="0"/>
                  </a:cubicBezTo>
                  <a:close/>
                  <a:moveTo>
                    <a:pt x="37" y="52"/>
                  </a:moveTo>
                  <a:cubicBezTo>
                    <a:pt x="33" y="52"/>
                    <a:pt x="29" y="48"/>
                    <a:pt x="29" y="44"/>
                  </a:cubicBezTo>
                  <a:cubicBezTo>
                    <a:pt x="29" y="40"/>
                    <a:pt x="33" y="36"/>
                    <a:pt x="37" y="36"/>
                  </a:cubicBezTo>
                  <a:cubicBezTo>
                    <a:pt x="42" y="36"/>
                    <a:pt x="45" y="40"/>
                    <a:pt x="45" y="44"/>
                  </a:cubicBezTo>
                  <a:cubicBezTo>
                    <a:pt x="45" y="48"/>
                    <a:pt x="42" y="52"/>
                    <a:pt x="37" y="52"/>
                  </a:cubicBezTo>
                  <a:close/>
                  <a:moveTo>
                    <a:pt x="65" y="52"/>
                  </a:moveTo>
                  <a:cubicBezTo>
                    <a:pt x="61" y="52"/>
                    <a:pt x="57" y="48"/>
                    <a:pt x="57" y="44"/>
                  </a:cubicBezTo>
                  <a:cubicBezTo>
                    <a:pt x="57" y="40"/>
                    <a:pt x="61" y="36"/>
                    <a:pt x="65" y="36"/>
                  </a:cubicBezTo>
                  <a:cubicBezTo>
                    <a:pt x="70" y="36"/>
                    <a:pt x="73" y="40"/>
                    <a:pt x="73" y="44"/>
                  </a:cubicBezTo>
                  <a:cubicBezTo>
                    <a:pt x="73" y="48"/>
                    <a:pt x="70" y="52"/>
                    <a:pt x="65" y="52"/>
                  </a:cubicBezTo>
                  <a:close/>
                  <a:moveTo>
                    <a:pt x="93" y="52"/>
                  </a:moveTo>
                  <a:cubicBezTo>
                    <a:pt x="89" y="52"/>
                    <a:pt x="85" y="48"/>
                    <a:pt x="85" y="44"/>
                  </a:cubicBezTo>
                  <a:cubicBezTo>
                    <a:pt x="85" y="40"/>
                    <a:pt x="89" y="36"/>
                    <a:pt x="93" y="36"/>
                  </a:cubicBezTo>
                  <a:cubicBezTo>
                    <a:pt x="98" y="36"/>
                    <a:pt x="101" y="40"/>
                    <a:pt x="101" y="44"/>
                  </a:cubicBezTo>
                  <a:cubicBezTo>
                    <a:pt x="101" y="48"/>
                    <a:pt x="98" y="52"/>
                    <a:pt x="93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6" name="Oval 225"/>
            <p:cNvSpPr>
              <a:spLocks noChangeArrowheads="1"/>
            </p:cNvSpPr>
            <p:nvPr/>
          </p:nvSpPr>
          <p:spPr bwMode="auto">
            <a:xfrm>
              <a:off x="9343610" y="3460253"/>
              <a:ext cx="58430" cy="7337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7" name="Freeform 226"/>
            <p:cNvSpPr>
              <a:spLocks/>
            </p:cNvSpPr>
            <p:nvPr/>
          </p:nvSpPr>
          <p:spPr bwMode="auto">
            <a:xfrm>
              <a:off x="9312357" y="3539065"/>
              <a:ext cx="120937" cy="61148"/>
            </a:xfrm>
            <a:custGeom>
              <a:avLst/>
              <a:gdLst>
                <a:gd name="T0" fmla="*/ 23 w 47"/>
                <a:gd name="T1" fmla="*/ 24 h 24"/>
                <a:gd name="T2" fmla="*/ 47 w 47"/>
                <a:gd name="T3" fmla="*/ 18 h 24"/>
                <a:gd name="T4" fmla="*/ 46 w 47"/>
                <a:gd name="T5" fmla="*/ 8 h 24"/>
                <a:gd name="T6" fmla="*/ 40 w 47"/>
                <a:gd name="T7" fmla="*/ 2 h 24"/>
                <a:gd name="T8" fmla="*/ 39 w 47"/>
                <a:gd name="T9" fmla="*/ 2 h 24"/>
                <a:gd name="T10" fmla="*/ 38 w 47"/>
                <a:gd name="T11" fmla="*/ 1 h 24"/>
                <a:gd name="T12" fmla="*/ 8 w 47"/>
                <a:gd name="T13" fmla="*/ 1 h 24"/>
                <a:gd name="T14" fmla="*/ 7 w 47"/>
                <a:gd name="T15" fmla="*/ 2 h 24"/>
                <a:gd name="T16" fmla="*/ 7 w 47"/>
                <a:gd name="T17" fmla="*/ 2 h 24"/>
                <a:gd name="T18" fmla="*/ 0 w 47"/>
                <a:gd name="T19" fmla="*/ 8 h 24"/>
                <a:gd name="T20" fmla="*/ 0 w 47"/>
                <a:gd name="T21" fmla="*/ 18 h 24"/>
                <a:gd name="T22" fmla="*/ 23 w 47"/>
                <a:gd name="T2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" h="24">
                  <a:moveTo>
                    <a:pt x="23" y="24"/>
                  </a:moveTo>
                  <a:cubicBezTo>
                    <a:pt x="32" y="24"/>
                    <a:pt x="40" y="22"/>
                    <a:pt x="47" y="1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4"/>
                    <a:pt x="43" y="1"/>
                    <a:pt x="40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9" y="1"/>
                    <a:pt x="39" y="1"/>
                    <a:pt x="38" y="1"/>
                  </a:cubicBezTo>
                  <a:cubicBezTo>
                    <a:pt x="28" y="0"/>
                    <a:pt x="18" y="0"/>
                    <a:pt x="8" y="1"/>
                  </a:cubicBezTo>
                  <a:cubicBezTo>
                    <a:pt x="8" y="1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4" y="1"/>
                    <a:pt x="1" y="4"/>
                    <a:pt x="0" y="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7" y="22"/>
                    <a:pt x="15" y="24"/>
                    <a:pt x="2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58" name="组合 157"/>
          <p:cNvGrpSpPr/>
          <p:nvPr/>
        </p:nvGrpSpPr>
        <p:grpSpPr>
          <a:xfrm>
            <a:off x="1296706" y="4243567"/>
            <a:ext cx="505485" cy="487822"/>
            <a:chOff x="9070485" y="1965537"/>
            <a:chExt cx="505485" cy="487822"/>
          </a:xfrm>
          <a:solidFill>
            <a:schemeClr val="bg1"/>
          </a:solidFill>
        </p:grpSpPr>
        <p:sp>
          <p:nvSpPr>
            <p:cNvPr id="159" name="Oval 293"/>
            <p:cNvSpPr>
              <a:spLocks noChangeArrowheads="1"/>
            </p:cNvSpPr>
            <p:nvPr/>
          </p:nvSpPr>
          <p:spPr bwMode="auto">
            <a:xfrm>
              <a:off x="9366710" y="1987279"/>
              <a:ext cx="66583" cy="788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0" name="Rectangle 294"/>
            <p:cNvSpPr>
              <a:spLocks noChangeArrowheads="1"/>
            </p:cNvSpPr>
            <p:nvPr/>
          </p:nvSpPr>
          <p:spPr bwMode="auto">
            <a:xfrm>
              <a:off x="9399322" y="2181592"/>
              <a:ext cx="1359" cy="1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1" name="Freeform 295"/>
            <p:cNvSpPr>
              <a:spLocks/>
            </p:cNvSpPr>
            <p:nvPr/>
          </p:nvSpPr>
          <p:spPr bwMode="auto">
            <a:xfrm>
              <a:off x="9387092" y="2079679"/>
              <a:ext cx="23101" cy="23101"/>
            </a:xfrm>
            <a:custGeom>
              <a:avLst/>
              <a:gdLst>
                <a:gd name="T0" fmla="*/ 13 w 17"/>
                <a:gd name="T1" fmla="*/ 0 h 17"/>
                <a:gd name="T2" fmla="*/ 17 w 17"/>
                <a:gd name="T3" fmla="*/ 9 h 17"/>
                <a:gd name="T4" fmla="*/ 9 w 17"/>
                <a:gd name="T5" fmla="*/ 17 h 17"/>
                <a:gd name="T6" fmla="*/ 0 w 17"/>
                <a:gd name="T7" fmla="*/ 9 h 17"/>
                <a:gd name="T8" fmla="*/ 3 w 17"/>
                <a:gd name="T9" fmla="*/ 0 h 17"/>
                <a:gd name="T10" fmla="*/ 13 w 17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7">
                  <a:moveTo>
                    <a:pt x="13" y="0"/>
                  </a:moveTo>
                  <a:lnTo>
                    <a:pt x="17" y="9"/>
                  </a:lnTo>
                  <a:lnTo>
                    <a:pt x="9" y="17"/>
                  </a:lnTo>
                  <a:lnTo>
                    <a:pt x="0" y="9"/>
                  </a:lnTo>
                  <a:lnTo>
                    <a:pt x="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2" name="Freeform 296"/>
            <p:cNvSpPr>
              <a:spLocks/>
            </p:cNvSpPr>
            <p:nvPr/>
          </p:nvSpPr>
          <p:spPr bwMode="auto">
            <a:xfrm>
              <a:off x="9387092" y="2094627"/>
              <a:ext cx="23101" cy="96478"/>
            </a:xfrm>
            <a:custGeom>
              <a:avLst/>
              <a:gdLst>
                <a:gd name="T0" fmla="*/ 15 w 17"/>
                <a:gd name="T1" fmla="*/ 0 h 71"/>
                <a:gd name="T2" fmla="*/ 17 w 17"/>
                <a:gd name="T3" fmla="*/ 64 h 71"/>
                <a:gd name="T4" fmla="*/ 9 w 17"/>
                <a:gd name="T5" fmla="*/ 71 h 71"/>
                <a:gd name="T6" fmla="*/ 0 w 17"/>
                <a:gd name="T7" fmla="*/ 64 h 71"/>
                <a:gd name="T8" fmla="*/ 3 w 17"/>
                <a:gd name="T9" fmla="*/ 0 h 71"/>
                <a:gd name="T10" fmla="*/ 15 w 17"/>
                <a:gd name="T1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71">
                  <a:moveTo>
                    <a:pt x="15" y="0"/>
                  </a:moveTo>
                  <a:lnTo>
                    <a:pt x="17" y="64"/>
                  </a:lnTo>
                  <a:lnTo>
                    <a:pt x="9" y="71"/>
                  </a:lnTo>
                  <a:lnTo>
                    <a:pt x="0" y="64"/>
                  </a:lnTo>
                  <a:lnTo>
                    <a:pt x="3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3" name="Oval 297"/>
            <p:cNvSpPr>
              <a:spLocks noChangeArrowheads="1"/>
            </p:cNvSpPr>
            <p:nvPr/>
          </p:nvSpPr>
          <p:spPr bwMode="auto">
            <a:xfrm>
              <a:off x="9162885" y="1965537"/>
              <a:ext cx="73377" cy="88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4" name="Rectangle 298"/>
            <p:cNvSpPr>
              <a:spLocks noChangeArrowheads="1"/>
            </p:cNvSpPr>
            <p:nvPr/>
          </p:nvSpPr>
          <p:spPr bwMode="auto">
            <a:xfrm>
              <a:off x="9200933" y="2181592"/>
              <a:ext cx="1359" cy="1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5" name="Freeform 299"/>
            <p:cNvSpPr>
              <a:spLocks/>
            </p:cNvSpPr>
            <p:nvPr/>
          </p:nvSpPr>
          <p:spPr bwMode="auto">
            <a:xfrm>
              <a:off x="9073202" y="2138110"/>
              <a:ext cx="0" cy="2718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6" name="Rectangle 300"/>
            <p:cNvSpPr>
              <a:spLocks noChangeArrowheads="1"/>
            </p:cNvSpPr>
            <p:nvPr/>
          </p:nvSpPr>
          <p:spPr bwMode="auto">
            <a:xfrm>
              <a:off x="9200933" y="2181592"/>
              <a:ext cx="1359" cy="1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7" name="Freeform 301"/>
            <p:cNvSpPr>
              <a:spLocks/>
            </p:cNvSpPr>
            <p:nvPr/>
          </p:nvSpPr>
          <p:spPr bwMode="auto">
            <a:xfrm>
              <a:off x="9187344" y="2062015"/>
              <a:ext cx="23101" cy="24459"/>
            </a:xfrm>
            <a:custGeom>
              <a:avLst/>
              <a:gdLst>
                <a:gd name="T0" fmla="*/ 15 w 17"/>
                <a:gd name="T1" fmla="*/ 0 h 18"/>
                <a:gd name="T2" fmla="*/ 17 w 17"/>
                <a:gd name="T3" fmla="*/ 11 h 18"/>
                <a:gd name="T4" fmla="*/ 10 w 17"/>
                <a:gd name="T5" fmla="*/ 18 h 18"/>
                <a:gd name="T6" fmla="*/ 0 w 17"/>
                <a:gd name="T7" fmla="*/ 11 h 18"/>
                <a:gd name="T8" fmla="*/ 4 w 17"/>
                <a:gd name="T9" fmla="*/ 0 h 18"/>
                <a:gd name="T10" fmla="*/ 15 w 17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8">
                  <a:moveTo>
                    <a:pt x="15" y="0"/>
                  </a:moveTo>
                  <a:lnTo>
                    <a:pt x="17" y="11"/>
                  </a:lnTo>
                  <a:lnTo>
                    <a:pt x="10" y="18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8" name="Freeform 302"/>
            <p:cNvSpPr>
              <a:spLocks/>
            </p:cNvSpPr>
            <p:nvPr/>
          </p:nvSpPr>
          <p:spPr bwMode="auto">
            <a:xfrm>
              <a:off x="9185985" y="2079679"/>
              <a:ext cx="27177" cy="111424"/>
            </a:xfrm>
            <a:custGeom>
              <a:avLst/>
              <a:gdLst>
                <a:gd name="T0" fmla="*/ 16 w 20"/>
                <a:gd name="T1" fmla="*/ 0 h 82"/>
                <a:gd name="T2" fmla="*/ 20 w 20"/>
                <a:gd name="T3" fmla="*/ 75 h 82"/>
                <a:gd name="T4" fmla="*/ 11 w 20"/>
                <a:gd name="T5" fmla="*/ 82 h 82"/>
                <a:gd name="T6" fmla="*/ 0 w 20"/>
                <a:gd name="T7" fmla="*/ 75 h 82"/>
                <a:gd name="T8" fmla="*/ 3 w 20"/>
                <a:gd name="T9" fmla="*/ 0 h 82"/>
                <a:gd name="T10" fmla="*/ 16 w 20"/>
                <a:gd name="T1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82">
                  <a:moveTo>
                    <a:pt x="16" y="0"/>
                  </a:moveTo>
                  <a:lnTo>
                    <a:pt x="20" y="75"/>
                  </a:lnTo>
                  <a:lnTo>
                    <a:pt x="11" y="82"/>
                  </a:lnTo>
                  <a:lnTo>
                    <a:pt x="0" y="75"/>
                  </a:lnTo>
                  <a:lnTo>
                    <a:pt x="3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9" name="Freeform 303"/>
            <p:cNvSpPr>
              <a:spLocks noEditPoints="1"/>
            </p:cNvSpPr>
            <p:nvPr/>
          </p:nvSpPr>
          <p:spPr bwMode="auto">
            <a:xfrm>
              <a:off x="9070485" y="2064733"/>
              <a:ext cx="250025" cy="365526"/>
            </a:xfrm>
            <a:custGeom>
              <a:avLst/>
              <a:gdLst>
                <a:gd name="T0" fmla="*/ 60 w 98"/>
                <a:gd name="T1" fmla="*/ 75 h 144"/>
                <a:gd name="T2" fmla="*/ 75 w 98"/>
                <a:gd name="T3" fmla="*/ 57 h 144"/>
                <a:gd name="T4" fmla="*/ 74 w 98"/>
                <a:gd name="T5" fmla="*/ 36 h 144"/>
                <a:gd name="T6" fmla="*/ 77 w 98"/>
                <a:gd name="T7" fmla="*/ 40 h 144"/>
                <a:gd name="T8" fmla="*/ 79 w 98"/>
                <a:gd name="T9" fmla="*/ 57 h 144"/>
                <a:gd name="T10" fmla="*/ 98 w 98"/>
                <a:gd name="T11" fmla="*/ 57 h 144"/>
                <a:gd name="T12" fmla="*/ 93 w 98"/>
                <a:gd name="T13" fmla="*/ 31 h 144"/>
                <a:gd name="T14" fmla="*/ 74 w 98"/>
                <a:gd name="T15" fmla="*/ 4 h 144"/>
                <a:gd name="T16" fmla="*/ 63 w 98"/>
                <a:gd name="T17" fmla="*/ 0 h 144"/>
                <a:gd name="T18" fmla="*/ 63 w 98"/>
                <a:gd name="T19" fmla="*/ 0 h 144"/>
                <a:gd name="T20" fmla="*/ 69 w 98"/>
                <a:gd name="T21" fmla="*/ 5 h 144"/>
                <a:gd name="T22" fmla="*/ 62 w 98"/>
                <a:gd name="T23" fmla="*/ 9 h 144"/>
                <a:gd name="T24" fmla="*/ 65 w 98"/>
                <a:gd name="T25" fmla="*/ 15 h 144"/>
                <a:gd name="T26" fmla="*/ 51 w 98"/>
                <a:gd name="T27" fmla="*/ 46 h 144"/>
                <a:gd name="T28" fmla="*/ 51 w 98"/>
                <a:gd name="T29" fmla="*/ 46 h 144"/>
                <a:gd name="T30" fmla="*/ 51 w 98"/>
                <a:gd name="T31" fmla="*/ 46 h 144"/>
                <a:gd name="T32" fmla="*/ 51 w 98"/>
                <a:gd name="T33" fmla="*/ 46 h 144"/>
                <a:gd name="T34" fmla="*/ 51 w 98"/>
                <a:gd name="T35" fmla="*/ 46 h 144"/>
                <a:gd name="T36" fmla="*/ 37 w 98"/>
                <a:gd name="T37" fmla="*/ 15 h 144"/>
                <a:gd name="T38" fmla="*/ 40 w 98"/>
                <a:gd name="T39" fmla="*/ 9 h 144"/>
                <a:gd name="T40" fmla="*/ 33 w 98"/>
                <a:gd name="T41" fmla="*/ 5 h 144"/>
                <a:gd name="T42" fmla="*/ 39 w 98"/>
                <a:gd name="T43" fmla="*/ 0 h 144"/>
                <a:gd name="T44" fmla="*/ 39 w 98"/>
                <a:gd name="T45" fmla="*/ 0 h 144"/>
                <a:gd name="T46" fmla="*/ 31 w 98"/>
                <a:gd name="T47" fmla="*/ 1 h 144"/>
                <a:gd name="T48" fmla="*/ 25 w 98"/>
                <a:gd name="T49" fmla="*/ 4 h 144"/>
                <a:gd name="T50" fmla="*/ 1 w 98"/>
                <a:gd name="T51" fmla="*/ 30 h 144"/>
                <a:gd name="T52" fmla="*/ 1 w 98"/>
                <a:gd name="T53" fmla="*/ 30 h 144"/>
                <a:gd name="T54" fmla="*/ 1 w 98"/>
                <a:gd name="T55" fmla="*/ 30 h 144"/>
                <a:gd name="T56" fmla="*/ 0 w 98"/>
                <a:gd name="T57" fmla="*/ 40 h 144"/>
                <a:gd name="T58" fmla="*/ 0 w 98"/>
                <a:gd name="T59" fmla="*/ 41 h 144"/>
                <a:gd name="T60" fmla="*/ 0 w 98"/>
                <a:gd name="T61" fmla="*/ 42 h 144"/>
                <a:gd name="T62" fmla="*/ 1 w 98"/>
                <a:gd name="T63" fmla="*/ 44 h 144"/>
                <a:gd name="T64" fmla="*/ 3 w 98"/>
                <a:gd name="T65" fmla="*/ 48 h 144"/>
                <a:gd name="T66" fmla="*/ 7 w 98"/>
                <a:gd name="T67" fmla="*/ 56 h 144"/>
                <a:gd name="T68" fmla="*/ 15 w 98"/>
                <a:gd name="T69" fmla="*/ 71 h 144"/>
                <a:gd name="T70" fmla="*/ 26 w 98"/>
                <a:gd name="T71" fmla="*/ 66 h 144"/>
                <a:gd name="T72" fmla="*/ 26 w 98"/>
                <a:gd name="T73" fmla="*/ 76 h 144"/>
                <a:gd name="T74" fmla="*/ 26 w 98"/>
                <a:gd name="T75" fmla="*/ 76 h 144"/>
                <a:gd name="T76" fmla="*/ 28 w 98"/>
                <a:gd name="T77" fmla="*/ 76 h 144"/>
                <a:gd name="T78" fmla="*/ 30 w 98"/>
                <a:gd name="T79" fmla="*/ 144 h 144"/>
                <a:gd name="T80" fmla="*/ 50 w 98"/>
                <a:gd name="T81" fmla="*/ 144 h 144"/>
                <a:gd name="T82" fmla="*/ 50 w 98"/>
                <a:gd name="T83" fmla="*/ 76 h 144"/>
                <a:gd name="T84" fmla="*/ 52 w 98"/>
                <a:gd name="T85" fmla="*/ 76 h 144"/>
                <a:gd name="T86" fmla="*/ 54 w 98"/>
                <a:gd name="T87" fmla="*/ 144 h 144"/>
                <a:gd name="T88" fmla="*/ 60 w 98"/>
                <a:gd name="T89" fmla="*/ 144 h 144"/>
                <a:gd name="T90" fmla="*/ 60 w 98"/>
                <a:gd name="T91" fmla="*/ 75 h 144"/>
                <a:gd name="T92" fmla="*/ 27 w 98"/>
                <a:gd name="T93" fmla="*/ 50 h 144"/>
                <a:gd name="T94" fmla="*/ 24 w 98"/>
                <a:gd name="T95" fmla="*/ 46 h 144"/>
                <a:gd name="T96" fmla="*/ 20 w 98"/>
                <a:gd name="T97" fmla="*/ 39 h 144"/>
                <a:gd name="T98" fmla="*/ 19 w 98"/>
                <a:gd name="T99" fmla="*/ 37 h 144"/>
                <a:gd name="T100" fmla="*/ 27 w 98"/>
                <a:gd name="T101" fmla="*/ 26 h 144"/>
                <a:gd name="T102" fmla="*/ 27 w 98"/>
                <a:gd name="T103" fmla="*/ 5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" h="144">
                  <a:moveTo>
                    <a:pt x="60" y="75"/>
                  </a:moveTo>
                  <a:cubicBezTo>
                    <a:pt x="60" y="66"/>
                    <a:pt x="67" y="58"/>
                    <a:pt x="75" y="57"/>
                  </a:cubicBezTo>
                  <a:cubicBezTo>
                    <a:pt x="75" y="50"/>
                    <a:pt x="75" y="43"/>
                    <a:pt x="74" y="36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8" y="41"/>
                    <a:pt x="78" y="49"/>
                    <a:pt x="79" y="57"/>
                  </a:cubicBezTo>
                  <a:cubicBezTo>
                    <a:pt x="98" y="57"/>
                    <a:pt x="98" y="57"/>
                    <a:pt x="98" y="57"/>
                  </a:cubicBezTo>
                  <a:cubicBezTo>
                    <a:pt x="98" y="50"/>
                    <a:pt x="98" y="44"/>
                    <a:pt x="93" y="31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1" y="0"/>
                    <a:pt x="64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6" y="0"/>
                    <a:pt x="31" y="1"/>
                    <a:pt x="31" y="1"/>
                  </a:cubicBezTo>
                  <a:cubicBezTo>
                    <a:pt x="29" y="1"/>
                    <a:pt x="27" y="2"/>
                    <a:pt x="25" y="4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1"/>
                    <a:pt x="0" y="40"/>
                    <a:pt x="0" y="4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9" y="70"/>
                    <a:pt x="23" y="68"/>
                    <a:pt x="26" y="66"/>
                  </a:cubicBezTo>
                  <a:cubicBezTo>
                    <a:pt x="26" y="69"/>
                    <a:pt x="26" y="72"/>
                    <a:pt x="26" y="76"/>
                  </a:cubicBezTo>
                  <a:cubicBezTo>
                    <a:pt x="26" y="76"/>
                    <a:pt x="26" y="76"/>
                    <a:pt x="26" y="76"/>
                  </a:cubicBezTo>
                  <a:cubicBezTo>
                    <a:pt x="27" y="76"/>
                    <a:pt x="27" y="76"/>
                    <a:pt x="28" y="76"/>
                  </a:cubicBezTo>
                  <a:cubicBezTo>
                    <a:pt x="30" y="144"/>
                    <a:pt x="30" y="144"/>
                    <a:pt x="30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25"/>
                    <a:pt x="50" y="90"/>
                    <a:pt x="50" y="76"/>
                  </a:cubicBezTo>
                  <a:cubicBezTo>
                    <a:pt x="50" y="76"/>
                    <a:pt x="51" y="76"/>
                    <a:pt x="52" y="76"/>
                  </a:cubicBezTo>
                  <a:cubicBezTo>
                    <a:pt x="54" y="144"/>
                    <a:pt x="54" y="144"/>
                    <a:pt x="54" y="144"/>
                  </a:cubicBezTo>
                  <a:cubicBezTo>
                    <a:pt x="60" y="144"/>
                    <a:pt x="60" y="144"/>
                    <a:pt x="60" y="144"/>
                  </a:cubicBezTo>
                  <a:lnTo>
                    <a:pt x="60" y="75"/>
                  </a:lnTo>
                  <a:close/>
                  <a:moveTo>
                    <a:pt x="27" y="50"/>
                  </a:moveTo>
                  <a:cubicBezTo>
                    <a:pt x="24" y="46"/>
                    <a:pt x="24" y="46"/>
                    <a:pt x="24" y="46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34"/>
                    <a:pt x="27" y="42"/>
                    <a:pt x="27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0" name="Freeform 304"/>
            <p:cNvSpPr>
              <a:spLocks/>
            </p:cNvSpPr>
            <p:nvPr/>
          </p:nvSpPr>
          <p:spPr bwMode="auto">
            <a:xfrm>
              <a:off x="9325945" y="2076962"/>
              <a:ext cx="148113" cy="131807"/>
            </a:xfrm>
            <a:custGeom>
              <a:avLst/>
              <a:gdLst>
                <a:gd name="T0" fmla="*/ 1 w 58"/>
                <a:gd name="T1" fmla="*/ 52 h 52"/>
                <a:gd name="T2" fmla="*/ 30 w 58"/>
                <a:gd name="T3" fmla="*/ 52 h 52"/>
                <a:gd name="T4" fmla="*/ 58 w 58"/>
                <a:gd name="T5" fmla="*/ 52 h 52"/>
                <a:gd name="T6" fmla="*/ 55 w 58"/>
                <a:gd name="T7" fmla="*/ 8 h 52"/>
                <a:gd name="T8" fmla="*/ 47 w 58"/>
                <a:gd name="T9" fmla="*/ 1 h 52"/>
                <a:gd name="T10" fmla="*/ 40 w 58"/>
                <a:gd name="T11" fmla="*/ 1 h 52"/>
                <a:gd name="T12" fmla="*/ 45 w 58"/>
                <a:gd name="T13" fmla="*/ 5 h 52"/>
                <a:gd name="T14" fmla="*/ 38 w 58"/>
                <a:gd name="T15" fmla="*/ 8 h 52"/>
                <a:gd name="T16" fmla="*/ 41 w 58"/>
                <a:gd name="T17" fmla="*/ 13 h 52"/>
                <a:gd name="T18" fmla="*/ 29 w 58"/>
                <a:gd name="T19" fmla="*/ 41 h 52"/>
                <a:gd name="T20" fmla="*/ 29 w 58"/>
                <a:gd name="T21" fmla="*/ 41 h 52"/>
                <a:gd name="T22" fmla="*/ 29 w 58"/>
                <a:gd name="T23" fmla="*/ 41 h 52"/>
                <a:gd name="T24" fmla="*/ 29 w 58"/>
                <a:gd name="T25" fmla="*/ 41 h 52"/>
                <a:gd name="T26" fmla="*/ 29 w 58"/>
                <a:gd name="T27" fmla="*/ 41 h 52"/>
                <a:gd name="T28" fmla="*/ 16 w 58"/>
                <a:gd name="T29" fmla="*/ 13 h 52"/>
                <a:gd name="T30" fmla="*/ 19 w 58"/>
                <a:gd name="T31" fmla="*/ 8 h 52"/>
                <a:gd name="T32" fmla="*/ 12 w 58"/>
                <a:gd name="T33" fmla="*/ 5 h 52"/>
                <a:gd name="T34" fmla="*/ 17 w 58"/>
                <a:gd name="T35" fmla="*/ 1 h 52"/>
                <a:gd name="T36" fmla="*/ 11 w 58"/>
                <a:gd name="T37" fmla="*/ 1 h 52"/>
                <a:gd name="T38" fmla="*/ 11 w 58"/>
                <a:gd name="T39" fmla="*/ 1 h 52"/>
                <a:gd name="T40" fmla="*/ 3 w 58"/>
                <a:gd name="T41" fmla="*/ 8 h 52"/>
                <a:gd name="T42" fmla="*/ 0 w 58"/>
                <a:gd name="T43" fmla="*/ 52 h 52"/>
                <a:gd name="T44" fmla="*/ 1 w 58"/>
                <a:gd name="T4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8" h="52">
                  <a:moveTo>
                    <a:pt x="1" y="52"/>
                  </a:moveTo>
                  <a:cubicBezTo>
                    <a:pt x="30" y="52"/>
                    <a:pt x="30" y="52"/>
                    <a:pt x="30" y="5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4" y="4"/>
                    <a:pt x="51" y="0"/>
                    <a:pt x="47" y="1"/>
                  </a:cubicBezTo>
                  <a:cubicBezTo>
                    <a:pt x="47" y="1"/>
                    <a:pt x="44" y="1"/>
                    <a:pt x="40" y="1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3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7" y="0"/>
                    <a:pt x="3" y="4"/>
                    <a:pt x="3" y="8"/>
                  </a:cubicBezTo>
                  <a:cubicBezTo>
                    <a:pt x="0" y="52"/>
                    <a:pt x="0" y="52"/>
                    <a:pt x="0" y="52"/>
                  </a:cubicBezTo>
                  <a:lnTo>
                    <a:pt x="1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1" name="Freeform 305"/>
            <p:cNvSpPr>
              <a:spLocks/>
            </p:cNvSpPr>
            <p:nvPr/>
          </p:nvSpPr>
          <p:spPr bwMode="auto">
            <a:xfrm>
              <a:off x="9271592" y="2346011"/>
              <a:ext cx="77454" cy="72019"/>
            </a:xfrm>
            <a:custGeom>
              <a:avLst/>
              <a:gdLst>
                <a:gd name="T0" fmla="*/ 27 w 30"/>
                <a:gd name="T1" fmla="*/ 0 h 28"/>
                <a:gd name="T2" fmla="*/ 26 w 30"/>
                <a:gd name="T3" fmla="*/ 0 h 28"/>
                <a:gd name="T4" fmla="*/ 1 w 30"/>
                <a:gd name="T5" fmla="*/ 24 h 28"/>
                <a:gd name="T6" fmla="*/ 1 w 30"/>
                <a:gd name="T7" fmla="*/ 27 h 28"/>
                <a:gd name="T8" fmla="*/ 2 w 30"/>
                <a:gd name="T9" fmla="*/ 28 h 28"/>
                <a:gd name="T10" fmla="*/ 4 w 30"/>
                <a:gd name="T11" fmla="*/ 27 h 28"/>
                <a:gd name="T12" fmla="*/ 29 w 30"/>
                <a:gd name="T13" fmla="*/ 4 h 28"/>
                <a:gd name="T14" fmla="*/ 29 w 30"/>
                <a:gd name="T15" fmla="*/ 0 h 28"/>
                <a:gd name="T16" fmla="*/ 27 w 30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8">
                  <a:moveTo>
                    <a:pt x="27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5"/>
                    <a:pt x="0" y="26"/>
                    <a:pt x="1" y="27"/>
                  </a:cubicBezTo>
                  <a:cubicBezTo>
                    <a:pt x="1" y="27"/>
                    <a:pt x="2" y="28"/>
                    <a:pt x="2" y="28"/>
                  </a:cubicBezTo>
                  <a:cubicBezTo>
                    <a:pt x="3" y="28"/>
                    <a:pt x="4" y="27"/>
                    <a:pt x="4" y="2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0" y="1"/>
                    <a:pt x="29" y="0"/>
                  </a:cubicBezTo>
                  <a:cubicBezTo>
                    <a:pt x="28" y="0"/>
                    <a:pt x="28" y="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2" name="Freeform 306"/>
            <p:cNvSpPr>
              <a:spLocks noEditPoints="1"/>
            </p:cNvSpPr>
            <p:nvPr/>
          </p:nvSpPr>
          <p:spPr bwMode="auto">
            <a:xfrm>
              <a:off x="9236262" y="2222357"/>
              <a:ext cx="339708" cy="231002"/>
            </a:xfrm>
            <a:custGeom>
              <a:avLst/>
              <a:gdLst>
                <a:gd name="T0" fmla="*/ 128 w 133"/>
                <a:gd name="T1" fmla="*/ 4 h 91"/>
                <a:gd name="T2" fmla="*/ 118 w 133"/>
                <a:gd name="T3" fmla="*/ 0 h 91"/>
                <a:gd name="T4" fmla="*/ 15 w 133"/>
                <a:gd name="T5" fmla="*/ 0 h 91"/>
                <a:gd name="T6" fmla="*/ 5 w 133"/>
                <a:gd name="T7" fmla="*/ 4 h 91"/>
                <a:gd name="T8" fmla="*/ 0 w 133"/>
                <a:gd name="T9" fmla="*/ 17 h 91"/>
                <a:gd name="T10" fmla="*/ 0 w 133"/>
                <a:gd name="T11" fmla="*/ 75 h 91"/>
                <a:gd name="T12" fmla="*/ 15 w 133"/>
                <a:gd name="T13" fmla="*/ 91 h 91"/>
                <a:gd name="T14" fmla="*/ 118 w 133"/>
                <a:gd name="T15" fmla="*/ 91 h 91"/>
                <a:gd name="T16" fmla="*/ 133 w 133"/>
                <a:gd name="T17" fmla="*/ 75 h 91"/>
                <a:gd name="T18" fmla="*/ 133 w 133"/>
                <a:gd name="T19" fmla="*/ 17 h 91"/>
                <a:gd name="T20" fmla="*/ 128 w 133"/>
                <a:gd name="T21" fmla="*/ 4 h 91"/>
                <a:gd name="T22" fmla="*/ 66 w 133"/>
                <a:gd name="T23" fmla="*/ 50 h 91"/>
                <a:gd name="T24" fmla="*/ 17 w 133"/>
                <a:gd name="T25" fmla="*/ 10 h 91"/>
                <a:gd name="T26" fmla="*/ 115 w 133"/>
                <a:gd name="T27" fmla="*/ 10 h 91"/>
                <a:gd name="T28" fmla="*/ 66 w 133"/>
                <a:gd name="T29" fmla="*/ 50 h 91"/>
                <a:gd name="T30" fmla="*/ 123 w 133"/>
                <a:gd name="T31" fmla="*/ 75 h 91"/>
                <a:gd name="T32" fmla="*/ 118 w 133"/>
                <a:gd name="T33" fmla="*/ 81 h 91"/>
                <a:gd name="T34" fmla="*/ 15 w 133"/>
                <a:gd name="T35" fmla="*/ 81 h 91"/>
                <a:gd name="T36" fmla="*/ 10 w 133"/>
                <a:gd name="T37" fmla="*/ 75 h 91"/>
                <a:gd name="T38" fmla="*/ 10 w 133"/>
                <a:gd name="T39" fmla="*/ 17 h 91"/>
                <a:gd name="T40" fmla="*/ 62 w 133"/>
                <a:gd name="T41" fmla="*/ 60 h 91"/>
                <a:gd name="T42" fmla="*/ 66 w 133"/>
                <a:gd name="T43" fmla="*/ 62 h 91"/>
                <a:gd name="T44" fmla="*/ 70 w 133"/>
                <a:gd name="T45" fmla="*/ 60 h 91"/>
                <a:gd name="T46" fmla="*/ 123 w 133"/>
                <a:gd name="T47" fmla="*/ 17 h 91"/>
                <a:gd name="T48" fmla="*/ 123 w 133"/>
                <a:gd name="T49" fmla="*/ 7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3" h="91">
                  <a:moveTo>
                    <a:pt x="128" y="4"/>
                  </a:moveTo>
                  <a:cubicBezTo>
                    <a:pt x="125" y="1"/>
                    <a:pt x="121" y="0"/>
                    <a:pt x="1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2" y="0"/>
                    <a:pt x="8" y="1"/>
                    <a:pt x="5" y="4"/>
                  </a:cubicBezTo>
                  <a:cubicBezTo>
                    <a:pt x="3" y="6"/>
                    <a:pt x="0" y="11"/>
                    <a:pt x="0" y="17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84"/>
                    <a:pt x="7" y="91"/>
                    <a:pt x="15" y="91"/>
                  </a:cubicBezTo>
                  <a:cubicBezTo>
                    <a:pt x="118" y="91"/>
                    <a:pt x="118" y="91"/>
                    <a:pt x="118" y="91"/>
                  </a:cubicBezTo>
                  <a:cubicBezTo>
                    <a:pt x="126" y="91"/>
                    <a:pt x="133" y="84"/>
                    <a:pt x="133" y="75"/>
                  </a:cubicBezTo>
                  <a:cubicBezTo>
                    <a:pt x="133" y="17"/>
                    <a:pt x="133" y="17"/>
                    <a:pt x="133" y="17"/>
                  </a:cubicBezTo>
                  <a:cubicBezTo>
                    <a:pt x="133" y="11"/>
                    <a:pt x="130" y="6"/>
                    <a:pt x="128" y="4"/>
                  </a:cubicBezTo>
                  <a:close/>
                  <a:moveTo>
                    <a:pt x="66" y="5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15" y="10"/>
                    <a:pt x="115" y="10"/>
                    <a:pt x="115" y="10"/>
                  </a:cubicBezTo>
                  <a:lnTo>
                    <a:pt x="66" y="50"/>
                  </a:lnTo>
                  <a:close/>
                  <a:moveTo>
                    <a:pt x="123" y="75"/>
                  </a:moveTo>
                  <a:cubicBezTo>
                    <a:pt x="123" y="78"/>
                    <a:pt x="121" y="81"/>
                    <a:pt x="118" y="81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12" y="81"/>
                    <a:pt x="10" y="78"/>
                    <a:pt x="10" y="7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4" y="61"/>
                    <a:pt x="65" y="62"/>
                    <a:pt x="66" y="62"/>
                  </a:cubicBezTo>
                  <a:cubicBezTo>
                    <a:pt x="68" y="62"/>
                    <a:pt x="69" y="61"/>
                    <a:pt x="70" y="60"/>
                  </a:cubicBezTo>
                  <a:cubicBezTo>
                    <a:pt x="123" y="17"/>
                    <a:pt x="123" y="17"/>
                    <a:pt x="123" y="17"/>
                  </a:cubicBezTo>
                  <a:lnTo>
                    <a:pt x="12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3" name="Freeform 307"/>
            <p:cNvSpPr>
              <a:spLocks/>
            </p:cNvSpPr>
            <p:nvPr/>
          </p:nvSpPr>
          <p:spPr bwMode="auto">
            <a:xfrm>
              <a:off x="9463187" y="2346011"/>
              <a:ext cx="76095" cy="72019"/>
            </a:xfrm>
            <a:custGeom>
              <a:avLst/>
              <a:gdLst>
                <a:gd name="T0" fmla="*/ 26 w 30"/>
                <a:gd name="T1" fmla="*/ 27 h 28"/>
                <a:gd name="T2" fmla="*/ 28 w 30"/>
                <a:gd name="T3" fmla="*/ 28 h 28"/>
                <a:gd name="T4" fmla="*/ 29 w 30"/>
                <a:gd name="T5" fmla="*/ 27 h 28"/>
                <a:gd name="T6" fmla="*/ 29 w 30"/>
                <a:gd name="T7" fmla="*/ 24 h 28"/>
                <a:gd name="T8" fmla="*/ 4 w 30"/>
                <a:gd name="T9" fmla="*/ 0 h 28"/>
                <a:gd name="T10" fmla="*/ 3 w 30"/>
                <a:gd name="T11" fmla="*/ 0 h 28"/>
                <a:gd name="T12" fmla="*/ 1 w 30"/>
                <a:gd name="T13" fmla="*/ 0 h 28"/>
                <a:gd name="T14" fmla="*/ 1 w 30"/>
                <a:gd name="T15" fmla="*/ 4 h 28"/>
                <a:gd name="T16" fmla="*/ 26 w 30"/>
                <a:gd name="T1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8">
                  <a:moveTo>
                    <a:pt x="26" y="27"/>
                  </a:moveTo>
                  <a:cubicBezTo>
                    <a:pt x="26" y="27"/>
                    <a:pt x="27" y="28"/>
                    <a:pt x="28" y="28"/>
                  </a:cubicBezTo>
                  <a:cubicBezTo>
                    <a:pt x="28" y="28"/>
                    <a:pt x="29" y="27"/>
                    <a:pt x="29" y="27"/>
                  </a:cubicBezTo>
                  <a:cubicBezTo>
                    <a:pt x="30" y="26"/>
                    <a:pt x="30" y="25"/>
                    <a:pt x="29" y="2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3"/>
                    <a:pt x="1" y="4"/>
                  </a:cubicBezTo>
                  <a:lnTo>
                    <a:pt x="2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4" name="Freeform 308"/>
            <p:cNvSpPr>
              <a:spLocks/>
            </p:cNvSpPr>
            <p:nvPr/>
          </p:nvSpPr>
          <p:spPr bwMode="auto">
            <a:xfrm>
              <a:off x="9268874" y="2199257"/>
              <a:ext cx="54353" cy="38047"/>
            </a:xfrm>
            <a:custGeom>
              <a:avLst/>
              <a:gdLst>
                <a:gd name="T0" fmla="*/ 1 w 21"/>
                <a:gd name="T1" fmla="*/ 15 h 15"/>
                <a:gd name="T2" fmla="*/ 21 w 21"/>
                <a:gd name="T3" fmla="*/ 14 h 15"/>
                <a:gd name="T4" fmla="*/ 20 w 21"/>
                <a:gd name="T5" fmla="*/ 0 h 15"/>
                <a:gd name="T6" fmla="*/ 0 w 21"/>
                <a:gd name="T7" fmla="*/ 0 h 15"/>
                <a:gd name="T8" fmla="*/ 1 w 21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5">
                  <a:moveTo>
                    <a:pt x="1" y="15"/>
                  </a:moveTo>
                  <a:cubicBezTo>
                    <a:pt x="8" y="15"/>
                    <a:pt x="14" y="14"/>
                    <a:pt x="21" y="14"/>
                  </a:cubicBezTo>
                  <a:cubicBezTo>
                    <a:pt x="20" y="8"/>
                    <a:pt x="20" y="4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1"/>
                    <a:pt x="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cxnSp>
        <p:nvCxnSpPr>
          <p:cNvPr id="99" name="直接连接符 98">
            <a:extLst>
              <a:ext uri="{FF2B5EF4-FFF2-40B4-BE49-F238E27FC236}">
                <a16:creationId xmlns="" xmlns:a16="http://schemas.microsoft.com/office/drawing/2014/main" id="{DD891392-27EB-4D1A-9EE5-3E562BC05333}"/>
              </a:ext>
            </a:extLst>
          </p:cNvPr>
          <p:cNvCxnSpPr/>
          <p:nvPr/>
        </p:nvCxnSpPr>
        <p:spPr>
          <a:xfrm flipH="1">
            <a:off x="3560869" y="573279"/>
            <a:ext cx="523220" cy="5232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10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05182 -3.33333E-6 " pathEditMode="relative" rAng="0" ptsTypes="AA">
                                      <p:cBhvr>
                                        <p:cTn id="26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3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05182 -4.07407E-6 " pathEditMode="relative" rAng="0" ptsTypes="AA">
                                      <p:cBhvr>
                                        <p:cTn id="38" dur="1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8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3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5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05182 -1.11111E-6 " pathEditMode="relative" rAng="0" ptsTypes="AA">
                                      <p:cBhvr>
                                        <p:cTn id="50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3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8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5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0.05182 4.07407E-6 " pathEditMode="relative" rAng="0" ptsTypes="AA">
                                      <p:cBhvr>
                                        <p:cTn id="62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305750" y="272606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费用预算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334325" y="3450992"/>
            <a:ext cx="6067311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200</a:t>
            </a:r>
            <a:r>
              <a: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字以内，据统计每页幻灯片的播放时间最好控制在</a:t>
            </a:r>
            <a:r>
              <a:rPr lang="en-US" altLang="zh-CN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5</a:t>
            </a:r>
            <a:r>
              <a: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分钟之内。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239186" y="2254875"/>
            <a:ext cx="168507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Cond-Black" pitchFamily="50" charset="0"/>
              </a:rPr>
              <a:t>05</a:t>
            </a:r>
            <a:endParaRPr lang="zh-CN" altLang="en-US" sz="1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Cond-Black" pitchFamily="50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353704" y="4072356"/>
            <a:ext cx="1456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DINCond-Medium" pitchFamily="50" charset="0"/>
              </a:rPr>
              <a:t>PART ONE</a:t>
            </a:r>
            <a:endParaRPr lang="zh-CN" altLang="en-US" sz="3200" dirty="0">
              <a:solidFill>
                <a:schemeClr val="bg1"/>
              </a:solidFill>
              <a:latin typeface="DINCond-Medium" pitchFamily="50" charset="0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="" xmlns:a16="http://schemas.microsoft.com/office/drawing/2014/main" id="{7A845A19-12DA-4EA5-9759-0FD8790A6EB9}"/>
              </a:ext>
            </a:extLst>
          </p:cNvPr>
          <p:cNvCxnSpPr>
            <a:cxnSpLocks/>
          </p:cNvCxnSpPr>
          <p:nvPr/>
        </p:nvCxnSpPr>
        <p:spPr>
          <a:xfrm>
            <a:off x="5048250" y="2571750"/>
            <a:ext cx="0" cy="24017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0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7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211323" y="45936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成本控制</a:t>
            </a:r>
          </a:p>
        </p:txBody>
      </p:sp>
      <p:sp>
        <p:nvSpPr>
          <p:cNvPr id="29" name="矩形 28"/>
          <p:cNvSpPr/>
          <p:nvPr/>
        </p:nvSpPr>
        <p:spPr>
          <a:xfrm>
            <a:off x="3791582" y="822499"/>
            <a:ext cx="16420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DINPro-Light" panose="02000504040000020003" pitchFamily="50" charset="0"/>
                <a:ea typeface="方正兰亭黑简体" panose="02000000000000000000" pitchFamily="2" charset="-122"/>
              </a:rPr>
              <a:t>THE COST CONTROL</a:t>
            </a:r>
          </a:p>
        </p:txBody>
      </p:sp>
      <p:graphicFrame>
        <p:nvGraphicFramePr>
          <p:cNvPr id="44" name="图表 43"/>
          <p:cNvGraphicFramePr/>
          <p:nvPr>
            <p:extLst>
              <p:ext uri="{D42A27DB-BD31-4B8C-83A1-F6EECF244321}">
                <p14:modId xmlns:p14="http://schemas.microsoft.com/office/powerpoint/2010/main" val="889856091"/>
              </p:ext>
            </p:extLst>
          </p:nvPr>
        </p:nvGraphicFramePr>
        <p:xfrm>
          <a:off x="7335395" y="1701745"/>
          <a:ext cx="4260828" cy="4422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4" name="文本框 53"/>
          <p:cNvSpPr txBox="1"/>
          <p:nvPr/>
        </p:nvSpPr>
        <p:spPr>
          <a:xfrm>
            <a:off x="2002630" y="3762988"/>
            <a:ext cx="4739255" cy="147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6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200</a:t>
            </a:r>
            <a:r>
              <a:rPr lang="zh-CN" altLang="en-US" sz="16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字以内，据统计每页幻灯片的播放时间最好控制在</a:t>
            </a:r>
            <a:r>
              <a:rPr lang="en-US" altLang="zh-CN" sz="16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5</a:t>
            </a:r>
            <a:r>
              <a:rPr lang="zh-CN" altLang="en-US" sz="16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分钟之内。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2002631" y="2337681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活动总费用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002631" y="2746562"/>
            <a:ext cx="3014664" cy="830997"/>
            <a:chOff x="6320631" y="2746562"/>
            <a:chExt cx="3014664" cy="830997"/>
          </a:xfrm>
        </p:grpSpPr>
        <p:sp>
          <p:nvSpPr>
            <p:cNvPr id="53" name="文本框 52"/>
            <p:cNvSpPr txBox="1"/>
            <p:nvPr/>
          </p:nvSpPr>
          <p:spPr>
            <a:xfrm>
              <a:off x="6320631" y="2746562"/>
              <a:ext cx="266290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DIN" pitchFamily="50" charset="0"/>
                  <a:ea typeface="方正兰亭中黑_GBK" panose="02000000000000000000" pitchFamily="2" charset="-122"/>
                </a:rPr>
                <a:t>¥.300000</a:t>
              </a:r>
              <a:endParaRPr lang="zh-CN" altLang="en-US" sz="4800" dirty="0">
                <a:solidFill>
                  <a:schemeClr val="bg1"/>
                </a:solidFill>
                <a:latin typeface="DIN" pitchFamily="50" charset="0"/>
                <a:ea typeface="方正兰亭中黑_GBK" panose="02000000000000000000" pitchFamily="2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8842852" y="3005936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元</a:t>
              </a: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9087388" y="3031336"/>
            <a:ext cx="756842" cy="926747"/>
            <a:chOff x="5368187" y="2149477"/>
            <a:chExt cx="243848" cy="298590"/>
          </a:xfrm>
          <a:solidFill>
            <a:schemeClr val="bg1"/>
          </a:solidFill>
        </p:grpSpPr>
        <p:sp>
          <p:nvSpPr>
            <p:cNvPr id="58" name="Freeform 371"/>
            <p:cNvSpPr>
              <a:spLocks/>
            </p:cNvSpPr>
            <p:nvPr/>
          </p:nvSpPr>
          <p:spPr bwMode="auto">
            <a:xfrm>
              <a:off x="5447811" y="2219148"/>
              <a:ext cx="89577" cy="19906"/>
            </a:xfrm>
            <a:custGeom>
              <a:avLst/>
              <a:gdLst>
                <a:gd name="T0" fmla="*/ 19 w 19"/>
                <a:gd name="T1" fmla="*/ 2 h 4"/>
                <a:gd name="T2" fmla="*/ 17 w 19"/>
                <a:gd name="T3" fmla="*/ 4 h 4"/>
                <a:gd name="T4" fmla="*/ 2 w 19"/>
                <a:gd name="T5" fmla="*/ 4 h 4"/>
                <a:gd name="T6" fmla="*/ 0 w 19"/>
                <a:gd name="T7" fmla="*/ 2 h 4"/>
                <a:gd name="T8" fmla="*/ 0 w 19"/>
                <a:gd name="T9" fmla="*/ 2 h 4"/>
                <a:gd name="T10" fmla="*/ 2 w 19"/>
                <a:gd name="T11" fmla="*/ 0 h 4"/>
                <a:gd name="T12" fmla="*/ 17 w 19"/>
                <a:gd name="T13" fmla="*/ 0 h 4"/>
                <a:gd name="T14" fmla="*/ 19 w 19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">
                  <a:moveTo>
                    <a:pt x="19" y="2"/>
                  </a:moveTo>
                  <a:cubicBezTo>
                    <a:pt x="19" y="3"/>
                    <a:pt x="18" y="4"/>
                    <a:pt x="17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9" y="1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72"/>
            <p:cNvSpPr>
              <a:spLocks/>
            </p:cNvSpPr>
            <p:nvPr/>
          </p:nvSpPr>
          <p:spPr bwMode="auto">
            <a:xfrm>
              <a:off x="5437858" y="2149477"/>
              <a:ext cx="104506" cy="59718"/>
            </a:xfrm>
            <a:custGeom>
              <a:avLst/>
              <a:gdLst>
                <a:gd name="T0" fmla="*/ 22 w 22"/>
                <a:gd name="T1" fmla="*/ 7 h 13"/>
                <a:gd name="T2" fmla="*/ 17 w 22"/>
                <a:gd name="T3" fmla="*/ 13 h 13"/>
                <a:gd name="T4" fmla="*/ 5 w 22"/>
                <a:gd name="T5" fmla="*/ 13 h 13"/>
                <a:gd name="T6" fmla="*/ 0 w 22"/>
                <a:gd name="T7" fmla="*/ 7 h 13"/>
                <a:gd name="T8" fmla="*/ 0 w 22"/>
                <a:gd name="T9" fmla="*/ 7 h 13"/>
                <a:gd name="T10" fmla="*/ 5 w 22"/>
                <a:gd name="T11" fmla="*/ 0 h 13"/>
                <a:gd name="T12" fmla="*/ 10 w 22"/>
                <a:gd name="T13" fmla="*/ 4 h 13"/>
                <a:gd name="T14" fmla="*/ 13 w 22"/>
                <a:gd name="T15" fmla="*/ 0 h 13"/>
                <a:gd name="T16" fmla="*/ 16 w 22"/>
                <a:gd name="T17" fmla="*/ 4 h 13"/>
                <a:gd name="T18" fmla="*/ 17 w 22"/>
                <a:gd name="T19" fmla="*/ 0 h 13"/>
                <a:gd name="T20" fmla="*/ 22 w 22"/>
                <a:gd name="T2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3">
                  <a:moveTo>
                    <a:pt x="22" y="7"/>
                  </a:moveTo>
                  <a:cubicBezTo>
                    <a:pt x="22" y="10"/>
                    <a:pt x="20" y="13"/>
                    <a:pt x="17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5" y="0"/>
                  </a:cubicBezTo>
                  <a:cubicBezTo>
                    <a:pt x="5" y="0"/>
                    <a:pt x="8" y="4"/>
                    <a:pt x="10" y="4"/>
                  </a:cubicBezTo>
                  <a:cubicBezTo>
                    <a:pt x="11" y="3"/>
                    <a:pt x="12" y="0"/>
                    <a:pt x="13" y="0"/>
                  </a:cubicBezTo>
                  <a:cubicBezTo>
                    <a:pt x="14" y="1"/>
                    <a:pt x="15" y="4"/>
                    <a:pt x="16" y="4"/>
                  </a:cubicBezTo>
                  <a:cubicBezTo>
                    <a:pt x="17" y="3"/>
                    <a:pt x="17" y="0"/>
                    <a:pt x="17" y="0"/>
                  </a:cubicBezTo>
                  <a:cubicBezTo>
                    <a:pt x="20" y="0"/>
                    <a:pt x="22" y="3"/>
                    <a:pt x="2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73"/>
            <p:cNvSpPr>
              <a:spLocks noEditPoints="1"/>
            </p:cNvSpPr>
            <p:nvPr/>
          </p:nvSpPr>
          <p:spPr bwMode="auto">
            <a:xfrm>
              <a:off x="5368187" y="2246519"/>
              <a:ext cx="243848" cy="201548"/>
            </a:xfrm>
            <a:custGeom>
              <a:avLst/>
              <a:gdLst>
                <a:gd name="T0" fmla="*/ 52 w 52"/>
                <a:gd name="T1" fmla="*/ 38 h 43"/>
                <a:gd name="T2" fmla="*/ 48 w 52"/>
                <a:gd name="T3" fmla="*/ 43 h 43"/>
                <a:gd name="T4" fmla="*/ 5 w 52"/>
                <a:gd name="T5" fmla="*/ 43 h 43"/>
                <a:gd name="T6" fmla="*/ 0 w 52"/>
                <a:gd name="T7" fmla="*/ 38 h 43"/>
                <a:gd name="T8" fmla="*/ 5 w 52"/>
                <a:gd name="T9" fmla="*/ 33 h 43"/>
                <a:gd name="T10" fmla="*/ 5 w 52"/>
                <a:gd name="T11" fmla="*/ 16 h 43"/>
                <a:gd name="T12" fmla="*/ 20 w 52"/>
                <a:gd name="T13" fmla="*/ 0 h 43"/>
                <a:gd name="T14" fmla="*/ 32 w 52"/>
                <a:gd name="T15" fmla="*/ 0 h 43"/>
                <a:gd name="T16" fmla="*/ 48 w 52"/>
                <a:gd name="T17" fmla="*/ 16 h 43"/>
                <a:gd name="T18" fmla="*/ 48 w 52"/>
                <a:gd name="T19" fmla="*/ 33 h 43"/>
                <a:gd name="T20" fmla="*/ 52 w 52"/>
                <a:gd name="T21" fmla="*/ 38 h 43"/>
                <a:gd name="T22" fmla="*/ 35 w 52"/>
                <a:gd name="T23" fmla="*/ 25 h 43"/>
                <a:gd name="T24" fmla="*/ 29 w 52"/>
                <a:gd name="T25" fmla="*/ 18 h 43"/>
                <a:gd name="T26" fmla="*/ 24 w 52"/>
                <a:gd name="T27" fmla="*/ 15 h 43"/>
                <a:gd name="T28" fmla="*/ 28 w 52"/>
                <a:gd name="T29" fmla="*/ 13 h 43"/>
                <a:gd name="T30" fmla="*/ 33 w 52"/>
                <a:gd name="T31" fmla="*/ 14 h 43"/>
                <a:gd name="T32" fmla="*/ 34 w 52"/>
                <a:gd name="T33" fmla="*/ 10 h 43"/>
                <a:gd name="T34" fmla="*/ 29 w 52"/>
                <a:gd name="T35" fmla="*/ 9 h 43"/>
                <a:gd name="T36" fmla="*/ 29 w 52"/>
                <a:gd name="T37" fmla="*/ 9 h 43"/>
                <a:gd name="T38" fmla="*/ 29 w 52"/>
                <a:gd name="T39" fmla="*/ 9 h 43"/>
                <a:gd name="T40" fmla="*/ 29 w 52"/>
                <a:gd name="T41" fmla="*/ 8 h 43"/>
                <a:gd name="T42" fmla="*/ 27 w 52"/>
                <a:gd name="T43" fmla="*/ 7 h 43"/>
                <a:gd name="T44" fmla="*/ 25 w 52"/>
                <a:gd name="T45" fmla="*/ 8 h 43"/>
                <a:gd name="T46" fmla="*/ 25 w 52"/>
                <a:gd name="T47" fmla="*/ 9 h 43"/>
                <a:gd name="T48" fmla="*/ 25 w 52"/>
                <a:gd name="T49" fmla="*/ 9 h 43"/>
                <a:gd name="T50" fmla="*/ 25 w 52"/>
                <a:gd name="T51" fmla="*/ 10 h 43"/>
                <a:gd name="T52" fmla="*/ 19 w 52"/>
                <a:gd name="T53" fmla="*/ 16 h 43"/>
                <a:gd name="T54" fmla="*/ 25 w 52"/>
                <a:gd name="T55" fmla="*/ 23 h 43"/>
                <a:gd name="T56" fmla="*/ 29 w 52"/>
                <a:gd name="T57" fmla="*/ 26 h 43"/>
                <a:gd name="T58" fmla="*/ 26 w 52"/>
                <a:gd name="T59" fmla="*/ 28 h 43"/>
                <a:gd name="T60" fmla="*/ 20 w 52"/>
                <a:gd name="T61" fmla="*/ 26 h 43"/>
                <a:gd name="T62" fmla="*/ 19 w 52"/>
                <a:gd name="T63" fmla="*/ 31 h 43"/>
                <a:gd name="T64" fmla="*/ 25 w 52"/>
                <a:gd name="T65" fmla="*/ 32 h 43"/>
                <a:gd name="T66" fmla="*/ 25 w 52"/>
                <a:gd name="T67" fmla="*/ 33 h 43"/>
                <a:gd name="T68" fmla="*/ 25 w 52"/>
                <a:gd name="T69" fmla="*/ 33 h 43"/>
                <a:gd name="T70" fmla="*/ 25 w 52"/>
                <a:gd name="T71" fmla="*/ 33 h 43"/>
                <a:gd name="T72" fmla="*/ 27 w 52"/>
                <a:gd name="T73" fmla="*/ 35 h 43"/>
                <a:gd name="T74" fmla="*/ 28 w 52"/>
                <a:gd name="T75" fmla="*/ 33 h 43"/>
                <a:gd name="T76" fmla="*/ 28 w 52"/>
                <a:gd name="T77" fmla="*/ 33 h 43"/>
                <a:gd name="T78" fmla="*/ 28 w 52"/>
                <a:gd name="T79" fmla="*/ 33 h 43"/>
                <a:gd name="T80" fmla="*/ 28 w 52"/>
                <a:gd name="T81" fmla="*/ 32 h 43"/>
                <a:gd name="T82" fmla="*/ 35 w 52"/>
                <a:gd name="T83" fmla="*/ 2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2" h="43">
                  <a:moveTo>
                    <a:pt x="52" y="38"/>
                  </a:moveTo>
                  <a:cubicBezTo>
                    <a:pt x="52" y="41"/>
                    <a:pt x="50" y="43"/>
                    <a:pt x="48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2" y="43"/>
                    <a:pt x="0" y="41"/>
                    <a:pt x="0" y="38"/>
                  </a:cubicBezTo>
                  <a:cubicBezTo>
                    <a:pt x="0" y="36"/>
                    <a:pt x="2" y="33"/>
                    <a:pt x="5" y="33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7"/>
                    <a:pt x="12" y="0"/>
                    <a:pt x="2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1" y="0"/>
                    <a:pt x="48" y="7"/>
                    <a:pt x="48" y="16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50" y="33"/>
                    <a:pt x="52" y="36"/>
                    <a:pt x="52" y="38"/>
                  </a:cubicBezTo>
                  <a:close/>
                  <a:moveTo>
                    <a:pt x="35" y="25"/>
                  </a:moveTo>
                  <a:cubicBezTo>
                    <a:pt x="35" y="22"/>
                    <a:pt x="33" y="20"/>
                    <a:pt x="29" y="18"/>
                  </a:cubicBezTo>
                  <a:cubicBezTo>
                    <a:pt x="26" y="17"/>
                    <a:pt x="24" y="16"/>
                    <a:pt x="24" y="15"/>
                  </a:cubicBezTo>
                  <a:cubicBezTo>
                    <a:pt x="24" y="14"/>
                    <a:pt x="25" y="13"/>
                    <a:pt x="28" y="13"/>
                  </a:cubicBezTo>
                  <a:cubicBezTo>
                    <a:pt x="30" y="13"/>
                    <a:pt x="32" y="14"/>
                    <a:pt x="33" y="14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3" y="10"/>
                    <a:pt x="31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7"/>
                    <a:pt x="28" y="7"/>
                    <a:pt x="27" y="7"/>
                  </a:cubicBezTo>
                  <a:cubicBezTo>
                    <a:pt x="26" y="7"/>
                    <a:pt x="25" y="7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1" y="10"/>
                    <a:pt x="19" y="13"/>
                    <a:pt x="19" y="16"/>
                  </a:cubicBezTo>
                  <a:cubicBezTo>
                    <a:pt x="19" y="19"/>
                    <a:pt x="22" y="21"/>
                    <a:pt x="25" y="23"/>
                  </a:cubicBezTo>
                  <a:cubicBezTo>
                    <a:pt x="28" y="23"/>
                    <a:pt x="29" y="24"/>
                    <a:pt x="29" y="26"/>
                  </a:cubicBezTo>
                  <a:cubicBezTo>
                    <a:pt x="29" y="27"/>
                    <a:pt x="28" y="28"/>
                    <a:pt x="26" y="28"/>
                  </a:cubicBezTo>
                  <a:cubicBezTo>
                    <a:pt x="23" y="28"/>
                    <a:pt x="21" y="27"/>
                    <a:pt x="20" y="26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0" y="31"/>
                    <a:pt x="23" y="32"/>
                    <a:pt x="25" y="32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4"/>
                    <a:pt x="26" y="35"/>
                    <a:pt x="27" y="35"/>
                  </a:cubicBezTo>
                  <a:cubicBezTo>
                    <a:pt x="28" y="35"/>
                    <a:pt x="28" y="34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3" y="31"/>
                    <a:pt x="35" y="28"/>
                    <a:pt x="35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cxnSp>
        <p:nvCxnSpPr>
          <p:cNvPr id="43" name="直接连接符 42">
            <a:extLst>
              <a:ext uri="{FF2B5EF4-FFF2-40B4-BE49-F238E27FC236}">
                <a16:creationId xmlns="" xmlns:a16="http://schemas.microsoft.com/office/drawing/2014/main" id="{2154972F-AA95-41F5-B60F-C92F91805636}"/>
              </a:ext>
            </a:extLst>
          </p:cNvPr>
          <p:cNvCxnSpPr/>
          <p:nvPr/>
        </p:nvCxnSpPr>
        <p:spPr>
          <a:xfrm flipH="1">
            <a:off x="3560869" y="573279"/>
            <a:ext cx="523220" cy="5232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23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0.05182 -1.11111E-6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4" grpId="0">
        <p:bldAsOne/>
      </p:bldGraphic>
      <p:bldP spid="54" grpId="0"/>
      <p:bldP spid="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294521" y="42461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物料清单</a:t>
            </a:r>
          </a:p>
        </p:txBody>
      </p:sp>
      <p:sp>
        <p:nvSpPr>
          <p:cNvPr id="29" name="矩形 28"/>
          <p:cNvSpPr/>
          <p:nvPr/>
        </p:nvSpPr>
        <p:spPr>
          <a:xfrm>
            <a:off x="3803426" y="773476"/>
            <a:ext cx="10763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DINPro-Light" panose="02000504040000020003" pitchFamily="50" charset="0"/>
                <a:ea typeface="方正兰亭黑简体" panose="02000000000000000000" pitchFamily="2" charset="-122"/>
              </a:rPr>
              <a:t>THE LISTING</a:t>
            </a:r>
          </a:p>
        </p:txBody>
      </p:sp>
      <p:sp>
        <p:nvSpPr>
          <p:cNvPr id="47" name="矩形 46"/>
          <p:cNvSpPr/>
          <p:nvPr/>
        </p:nvSpPr>
        <p:spPr>
          <a:xfrm>
            <a:off x="1795461" y="2162628"/>
            <a:ext cx="2666771" cy="7547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广告物料</a:t>
            </a:r>
            <a:endParaRPr lang="zh-CN" altLang="en-US" sz="2000" dirty="0">
              <a:solidFill>
                <a:schemeClr val="tx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795460" y="2917369"/>
            <a:ext cx="2666771" cy="46082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宣传单张</a:t>
            </a:r>
          </a:p>
        </p:txBody>
      </p:sp>
      <p:sp>
        <p:nvSpPr>
          <p:cNvPr id="49" name="矩形 48"/>
          <p:cNvSpPr/>
          <p:nvPr/>
        </p:nvSpPr>
        <p:spPr>
          <a:xfrm>
            <a:off x="1795461" y="3378199"/>
            <a:ext cx="2666771" cy="46082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海报</a:t>
            </a:r>
          </a:p>
        </p:txBody>
      </p:sp>
      <p:sp>
        <p:nvSpPr>
          <p:cNvPr id="50" name="矩形 49"/>
          <p:cNvSpPr/>
          <p:nvPr/>
        </p:nvSpPr>
        <p:spPr>
          <a:xfrm>
            <a:off x="1795461" y="3839027"/>
            <a:ext cx="2666771" cy="46082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易拉宝</a:t>
            </a:r>
          </a:p>
        </p:txBody>
      </p:sp>
      <p:sp>
        <p:nvSpPr>
          <p:cNvPr id="51" name="矩形 50"/>
          <p:cNvSpPr/>
          <p:nvPr/>
        </p:nvSpPr>
        <p:spPr>
          <a:xfrm>
            <a:off x="1795461" y="4299856"/>
            <a:ext cx="2666771" cy="46082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背景板</a:t>
            </a:r>
          </a:p>
        </p:txBody>
      </p:sp>
      <p:sp>
        <p:nvSpPr>
          <p:cNvPr id="80" name="矩形 79"/>
          <p:cNvSpPr/>
          <p:nvPr/>
        </p:nvSpPr>
        <p:spPr>
          <a:xfrm>
            <a:off x="5032146" y="2162628"/>
            <a:ext cx="2666771" cy="7547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接待物料</a:t>
            </a:r>
            <a:endParaRPr lang="zh-CN" altLang="en-US" sz="2000" dirty="0">
              <a:solidFill>
                <a:schemeClr val="tx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8268831" y="2162628"/>
            <a:ext cx="2666771" cy="7547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其它物料</a:t>
            </a:r>
            <a:endParaRPr lang="zh-CN" altLang="en-US" sz="2000" dirty="0">
              <a:solidFill>
                <a:schemeClr val="tx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1795461" y="4753485"/>
            <a:ext cx="2666771" cy="46082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X</a:t>
            </a:r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展架</a:t>
            </a:r>
          </a:p>
        </p:txBody>
      </p:sp>
      <p:sp>
        <p:nvSpPr>
          <p:cNvPr id="93" name="矩形 92"/>
          <p:cNvSpPr/>
          <p:nvPr/>
        </p:nvSpPr>
        <p:spPr>
          <a:xfrm>
            <a:off x="1795461" y="5214314"/>
            <a:ext cx="2666771" cy="46082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舞台</a:t>
            </a:r>
          </a:p>
        </p:txBody>
      </p:sp>
      <p:sp>
        <p:nvSpPr>
          <p:cNvPr id="94" name="矩形 93"/>
          <p:cNvSpPr/>
          <p:nvPr/>
        </p:nvSpPr>
        <p:spPr>
          <a:xfrm>
            <a:off x="5032146" y="2917369"/>
            <a:ext cx="2666771" cy="46082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茶水</a:t>
            </a:r>
          </a:p>
        </p:txBody>
      </p:sp>
      <p:sp>
        <p:nvSpPr>
          <p:cNvPr id="95" name="矩形 94"/>
          <p:cNvSpPr/>
          <p:nvPr/>
        </p:nvSpPr>
        <p:spPr>
          <a:xfrm>
            <a:off x="5032147" y="3378199"/>
            <a:ext cx="2666771" cy="46082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礼品</a:t>
            </a:r>
          </a:p>
        </p:txBody>
      </p:sp>
      <p:sp>
        <p:nvSpPr>
          <p:cNvPr id="96" name="矩形 95"/>
          <p:cNvSpPr/>
          <p:nvPr/>
        </p:nvSpPr>
        <p:spPr>
          <a:xfrm>
            <a:off x="5032147" y="3839027"/>
            <a:ext cx="2666771" cy="46082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签到簿</a:t>
            </a:r>
          </a:p>
        </p:txBody>
      </p:sp>
      <p:sp>
        <p:nvSpPr>
          <p:cNvPr id="97" name="矩形 96"/>
          <p:cNvSpPr/>
          <p:nvPr/>
        </p:nvSpPr>
        <p:spPr>
          <a:xfrm>
            <a:off x="5032147" y="4299856"/>
            <a:ext cx="2666771" cy="46082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签到笔</a:t>
            </a:r>
          </a:p>
        </p:txBody>
      </p:sp>
      <p:sp>
        <p:nvSpPr>
          <p:cNvPr id="98" name="矩形 97"/>
          <p:cNvSpPr/>
          <p:nvPr/>
        </p:nvSpPr>
        <p:spPr>
          <a:xfrm>
            <a:off x="5032147" y="4753485"/>
            <a:ext cx="2666771" cy="46082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晚宴自助餐</a:t>
            </a:r>
          </a:p>
        </p:txBody>
      </p:sp>
      <p:sp>
        <p:nvSpPr>
          <p:cNvPr id="99" name="矩形 98"/>
          <p:cNvSpPr/>
          <p:nvPr/>
        </p:nvSpPr>
        <p:spPr>
          <a:xfrm>
            <a:off x="5032147" y="5214314"/>
            <a:ext cx="2666771" cy="46082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接待车辆</a:t>
            </a:r>
          </a:p>
        </p:txBody>
      </p:sp>
      <p:sp>
        <p:nvSpPr>
          <p:cNvPr id="100" name="矩形 99"/>
          <p:cNvSpPr/>
          <p:nvPr/>
        </p:nvSpPr>
        <p:spPr>
          <a:xfrm>
            <a:off x="8268832" y="2917369"/>
            <a:ext cx="2666771" cy="46082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其它</a:t>
            </a:r>
          </a:p>
        </p:txBody>
      </p:sp>
      <p:sp>
        <p:nvSpPr>
          <p:cNvPr id="101" name="矩形 100"/>
          <p:cNvSpPr/>
          <p:nvPr/>
        </p:nvSpPr>
        <p:spPr>
          <a:xfrm>
            <a:off x="8268833" y="3378199"/>
            <a:ext cx="2666771" cy="46082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其它</a:t>
            </a:r>
          </a:p>
        </p:txBody>
      </p:sp>
      <p:sp>
        <p:nvSpPr>
          <p:cNvPr id="102" name="矩形 101"/>
          <p:cNvSpPr/>
          <p:nvPr/>
        </p:nvSpPr>
        <p:spPr>
          <a:xfrm>
            <a:off x="8268833" y="3839027"/>
            <a:ext cx="2666771" cy="46082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其它</a:t>
            </a:r>
          </a:p>
        </p:txBody>
      </p:sp>
      <p:sp>
        <p:nvSpPr>
          <p:cNvPr id="103" name="矩形 102"/>
          <p:cNvSpPr/>
          <p:nvPr/>
        </p:nvSpPr>
        <p:spPr>
          <a:xfrm>
            <a:off x="8268833" y="4299856"/>
            <a:ext cx="2666771" cy="46082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其它</a:t>
            </a:r>
          </a:p>
        </p:txBody>
      </p:sp>
      <p:sp>
        <p:nvSpPr>
          <p:cNvPr id="104" name="矩形 103"/>
          <p:cNvSpPr/>
          <p:nvPr/>
        </p:nvSpPr>
        <p:spPr>
          <a:xfrm>
            <a:off x="8268833" y="4753485"/>
            <a:ext cx="2666771" cy="46082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其它</a:t>
            </a:r>
          </a:p>
        </p:txBody>
      </p:sp>
      <p:sp>
        <p:nvSpPr>
          <p:cNvPr id="105" name="矩形 104"/>
          <p:cNvSpPr/>
          <p:nvPr/>
        </p:nvSpPr>
        <p:spPr>
          <a:xfrm>
            <a:off x="8268833" y="5214314"/>
            <a:ext cx="2666771" cy="46082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其它</a:t>
            </a:r>
          </a:p>
        </p:txBody>
      </p:sp>
      <p:cxnSp>
        <p:nvCxnSpPr>
          <p:cNvPr id="42" name="直接连接符 41">
            <a:extLst>
              <a:ext uri="{FF2B5EF4-FFF2-40B4-BE49-F238E27FC236}">
                <a16:creationId xmlns="" xmlns:a16="http://schemas.microsoft.com/office/drawing/2014/main" id="{8E89E3AE-BA5C-4B56-B796-517E21A3B442}"/>
              </a:ext>
            </a:extLst>
          </p:cNvPr>
          <p:cNvCxnSpPr/>
          <p:nvPr/>
        </p:nvCxnSpPr>
        <p:spPr>
          <a:xfrm flipH="1">
            <a:off x="3560869" y="573279"/>
            <a:ext cx="523220" cy="5232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27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0.05182 4.81481E-6 " pathEditMode="relative" rAng="0" ptsTypes="AA">
                                      <p:cBhvr>
                                        <p:cTn id="15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-0.00013 -0.11574 " pathEditMode="relative" rAng="0" ptsTypes="AA">
                                      <p:cBhvr>
                                        <p:cTn id="21" dur="10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22222E-6 L -6.25E-7 0.07986 " pathEditMode="relative" rAng="0" ptsTypes="AA">
                                      <p:cBhvr>
                                        <p:cTn id="27" dur="10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8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10000" decel="9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6.25E-7 2.59259E-6 L -6.25E-7 0.07986 " pathEditMode="relative" rAng="0" ptsTypes="AA">
                                      <p:cBhvr>
                                        <p:cTn id="32" dur="10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8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10000" decel="9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6.25E-7 2.96296E-6 L -6.25E-7 0.07986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8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accel="10000" decel="9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6.25E-7 1.85185E-6 L -6.25E-7 0.07986 " pathEditMode="relative" rAng="0" ptsTypes="AA">
                                      <p:cBhvr>
                                        <p:cTn id="42" dur="1000" spd="-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8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path" presetSubtype="0" accel="10000" decel="9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6.25E-7 -3.7037E-7 L -6.25E-7 0.07986 " pathEditMode="relative" rAng="0" ptsTypes="AA">
                                      <p:cBhvr>
                                        <p:cTn id="47" dur="1000" spd="-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8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5" presetClass="path" presetSubtype="0" accel="10000" decel="9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1.48148E-6 L -6.25E-7 0.07986 " pathEditMode="relative" rAng="0" ptsTypes="AA">
                                      <p:cBhvr>
                                        <p:cTn id="52" dur="1000" spd="-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3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5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00013 -0.11574 " pathEditMode="relative" rAng="0" ptsTypes="AA">
                                      <p:cBhvr>
                                        <p:cTn id="58" dur="10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3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5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4.58333E-6 0.07986 " pathEditMode="relative" rAng="0" ptsTypes="AA">
                                      <p:cBhvr>
                                        <p:cTn id="64" dur="1000" spd="-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8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5" presetClass="path" presetSubtype="0" accel="10000" decel="9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58333E-6 2.59259E-6 L 4.58333E-6 0.07986 " pathEditMode="relative" rAng="0" ptsTypes="AA">
                                      <p:cBhvr>
                                        <p:cTn id="69" dur="1000" spd="-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8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5" presetClass="path" presetSubtype="0" accel="10000" decel="9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58333E-6 2.96296E-6 L 4.58333E-6 0.07986 " pathEditMode="relative" rAng="0" ptsTypes="AA">
                                      <p:cBhvr>
                                        <p:cTn id="74" dur="1000" spd="-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81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5" presetClass="path" presetSubtype="0" accel="10000" decel="9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4.58333E-6 1.85185E-6 L 4.58333E-6 0.07986 " pathEditMode="relative" rAng="0" ptsTypes="AA">
                                      <p:cBhvr>
                                        <p:cTn id="79" dur="1000" spd="-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8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5" presetClass="path" presetSubtype="0" accel="10000" decel="9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58333E-6 -3.7037E-7 L 4.58333E-6 0.07986 " pathEditMode="relative" rAng="0" ptsTypes="AA">
                                      <p:cBhvr>
                                        <p:cTn id="84" dur="1000" spd="-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8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5" presetClass="path" presetSubtype="0" accel="10000" decel="9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1.48148E-6 L 4.58333E-6 0.07986 " pathEditMode="relative" rAng="0" ptsTypes="AA">
                                      <p:cBhvr>
                                        <p:cTn id="89" dur="1000" spd="-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8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5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13 -0.11574 " pathEditMode="relative" rAng="0" ptsTypes="AA">
                                      <p:cBhvr>
                                        <p:cTn id="95" dur="100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8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5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2.08333E-7 0.07986 " pathEditMode="relative" rAng="0" ptsTypes="AA">
                                      <p:cBhvr>
                                        <p:cTn id="101" dur="1000" spd="-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8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5" presetClass="path" presetSubtype="0" accel="10000" decel="9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08333E-7 2.59259E-6 L -2.08333E-7 0.07986 " pathEditMode="relative" rAng="0" ptsTypes="AA">
                                      <p:cBhvr>
                                        <p:cTn id="106" dur="1000" spd="-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8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5" presetClass="path" presetSubtype="0" accel="10000" decel="9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08333E-7 2.96296E-6 L -2.08333E-7 0.07986 " pathEditMode="relative" rAng="0" ptsTypes="AA">
                                      <p:cBhvr>
                                        <p:cTn id="111" dur="1000" spd="-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81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5" presetClass="path" presetSubtype="0" accel="10000" decel="9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08333E-7 1.85185E-6 L -2.08333E-7 0.07986 " pathEditMode="relative" rAng="0" ptsTypes="AA">
                                      <p:cBhvr>
                                        <p:cTn id="116" dur="1000" spd="-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81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5" presetClass="path" presetSubtype="0" accel="10000" decel="9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08333E-7 -3.7037E-7 L -2.08333E-7 0.07986 " pathEditMode="relative" rAng="0" ptsTypes="AA">
                                      <p:cBhvr>
                                        <p:cTn id="121" dur="1000" spd="-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81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5" presetClass="path" presetSubtype="0" accel="10000" decel="9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-1.48148E-6 L -2.08333E-7 0.07986 " pathEditMode="relative" rAng="0" ptsTypes="AA">
                                      <p:cBhvr>
                                        <p:cTn id="126" dur="1000" spd="-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29" grpId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80" grpId="0" animBg="1"/>
      <p:bldP spid="80" grpId="1" animBg="1"/>
      <p:bldP spid="86" grpId="0" animBg="1"/>
      <p:bldP spid="86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305750" y="272606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预期效果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334325" y="3450992"/>
            <a:ext cx="6067311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200</a:t>
            </a:r>
            <a:r>
              <a: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字以内，据统计每页幻灯片的播放时间最好控制在</a:t>
            </a:r>
            <a:r>
              <a:rPr lang="en-US" altLang="zh-CN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5</a:t>
            </a:r>
            <a:r>
              <a: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分钟之内。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239186" y="2254875"/>
            <a:ext cx="168507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Cond-Black" pitchFamily="50" charset="0"/>
              </a:rPr>
              <a:t>06</a:t>
            </a:r>
            <a:endParaRPr lang="zh-CN" altLang="en-US" sz="1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Cond-Black" pitchFamily="50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353704" y="4072356"/>
            <a:ext cx="1456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DINCond-Medium" pitchFamily="50" charset="0"/>
              </a:rPr>
              <a:t>PART ONE</a:t>
            </a:r>
            <a:endParaRPr lang="zh-CN" altLang="en-US" sz="3200" dirty="0">
              <a:solidFill>
                <a:schemeClr val="bg1"/>
              </a:solidFill>
              <a:latin typeface="DINCond-Medium" pitchFamily="50" charset="0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="" xmlns:a16="http://schemas.microsoft.com/office/drawing/2014/main" id="{7A845A19-12DA-4EA5-9759-0FD8790A6EB9}"/>
              </a:ext>
            </a:extLst>
          </p:cNvPr>
          <p:cNvCxnSpPr>
            <a:cxnSpLocks/>
          </p:cNvCxnSpPr>
          <p:nvPr/>
        </p:nvCxnSpPr>
        <p:spPr>
          <a:xfrm>
            <a:off x="5048250" y="2571750"/>
            <a:ext cx="0" cy="24017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72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7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181428" y="464546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预期成效</a:t>
            </a:r>
          </a:p>
        </p:txBody>
      </p:sp>
      <p:sp>
        <p:nvSpPr>
          <p:cNvPr id="29" name="矩形 28"/>
          <p:cNvSpPr/>
          <p:nvPr/>
        </p:nvSpPr>
        <p:spPr>
          <a:xfrm>
            <a:off x="3821435" y="828277"/>
            <a:ext cx="15006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DINPro-Light" panose="02000504040000020003" pitchFamily="50" charset="0"/>
                <a:ea typeface="方正兰亭黑简体" panose="02000000000000000000" pitchFamily="2" charset="-122"/>
              </a:rPr>
              <a:t>EXPECTED RESULT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7931143" y="2648121"/>
            <a:ext cx="3342410" cy="2224982"/>
            <a:chOff x="1699490" y="2495721"/>
            <a:chExt cx="3342410" cy="2224982"/>
          </a:xfrm>
          <a:solidFill>
            <a:schemeClr val="bg1"/>
          </a:solidFill>
        </p:grpSpPr>
        <p:sp>
          <p:nvSpPr>
            <p:cNvPr id="46" name="Freeform 62"/>
            <p:cNvSpPr>
              <a:spLocks/>
            </p:cNvSpPr>
            <p:nvPr/>
          </p:nvSpPr>
          <p:spPr bwMode="auto">
            <a:xfrm>
              <a:off x="1976377" y="2495721"/>
              <a:ext cx="2788641" cy="1740428"/>
            </a:xfrm>
            <a:custGeom>
              <a:avLst/>
              <a:gdLst>
                <a:gd name="T0" fmla="*/ 7 w 150"/>
                <a:gd name="T1" fmla="*/ 0 h 94"/>
                <a:gd name="T2" fmla="*/ 0 w 150"/>
                <a:gd name="T3" fmla="*/ 8 h 94"/>
                <a:gd name="T4" fmla="*/ 0 w 150"/>
                <a:gd name="T5" fmla="*/ 94 h 94"/>
                <a:gd name="T6" fmla="*/ 11 w 150"/>
                <a:gd name="T7" fmla="*/ 94 h 94"/>
                <a:gd name="T8" fmla="*/ 11 w 150"/>
                <a:gd name="T9" fmla="*/ 12 h 94"/>
                <a:gd name="T10" fmla="*/ 139 w 150"/>
                <a:gd name="T11" fmla="*/ 12 h 94"/>
                <a:gd name="T12" fmla="*/ 139 w 150"/>
                <a:gd name="T13" fmla="*/ 94 h 94"/>
                <a:gd name="T14" fmla="*/ 150 w 150"/>
                <a:gd name="T15" fmla="*/ 94 h 94"/>
                <a:gd name="T16" fmla="*/ 150 w 150"/>
                <a:gd name="T17" fmla="*/ 8 h 94"/>
                <a:gd name="T18" fmla="*/ 142 w 150"/>
                <a:gd name="T19" fmla="*/ 0 h 94"/>
                <a:gd name="T20" fmla="*/ 7 w 150"/>
                <a:gd name="T2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" h="94">
                  <a:moveTo>
                    <a:pt x="7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11" y="94"/>
                    <a:pt x="11" y="94"/>
                    <a:pt x="11" y="94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39" y="12"/>
                    <a:pt x="139" y="12"/>
                    <a:pt x="139" y="12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50" y="94"/>
                    <a:pt x="150" y="94"/>
                    <a:pt x="150" y="94"/>
                  </a:cubicBezTo>
                  <a:cubicBezTo>
                    <a:pt x="150" y="8"/>
                    <a:pt x="150" y="8"/>
                    <a:pt x="150" y="8"/>
                  </a:cubicBezTo>
                  <a:cubicBezTo>
                    <a:pt x="150" y="4"/>
                    <a:pt x="147" y="0"/>
                    <a:pt x="142" y="0"/>
                  </a:cubicBez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63"/>
            <p:cNvSpPr>
              <a:spLocks noEditPoints="1"/>
            </p:cNvSpPr>
            <p:nvPr/>
          </p:nvSpPr>
          <p:spPr bwMode="auto">
            <a:xfrm>
              <a:off x="1699490" y="4315259"/>
              <a:ext cx="3342410" cy="405444"/>
            </a:xfrm>
            <a:custGeom>
              <a:avLst/>
              <a:gdLst>
                <a:gd name="T0" fmla="*/ 10 w 180"/>
                <a:gd name="T1" fmla="*/ 0 h 22"/>
                <a:gd name="T2" fmla="*/ 0 w 180"/>
                <a:gd name="T3" fmla="*/ 10 h 22"/>
                <a:gd name="T4" fmla="*/ 0 w 180"/>
                <a:gd name="T5" fmla="*/ 13 h 22"/>
                <a:gd name="T6" fmla="*/ 10 w 180"/>
                <a:gd name="T7" fmla="*/ 22 h 22"/>
                <a:gd name="T8" fmla="*/ 170 w 180"/>
                <a:gd name="T9" fmla="*/ 22 h 22"/>
                <a:gd name="T10" fmla="*/ 180 w 180"/>
                <a:gd name="T11" fmla="*/ 13 h 22"/>
                <a:gd name="T12" fmla="*/ 180 w 180"/>
                <a:gd name="T13" fmla="*/ 10 h 22"/>
                <a:gd name="T14" fmla="*/ 170 w 180"/>
                <a:gd name="T15" fmla="*/ 0 h 22"/>
                <a:gd name="T16" fmla="*/ 10 w 180"/>
                <a:gd name="T17" fmla="*/ 0 h 22"/>
                <a:gd name="T18" fmla="*/ 79 w 180"/>
                <a:gd name="T19" fmla="*/ 8 h 22"/>
                <a:gd name="T20" fmla="*/ 79 w 180"/>
                <a:gd name="T21" fmla="*/ 8 h 22"/>
                <a:gd name="T22" fmla="*/ 100 w 180"/>
                <a:gd name="T23" fmla="*/ 8 h 22"/>
                <a:gd name="T24" fmla="*/ 104 w 180"/>
                <a:gd name="T25" fmla="*/ 12 h 22"/>
                <a:gd name="T26" fmla="*/ 100 w 180"/>
                <a:gd name="T27" fmla="*/ 15 h 22"/>
                <a:gd name="T28" fmla="*/ 79 w 180"/>
                <a:gd name="T29" fmla="*/ 15 h 22"/>
                <a:gd name="T30" fmla="*/ 76 w 180"/>
                <a:gd name="T31" fmla="*/ 12 h 22"/>
                <a:gd name="T32" fmla="*/ 79 w 180"/>
                <a:gd name="T33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22">
                  <a:moveTo>
                    <a:pt x="10" y="0"/>
                  </a:moveTo>
                  <a:cubicBezTo>
                    <a:pt x="4" y="0"/>
                    <a:pt x="0" y="5"/>
                    <a:pt x="0" y="1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8"/>
                    <a:pt x="4" y="22"/>
                    <a:pt x="10" y="22"/>
                  </a:cubicBezTo>
                  <a:cubicBezTo>
                    <a:pt x="170" y="22"/>
                    <a:pt x="170" y="22"/>
                    <a:pt x="170" y="22"/>
                  </a:cubicBezTo>
                  <a:cubicBezTo>
                    <a:pt x="175" y="22"/>
                    <a:pt x="180" y="18"/>
                    <a:pt x="180" y="13"/>
                  </a:cubicBezTo>
                  <a:cubicBezTo>
                    <a:pt x="180" y="10"/>
                    <a:pt x="180" y="10"/>
                    <a:pt x="180" y="10"/>
                  </a:cubicBezTo>
                  <a:cubicBezTo>
                    <a:pt x="180" y="5"/>
                    <a:pt x="175" y="0"/>
                    <a:pt x="170" y="0"/>
                  </a:cubicBezTo>
                  <a:lnTo>
                    <a:pt x="10" y="0"/>
                  </a:lnTo>
                  <a:close/>
                  <a:moveTo>
                    <a:pt x="79" y="8"/>
                  </a:moveTo>
                  <a:cubicBezTo>
                    <a:pt x="79" y="8"/>
                    <a:pt x="79" y="8"/>
                    <a:pt x="79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102" y="8"/>
                    <a:pt x="104" y="10"/>
                    <a:pt x="104" y="12"/>
                  </a:cubicBezTo>
                  <a:cubicBezTo>
                    <a:pt x="104" y="14"/>
                    <a:pt x="102" y="15"/>
                    <a:pt x="100" y="15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77" y="15"/>
                    <a:pt x="76" y="14"/>
                    <a:pt x="76" y="12"/>
                  </a:cubicBezTo>
                  <a:cubicBezTo>
                    <a:pt x="76" y="10"/>
                    <a:pt x="77" y="8"/>
                    <a:pt x="7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4"/>
            <p:cNvSpPr>
              <a:spLocks/>
            </p:cNvSpPr>
            <p:nvPr/>
          </p:nvSpPr>
          <p:spPr bwMode="auto">
            <a:xfrm>
              <a:off x="2421373" y="3019832"/>
              <a:ext cx="1038328" cy="1018549"/>
            </a:xfrm>
            <a:custGeom>
              <a:avLst/>
              <a:gdLst>
                <a:gd name="T0" fmla="*/ 2 w 56"/>
                <a:gd name="T1" fmla="*/ 18 h 55"/>
                <a:gd name="T2" fmla="*/ 1 w 56"/>
                <a:gd name="T3" fmla="*/ 30 h 55"/>
                <a:gd name="T4" fmla="*/ 31 w 56"/>
                <a:gd name="T5" fmla="*/ 53 h 55"/>
                <a:gd name="T6" fmla="*/ 54 w 56"/>
                <a:gd name="T7" fmla="*/ 23 h 55"/>
                <a:gd name="T8" fmla="*/ 29 w 56"/>
                <a:gd name="T9" fmla="*/ 0 h 55"/>
                <a:gd name="T10" fmla="*/ 28 w 56"/>
                <a:gd name="T11" fmla="*/ 26 h 55"/>
                <a:gd name="T12" fmla="*/ 2 w 56"/>
                <a:gd name="T13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5">
                  <a:moveTo>
                    <a:pt x="2" y="18"/>
                  </a:moveTo>
                  <a:cubicBezTo>
                    <a:pt x="1" y="22"/>
                    <a:pt x="0" y="26"/>
                    <a:pt x="1" y="30"/>
                  </a:cubicBezTo>
                  <a:cubicBezTo>
                    <a:pt x="3" y="45"/>
                    <a:pt x="16" y="55"/>
                    <a:pt x="31" y="53"/>
                  </a:cubicBezTo>
                  <a:cubicBezTo>
                    <a:pt x="46" y="51"/>
                    <a:pt x="56" y="38"/>
                    <a:pt x="54" y="23"/>
                  </a:cubicBezTo>
                  <a:cubicBezTo>
                    <a:pt x="53" y="10"/>
                    <a:pt x="42" y="1"/>
                    <a:pt x="29" y="0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" y="18"/>
                    <a:pt x="2" y="18"/>
                    <a:pt x="2" y="1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65"/>
            <p:cNvSpPr>
              <a:spLocks/>
            </p:cNvSpPr>
            <p:nvPr/>
          </p:nvSpPr>
          <p:spPr bwMode="auto">
            <a:xfrm>
              <a:off x="2381821" y="2881386"/>
              <a:ext cx="484554" cy="504332"/>
            </a:xfrm>
            <a:custGeom>
              <a:avLst/>
              <a:gdLst>
                <a:gd name="T0" fmla="*/ 0 w 26"/>
                <a:gd name="T1" fmla="*/ 18 h 27"/>
                <a:gd name="T2" fmla="*/ 26 w 26"/>
                <a:gd name="T3" fmla="*/ 27 h 27"/>
                <a:gd name="T4" fmla="*/ 26 w 26"/>
                <a:gd name="T5" fmla="*/ 1 h 27"/>
                <a:gd name="T6" fmla="*/ 22 w 26"/>
                <a:gd name="T7" fmla="*/ 0 h 27"/>
                <a:gd name="T8" fmla="*/ 0 w 26"/>
                <a:gd name="T9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7">
                  <a:moveTo>
                    <a:pt x="0" y="18"/>
                  </a:moveTo>
                  <a:cubicBezTo>
                    <a:pt x="26" y="27"/>
                    <a:pt x="26" y="27"/>
                    <a:pt x="26" y="27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11" y="2"/>
                    <a:pt x="3" y="9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66"/>
            <p:cNvSpPr>
              <a:spLocks noEditPoints="1"/>
            </p:cNvSpPr>
            <p:nvPr/>
          </p:nvSpPr>
          <p:spPr bwMode="auto">
            <a:xfrm>
              <a:off x="3558585" y="3089048"/>
              <a:ext cx="702110" cy="721884"/>
            </a:xfrm>
            <a:custGeom>
              <a:avLst/>
              <a:gdLst>
                <a:gd name="T0" fmla="*/ 0 w 71"/>
                <a:gd name="T1" fmla="*/ 0 h 73"/>
                <a:gd name="T2" fmla="*/ 0 w 71"/>
                <a:gd name="T3" fmla="*/ 9 h 73"/>
                <a:gd name="T4" fmla="*/ 50 w 71"/>
                <a:gd name="T5" fmla="*/ 9 h 73"/>
                <a:gd name="T6" fmla="*/ 50 w 71"/>
                <a:gd name="T7" fmla="*/ 0 h 73"/>
                <a:gd name="T8" fmla="*/ 0 w 71"/>
                <a:gd name="T9" fmla="*/ 0 h 73"/>
                <a:gd name="T10" fmla="*/ 0 w 71"/>
                <a:gd name="T11" fmla="*/ 21 h 73"/>
                <a:gd name="T12" fmla="*/ 0 w 71"/>
                <a:gd name="T13" fmla="*/ 30 h 73"/>
                <a:gd name="T14" fmla="*/ 71 w 71"/>
                <a:gd name="T15" fmla="*/ 30 h 73"/>
                <a:gd name="T16" fmla="*/ 71 w 71"/>
                <a:gd name="T17" fmla="*/ 21 h 73"/>
                <a:gd name="T18" fmla="*/ 0 w 71"/>
                <a:gd name="T19" fmla="*/ 21 h 73"/>
                <a:gd name="T20" fmla="*/ 0 w 71"/>
                <a:gd name="T21" fmla="*/ 43 h 73"/>
                <a:gd name="T22" fmla="*/ 0 w 71"/>
                <a:gd name="T23" fmla="*/ 53 h 73"/>
                <a:gd name="T24" fmla="*/ 58 w 71"/>
                <a:gd name="T25" fmla="*/ 53 h 73"/>
                <a:gd name="T26" fmla="*/ 58 w 71"/>
                <a:gd name="T27" fmla="*/ 43 h 73"/>
                <a:gd name="T28" fmla="*/ 0 w 71"/>
                <a:gd name="T29" fmla="*/ 43 h 73"/>
                <a:gd name="T30" fmla="*/ 0 w 71"/>
                <a:gd name="T31" fmla="*/ 64 h 73"/>
                <a:gd name="T32" fmla="*/ 0 w 71"/>
                <a:gd name="T33" fmla="*/ 73 h 73"/>
                <a:gd name="T34" fmla="*/ 71 w 71"/>
                <a:gd name="T35" fmla="*/ 73 h 73"/>
                <a:gd name="T36" fmla="*/ 71 w 71"/>
                <a:gd name="T37" fmla="*/ 64 h 73"/>
                <a:gd name="T38" fmla="*/ 0 w 71"/>
                <a:gd name="T39" fmla="*/ 6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73">
                  <a:moveTo>
                    <a:pt x="0" y="0"/>
                  </a:moveTo>
                  <a:lnTo>
                    <a:pt x="0" y="9"/>
                  </a:lnTo>
                  <a:lnTo>
                    <a:pt x="50" y="9"/>
                  </a:lnTo>
                  <a:lnTo>
                    <a:pt x="50" y="0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0" y="30"/>
                  </a:lnTo>
                  <a:lnTo>
                    <a:pt x="71" y="30"/>
                  </a:lnTo>
                  <a:lnTo>
                    <a:pt x="71" y="21"/>
                  </a:lnTo>
                  <a:lnTo>
                    <a:pt x="0" y="21"/>
                  </a:lnTo>
                  <a:close/>
                  <a:moveTo>
                    <a:pt x="0" y="43"/>
                  </a:moveTo>
                  <a:lnTo>
                    <a:pt x="0" y="53"/>
                  </a:lnTo>
                  <a:lnTo>
                    <a:pt x="58" y="53"/>
                  </a:lnTo>
                  <a:lnTo>
                    <a:pt x="58" y="43"/>
                  </a:lnTo>
                  <a:lnTo>
                    <a:pt x="0" y="43"/>
                  </a:lnTo>
                  <a:close/>
                  <a:moveTo>
                    <a:pt x="0" y="64"/>
                  </a:moveTo>
                  <a:lnTo>
                    <a:pt x="0" y="73"/>
                  </a:lnTo>
                  <a:lnTo>
                    <a:pt x="71" y="73"/>
                  </a:lnTo>
                  <a:lnTo>
                    <a:pt x="71" y="64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403448" y="2216473"/>
            <a:ext cx="5123479" cy="822960"/>
            <a:chOff x="5985391" y="2495873"/>
            <a:chExt cx="5123479" cy="822960"/>
          </a:xfrm>
        </p:grpSpPr>
        <p:sp>
          <p:nvSpPr>
            <p:cNvPr id="56" name="矩形 55"/>
            <p:cNvSpPr/>
            <p:nvPr/>
          </p:nvSpPr>
          <p:spPr>
            <a:xfrm>
              <a:off x="5985391" y="2495873"/>
              <a:ext cx="1831254" cy="5330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120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用户满意度</a:t>
              </a:r>
              <a:endParaRPr lang="en-US" altLang="zh-CN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5985391" y="2946423"/>
              <a:ext cx="5123479" cy="372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此处添加详细文本描述建议与标题相关并符合整体语言风格。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403448" y="3223435"/>
            <a:ext cx="5123479" cy="822960"/>
            <a:chOff x="5985391" y="3502835"/>
            <a:chExt cx="5123479" cy="822960"/>
          </a:xfrm>
        </p:grpSpPr>
        <p:sp>
          <p:nvSpPr>
            <p:cNvPr id="88" name="矩形 87"/>
            <p:cNvSpPr/>
            <p:nvPr/>
          </p:nvSpPr>
          <p:spPr>
            <a:xfrm>
              <a:off x="5985391" y="3502835"/>
              <a:ext cx="1831254" cy="5330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120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活动期收益</a:t>
              </a:r>
              <a:endParaRPr lang="en-US" altLang="zh-CN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5985391" y="3953385"/>
              <a:ext cx="5123479" cy="372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此处添加详细文本描述建议与标题相关并符合整体语言风格。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403448" y="4230397"/>
            <a:ext cx="5123479" cy="822960"/>
            <a:chOff x="5985391" y="4509797"/>
            <a:chExt cx="5123479" cy="822960"/>
          </a:xfrm>
        </p:grpSpPr>
        <p:sp>
          <p:nvSpPr>
            <p:cNvPr id="112" name="矩形 111"/>
            <p:cNvSpPr/>
            <p:nvPr/>
          </p:nvSpPr>
          <p:spPr>
            <a:xfrm>
              <a:off x="5985391" y="4509797"/>
              <a:ext cx="1831254" cy="5330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120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增强影响力</a:t>
              </a:r>
              <a:endParaRPr lang="en-US" altLang="zh-CN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endParaRPr>
            </a:p>
          </p:txBody>
        </p:sp>
        <p:sp>
          <p:nvSpPr>
            <p:cNvPr id="113" name="矩形 112"/>
            <p:cNvSpPr/>
            <p:nvPr/>
          </p:nvSpPr>
          <p:spPr>
            <a:xfrm>
              <a:off x="5985391" y="4960347"/>
              <a:ext cx="5123479" cy="372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此处添加详细文本描述建议与标题相关并符合整体语言风格。</a:t>
              </a:r>
            </a:p>
          </p:txBody>
        </p:sp>
      </p:grpSp>
      <p:sp>
        <p:nvSpPr>
          <p:cNvPr id="132" name="Freeform 7"/>
          <p:cNvSpPr>
            <a:spLocks/>
          </p:cNvSpPr>
          <p:nvPr/>
        </p:nvSpPr>
        <p:spPr bwMode="auto">
          <a:xfrm>
            <a:off x="1787728" y="2412644"/>
            <a:ext cx="463251" cy="411779"/>
          </a:xfrm>
          <a:custGeom>
            <a:avLst/>
            <a:gdLst>
              <a:gd name="T0" fmla="*/ 30 w 86"/>
              <a:gd name="T1" fmla="*/ 0 h 77"/>
              <a:gd name="T2" fmla="*/ 34 w 86"/>
              <a:gd name="T3" fmla="*/ 28 h 77"/>
              <a:gd name="T4" fmla="*/ 8 w 86"/>
              <a:gd name="T5" fmla="*/ 28 h 77"/>
              <a:gd name="T6" fmla="*/ 7 w 86"/>
              <a:gd name="T7" fmla="*/ 28 h 77"/>
              <a:gd name="T8" fmla="*/ 0 w 86"/>
              <a:gd name="T9" fmla="*/ 35 h 77"/>
              <a:gd name="T10" fmla="*/ 0 w 86"/>
              <a:gd name="T11" fmla="*/ 35 h 77"/>
              <a:gd name="T12" fmla="*/ 4 w 86"/>
              <a:gd name="T13" fmla="*/ 41 h 77"/>
              <a:gd name="T14" fmla="*/ 1 w 86"/>
              <a:gd name="T15" fmla="*/ 47 h 77"/>
              <a:gd name="T16" fmla="*/ 1 w 86"/>
              <a:gd name="T17" fmla="*/ 47 h 77"/>
              <a:gd name="T18" fmla="*/ 6 w 86"/>
              <a:gd name="T19" fmla="*/ 54 h 77"/>
              <a:gd name="T20" fmla="*/ 4 w 86"/>
              <a:gd name="T21" fmla="*/ 58 h 77"/>
              <a:gd name="T22" fmla="*/ 4 w 86"/>
              <a:gd name="T23" fmla="*/ 58 h 77"/>
              <a:gd name="T24" fmla="*/ 11 w 86"/>
              <a:gd name="T25" fmla="*/ 65 h 77"/>
              <a:gd name="T26" fmla="*/ 11 w 86"/>
              <a:gd name="T27" fmla="*/ 65 h 77"/>
              <a:gd name="T28" fmla="*/ 9 w 86"/>
              <a:gd name="T29" fmla="*/ 70 h 77"/>
              <a:gd name="T30" fmla="*/ 9 w 86"/>
              <a:gd name="T31" fmla="*/ 70 h 77"/>
              <a:gd name="T32" fmla="*/ 16 w 86"/>
              <a:gd name="T33" fmla="*/ 77 h 77"/>
              <a:gd name="T34" fmla="*/ 29 w 86"/>
              <a:gd name="T35" fmla="*/ 77 h 77"/>
              <a:gd name="T36" fmla="*/ 46 w 86"/>
              <a:gd name="T37" fmla="*/ 77 h 77"/>
              <a:gd name="T38" fmla="*/ 46 w 86"/>
              <a:gd name="T39" fmla="*/ 77 h 77"/>
              <a:gd name="T40" fmla="*/ 52 w 86"/>
              <a:gd name="T41" fmla="*/ 71 h 77"/>
              <a:gd name="T42" fmla="*/ 67 w 86"/>
              <a:gd name="T43" fmla="*/ 69 h 77"/>
              <a:gd name="T44" fmla="*/ 67 w 86"/>
              <a:gd name="T45" fmla="*/ 77 h 77"/>
              <a:gd name="T46" fmla="*/ 86 w 86"/>
              <a:gd name="T47" fmla="*/ 77 h 77"/>
              <a:gd name="T48" fmla="*/ 86 w 86"/>
              <a:gd name="T49" fmla="*/ 25 h 77"/>
              <a:gd name="T50" fmla="*/ 67 w 86"/>
              <a:gd name="T51" fmla="*/ 25 h 77"/>
              <a:gd name="T52" fmla="*/ 67 w 86"/>
              <a:gd name="T53" fmla="*/ 31 h 77"/>
              <a:gd name="T54" fmla="*/ 62 w 86"/>
              <a:gd name="T55" fmla="*/ 31 h 77"/>
              <a:gd name="T56" fmla="*/ 30 w 86"/>
              <a:gd name="T5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" h="77">
                <a:moveTo>
                  <a:pt x="30" y="0"/>
                </a:moveTo>
                <a:cubicBezTo>
                  <a:pt x="2" y="7"/>
                  <a:pt x="34" y="28"/>
                  <a:pt x="34" y="28"/>
                </a:cubicBezTo>
                <a:cubicBezTo>
                  <a:pt x="8" y="28"/>
                  <a:pt x="8" y="28"/>
                  <a:pt x="8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3" y="28"/>
                  <a:pt x="0" y="31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8"/>
                  <a:pt x="2" y="40"/>
                  <a:pt x="4" y="41"/>
                </a:cubicBezTo>
                <a:cubicBezTo>
                  <a:pt x="2" y="42"/>
                  <a:pt x="1" y="45"/>
                  <a:pt x="1" y="47"/>
                </a:cubicBezTo>
                <a:cubicBezTo>
                  <a:pt x="1" y="47"/>
                  <a:pt x="1" y="47"/>
                  <a:pt x="1" y="47"/>
                </a:cubicBezTo>
                <a:cubicBezTo>
                  <a:pt x="1" y="50"/>
                  <a:pt x="3" y="53"/>
                  <a:pt x="6" y="54"/>
                </a:cubicBezTo>
                <a:cubicBezTo>
                  <a:pt x="5" y="55"/>
                  <a:pt x="4" y="56"/>
                  <a:pt x="4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62"/>
                  <a:pt x="7" y="65"/>
                  <a:pt x="11" y="65"/>
                </a:cubicBezTo>
                <a:cubicBezTo>
                  <a:pt x="11" y="65"/>
                  <a:pt x="11" y="65"/>
                  <a:pt x="11" y="65"/>
                </a:cubicBezTo>
                <a:cubicBezTo>
                  <a:pt x="10" y="66"/>
                  <a:pt x="9" y="68"/>
                  <a:pt x="9" y="70"/>
                </a:cubicBezTo>
                <a:cubicBezTo>
                  <a:pt x="9" y="70"/>
                  <a:pt x="9" y="70"/>
                  <a:pt x="9" y="70"/>
                </a:cubicBezTo>
                <a:cubicBezTo>
                  <a:pt x="9" y="73"/>
                  <a:pt x="12" y="77"/>
                  <a:pt x="16" y="77"/>
                </a:cubicBezTo>
                <a:cubicBezTo>
                  <a:pt x="29" y="77"/>
                  <a:pt x="29" y="77"/>
                  <a:pt x="29" y="77"/>
                </a:cubicBezTo>
                <a:cubicBezTo>
                  <a:pt x="46" y="77"/>
                  <a:pt x="46" y="77"/>
                  <a:pt x="46" y="77"/>
                </a:cubicBezTo>
                <a:cubicBezTo>
                  <a:pt x="46" y="77"/>
                  <a:pt x="46" y="77"/>
                  <a:pt x="46" y="77"/>
                </a:cubicBezTo>
                <a:cubicBezTo>
                  <a:pt x="52" y="71"/>
                  <a:pt x="52" y="71"/>
                  <a:pt x="52" y="71"/>
                </a:cubicBezTo>
                <a:cubicBezTo>
                  <a:pt x="67" y="69"/>
                  <a:pt x="67" y="69"/>
                  <a:pt x="67" y="69"/>
                </a:cubicBezTo>
                <a:cubicBezTo>
                  <a:pt x="67" y="77"/>
                  <a:pt x="67" y="77"/>
                  <a:pt x="67" y="77"/>
                </a:cubicBezTo>
                <a:cubicBezTo>
                  <a:pt x="86" y="77"/>
                  <a:pt x="86" y="77"/>
                  <a:pt x="86" y="77"/>
                </a:cubicBezTo>
                <a:cubicBezTo>
                  <a:pt x="86" y="25"/>
                  <a:pt x="86" y="25"/>
                  <a:pt x="86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31"/>
                  <a:pt x="67" y="31"/>
                  <a:pt x="67" y="31"/>
                </a:cubicBezTo>
                <a:cubicBezTo>
                  <a:pt x="62" y="31"/>
                  <a:pt x="62" y="31"/>
                  <a:pt x="62" y="31"/>
                </a:cubicBezTo>
                <a:cubicBezTo>
                  <a:pt x="58" y="15"/>
                  <a:pt x="33" y="17"/>
                  <a:pt x="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142" name="组合 141"/>
          <p:cNvGrpSpPr/>
          <p:nvPr/>
        </p:nvGrpSpPr>
        <p:grpSpPr>
          <a:xfrm>
            <a:off x="1787728" y="3371657"/>
            <a:ext cx="494213" cy="488533"/>
            <a:chOff x="9297443" y="4492818"/>
            <a:chExt cx="434517" cy="429523"/>
          </a:xfrm>
          <a:solidFill>
            <a:schemeClr val="bg1"/>
          </a:solidFill>
        </p:grpSpPr>
        <p:sp>
          <p:nvSpPr>
            <p:cNvPr id="143" name="Freeform 172"/>
            <p:cNvSpPr>
              <a:spLocks/>
            </p:cNvSpPr>
            <p:nvPr/>
          </p:nvSpPr>
          <p:spPr bwMode="auto">
            <a:xfrm>
              <a:off x="9297443" y="4737546"/>
              <a:ext cx="434517" cy="184795"/>
            </a:xfrm>
            <a:custGeom>
              <a:avLst/>
              <a:gdLst>
                <a:gd name="T0" fmla="*/ 41 w 46"/>
                <a:gd name="T1" fmla="*/ 6 h 20"/>
                <a:gd name="T2" fmla="*/ 36 w 46"/>
                <a:gd name="T3" fmla="*/ 9 h 20"/>
                <a:gd name="T4" fmla="*/ 31 w 46"/>
                <a:gd name="T5" fmla="*/ 12 h 20"/>
                <a:gd name="T6" fmla="*/ 21 w 46"/>
                <a:gd name="T7" fmla="*/ 10 h 20"/>
                <a:gd name="T8" fmla="*/ 19 w 46"/>
                <a:gd name="T9" fmla="*/ 8 h 20"/>
                <a:gd name="T10" fmla="*/ 19 w 46"/>
                <a:gd name="T11" fmla="*/ 7 h 20"/>
                <a:gd name="T12" fmla="*/ 21 w 46"/>
                <a:gd name="T13" fmla="*/ 6 h 20"/>
                <a:gd name="T14" fmla="*/ 29 w 46"/>
                <a:gd name="T15" fmla="*/ 8 h 20"/>
                <a:gd name="T16" fmla="*/ 29 w 46"/>
                <a:gd name="T17" fmla="*/ 8 h 20"/>
                <a:gd name="T18" fmla="*/ 31 w 46"/>
                <a:gd name="T19" fmla="*/ 7 h 20"/>
                <a:gd name="T20" fmla="*/ 32 w 46"/>
                <a:gd name="T21" fmla="*/ 7 h 20"/>
                <a:gd name="T22" fmla="*/ 32 w 46"/>
                <a:gd name="T23" fmla="*/ 6 h 20"/>
                <a:gd name="T24" fmla="*/ 30 w 46"/>
                <a:gd name="T25" fmla="*/ 3 h 20"/>
                <a:gd name="T26" fmla="*/ 27 w 46"/>
                <a:gd name="T27" fmla="*/ 3 h 20"/>
                <a:gd name="T28" fmla="*/ 16 w 46"/>
                <a:gd name="T29" fmla="*/ 1 h 20"/>
                <a:gd name="T30" fmla="*/ 12 w 46"/>
                <a:gd name="T31" fmla="*/ 1 h 20"/>
                <a:gd name="T32" fmla="*/ 0 w 46"/>
                <a:gd name="T33" fmla="*/ 8 h 20"/>
                <a:gd name="T34" fmla="*/ 7 w 46"/>
                <a:gd name="T35" fmla="*/ 20 h 20"/>
                <a:gd name="T36" fmla="*/ 11 w 46"/>
                <a:gd name="T37" fmla="*/ 18 h 20"/>
                <a:gd name="T38" fmla="*/ 14 w 46"/>
                <a:gd name="T39" fmla="*/ 17 h 20"/>
                <a:gd name="T40" fmla="*/ 23 w 46"/>
                <a:gd name="T41" fmla="*/ 19 h 20"/>
                <a:gd name="T42" fmla="*/ 30 w 46"/>
                <a:gd name="T43" fmla="*/ 19 h 20"/>
                <a:gd name="T44" fmla="*/ 44 w 46"/>
                <a:gd name="T45" fmla="*/ 11 h 20"/>
                <a:gd name="T46" fmla="*/ 45 w 46"/>
                <a:gd name="T47" fmla="*/ 7 h 20"/>
                <a:gd name="T48" fmla="*/ 41 w 46"/>
                <a:gd name="T4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20">
                  <a:moveTo>
                    <a:pt x="41" y="6"/>
                  </a:moveTo>
                  <a:cubicBezTo>
                    <a:pt x="36" y="9"/>
                    <a:pt x="36" y="9"/>
                    <a:pt x="36" y="9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23" y="11"/>
                    <a:pt x="21" y="10"/>
                  </a:cubicBezTo>
                  <a:cubicBezTo>
                    <a:pt x="20" y="10"/>
                    <a:pt x="19" y="9"/>
                    <a:pt x="19" y="8"/>
                  </a:cubicBezTo>
                  <a:cubicBezTo>
                    <a:pt x="19" y="8"/>
                    <a:pt x="19" y="8"/>
                    <a:pt x="19" y="7"/>
                  </a:cubicBezTo>
                  <a:cubicBezTo>
                    <a:pt x="19" y="6"/>
                    <a:pt x="21" y="6"/>
                    <a:pt x="21" y="6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0" y="8"/>
                    <a:pt x="31" y="8"/>
                    <a:pt x="31" y="7"/>
                  </a:cubicBezTo>
                  <a:cubicBezTo>
                    <a:pt x="31" y="7"/>
                    <a:pt x="32" y="7"/>
                    <a:pt x="32" y="7"/>
                  </a:cubicBezTo>
                  <a:cubicBezTo>
                    <a:pt x="32" y="7"/>
                    <a:pt x="32" y="6"/>
                    <a:pt x="32" y="6"/>
                  </a:cubicBezTo>
                  <a:cubicBezTo>
                    <a:pt x="32" y="5"/>
                    <a:pt x="31" y="4"/>
                    <a:pt x="30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4" y="0"/>
                    <a:pt x="12" y="1"/>
                    <a:pt x="12" y="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7"/>
                    <a:pt x="14" y="17"/>
                    <a:pt x="14" y="17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8" y="20"/>
                    <a:pt x="30" y="19"/>
                    <a:pt x="30" y="19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5" y="11"/>
                    <a:pt x="46" y="9"/>
                    <a:pt x="45" y="7"/>
                  </a:cubicBezTo>
                  <a:cubicBezTo>
                    <a:pt x="44" y="6"/>
                    <a:pt x="43" y="5"/>
                    <a:pt x="4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4" name="Freeform 173"/>
            <p:cNvSpPr>
              <a:spLocks noEditPoints="1"/>
            </p:cNvSpPr>
            <p:nvPr/>
          </p:nvSpPr>
          <p:spPr bwMode="auto">
            <a:xfrm>
              <a:off x="9327410" y="4492818"/>
              <a:ext cx="374584" cy="299667"/>
            </a:xfrm>
            <a:custGeom>
              <a:avLst/>
              <a:gdLst>
                <a:gd name="T0" fmla="*/ 5 w 40"/>
                <a:gd name="T1" fmla="*/ 22 h 32"/>
                <a:gd name="T2" fmla="*/ 11 w 40"/>
                <a:gd name="T3" fmla="*/ 22 h 32"/>
                <a:gd name="T4" fmla="*/ 11 w 40"/>
                <a:gd name="T5" fmla="*/ 24 h 32"/>
                <a:gd name="T6" fmla="*/ 12 w 40"/>
                <a:gd name="T7" fmla="*/ 24 h 32"/>
                <a:gd name="T8" fmla="*/ 14 w 40"/>
                <a:gd name="T9" fmla="*/ 24 h 32"/>
                <a:gd name="T10" fmla="*/ 15 w 40"/>
                <a:gd name="T11" fmla="*/ 24 h 32"/>
                <a:gd name="T12" fmla="*/ 14 w 40"/>
                <a:gd name="T13" fmla="*/ 22 h 32"/>
                <a:gd name="T14" fmla="*/ 26 w 40"/>
                <a:gd name="T15" fmla="*/ 22 h 32"/>
                <a:gd name="T16" fmla="*/ 26 w 40"/>
                <a:gd name="T17" fmla="*/ 26 h 32"/>
                <a:gd name="T18" fmla="*/ 28 w 40"/>
                <a:gd name="T19" fmla="*/ 27 h 32"/>
                <a:gd name="T20" fmla="*/ 31 w 40"/>
                <a:gd name="T21" fmla="*/ 29 h 32"/>
                <a:gd name="T22" fmla="*/ 32 w 40"/>
                <a:gd name="T23" fmla="*/ 32 h 32"/>
                <a:gd name="T24" fmla="*/ 37 w 40"/>
                <a:gd name="T25" fmla="*/ 30 h 32"/>
                <a:gd name="T26" fmla="*/ 38 w 40"/>
                <a:gd name="T27" fmla="*/ 29 h 32"/>
                <a:gd name="T28" fmla="*/ 40 w 40"/>
                <a:gd name="T29" fmla="*/ 20 h 32"/>
                <a:gd name="T30" fmla="*/ 20 w 40"/>
                <a:gd name="T31" fmla="*/ 0 h 32"/>
                <a:gd name="T32" fmla="*/ 0 w 40"/>
                <a:gd name="T33" fmla="*/ 20 h 32"/>
                <a:gd name="T34" fmla="*/ 2 w 40"/>
                <a:gd name="T35" fmla="*/ 28 h 32"/>
                <a:gd name="T36" fmla="*/ 6 w 40"/>
                <a:gd name="T37" fmla="*/ 26 h 32"/>
                <a:gd name="T38" fmla="*/ 5 w 40"/>
                <a:gd name="T39" fmla="*/ 22 h 32"/>
                <a:gd name="T40" fmla="*/ 33 w 40"/>
                <a:gd name="T41" fmla="*/ 28 h 32"/>
                <a:gd name="T42" fmla="*/ 29 w 40"/>
                <a:gd name="T43" fmla="*/ 27 h 32"/>
                <a:gd name="T44" fmla="*/ 30 w 40"/>
                <a:gd name="T45" fmla="*/ 22 h 32"/>
                <a:gd name="T46" fmla="*/ 35 w 40"/>
                <a:gd name="T47" fmla="*/ 22 h 32"/>
                <a:gd name="T48" fmla="*/ 33 w 40"/>
                <a:gd name="T49" fmla="*/ 28 h 32"/>
                <a:gd name="T50" fmla="*/ 35 w 40"/>
                <a:gd name="T51" fmla="*/ 19 h 32"/>
                <a:gd name="T52" fmla="*/ 30 w 40"/>
                <a:gd name="T53" fmla="*/ 19 h 32"/>
                <a:gd name="T54" fmla="*/ 29 w 40"/>
                <a:gd name="T55" fmla="*/ 14 h 32"/>
                <a:gd name="T56" fmla="*/ 33 w 40"/>
                <a:gd name="T57" fmla="*/ 13 h 32"/>
                <a:gd name="T58" fmla="*/ 35 w 40"/>
                <a:gd name="T59" fmla="*/ 19 h 32"/>
                <a:gd name="T60" fmla="*/ 31 w 40"/>
                <a:gd name="T61" fmla="*/ 10 h 32"/>
                <a:gd name="T62" fmla="*/ 31 w 40"/>
                <a:gd name="T63" fmla="*/ 10 h 32"/>
                <a:gd name="T64" fmla="*/ 28 w 40"/>
                <a:gd name="T65" fmla="*/ 10 h 32"/>
                <a:gd name="T66" fmla="*/ 27 w 40"/>
                <a:gd name="T67" fmla="*/ 7 h 32"/>
                <a:gd name="T68" fmla="*/ 31 w 40"/>
                <a:gd name="T69" fmla="*/ 10 h 32"/>
                <a:gd name="T70" fmla="*/ 17 w 40"/>
                <a:gd name="T71" fmla="*/ 8 h 32"/>
                <a:gd name="T72" fmla="*/ 18 w 40"/>
                <a:gd name="T73" fmla="*/ 5 h 32"/>
                <a:gd name="T74" fmla="*/ 22 w 40"/>
                <a:gd name="T75" fmla="*/ 5 h 32"/>
                <a:gd name="T76" fmla="*/ 24 w 40"/>
                <a:gd name="T77" fmla="*/ 8 h 32"/>
                <a:gd name="T78" fmla="*/ 25 w 40"/>
                <a:gd name="T79" fmla="*/ 11 h 32"/>
                <a:gd name="T80" fmla="*/ 16 w 40"/>
                <a:gd name="T81" fmla="*/ 11 h 32"/>
                <a:gd name="T82" fmla="*/ 17 w 40"/>
                <a:gd name="T83" fmla="*/ 8 h 32"/>
                <a:gd name="T84" fmla="*/ 15 w 40"/>
                <a:gd name="T85" fmla="*/ 14 h 32"/>
                <a:gd name="T86" fmla="*/ 26 w 40"/>
                <a:gd name="T87" fmla="*/ 14 h 32"/>
                <a:gd name="T88" fmla="*/ 26 w 40"/>
                <a:gd name="T89" fmla="*/ 19 h 32"/>
                <a:gd name="T90" fmla="*/ 14 w 40"/>
                <a:gd name="T91" fmla="*/ 19 h 32"/>
                <a:gd name="T92" fmla="*/ 15 w 40"/>
                <a:gd name="T93" fmla="*/ 14 h 32"/>
                <a:gd name="T94" fmla="*/ 9 w 40"/>
                <a:gd name="T95" fmla="*/ 10 h 32"/>
                <a:gd name="T96" fmla="*/ 13 w 40"/>
                <a:gd name="T97" fmla="*/ 7 h 32"/>
                <a:gd name="T98" fmla="*/ 12 w 40"/>
                <a:gd name="T99" fmla="*/ 10 h 32"/>
                <a:gd name="T100" fmla="*/ 9 w 40"/>
                <a:gd name="T101" fmla="*/ 10 h 32"/>
                <a:gd name="T102" fmla="*/ 9 w 40"/>
                <a:gd name="T103" fmla="*/ 10 h 32"/>
                <a:gd name="T104" fmla="*/ 7 w 40"/>
                <a:gd name="T105" fmla="*/ 13 h 32"/>
                <a:gd name="T106" fmla="*/ 11 w 40"/>
                <a:gd name="T107" fmla="*/ 14 h 32"/>
                <a:gd name="T108" fmla="*/ 11 w 40"/>
                <a:gd name="T109" fmla="*/ 19 h 32"/>
                <a:gd name="T110" fmla="*/ 5 w 40"/>
                <a:gd name="T111" fmla="*/ 19 h 32"/>
                <a:gd name="T112" fmla="*/ 7 w 40"/>
                <a:gd name="T113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0" h="32">
                  <a:moveTo>
                    <a:pt x="5" y="22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11" y="23"/>
                    <a:pt x="11" y="23"/>
                    <a:pt x="11" y="24"/>
                  </a:cubicBezTo>
                  <a:cubicBezTo>
                    <a:pt x="11" y="24"/>
                    <a:pt x="12" y="24"/>
                    <a:pt x="12" y="24"/>
                  </a:cubicBezTo>
                  <a:cubicBezTo>
                    <a:pt x="13" y="24"/>
                    <a:pt x="13" y="24"/>
                    <a:pt x="14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3"/>
                    <a:pt x="14" y="23"/>
                    <a:pt x="14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4"/>
                    <a:pt x="26" y="25"/>
                    <a:pt x="26" y="26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9" y="27"/>
                    <a:pt x="30" y="28"/>
                    <a:pt x="31" y="29"/>
                  </a:cubicBezTo>
                  <a:cubicBezTo>
                    <a:pt x="32" y="30"/>
                    <a:pt x="32" y="31"/>
                    <a:pt x="32" y="32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29"/>
                    <a:pt x="38" y="29"/>
                    <a:pt x="38" y="29"/>
                  </a:cubicBezTo>
                  <a:cubicBezTo>
                    <a:pt x="39" y="27"/>
                    <a:pt x="40" y="24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23"/>
                    <a:pt x="1" y="26"/>
                    <a:pt x="2" y="28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5"/>
                    <a:pt x="5" y="23"/>
                    <a:pt x="5" y="22"/>
                  </a:cubicBezTo>
                  <a:close/>
                  <a:moveTo>
                    <a:pt x="33" y="28"/>
                  </a:moveTo>
                  <a:cubicBezTo>
                    <a:pt x="32" y="27"/>
                    <a:pt x="31" y="27"/>
                    <a:pt x="29" y="27"/>
                  </a:cubicBezTo>
                  <a:cubicBezTo>
                    <a:pt x="29" y="25"/>
                    <a:pt x="30" y="24"/>
                    <a:pt x="30" y="2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4"/>
                    <a:pt x="34" y="26"/>
                    <a:pt x="33" y="28"/>
                  </a:cubicBezTo>
                  <a:close/>
                  <a:moveTo>
                    <a:pt x="35" y="19"/>
                  </a:moveTo>
                  <a:cubicBezTo>
                    <a:pt x="30" y="19"/>
                    <a:pt x="30" y="19"/>
                    <a:pt x="30" y="19"/>
                  </a:cubicBezTo>
                  <a:cubicBezTo>
                    <a:pt x="30" y="17"/>
                    <a:pt x="29" y="15"/>
                    <a:pt x="29" y="14"/>
                  </a:cubicBezTo>
                  <a:cubicBezTo>
                    <a:pt x="31" y="14"/>
                    <a:pt x="32" y="13"/>
                    <a:pt x="33" y="13"/>
                  </a:cubicBezTo>
                  <a:cubicBezTo>
                    <a:pt x="34" y="15"/>
                    <a:pt x="35" y="17"/>
                    <a:pt x="35" y="19"/>
                  </a:cubicBezTo>
                  <a:close/>
                  <a:moveTo>
                    <a:pt x="31" y="10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0"/>
                    <a:pt x="28" y="10"/>
                  </a:cubicBezTo>
                  <a:cubicBezTo>
                    <a:pt x="28" y="9"/>
                    <a:pt x="28" y="8"/>
                    <a:pt x="27" y="7"/>
                  </a:cubicBezTo>
                  <a:cubicBezTo>
                    <a:pt x="29" y="7"/>
                    <a:pt x="30" y="8"/>
                    <a:pt x="31" y="10"/>
                  </a:cubicBezTo>
                  <a:close/>
                  <a:moveTo>
                    <a:pt x="17" y="8"/>
                  </a:moveTo>
                  <a:cubicBezTo>
                    <a:pt x="17" y="7"/>
                    <a:pt x="18" y="6"/>
                    <a:pt x="18" y="5"/>
                  </a:cubicBezTo>
                  <a:cubicBezTo>
                    <a:pt x="20" y="5"/>
                    <a:pt x="21" y="5"/>
                    <a:pt x="22" y="5"/>
                  </a:cubicBezTo>
                  <a:cubicBezTo>
                    <a:pt x="23" y="6"/>
                    <a:pt x="23" y="7"/>
                    <a:pt x="24" y="8"/>
                  </a:cubicBezTo>
                  <a:cubicBezTo>
                    <a:pt x="24" y="9"/>
                    <a:pt x="25" y="10"/>
                    <a:pt x="25" y="11"/>
                  </a:cubicBezTo>
                  <a:cubicBezTo>
                    <a:pt x="22" y="11"/>
                    <a:pt x="19" y="11"/>
                    <a:pt x="16" y="11"/>
                  </a:cubicBezTo>
                  <a:cubicBezTo>
                    <a:pt x="16" y="10"/>
                    <a:pt x="16" y="9"/>
                    <a:pt x="17" y="8"/>
                  </a:cubicBezTo>
                  <a:close/>
                  <a:moveTo>
                    <a:pt x="15" y="14"/>
                  </a:moveTo>
                  <a:cubicBezTo>
                    <a:pt x="18" y="15"/>
                    <a:pt x="22" y="15"/>
                    <a:pt x="26" y="14"/>
                  </a:cubicBezTo>
                  <a:cubicBezTo>
                    <a:pt x="26" y="16"/>
                    <a:pt x="26" y="17"/>
                    <a:pt x="26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7"/>
                    <a:pt x="15" y="16"/>
                    <a:pt x="15" y="14"/>
                  </a:cubicBezTo>
                  <a:close/>
                  <a:moveTo>
                    <a:pt x="9" y="10"/>
                  </a:moveTo>
                  <a:cubicBezTo>
                    <a:pt x="11" y="8"/>
                    <a:pt x="12" y="7"/>
                    <a:pt x="13" y="7"/>
                  </a:cubicBezTo>
                  <a:cubicBezTo>
                    <a:pt x="13" y="8"/>
                    <a:pt x="12" y="9"/>
                    <a:pt x="12" y="10"/>
                  </a:cubicBezTo>
                  <a:cubicBezTo>
                    <a:pt x="11" y="10"/>
                    <a:pt x="10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lose/>
                  <a:moveTo>
                    <a:pt x="7" y="13"/>
                  </a:moveTo>
                  <a:cubicBezTo>
                    <a:pt x="8" y="13"/>
                    <a:pt x="10" y="14"/>
                    <a:pt x="11" y="14"/>
                  </a:cubicBezTo>
                  <a:cubicBezTo>
                    <a:pt x="11" y="15"/>
                    <a:pt x="11" y="17"/>
                    <a:pt x="11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7"/>
                    <a:pt x="6" y="15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5" name="组合 144"/>
          <p:cNvGrpSpPr/>
          <p:nvPr/>
        </p:nvGrpSpPr>
        <p:grpSpPr>
          <a:xfrm>
            <a:off x="1826732" y="4402430"/>
            <a:ext cx="455209" cy="464722"/>
            <a:chOff x="3723479" y="3203434"/>
            <a:chExt cx="455209" cy="464722"/>
          </a:xfrm>
          <a:solidFill>
            <a:schemeClr val="bg1"/>
          </a:solidFill>
        </p:grpSpPr>
        <p:sp>
          <p:nvSpPr>
            <p:cNvPr id="146" name="Freeform 83"/>
            <p:cNvSpPr>
              <a:spLocks noEditPoints="1"/>
            </p:cNvSpPr>
            <p:nvPr/>
          </p:nvSpPr>
          <p:spPr bwMode="auto">
            <a:xfrm>
              <a:off x="3746579" y="3221099"/>
              <a:ext cx="410367" cy="213337"/>
            </a:xfrm>
            <a:custGeom>
              <a:avLst/>
              <a:gdLst>
                <a:gd name="T0" fmla="*/ 302 w 302"/>
                <a:gd name="T1" fmla="*/ 157 h 157"/>
                <a:gd name="T2" fmla="*/ 0 w 302"/>
                <a:gd name="T3" fmla="*/ 157 h 157"/>
                <a:gd name="T4" fmla="*/ 0 w 302"/>
                <a:gd name="T5" fmla="*/ 0 h 157"/>
                <a:gd name="T6" fmla="*/ 302 w 302"/>
                <a:gd name="T7" fmla="*/ 0 h 157"/>
                <a:gd name="T8" fmla="*/ 302 w 302"/>
                <a:gd name="T9" fmla="*/ 157 h 157"/>
                <a:gd name="T10" fmla="*/ 302 w 302"/>
                <a:gd name="T11" fmla="*/ 157 h 157"/>
                <a:gd name="T12" fmla="*/ 11 w 302"/>
                <a:gd name="T13" fmla="*/ 148 h 157"/>
                <a:gd name="T14" fmla="*/ 292 w 302"/>
                <a:gd name="T15" fmla="*/ 148 h 157"/>
                <a:gd name="T16" fmla="*/ 292 w 302"/>
                <a:gd name="T17" fmla="*/ 9 h 157"/>
                <a:gd name="T18" fmla="*/ 11 w 302"/>
                <a:gd name="T19" fmla="*/ 9 h 157"/>
                <a:gd name="T20" fmla="*/ 11 w 302"/>
                <a:gd name="T21" fmla="*/ 148 h 157"/>
                <a:gd name="T22" fmla="*/ 11 w 302"/>
                <a:gd name="T23" fmla="*/ 14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157">
                  <a:moveTo>
                    <a:pt x="302" y="157"/>
                  </a:moveTo>
                  <a:lnTo>
                    <a:pt x="0" y="157"/>
                  </a:lnTo>
                  <a:lnTo>
                    <a:pt x="0" y="0"/>
                  </a:lnTo>
                  <a:lnTo>
                    <a:pt x="302" y="0"/>
                  </a:lnTo>
                  <a:lnTo>
                    <a:pt x="302" y="157"/>
                  </a:lnTo>
                  <a:lnTo>
                    <a:pt x="302" y="157"/>
                  </a:lnTo>
                  <a:close/>
                  <a:moveTo>
                    <a:pt x="11" y="148"/>
                  </a:moveTo>
                  <a:lnTo>
                    <a:pt x="292" y="148"/>
                  </a:lnTo>
                  <a:lnTo>
                    <a:pt x="292" y="9"/>
                  </a:lnTo>
                  <a:lnTo>
                    <a:pt x="11" y="9"/>
                  </a:lnTo>
                  <a:lnTo>
                    <a:pt x="11" y="148"/>
                  </a:lnTo>
                  <a:lnTo>
                    <a:pt x="11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7" name="Rectangle 84"/>
            <p:cNvSpPr>
              <a:spLocks noChangeArrowheads="1"/>
            </p:cNvSpPr>
            <p:nvPr/>
          </p:nvSpPr>
          <p:spPr bwMode="auto">
            <a:xfrm>
              <a:off x="3723479" y="3203434"/>
              <a:ext cx="455209" cy="502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8" name="Freeform 85"/>
            <p:cNvSpPr>
              <a:spLocks noEditPoints="1"/>
            </p:cNvSpPr>
            <p:nvPr/>
          </p:nvSpPr>
          <p:spPr bwMode="auto">
            <a:xfrm>
              <a:off x="3901486" y="3314859"/>
              <a:ext cx="235078" cy="183443"/>
            </a:xfrm>
            <a:custGeom>
              <a:avLst/>
              <a:gdLst>
                <a:gd name="T0" fmla="*/ 91 w 92"/>
                <a:gd name="T1" fmla="*/ 40 h 72"/>
                <a:gd name="T2" fmla="*/ 91 w 92"/>
                <a:gd name="T3" fmla="*/ 40 h 72"/>
                <a:gd name="T4" fmla="*/ 91 w 92"/>
                <a:gd name="T5" fmla="*/ 40 h 72"/>
                <a:gd name="T6" fmla="*/ 91 w 92"/>
                <a:gd name="T7" fmla="*/ 40 h 72"/>
                <a:gd name="T8" fmla="*/ 90 w 92"/>
                <a:gd name="T9" fmla="*/ 40 h 72"/>
                <a:gd name="T10" fmla="*/ 89 w 92"/>
                <a:gd name="T11" fmla="*/ 37 h 72"/>
                <a:gd name="T12" fmla="*/ 75 w 92"/>
                <a:gd name="T13" fmla="*/ 17 h 72"/>
                <a:gd name="T14" fmla="*/ 71 w 92"/>
                <a:gd name="T15" fmla="*/ 14 h 72"/>
                <a:gd name="T16" fmla="*/ 65 w 92"/>
                <a:gd name="T17" fmla="*/ 14 h 72"/>
                <a:gd name="T18" fmla="*/ 65 w 92"/>
                <a:gd name="T19" fmla="*/ 14 h 72"/>
                <a:gd name="T20" fmla="*/ 70 w 92"/>
                <a:gd name="T21" fmla="*/ 18 h 72"/>
                <a:gd name="T22" fmla="*/ 64 w 92"/>
                <a:gd name="T23" fmla="*/ 21 h 72"/>
                <a:gd name="T24" fmla="*/ 67 w 92"/>
                <a:gd name="T25" fmla="*/ 25 h 72"/>
                <a:gd name="T26" fmla="*/ 57 w 92"/>
                <a:gd name="T27" fmla="*/ 49 h 72"/>
                <a:gd name="T28" fmla="*/ 57 w 92"/>
                <a:gd name="T29" fmla="*/ 49 h 72"/>
                <a:gd name="T30" fmla="*/ 57 w 92"/>
                <a:gd name="T31" fmla="*/ 49 h 72"/>
                <a:gd name="T32" fmla="*/ 57 w 92"/>
                <a:gd name="T33" fmla="*/ 49 h 72"/>
                <a:gd name="T34" fmla="*/ 57 w 92"/>
                <a:gd name="T35" fmla="*/ 49 h 72"/>
                <a:gd name="T36" fmla="*/ 46 w 92"/>
                <a:gd name="T37" fmla="*/ 26 h 72"/>
                <a:gd name="T38" fmla="*/ 48 w 92"/>
                <a:gd name="T39" fmla="*/ 22 h 72"/>
                <a:gd name="T40" fmla="*/ 43 w 92"/>
                <a:gd name="T41" fmla="*/ 19 h 72"/>
                <a:gd name="T42" fmla="*/ 47 w 92"/>
                <a:gd name="T43" fmla="*/ 15 h 72"/>
                <a:gd name="T44" fmla="*/ 47 w 92"/>
                <a:gd name="T45" fmla="*/ 15 h 72"/>
                <a:gd name="T46" fmla="*/ 42 w 92"/>
                <a:gd name="T47" fmla="*/ 15 h 72"/>
                <a:gd name="T48" fmla="*/ 29 w 92"/>
                <a:gd name="T49" fmla="*/ 14 h 72"/>
                <a:gd name="T50" fmla="*/ 26 w 92"/>
                <a:gd name="T51" fmla="*/ 12 h 72"/>
                <a:gd name="T52" fmla="*/ 8 w 92"/>
                <a:gd name="T53" fmla="*/ 0 h 72"/>
                <a:gd name="T54" fmla="*/ 0 w 92"/>
                <a:gd name="T55" fmla="*/ 12 h 72"/>
                <a:gd name="T56" fmla="*/ 19 w 92"/>
                <a:gd name="T57" fmla="*/ 24 h 72"/>
                <a:gd name="T58" fmla="*/ 38 w 92"/>
                <a:gd name="T59" fmla="*/ 28 h 72"/>
                <a:gd name="T60" fmla="*/ 38 w 92"/>
                <a:gd name="T61" fmla="*/ 72 h 72"/>
                <a:gd name="T62" fmla="*/ 38 w 92"/>
                <a:gd name="T63" fmla="*/ 72 h 72"/>
                <a:gd name="T64" fmla="*/ 78 w 92"/>
                <a:gd name="T65" fmla="*/ 71 h 72"/>
                <a:gd name="T66" fmla="*/ 78 w 92"/>
                <a:gd name="T67" fmla="*/ 71 h 72"/>
                <a:gd name="T68" fmla="*/ 78 w 92"/>
                <a:gd name="T69" fmla="*/ 63 h 72"/>
                <a:gd name="T70" fmla="*/ 82 w 92"/>
                <a:gd name="T71" fmla="*/ 66 h 72"/>
                <a:gd name="T72" fmla="*/ 91 w 92"/>
                <a:gd name="T73" fmla="*/ 48 h 72"/>
                <a:gd name="T74" fmla="*/ 91 w 92"/>
                <a:gd name="T75" fmla="*/ 48 h 72"/>
                <a:gd name="T76" fmla="*/ 91 w 92"/>
                <a:gd name="T77" fmla="*/ 47 h 72"/>
                <a:gd name="T78" fmla="*/ 91 w 92"/>
                <a:gd name="T79" fmla="*/ 40 h 72"/>
                <a:gd name="T80" fmla="*/ 77 w 92"/>
                <a:gd name="T81" fmla="*/ 45 h 72"/>
                <a:gd name="T82" fmla="*/ 77 w 92"/>
                <a:gd name="T83" fmla="*/ 43 h 72"/>
                <a:gd name="T84" fmla="*/ 77 w 92"/>
                <a:gd name="T85" fmla="*/ 44 h 72"/>
                <a:gd name="T86" fmla="*/ 77 w 92"/>
                <a:gd name="T87" fmla="*/ 4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2" h="72">
                  <a:moveTo>
                    <a:pt x="91" y="40"/>
                  </a:moveTo>
                  <a:cubicBezTo>
                    <a:pt x="91" y="40"/>
                    <a:pt x="91" y="40"/>
                    <a:pt x="91" y="40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5" y="17"/>
                    <a:pt x="72" y="14"/>
                    <a:pt x="71" y="14"/>
                  </a:cubicBezTo>
                  <a:cubicBezTo>
                    <a:pt x="69" y="14"/>
                    <a:pt x="67" y="14"/>
                    <a:pt x="65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70" y="18"/>
                    <a:pt x="70" y="18"/>
                    <a:pt x="70" y="18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5" y="15"/>
                    <a:pt x="44" y="15"/>
                    <a:pt x="42" y="15"/>
                  </a:cubicBezTo>
                  <a:cubicBezTo>
                    <a:pt x="42" y="15"/>
                    <a:pt x="30" y="14"/>
                    <a:pt x="29" y="14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4"/>
                    <a:pt x="2" y="8"/>
                    <a:pt x="0" y="12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42"/>
                    <a:pt x="38" y="57"/>
                    <a:pt x="38" y="72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52" y="72"/>
                    <a:pt x="65" y="71"/>
                    <a:pt x="78" y="71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8" y="68"/>
                    <a:pt x="78" y="66"/>
                    <a:pt x="78" y="63"/>
                  </a:cubicBezTo>
                  <a:cubicBezTo>
                    <a:pt x="79" y="64"/>
                    <a:pt x="81" y="65"/>
                    <a:pt x="82" y="66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4"/>
                    <a:pt x="92" y="54"/>
                    <a:pt x="91" y="40"/>
                  </a:cubicBezTo>
                  <a:close/>
                  <a:moveTo>
                    <a:pt x="77" y="45"/>
                  </a:moveTo>
                  <a:cubicBezTo>
                    <a:pt x="77" y="44"/>
                    <a:pt x="77" y="44"/>
                    <a:pt x="77" y="43"/>
                  </a:cubicBezTo>
                  <a:cubicBezTo>
                    <a:pt x="77" y="44"/>
                    <a:pt x="77" y="44"/>
                    <a:pt x="77" y="44"/>
                  </a:cubicBezTo>
                  <a:lnTo>
                    <a:pt x="77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9" name="Rectangle 86"/>
            <p:cNvSpPr>
              <a:spLocks noChangeArrowheads="1"/>
            </p:cNvSpPr>
            <p:nvPr/>
          </p:nvSpPr>
          <p:spPr bwMode="auto">
            <a:xfrm>
              <a:off x="4046882" y="3439871"/>
              <a:ext cx="1359" cy="1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0" name="Freeform 87"/>
            <p:cNvSpPr>
              <a:spLocks/>
            </p:cNvSpPr>
            <p:nvPr/>
          </p:nvSpPr>
          <p:spPr bwMode="auto">
            <a:xfrm>
              <a:off x="4036011" y="3350188"/>
              <a:ext cx="19024" cy="20383"/>
            </a:xfrm>
            <a:custGeom>
              <a:avLst/>
              <a:gdLst>
                <a:gd name="T0" fmla="*/ 2 w 14"/>
                <a:gd name="T1" fmla="*/ 0 h 15"/>
                <a:gd name="T2" fmla="*/ 0 w 14"/>
                <a:gd name="T3" fmla="*/ 10 h 15"/>
                <a:gd name="T4" fmla="*/ 6 w 14"/>
                <a:gd name="T5" fmla="*/ 15 h 15"/>
                <a:gd name="T6" fmla="*/ 14 w 14"/>
                <a:gd name="T7" fmla="*/ 10 h 15"/>
                <a:gd name="T8" fmla="*/ 10 w 14"/>
                <a:gd name="T9" fmla="*/ 0 h 15"/>
                <a:gd name="T10" fmla="*/ 2 w 1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5">
                  <a:moveTo>
                    <a:pt x="2" y="0"/>
                  </a:moveTo>
                  <a:lnTo>
                    <a:pt x="0" y="10"/>
                  </a:lnTo>
                  <a:lnTo>
                    <a:pt x="6" y="15"/>
                  </a:lnTo>
                  <a:lnTo>
                    <a:pt x="14" y="10"/>
                  </a:lnTo>
                  <a:lnTo>
                    <a:pt x="1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1" name="Freeform 88"/>
            <p:cNvSpPr>
              <a:spLocks/>
            </p:cNvSpPr>
            <p:nvPr/>
          </p:nvSpPr>
          <p:spPr bwMode="auto">
            <a:xfrm>
              <a:off x="4036011" y="3363776"/>
              <a:ext cx="20383" cy="82889"/>
            </a:xfrm>
            <a:custGeom>
              <a:avLst/>
              <a:gdLst>
                <a:gd name="T0" fmla="*/ 2 w 15"/>
                <a:gd name="T1" fmla="*/ 2 h 61"/>
                <a:gd name="T2" fmla="*/ 0 w 15"/>
                <a:gd name="T3" fmla="*/ 56 h 61"/>
                <a:gd name="T4" fmla="*/ 10 w 15"/>
                <a:gd name="T5" fmla="*/ 61 h 61"/>
                <a:gd name="T6" fmla="*/ 15 w 15"/>
                <a:gd name="T7" fmla="*/ 56 h 61"/>
                <a:gd name="T8" fmla="*/ 12 w 15"/>
                <a:gd name="T9" fmla="*/ 0 h 61"/>
                <a:gd name="T10" fmla="*/ 2 w 15"/>
                <a:gd name="T11" fmla="*/ 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61">
                  <a:moveTo>
                    <a:pt x="2" y="2"/>
                  </a:moveTo>
                  <a:lnTo>
                    <a:pt x="0" y="56"/>
                  </a:lnTo>
                  <a:lnTo>
                    <a:pt x="10" y="61"/>
                  </a:lnTo>
                  <a:lnTo>
                    <a:pt x="15" y="56"/>
                  </a:lnTo>
                  <a:lnTo>
                    <a:pt x="12" y="0"/>
                  </a:lnTo>
                  <a:lnTo>
                    <a:pt x="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2" name="Freeform 89"/>
            <p:cNvSpPr>
              <a:spLocks/>
            </p:cNvSpPr>
            <p:nvPr/>
          </p:nvSpPr>
          <p:spPr bwMode="auto">
            <a:xfrm>
              <a:off x="4015628" y="3271376"/>
              <a:ext cx="63866" cy="74736"/>
            </a:xfrm>
            <a:custGeom>
              <a:avLst/>
              <a:gdLst>
                <a:gd name="T0" fmla="*/ 2 w 25"/>
                <a:gd name="T1" fmla="*/ 11 h 29"/>
                <a:gd name="T2" fmla="*/ 8 w 25"/>
                <a:gd name="T3" fmla="*/ 27 h 29"/>
                <a:gd name="T4" fmla="*/ 23 w 25"/>
                <a:gd name="T5" fmla="*/ 18 h 29"/>
                <a:gd name="T6" fmla="*/ 17 w 25"/>
                <a:gd name="T7" fmla="*/ 2 h 29"/>
                <a:gd name="T8" fmla="*/ 2 w 25"/>
                <a:gd name="T9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2" y="11"/>
                  </a:moveTo>
                  <a:cubicBezTo>
                    <a:pt x="0" y="18"/>
                    <a:pt x="3" y="25"/>
                    <a:pt x="8" y="27"/>
                  </a:cubicBezTo>
                  <a:cubicBezTo>
                    <a:pt x="14" y="29"/>
                    <a:pt x="20" y="25"/>
                    <a:pt x="23" y="18"/>
                  </a:cubicBezTo>
                  <a:cubicBezTo>
                    <a:pt x="25" y="11"/>
                    <a:pt x="22" y="4"/>
                    <a:pt x="17" y="2"/>
                  </a:cubicBezTo>
                  <a:cubicBezTo>
                    <a:pt x="11" y="0"/>
                    <a:pt x="5" y="4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3" name="Oval 90"/>
            <p:cNvSpPr>
              <a:spLocks noChangeArrowheads="1"/>
            </p:cNvSpPr>
            <p:nvPr/>
          </p:nvSpPr>
          <p:spPr bwMode="auto">
            <a:xfrm>
              <a:off x="3766962" y="3510530"/>
              <a:ext cx="52995" cy="665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4" name="Freeform 91"/>
            <p:cNvSpPr>
              <a:spLocks/>
            </p:cNvSpPr>
            <p:nvPr/>
          </p:nvSpPr>
          <p:spPr bwMode="auto">
            <a:xfrm>
              <a:off x="3732991" y="3582549"/>
              <a:ext cx="119577" cy="85607"/>
            </a:xfrm>
            <a:custGeom>
              <a:avLst/>
              <a:gdLst>
                <a:gd name="T0" fmla="*/ 38 w 47"/>
                <a:gd name="T1" fmla="*/ 1 h 34"/>
                <a:gd name="T2" fmla="*/ 38 w 47"/>
                <a:gd name="T3" fmla="*/ 1 h 34"/>
                <a:gd name="T4" fmla="*/ 10 w 47"/>
                <a:gd name="T5" fmla="*/ 1 h 34"/>
                <a:gd name="T6" fmla="*/ 9 w 47"/>
                <a:gd name="T7" fmla="*/ 1 h 34"/>
                <a:gd name="T8" fmla="*/ 9 w 47"/>
                <a:gd name="T9" fmla="*/ 1 h 34"/>
                <a:gd name="T10" fmla="*/ 3 w 47"/>
                <a:gd name="T11" fmla="*/ 7 h 34"/>
                <a:gd name="T12" fmla="*/ 0 w 47"/>
                <a:gd name="T13" fmla="*/ 34 h 34"/>
                <a:gd name="T14" fmla="*/ 47 w 47"/>
                <a:gd name="T15" fmla="*/ 34 h 34"/>
                <a:gd name="T16" fmla="*/ 45 w 47"/>
                <a:gd name="T17" fmla="*/ 7 h 34"/>
                <a:gd name="T18" fmla="*/ 39 w 47"/>
                <a:gd name="T19" fmla="*/ 1 h 34"/>
                <a:gd name="T20" fmla="*/ 38 w 47"/>
                <a:gd name="T21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34">
                  <a:moveTo>
                    <a:pt x="38" y="1"/>
                  </a:moveTo>
                  <a:cubicBezTo>
                    <a:pt x="38" y="1"/>
                    <a:pt x="38" y="1"/>
                    <a:pt x="38" y="1"/>
                  </a:cubicBezTo>
                  <a:cubicBezTo>
                    <a:pt x="28" y="0"/>
                    <a:pt x="19" y="0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6" y="1"/>
                    <a:pt x="3" y="3"/>
                    <a:pt x="3" y="7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3"/>
                    <a:pt x="42" y="1"/>
                    <a:pt x="39" y="1"/>
                  </a:cubicBezTo>
                  <a:cubicBezTo>
                    <a:pt x="38" y="1"/>
                    <a:pt x="38" y="1"/>
                    <a:pt x="3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5" name="Oval 92"/>
            <p:cNvSpPr>
              <a:spLocks noChangeArrowheads="1"/>
            </p:cNvSpPr>
            <p:nvPr/>
          </p:nvSpPr>
          <p:spPr bwMode="auto">
            <a:xfrm>
              <a:off x="3904204" y="3510530"/>
              <a:ext cx="52995" cy="665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6" name="Freeform 93"/>
            <p:cNvSpPr>
              <a:spLocks/>
            </p:cNvSpPr>
            <p:nvPr/>
          </p:nvSpPr>
          <p:spPr bwMode="auto">
            <a:xfrm>
              <a:off x="3872951" y="3582549"/>
              <a:ext cx="118219" cy="85607"/>
            </a:xfrm>
            <a:custGeom>
              <a:avLst/>
              <a:gdLst>
                <a:gd name="T0" fmla="*/ 38 w 46"/>
                <a:gd name="T1" fmla="*/ 1 h 34"/>
                <a:gd name="T2" fmla="*/ 37 w 46"/>
                <a:gd name="T3" fmla="*/ 1 h 34"/>
                <a:gd name="T4" fmla="*/ 9 w 46"/>
                <a:gd name="T5" fmla="*/ 1 h 34"/>
                <a:gd name="T6" fmla="*/ 8 w 46"/>
                <a:gd name="T7" fmla="*/ 1 h 34"/>
                <a:gd name="T8" fmla="*/ 8 w 46"/>
                <a:gd name="T9" fmla="*/ 1 h 34"/>
                <a:gd name="T10" fmla="*/ 2 w 46"/>
                <a:gd name="T11" fmla="*/ 7 h 34"/>
                <a:gd name="T12" fmla="*/ 0 w 46"/>
                <a:gd name="T13" fmla="*/ 34 h 34"/>
                <a:gd name="T14" fmla="*/ 46 w 46"/>
                <a:gd name="T15" fmla="*/ 34 h 34"/>
                <a:gd name="T16" fmla="*/ 44 w 46"/>
                <a:gd name="T17" fmla="*/ 7 h 34"/>
                <a:gd name="T18" fmla="*/ 38 w 46"/>
                <a:gd name="T19" fmla="*/ 1 h 34"/>
                <a:gd name="T20" fmla="*/ 38 w 46"/>
                <a:gd name="T21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34">
                  <a:moveTo>
                    <a:pt x="38" y="1"/>
                  </a:moveTo>
                  <a:cubicBezTo>
                    <a:pt x="37" y="1"/>
                    <a:pt x="37" y="1"/>
                    <a:pt x="37" y="1"/>
                  </a:cubicBezTo>
                  <a:cubicBezTo>
                    <a:pt x="27" y="0"/>
                    <a:pt x="18" y="0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5" y="1"/>
                    <a:pt x="2" y="3"/>
                    <a:pt x="2" y="7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3"/>
                    <a:pt x="41" y="1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7" name="Oval 94"/>
            <p:cNvSpPr>
              <a:spLocks noChangeArrowheads="1"/>
            </p:cNvSpPr>
            <p:nvPr/>
          </p:nvSpPr>
          <p:spPr bwMode="auto">
            <a:xfrm>
              <a:off x="4044164" y="3510530"/>
              <a:ext cx="52995" cy="665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8" name="Freeform 95"/>
            <p:cNvSpPr>
              <a:spLocks/>
            </p:cNvSpPr>
            <p:nvPr/>
          </p:nvSpPr>
          <p:spPr bwMode="auto">
            <a:xfrm>
              <a:off x="4011552" y="3582549"/>
              <a:ext cx="119577" cy="85607"/>
            </a:xfrm>
            <a:custGeom>
              <a:avLst/>
              <a:gdLst>
                <a:gd name="T0" fmla="*/ 38 w 47"/>
                <a:gd name="T1" fmla="*/ 1 h 34"/>
                <a:gd name="T2" fmla="*/ 37 w 47"/>
                <a:gd name="T3" fmla="*/ 1 h 34"/>
                <a:gd name="T4" fmla="*/ 9 w 47"/>
                <a:gd name="T5" fmla="*/ 1 h 34"/>
                <a:gd name="T6" fmla="*/ 9 w 47"/>
                <a:gd name="T7" fmla="*/ 1 h 34"/>
                <a:gd name="T8" fmla="*/ 8 w 47"/>
                <a:gd name="T9" fmla="*/ 1 h 34"/>
                <a:gd name="T10" fmla="*/ 2 w 47"/>
                <a:gd name="T11" fmla="*/ 7 h 34"/>
                <a:gd name="T12" fmla="*/ 0 w 47"/>
                <a:gd name="T13" fmla="*/ 34 h 34"/>
                <a:gd name="T14" fmla="*/ 47 w 47"/>
                <a:gd name="T15" fmla="*/ 34 h 34"/>
                <a:gd name="T16" fmla="*/ 45 w 47"/>
                <a:gd name="T17" fmla="*/ 7 h 34"/>
                <a:gd name="T18" fmla="*/ 38 w 47"/>
                <a:gd name="T19" fmla="*/ 1 h 34"/>
                <a:gd name="T20" fmla="*/ 38 w 47"/>
                <a:gd name="T21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34">
                  <a:moveTo>
                    <a:pt x="38" y="1"/>
                  </a:moveTo>
                  <a:cubicBezTo>
                    <a:pt x="38" y="1"/>
                    <a:pt x="37" y="1"/>
                    <a:pt x="37" y="1"/>
                  </a:cubicBezTo>
                  <a:cubicBezTo>
                    <a:pt x="28" y="0"/>
                    <a:pt x="19" y="0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5" y="1"/>
                    <a:pt x="2" y="3"/>
                    <a:pt x="2" y="7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4" y="3"/>
                    <a:pt x="41" y="1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9" name="Rectangle 96"/>
            <p:cNvSpPr>
              <a:spLocks noChangeArrowheads="1"/>
            </p:cNvSpPr>
            <p:nvPr/>
          </p:nvSpPr>
          <p:spPr bwMode="auto">
            <a:xfrm>
              <a:off x="3825391" y="3343394"/>
              <a:ext cx="27177" cy="529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0" name="Rectangle 97"/>
            <p:cNvSpPr>
              <a:spLocks noChangeArrowheads="1"/>
            </p:cNvSpPr>
            <p:nvPr/>
          </p:nvSpPr>
          <p:spPr bwMode="auto">
            <a:xfrm>
              <a:off x="3784626" y="3325729"/>
              <a:ext cx="27177" cy="706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1" name="Rectangle 98"/>
            <p:cNvSpPr>
              <a:spLocks noChangeArrowheads="1"/>
            </p:cNvSpPr>
            <p:nvPr/>
          </p:nvSpPr>
          <p:spPr bwMode="auto">
            <a:xfrm>
              <a:off x="3863439" y="3294476"/>
              <a:ext cx="27177" cy="1019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cxnSp>
        <p:nvCxnSpPr>
          <p:cNvPr id="49" name="直接连接符 48">
            <a:extLst>
              <a:ext uri="{FF2B5EF4-FFF2-40B4-BE49-F238E27FC236}">
                <a16:creationId xmlns="" xmlns:a16="http://schemas.microsoft.com/office/drawing/2014/main" id="{67177627-CD90-46AC-8E5C-95579657425A}"/>
              </a:ext>
            </a:extLst>
          </p:cNvPr>
          <p:cNvCxnSpPr/>
          <p:nvPr/>
        </p:nvCxnSpPr>
        <p:spPr>
          <a:xfrm flipH="1">
            <a:off x="3560869" y="573279"/>
            <a:ext cx="523220" cy="5232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34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96296E-6 L 0.05182 2.96296E-6 " pathEditMode="relative" rAng="0" ptsTypes="AA">
                                      <p:cBhvr>
                                        <p:cTn id="15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85185E-6 L 0.05182 -1.85185E-6 " pathEditMode="relative" rAng="0" ptsTypes="AA">
                                      <p:cBhvr>
                                        <p:cTn id="32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5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05182 -2.59259E-6 " pathEditMode="relative" rAng="0" ptsTypes="AA">
                                      <p:cBhvr>
                                        <p:cTn id="4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6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1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5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85185E-6 L 0.05182 -1.85185E-6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29" grpId="1"/>
      <p:bldP spid="1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258460" y="373224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效果评估</a:t>
            </a:r>
          </a:p>
        </p:txBody>
      </p:sp>
      <p:sp>
        <p:nvSpPr>
          <p:cNvPr id="29" name="矩形 28"/>
          <p:cNvSpPr/>
          <p:nvPr/>
        </p:nvSpPr>
        <p:spPr>
          <a:xfrm>
            <a:off x="3760737" y="788433"/>
            <a:ext cx="15006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DINPro-Light" panose="02000504040000020003" pitchFamily="50" charset="0"/>
                <a:ea typeface="方正兰亭黑简体" panose="02000000000000000000" pitchFamily="2" charset="-122"/>
              </a:rPr>
              <a:t>EXPECTED RESULT</a:t>
            </a:r>
          </a:p>
        </p:txBody>
      </p:sp>
      <p:sp>
        <p:nvSpPr>
          <p:cNvPr id="66" name="矩形 65"/>
          <p:cNvSpPr/>
          <p:nvPr/>
        </p:nvSpPr>
        <p:spPr>
          <a:xfrm>
            <a:off x="1653167" y="2636984"/>
            <a:ext cx="1415772" cy="5330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影响人数</a:t>
            </a:r>
            <a:endParaRPr lang="en-US" altLang="zh-CN" sz="24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1653167" y="3087534"/>
            <a:ext cx="3014917" cy="65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此处添加详细文本描述建议与标题相关并符合整体语言风格。</a:t>
            </a:r>
          </a:p>
        </p:txBody>
      </p:sp>
      <p:sp>
        <p:nvSpPr>
          <p:cNvPr id="68" name="矩形 67"/>
          <p:cNvSpPr/>
          <p:nvPr/>
        </p:nvSpPr>
        <p:spPr>
          <a:xfrm>
            <a:off x="1653167" y="4047219"/>
            <a:ext cx="1490698" cy="533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品牌提升</a:t>
            </a:r>
            <a:endParaRPr lang="en-US" altLang="zh-CN" sz="24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1653167" y="4497769"/>
            <a:ext cx="3014917" cy="65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此处添加详细文本描述建议与标题相关并符合整体语言风格。</a:t>
            </a:r>
          </a:p>
        </p:txBody>
      </p:sp>
      <p:sp>
        <p:nvSpPr>
          <p:cNvPr id="70" name="矩形 69"/>
          <p:cNvSpPr/>
          <p:nvPr/>
        </p:nvSpPr>
        <p:spPr>
          <a:xfrm>
            <a:off x="7818017" y="2636984"/>
            <a:ext cx="1415772" cy="5330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覆盖区域</a:t>
            </a:r>
            <a:endParaRPr lang="en-US" altLang="zh-CN" sz="24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7818017" y="3087534"/>
            <a:ext cx="3014917" cy="65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此处添加详细文本描述建议与标题相关并符合整体语言风格。</a:t>
            </a:r>
          </a:p>
        </p:txBody>
      </p:sp>
      <p:sp>
        <p:nvSpPr>
          <p:cNvPr id="72" name="矩形 71"/>
          <p:cNvSpPr/>
          <p:nvPr/>
        </p:nvSpPr>
        <p:spPr>
          <a:xfrm>
            <a:off x="7818017" y="4047219"/>
            <a:ext cx="2627584" cy="533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促进销售</a:t>
            </a:r>
            <a:endParaRPr lang="en-US" altLang="zh-CN" sz="24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7818017" y="4497769"/>
            <a:ext cx="3014917" cy="65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5528662" y="3700463"/>
            <a:ext cx="1835801" cy="1512638"/>
            <a:chOff x="5274662" y="3700463"/>
            <a:chExt cx="1835801" cy="1512638"/>
          </a:xfrm>
          <a:solidFill>
            <a:schemeClr val="bg1"/>
          </a:solidFill>
        </p:grpSpPr>
        <p:sp>
          <p:nvSpPr>
            <p:cNvPr id="50" name="Freeform 144"/>
            <p:cNvSpPr>
              <a:spLocks/>
            </p:cNvSpPr>
            <p:nvPr/>
          </p:nvSpPr>
          <p:spPr bwMode="auto">
            <a:xfrm rot="16200000">
              <a:off x="5436244" y="3538881"/>
              <a:ext cx="1512638" cy="1835801"/>
            </a:xfrm>
            <a:custGeom>
              <a:avLst/>
              <a:gdLst>
                <a:gd name="T0" fmla="*/ 397 w 992"/>
                <a:gd name="T1" fmla="*/ 1 h 1162"/>
                <a:gd name="T2" fmla="*/ 363 w 992"/>
                <a:gd name="T3" fmla="*/ 7 h 1162"/>
                <a:gd name="T4" fmla="*/ 362 w 992"/>
                <a:gd name="T5" fmla="*/ 8 h 1162"/>
                <a:gd name="T6" fmla="*/ 281 w 992"/>
                <a:gd name="T7" fmla="*/ 45 h 1162"/>
                <a:gd name="T8" fmla="*/ 270 w 992"/>
                <a:gd name="T9" fmla="*/ 77 h 1162"/>
                <a:gd name="T10" fmla="*/ 296 w 992"/>
                <a:gd name="T11" fmla="*/ 172 h 1162"/>
                <a:gd name="T12" fmla="*/ 310 w 992"/>
                <a:gd name="T13" fmla="*/ 217 h 1162"/>
                <a:gd name="T14" fmla="*/ 319 w 992"/>
                <a:gd name="T15" fmla="*/ 253 h 1162"/>
                <a:gd name="T16" fmla="*/ 308 w 992"/>
                <a:gd name="T17" fmla="*/ 290 h 1162"/>
                <a:gd name="T18" fmla="*/ 270 w 992"/>
                <a:gd name="T19" fmla="*/ 305 h 1162"/>
                <a:gd name="T20" fmla="*/ 253 w 992"/>
                <a:gd name="T21" fmla="*/ 307 h 1162"/>
                <a:gd name="T22" fmla="*/ 211 w 992"/>
                <a:gd name="T23" fmla="*/ 304 h 1162"/>
                <a:gd name="T24" fmla="*/ 122 w 992"/>
                <a:gd name="T25" fmla="*/ 298 h 1162"/>
                <a:gd name="T26" fmla="*/ 991 w 992"/>
                <a:gd name="T27" fmla="*/ 1032 h 1162"/>
                <a:gd name="T28" fmla="*/ 975 w 992"/>
                <a:gd name="T29" fmla="*/ 1162 h 1162"/>
                <a:gd name="T30" fmla="*/ 992 w 992"/>
                <a:gd name="T31" fmla="*/ 978 h 1162"/>
                <a:gd name="T32" fmla="*/ 964 w 992"/>
                <a:gd name="T33" fmla="*/ 858 h 1162"/>
                <a:gd name="T34" fmla="*/ 908 w 992"/>
                <a:gd name="T35" fmla="*/ 820 h 1162"/>
                <a:gd name="T36" fmla="*/ 883 w 992"/>
                <a:gd name="T37" fmla="*/ 818 h 1162"/>
                <a:gd name="T38" fmla="*/ 846 w 992"/>
                <a:gd name="T39" fmla="*/ 820 h 1162"/>
                <a:gd name="T40" fmla="*/ 844 w 992"/>
                <a:gd name="T41" fmla="*/ 821 h 1162"/>
                <a:gd name="T42" fmla="*/ 807 w 992"/>
                <a:gd name="T43" fmla="*/ 828 h 1162"/>
                <a:gd name="T44" fmla="*/ 760 w 992"/>
                <a:gd name="T45" fmla="*/ 840 h 1162"/>
                <a:gd name="T46" fmla="*/ 678 w 992"/>
                <a:gd name="T47" fmla="*/ 854 h 1162"/>
                <a:gd name="T48" fmla="*/ 678 w 992"/>
                <a:gd name="T49" fmla="*/ 854 h 1162"/>
                <a:gd name="T50" fmla="*/ 639 w 992"/>
                <a:gd name="T51" fmla="*/ 847 h 1162"/>
                <a:gd name="T52" fmla="*/ 612 w 992"/>
                <a:gd name="T53" fmla="*/ 822 h 1162"/>
                <a:gd name="T54" fmla="*/ 604 w 992"/>
                <a:gd name="T55" fmla="*/ 774 h 1162"/>
                <a:gd name="T56" fmla="*/ 604 w 992"/>
                <a:gd name="T57" fmla="*/ 758 h 1162"/>
                <a:gd name="T58" fmla="*/ 605 w 992"/>
                <a:gd name="T59" fmla="*/ 757 h 1162"/>
                <a:gd name="T60" fmla="*/ 619 w 992"/>
                <a:gd name="T61" fmla="*/ 674 h 1162"/>
                <a:gd name="T62" fmla="*/ 640 w 992"/>
                <a:gd name="T63" fmla="*/ 640 h 1162"/>
                <a:gd name="T64" fmla="*/ 672 w 992"/>
                <a:gd name="T65" fmla="*/ 629 h 1162"/>
                <a:gd name="T66" fmla="*/ 672 w 992"/>
                <a:gd name="T67" fmla="*/ 629 h 1162"/>
                <a:gd name="T68" fmla="*/ 708 w 992"/>
                <a:gd name="T69" fmla="*/ 635 h 1162"/>
                <a:gd name="T70" fmla="*/ 792 w 992"/>
                <a:gd name="T71" fmla="*/ 667 h 1162"/>
                <a:gd name="T72" fmla="*/ 834 w 992"/>
                <a:gd name="T73" fmla="*/ 681 h 1162"/>
                <a:gd name="T74" fmla="*/ 870 w 992"/>
                <a:gd name="T75" fmla="*/ 686 h 1162"/>
                <a:gd name="T76" fmla="*/ 902 w 992"/>
                <a:gd name="T77" fmla="*/ 679 h 1162"/>
                <a:gd name="T78" fmla="*/ 924 w 992"/>
                <a:gd name="T79" fmla="*/ 657 h 1162"/>
                <a:gd name="T80" fmla="*/ 937 w 992"/>
                <a:gd name="T81" fmla="*/ 550 h 1162"/>
                <a:gd name="T82" fmla="*/ 901 w 992"/>
                <a:gd name="T83" fmla="*/ 341 h 1162"/>
                <a:gd name="T84" fmla="*/ 885 w 992"/>
                <a:gd name="T85" fmla="*/ 280 h 1162"/>
                <a:gd name="T86" fmla="*/ 884 w 992"/>
                <a:gd name="T87" fmla="*/ 274 h 1162"/>
                <a:gd name="T88" fmla="*/ 709 w 992"/>
                <a:gd name="T89" fmla="*/ 291 h 1162"/>
                <a:gd name="T90" fmla="*/ 544 w 992"/>
                <a:gd name="T91" fmla="*/ 307 h 1162"/>
                <a:gd name="T92" fmla="*/ 544 w 992"/>
                <a:gd name="T93" fmla="*/ 307 h 1162"/>
                <a:gd name="T94" fmla="*/ 488 w 992"/>
                <a:gd name="T95" fmla="*/ 288 h 1162"/>
                <a:gd name="T96" fmla="*/ 460 w 992"/>
                <a:gd name="T97" fmla="*/ 228 h 1162"/>
                <a:gd name="T98" fmla="*/ 465 w 992"/>
                <a:gd name="T99" fmla="*/ 149 h 1162"/>
                <a:gd name="T100" fmla="*/ 474 w 992"/>
                <a:gd name="T101" fmla="*/ 117 h 1162"/>
                <a:gd name="T102" fmla="*/ 475 w 992"/>
                <a:gd name="T103" fmla="*/ 116 h 1162"/>
                <a:gd name="T104" fmla="*/ 475 w 992"/>
                <a:gd name="T105" fmla="*/ 115 h 1162"/>
                <a:gd name="T106" fmla="*/ 475 w 992"/>
                <a:gd name="T107" fmla="*/ 113 h 1162"/>
                <a:gd name="T108" fmla="*/ 487 w 992"/>
                <a:gd name="T109" fmla="*/ 66 h 1162"/>
                <a:gd name="T110" fmla="*/ 482 w 992"/>
                <a:gd name="T111" fmla="*/ 24 h 1162"/>
                <a:gd name="T112" fmla="*/ 450 w 992"/>
                <a:gd name="T113" fmla="*/ 1 h 1162"/>
                <a:gd name="connsiteX0" fmla="*/ 4304 w 10000"/>
                <a:gd name="connsiteY0" fmla="*/ 0 h 10000"/>
                <a:gd name="connsiteX1" fmla="*/ 4304 w 10000"/>
                <a:gd name="connsiteY1" fmla="*/ 0 h 10000"/>
                <a:gd name="connsiteX2" fmla="*/ 4304 w 10000"/>
                <a:gd name="connsiteY2" fmla="*/ 0 h 10000"/>
                <a:gd name="connsiteX3" fmla="*/ 4163 w 10000"/>
                <a:gd name="connsiteY3" fmla="*/ 0 h 10000"/>
                <a:gd name="connsiteX4" fmla="*/ 4002 w 10000"/>
                <a:gd name="connsiteY4" fmla="*/ 9 h 10000"/>
                <a:gd name="connsiteX5" fmla="*/ 3851 w 10000"/>
                <a:gd name="connsiteY5" fmla="*/ 26 h 10000"/>
                <a:gd name="connsiteX6" fmla="*/ 3659 w 10000"/>
                <a:gd name="connsiteY6" fmla="*/ 60 h 10000"/>
                <a:gd name="connsiteX7" fmla="*/ 3659 w 10000"/>
                <a:gd name="connsiteY7" fmla="*/ 60 h 10000"/>
                <a:gd name="connsiteX8" fmla="*/ 3659 w 10000"/>
                <a:gd name="connsiteY8" fmla="*/ 60 h 10000"/>
                <a:gd name="connsiteX9" fmla="*/ 3659 w 10000"/>
                <a:gd name="connsiteY9" fmla="*/ 60 h 10000"/>
                <a:gd name="connsiteX10" fmla="*/ 3649 w 10000"/>
                <a:gd name="connsiteY10" fmla="*/ 60 h 10000"/>
                <a:gd name="connsiteX11" fmla="*/ 3649 w 10000"/>
                <a:gd name="connsiteY11" fmla="*/ 60 h 10000"/>
                <a:gd name="connsiteX12" fmla="*/ 3649 w 10000"/>
                <a:gd name="connsiteY12" fmla="*/ 69 h 10000"/>
                <a:gd name="connsiteX13" fmla="*/ 3649 w 10000"/>
                <a:gd name="connsiteY13" fmla="*/ 69 h 10000"/>
                <a:gd name="connsiteX14" fmla="*/ 3649 w 10000"/>
                <a:gd name="connsiteY14" fmla="*/ 69 h 10000"/>
                <a:gd name="connsiteX15" fmla="*/ 3407 w 10000"/>
                <a:gd name="connsiteY15" fmla="*/ 120 h 10000"/>
                <a:gd name="connsiteX16" fmla="*/ 3216 w 10000"/>
                <a:gd name="connsiteY16" fmla="*/ 172 h 10000"/>
                <a:gd name="connsiteX17" fmla="*/ 3054 w 10000"/>
                <a:gd name="connsiteY17" fmla="*/ 241 h 10000"/>
                <a:gd name="connsiteX18" fmla="*/ 2913 w 10000"/>
                <a:gd name="connsiteY18" fmla="*/ 310 h 10000"/>
                <a:gd name="connsiteX19" fmla="*/ 2833 w 10000"/>
                <a:gd name="connsiteY19" fmla="*/ 387 h 10000"/>
                <a:gd name="connsiteX20" fmla="*/ 2792 w 10000"/>
                <a:gd name="connsiteY20" fmla="*/ 422 h 10000"/>
                <a:gd name="connsiteX21" fmla="*/ 2772 w 10000"/>
                <a:gd name="connsiteY21" fmla="*/ 465 h 10000"/>
                <a:gd name="connsiteX22" fmla="*/ 2732 w 10000"/>
                <a:gd name="connsiteY22" fmla="*/ 559 h 10000"/>
                <a:gd name="connsiteX23" fmla="*/ 2722 w 10000"/>
                <a:gd name="connsiteY23" fmla="*/ 663 h 10000"/>
                <a:gd name="connsiteX24" fmla="*/ 2722 w 10000"/>
                <a:gd name="connsiteY24" fmla="*/ 663 h 10000"/>
                <a:gd name="connsiteX25" fmla="*/ 2732 w 10000"/>
                <a:gd name="connsiteY25" fmla="*/ 783 h 10000"/>
                <a:gd name="connsiteX26" fmla="*/ 2762 w 10000"/>
                <a:gd name="connsiteY26" fmla="*/ 895 h 10000"/>
                <a:gd name="connsiteX27" fmla="*/ 2792 w 10000"/>
                <a:gd name="connsiteY27" fmla="*/ 1024 h 10000"/>
                <a:gd name="connsiteX28" fmla="*/ 2853 w 10000"/>
                <a:gd name="connsiteY28" fmla="*/ 1170 h 10000"/>
                <a:gd name="connsiteX29" fmla="*/ 2984 w 10000"/>
                <a:gd name="connsiteY29" fmla="*/ 1480 h 10000"/>
                <a:gd name="connsiteX30" fmla="*/ 3125 w 10000"/>
                <a:gd name="connsiteY30" fmla="*/ 1859 h 10000"/>
                <a:gd name="connsiteX31" fmla="*/ 3125 w 10000"/>
                <a:gd name="connsiteY31" fmla="*/ 1859 h 10000"/>
                <a:gd name="connsiteX32" fmla="*/ 3125 w 10000"/>
                <a:gd name="connsiteY32" fmla="*/ 1859 h 10000"/>
                <a:gd name="connsiteX33" fmla="*/ 3125 w 10000"/>
                <a:gd name="connsiteY33" fmla="*/ 1867 h 10000"/>
                <a:gd name="connsiteX34" fmla="*/ 3125 w 10000"/>
                <a:gd name="connsiteY34" fmla="*/ 1867 h 10000"/>
                <a:gd name="connsiteX35" fmla="*/ 3135 w 10000"/>
                <a:gd name="connsiteY35" fmla="*/ 1876 h 10000"/>
                <a:gd name="connsiteX36" fmla="*/ 3135 w 10000"/>
                <a:gd name="connsiteY36" fmla="*/ 1876 h 10000"/>
                <a:gd name="connsiteX37" fmla="*/ 3175 w 10000"/>
                <a:gd name="connsiteY37" fmla="*/ 1979 h 10000"/>
                <a:gd name="connsiteX38" fmla="*/ 3196 w 10000"/>
                <a:gd name="connsiteY38" fmla="*/ 2083 h 10000"/>
                <a:gd name="connsiteX39" fmla="*/ 3216 w 10000"/>
                <a:gd name="connsiteY39" fmla="*/ 2177 h 10000"/>
                <a:gd name="connsiteX40" fmla="*/ 3216 w 10000"/>
                <a:gd name="connsiteY40" fmla="*/ 2263 h 10000"/>
                <a:gd name="connsiteX41" fmla="*/ 3196 w 10000"/>
                <a:gd name="connsiteY41" fmla="*/ 2332 h 10000"/>
                <a:gd name="connsiteX42" fmla="*/ 3175 w 10000"/>
                <a:gd name="connsiteY42" fmla="*/ 2401 h 10000"/>
                <a:gd name="connsiteX43" fmla="*/ 3145 w 10000"/>
                <a:gd name="connsiteY43" fmla="*/ 2453 h 10000"/>
                <a:gd name="connsiteX44" fmla="*/ 3105 w 10000"/>
                <a:gd name="connsiteY44" fmla="*/ 2496 h 10000"/>
                <a:gd name="connsiteX45" fmla="*/ 3065 w 10000"/>
                <a:gd name="connsiteY45" fmla="*/ 2530 h 10000"/>
                <a:gd name="connsiteX46" fmla="*/ 3004 w 10000"/>
                <a:gd name="connsiteY46" fmla="*/ 2565 h 10000"/>
                <a:gd name="connsiteX47" fmla="*/ 2944 w 10000"/>
                <a:gd name="connsiteY47" fmla="*/ 2590 h 10000"/>
                <a:gd name="connsiteX48" fmla="*/ 2873 w 10000"/>
                <a:gd name="connsiteY48" fmla="*/ 2608 h 10000"/>
                <a:gd name="connsiteX49" fmla="*/ 2722 w 10000"/>
                <a:gd name="connsiteY49" fmla="*/ 2625 h 10000"/>
                <a:gd name="connsiteX50" fmla="*/ 2550 w 10000"/>
                <a:gd name="connsiteY50" fmla="*/ 2642 h 10000"/>
                <a:gd name="connsiteX51" fmla="*/ 2550 w 10000"/>
                <a:gd name="connsiteY51" fmla="*/ 2642 h 10000"/>
                <a:gd name="connsiteX52" fmla="*/ 2550 w 10000"/>
                <a:gd name="connsiteY52" fmla="*/ 2642 h 10000"/>
                <a:gd name="connsiteX53" fmla="*/ 2550 w 10000"/>
                <a:gd name="connsiteY53" fmla="*/ 2642 h 10000"/>
                <a:gd name="connsiteX54" fmla="*/ 2550 w 10000"/>
                <a:gd name="connsiteY54" fmla="*/ 2642 h 10000"/>
                <a:gd name="connsiteX55" fmla="*/ 2550 w 10000"/>
                <a:gd name="connsiteY55" fmla="*/ 2642 h 10000"/>
                <a:gd name="connsiteX56" fmla="*/ 2550 w 10000"/>
                <a:gd name="connsiteY56" fmla="*/ 2642 h 10000"/>
                <a:gd name="connsiteX57" fmla="*/ 2550 w 10000"/>
                <a:gd name="connsiteY57" fmla="*/ 2642 h 10000"/>
                <a:gd name="connsiteX58" fmla="*/ 2339 w 10000"/>
                <a:gd name="connsiteY58" fmla="*/ 2642 h 10000"/>
                <a:gd name="connsiteX59" fmla="*/ 2127 w 10000"/>
                <a:gd name="connsiteY59" fmla="*/ 2616 h 10000"/>
                <a:gd name="connsiteX60" fmla="*/ 2127 w 10000"/>
                <a:gd name="connsiteY60" fmla="*/ 2616 h 10000"/>
                <a:gd name="connsiteX61" fmla="*/ 1804 w 10000"/>
                <a:gd name="connsiteY61" fmla="*/ 2590 h 10000"/>
                <a:gd name="connsiteX62" fmla="*/ 1502 w 10000"/>
                <a:gd name="connsiteY62" fmla="*/ 2573 h 10000"/>
                <a:gd name="connsiteX63" fmla="*/ 1502 w 10000"/>
                <a:gd name="connsiteY63" fmla="*/ 2573 h 10000"/>
                <a:gd name="connsiteX64" fmla="*/ 1230 w 10000"/>
                <a:gd name="connsiteY64" fmla="*/ 2565 h 10000"/>
                <a:gd name="connsiteX65" fmla="*/ 867 w 10000"/>
                <a:gd name="connsiteY65" fmla="*/ 2547 h 10000"/>
                <a:gd name="connsiteX66" fmla="*/ 0 w 10000"/>
                <a:gd name="connsiteY66" fmla="*/ 2470 h 10000"/>
                <a:gd name="connsiteX67" fmla="*/ 0 w 10000"/>
                <a:gd name="connsiteY67" fmla="*/ 8881 h 10000"/>
                <a:gd name="connsiteX68" fmla="*/ 9990 w 10000"/>
                <a:gd name="connsiteY68" fmla="*/ 8881 h 10000"/>
                <a:gd name="connsiteX69" fmla="*/ 9990 w 10000"/>
                <a:gd name="connsiteY69" fmla="*/ 8881 h 10000"/>
                <a:gd name="connsiteX70" fmla="*/ 9960 w 10000"/>
                <a:gd name="connsiteY70" fmla="*/ 9131 h 10000"/>
                <a:gd name="connsiteX71" fmla="*/ 9919 w 10000"/>
                <a:gd name="connsiteY71" fmla="*/ 9398 h 10000"/>
                <a:gd name="connsiteX72" fmla="*/ 9879 w 10000"/>
                <a:gd name="connsiteY72" fmla="*/ 9682 h 10000"/>
                <a:gd name="connsiteX73" fmla="*/ 9829 w 10000"/>
                <a:gd name="connsiteY73" fmla="*/ 10000 h 10000"/>
                <a:gd name="connsiteX74" fmla="*/ 9829 w 10000"/>
                <a:gd name="connsiteY74" fmla="*/ 10000 h 10000"/>
                <a:gd name="connsiteX75" fmla="*/ 9909 w 10000"/>
                <a:gd name="connsiteY75" fmla="*/ 9527 h 10000"/>
                <a:gd name="connsiteX76" fmla="*/ 9960 w 10000"/>
                <a:gd name="connsiteY76" fmla="*/ 9114 h 10000"/>
                <a:gd name="connsiteX77" fmla="*/ 9990 w 10000"/>
                <a:gd name="connsiteY77" fmla="*/ 8744 h 10000"/>
                <a:gd name="connsiteX78" fmla="*/ 10000 w 10000"/>
                <a:gd name="connsiteY78" fmla="*/ 8417 h 10000"/>
                <a:gd name="connsiteX79" fmla="*/ 9970 w 10000"/>
                <a:gd name="connsiteY79" fmla="*/ 8141 h 10000"/>
                <a:gd name="connsiteX80" fmla="*/ 9940 w 10000"/>
                <a:gd name="connsiteY80" fmla="*/ 7900 h 10000"/>
                <a:gd name="connsiteX81" fmla="*/ 9879 w 10000"/>
                <a:gd name="connsiteY81" fmla="*/ 7702 h 10000"/>
                <a:gd name="connsiteX82" fmla="*/ 9798 w 10000"/>
                <a:gd name="connsiteY82" fmla="*/ 7522 h 10000"/>
                <a:gd name="connsiteX83" fmla="*/ 9718 w 10000"/>
                <a:gd name="connsiteY83" fmla="*/ 7384 h 10000"/>
                <a:gd name="connsiteX84" fmla="*/ 9617 w 10000"/>
                <a:gd name="connsiteY84" fmla="*/ 7272 h 10000"/>
                <a:gd name="connsiteX85" fmla="*/ 9506 w 10000"/>
                <a:gd name="connsiteY85" fmla="*/ 7186 h 10000"/>
                <a:gd name="connsiteX86" fmla="*/ 9395 w 10000"/>
                <a:gd name="connsiteY86" fmla="*/ 7126 h 10000"/>
                <a:gd name="connsiteX87" fmla="*/ 9274 w 10000"/>
                <a:gd name="connsiteY87" fmla="*/ 7083 h 10000"/>
                <a:gd name="connsiteX88" fmla="*/ 9153 w 10000"/>
                <a:gd name="connsiteY88" fmla="*/ 7057 h 10000"/>
                <a:gd name="connsiteX89" fmla="*/ 9022 w 10000"/>
                <a:gd name="connsiteY89" fmla="*/ 7040 h 10000"/>
                <a:gd name="connsiteX90" fmla="*/ 8901 w 10000"/>
                <a:gd name="connsiteY90" fmla="*/ 7040 h 10000"/>
                <a:gd name="connsiteX91" fmla="*/ 8901 w 10000"/>
                <a:gd name="connsiteY91" fmla="*/ 7040 h 10000"/>
                <a:gd name="connsiteX92" fmla="*/ 8901 w 10000"/>
                <a:gd name="connsiteY92" fmla="*/ 7040 h 10000"/>
                <a:gd name="connsiteX93" fmla="*/ 8901 w 10000"/>
                <a:gd name="connsiteY93" fmla="*/ 7040 h 10000"/>
                <a:gd name="connsiteX94" fmla="*/ 8901 w 10000"/>
                <a:gd name="connsiteY94" fmla="*/ 7040 h 10000"/>
                <a:gd name="connsiteX95" fmla="*/ 8901 w 10000"/>
                <a:gd name="connsiteY95" fmla="*/ 7040 h 10000"/>
                <a:gd name="connsiteX96" fmla="*/ 8700 w 10000"/>
                <a:gd name="connsiteY96" fmla="*/ 7040 h 10000"/>
                <a:gd name="connsiteX97" fmla="*/ 8528 w 10000"/>
                <a:gd name="connsiteY97" fmla="*/ 7057 h 10000"/>
                <a:gd name="connsiteX98" fmla="*/ 8528 w 10000"/>
                <a:gd name="connsiteY98" fmla="*/ 7057 h 10000"/>
                <a:gd name="connsiteX99" fmla="*/ 8528 w 10000"/>
                <a:gd name="connsiteY99" fmla="*/ 7057 h 10000"/>
                <a:gd name="connsiteX100" fmla="*/ 8528 w 10000"/>
                <a:gd name="connsiteY100" fmla="*/ 7057 h 10000"/>
                <a:gd name="connsiteX101" fmla="*/ 8518 w 10000"/>
                <a:gd name="connsiteY101" fmla="*/ 7065 h 10000"/>
                <a:gd name="connsiteX102" fmla="*/ 8518 w 10000"/>
                <a:gd name="connsiteY102" fmla="*/ 7065 h 10000"/>
                <a:gd name="connsiteX103" fmla="*/ 8508 w 10000"/>
                <a:gd name="connsiteY103" fmla="*/ 7065 h 10000"/>
                <a:gd name="connsiteX104" fmla="*/ 8508 w 10000"/>
                <a:gd name="connsiteY104" fmla="*/ 7065 h 10000"/>
                <a:gd name="connsiteX105" fmla="*/ 8508 w 10000"/>
                <a:gd name="connsiteY105" fmla="*/ 7065 h 10000"/>
                <a:gd name="connsiteX106" fmla="*/ 8508 w 10000"/>
                <a:gd name="connsiteY106" fmla="*/ 7065 h 10000"/>
                <a:gd name="connsiteX107" fmla="*/ 8337 w 10000"/>
                <a:gd name="connsiteY107" fmla="*/ 7083 h 10000"/>
                <a:gd name="connsiteX108" fmla="*/ 8135 w 10000"/>
                <a:gd name="connsiteY108" fmla="*/ 7126 h 10000"/>
                <a:gd name="connsiteX109" fmla="*/ 7671 w 10000"/>
                <a:gd name="connsiteY109" fmla="*/ 7229 h 10000"/>
                <a:gd name="connsiteX110" fmla="*/ 7671 w 10000"/>
                <a:gd name="connsiteY110" fmla="*/ 7229 h 10000"/>
                <a:gd name="connsiteX111" fmla="*/ 7671 w 10000"/>
                <a:gd name="connsiteY111" fmla="*/ 7229 h 10000"/>
                <a:gd name="connsiteX112" fmla="*/ 7671 w 10000"/>
                <a:gd name="connsiteY112" fmla="*/ 7229 h 10000"/>
                <a:gd name="connsiteX113" fmla="*/ 7661 w 10000"/>
                <a:gd name="connsiteY113" fmla="*/ 7229 h 10000"/>
                <a:gd name="connsiteX114" fmla="*/ 7661 w 10000"/>
                <a:gd name="connsiteY114" fmla="*/ 7229 h 10000"/>
                <a:gd name="connsiteX115" fmla="*/ 7450 w 10000"/>
                <a:gd name="connsiteY115" fmla="*/ 7272 h 10000"/>
                <a:gd name="connsiteX116" fmla="*/ 7248 w 10000"/>
                <a:gd name="connsiteY116" fmla="*/ 7315 h 10000"/>
                <a:gd name="connsiteX117" fmla="*/ 7036 w 10000"/>
                <a:gd name="connsiteY117" fmla="*/ 7349 h 10000"/>
                <a:gd name="connsiteX118" fmla="*/ 6835 w 10000"/>
                <a:gd name="connsiteY118" fmla="*/ 7349 h 10000"/>
                <a:gd name="connsiteX119" fmla="*/ 6835 w 10000"/>
                <a:gd name="connsiteY119" fmla="*/ 7349 h 10000"/>
                <a:gd name="connsiteX120" fmla="*/ 6835 w 10000"/>
                <a:gd name="connsiteY120" fmla="*/ 7349 h 10000"/>
                <a:gd name="connsiteX121" fmla="*/ 6835 w 10000"/>
                <a:gd name="connsiteY121" fmla="*/ 7349 h 10000"/>
                <a:gd name="connsiteX122" fmla="*/ 6835 w 10000"/>
                <a:gd name="connsiteY122" fmla="*/ 7349 h 10000"/>
                <a:gd name="connsiteX123" fmla="*/ 6835 w 10000"/>
                <a:gd name="connsiteY123" fmla="*/ 7349 h 10000"/>
                <a:gd name="connsiteX124" fmla="*/ 6835 w 10000"/>
                <a:gd name="connsiteY124" fmla="*/ 7349 h 10000"/>
                <a:gd name="connsiteX125" fmla="*/ 6835 w 10000"/>
                <a:gd name="connsiteY125" fmla="*/ 7349 h 10000"/>
                <a:gd name="connsiteX126" fmla="*/ 6663 w 10000"/>
                <a:gd name="connsiteY126" fmla="*/ 7349 h 10000"/>
                <a:gd name="connsiteX127" fmla="*/ 6512 w 10000"/>
                <a:gd name="connsiteY127" fmla="*/ 7315 h 10000"/>
                <a:gd name="connsiteX128" fmla="*/ 6442 w 10000"/>
                <a:gd name="connsiteY128" fmla="*/ 7289 h 10000"/>
                <a:gd name="connsiteX129" fmla="*/ 6381 w 10000"/>
                <a:gd name="connsiteY129" fmla="*/ 7263 h 10000"/>
                <a:gd name="connsiteX130" fmla="*/ 6321 w 10000"/>
                <a:gd name="connsiteY130" fmla="*/ 7229 h 10000"/>
                <a:gd name="connsiteX131" fmla="*/ 6270 w 10000"/>
                <a:gd name="connsiteY131" fmla="*/ 7186 h 10000"/>
                <a:gd name="connsiteX132" fmla="*/ 6220 w 10000"/>
                <a:gd name="connsiteY132" fmla="*/ 7134 h 10000"/>
                <a:gd name="connsiteX133" fmla="*/ 6169 w 10000"/>
                <a:gd name="connsiteY133" fmla="*/ 7074 h 10000"/>
                <a:gd name="connsiteX134" fmla="*/ 6149 w 10000"/>
                <a:gd name="connsiteY134" fmla="*/ 7014 h 10000"/>
                <a:gd name="connsiteX135" fmla="*/ 6109 w 10000"/>
                <a:gd name="connsiteY135" fmla="*/ 6936 h 10000"/>
                <a:gd name="connsiteX136" fmla="*/ 6099 w 10000"/>
                <a:gd name="connsiteY136" fmla="*/ 6859 h 10000"/>
                <a:gd name="connsiteX137" fmla="*/ 6089 w 10000"/>
                <a:gd name="connsiteY137" fmla="*/ 6764 h 10000"/>
                <a:gd name="connsiteX138" fmla="*/ 6089 w 10000"/>
                <a:gd name="connsiteY138" fmla="*/ 6661 h 10000"/>
                <a:gd name="connsiteX139" fmla="*/ 6089 w 10000"/>
                <a:gd name="connsiteY139" fmla="*/ 6549 h 10000"/>
                <a:gd name="connsiteX140" fmla="*/ 6089 w 10000"/>
                <a:gd name="connsiteY140" fmla="*/ 6549 h 10000"/>
                <a:gd name="connsiteX141" fmla="*/ 6089 w 10000"/>
                <a:gd name="connsiteY141" fmla="*/ 6549 h 10000"/>
                <a:gd name="connsiteX142" fmla="*/ 6089 w 10000"/>
                <a:gd name="connsiteY142" fmla="*/ 6549 h 10000"/>
                <a:gd name="connsiteX143" fmla="*/ 6089 w 10000"/>
                <a:gd name="connsiteY143" fmla="*/ 6523 h 10000"/>
                <a:gd name="connsiteX144" fmla="*/ 6089 w 10000"/>
                <a:gd name="connsiteY144" fmla="*/ 6523 h 10000"/>
                <a:gd name="connsiteX145" fmla="*/ 6099 w 10000"/>
                <a:gd name="connsiteY145" fmla="*/ 6523 h 10000"/>
                <a:gd name="connsiteX146" fmla="*/ 6099 w 10000"/>
                <a:gd name="connsiteY146" fmla="*/ 6523 h 10000"/>
                <a:gd name="connsiteX147" fmla="*/ 6099 w 10000"/>
                <a:gd name="connsiteY147" fmla="*/ 6515 h 10000"/>
                <a:gd name="connsiteX148" fmla="*/ 6099 w 10000"/>
                <a:gd name="connsiteY148" fmla="*/ 6515 h 10000"/>
                <a:gd name="connsiteX149" fmla="*/ 6099 w 10000"/>
                <a:gd name="connsiteY149" fmla="*/ 6515 h 10000"/>
                <a:gd name="connsiteX150" fmla="*/ 6099 w 10000"/>
                <a:gd name="connsiteY150" fmla="*/ 6515 h 10000"/>
                <a:gd name="connsiteX151" fmla="*/ 6129 w 10000"/>
                <a:gd name="connsiteY151" fmla="*/ 6231 h 10000"/>
                <a:gd name="connsiteX152" fmla="*/ 6179 w 10000"/>
                <a:gd name="connsiteY152" fmla="*/ 5998 h 10000"/>
                <a:gd name="connsiteX153" fmla="*/ 6240 w 10000"/>
                <a:gd name="connsiteY153" fmla="*/ 5800 h 10000"/>
                <a:gd name="connsiteX154" fmla="*/ 6280 w 10000"/>
                <a:gd name="connsiteY154" fmla="*/ 5731 h 10000"/>
                <a:gd name="connsiteX155" fmla="*/ 6321 w 10000"/>
                <a:gd name="connsiteY155" fmla="*/ 5654 h 10000"/>
                <a:gd name="connsiteX156" fmla="*/ 6351 w 10000"/>
                <a:gd name="connsiteY156" fmla="*/ 5602 h 10000"/>
                <a:gd name="connsiteX157" fmla="*/ 6401 w 10000"/>
                <a:gd name="connsiteY157" fmla="*/ 5551 h 10000"/>
                <a:gd name="connsiteX158" fmla="*/ 6452 w 10000"/>
                <a:gd name="connsiteY158" fmla="*/ 5508 h 10000"/>
                <a:gd name="connsiteX159" fmla="*/ 6512 w 10000"/>
                <a:gd name="connsiteY159" fmla="*/ 5473 h 10000"/>
                <a:gd name="connsiteX160" fmla="*/ 6563 w 10000"/>
                <a:gd name="connsiteY160" fmla="*/ 5448 h 10000"/>
                <a:gd name="connsiteX161" fmla="*/ 6623 w 10000"/>
                <a:gd name="connsiteY161" fmla="*/ 5439 h 10000"/>
                <a:gd name="connsiteX162" fmla="*/ 6694 w 10000"/>
                <a:gd name="connsiteY162" fmla="*/ 5422 h 10000"/>
                <a:gd name="connsiteX163" fmla="*/ 6774 w 10000"/>
                <a:gd name="connsiteY163" fmla="*/ 5413 h 10000"/>
                <a:gd name="connsiteX164" fmla="*/ 6774 w 10000"/>
                <a:gd name="connsiteY164" fmla="*/ 5413 h 10000"/>
                <a:gd name="connsiteX165" fmla="*/ 6774 w 10000"/>
                <a:gd name="connsiteY165" fmla="*/ 5413 h 10000"/>
                <a:gd name="connsiteX166" fmla="*/ 6774 w 10000"/>
                <a:gd name="connsiteY166" fmla="*/ 5413 h 10000"/>
                <a:gd name="connsiteX167" fmla="*/ 6774 w 10000"/>
                <a:gd name="connsiteY167" fmla="*/ 5413 h 10000"/>
                <a:gd name="connsiteX168" fmla="*/ 6774 w 10000"/>
                <a:gd name="connsiteY168" fmla="*/ 5413 h 10000"/>
                <a:gd name="connsiteX169" fmla="*/ 6774 w 10000"/>
                <a:gd name="connsiteY169" fmla="*/ 5413 h 10000"/>
                <a:gd name="connsiteX170" fmla="*/ 6774 w 10000"/>
                <a:gd name="connsiteY170" fmla="*/ 5413 h 10000"/>
                <a:gd name="connsiteX171" fmla="*/ 6875 w 10000"/>
                <a:gd name="connsiteY171" fmla="*/ 5422 h 10000"/>
                <a:gd name="connsiteX172" fmla="*/ 7006 w 10000"/>
                <a:gd name="connsiteY172" fmla="*/ 5448 h 10000"/>
                <a:gd name="connsiteX173" fmla="*/ 7137 w 10000"/>
                <a:gd name="connsiteY173" fmla="*/ 5465 h 10000"/>
                <a:gd name="connsiteX174" fmla="*/ 7268 w 10000"/>
                <a:gd name="connsiteY174" fmla="*/ 5508 h 10000"/>
                <a:gd name="connsiteX175" fmla="*/ 7601 w 10000"/>
                <a:gd name="connsiteY175" fmla="*/ 5611 h 10000"/>
                <a:gd name="connsiteX176" fmla="*/ 7964 w 10000"/>
                <a:gd name="connsiteY176" fmla="*/ 5740 h 10000"/>
                <a:gd name="connsiteX177" fmla="*/ 7964 w 10000"/>
                <a:gd name="connsiteY177" fmla="*/ 5740 h 10000"/>
                <a:gd name="connsiteX178" fmla="*/ 7984 w 10000"/>
                <a:gd name="connsiteY178" fmla="*/ 5740 h 10000"/>
                <a:gd name="connsiteX179" fmla="*/ 7984 w 10000"/>
                <a:gd name="connsiteY179" fmla="*/ 5740 h 10000"/>
                <a:gd name="connsiteX180" fmla="*/ 7994 w 10000"/>
                <a:gd name="connsiteY180" fmla="*/ 5740 h 10000"/>
                <a:gd name="connsiteX181" fmla="*/ 7994 w 10000"/>
                <a:gd name="connsiteY181" fmla="*/ 5740 h 10000"/>
                <a:gd name="connsiteX182" fmla="*/ 8216 w 10000"/>
                <a:gd name="connsiteY182" fmla="*/ 5809 h 10000"/>
                <a:gd name="connsiteX183" fmla="*/ 8407 w 10000"/>
                <a:gd name="connsiteY183" fmla="*/ 5861 h 10000"/>
                <a:gd name="connsiteX184" fmla="*/ 8599 w 10000"/>
                <a:gd name="connsiteY184" fmla="*/ 5895 h 10000"/>
                <a:gd name="connsiteX185" fmla="*/ 8770 w 10000"/>
                <a:gd name="connsiteY185" fmla="*/ 5904 h 10000"/>
                <a:gd name="connsiteX186" fmla="*/ 8770 w 10000"/>
                <a:gd name="connsiteY186" fmla="*/ 5904 h 10000"/>
                <a:gd name="connsiteX187" fmla="*/ 8770 w 10000"/>
                <a:gd name="connsiteY187" fmla="*/ 5904 h 10000"/>
                <a:gd name="connsiteX188" fmla="*/ 8770 w 10000"/>
                <a:gd name="connsiteY188" fmla="*/ 5904 h 10000"/>
                <a:gd name="connsiteX189" fmla="*/ 8770 w 10000"/>
                <a:gd name="connsiteY189" fmla="*/ 5904 h 10000"/>
                <a:gd name="connsiteX190" fmla="*/ 8770 w 10000"/>
                <a:gd name="connsiteY190" fmla="*/ 5904 h 10000"/>
                <a:gd name="connsiteX191" fmla="*/ 8911 w 10000"/>
                <a:gd name="connsiteY191" fmla="*/ 5895 h 10000"/>
                <a:gd name="connsiteX192" fmla="*/ 9032 w 10000"/>
                <a:gd name="connsiteY192" fmla="*/ 5861 h 10000"/>
                <a:gd name="connsiteX193" fmla="*/ 9093 w 10000"/>
                <a:gd name="connsiteY193" fmla="*/ 5843 h 10000"/>
                <a:gd name="connsiteX194" fmla="*/ 9143 w 10000"/>
                <a:gd name="connsiteY194" fmla="*/ 5818 h 10000"/>
                <a:gd name="connsiteX195" fmla="*/ 9194 w 10000"/>
                <a:gd name="connsiteY195" fmla="*/ 5792 h 10000"/>
                <a:gd name="connsiteX196" fmla="*/ 9244 w 10000"/>
                <a:gd name="connsiteY196" fmla="*/ 5749 h 10000"/>
                <a:gd name="connsiteX197" fmla="*/ 9274 w 10000"/>
                <a:gd name="connsiteY197" fmla="*/ 5706 h 10000"/>
                <a:gd name="connsiteX198" fmla="*/ 9315 w 10000"/>
                <a:gd name="connsiteY198" fmla="*/ 5654 h 10000"/>
                <a:gd name="connsiteX199" fmla="*/ 9375 w 10000"/>
                <a:gd name="connsiteY199" fmla="*/ 5534 h 10000"/>
                <a:gd name="connsiteX200" fmla="*/ 9425 w 10000"/>
                <a:gd name="connsiteY200" fmla="*/ 5370 h 10000"/>
                <a:gd name="connsiteX201" fmla="*/ 9446 w 10000"/>
                <a:gd name="connsiteY201" fmla="*/ 5198 h 10000"/>
                <a:gd name="connsiteX202" fmla="*/ 9456 w 10000"/>
                <a:gd name="connsiteY202" fmla="*/ 4974 h 10000"/>
                <a:gd name="connsiteX203" fmla="*/ 9446 w 10000"/>
                <a:gd name="connsiteY203" fmla="*/ 4733 h 10000"/>
                <a:gd name="connsiteX204" fmla="*/ 9415 w 10000"/>
                <a:gd name="connsiteY204" fmla="*/ 4458 h 10000"/>
                <a:gd name="connsiteX205" fmla="*/ 9365 w 10000"/>
                <a:gd name="connsiteY205" fmla="*/ 4131 h 10000"/>
                <a:gd name="connsiteX206" fmla="*/ 9284 w 10000"/>
                <a:gd name="connsiteY206" fmla="*/ 3778 h 10000"/>
                <a:gd name="connsiteX207" fmla="*/ 9204 w 10000"/>
                <a:gd name="connsiteY207" fmla="*/ 3365 h 10000"/>
                <a:gd name="connsiteX208" fmla="*/ 9083 w 10000"/>
                <a:gd name="connsiteY208" fmla="*/ 2935 h 10000"/>
                <a:gd name="connsiteX209" fmla="*/ 8931 w 10000"/>
                <a:gd name="connsiteY209" fmla="*/ 2453 h 10000"/>
                <a:gd name="connsiteX210" fmla="*/ 8931 w 10000"/>
                <a:gd name="connsiteY210" fmla="*/ 2453 h 10000"/>
                <a:gd name="connsiteX211" fmla="*/ 8931 w 10000"/>
                <a:gd name="connsiteY211" fmla="*/ 2418 h 10000"/>
                <a:gd name="connsiteX212" fmla="*/ 8931 w 10000"/>
                <a:gd name="connsiteY212" fmla="*/ 2418 h 10000"/>
                <a:gd name="connsiteX213" fmla="*/ 8921 w 10000"/>
                <a:gd name="connsiteY213" fmla="*/ 2410 h 10000"/>
                <a:gd name="connsiteX214" fmla="*/ 8921 w 10000"/>
                <a:gd name="connsiteY214" fmla="*/ 2410 h 10000"/>
                <a:gd name="connsiteX215" fmla="*/ 8911 w 10000"/>
                <a:gd name="connsiteY215" fmla="*/ 2367 h 10000"/>
                <a:gd name="connsiteX216" fmla="*/ 8911 w 10000"/>
                <a:gd name="connsiteY216" fmla="*/ 2367 h 10000"/>
                <a:gd name="connsiteX217" fmla="*/ 8911 w 10000"/>
                <a:gd name="connsiteY217" fmla="*/ 2358 h 10000"/>
                <a:gd name="connsiteX218" fmla="*/ 8911 w 10000"/>
                <a:gd name="connsiteY218" fmla="*/ 2358 h 10000"/>
                <a:gd name="connsiteX219" fmla="*/ 8911 w 10000"/>
                <a:gd name="connsiteY219" fmla="*/ 2358 h 10000"/>
                <a:gd name="connsiteX220" fmla="*/ 8911 w 10000"/>
                <a:gd name="connsiteY220" fmla="*/ 2358 h 10000"/>
                <a:gd name="connsiteX221" fmla="*/ 8478 w 10000"/>
                <a:gd name="connsiteY221" fmla="*/ 2384 h 10000"/>
                <a:gd name="connsiteX222" fmla="*/ 8044 w 10000"/>
                <a:gd name="connsiteY222" fmla="*/ 2418 h 10000"/>
                <a:gd name="connsiteX223" fmla="*/ 7147 w 10000"/>
                <a:gd name="connsiteY223" fmla="*/ 2504 h 10000"/>
                <a:gd name="connsiteX224" fmla="*/ 6300 w 10000"/>
                <a:gd name="connsiteY224" fmla="*/ 2590 h 10000"/>
                <a:gd name="connsiteX225" fmla="*/ 5917 w 10000"/>
                <a:gd name="connsiteY225" fmla="*/ 2616 h 10000"/>
                <a:gd name="connsiteX226" fmla="*/ 5554 w 10000"/>
                <a:gd name="connsiteY226" fmla="*/ 2642 h 10000"/>
                <a:gd name="connsiteX227" fmla="*/ 5554 w 10000"/>
                <a:gd name="connsiteY227" fmla="*/ 2642 h 10000"/>
                <a:gd name="connsiteX228" fmla="*/ 5484 w 10000"/>
                <a:gd name="connsiteY228" fmla="*/ 2642 h 10000"/>
                <a:gd name="connsiteX229" fmla="*/ 5484 w 10000"/>
                <a:gd name="connsiteY229" fmla="*/ 2642 h 10000"/>
                <a:gd name="connsiteX230" fmla="*/ 5484 w 10000"/>
                <a:gd name="connsiteY230" fmla="*/ 2642 h 10000"/>
                <a:gd name="connsiteX231" fmla="*/ 5484 w 10000"/>
                <a:gd name="connsiteY231" fmla="*/ 2642 h 10000"/>
                <a:gd name="connsiteX232" fmla="*/ 5484 w 10000"/>
                <a:gd name="connsiteY232" fmla="*/ 2642 h 10000"/>
                <a:gd name="connsiteX233" fmla="*/ 5484 w 10000"/>
                <a:gd name="connsiteY233" fmla="*/ 2642 h 10000"/>
                <a:gd name="connsiteX234" fmla="*/ 5484 w 10000"/>
                <a:gd name="connsiteY234" fmla="*/ 2642 h 10000"/>
                <a:gd name="connsiteX235" fmla="*/ 5313 w 10000"/>
                <a:gd name="connsiteY235" fmla="*/ 2625 h 10000"/>
                <a:gd name="connsiteX236" fmla="*/ 5151 w 10000"/>
                <a:gd name="connsiteY236" fmla="*/ 2599 h 10000"/>
                <a:gd name="connsiteX237" fmla="*/ 5030 w 10000"/>
                <a:gd name="connsiteY237" fmla="*/ 2547 h 10000"/>
                <a:gd name="connsiteX238" fmla="*/ 4919 w 10000"/>
                <a:gd name="connsiteY238" fmla="*/ 2478 h 10000"/>
                <a:gd name="connsiteX239" fmla="*/ 4829 w 10000"/>
                <a:gd name="connsiteY239" fmla="*/ 2401 h 10000"/>
                <a:gd name="connsiteX240" fmla="*/ 4748 w 10000"/>
                <a:gd name="connsiteY240" fmla="*/ 2306 h 10000"/>
                <a:gd name="connsiteX241" fmla="*/ 4708 w 10000"/>
                <a:gd name="connsiteY241" fmla="*/ 2203 h 10000"/>
                <a:gd name="connsiteX242" fmla="*/ 4667 w 10000"/>
                <a:gd name="connsiteY242" fmla="*/ 2083 h 10000"/>
                <a:gd name="connsiteX243" fmla="*/ 4637 w 10000"/>
                <a:gd name="connsiteY243" fmla="*/ 1962 h 10000"/>
                <a:gd name="connsiteX244" fmla="*/ 4627 w 10000"/>
                <a:gd name="connsiteY244" fmla="*/ 1833 h 10000"/>
                <a:gd name="connsiteX245" fmla="*/ 4627 w 10000"/>
                <a:gd name="connsiteY245" fmla="*/ 1695 h 10000"/>
                <a:gd name="connsiteX246" fmla="*/ 4637 w 10000"/>
                <a:gd name="connsiteY246" fmla="*/ 1566 h 10000"/>
                <a:gd name="connsiteX247" fmla="*/ 4667 w 10000"/>
                <a:gd name="connsiteY247" fmla="*/ 1420 h 10000"/>
                <a:gd name="connsiteX248" fmla="*/ 4688 w 10000"/>
                <a:gd name="connsiteY248" fmla="*/ 1282 h 10000"/>
                <a:gd name="connsiteX249" fmla="*/ 4728 w 10000"/>
                <a:gd name="connsiteY249" fmla="*/ 1145 h 10000"/>
                <a:gd name="connsiteX250" fmla="*/ 4778 w 10000"/>
                <a:gd name="connsiteY250" fmla="*/ 1007 h 10000"/>
                <a:gd name="connsiteX251" fmla="*/ 4778 w 10000"/>
                <a:gd name="connsiteY251" fmla="*/ 1007 h 10000"/>
                <a:gd name="connsiteX252" fmla="*/ 4778 w 10000"/>
                <a:gd name="connsiteY252" fmla="*/ 1007 h 10000"/>
                <a:gd name="connsiteX253" fmla="*/ 4778 w 10000"/>
                <a:gd name="connsiteY253" fmla="*/ 1007 h 10000"/>
                <a:gd name="connsiteX254" fmla="*/ 4778 w 10000"/>
                <a:gd name="connsiteY254" fmla="*/ 1007 h 10000"/>
                <a:gd name="connsiteX255" fmla="*/ 4778 w 10000"/>
                <a:gd name="connsiteY255" fmla="*/ 1007 h 10000"/>
                <a:gd name="connsiteX256" fmla="*/ 4788 w 10000"/>
                <a:gd name="connsiteY256" fmla="*/ 998 h 10000"/>
                <a:gd name="connsiteX257" fmla="*/ 4788 w 10000"/>
                <a:gd name="connsiteY257" fmla="*/ 998 h 10000"/>
                <a:gd name="connsiteX258" fmla="*/ 4788 w 10000"/>
                <a:gd name="connsiteY258" fmla="*/ 998 h 10000"/>
                <a:gd name="connsiteX259" fmla="*/ 4788 w 10000"/>
                <a:gd name="connsiteY259" fmla="*/ 998 h 10000"/>
                <a:gd name="connsiteX260" fmla="*/ 4788 w 10000"/>
                <a:gd name="connsiteY260" fmla="*/ 990 h 10000"/>
                <a:gd name="connsiteX261" fmla="*/ 4788 w 10000"/>
                <a:gd name="connsiteY261" fmla="*/ 990 h 10000"/>
                <a:gd name="connsiteX262" fmla="*/ 4788 w 10000"/>
                <a:gd name="connsiteY262" fmla="*/ 990 h 10000"/>
                <a:gd name="connsiteX263" fmla="*/ 4788 w 10000"/>
                <a:gd name="connsiteY263" fmla="*/ 990 h 10000"/>
                <a:gd name="connsiteX264" fmla="*/ 4788 w 10000"/>
                <a:gd name="connsiteY264" fmla="*/ 981 h 10000"/>
                <a:gd name="connsiteX265" fmla="*/ 4788 w 10000"/>
                <a:gd name="connsiteY265" fmla="*/ 981 h 10000"/>
                <a:gd name="connsiteX266" fmla="*/ 4788 w 10000"/>
                <a:gd name="connsiteY266" fmla="*/ 981 h 10000"/>
                <a:gd name="connsiteX267" fmla="*/ 4788 w 10000"/>
                <a:gd name="connsiteY267" fmla="*/ 981 h 10000"/>
                <a:gd name="connsiteX268" fmla="*/ 4788 w 10000"/>
                <a:gd name="connsiteY268" fmla="*/ 972 h 10000"/>
                <a:gd name="connsiteX269" fmla="*/ 4788 w 10000"/>
                <a:gd name="connsiteY269" fmla="*/ 972 h 10000"/>
                <a:gd name="connsiteX270" fmla="*/ 4798 w 10000"/>
                <a:gd name="connsiteY270" fmla="*/ 972 h 10000"/>
                <a:gd name="connsiteX271" fmla="*/ 4798 w 10000"/>
                <a:gd name="connsiteY271" fmla="*/ 972 h 10000"/>
                <a:gd name="connsiteX272" fmla="*/ 4859 w 10000"/>
                <a:gd name="connsiteY272" fmla="*/ 757 h 10000"/>
                <a:gd name="connsiteX273" fmla="*/ 4909 w 10000"/>
                <a:gd name="connsiteY273" fmla="*/ 568 h 10000"/>
                <a:gd name="connsiteX274" fmla="*/ 4919 w 10000"/>
                <a:gd name="connsiteY274" fmla="*/ 491 h 10000"/>
                <a:gd name="connsiteX275" fmla="*/ 4919 w 10000"/>
                <a:gd name="connsiteY275" fmla="*/ 404 h 10000"/>
                <a:gd name="connsiteX276" fmla="*/ 4909 w 10000"/>
                <a:gd name="connsiteY276" fmla="*/ 336 h 10000"/>
                <a:gd name="connsiteX277" fmla="*/ 4899 w 10000"/>
                <a:gd name="connsiteY277" fmla="*/ 267 h 10000"/>
                <a:gd name="connsiteX278" fmla="*/ 4859 w 10000"/>
                <a:gd name="connsiteY278" fmla="*/ 207 h 10000"/>
                <a:gd name="connsiteX279" fmla="*/ 4829 w 10000"/>
                <a:gd name="connsiteY279" fmla="*/ 155 h 10000"/>
                <a:gd name="connsiteX280" fmla="*/ 4778 w 10000"/>
                <a:gd name="connsiteY280" fmla="*/ 103 h 10000"/>
                <a:gd name="connsiteX281" fmla="*/ 4708 w 10000"/>
                <a:gd name="connsiteY281" fmla="*/ 69 h 10000"/>
                <a:gd name="connsiteX282" fmla="*/ 4627 w 10000"/>
                <a:gd name="connsiteY282" fmla="*/ 43 h 10000"/>
                <a:gd name="connsiteX283" fmla="*/ 4536 w 10000"/>
                <a:gd name="connsiteY283" fmla="*/ 9 h 10000"/>
                <a:gd name="connsiteX284" fmla="*/ 4425 w 10000"/>
                <a:gd name="connsiteY284" fmla="*/ 0 h 10000"/>
                <a:gd name="connsiteX285" fmla="*/ 4304 w 10000"/>
                <a:gd name="connsiteY285" fmla="*/ 0 h 10000"/>
                <a:gd name="connsiteX286" fmla="*/ 4304 w 10000"/>
                <a:gd name="connsiteY286" fmla="*/ 0 h 10000"/>
                <a:gd name="connsiteX287" fmla="*/ 4304 w 10000"/>
                <a:gd name="connsiteY287" fmla="*/ 0 h 10000"/>
                <a:gd name="connsiteX0" fmla="*/ 4304 w 10000"/>
                <a:gd name="connsiteY0" fmla="*/ 0 h 10000"/>
                <a:gd name="connsiteX1" fmla="*/ 4304 w 10000"/>
                <a:gd name="connsiteY1" fmla="*/ 0 h 10000"/>
                <a:gd name="connsiteX2" fmla="*/ 4304 w 10000"/>
                <a:gd name="connsiteY2" fmla="*/ 0 h 10000"/>
                <a:gd name="connsiteX3" fmla="*/ 4163 w 10000"/>
                <a:gd name="connsiteY3" fmla="*/ 0 h 10000"/>
                <a:gd name="connsiteX4" fmla="*/ 4002 w 10000"/>
                <a:gd name="connsiteY4" fmla="*/ 9 h 10000"/>
                <a:gd name="connsiteX5" fmla="*/ 3851 w 10000"/>
                <a:gd name="connsiteY5" fmla="*/ 26 h 10000"/>
                <a:gd name="connsiteX6" fmla="*/ 3659 w 10000"/>
                <a:gd name="connsiteY6" fmla="*/ 60 h 10000"/>
                <a:gd name="connsiteX7" fmla="*/ 3659 w 10000"/>
                <a:gd name="connsiteY7" fmla="*/ 60 h 10000"/>
                <a:gd name="connsiteX8" fmla="*/ 3659 w 10000"/>
                <a:gd name="connsiteY8" fmla="*/ 60 h 10000"/>
                <a:gd name="connsiteX9" fmla="*/ 3659 w 10000"/>
                <a:gd name="connsiteY9" fmla="*/ 60 h 10000"/>
                <a:gd name="connsiteX10" fmla="*/ 3649 w 10000"/>
                <a:gd name="connsiteY10" fmla="*/ 60 h 10000"/>
                <a:gd name="connsiteX11" fmla="*/ 3649 w 10000"/>
                <a:gd name="connsiteY11" fmla="*/ 60 h 10000"/>
                <a:gd name="connsiteX12" fmla="*/ 3649 w 10000"/>
                <a:gd name="connsiteY12" fmla="*/ 69 h 10000"/>
                <a:gd name="connsiteX13" fmla="*/ 3649 w 10000"/>
                <a:gd name="connsiteY13" fmla="*/ 69 h 10000"/>
                <a:gd name="connsiteX14" fmla="*/ 3649 w 10000"/>
                <a:gd name="connsiteY14" fmla="*/ 69 h 10000"/>
                <a:gd name="connsiteX15" fmla="*/ 3407 w 10000"/>
                <a:gd name="connsiteY15" fmla="*/ 120 h 10000"/>
                <a:gd name="connsiteX16" fmla="*/ 3216 w 10000"/>
                <a:gd name="connsiteY16" fmla="*/ 172 h 10000"/>
                <a:gd name="connsiteX17" fmla="*/ 3054 w 10000"/>
                <a:gd name="connsiteY17" fmla="*/ 241 h 10000"/>
                <a:gd name="connsiteX18" fmla="*/ 2913 w 10000"/>
                <a:gd name="connsiteY18" fmla="*/ 310 h 10000"/>
                <a:gd name="connsiteX19" fmla="*/ 2833 w 10000"/>
                <a:gd name="connsiteY19" fmla="*/ 387 h 10000"/>
                <a:gd name="connsiteX20" fmla="*/ 2792 w 10000"/>
                <a:gd name="connsiteY20" fmla="*/ 422 h 10000"/>
                <a:gd name="connsiteX21" fmla="*/ 2772 w 10000"/>
                <a:gd name="connsiteY21" fmla="*/ 465 h 10000"/>
                <a:gd name="connsiteX22" fmla="*/ 2732 w 10000"/>
                <a:gd name="connsiteY22" fmla="*/ 559 h 10000"/>
                <a:gd name="connsiteX23" fmla="*/ 2722 w 10000"/>
                <a:gd name="connsiteY23" fmla="*/ 663 h 10000"/>
                <a:gd name="connsiteX24" fmla="*/ 2722 w 10000"/>
                <a:gd name="connsiteY24" fmla="*/ 663 h 10000"/>
                <a:gd name="connsiteX25" fmla="*/ 2732 w 10000"/>
                <a:gd name="connsiteY25" fmla="*/ 783 h 10000"/>
                <a:gd name="connsiteX26" fmla="*/ 2762 w 10000"/>
                <a:gd name="connsiteY26" fmla="*/ 895 h 10000"/>
                <a:gd name="connsiteX27" fmla="*/ 2792 w 10000"/>
                <a:gd name="connsiteY27" fmla="*/ 1024 h 10000"/>
                <a:gd name="connsiteX28" fmla="*/ 2853 w 10000"/>
                <a:gd name="connsiteY28" fmla="*/ 1170 h 10000"/>
                <a:gd name="connsiteX29" fmla="*/ 2984 w 10000"/>
                <a:gd name="connsiteY29" fmla="*/ 1480 h 10000"/>
                <a:gd name="connsiteX30" fmla="*/ 3125 w 10000"/>
                <a:gd name="connsiteY30" fmla="*/ 1859 h 10000"/>
                <a:gd name="connsiteX31" fmla="*/ 3125 w 10000"/>
                <a:gd name="connsiteY31" fmla="*/ 1859 h 10000"/>
                <a:gd name="connsiteX32" fmla="*/ 3125 w 10000"/>
                <a:gd name="connsiteY32" fmla="*/ 1859 h 10000"/>
                <a:gd name="connsiteX33" fmla="*/ 3125 w 10000"/>
                <a:gd name="connsiteY33" fmla="*/ 1867 h 10000"/>
                <a:gd name="connsiteX34" fmla="*/ 3125 w 10000"/>
                <a:gd name="connsiteY34" fmla="*/ 1867 h 10000"/>
                <a:gd name="connsiteX35" fmla="*/ 3135 w 10000"/>
                <a:gd name="connsiteY35" fmla="*/ 1876 h 10000"/>
                <a:gd name="connsiteX36" fmla="*/ 3135 w 10000"/>
                <a:gd name="connsiteY36" fmla="*/ 1876 h 10000"/>
                <a:gd name="connsiteX37" fmla="*/ 3175 w 10000"/>
                <a:gd name="connsiteY37" fmla="*/ 1979 h 10000"/>
                <a:gd name="connsiteX38" fmla="*/ 3196 w 10000"/>
                <a:gd name="connsiteY38" fmla="*/ 2083 h 10000"/>
                <a:gd name="connsiteX39" fmla="*/ 3216 w 10000"/>
                <a:gd name="connsiteY39" fmla="*/ 2177 h 10000"/>
                <a:gd name="connsiteX40" fmla="*/ 3216 w 10000"/>
                <a:gd name="connsiteY40" fmla="*/ 2263 h 10000"/>
                <a:gd name="connsiteX41" fmla="*/ 3196 w 10000"/>
                <a:gd name="connsiteY41" fmla="*/ 2332 h 10000"/>
                <a:gd name="connsiteX42" fmla="*/ 3175 w 10000"/>
                <a:gd name="connsiteY42" fmla="*/ 2401 h 10000"/>
                <a:gd name="connsiteX43" fmla="*/ 3145 w 10000"/>
                <a:gd name="connsiteY43" fmla="*/ 2453 h 10000"/>
                <a:gd name="connsiteX44" fmla="*/ 3105 w 10000"/>
                <a:gd name="connsiteY44" fmla="*/ 2496 h 10000"/>
                <a:gd name="connsiteX45" fmla="*/ 3065 w 10000"/>
                <a:gd name="connsiteY45" fmla="*/ 2530 h 10000"/>
                <a:gd name="connsiteX46" fmla="*/ 3004 w 10000"/>
                <a:gd name="connsiteY46" fmla="*/ 2565 h 10000"/>
                <a:gd name="connsiteX47" fmla="*/ 2944 w 10000"/>
                <a:gd name="connsiteY47" fmla="*/ 2590 h 10000"/>
                <a:gd name="connsiteX48" fmla="*/ 2873 w 10000"/>
                <a:gd name="connsiteY48" fmla="*/ 2608 h 10000"/>
                <a:gd name="connsiteX49" fmla="*/ 2722 w 10000"/>
                <a:gd name="connsiteY49" fmla="*/ 2625 h 10000"/>
                <a:gd name="connsiteX50" fmla="*/ 2550 w 10000"/>
                <a:gd name="connsiteY50" fmla="*/ 2642 h 10000"/>
                <a:gd name="connsiteX51" fmla="*/ 2550 w 10000"/>
                <a:gd name="connsiteY51" fmla="*/ 2642 h 10000"/>
                <a:gd name="connsiteX52" fmla="*/ 2550 w 10000"/>
                <a:gd name="connsiteY52" fmla="*/ 2642 h 10000"/>
                <a:gd name="connsiteX53" fmla="*/ 2550 w 10000"/>
                <a:gd name="connsiteY53" fmla="*/ 2642 h 10000"/>
                <a:gd name="connsiteX54" fmla="*/ 2550 w 10000"/>
                <a:gd name="connsiteY54" fmla="*/ 2642 h 10000"/>
                <a:gd name="connsiteX55" fmla="*/ 2550 w 10000"/>
                <a:gd name="connsiteY55" fmla="*/ 2642 h 10000"/>
                <a:gd name="connsiteX56" fmla="*/ 2550 w 10000"/>
                <a:gd name="connsiteY56" fmla="*/ 2642 h 10000"/>
                <a:gd name="connsiteX57" fmla="*/ 2550 w 10000"/>
                <a:gd name="connsiteY57" fmla="*/ 2642 h 10000"/>
                <a:gd name="connsiteX58" fmla="*/ 2339 w 10000"/>
                <a:gd name="connsiteY58" fmla="*/ 2642 h 10000"/>
                <a:gd name="connsiteX59" fmla="*/ 2127 w 10000"/>
                <a:gd name="connsiteY59" fmla="*/ 2616 h 10000"/>
                <a:gd name="connsiteX60" fmla="*/ 2127 w 10000"/>
                <a:gd name="connsiteY60" fmla="*/ 2616 h 10000"/>
                <a:gd name="connsiteX61" fmla="*/ 1804 w 10000"/>
                <a:gd name="connsiteY61" fmla="*/ 2590 h 10000"/>
                <a:gd name="connsiteX62" fmla="*/ 1502 w 10000"/>
                <a:gd name="connsiteY62" fmla="*/ 2573 h 10000"/>
                <a:gd name="connsiteX63" fmla="*/ 1502 w 10000"/>
                <a:gd name="connsiteY63" fmla="*/ 2573 h 10000"/>
                <a:gd name="connsiteX64" fmla="*/ 1230 w 10000"/>
                <a:gd name="connsiteY64" fmla="*/ 2565 h 10000"/>
                <a:gd name="connsiteX65" fmla="*/ 867 w 10000"/>
                <a:gd name="connsiteY65" fmla="*/ 2547 h 10000"/>
                <a:gd name="connsiteX66" fmla="*/ 0 w 10000"/>
                <a:gd name="connsiteY66" fmla="*/ 2470 h 10000"/>
                <a:gd name="connsiteX67" fmla="*/ 0 w 10000"/>
                <a:gd name="connsiteY67" fmla="*/ 8881 h 10000"/>
                <a:gd name="connsiteX68" fmla="*/ 9990 w 10000"/>
                <a:gd name="connsiteY68" fmla="*/ 8881 h 10000"/>
                <a:gd name="connsiteX69" fmla="*/ 9990 w 10000"/>
                <a:gd name="connsiteY69" fmla="*/ 8881 h 10000"/>
                <a:gd name="connsiteX70" fmla="*/ 9960 w 10000"/>
                <a:gd name="connsiteY70" fmla="*/ 9131 h 10000"/>
                <a:gd name="connsiteX71" fmla="*/ 9919 w 10000"/>
                <a:gd name="connsiteY71" fmla="*/ 9398 h 10000"/>
                <a:gd name="connsiteX72" fmla="*/ 9879 w 10000"/>
                <a:gd name="connsiteY72" fmla="*/ 9682 h 10000"/>
                <a:gd name="connsiteX73" fmla="*/ 9829 w 10000"/>
                <a:gd name="connsiteY73" fmla="*/ 10000 h 10000"/>
                <a:gd name="connsiteX74" fmla="*/ 9909 w 10000"/>
                <a:gd name="connsiteY74" fmla="*/ 9527 h 10000"/>
                <a:gd name="connsiteX75" fmla="*/ 9960 w 10000"/>
                <a:gd name="connsiteY75" fmla="*/ 9114 h 10000"/>
                <a:gd name="connsiteX76" fmla="*/ 9990 w 10000"/>
                <a:gd name="connsiteY76" fmla="*/ 8744 h 10000"/>
                <a:gd name="connsiteX77" fmla="*/ 10000 w 10000"/>
                <a:gd name="connsiteY77" fmla="*/ 8417 h 10000"/>
                <a:gd name="connsiteX78" fmla="*/ 9970 w 10000"/>
                <a:gd name="connsiteY78" fmla="*/ 8141 h 10000"/>
                <a:gd name="connsiteX79" fmla="*/ 9940 w 10000"/>
                <a:gd name="connsiteY79" fmla="*/ 7900 h 10000"/>
                <a:gd name="connsiteX80" fmla="*/ 9879 w 10000"/>
                <a:gd name="connsiteY80" fmla="*/ 7702 h 10000"/>
                <a:gd name="connsiteX81" fmla="*/ 9798 w 10000"/>
                <a:gd name="connsiteY81" fmla="*/ 7522 h 10000"/>
                <a:gd name="connsiteX82" fmla="*/ 9718 w 10000"/>
                <a:gd name="connsiteY82" fmla="*/ 7384 h 10000"/>
                <a:gd name="connsiteX83" fmla="*/ 9617 w 10000"/>
                <a:gd name="connsiteY83" fmla="*/ 7272 h 10000"/>
                <a:gd name="connsiteX84" fmla="*/ 9506 w 10000"/>
                <a:gd name="connsiteY84" fmla="*/ 7186 h 10000"/>
                <a:gd name="connsiteX85" fmla="*/ 9395 w 10000"/>
                <a:gd name="connsiteY85" fmla="*/ 7126 h 10000"/>
                <a:gd name="connsiteX86" fmla="*/ 9274 w 10000"/>
                <a:gd name="connsiteY86" fmla="*/ 7083 h 10000"/>
                <a:gd name="connsiteX87" fmla="*/ 9153 w 10000"/>
                <a:gd name="connsiteY87" fmla="*/ 7057 h 10000"/>
                <a:gd name="connsiteX88" fmla="*/ 9022 w 10000"/>
                <a:gd name="connsiteY88" fmla="*/ 7040 h 10000"/>
                <a:gd name="connsiteX89" fmla="*/ 8901 w 10000"/>
                <a:gd name="connsiteY89" fmla="*/ 7040 h 10000"/>
                <a:gd name="connsiteX90" fmla="*/ 8901 w 10000"/>
                <a:gd name="connsiteY90" fmla="*/ 7040 h 10000"/>
                <a:gd name="connsiteX91" fmla="*/ 8901 w 10000"/>
                <a:gd name="connsiteY91" fmla="*/ 7040 h 10000"/>
                <a:gd name="connsiteX92" fmla="*/ 8901 w 10000"/>
                <a:gd name="connsiteY92" fmla="*/ 7040 h 10000"/>
                <a:gd name="connsiteX93" fmla="*/ 8901 w 10000"/>
                <a:gd name="connsiteY93" fmla="*/ 7040 h 10000"/>
                <a:gd name="connsiteX94" fmla="*/ 8901 w 10000"/>
                <a:gd name="connsiteY94" fmla="*/ 7040 h 10000"/>
                <a:gd name="connsiteX95" fmla="*/ 8700 w 10000"/>
                <a:gd name="connsiteY95" fmla="*/ 7040 h 10000"/>
                <a:gd name="connsiteX96" fmla="*/ 8528 w 10000"/>
                <a:gd name="connsiteY96" fmla="*/ 7057 h 10000"/>
                <a:gd name="connsiteX97" fmla="*/ 8528 w 10000"/>
                <a:gd name="connsiteY97" fmla="*/ 7057 h 10000"/>
                <a:gd name="connsiteX98" fmla="*/ 8528 w 10000"/>
                <a:gd name="connsiteY98" fmla="*/ 7057 h 10000"/>
                <a:gd name="connsiteX99" fmla="*/ 8528 w 10000"/>
                <a:gd name="connsiteY99" fmla="*/ 7057 h 10000"/>
                <a:gd name="connsiteX100" fmla="*/ 8518 w 10000"/>
                <a:gd name="connsiteY100" fmla="*/ 7065 h 10000"/>
                <a:gd name="connsiteX101" fmla="*/ 8518 w 10000"/>
                <a:gd name="connsiteY101" fmla="*/ 7065 h 10000"/>
                <a:gd name="connsiteX102" fmla="*/ 8508 w 10000"/>
                <a:gd name="connsiteY102" fmla="*/ 7065 h 10000"/>
                <a:gd name="connsiteX103" fmla="*/ 8508 w 10000"/>
                <a:gd name="connsiteY103" fmla="*/ 7065 h 10000"/>
                <a:gd name="connsiteX104" fmla="*/ 8508 w 10000"/>
                <a:gd name="connsiteY104" fmla="*/ 7065 h 10000"/>
                <a:gd name="connsiteX105" fmla="*/ 8508 w 10000"/>
                <a:gd name="connsiteY105" fmla="*/ 7065 h 10000"/>
                <a:gd name="connsiteX106" fmla="*/ 8337 w 10000"/>
                <a:gd name="connsiteY106" fmla="*/ 7083 h 10000"/>
                <a:gd name="connsiteX107" fmla="*/ 8135 w 10000"/>
                <a:gd name="connsiteY107" fmla="*/ 7126 h 10000"/>
                <a:gd name="connsiteX108" fmla="*/ 7671 w 10000"/>
                <a:gd name="connsiteY108" fmla="*/ 7229 h 10000"/>
                <a:gd name="connsiteX109" fmla="*/ 7671 w 10000"/>
                <a:gd name="connsiteY109" fmla="*/ 7229 h 10000"/>
                <a:gd name="connsiteX110" fmla="*/ 7671 w 10000"/>
                <a:gd name="connsiteY110" fmla="*/ 7229 h 10000"/>
                <a:gd name="connsiteX111" fmla="*/ 7671 w 10000"/>
                <a:gd name="connsiteY111" fmla="*/ 7229 h 10000"/>
                <a:gd name="connsiteX112" fmla="*/ 7661 w 10000"/>
                <a:gd name="connsiteY112" fmla="*/ 7229 h 10000"/>
                <a:gd name="connsiteX113" fmla="*/ 7661 w 10000"/>
                <a:gd name="connsiteY113" fmla="*/ 7229 h 10000"/>
                <a:gd name="connsiteX114" fmla="*/ 7450 w 10000"/>
                <a:gd name="connsiteY114" fmla="*/ 7272 h 10000"/>
                <a:gd name="connsiteX115" fmla="*/ 7248 w 10000"/>
                <a:gd name="connsiteY115" fmla="*/ 7315 h 10000"/>
                <a:gd name="connsiteX116" fmla="*/ 7036 w 10000"/>
                <a:gd name="connsiteY116" fmla="*/ 7349 h 10000"/>
                <a:gd name="connsiteX117" fmla="*/ 6835 w 10000"/>
                <a:gd name="connsiteY117" fmla="*/ 7349 h 10000"/>
                <a:gd name="connsiteX118" fmla="*/ 6835 w 10000"/>
                <a:gd name="connsiteY118" fmla="*/ 7349 h 10000"/>
                <a:gd name="connsiteX119" fmla="*/ 6835 w 10000"/>
                <a:gd name="connsiteY119" fmla="*/ 7349 h 10000"/>
                <a:gd name="connsiteX120" fmla="*/ 6835 w 10000"/>
                <a:gd name="connsiteY120" fmla="*/ 7349 h 10000"/>
                <a:gd name="connsiteX121" fmla="*/ 6835 w 10000"/>
                <a:gd name="connsiteY121" fmla="*/ 7349 h 10000"/>
                <a:gd name="connsiteX122" fmla="*/ 6835 w 10000"/>
                <a:gd name="connsiteY122" fmla="*/ 7349 h 10000"/>
                <a:gd name="connsiteX123" fmla="*/ 6835 w 10000"/>
                <a:gd name="connsiteY123" fmla="*/ 7349 h 10000"/>
                <a:gd name="connsiteX124" fmla="*/ 6835 w 10000"/>
                <a:gd name="connsiteY124" fmla="*/ 7349 h 10000"/>
                <a:gd name="connsiteX125" fmla="*/ 6663 w 10000"/>
                <a:gd name="connsiteY125" fmla="*/ 7349 h 10000"/>
                <a:gd name="connsiteX126" fmla="*/ 6512 w 10000"/>
                <a:gd name="connsiteY126" fmla="*/ 7315 h 10000"/>
                <a:gd name="connsiteX127" fmla="*/ 6442 w 10000"/>
                <a:gd name="connsiteY127" fmla="*/ 7289 h 10000"/>
                <a:gd name="connsiteX128" fmla="*/ 6381 w 10000"/>
                <a:gd name="connsiteY128" fmla="*/ 7263 h 10000"/>
                <a:gd name="connsiteX129" fmla="*/ 6321 w 10000"/>
                <a:gd name="connsiteY129" fmla="*/ 7229 h 10000"/>
                <a:gd name="connsiteX130" fmla="*/ 6270 w 10000"/>
                <a:gd name="connsiteY130" fmla="*/ 7186 h 10000"/>
                <a:gd name="connsiteX131" fmla="*/ 6220 w 10000"/>
                <a:gd name="connsiteY131" fmla="*/ 7134 h 10000"/>
                <a:gd name="connsiteX132" fmla="*/ 6169 w 10000"/>
                <a:gd name="connsiteY132" fmla="*/ 7074 h 10000"/>
                <a:gd name="connsiteX133" fmla="*/ 6149 w 10000"/>
                <a:gd name="connsiteY133" fmla="*/ 7014 h 10000"/>
                <a:gd name="connsiteX134" fmla="*/ 6109 w 10000"/>
                <a:gd name="connsiteY134" fmla="*/ 6936 h 10000"/>
                <a:gd name="connsiteX135" fmla="*/ 6099 w 10000"/>
                <a:gd name="connsiteY135" fmla="*/ 6859 h 10000"/>
                <a:gd name="connsiteX136" fmla="*/ 6089 w 10000"/>
                <a:gd name="connsiteY136" fmla="*/ 6764 h 10000"/>
                <a:gd name="connsiteX137" fmla="*/ 6089 w 10000"/>
                <a:gd name="connsiteY137" fmla="*/ 6661 h 10000"/>
                <a:gd name="connsiteX138" fmla="*/ 6089 w 10000"/>
                <a:gd name="connsiteY138" fmla="*/ 6549 h 10000"/>
                <a:gd name="connsiteX139" fmla="*/ 6089 w 10000"/>
                <a:gd name="connsiteY139" fmla="*/ 6549 h 10000"/>
                <a:gd name="connsiteX140" fmla="*/ 6089 w 10000"/>
                <a:gd name="connsiteY140" fmla="*/ 6549 h 10000"/>
                <a:gd name="connsiteX141" fmla="*/ 6089 w 10000"/>
                <a:gd name="connsiteY141" fmla="*/ 6549 h 10000"/>
                <a:gd name="connsiteX142" fmla="*/ 6089 w 10000"/>
                <a:gd name="connsiteY142" fmla="*/ 6523 h 10000"/>
                <a:gd name="connsiteX143" fmla="*/ 6089 w 10000"/>
                <a:gd name="connsiteY143" fmla="*/ 6523 h 10000"/>
                <a:gd name="connsiteX144" fmla="*/ 6099 w 10000"/>
                <a:gd name="connsiteY144" fmla="*/ 6523 h 10000"/>
                <a:gd name="connsiteX145" fmla="*/ 6099 w 10000"/>
                <a:gd name="connsiteY145" fmla="*/ 6523 h 10000"/>
                <a:gd name="connsiteX146" fmla="*/ 6099 w 10000"/>
                <a:gd name="connsiteY146" fmla="*/ 6515 h 10000"/>
                <a:gd name="connsiteX147" fmla="*/ 6099 w 10000"/>
                <a:gd name="connsiteY147" fmla="*/ 6515 h 10000"/>
                <a:gd name="connsiteX148" fmla="*/ 6099 w 10000"/>
                <a:gd name="connsiteY148" fmla="*/ 6515 h 10000"/>
                <a:gd name="connsiteX149" fmla="*/ 6099 w 10000"/>
                <a:gd name="connsiteY149" fmla="*/ 6515 h 10000"/>
                <a:gd name="connsiteX150" fmla="*/ 6129 w 10000"/>
                <a:gd name="connsiteY150" fmla="*/ 6231 h 10000"/>
                <a:gd name="connsiteX151" fmla="*/ 6179 w 10000"/>
                <a:gd name="connsiteY151" fmla="*/ 5998 h 10000"/>
                <a:gd name="connsiteX152" fmla="*/ 6240 w 10000"/>
                <a:gd name="connsiteY152" fmla="*/ 5800 h 10000"/>
                <a:gd name="connsiteX153" fmla="*/ 6280 w 10000"/>
                <a:gd name="connsiteY153" fmla="*/ 5731 h 10000"/>
                <a:gd name="connsiteX154" fmla="*/ 6321 w 10000"/>
                <a:gd name="connsiteY154" fmla="*/ 5654 h 10000"/>
                <a:gd name="connsiteX155" fmla="*/ 6351 w 10000"/>
                <a:gd name="connsiteY155" fmla="*/ 5602 h 10000"/>
                <a:gd name="connsiteX156" fmla="*/ 6401 w 10000"/>
                <a:gd name="connsiteY156" fmla="*/ 5551 h 10000"/>
                <a:gd name="connsiteX157" fmla="*/ 6452 w 10000"/>
                <a:gd name="connsiteY157" fmla="*/ 5508 h 10000"/>
                <a:gd name="connsiteX158" fmla="*/ 6512 w 10000"/>
                <a:gd name="connsiteY158" fmla="*/ 5473 h 10000"/>
                <a:gd name="connsiteX159" fmla="*/ 6563 w 10000"/>
                <a:gd name="connsiteY159" fmla="*/ 5448 h 10000"/>
                <a:gd name="connsiteX160" fmla="*/ 6623 w 10000"/>
                <a:gd name="connsiteY160" fmla="*/ 5439 h 10000"/>
                <a:gd name="connsiteX161" fmla="*/ 6694 w 10000"/>
                <a:gd name="connsiteY161" fmla="*/ 5422 h 10000"/>
                <a:gd name="connsiteX162" fmla="*/ 6774 w 10000"/>
                <a:gd name="connsiteY162" fmla="*/ 5413 h 10000"/>
                <a:gd name="connsiteX163" fmla="*/ 6774 w 10000"/>
                <a:gd name="connsiteY163" fmla="*/ 5413 h 10000"/>
                <a:gd name="connsiteX164" fmla="*/ 6774 w 10000"/>
                <a:gd name="connsiteY164" fmla="*/ 5413 h 10000"/>
                <a:gd name="connsiteX165" fmla="*/ 6774 w 10000"/>
                <a:gd name="connsiteY165" fmla="*/ 5413 h 10000"/>
                <a:gd name="connsiteX166" fmla="*/ 6774 w 10000"/>
                <a:gd name="connsiteY166" fmla="*/ 5413 h 10000"/>
                <a:gd name="connsiteX167" fmla="*/ 6774 w 10000"/>
                <a:gd name="connsiteY167" fmla="*/ 5413 h 10000"/>
                <a:gd name="connsiteX168" fmla="*/ 6774 w 10000"/>
                <a:gd name="connsiteY168" fmla="*/ 5413 h 10000"/>
                <a:gd name="connsiteX169" fmla="*/ 6774 w 10000"/>
                <a:gd name="connsiteY169" fmla="*/ 5413 h 10000"/>
                <a:gd name="connsiteX170" fmla="*/ 6875 w 10000"/>
                <a:gd name="connsiteY170" fmla="*/ 5422 h 10000"/>
                <a:gd name="connsiteX171" fmla="*/ 7006 w 10000"/>
                <a:gd name="connsiteY171" fmla="*/ 5448 h 10000"/>
                <a:gd name="connsiteX172" fmla="*/ 7137 w 10000"/>
                <a:gd name="connsiteY172" fmla="*/ 5465 h 10000"/>
                <a:gd name="connsiteX173" fmla="*/ 7268 w 10000"/>
                <a:gd name="connsiteY173" fmla="*/ 5508 h 10000"/>
                <a:gd name="connsiteX174" fmla="*/ 7601 w 10000"/>
                <a:gd name="connsiteY174" fmla="*/ 5611 h 10000"/>
                <a:gd name="connsiteX175" fmla="*/ 7964 w 10000"/>
                <a:gd name="connsiteY175" fmla="*/ 5740 h 10000"/>
                <a:gd name="connsiteX176" fmla="*/ 7964 w 10000"/>
                <a:gd name="connsiteY176" fmla="*/ 5740 h 10000"/>
                <a:gd name="connsiteX177" fmla="*/ 7984 w 10000"/>
                <a:gd name="connsiteY177" fmla="*/ 5740 h 10000"/>
                <a:gd name="connsiteX178" fmla="*/ 7984 w 10000"/>
                <a:gd name="connsiteY178" fmla="*/ 5740 h 10000"/>
                <a:gd name="connsiteX179" fmla="*/ 7994 w 10000"/>
                <a:gd name="connsiteY179" fmla="*/ 5740 h 10000"/>
                <a:gd name="connsiteX180" fmla="*/ 7994 w 10000"/>
                <a:gd name="connsiteY180" fmla="*/ 5740 h 10000"/>
                <a:gd name="connsiteX181" fmla="*/ 8216 w 10000"/>
                <a:gd name="connsiteY181" fmla="*/ 5809 h 10000"/>
                <a:gd name="connsiteX182" fmla="*/ 8407 w 10000"/>
                <a:gd name="connsiteY182" fmla="*/ 5861 h 10000"/>
                <a:gd name="connsiteX183" fmla="*/ 8599 w 10000"/>
                <a:gd name="connsiteY183" fmla="*/ 5895 h 10000"/>
                <a:gd name="connsiteX184" fmla="*/ 8770 w 10000"/>
                <a:gd name="connsiteY184" fmla="*/ 5904 h 10000"/>
                <a:gd name="connsiteX185" fmla="*/ 8770 w 10000"/>
                <a:gd name="connsiteY185" fmla="*/ 5904 h 10000"/>
                <a:gd name="connsiteX186" fmla="*/ 8770 w 10000"/>
                <a:gd name="connsiteY186" fmla="*/ 5904 h 10000"/>
                <a:gd name="connsiteX187" fmla="*/ 8770 w 10000"/>
                <a:gd name="connsiteY187" fmla="*/ 5904 h 10000"/>
                <a:gd name="connsiteX188" fmla="*/ 8770 w 10000"/>
                <a:gd name="connsiteY188" fmla="*/ 5904 h 10000"/>
                <a:gd name="connsiteX189" fmla="*/ 8770 w 10000"/>
                <a:gd name="connsiteY189" fmla="*/ 5904 h 10000"/>
                <a:gd name="connsiteX190" fmla="*/ 8911 w 10000"/>
                <a:gd name="connsiteY190" fmla="*/ 5895 h 10000"/>
                <a:gd name="connsiteX191" fmla="*/ 9032 w 10000"/>
                <a:gd name="connsiteY191" fmla="*/ 5861 h 10000"/>
                <a:gd name="connsiteX192" fmla="*/ 9093 w 10000"/>
                <a:gd name="connsiteY192" fmla="*/ 5843 h 10000"/>
                <a:gd name="connsiteX193" fmla="*/ 9143 w 10000"/>
                <a:gd name="connsiteY193" fmla="*/ 5818 h 10000"/>
                <a:gd name="connsiteX194" fmla="*/ 9194 w 10000"/>
                <a:gd name="connsiteY194" fmla="*/ 5792 h 10000"/>
                <a:gd name="connsiteX195" fmla="*/ 9244 w 10000"/>
                <a:gd name="connsiteY195" fmla="*/ 5749 h 10000"/>
                <a:gd name="connsiteX196" fmla="*/ 9274 w 10000"/>
                <a:gd name="connsiteY196" fmla="*/ 5706 h 10000"/>
                <a:gd name="connsiteX197" fmla="*/ 9315 w 10000"/>
                <a:gd name="connsiteY197" fmla="*/ 5654 h 10000"/>
                <a:gd name="connsiteX198" fmla="*/ 9375 w 10000"/>
                <a:gd name="connsiteY198" fmla="*/ 5534 h 10000"/>
                <a:gd name="connsiteX199" fmla="*/ 9425 w 10000"/>
                <a:gd name="connsiteY199" fmla="*/ 5370 h 10000"/>
                <a:gd name="connsiteX200" fmla="*/ 9446 w 10000"/>
                <a:gd name="connsiteY200" fmla="*/ 5198 h 10000"/>
                <a:gd name="connsiteX201" fmla="*/ 9456 w 10000"/>
                <a:gd name="connsiteY201" fmla="*/ 4974 h 10000"/>
                <a:gd name="connsiteX202" fmla="*/ 9446 w 10000"/>
                <a:gd name="connsiteY202" fmla="*/ 4733 h 10000"/>
                <a:gd name="connsiteX203" fmla="*/ 9415 w 10000"/>
                <a:gd name="connsiteY203" fmla="*/ 4458 h 10000"/>
                <a:gd name="connsiteX204" fmla="*/ 9365 w 10000"/>
                <a:gd name="connsiteY204" fmla="*/ 4131 h 10000"/>
                <a:gd name="connsiteX205" fmla="*/ 9284 w 10000"/>
                <a:gd name="connsiteY205" fmla="*/ 3778 h 10000"/>
                <a:gd name="connsiteX206" fmla="*/ 9204 w 10000"/>
                <a:gd name="connsiteY206" fmla="*/ 3365 h 10000"/>
                <a:gd name="connsiteX207" fmla="*/ 9083 w 10000"/>
                <a:gd name="connsiteY207" fmla="*/ 2935 h 10000"/>
                <a:gd name="connsiteX208" fmla="*/ 8931 w 10000"/>
                <a:gd name="connsiteY208" fmla="*/ 2453 h 10000"/>
                <a:gd name="connsiteX209" fmla="*/ 8931 w 10000"/>
                <a:gd name="connsiteY209" fmla="*/ 2453 h 10000"/>
                <a:gd name="connsiteX210" fmla="*/ 8931 w 10000"/>
                <a:gd name="connsiteY210" fmla="*/ 2418 h 10000"/>
                <a:gd name="connsiteX211" fmla="*/ 8931 w 10000"/>
                <a:gd name="connsiteY211" fmla="*/ 2418 h 10000"/>
                <a:gd name="connsiteX212" fmla="*/ 8921 w 10000"/>
                <a:gd name="connsiteY212" fmla="*/ 2410 h 10000"/>
                <a:gd name="connsiteX213" fmla="*/ 8921 w 10000"/>
                <a:gd name="connsiteY213" fmla="*/ 2410 h 10000"/>
                <a:gd name="connsiteX214" fmla="*/ 8911 w 10000"/>
                <a:gd name="connsiteY214" fmla="*/ 2367 h 10000"/>
                <a:gd name="connsiteX215" fmla="*/ 8911 w 10000"/>
                <a:gd name="connsiteY215" fmla="*/ 2367 h 10000"/>
                <a:gd name="connsiteX216" fmla="*/ 8911 w 10000"/>
                <a:gd name="connsiteY216" fmla="*/ 2358 h 10000"/>
                <a:gd name="connsiteX217" fmla="*/ 8911 w 10000"/>
                <a:gd name="connsiteY217" fmla="*/ 2358 h 10000"/>
                <a:gd name="connsiteX218" fmla="*/ 8911 w 10000"/>
                <a:gd name="connsiteY218" fmla="*/ 2358 h 10000"/>
                <a:gd name="connsiteX219" fmla="*/ 8911 w 10000"/>
                <a:gd name="connsiteY219" fmla="*/ 2358 h 10000"/>
                <a:gd name="connsiteX220" fmla="*/ 8478 w 10000"/>
                <a:gd name="connsiteY220" fmla="*/ 2384 h 10000"/>
                <a:gd name="connsiteX221" fmla="*/ 8044 w 10000"/>
                <a:gd name="connsiteY221" fmla="*/ 2418 h 10000"/>
                <a:gd name="connsiteX222" fmla="*/ 7147 w 10000"/>
                <a:gd name="connsiteY222" fmla="*/ 2504 h 10000"/>
                <a:gd name="connsiteX223" fmla="*/ 6300 w 10000"/>
                <a:gd name="connsiteY223" fmla="*/ 2590 h 10000"/>
                <a:gd name="connsiteX224" fmla="*/ 5917 w 10000"/>
                <a:gd name="connsiteY224" fmla="*/ 2616 h 10000"/>
                <a:gd name="connsiteX225" fmla="*/ 5554 w 10000"/>
                <a:gd name="connsiteY225" fmla="*/ 2642 h 10000"/>
                <a:gd name="connsiteX226" fmla="*/ 5554 w 10000"/>
                <a:gd name="connsiteY226" fmla="*/ 2642 h 10000"/>
                <a:gd name="connsiteX227" fmla="*/ 5484 w 10000"/>
                <a:gd name="connsiteY227" fmla="*/ 2642 h 10000"/>
                <a:gd name="connsiteX228" fmla="*/ 5484 w 10000"/>
                <a:gd name="connsiteY228" fmla="*/ 2642 h 10000"/>
                <a:gd name="connsiteX229" fmla="*/ 5484 w 10000"/>
                <a:gd name="connsiteY229" fmla="*/ 2642 h 10000"/>
                <a:gd name="connsiteX230" fmla="*/ 5484 w 10000"/>
                <a:gd name="connsiteY230" fmla="*/ 2642 h 10000"/>
                <a:gd name="connsiteX231" fmla="*/ 5484 w 10000"/>
                <a:gd name="connsiteY231" fmla="*/ 2642 h 10000"/>
                <a:gd name="connsiteX232" fmla="*/ 5484 w 10000"/>
                <a:gd name="connsiteY232" fmla="*/ 2642 h 10000"/>
                <a:gd name="connsiteX233" fmla="*/ 5484 w 10000"/>
                <a:gd name="connsiteY233" fmla="*/ 2642 h 10000"/>
                <a:gd name="connsiteX234" fmla="*/ 5313 w 10000"/>
                <a:gd name="connsiteY234" fmla="*/ 2625 h 10000"/>
                <a:gd name="connsiteX235" fmla="*/ 5151 w 10000"/>
                <a:gd name="connsiteY235" fmla="*/ 2599 h 10000"/>
                <a:gd name="connsiteX236" fmla="*/ 5030 w 10000"/>
                <a:gd name="connsiteY236" fmla="*/ 2547 h 10000"/>
                <a:gd name="connsiteX237" fmla="*/ 4919 w 10000"/>
                <a:gd name="connsiteY237" fmla="*/ 2478 h 10000"/>
                <a:gd name="connsiteX238" fmla="*/ 4829 w 10000"/>
                <a:gd name="connsiteY238" fmla="*/ 2401 h 10000"/>
                <a:gd name="connsiteX239" fmla="*/ 4748 w 10000"/>
                <a:gd name="connsiteY239" fmla="*/ 2306 h 10000"/>
                <a:gd name="connsiteX240" fmla="*/ 4708 w 10000"/>
                <a:gd name="connsiteY240" fmla="*/ 2203 h 10000"/>
                <a:gd name="connsiteX241" fmla="*/ 4667 w 10000"/>
                <a:gd name="connsiteY241" fmla="*/ 2083 h 10000"/>
                <a:gd name="connsiteX242" fmla="*/ 4637 w 10000"/>
                <a:gd name="connsiteY242" fmla="*/ 1962 h 10000"/>
                <a:gd name="connsiteX243" fmla="*/ 4627 w 10000"/>
                <a:gd name="connsiteY243" fmla="*/ 1833 h 10000"/>
                <a:gd name="connsiteX244" fmla="*/ 4627 w 10000"/>
                <a:gd name="connsiteY244" fmla="*/ 1695 h 10000"/>
                <a:gd name="connsiteX245" fmla="*/ 4637 w 10000"/>
                <a:gd name="connsiteY245" fmla="*/ 1566 h 10000"/>
                <a:gd name="connsiteX246" fmla="*/ 4667 w 10000"/>
                <a:gd name="connsiteY246" fmla="*/ 1420 h 10000"/>
                <a:gd name="connsiteX247" fmla="*/ 4688 w 10000"/>
                <a:gd name="connsiteY247" fmla="*/ 1282 h 10000"/>
                <a:gd name="connsiteX248" fmla="*/ 4728 w 10000"/>
                <a:gd name="connsiteY248" fmla="*/ 1145 h 10000"/>
                <a:gd name="connsiteX249" fmla="*/ 4778 w 10000"/>
                <a:gd name="connsiteY249" fmla="*/ 1007 h 10000"/>
                <a:gd name="connsiteX250" fmla="*/ 4778 w 10000"/>
                <a:gd name="connsiteY250" fmla="*/ 1007 h 10000"/>
                <a:gd name="connsiteX251" fmla="*/ 4778 w 10000"/>
                <a:gd name="connsiteY251" fmla="*/ 1007 h 10000"/>
                <a:gd name="connsiteX252" fmla="*/ 4778 w 10000"/>
                <a:gd name="connsiteY252" fmla="*/ 1007 h 10000"/>
                <a:gd name="connsiteX253" fmla="*/ 4778 w 10000"/>
                <a:gd name="connsiteY253" fmla="*/ 1007 h 10000"/>
                <a:gd name="connsiteX254" fmla="*/ 4778 w 10000"/>
                <a:gd name="connsiteY254" fmla="*/ 1007 h 10000"/>
                <a:gd name="connsiteX255" fmla="*/ 4788 w 10000"/>
                <a:gd name="connsiteY255" fmla="*/ 998 h 10000"/>
                <a:gd name="connsiteX256" fmla="*/ 4788 w 10000"/>
                <a:gd name="connsiteY256" fmla="*/ 998 h 10000"/>
                <a:gd name="connsiteX257" fmla="*/ 4788 w 10000"/>
                <a:gd name="connsiteY257" fmla="*/ 998 h 10000"/>
                <a:gd name="connsiteX258" fmla="*/ 4788 w 10000"/>
                <a:gd name="connsiteY258" fmla="*/ 998 h 10000"/>
                <a:gd name="connsiteX259" fmla="*/ 4788 w 10000"/>
                <a:gd name="connsiteY259" fmla="*/ 990 h 10000"/>
                <a:gd name="connsiteX260" fmla="*/ 4788 w 10000"/>
                <a:gd name="connsiteY260" fmla="*/ 990 h 10000"/>
                <a:gd name="connsiteX261" fmla="*/ 4788 w 10000"/>
                <a:gd name="connsiteY261" fmla="*/ 990 h 10000"/>
                <a:gd name="connsiteX262" fmla="*/ 4788 w 10000"/>
                <a:gd name="connsiteY262" fmla="*/ 990 h 10000"/>
                <a:gd name="connsiteX263" fmla="*/ 4788 w 10000"/>
                <a:gd name="connsiteY263" fmla="*/ 981 h 10000"/>
                <a:gd name="connsiteX264" fmla="*/ 4788 w 10000"/>
                <a:gd name="connsiteY264" fmla="*/ 981 h 10000"/>
                <a:gd name="connsiteX265" fmla="*/ 4788 w 10000"/>
                <a:gd name="connsiteY265" fmla="*/ 981 h 10000"/>
                <a:gd name="connsiteX266" fmla="*/ 4788 w 10000"/>
                <a:gd name="connsiteY266" fmla="*/ 981 h 10000"/>
                <a:gd name="connsiteX267" fmla="*/ 4788 w 10000"/>
                <a:gd name="connsiteY267" fmla="*/ 972 h 10000"/>
                <a:gd name="connsiteX268" fmla="*/ 4788 w 10000"/>
                <a:gd name="connsiteY268" fmla="*/ 972 h 10000"/>
                <a:gd name="connsiteX269" fmla="*/ 4798 w 10000"/>
                <a:gd name="connsiteY269" fmla="*/ 972 h 10000"/>
                <a:gd name="connsiteX270" fmla="*/ 4798 w 10000"/>
                <a:gd name="connsiteY270" fmla="*/ 972 h 10000"/>
                <a:gd name="connsiteX271" fmla="*/ 4859 w 10000"/>
                <a:gd name="connsiteY271" fmla="*/ 757 h 10000"/>
                <a:gd name="connsiteX272" fmla="*/ 4909 w 10000"/>
                <a:gd name="connsiteY272" fmla="*/ 568 h 10000"/>
                <a:gd name="connsiteX273" fmla="*/ 4919 w 10000"/>
                <a:gd name="connsiteY273" fmla="*/ 491 h 10000"/>
                <a:gd name="connsiteX274" fmla="*/ 4919 w 10000"/>
                <a:gd name="connsiteY274" fmla="*/ 404 h 10000"/>
                <a:gd name="connsiteX275" fmla="*/ 4909 w 10000"/>
                <a:gd name="connsiteY275" fmla="*/ 336 h 10000"/>
                <a:gd name="connsiteX276" fmla="*/ 4899 w 10000"/>
                <a:gd name="connsiteY276" fmla="*/ 267 h 10000"/>
                <a:gd name="connsiteX277" fmla="*/ 4859 w 10000"/>
                <a:gd name="connsiteY277" fmla="*/ 207 h 10000"/>
                <a:gd name="connsiteX278" fmla="*/ 4829 w 10000"/>
                <a:gd name="connsiteY278" fmla="*/ 155 h 10000"/>
                <a:gd name="connsiteX279" fmla="*/ 4778 w 10000"/>
                <a:gd name="connsiteY279" fmla="*/ 103 h 10000"/>
                <a:gd name="connsiteX280" fmla="*/ 4708 w 10000"/>
                <a:gd name="connsiteY280" fmla="*/ 69 h 10000"/>
                <a:gd name="connsiteX281" fmla="*/ 4627 w 10000"/>
                <a:gd name="connsiteY281" fmla="*/ 43 h 10000"/>
                <a:gd name="connsiteX282" fmla="*/ 4536 w 10000"/>
                <a:gd name="connsiteY282" fmla="*/ 9 h 10000"/>
                <a:gd name="connsiteX283" fmla="*/ 4425 w 10000"/>
                <a:gd name="connsiteY283" fmla="*/ 0 h 10000"/>
                <a:gd name="connsiteX284" fmla="*/ 4304 w 10000"/>
                <a:gd name="connsiteY284" fmla="*/ 0 h 10000"/>
                <a:gd name="connsiteX285" fmla="*/ 4304 w 10000"/>
                <a:gd name="connsiteY285" fmla="*/ 0 h 10000"/>
                <a:gd name="connsiteX286" fmla="*/ 4304 w 10000"/>
                <a:gd name="connsiteY286" fmla="*/ 0 h 10000"/>
                <a:gd name="connsiteX0" fmla="*/ 4304 w 10000"/>
                <a:gd name="connsiteY0" fmla="*/ 0 h 9685"/>
                <a:gd name="connsiteX1" fmla="*/ 4304 w 10000"/>
                <a:gd name="connsiteY1" fmla="*/ 0 h 9685"/>
                <a:gd name="connsiteX2" fmla="*/ 4304 w 10000"/>
                <a:gd name="connsiteY2" fmla="*/ 0 h 9685"/>
                <a:gd name="connsiteX3" fmla="*/ 4163 w 10000"/>
                <a:gd name="connsiteY3" fmla="*/ 0 h 9685"/>
                <a:gd name="connsiteX4" fmla="*/ 4002 w 10000"/>
                <a:gd name="connsiteY4" fmla="*/ 9 h 9685"/>
                <a:gd name="connsiteX5" fmla="*/ 3851 w 10000"/>
                <a:gd name="connsiteY5" fmla="*/ 26 h 9685"/>
                <a:gd name="connsiteX6" fmla="*/ 3659 w 10000"/>
                <a:gd name="connsiteY6" fmla="*/ 60 h 9685"/>
                <a:gd name="connsiteX7" fmla="*/ 3659 w 10000"/>
                <a:gd name="connsiteY7" fmla="*/ 60 h 9685"/>
                <a:gd name="connsiteX8" fmla="*/ 3659 w 10000"/>
                <a:gd name="connsiteY8" fmla="*/ 60 h 9685"/>
                <a:gd name="connsiteX9" fmla="*/ 3659 w 10000"/>
                <a:gd name="connsiteY9" fmla="*/ 60 h 9685"/>
                <a:gd name="connsiteX10" fmla="*/ 3649 w 10000"/>
                <a:gd name="connsiteY10" fmla="*/ 60 h 9685"/>
                <a:gd name="connsiteX11" fmla="*/ 3649 w 10000"/>
                <a:gd name="connsiteY11" fmla="*/ 60 h 9685"/>
                <a:gd name="connsiteX12" fmla="*/ 3649 w 10000"/>
                <a:gd name="connsiteY12" fmla="*/ 69 h 9685"/>
                <a:gd name="connsiteX13" fmla="*/ 3649 w 10000"/>
                <a:gd name="connsiteY13" fmla="*/ 69 h 9685"/>
                <a:gd name="connsiteX14" fmla="*/ 3649 w 10000"/>
                <a:gd name="connsiteY14" fmla="*/ 69 h 9685"/>
                <a:gd name="connsiteX15" fmla="*/ 3407 w 10000"/>
                <a:gd name="connsiteY15" fmla="*/ 120 h 9685"/>
                <a:gd name="connsiteX16" fmla="*/ 3216 w 10000"/>
                <a:gd name="connsiteY16" fmla="*/ 172 h 9685"/>
                <a:gd name="connsiteX17" fmla="*/ 3054 w 10000"/>
                <a:gd name="connsiteY17" fmla="*/ 241 h 9685"/>
                <a:gd name="connsiteX18" fmla="*/ 2913 w 10000"/>
                <a:gd name="connsiteY18" fmla="*/ 310 h 9685"/>
                <a:gd name="connsiteX19" fmla="*/ 2833 w 10000"/>
                <a:gd name="connsiteY19" fmla="*/ 387 h 9685"/>
                <a:gd name="connsiteX20" fmla="*/ 2792 w 10000"/>
                <a:gd name="connsiteY20" fmla="*/ 422 h 9685"/>
                <a:gd name="connsiteX21" fmla="*/ 2772 w 10000"/>
                <a:gd name="connsiteY21" fmla="*/ 465 h 9685"/>
                <a:gd name="connsiteX22" fmla="*/ 2732 w 10000"/>
                <a:gd name="connsiteY22" fmla="*/ 559 h 9685"/>
                <a:gd name="connsiteX23" fmla="*/ 2722 w 10000"/>
                <a:gd name="connsiteY23" fmla="*/ 663 h 9685"/>
                <a:gd name="connsiteX24" fmla="*/ 2722 w 10000"/>
                <a:gd name="connsiteY24" fmla="*/ 663 h 9685"/>
                <a:gd name="connsiteX25" fmla="*/ 2732 w 10000"/>
                <a:gd name="connsiteY25" fmla="*/ 783 h 9685"/>
                <a:gd name="connsiteX26" fmla="*/ 2762 w 10000"/>
                <a:gd name="connsiteY26" fmla="*/ 895 h 9685"/>
                <a:gd name="connsiteX27" fmla="*/ 2792 w 10000"/>
                <a:gd name="connsiteY27" fmla="*/ 1024 h 9685"/>
                <a:gd name="connsiteX28" fmla="*/ 2853 w 10000"/>
                <a:gd name="connsiteY28" fmla="*/ 1170 h 9685"/>
                <a:gd name="connsiteX29" fmla="*/ 2984 w 10000"/>
                <a:gd name="connsiteY29" fmla="*/ 1480 h 9685"/>
                <a:gd name="connsiteX30" fmla="*/ 3125 w 10000"/>
                <a:gd name="connsiteY30" fmla="*/ 1859 h 9685"/>
                <a:gd name="connsiteX31" fmla="*/ 3125 w 10000"/>
                <a:gd name="connsiteY31" fmla="*/ 1859 h 9685"/>
                <a:gd name="connsiteX32" fmla="*/ 3125 w 10000"/>
                <a:gd name="connsiteY32" fmla="*/ 1859 h 9685"/>
                <a:gd name="connsiteX33" fmla="*/ 3125 w 10000"/>
                <a:gd name="connsiteY33" fmla="*/ 1867 h 9685"/>
                <a:gd name="connsiteX34" fmla="*/ 3125 w 10000"/>
                <a:gd name="connsiteY34" fmla="*/ 1867 h 9685"/>
                <a:gd name="connsiteX35" fmla="*/ 3135 w 10000"/>
                <a:gd name="connsiteY35" fmla="*/ 1876 h 9685"/>
                <a:gd name="connsiteX36" fmla="*/ 3135 w 10000"/>
                <a:gd name="connsiteY36" fmla="*/ 1876 h 9685"/>
                <a:gd name="connsiteX37" fmla="*/ 3175 w 10000"/>
                <a:gd name="connsiteY37" fmla="*/ 1979 h 9685"/>
                <a:gd name="connsiteX38" fmla="*/ 3196 w 10000"/>
                <a:gd name="connsiteY38" fmla="*/ 2083 h 9685"/>
                <a:gd name="connsiteX39" fmla="*/ 3216 w 10000"/>
                <a:gd name="connsiteY39" fmla="*/ 2177 h 9685"/>
                <a:gd name="connsiteX40" fmla="*/ 3216 w 10000"/>
                <a:gd name="connsiteY40" fmla="*/ 2263 h 9685"/>
                <a:gd name="connsiteX41" fmla="*/ 3196 w 10000"/>
                <a:gd name="connsiteY41" fmla="*/ 2332 h 9685"/>
                <a:gd name="connsiteX42" fmla="*/ 3175 w 10000"/>
                <a:gd name="connsiteY42" fmla="*/ 2401 h 9685"/>
                <a:gd name="connsiteX43" fmla="*/ 3145 w 10000"/>
                <a:gd name="connsiteY43" fmla="*/ 2453 h 9685"/>
                <a:gd name="connsiteX44" fmla="*/ 3105 w 10000"/>
                <a:gd name="connsiteY44" fmla="*/ 2496 h 9685"/>
                <a:gd name="connsiteX45" fmla="*/ 3065 w 10000"/>
                <a:gd name="connsiteY45" fmla="*/ 2530 h 9685"/>
                <a:gd name="connsiteX46" fmla="*/ 3004 w 10000"/>
                <a:gd name="connsiteY46" fmla="*/ 2565 h 9685"/>
                <a:gd name="connsiteX47" fmla="*/ 2944 w 10000"/>
                <a:gd name="connsiteY47" fmla="*/ 2590 h 9685"/>
                <a:gd name="connsiteX48" fmla="*/ 2873 w 10000"/>
                <a:gd name="connsiteY48" fmla="*/ 2608 h 9685"/>
                <a:gd name="connsiteX49" fmla="*/ 2722 w 10000"/>
                <a:gd name="connsiteY49" fmla="*/ 2625 h 9685"/>
                <a:gd name="connsiteX50" fmla="*/ 2550 w 10000"/>
                <a:gd name="connsiteY50" fmla="*/ 2642 h 9685"/>
                <a:gd name="connsiteX51" fmla="*/ 2550 w 10000"/>
                <a:gd name="connsiteY51" fmla="*/ 2642 h 9685"/>
                <a:gd name="connsiteX52" fmla="*/ 2550 w 10000"/>
                <a:gd name="connsiteY52" fmla="*/ 2642 h 9685"/>
                <a:gd name="connsiteX53" fmla="*/ 2550 w 10000"/>
                <a:gd name="connsiteY53" fmla="*/ 2642 h 9685"/>
                <a:gd name="connsiteX54" fmla="*/ 2550 w 10000"/>
                <a:gd name="connsiteY54" fmla="*/ 2642 h 9685"/>
                <a:gd name="connsiteX55" fmla="*/ 2550 w 10000"/>
                <a:gd name="connsiteY55" fmla="*/ 2642 h 9685"/>
                <a:gd name="connsiteX56" fmla="*/ 2550 w 10000"/>
                <a:gd name="connsiteY56" fmla="*/ 2642 h 9685"/>
                <a:gd name="connsiteX57" fmla="*/ 2550 w 10000"/>
                <a:gd name="connsiteY57" fmla="*/ 2642 h 9685"/>
                <a:gd name="connsiteX58" fmla="*/ 2339 w 10000"/>
                <a:gd name="connsiteY58" fmla="*/ 2642 h 9685"/>
                <a:gd name="connsiteX59" fmla="*/ 2127 w 10000"/>
                <a:gd name="connsiteY59" fmla="*/ 2616 h 9685"/>
                <a:gd name="connsiteX60" fmla="*/ 2127 w 10000"/>
                <a:gd name="connsiteY60" fmla="*/ 2616 h 9685"/>
                <a:gd name="connsiteX61" fmla="*/ 1804 w 10000"/>
                <a:gd name="connsiteY61" fmla="*/ 2590 h 9685"/>
                <a:gd name="connsiteX62" fmla="*/ 1502 w 10000"/>
                <a:gd name="connsiteY62" fmla="*/ 2573 h 9685"/>
                <a:gd name="connsiteX63" fmla="*/ 1502 w 10000"/>
                <a:gd name="connsiteY63" fmla="*/ 2573 h 9685"/>
                <a:gd name="connsiteX64" fmla="*/ 1230 w 10000"/>
                <a:gd name="connsiteY64" fmla="*/ 2565 h 9685"/>
                <a:gd name="connsiteX65" fmla="*/ 867 w 10000"/>
                <a:gd name="connsiteY65" fmla="*/ 2547 h 9685"/>
                <a:gd name="connsiteX66" fmla="*/ 0 w 10000"/>
                <a:gd name="connsiteY66" fmla="*/ 2470 h 9685"/>
                <a:gd name="connsiteX67" fmla="*/ 0 w 10000"/>
                <a:gd name="connsiteY67" fmla="*/ 8881 h 9685"/>
                <a:gd name="connsiteX68" fmla="*/ 9990 w 10000"/>
                <a:gd name="connsiteY68" fmla="*/ 8881 h 9685"/>
                <a:gd name="connsiteX69" fmla="*/ 9990 w 10000"/>
                <a:gd name="connsiteY69" fmla="*/ 8881 h 9685"/>
                <a:gd name="connsiteX70" fmla="*/ 9960 w 10000"/>
                <a:gd name="connsiteY70" fmla="*/ 9131 h 9685"/>
                <a:gd name="connsiteX71" fmla="*/ 9919 w 10000"/>
                <a:gd name="connsiteY71" fmla="*/ 9398 h 9685"/>
                <a:gd name="connsiteX72" fmla="*/ 9879 w 10000"/>
                <a:gd name="connsiteY72" fmla="*/ 9682 h 9685"/>
                <a:gd name="connsiteX73" fmla="*/ 9909 w 10000"/>
                <a:gd name="connsiteY73" fmla="*/ 9527 h 9685"/>
                <a:gd name="connsiteX74" fmla="*/ 9960 w 10000"/>
                <a:gd name="connsiteY74" fmla="*/ 9114 h 9685"/>
                <a:gd name="connsiteX75" fmla="*/ 9990 w 10000"/>
                <a:gd name="connsiteY75" fmla="*/ 8744 h 9685"/>
                <a:gd name="connsiteX76" fmla="*/ 10000 w 10000"/>
                <a:gd name="connsiteY76" fmla="*/ 8417 h 9685"/>
                <a:gd name="connsiteX77" fmla="*/ 9970 w 10000"/>
                <a:gd name="connsiteY77" fmla="*/ 8141 h 9685"/>
                <a:gd name="connsiteX78" fmla="*/ 9940 w 10000"/>
                <a:gd name="connsiteY78" fmla="*/ 7900 h 9685"/>
                <a:gd name="connsiteX79" fmla="*/ 9879 w 10000"/>
                <a:gd name="connsiteY79" fmla="*/ 7702 h 9685"/>
                <a:gd name="connsiteX80" fmla="*/ 9798 w 10000"/>
                <a:gd name="connsiteY80" fmla="*/ 7522 h 9685"/>
                <a:gd name="connsiteX81" fmla="*/ 9718 w 10000"/>
                <a:gd name="connsiteY81" fmla="*/ 7384 h 9685"/>
                <a:gd name="connsiteX82" fmla="*/ 9617 w 10000"/>
                <a:gd name="connsiteY82" fmla="*/ 7272 h 9685"/>
                <a:gd name="connsiteX83" fmla="*/ 9506 w 10000"/>
                <a:gd name="connsiteY83" fmla="*/ 7186 h 9685"/>
                <a:gd name="connsiteX84" fmla="*/ 9395 w 10000"/>
                <a:gd name="connsiteY84" fmla="*/ 7126 h 9685"/>
                <a:gd name="connsiteX85" fmla="*/ 9274 w 10000"/>
                <a:gd name="connsiteY85" fmla="*/ 7083 h 9685"/>
                <a:gd name="connsiteX86" fmla="*/ 9153 w 10000"/>
                <a:gd name="connsiteY86" fmla="*/ 7057 h 9685"/>
                <a:gd name="connsiteX87" fmla="*/ 9022 w 10000"/>
                <a:gd name="connsiteY87" fmla="*/ 7040 h 9685"/>
                <a:gd name="connsiteX88" fmla="*/ 8901 w 10000"/>
                <a:gd name="connsiteY88" fmla="*/ 7040 h 9685"/>
                <a:gd name="connsiteX89" fmla="*/ 8901 w 10000"/>
                <a:gd name="connsiteY89" fmla="*/ 7040 h 9685"/>
                <a:gd name="connsiteX90" fmla="*/ 8901 w 10000"/>
                <a:gd name="connsiteY90" fmla="*/ 7040 h 9685"/>
                <a:gd name="connsiteX91" fmla="*/ 8901 w 10000"/>
                <a:gd name="connsiteY91" fmla="*/ 7040 h 9685"/>
                <a:gd name="connsiteX92" fmla="*/ 8901 w 10000"/>
                <a:gd name="connsiteY92" fmla="*/ 7040 h 9685"/>
                <a:gd name="connsiteX93" fmla="*/ 8901 w 10000"/>
                <a:gd name="connsiteY93" fmla="*/ 7040 h 9685"/>
                <a:gd name="connsiteX94" fmla="*/ 8700 w 10000"/>
                <a:gd name="connsiteY94" fmla="*/ 7040 h 9685"/>
                <a:gd name="connsiteX95" fmla="*/ 8528 w 10000"/>
                <a:gd name="connsiteY95" fmla="*/ 7057 h 9685"/>
                <a:gd name="connsiteX96" fmla="*/ 8528 w 10000"/>
                <a:gd name="connsiteY96" fmla="*/ 7057 h 9685"/>
                <a:gd name="connsiteX97" fmla="*/ 8528 w 10000"/>
                <a:gd name="connsiteY97" fmla="*/ 7057 h 9685"/>
                <a:gd name="connsiteX98" fmla="*/ 8528 w 10000"/>
                <a:gd name="connsiteY98" fmla="*/ 7057 h 9685"/>
                <a:gd name="connsiteX99" fmla="*/ 8518 w 10000"/>
                <a:gd name="connsiteY99" fmla="*/ 7065 h 9685"/>
                <a:gd name="connsiteX100" fmla="*/ 8518 w 10000"/>
                <a:gd name="connsiteY100" fmla="*/ 7065 h 9685"/>
                <a:gd name="connsiteX101" fmla="*/ 8508 w 10000"/>
                <a:gd name="connsiteY101" fmla="*/ 7065 h 9685"/>
                <a:gd name="connsiteX102" fmla="*/ 8508 w 10000"/>
                <a:gd name="connsiteY102" fmla="*/ 7065 h 9685"/>
                <a:gd name="connsiteX103" fmla="*/ 8508 w 10000"/>
                <a:gd name="connsiteY103" fmla="*/ 7065 h 9685"/>
                <a:gd name="connsiteX104" fmla="*/ 8508 w 10000"/>
                <a:gd name="connsiteY104" fmla="*/ 7065 h 9685"/>
                <a:gd name="connsiteX105" fmla="*/ 8337 w 10000"/>
                <a:gd name="connsiteY105" fmla="*/ 7083 h 9685"/>
                <a:gd name="connsiteX106" fmla="*/ 8135 w 10000"/>
                <a:gd name="connsiteY106" fmla="*/ 7126 h 9685"/>
                <a:gd name="connsiteX107" fmla="*/ 7671 w 10000"/>
                <a:gd name="connsiteY107" fmla="*/ 7229 h 9685"/>
                <a:gd name="connsiteX108" fmla="*/ 7671 w 10000"/>
                <a:gd name="connsiteY108" fmla="*/ 7229 h 9685"/>
                <a:gd name="connsiteX109" fmla="*/ 7671 w 10000"/>
                <a:gd name="connsiteY109" fmla="*/ 7229 h 9685"/>
                <a:gd name="connsiteX110" fmla="*/ 7671 w 10000"/>
                <a:gd name="connsiteY110" fmla="*/ 7229 h 9685"/>
                <a:gd name="connsiteX111" fmla="*/ 7661 w 10000"/>
                <a:gd name="connsiteY111" fmla="*/ 7229 h 9685"/>
                <a:gd name="connsiteX112" fmla="*/ 7661 w 10000"/>
                <a:gd name="connsiteY112" fmla="*/ 7229 h 9685"/>
                <a:gd name="connsiteX113" fmla="*/ 7450 w 10000"/>
                <a:gd name="connsiteY113" fmla="*/ 7272 h 9685"/>
                <a:gd name="connsiteX114" fmla="*/ 7248 w 10000"/>
                <a:gd name="connsiteY114" fmla="*/ 7315 h 9685"/>
                <a:gd name="connsiteX115" fmla="*/ 7036 w 10000"/>
                <a:gd name="connsiteY115" fmla="*/ 7349 h 9685"/>
                <a:gd name="connsiteX116" fmla="*/ 6835 w 10000"/>
                <a:gd name="connsiteY116" fmla="*/ 7349 h 9685"/>
                <a:gd name="connsiteX117" fmla="*/ 6835 w 10000"/>
                <a:gd name="connsiteY117" fmla="*/ 7349 h 9685"/>
                <a:gd name="connsiteX118" fmla="*/ 6835 w 10000"/>
                <a:gd name="connsiteY118" fmla="*/ 7349 h 9685"/>
                <a:gd name="connsiteX119" fmla="*/ 6835 w 10000"/>
                <a:gd name="connsiteY119" fmla="*/ 7349 h 9685"/>
                <a:gd name="connsiteX120" fmla="*/ 6835 w 10000"/>
                <a:gd name="connsiteY120" fmla="*/ 7349 h 9685"/>
                <a:gd name="connsiteX121" fmla="*/ 6835 w 10000"/>
                <a:gd name="connsiteY121" fmla="*/ 7349 h 9685"/>
                <a:gd name="connsiteX122" fmla="*/ 6835 w 10000"/>
                <a:gd name="connsiteY122" fmla="*/ 7349 h 9685"/>
                <a:gd name="connsiteX123" fmla="*/ 6835 w 10000"/>
                <a:gd name="connsiteY123" fmla="*/ 7349 h 9685"/>
                <a:gd name="connsiteX124" fmla="*/ 6663 w 10000"/>
                <a:gd name="connsiteY124" fmla="*/ 7349 h 9685"/>
                <a:gd name="connsiteX125" fmla="*/ 6512 w 10000"/>
                <a:gd name="connsiteY125" fmla="*/ 7315 h 9685"/>
                <a:gd name="connsiteX126" fmla="*/ 6442 w 10000"/>
                <a:gd name="connsiteY126" fmla="*/ 7289 h 9685"/>
                <a:gd name="connsiteX127" fmla="*/ 6381 w 10000"/>
                <a:gd name="connsiteY127" fmla="*/ 7263 h 9685"/>
                <a:gd name="connsiteX128" fmla="*/ 6321 w 10000"/>
                <a:gd name="connsiteY128" fmla="*/ 7229 h 9685"/>
                <a:gd name="connsiteX129" fmla="*/ 6270 w 10000"/>
                <a:gd name="connsiteY129" fmla="*/ 7186 h 9685"/>
                <a:gd name="connsiteX130" fmla="*/ 6220 w 10000"/>
                <a:gd name="connsiteY130" fmla="*/ 7134 h 9685"/>
                <a:gd name="connsiteX131" fmla="*/ 6169 w 10000"/>
                <a:gd name="connsiteY131" fmla="*/ 7074 h 9685"/>
                <a:gd name="connsiteX132" fmla="*/ 6149 w 10000"/>
                <a:gd name="connsiteY132" fmla="*/ 7014 h 9685"/>
                <a:gd name="connsiteX133" fmla="*/ 6109 w 10000"/>
                <a:gd name="connsiteY133" fmla="*/ 6936 h 9685"/>
                <a:gd name="connsiteX134" fmla="*/ 6099 w 10000"/>
                <a:gd name="connsiteY134" fmla="*/ 6859 h 9685"/>
                <a:gd name="connsiteX135" fmla="*/ 6089 w 10000"/>
                <a:gd name="connsiteY135" fmla="*/ 6764 h 9685"/>
                <a:gd name="connsiteX136" fmla="*/ 6089 w 10000"/>
                <a:gd name="connsiteY136" fmla="*/ 6661 h 9685"/>
                <a:gd name="connsiteX137" fmla="*/ 6089 w 10000"/>
                <a:gd name="connsiteY137" fmla="*/ 6549 h 9685"/>
                <a:gd name="connsiteX138" fmla="*/ 6089 w 10000"/>
                <a:gd name="connsiteY138" fmla="*/ 6549 h 9685"/>
                <a:gd name="connsiteX139" fmla="*/ 6089 w 10000"/>
                <a:gd name="connsiteY139" fmla="*/ 6549 h 9685"/>
                <a:gd name="connsiteX140" fmla="*/ 6089 w 10000"/>
                <a:gd name="connsiteY140" fmla="*/ 6549 h 9685"/>
                <a:gd name="connsiteX141" fmla="*/ 6089 w 10000"/>
                <a:gd name="connsiteY141" fmla="*/ 6523 h 9685"/>
                <a:gd name="connsiteX142" fmla="*/ 6089 w 10000"/>
                <a:gd name="connsiteY142" fmla="*/ 6523 h 9685"/>
                <a:gd name="connsiteX143" fmla="*/ 6099 w 10000"/>
                <a:gd name="connsiteY143" fmla="*/ 6523 h 9685"/>
                <a:gd name="connsiteX144" fmla="*/ 6099 w 10000"/>
                <a:gd name="connsiteY144" fmla="*/ 6523 h 9685"/>
                <a:gd name="connsiteX145" fmla="*/ 6099 w 10000"/>
                <a:gd name="connsiteY145" fmla="*/ 6515 h 9685"/>
                <a:gd name="connsiteX146" fmla="*/ 6099 w 10000"/>
                <a:gd name="connsiteY146" fmla="*/ 6515 h 9685"/>
                <a:gd name="connsiteX147" fmla="*/ 6099 w 10000"/>
                <a:gd name="connsiteY147" fmla="*/ 6515 h 9685"/>
                <a:gd name="connsiteX148" fmla="*/ 6099 w 10000"/>
                <a:gd name="connsiteY148" fmla="*/ 6515 h 9685"/>
                <a:gd name="connsiteX149" fmla="*/ 6129 w 10000"/>
                <a:gd name="connsiteY149" fmla="*/ 6231 h 9685"/>
                <a:gd name="connsiteX150" fmla="*/ 6179 w 10000"/>
                <a:gd name="connsiteY150" fmla="*/ 5998 h 9685"/>
                <a:gd name="connsiteX151" fmla="*/ 6240 w 10000"/>
                <a:gd name="connsiteY151" fmla="*/ 5800 h 9685"/>
                <a:gd name="connsiteX152" fmla="*/ 6280 w 10000"/>
                <a:gd name="connsiteY152" fmla="*/ 5731 h 9685"/>
                <a:gd name="connsiteX153" fmla="*/ 6321 w 10000"/>
                <a:gd name="connsiteY153" fmla="*/ 5654 h 9685"/>
                <a:gd name="connsiteX154" fmla="*/ 6351 w 10000"/>
                <a:gd name="connsiteY154" fmla="*/ 5602 h 9685"/>
                <a:gd name="connsiteX155" fmla="*/ 6401 w 10000"/>
                <a:gd name="connsiteY155" fmla="*/ 5551 h 9685"/>
                <a:gd name="connsiteX156" fmla="*/ 6452 w 10000"/>
                <a:gd name="connsiteY156" fmla="*/ 5508 h 9685"/>
                <a:gd name="connsiteX157" fmla="*/ 6512 w 10000"/>
                <a:gd name="connsiteY157" fmla="*/ 5473 h 9685"/>
                <a:gd name="connsiteX158" fmla="*/ 6563 w 10000"/>
                <a:gd name="connsiteY158" fmla="*/ 5448 h 9685"/>
                <a:gd name="connsiteX159" fmla="*/ 6623 w 10000"/>
                <a:gd name="connsiteY159" fmla="*/ 5439 h 9685"/>
                <a:gd name="connsiteX160" fmla="*/ 6694 w 10000"/>
                <a:gd name="connsiteY160" fmla="*/ 5422 h 9685"/>
                <a:gd name="connsiteX161" fmla="*/ 6774 w 10000"/>
                <a:gd name="connsiteY161" fmla="*/ 5413 h 9685"/>
                <a:gd name="connsiteX162" fmla="*/ 6774 w 10000"/>
                <a:gd name="connsiteY162" fmla="*/ 5413 h 9685"/>
                <a:gd name="connsiteX163" fmla="*/ 6774 w 10000"/>
                <a:gd name="connsiteY163" fmla="*/ 5413 h 9685"/>
                <a:gd name="connsiteX164" fmla="*/ 6774 w 10000"/>
                <a:gd name="connsiteY164" fmla="*/ 5413 h 9685"/>
                <a:gd name="connsiteX165" fmla="*/ 6774 w 10000"/>
                <a:gd name="connsiteY165" fmla="*/ 5413 h 9685"/>
                <a:gd name="connsiteX166" fmla="*/ 6774 w 10000"/>
                <a:gd name="connsiteY166" fmla="*/ 5413 h 9685"/>
                <a:gd name="connsiteX167" fmla="*/ 6774 w 10000"/>
                <a:gd name="connsiteY167" fmla="*/ 5413 h 9685"/>
                <a:gd name="connsiteX168" fmla="*/ 6774 w 10000"/>
                <a:gd name="connsiteY168" fmla="*/ 5413 h 9685"/>
                <a:gd name="connsiteX169" fmla="*/ 6875 w 10000"/>
                <a:gd name="connsiteY169" fmla="*/ 5422 h 9685"/>
                <a:gd name="connsiteX170" fmla="*/ 7006 w 10000"/>
                <a:gd name="connsiteY170" fmla="*/ 5448 h 9685"/>
                <a:gd name="connsiteX171" fmla="*/ 7137 w 10000"/>
                <a:gd name="connsiteY171" fmla="*/ 5465 h 9685"/>
                <a:gd name="connsiteX172" fmla="*/ 7268 w 10000"/>
                <a:gd name="connsiteY172" fmla="*/ 5508 h 9685"/>
                <a:gd name="connsiteX173" fmla="*/ 7601 w 10000"/>
                <a:gd name="connsiteY173" fmla="*/ 5611 h 9685"/>
                <a:gd name="connsiteX174" fmla="*/ 7964 w 10000"/>
                <a:gd name="connsiteY174" fmla="*/ 5740 h 9685"/>
                <a:gd name="connsiteX175" fmla="*/ 7964 w 10000"/>
                <a:gd name="connsiteY175" fmla="*/ 5740 h 9685"/>
                <a:gd name="connsiteX176" fmla="*/ 7984 w 10000"/>
                <a:gd name="connsiteY176" fmla="*/ 5740 h 9685"/>
                <a:gd name="connsiteX177" fmla="*/ 7984 w 10000"/>
                <a:gd name="connsiteY177" fmla="*/ 5740 h 9685"/>
                <a:gd name="connsiteX178" fmla="*/ 7994 w 10000"/>
                <a:gd name="connsiteY178" fmla="*/ 5740 h 9685"/>
                <a:gd name="connsiteX179" fmla="*/ 7994 w 10000"/>
                <a:gd name="connsiteY179" fmla="*/ 5740 h 9685"/>
                <a:gd name="connsiteX180" fmla="*/ 8216 w 10000"/>
                <a:gd name="connsiteY180" fmla="*/ 5809 h 9685"/>
                <a:gd name="connsiteX181" fmla="*/ 8407 w 10000"/>
                <a:gd name="connsiteY181" fmla="*/ 5861 h 9685"/>
                <a:gd name="connsiteX182" fmla="*/ 8599 w 10000"/>
                <a:gd name="connsiteY182" fmla="*/ 5895 h 9685"/>
                <a:gd name="connsiteX183" fmla="*/ 8770 w 10000"/>
                <a:gd name="connsiteY183" fmla="*/ 5904 h 9685"/>
                <a:gd name="connsiteX184" fmla="*/ 8770 w 10000"/>
                <a:gd name="connsiteY184" fmla="*/ 5904 h 9685"/>
                <a:gd name="connsiteX185" fmla="*/ 8770 w 10000"/>
                <a:gd name="connsiteY185" fmla="*/ 5904 h 9685"/>
                <a:gd name="connsiteX186" fmla="*/ 8770 w 10000"/>
                <a:gd name="connsiteY186" fmla="*/ 5904 h 9685"/>
                <a:gd name="connsiteX187" fmla="*/ 8770 w 10000"/>
                <a:gd name="connsiteY187" fmla="*/ 5904 h 9685"/>
                <a:gd name="connsiteX188" fmla="*/ 8770 w 10000"/>
                <a:gd name="connsiteY188" fmla="*/ 5904 h 9685"/>
                <a:gd name="connsiteX189" fmla="*/ 8911 w 10000"/>
                <a:gd name="connsiteY189" fmla="*/ 5895 h 9685"/>
                <a:gd name="connsiteX190" fmla="*/ 9032 w 10000"/>
                <a:gd name="connsiteY190" fmla="*/ 5861 h 9685"/>
                <a:gd name="connsiteX191" fmla="*/ 9093 w 10000"/>
                <a:gd name="connsiteY191" fmla="*/ 5843 h 9685"/>
                <a:gd name="connsiteX192" fmla="*/ 9143 w 10000"/>
                <a:gd name="connsiteY192" fmla="*/ 5818 h 9685"/>
                <a:gd name="connsiteX193" fmla="*/ 9194 w 10000"/>
                <a:gd name="connsiteY193" fmla="*/ 5792 h 9685"/>
                <a:gd name="connsiteX194" fmla="*/ 9244 w 10000"/>
                <a:gd name="connsiteY194" fmla="*/ 5749 h 9685"/>
                <a:gd name="connsiteX195" fmla="*/ 9274 w 10000"/>
                <a:gd name="connsiteY195" fmla="*/ 5706 h 9685"/>
                <a:gd name="connsiteX196" fmla="*/ 9315 w 10000"/>
                <a:gd name="connsiteY196" fmla="*/ 5654 h 9685"/>
                <a:gd name="connsiteX197" fmla="*/ 9375 w 10000"/>
                <a:gd name="connsiteY197" fmla="*/ 5534 h 9685"/>
                <a:gd name="connsiteX198" fmla="*/ 9425 w 10000"/>
                <a:gd name="connsiteY198" fmla="*/ 5370 h 9685"/>
                <a:gd name="connsiteX199" fmla="*/ 9446 w 10000"/>
                <a:gd name="connsiteY199" fmla="*/ 5198 h 9685"/>
                <a:gd name="connsiteX200" fmla="*/ 9456 w 10000"/>
                <a:gd name="connsiteY200" fmla="*/ 4974 h 9685"/>
                <a:gd name="connsiteX201" fmla="*/ 9446 w 10000"/>
                <a:gd name="connsiteY201" fmla="*/ 4733 h 9685"/>
                <a:gd name="connsiteX202" fmla="*/ 9415 w 10000"/>
                <a:gd name="connsiteY202" fmla="*/ 4458 h 9685"/>
                <a:gd name="connsiteX203" fmla="*/ 9365 w 10000"/>
                <a:gd name="connsiteY203" fmla="*/ 4131 h 9685"/>
                <a:gd name="connsiteX204" fmla="*/ 9284 w 10000"/>
                <a:gd name="connsiteY204" fmla="*/ 3778 h 9685"/>
                <a:gd name="connsiteX205" fmla="*/ 9204 w 10000"/>
                <a:gd name="connsiteY205" fmla="*/ 3365 h 9685"/>
                <a:gd name="connsiteX206" fmla="*/ 9083 w 10000"/>
                <a:gd name="connsiteY206" fmla="*/ 2935 h 9685"/>
                <a:gd name="connsiteX207" fmla="*/ 8931 w 10000"/>
                <a:gd name="connsiteY207" fmla="*/ 2453 h 9685"/>
                <a:gd name="connsiteX208" fmla="*/ 8931 w 10000"/>
                <a:gd name="connsiteY208" fmla="*/ 2453 h 9685"/>
                <a:gd name="connsiteX209" fmla="*/ 8931 w 10000"/>
                <a:gd name="connsiteY209" fmla="*/ 2418 h 9685"/>
                <a:gd name="connsiteX210" fmla="*/ 8931 w 10000"/>
                <a:gd name="connsiteY210" fmla="*/ 2418 h 9685"/>
                <a:gd name="connsiteX211" fmla="*/ 8921 w 10000"/>
                <a:gd name="connsiteY211" fmla="*/ 2410 h 9685"/>
                <a:gd name="connsiteX212" fmla="*/ 8921 w 10000"/>
                <a:gd name="connsiteY212" fmla="*/ 2410 h 9685"/>
                <a:gd name="connsiteX213" fmla="*/ 8911 w 10000"/>
                <a:gd name="connsiteY213" fmla="*/ 2367 h 9685"/>
                <a:gd name="connsiteX214" fmla="*/ 8911 w 10000"/>
                <a:gd name="connsiteY214" fmla="*/ 2367 h 9685"/>
                <a:gd name="connsiteX215" fmla="*/ 8911 w 10000"/>
                <a:gd name="connsiteY215" fmla="*/ 2358 h 9685"/>
                <a:gd name="connsiteX216" fmla="*/ 8911 w 10000"/>
                <a:gd name="connsiteY216" fmla="*/ 2358 h 9685"/>
                <a:gd name="connsiteX217" fmla="*/ 8911 w 10000"/>
                <a:gd name="connsiteY217" fmla="*/ 2358 h 9685"/>
                <a:gd name="connsiteX218" fmla="*/ 8911 w 10000"/>
                <a:gd name="connsiteY218" fmla="*/ 2358 h 9685"/>
                <a:gd name="connsiteX219" fmla="*/ 8478 w 10000"/>
                <a:gd name="connsiteY219" fmla="*/ 2384 h 9685"/>
                <a:gd name="connsiteX220" fmla="*/ 8044 w 10000"/>
                <a:gd name="connsiteY220" fmla="*/ 2418 h 9685"/>
                <a:gd name="connsiteX221" fmla="*/ 7147 w 10000"/>
                <a:gd name="connsiteY221" fmla="*/ 2504 h 9685"/>
                <a:gd name="connsiteX222" fmla="*/ 6300 w 10000"/>
                <a:gd name="connsiteY222" fmla="*/ 2590 h 9685"/>
                <a:gd name="connsiteX223" fmla="*/ 5917 w 10000"/>
                <a:gd name="connsiteY223" fmla="*/ 2616 h 9685"/>
                <a:gd name="connsiteX224" fmla="*/ 5554 w 10000"/>
                <a:gd name="connsiteY224" fmla="*/ 2642 h 9685"/>
                <a:gd name="connsiteX225" fmla="*/ 5554 w 10000"/>
                <a:gd name="connsiteY225" fmla="*/ 2642 h 9685"/>
                <a:gd name="connsiteX226" fmla="*/ 5484 w 10000"/>
                <a:gd name="connsiteY226" fmla="*/ 2642 h 9685"/>
                <a:gd name="connsiteX227" fmla="*/ 5484 w 10000"/>
                <a:gd name="connsiteY227" fmla="*/ 2642 h 9685"/>
                <a:gd name="connsiteX228" fmla="*/ 5484 w 10000"/>
                <a:gd name="connsiteY228" fmla="*/ 2642 h 9685"/>
                <a:gd name="connsiteX229" fmla="*/ 5484 w 10000"/>
                <a:gd name="connsiteY229" fmla="*/ 2642 h 9685"/>
                <a:gd name="connsiteX230" fmla="*/ 5484 w 10000"/>
                <a:gd name="connsiteY230" fmla="*/ 2642 h 9685"/>
                <a:gd name="connsiteX231" fmla="*/ 5484 w 10000"/>
                <a:gd name="connsiteY231" fmla="*/ 2642 h 9685"/>
                <a:gd name="connsiteX232" fmla="*/ 5484 w 10000"/>
                <a:gd name="connsiteY232" fmla="*/ 2642 h 9685"/>
                <a:gd name="connsiteX233" fmla="*/ 5313 w 10000"/>
                <a:gd name="connsiteY233" fmla="*/ 2625 h 9685"/>
                <a:gd name="connsiteX234" fmla="*/ 5151 w 10000"/>
                <a:gd name="connsiteY234" fmla="*/ 2599 h 9685"/>
                <a:gd name="connsiteX235" fmla="*/ 5030 w 10000"/>
                <a:gd name="connsiteY235" fmla="*/ 2547 h 9685"/>
                <a:gd name="connsiteX236" fmla="*/ 4919 w 10000"/>
                <a:gd name="connsiteY236" fmla="*/ 2478 h 9685"/>
                <a:gd name="connsiteX237" fmla="*/ 4829 w 10000"/>
                <a:gd name="connsiteY237" fmla="*/ 2401 h 9685"/>
                <a:gd name="connsiteX238" fmla="*/ 4748 w 10000"/>
                <a:gd name="connsiteY238" fmla="*/ 2306 h 9685"/>
                <a:gd name="connsiteX239" fmla="*/ 4708 w 10000"/>
                <a:gd name="connsiteY239" fmla="*/ 2203 h 9685"/>
                <a:gd name="connsiteX240" fmla="*/ 4667 w 10000"/>
                <a:gd name="connsiteY240" fmla="*/ 2083 h 9685"/>
                <a:gd name="connsiteX241" fmla="*/ 4637 w 10000"/>
                <a:gd name="connsiteY241" fmla="*/ 1962 h 9685"/>
                <a:gd name="connsiteX242" fmla="*/ 4627 w 10000"/>
                <a:gd name="connsiteY242" fmla="*/ 1833 h 9685"/>
                <a:gd name="connsiteX243" fmla="*/ 4627 w 10000"/>
                <a:gd name="connsiteY243" fmla="*/ 1695 h 9685"/>
                <a:gd name="connsiteX244" fmla="*/ 4637 w 10000"/>
                <a:gd name="connsiteY244" fmla="*/ 1566 h 9685"/>
                <a:gd name="connsiteX245" fmla="*/ 4667 w 10000"/>
                <a:gd name="connsiteY245" fmla="*/ 1420 h 9685"/>
                <a:gd name="connsiteX246" fmla="*/ 4688 w 10000"/>
                <a:gd name="connsiteY246" fmla="*/ 1282 h 9685"/>
                <a:gd name="connsiteX247" fmla="*/ 4728 w 10000"/>
                <a:gd name="connsiteY247" fmla="*/ 1145 h 9685"/>
                <a:gd name="connsiteX248" fmla="*/ 4778 w 10000"/>
                <a:gd name="connsiteY248" fmla="*/ 1007 h 9685"/>
                <a:gd name="connsiteX249" fmla="*/ 4778 w 10000"/>
                <a:gd name="connsiteY249" fmla="*/ 1007 h 9685"/>
                <a:gd name="connsiteX250" fmla="*/ 4778 w 10000"/>
                <a:gd name="connsiteY250" fmla="*/ 1007 h 9685"/>
                <a:gd name="connsiteX251" fmla="*/ 4778 w 10000"/>
                <a:gd name="connsiteY251" fmla="*/ 1007 h 9685"/>
                <a:gd name="connsiteX252" fmla="*/ 4778 w 10000"/>
                <a:gd name="connsiteY252" fmla="*/ 1007 h 9685"/>
                <a:gd name="connsiteX253" fmla="*/ 4778 w 10000"/>
                <a:gd name="connsiteY253" fmla="*/ 1007 h 9685"/>
                <a:gd name="connsiteX254" fmla="*/ 4788 w 10000"/>
                <a:gd name="connsiteY254" fmla="*/ 998 h 9685"/>
                <a:gd name="connsiteX255" fmla="*/ 4788 w 10000"/>
                <a:gd name="connsiteY255" fmla="*/ 998 h 9685"/>
                <a:gd name="connsiteX256" fmla="*/ 4788 w 10000"/>
                <a:gd name="connsiteY256" fmla="*/ 998 h 9685"/>
                <a:gd name="connsiteX257" fmla="*/ 4788 w 10000"/>
                <a:gd name="connsiteY257" fmla="*/ 998 h 9685"/>
                <a:gd name="connsiteX258" fmla="*/ 4788 w 10000"/>
                <a:gd name="connsiteY258" fmla="*/ 990 h 9685"/>
                <a:gd name="connsiteX259" fmla="*/ 4788 w 10000"/>
                <a:gd name="connsiteY259" fmla="*/ 990 h 9685"/>
                <a:gd name="connsiteX260" fmla="*/ 4788 w 10000"/>
                <a:gd name="connsiteY260" fmla="*/ 990 h 9685"/>
                <a:gd name="connsiteX261" fmla="*/ 4788 w 10000"/>
                <a:gd name="connsiteY261" fmla="*/ 990 h 9685"/>
                <a:gd name="connsiteX262" fmla="*/ 4788 w 10000"/>
                <a:gd name="connsiteY262" fmla="*/ 981 h 9685"/>
                <a:gd name="connsiteX263" fmla="*/ 4788 w 10000"/>
                <a:gd name="connsiteY263" fmla="*/ 981 h 9685"/>
                <a:gd name="connsiteX264" fmla="*/ 4788 w 10000"/>
                <a:gd name="connsiteY264" fmla="*/ 981 h 9685"/>
                <a:gd name="connsiteX265" fmla="*/ 4788 w 10000"/>
                <a:gd name="connsiteY265" fmla="*/ 981 h 9685"/>
                <a:gd name="connsiteX266" fmla="*/ 4788 w 10000"/>
                <a:gd name="connsiteY266" fmla="*/ 972 h 9685"/>
                <a:gd name="connsiteX267" fmla="*/ 4788 w 10000"/>
                <a:gd name="connsiteY267" fmla="*/ 972 h 9685"/>
                <a:gd name="connsiteX268" fmla="*/ 4798 w 10000"/>
                <a:gd name="connsiteY268" fmla="*/ 972 h 9685"/>
                <a:gd name="connsiteX269" fmla="*/ 4798 w 10000"/>
                <a:gd name="connsiteY269" fmla="*/ 972 h 9685"/>
                <a:gd name="connsiteX270" fmla="*/ 4859 w 10000"/>
                <a:gd name="connsiteY270" fmla="*/ 757 h 9685"/>
                <a:gd name="connsiteX271" fmla="*/ 4909 w 10000"/>
                <a:gd name="connsiteY271" fmla="*/ 568 h 9685"/>
                <a:gd name="connsiteX272" fmla="*/ 4919 w 10000"/>
                <a:gd name="connsiteY272" fmla="*/ 491 h 9685"/>
                <a:gd name="connsiteX273" fmla="*/ 4919 w 10000"/>
                <a:gd name="connsiteY273" fmla="*/ 404 h 9685"/>
                <a:gd name="connsiteX274" fmla="*/ 4909 w 10000"/>
                <a:gd name="connsiteY274" fmla="*/ 336 h 9685"/>
                <a:gd name="connsiteX275" fmla="*/ 4899 w 10000"/>
                <a:gd name="connsiteY275" fmla="*/ 267 h 9685"/>
                <a:gd name="connsiteX276" fmla="*/ 4859 w 10000"/>
                <a:gd name="connsiteY276" fmla="*/ 207 h 9685"/>
                <a:gd name="connsiteX277" fmla="*/ 4829 w 10000"/>
                <a:gd name="connsiteY277" fmla="*/ 155 h 9685"/>
                <a:gd name="connsiteX278" fmla="*/ 4778 w 10000"/>
                <a:gd name="connsiteY278" fmla="*/ 103 h 9685"/>
                <a:gd name="connsiteX279" fmla="*/ 4708 w 10000"/>
                <a:gd name="connsiteY279" fmla="*/ 69 h 9685"/>
                <a:gd name="connsiteX280" fmla="*/ 4627 w 10000"/>
                <a:gd name="connsiteY280" fmla="*/ 43 h 9685"/>
                <a:gd name="connsiteX281" fmla="*/ 4536 w 10000"/>
                <a:gd name="connsiteY281" fmla="*/ 9 h 9685"/>
                <a:gd name="connsiteX282" fmla="*/ 4425 w 10000"/>
                <a:gd name="connsiteY282" fmla="*/ 0 h 9685"/>
                <a:gd name="connsiteX283" fmla="*/ 4304 w 10000"/>
                <a:gd name="connsiteY283" fmla="*/ 0 h 9685"/>
                <a:gd name="connsiteX284" fmla="*/ 4304 w 10000"/>
                <a:gd name="connsiteY284" fmla="*/ 0 h 9685"/>
                <a:gd name="connsiteX285" fmla="*/ 4304 w 10000"/>
                <a:gd name="connsiteY285" fmla="*/ 0 h 9685"/>
                <a:gd name="connsiteX0" fmla="*/ 4304 w 10000"/>
                <a:gd name="connsiteY0" fmla="*/ 0 h 9997"/>
                <a:gd name="connsiteX1" fmla="*/ 4304 w 10000"/>
                <a:gd name="connsiteY1" fmla="*/ 0 h 9997"/>
                <a:gd name="connsiteX2" fmla="*/ 4304 w 10000"/>
                <a:gd name="connsiteY2" fmla="*/ 0 h 9997"/>
                <a:gd name="connsiteX3" fmla="*/ 4163 w 10000"/>
                <a:gd name="connsiteY3" fmla="*/ 0 h 9997"/>
                <a:gd name="connsiteX4" fmla="*/ 4002 w 10000"/>
                <a:gd name="connsiteY4" fmla="*/ 9 h 9997"/>
                <a:gd name="connsiteX5" fmla="*/ 3851 w 10000"/>
                <a:gd name="connsiteY5" fmla="*/ 27 h 9997"/>
                <a:gd name="connsiteX6" fmla="*/ 3659 w 10000"/>
                <a:gd name="connsiteY6" fmla="*/ 62 h 9997"/>
                <a:gd name="connsiteX7" fmla="*/ 3659 w 10000"/>
                <a:gd name="connsiteY7" fmla="*/ 62 h 9997"/>
                <a:gd name="connsiteX8" fmla="*/ 3659 w 10000"/>
                <a:gd name="connsiteY8" fmla="*/ 62 h 9997"/>
                <a:gd name="connsiteX9" fmla="*/ 3659 w 10000"/>
                <a:gd name="connsiteY9" fmla="*/ 62 h 9997"/>
                <a:gd name="connsiteX10" fmla="*/ 3649 w 10000"/>
                <a:gd name="connsiteY10" fmla="*/ 62 h 9997"/>
                <a:gd name="connsiteX11" fmla="*/ 3649 w 10000"/>
                <a:gd name="connsiteY11" fmla="*/ 62 h 9997"/>
                <a:gd name="connsiteX12" fmla="*/ 3649 w 10000"/>
                <a:gd name="connsiteY12" fmla="*/ 71 h 9997"/>
                <a:gd name="connsiteX13" fmla="*/ 3649 w 10000"/>
                <a:gd name="connsiteY13" fmla="*/ 71 h 9997"/>
                <a:gd name="connsiteX14" fmla="*/ 3649 w 10000"/>
                <a:gd name="connsiteY14" fmla="*/ 71 h 9997"/>
                <a:gd name="connsiteX15" fmla="*/ 3407 w 10000"/>
                <a:gd name="connsiteY15" fmla="*/ 124 h 9997"/>
                <a:gd name="connsiteX16" fmla="*/ 3216 w 10000"/>
                <a:gd name="connsiteY16" fmla="*/ 178 h 9997"/>
                <a:gd name="connsiteX17" fmla="*/ 3054 w 10000"/>
                <a:gd name="connsiteY17" fmla="*/ 249 h 9997"/>
                <a:gd name="connsiteX18" fmla="*/ 2913 w 10000"/>
                <a:gd name="connsiteY18" fmla="*/ 320 h 9997"/>
                <a:gd name="connsiteX19" fmla="*/ 2833 w 10000"/>
                <a:gd name="connsiteY19" fmla="*/ 400 h 9997"/>
                <a:gd name="connsiteX20" fmla="*/ 2792 w 10000"/>
                <a:gd name="connsiteY20" fmla="*/ 436 h 9997"/>
                <a:gd name="connsiteX21" fmla="*/ 2772 w 10000"/>
                <a:gd name="connsiteY21" fmla="*/ 480 h 9997"/>
                <a:gd name="connsiteX22" fmla="*/ 2732 w 10000"/>
                <a:gd name="connsiteY22" fmla="*/ 577 h 9997"/>
                <a:gd name="connsiteX23" fmla="*/ 2722 w 10000"/>
                <a:gd name="connsiteY23" fmla="*/ 685 h 9997"/>
                <a:gd name="connsiteX24" fmla="*/ 2722 w 10000"/>
                <a:gd name="connsiteY24" fmla="*/ 685 h 9997"/>
                <a:gd name="connsiteX25" fmla="*/ 2732 w 10000"/>
                <a:gd name="connsiteY25" fmla="*/ 808 h 9997"/>
                <a:gd name="connsiteX26" fmla="*/ 2762 w 10000"/>
                <a:gd name="connsiteY26" fmla="*/ 924 h 9997"/>
                <a:gd name="connsiteX27" fmla="*/ 2792 w 10000"/>
                <a:gd name="connsiteY27" fmla="*/ 1057 h 9997"/>
                <a:gd name="connsiteX28" fmla="*/ 2853 w 10000"/>
                <a:gd name="connsiteY28" fmla="*/ 1208 h 9997"/>
                <a:gd name="connsiteX29" fmla="*/ 2984 w 10000"/>
                <a:gd name="connsiteY29" fmla="*/ 1528 h 9997"/>
                <a:gd name="connsiteX30" fmla="*/ 3125 w 10000"/>
                <a:gd name="connsiteY30" fmla="*/ 1919 h 9997"/>
                <a:gd name="connsiteX31" fmla="*/ 3125 w 10000"/>
                <a:gd name="connsiteY31" fmla="*/ 1919 h 9997"/>
                <a:gd name="connsiteX32" fmla="*/ 3125 w 10000"/>
                <a:gd name="connsiteY32" fmla="*/ 1919 h 9997"/>
                <a:gd name="connsiteX33" fmla="*/ 3125 w 10000"/>
                <a:gd name="connsiteY33" fmla="*/ 1928 h 9997"/>
                <a:gd name="connsiteX34" fmla="*/ 3125 w 10000"/>
                <a:gd name="connsiteY34" fmla="*/ 1928 h 9997"/>
                <a:gd name="connsiteX35" fmla="*/ 3135 w 10000"/>
                <a:gd name="connsiteY35" fmla="*/ 1937 h 9997"/>
                <a:gd name="connsiteX36" fmla="*/ 3135 w 10000"/>
                <a:gd name="connsiteY36" fmla="*/ 1937 h 9997"/>
                <a:gd name="connsiteX37" fmla="*/ 3175 w 10000"/>
                <a:gd name="connsiteY37" fmla="*/ 2043 h 9997"/>
                <a:gd name="connsiteX38" fmla="*/ 3196 w 10000"/>
                <a:gd name="connsiteY38" fmla="*/ 2151 h 9997"/>
                <a:gd name="connsiteX39" fmla="*/ 3216 w 10000"/>
                <a:gd name="connsiteY39" fmla="*/ 2248 h 9997"/>
                <a:gd name="connsiteX40" fmla="*/ 3216 w 10000"/>
                <a:gd name="connsiteY40" fmla="*/ 2337 h 9997"/>
                <a:gd name="connsiteX41" fmla="*/ 3196 w 10000"/>
                <a:gd name="connsiteY41" fmla="*/ 2408 h 9997"/>
                <a:gd name="connsiteX42" fmla="*/ 3175 w 10000"/>
                <a:gd name="connsiteY42" fmla="*/ 2479 h 9997"/>
                <a:gd name="connsiteX43" fmla="*/ 3145 w 10000"/>
                <a:gd name="connsiteY43" fmla="*/ 2533 h 9997"/>
                <a:gd name="connsiteX44" fmla="*/ 3105 w 10000"/>
                <a:gd name="connsiteY44" fmla="*/ 2577 h 9997"/>
                <a:gd name="connsiteX45" fmla="*/ 3065 w 10000"/>
                <a:gd name="connsiteY45" fmla="*/ 2612 h 9997"/>
                <a:gd name="connsiteX46" fmla="*/ 3004 w 10000"/>
                <a:gd name="connsiteY46" fmla="*/ 2648 h 9997"/>
                <a:gd name="connsiteX47" fmla="*/ 2944 w 10000"/>
                <a:gd name="connsiteY47" fmla="*/ 2674 h 9997"/>
                <a:gd name="connsiteX48" fmla="*/ 2873 w 10000"/>
                <a:gd name="connsiteY48" fmla="*/ 2693 h 9997"/>
                <a:gd name="connsiteX49" fmla="*/ 2722 w 10000"/>
                <a:gd name="connsiteY49" fmla="*/ 2710 h 9997"/>
                <a:gd name="connsiteX50" fmla="*/ 2550 w 10000"/>
                <a:gd name="connsiteY50" fmla="*/ 2728 h 9997"/>
                <a:gd name="connsiteX51" fmla="*/ 2550 w 10000"/>
                <a:gd name="connsiteY51" fmla="*/ 2728 h 9997"/>
                <a:gd name="connsiteX52" fmla="*/ 2550 w 10000"/>
                <a:gd name="connsiteY52" fmla="*/ 2728 h 9997"/>
                <a:gd name="connsiteX53" fmla="*/ 2550 w 10000"/>
                <a:gd name="connsiteY53" fmla="*/ 2728 h 9997"/>
                <a:gd name="connsiteX54" fmla="*/ 2550 w 10000"/>
                <a:gd name="connsiteY54" fmla="*/ 2728 h 9997"/>
                <a:gd name="connsiteX55" fmla="*/ 2550 w 10000"/>
                <a:gd name="connsiteY55" fmla="*/ 2728 h 9997"/>
                <a:gd name="connsiteX56" fmla="*/ 2550 w 10000"/>
                <a:gd name="connsiteY56" fmla="*/ 2728 h 9997"/>
                <a:gd name="connsiteX57" fmla="*/ 2550 w 10000"/>
                <a:gd name="connsiteY57" fmla="*/ 2728 h 9997"/>
                <a:gd name="connsiteX58" fmla="*/ 2339 w 10000"/>
                <a:gd name="connsiteY58" fmla="*/ 2728 h 9997"/>
                <a:gd name="connsiteX59" fmla="*/ 2127 w 10000"/>
                <a:gd name="connsiteY59" fmla="*/ 2701 h 9997"/>
                <a:gd name="connsiteX60" fmla="*/ 2127 w 10000"/>
                <a:gd name="connsiteY60" fmla="*/ 2701 h 9997"/>
                <a:gd name="connsiteX61" fmla="*/ 1804 w 10000"/>
                <a:gd name="connsiteY61" fmla="*/ 2674 h 9997"/>
                <a:gd name="connsiteX62" fmla="*/ 1502 w 10000"/>
                <a:gd name="connsiteY62" fmla="*/ 2657 h 9997"/>
                <a:gd name="connsiteX63" fmla="*/ 1502 w 10000"/>
                <a:gd name="connsiteY63" fmla="*/ 2657 h 9997"/>
                <a:gd name="connsiteX64" fmla="*/ 1230 w 10000"/>
                <a:gd name="connsiteY64" fmla="*/ 2648 h 9997"/>
                <a:gd name="connsiteX65" fmla="*/ 867 w 10000"/>
                <a:gd name="connsiteY65" fmla="*/ 2630 h 9997"/>
                <a:gd name="connsiteX66" fmla="*/ 0 w 10000"/>
                <a:gd name="connsiteY66" fmla="*/ 2550 h 9997"/>
                <a:gd name="connsiteX67" fmla="*/ 0 w 10000"/>
                <a:gd name="connsiteY67" fmla="*/ 9170 h 9997"/>
                <a:gd name="connsiteX68" fmla="*/ 9990 w 10000"/>
                <a:gd name="connsiteY68" fmla="*/ 9170 h 9997"/>
                <a:gd name="connsiteX69" fmla="*/ 9990 w 10000"/>
                <a:gd name="connsiteY69" fmla="*/ 9170 h 9997"/>
                <a:gd name="connsiteX70" fmla="*/ 9960 w 10000"/>
                <a:gd name="connsiteY70" fmla="*/ 9428 h 9997"/>
                <a:gd name="connsiteX71" fmla="*/ 9919 w 10000"/>
                <a:gd name="connsiteY71" fmla="*/ 9704 h 9997"/>
                <a:gd name="connsiteX72" fmla="*/ 9879 w 10000"/>
                <a:gd name="connsiteY72" fmla="*/ 9997 h 9997"/>
                <a:gd name="connsiteX73" fmla="*/ 9960 w 10000"/>
                <a:gd name="connsiteY73" fmla="*/ 9410 h 9997"/>
                <a:gd name="connsiteX74" fmla="*/ 9990 w 10000"/>
                <a:gd name="connsiteY74" fmla="*/ 9028 h 9997"/>
                <a:gd name="connsiteX75" fmla="*/ 10000 w 10000"/>
                <a:gd name="connsiteY75" fmla="*/ 8691 h 9997"/>
                <a:gd name="connsiteX76" fmla="*/ 9970 w 10000"/>
                <a:gd name="connsiteY76" fmla="*/ 8406 h 9997"/>
                <a:gd name="connsiteX77" fmla="*/ 9940 w 10000"/>
                <a:gd name="connsiteY77" fmla="*/ 8157 h 9997"/>
                <a:gd name="connsiteX78" fmla="*/ 9879 w 10000"/>
                <a:gd name="connsiteY78" fmla="*/ 7953 h 9997"/>
                <a:gd name="connsiteX79" fmla="*/ 9798 w 10000"/>
                <a:gd name="connsiteY79" fmla="*/ 7767 h 9997"/>
                <a:gd name="connsiteX80" fmla="*/ 9718 w 10000"/>
                <a:gd name="connsiteY80" fmla="*/ 7624 h 9997"/>
                <a:gd name="connsiteX81" fmla="*/ 9617 w 10000"/>
                <a:gd name="connsiteY81" fmla="*/ 7509 h 9997"/>
                <a:gd name="connsiteX82" fmla="*/ 9506 w 10000"/>
                <a:gd name="connsiteY82" fmla="*/ 7420 h 9997"/>
                <a:gd name="connsiteX83" fmla="*/ 9395 w 10000"/>
                <a:gd name="connsiteY83" fmla="*/ 7358 h 9997"/>
                <a:gd name="connsiteX84" fmla="*/ 9274 w 10000"/>
                <a:gd name="connsiteY84" fmla="*/ 7313 h 9997"/>
                <a:gd name="connsiteX85" fmla="*/ 9153 w 10000"/>
                <a:gd name="connsiteY85" fmla="*/ 7287 h 9997"/>
                <a:gd name="connsiteX86" fmla="*/ 9022 w 10000"/>
                <a:gd name="connsiteY86" fmla="*/ 7269 h 9997"/>
                <a:gd name="connsiteX87" fmla="*/ 8901 w 10000"/>
                <a:gd name="connsiteY87" fmla="*/ 7269 h 9997"/>
                <a:gd name="connsiteX88" fmla="*/ 8901 w 10000"/>
                <a:gd name="connsiteY88" fmla="*/ 7269 h 9997"/>
                <a:gd name="connsiteX89" fmla="*/ 8901 w 10000"/>
                <a:gd name="connsiteY89" fmla="*/ 7269 h 9997"/>
                <a:gd name="connsiteX90" fmla="*/ 8901 w 10000"/>
                <a:gd name="connsiteY90" fmla="*/ 7269 h 9997"/>
                <a:gd name="connsiteX91" fmla="*/ 8901 w 10000"/>
                <a:gd name="connsiteY91" fmla="*/ 7269 h 9997"/>
                <a:gd name="connsiteX92" fmla="*/ 8901 w 10000"/>
                <a:gd name="connsiteY92" fmla="*/ 7269 h 9997"/>
                <a:gd name="connsiteX93" fmla="*/ 8700 w 10000"/>
                <a:gd name="connsiteY93" fmla="*/ 7269 h 9997"/>
                <a:gd name="connsiteX94" fmla="*/ 8528 w 10000"/>
                <a:gd name="connsiteY94" fmla="*/ 7287 h 9997"/>
                <a:gd name="connsiteX95" fmla="*/ 8528 w 10000"/>
                <a:gd name="connsiteY95" fmla="*/ 7287 h 9997"/>
                <a:gd name="connsiteX96" fmla="*/ 8528 w 10000"/>
                <a:gd name="connsiteY96" fmla="*/ 7287 h 9997"/>
                <a:gd name="connsiteX97" fmla="*/ 8528 w 10000"/>
                <a:gd name="connsiteY97" fmla="*/ 7287 h 9997"/>
                <a:gd name="connsiteX98" fmla="*/ 8518 w 10000"/>
                <a:gd name="connsiteY98" fmla="*/ 7295 h 9997"/>
                <a:gd name="connsiteX99" fmla="*/ 8518 w 10000"/>
                <a:gd name="connsiteY99" fmla="*/ 7295 h 9997"/>
                <a:gd name="connsiteX100" fmla="*/ 8508 w 10000"/>
                <a:gd name="connsiteY100" fmla="*/ 7295 h 9997"/>
                <a:gd name="connsiteX101" fmla="*/ 8508 w 10000"/>
                <a:gd name="connsiteY101" fmla="*/ 7295 h 9997"/>
                <a:gd name="connsiteX102" fmla="*/ 8508 w 10000"/>
                <a:gd name="connsiteY102" fmla="*/ 7295 h 9997"/>
                <a:gd name="connsiteX103" fmla="*/ 8508 w 10000"/>
                <a:gd name="connsiteY103" fmla="*/ 7295 h 9997"/>
                <a:gd name="connsiteX104" fmla="*/ 8337 w 10000"/>
                <a:gd name="connsiteY104" fmla="*/ 7313 h 9997"/>
                <a:gd name="connsiteX105" fmla="*/ 8135 w 10000"/>
                <a:gd name="connsiteY105" fmla="*/ 7358 h 9997"/>
                <a:gd name="connsiteX106" fmla="*/ 7671 w 10000"/>
                <a:gd name="connsiteY106" fmla="*/ 7464 h 9997"/>
                <a:gd name="connsiteX107" fmla="*/ 7671 w 10000"/>
                <a:gd name="connsiteY107" fmla="*/ 7464 h 9997"/>
                <a:gd name="connsiteX108" fmla="*/ 7671 w 10000"/>
                <a:gd name="connsiteY108" fmla="*/ 7464 h 9997"/>
                <a:gd name="connsiteX109" fmla="*/ 7671 w 10000"/>
                <a:gd name="connsiteY109" fmla="*/ 7464 h 9997"/>
                <a:gd name="connsiteX110" fmla="*/ 7661 w 10000"/>
                <a:gd name="connsiteY110" fmla="*/ 7464 h 9997"/>
                <a:gd name="connsiteX111" fmla="*/ 7661 w 10000"/>
                <a:gd name="connsiteY111" fmla="*/ 7464 h 9997"/>
                <a:gd name="connsiteX112" fmla="*/ 7450 w 10000"/>
                <a:gd name="connsiteY112" fmla="*/ 7509 h 9997"/>
                <a:gd name="connsiteX113" fmla="*/ 7248 w 10000"/>
                <a:gd name="connsiteY113" fmla="*/ 7553 h 9997"/>
                <a:gd name="connsiteX114" fmla="*/ 7036 w 10000"/>
                <a:gd name="connsiteY114" fmla="*/ 7588 h 9997"/>
                <a:gd name="connsiteX115" fmla="*/ 6835 w 10000"/>
                <a:gd name="connsiteY115" fmla="*/ 7588 h 9997"/>
                <a:gd name="connsiteX116" fmla="*/ 6835 w 10000"/>
                <a:gd name="connsiteY116" fmla="*/ 7588 h 9997"/>
                <a:gd name="connsiteX117" fmla="*/ 6835 w 10000"/>
                <a:gd name="connsiteY117" fmla="*/ 7588 h 9997"/>
                <a:gd name="connsiteX118" fmla="*/ 6835 w 10000"/>
                <a:gd name="connsiteY118" fmla="*/ 7588 h 9997"/>
                <a:gd name="connsiteX119" fmla="*/ 6835 w 10000"/>
                <a:gd name="connsiteY119" fmla="*/ 7588 h 9997"/>
                <a:gd name="connsiteX120" fmla="*/ 6835 w 10000"/>
                <a:gd name="connsiteY120" fmla="*/ 7588 h 9997"/>
                <a:gd name="connsiteX121" fmla="*/ 6835 w 10000"/>
                <a:gd name="connsiteY121" fmla="*/ 7588 h 9997"/>
                <a:gd name="connsiteX122" fmla="*/ 6835 w 10000"/>
                <a:gd name="connsiteY122" fmla="*/ 7588 h 9997"/>
                <a:gd name="connsiteX123" fmla="*/ 6663 w 10000"/>
                <a:gd name="connsiteY123" fmla="*/ 7588 h 9997"/>
                <a:gd name="connsiteX124" fmla="*/ 6512 w 10000"/>
                <a:gd name="connsiteY124" fmla="*/ 7553 h 9997"/>
                <a:gd name="connsiteX125" fmla="*/ 6442 w 10000"/>
                <a:gd name="connsiteY125" fmla="*/ 7526 h 9997"/>
                <a:gd name="connsiteX126" fmla="*/ 6381 w 10000"/>
                <a:gd name="connsiteY126" fmla="*/ 7499 h 9997"/>
                <a:gd name="connsiteX127" fmla="*/ 6321 w 10000"/>
                <a:gd name="connsiteY127" fmla="*/ 7464 h 9997"/>
                <a:gd name="connsiteX128" fmla="*/ 6270 w 10000"/>
                <a:gd name="connsiteY128" fmla="*/ 7420 h 9997"/>
                <a:gd name="connsiteX129" fmla="*/ 6220 w 10000"/>
                <a:gd name="connsiteY129" fmla="*/ 7366 h 9997"/>
                <a:gd name="connsiteX130" fmla="*/ 6169 w 10000"/>
                <a:gd name="connsiteY130" fmla="*/ 7304 h 9997"/>
                <a:gd name="connsiteX131" fmla="*/ 6149 w 10000"/>
                <a:gd name="connsiteY131" fmla="*/ 7242 h 9997"/>
                <a:gd name="connsiteX132" fmla="*/ 6109 w 10000"/>
                <a:gd name="connsiteY132" fmla="*/ 7162 h 9997"/>
                <a:gd name="connsiteX133" fmla="*/ 6099 w 10000"/>
                <a:gd name="connsiteY133" fmla="*/ 7082 h 9997"/>
                <a:gd name="connsiteX134" fmla="*/ 6089 w 10000"/>
                <a:gd name="connsiteY134" fmla="*/ 6984 h 9997"/>
                <a:gd name="connsiteX135" fmla="*/ 6089 w 10000"/>
                <a:gd name="connsiteY135" fmla="*/ 6878 h 9997"/>
                <a:gd name="connsiteX136" fmla="*/ 6089 w 10000"/>
                <a:gd name="connsiteY136" fmla="*/ 6762 h 9997"/>
                <a:gd name="connsiteX137" fmla="*/ 6089 w 10000"/>
                <a:gd name="connsiteY137" fmla="*/ 6762 h 9997"/>
                <a:gd name="connsiteX138" fmla="*/ 6089 w 10000"/>
                <a:gd name="connsiteY138" fmla="*/ 6762 h 9997"/>
                <a:gd name="connsiteX139" fmla="*/ 6089 w 10000"/>
                <a:gd name="connsiteY139" fmla="*/ 6762 h 9997"/>
                <a:gd name="connsiteX140" fmla="*/ 6089 w 10000"/>
                <a:gd name="connsiteY140" fmla="*/ 6735 h 9997"/>
                <a:gd name="connsiteX141" fmla="*/ 6089 w 10000"/>
                <a:gd name="connsiteY141" fmla="*/ 6735 h 9997"/>
                <a:gd name="connsiteX142" fmla="*/ 6099 w 10000"/>
                <a:gd name="connsiteY142" fmla="*/ 6735 h 9997"/>
                <a:gd name="connsiteX143" fmla="*/ 6099 w 10000"/>
                <a:gd name="connsiteY143" fmla="*/ 6735 h 9997"/>
                <a:gd name="connsiteX144" fmla="*/ 6099 w 10000"/>
                <a:gd name="connsiteY144" fmla="*/ 6727 h 9997"/>
                <a:gd name="connsiteX145" fmla="*/ 6099 w 10000"/>
                <a:gd name="connsiteY145" fmla="*/ 6727 h 9997"/>
                <a:gd name="connsiteX146" fmla="*/ 6099 w 10000"/>
                <a:gd name="connsiteY146" fmla="*/ 6727 h 9997"/>
                <a:gd name="connsiteX147" fmla="*/ 6099 w 10000"/>
                <a:gd name="connsiteY147" fmla="*/ 6727 h 9997"/>
                <a:gd name="connsiteX148" fmla="*/ 6129 w 10000"/>
                <a:gd name="connsiteY148" fmla="*/ 6434 h 9997"/>
                <a:gd name="connsiteX149" fmla="*/ 6179 w 10000"/>
                <a:gd name="connsiteY149" fmla="*/ 6193 h 9997"/>
                <a:gd name="connsiteX150" fmla="*/ 6240 w 10000"/>
                <a:gd name="connsiteY150" fmla="*/ 5989 h 9997"/>
                <a:gd name="connsiteX151" fmla="*/ 6280 w 10000"/>
                <a:gd name="connsiteY151" fmla="*/ 5917 h 9997"/>
                <a:gd name="connsiteX152" fmla="*/ 6321 w 10000"/>
                <a:gd name="connsiteY152" fmla="*/ 5838 h 9997"/>
                <a:gd name="connsiteX153" fmla="*/ 6351 w 10000"/>
                <a:gd name="connsiteY153" fmla="*/ 5784 h 9997"/>
                <a:gd name="connsiteX154" fmla="*/ 6401 w 10000"/>
                <a:gd name="connsiteY154" fmla="*/ 5732 h 9997"/>
                <a:gd name="connsiteX155" fmla="*/ 6452 w 10000"/>
                <a:gd name="connsiteY155" fmla="*/ 5687 h 9997"/>
                <a:gd name="connsiteX156" fmla="*/ 6512 w 10000"/>
                <a:gd name="connsiteY156" fmla="*/ 5651 h 9997"/>
                <a:gd name="connsiteX157" fmla="*/ 6563 w 10000"/>
                <a:gd name="connsiteY157" fmla="*/ 5625 h 9997"/>
                <a:gd name="connsiteX158" fmla="*/ 6623 w 10000"/>
                <a:gd name="connsiteY158" fmla="*/ 5616 h 9997"/>
                <a:gd name="connsiteX159" fmla="*/ 6694 w 10000"/>
                <a:gd name="connsiteY159" fmla="*/ 5598 h 9997"/>
                <a:gd name="connsiteX160" fmla="*/ 6774 w 10000"/>
                <a:gd name="connsiteY160" fmla="*/ 5589 h 9997"/>
                <a:gd name="connsiteX161" fmla="*/ 6774 w 10000"/>
                <a:gd name="connsiteY161" fmla="*/ 5589 h 9997"/>
                <a:gd name="connsiteX162" fmla="*/ 6774 w 10000"/>
                <a:gd name="connsiteY162" fmla="*/ 5589 h 9997"/>
                <a:gd name="connsiteX163" fmla="*/ 6774 w 10000"/>
                <a:gd name="connsiteY163" fmla="*/ 5589 h 9997"/>
                <a:gd name="connsiteX164" fmla="*/ 6774 w 10000"/>
                <a:gd name="connsiteY164" fmla="*/ 5589 h 9997"/>
                <a:gd name="connsiteX165" fmla="*/ 6774 w 10000"/>
                <a:gd name="connsiteY165" fmla="*/ 5589 h 9997"/>
                <a:gd name="connsiteX166" fmla="*/ 6774 w 10000"/>
                <a:gd name="connsiteY166" fmla="*/ 5589 h 9997"/>
                <a:gd name="connsiteX167" fmla="*/ 6774 w 10000"/>
                <a:gd name="connsiteY167" fmla="*/ 5589 h 9997"/>
                <a:gd name="connsiteX168" fmla="*/ 6875 w 10000"/>
                <a:gd name="connsiteY168" fmla="*/ 5598 h 9997"/>
                <a:gd name="connsiteX169" fmla="*/ 7006 w 10000"/>
                <a:gd name="connsiteY169" fmla="*/ 5625 h 9997"/>
                <a:gd name="connsiteX170" fmla="*/ 7137 w 10000"/>
                <a:gd name="connsiteY170" fmla="*/ 5643 h 9997"/>
                <a:gd name="connsiteX171" fmla="*/ 7268 w 10000"/>
                <a:gd name="connsiteY171" fmla="*/ 5687 h 9997"/>
                <a:gd name="connsiteX172" fmla="*/ 7601 w 10000"/>
                <a:gd name="connsiteY172" fmla="*/ 5793 h 9997"/>
                <a:gd name="connsiteX173" fmla="*/ 7964 w 10000"/>
                <a:gd name="connsiteY173" fmla="*/ 5927 h 9997"/>
                <a:gd name="connsiteX174" fmla="*/ 7964 w 10000"/>
                <a:gd name="connsiteY174" fmla="*/ 5927 h 9997"/>
                <a:gd name="connsiteX175" fmla="*/ 7984 w 10000"/>
                <a:gd name="connsiteY175" fmla="*/ 5927 h 9997"/>
                <a:gd name="connsiteX176" fmla="*/ 7984 w 10000"/>
                <a:gd name="connsiteY176" fmla="*/ 5927 h 9997"/>
                <a:gd name="connsiteX177" fmla="*/ 7994 w 10000"/>
                <a:gd name="connsiteY177" fmla="*/ 5927 h 9997"/>
                <a:gd name="connsiteX178" fmla="*/ 7994 w 10000"/>
                <a:gd name="connsiteY178" fmla="*/ 5927 h 9997"/>
                <a:gd name="connsiteX179" fmla="*/ 8216 w 10000"/>
                <a:gd name="connsiteY179" fmla="*/ 5998 h 9997"/>
                <a:gd name="connsiteX180" fmla="*/ 8407 w 10000"/>
                <a:gd name="connsiteY180" fmla="*/ 6052 h 9997"/>
                <a:gd name="connsiteX181" fmla="*/ 8599 w 10000"/>
                <a:gd name="connsiteY181" fmla="*/ 6087 h 9997"/>
                <a:gd name="connsiteX182" fmla="*/ 8770 w 10000"/>
                <a:gd name="connsiteY182" fmla="*/ 6096 h 9997"/>
                <a:gd name="connsiteX183" fmla="*/ 8770 w 10000"/>
                <a:gd name="connsiteY183" fmla="*/ 6096 h 9997"/>
                <a:gd name="connsiteX184" fmla="*/ 8770 w 10000"/>
                <a:gd name="connsiteY184" fmla="*/ 6096 h 9997"/>
                <a:gd name="connsiteX185" fmla="*/ 8770 w 10000"/>
                <a:gd name="connsiteY185" fmla="*/ 6096 h 9997"/>
                <a:gd name="connsiteX186" fmla="*/ 8770 w 10000"/>
                <a:gd name="connsiteY186" fmla="*/ 6096 h 9997"/>
                <a:gd name="connsiteX187" fmla="*/ 8770 w 10000"/>
                <a:gd name="connsiteY187" fmla="*/ 6096 h 9997"/>
                <a:gd name="connsiteX188" fmla="*/ 8911 w 10000"/>
                <a:gd name="connsiteY188" fmla="*/ 6087 h 9997"/>
                <a:gd name="connsiteX189" fmla="*/ 9032 w 10000"/>
                <a:gd name="connsiteY189" fmla="*/ 6052 h 9997"/>
                <a:gd name="connsiteX190" fmla="*/ 9093 w 10000"/>
                <a:gd name="connsiteY190" fmla="*/ 6033 h 9997"/>
                <a:gd name="connsiteX191" fmla="*/ 9143 w 10000"/>
                <a:gd name="connsiteY191" fmla="*/ 6007 h 9997"/>
                <a:gd name="connsiteX192" fmla="*/ 9194 w 10000"/>
                <a:gd name="connsiteY192" fmla="*/ 5980 h 9997"/>
                <a:gd name="connsiteX193" fmla="*/ 9244 w 10000"/>
                <a:gd name="connsiteY193" fmla="*/ 5936 h 9997"/>
                <a:gd name="connsiteX194" fmla="*/ 9274 w 10000"/>
                <a:gd name="connsiteY194" fmla="*/ 5892 h 9997"/>
                <a:gd name="connsiteX195" fmla="*/ 9315 w 10000"/>
                <a:gd name="connsiteY195" fmla="*/ 5838 h 9997"/>
                <a:gd name="connsiteX196" fmla="*/ 9375 w 10000"/>
                <a:gd name="connsiteY196" fmla="*/ 5714 h 9997"/>
                <a:gd name="connsiteX197" fmla="*/ 9425 w 10000"/>
                <a:gd name="connsiteY197" fmla="*/ 5545 h 9997"/>
                <a:gd name="connsiteX198" fmla="*/ 9446 w 10000"/>
                <a:gd name="connsiteY198" fmla="*/ 5367 h 9997"/>
                <a:gd name="connsiteX199" fmla="*/ 9456 w 10000"/>
                <a:gd name="connsiteY199" fmla="*/ 5136 h 9997"/>
                <a:gd name="connsiteX200" fmla="*/ 9446 w 10000"/>
                <a:gd name="connsiteY200" fmla="*/ 4887 h 9997"/>
                <a:gd name="connsiteX201" fmla="*/ 9415 w 10000"/>
                <a:gd name="connsiteY201" fmla="*/ 4603 h 9997"/>
                <a:gd name="connsiteX202" fmla="*/ 9365 w 10000"/>
                <a:gd name="connsiteY202" fmla="*/ 4265 h 9997"/>
                <a:gd name="connsiteX203" fmla="*/ 9284 w 10000"/>
                <a:gd name="connsiteY203" fmla="*/ 3901 h 9997"/>
                <a:gd name="connsiteX204" fmla="*/ 9204 w 10000"/>
                <a:gd name="connsiteY204" fmla="*/ 3474 h 9997"/>
                <a:gd name="connsiteX205" fmla="*/ 9083 w 10000"/>
                <a:gd name="connsiteY205" fmla="*/ 3030 h 9997"/>
                <a:gd name="connsiteX206" fmla="*/ 8931 w 10000"/>
                <a:gd name="connsiteY206" fmla="*/ 2533 h 9997"/>
                <a:gd name="connsiteX207" fmla="*/ 8931 w 10000"/>
                <a:gd name="connsiteY207" fmla="*/ 2533 h 9997"/>
                <a:gd name="connsiteX208" fmla="*/ 8931 w 10000"/>
                <a:gd name="connsiteY208" fmla="*/ 2497 h 9997"/>
                <a:gd name="connsiteX209" fmla="*/ 8931 w 10000"/>
                <a:gd name="connsiteY209" fmla="*/ 2497 h 9997"/>
                <a:gd name="connsiteX210" fmla="*/ 8921 w 10000"/>
                <a:gd name="connsiteY210" fmla="*/ 2488 h 9997"/>
                <a:gd name="connsiteX211" fmla="*/ 8921 w 10000"/>
                <a:gd name="connsiteY211" fmla="*/ 2488 h 9997"/>
                <a:gd name="connsiteX212" fmla="*/ 8911 w 10000"/>
                <a:gd name="connsiteY212" fmla="*/ 2444 h 9997"/>
                <a:gd name="connsiteX213" fmla="*/ 8911 w 10000"/>
                <a:gd name="connsiteY213" fmla="*/ 2444 h 9997"/>
                <a:gd name="connsiteX214" fmla="*/ 8911 w 10000"/>
                <a:gd name="connsiteY214" fmla="*/ 2435 h 9997"/>
                <a:gd name="connsiteX215" fmla="*/ 8911 w 10000"/>
                <a:gd name="connsiteY215" fmla="*/ 2435 h 9997"/>
                <a:gd name="connsiteX216" fmla="*/ 8911 w 10000"/>
                <a:gd name="connsiteY216" fmla="*/ 2435 h 9997"/>
                <a:gd name="connsiteX217" fmla="*/ 8911 w 10000"/>
                <a:gd name="connsiteY217" fmla="*/ 2435 h 9997"/>
                <a:gd name="connsiteX218" fmla="*/ 8478 w 10000"/>
                <a:gd name="connsiteY218" fmla="*/ 2462 h 9997"/>
                <a:gd name="connsiteX219" fmla="*/ 8044 w 10000"/>
                <a:gd name="connsiteY219" fmla="*/ 2497 h 9997"/>
                <a:gd name="connsiteX220" fmla="*/ 7147 w 10000"/>
                <a:gd name="connsiteY220" fmla="*/ 2585 h 9997"/>
                <a:gd name="connsiteX221" fmla="*/ 6300 w 10000"/>
                <a:gd name="connsiteY221" fmla="*/ 2674 h 9997"/>
                <a:gd name="connsiteX222" fmla="*/ 5917 w 10000"/>
                <a:gd name="connsiteY222" fmla="*/ 2701 h 9997"/>
                <a:gd name="connsiteX223" fmla="*/ 5554 w 10000"/>
                <a:gd name="connsiteY223" fmla="*/ 2728 h 9997"/>
                <a:gd name="connsiteX224" fmla="*/ 5554 w 10000"/>
                <a:gd name="connsiteY224" fmla="*/ 2728 h 9997"/>
                <a:gd name="connsiteX225" fmla="*/ 5484 w 10000"/>
                <a:gd name="connsiteY225" fmla="*/ 2728 h 9997"/>
                <a:gd name="connsiteX226" fmla="*/ 5484 w 10000"/>
                <a:gd name="connsiteY226" fmla="*/ 2728 h 9997"/>
                <a:gd name="connsiteX227" fmla="*/ 5484 w 10000"/>
                <a:gd name="connsiteY227" fmla="*/ 2728 h 9997"/>
                <a:gd name="connsiteX228" fmla="*/ 5484 w 10000"/>
                <a:gd name="connsiteY228" fmla="*/ 2728 h 9997"/>
                <a:gd name="connsiteX229" fmla="*/ 5484 w 10000"/>
                <a:gd name="connsiteY229" fmla="*/ 2728 h 9997"/>
                <a:gd name="connsiteX230" fmla="*/ 5484 w 10000"/>
                <a:gd name="connsiteY230" fmla="*/ 2728 h 9997"/>
                <a:gd name="connsiteX231" fmla="*/ 5484 w 10000"/>
                <a:gd name="connsiteY231" fmla="*/ 2728 h 9997"/>
                <a:gd name="connsiteX232" fmla="*/ 5313 w 10000"/>
                <a:gd name="connsiteY232" fmla="*/ 2710 h 9997"/>
                <a:gd name="connsiteX233" fmla="*/ 5151 w 10000"/>
                <a:gd name="connsiteY233" fmla="*/ 2684 h 9997"/>
                <a:gd name="connsiteX234" fmla="*/ 5030 w 10000"/>
                <a:gd name="connsiteY234" fmla="*/ 2630 h 9997"/>
                <a:gd name="connsiteX235" fmla="*/ 4919 w 10000"/>
                <a:gd name="connsiteY235" fmla="*/ 2559 h 9997"/>
                <a:gd name="connsiteX236" fmla="*/ 4829 w 10000"/>
                <a:gd name="connsiteY236" fmla="*/ 2479 h 9997"/>
                <a:gd name="connsiteX237" fmla="*/ 4748 w 10000"/>
                <a:gd name="connsiteY237" fmla="*/ 2381 h 9997"/>
                <a:gd name="connsiteX238" fmla="*/ 4708 w 10000"/>
                <a:gd name="connsiteY238" fmla="*/ 2275 h 9997"/>
                <a:gd name="connsiteX239" fmla="*/ 4667 w 10000"/>
                <a:gd name="connsiteY239" fmla="*/ 2151 h 9997"/>
                <a:gd name="connsiteX240" fmla="*/ 4637 w 10000"/>
                <a:gd name="connsiteY240" fmla="*/ 2026 h 9997"/>
                <a:gd name="connsiteX241" fmla="*/ 4627 w 10000"/>
                <a:gd name="connsiteY241" fmla="*/ 1893 h 9997"/>
                <a:gd name="connsiteX242" fmla="*/ 4627 w 10000"/>
                <a:gd name="connsiteY242" fmla="*/ 1750 h 9997"/>
                <a:gd name="connsiteX243" fmla="*/ 4637 w 10000"/>
                <a:gd name="connsiteY243" fmla="*/ 1617 h 9997"/>
                <a:gd name="connsiteX244" fmla="*/ 4667 w 10000"/>
                <a:gd name="connsiteY244" fmla="*/ 1466 h 9997"/>
                <a:gd name="connsiteX245" fmla="*/ 4688 w 10000"/>
                <a:gd name="connsiteY245" fmla="*/ 1324 h 9997"/>
                <a:gd name="connsiteX246" fmla="*/ 4728 w 10000"/>
                <a:gd name="connsiteY246" fmla="*/ 1182 h 9997"/>
                <a:gd name="connsiteX247" fmla="*/ 4778 w 10000"/>
                <a:gd name="connsiteY247" fmla="*/ 1040 h 9997"/>
                <a:gd name="connsiteX248" fmla="*/ 4778 w 10000"/>
                <a:gd name="connsiteY248" fmla="*/ 1040 h 9997"/>
                <a:gd name="connsiteX249" fmla="*/ 4778 w 10000"/>
                <a:gd name="connsiteY249" fmla="*/ 1040 h 9997"/>
                <a:gd name="connsiteX250" fmla="*/ 4778 w 10000"/>
                <a:gd name="connsiteY250" fmla="*/ 1040 h 9997"/>
                <a:gd name="connsiteX251" fmla="*/ 4778 w 10000"/>
                <a:gd name="connsiteY251" fmla="*/ 1040 h 9997"/>
                <a:gd name="connsiteX252" fmla="*/ 4778 w 10000"/>
                <a:gd name="connsiteY252" fmla="*/ 1040 h 9997"/>
                <a:gd name="connsiteX253" fmla="*/ 4788 w 10000"/>
                <a:gd name="connsiteY253" fmla="*/ 1030 h 9997"/>
                <a:gd name="connsiteX254" fmla="*/ 4788 w 10000"/>
                <a:gd name="connsiteY254" fmla="*/ 1030 h 9997"/>
                <a:gd name="connsiteX255" fmla="*/ 4788 w 10000"/>
                <a:gd name="connsiteY255" fmla="*/ 1030 h 9997"/>
                <a:gd name="connsiteX256" fmla="*/ 4788 w 10000"/>
                <a:gd name="connsiteY256" fmla="*/ 1030 h 9997"/>
                <a:gd name="connsiteX257" fmla="*/ 4788 w 10000"/>
                <a:gd name="connsiteY257" fmla="*/ 1022 h 9997"/>
                <a:gd name="connsiteX258" fmla="*/ 4788 w 10000"/>
                <a:gd name="connsiteY258" fmla="*/ 1022 h 9997"/>
                <a:gd name="connsiteX259" fmla="*/ 4788 w 10000"/>
                <a:gd name="connsiteY259" fmla="*/ 1022 h 9997"/>
                <a:gd name="connsiteX260" fmla="*/ 4788 w 10000"/>
                <a:gd name="connsiteY260" fmla="*/ 1022 h 9997"/>
                <a:gd name="connsiteX261" fmla="*/ 4788 w 10000"/>
                <a:gd name="connsiteY261" fmla="*/ 1013 h 9997"/>
                <a:gd name="connsiteX262" fmla="*/ 4788 w 10000"/>
                <a:gd name="connsiteY262" fmla="*/ 1013 h 9997"/>
                <a:gd name="connsiteX263" fmla="*/ 4788 w 10000"/>
                <a:gd name="connsiteY263" fmla="*/ 1013 h 9997"/>
                <a:gd name="connsiteX264" fmla="*/ 4788 w 10000"/>
                <a:gd name="connsiteY264" fmla="*/ 1013 h 9997"/>
                <a:gd name="connsiteX265" fmla="*/ 4788 w 10000"/>
                <a:gd name="connsiteY265" fmla="*/ 1004 h 9997"/>
                <a:gd name="connsiteX266" fmla="*/ 4788 w 10000"/>
                <a:gd name="connsiteY266" fmla="*/ 1004 h 9997"/>
                <a:gd name="connsiteX267" fmla="*/ 4798 w 10000"/>
                <a:gd name="connsiteY267" fmla="*/ 1004 h 9997"/>
                <a:gd name="connsiteX268" fmla="*/ 4798 w 10000"/>
                <a:gd name="connsiteY268" fmla="*/ 1004 h 9997"/>
                <a:gd name="connsiteX269" fmla="*/ 4859 w 10000"/>
                <a:gd name="connsiteY269" fmla="*/ 782 h 9997"/>
                <a:gd name="connsiteX270" fmla="*/ 4909 w 10000"/>
                <a:gd name="connsiteY270" fmla="*/ 586 h 9997"/>
                <a:gd name="connsiteX271" fmla="*/ 4919 w 10000"/>
                <a:gd name="connsiteY271" fmla="*/ 507 h 9997"/>
                <a:gd name="connsiteX272" fmla="*/ 4919 w 10000"/>
                <a:gd name="connsiteY272" fmla="*/ 417 h 9997"/>
                <a:gd name="connsiteX273" fmla="*/ 4909 w 10000"/>
                <a:gd name="connsiteY273" fmla="*/ 347 h 9997"/>
                <a:gd name="connsiteX274" fmla="*/ 4899 w 10000"/>
                <a:gd name="connsiteY274" fmla="*/ 276 h 9997"/>
                <a:gd name="connsiteX275" fmla="*/ 4859 w 10000"/>
                <a:gd name="connsiteY275" fmla="*/ 214 h 9997"/>
                <a:gd name="connsiteX276" fmla="*/ 4829 w 10000"/>
                <a:gd name="connsiteY276" fmla="*/ 160 h 9997"/>
                <a:gd name="connsiteX277" fmla="*/ 4778 w 10000"/>
                <a:gd name="connsiteY277" fmla="*/ 106 h 9997"/>
                <a:gd name="connsiteX278" fmla="*/ 4708 w 10000"/>
                <a:gd name="connsiteY278" fmla="*/ 71 h 9997"/>
                <a:gd name="connsiteX279" fmla="*/ 4627 w 10000"/>
                <a:gd name="connsiteY279" fmla="*/ 44 h 9997"/>
                <a:gd name="connsiteX280" fmla="*/ 4536 w 10000"/>
                <a:gd name="connsiteY280" fmla="*/ 9 h 9997"/>
                <a:gd name="connsiteX281" fmla="*/ 4425 w 10000"/>
                <a:gd name="connsiteY281" fmla="*/ 0 h 9997"/>
                <a:gd name="connsiteX282" fmla="*/ 4304 w 10000"/>
                <a:gd name="connsiteY282" fmla="*/ 0 h 9997"/>
                <a:gd name="connsiteX283" fmla="*/ 4304 w 10000"/>
                <a:gd name="connsiteY283" fmla="*/ 0 h 9997"/>
                <a:gd name="connsiteX284" fmla="*/ 4304 w 10000"/>
                <a:gd name="connsiteY284" fmla="*/ 0 h 9997"/>
                <a:gd name="connsiteX0" fmla="*/ 4304 w 10000"/>
                <a:gd name="connsiteY0" fmla="*/ 0 h 9707"/>
                <a:gd name="connsiteX1" fmla="*/ 4304 w 10000"/>
                <a:gd name="connsiteY1" fmla="*/ 0 h 9707"/>
                <a:gd name="connsiteX2" fmla="*/ 4304 w 10000"/>
                <a:gd name="connsiteY2" fmla="*/ 0 h 9707"/>
                <a:gd name="connsiteX3" fmla="*/ 4163 w 10000"/>
                <a:gd name="connsiteY3" fmla="*/ 0 h 9707"/>
                <a:gd name="connsiteX4" fmla="*/ 4002 w 10000"/>
                <a:gd name="connsiteY4" fmla="*/ 9 h 9707"/>
                <a:gd name="connsiteX5" fmla="*/ 3851 w 10000"/>
                <a:gd name="connsiteY5" fmla="*/ 27 h 9707"/>
                <a:gd name="connsiteX6" fmla="*/ 3659 w 10000"/>
                <a:gd name="connsiteY6" fmla="*/ 62 h 9707"/>
                <a:gd name="connsiteX7" fmla="*/ 3659 w 10000"/>
                <a:gd name="connsiteY7" fmla="*/ 62 h 9707"/>
                <a:gd name="connsiteX8" fmla="*/ 3659 w 10000"/>
                <a:gd name="connsiteY8" fmla="*/ 62 h 9707"/>
                <a:gd name="connsiteX9" fmla="*/ 3659 w 10000"/>
                <a:gd name="connsiteY9" fmla="*/ 62 h 9707"/>
                <a:gd name="connsiteX10" fmla="*/ 3649 w 10000"/>
                <a:gd name="connsiteY10" fmla="*/ 62 h 9707"/>
                <a:gd name="connsiteX11" fmla="*/ 3649 w 10000"/>
                <a:gd name="connsiteY11" fmla="*/ 62 h 9707"/>
                <a:gd name="connsiteX12" fmla="*/ 3649 w 10000"/>
                <a:gd name="connsiteY12" fmla="*/ 71 h 9707"/>
                <a:gd name="connsiteX13" fmla="*/ 3649 w 10000"/>
                <a:gd name="connsiteY13" fmla="*/ 71 h 9707"/>
                <a:gd name="connsiteX14" fmla="*/ 3649 w 10000"/>
                <a:gd name="connsiteY14" fmla="*/ 71 h 9707"/>
                <a:gd name="connsiteX15" fmla="*/ 3407 w 10000"/>
                <a:gd name="connsiteY15" fmla="*/ 124 h 9707"/>
                <a:gd name="connsiteX16" fmla="*/ 3216 w 10000"/>
                <a:gd name="connsiteY16" fmla="*/ 178 h 9707"/>
                <a:gd name="connsiteX17" fmla="*/ 3054 w 10000"/>
                <a:gd name="connsiteY17" fmla="*/ 249 h 9707"/>
                <a:gd name="connsiteX18" fmla="*/ 2913 w 10000"/>
                <a:gd name="connsiteY18" fmla="*/ 320 h 9707"/>
                <a:gd name="connsiteX19" fmla="*/ 2833 w 10000"/>
                <a:gd name="connsiteY19" fmla="*/ 400 h 9707"/>
                <a:gd name="connsiteX20" fmla="*/ 2792 w 10000"/>
                <a:gd name="connsiteY20" fmla="*/ 436 h 9707"/>
                <a:gd name="connsiteX21" fmla="*/ 2772 w 10000"/>
                <a:gd name="connsiteY21" fmla="*/ 480 h 9707"/>
                <a:gd name="connsiteX22" fmla="*/ 2732 w 10000"/>
                <a:gd name="connsiteY22" fmla="*/ 577 h 9707"/>
                <a:gd name="connsiteX23" fmla="*/ 2722 w 10000"/>
                <a:gd name="connsiteY23" fmla="*/ 685 h 9707"/>
                <a:gd name="connsiteX24" fmla="*/ 2722 w 10000"/>
                <a:gd name="connsiteY24" fmla="*/ 685 h 9707"/>
                <a:gd name="connsiteX25" fmla="*/ 2732 w 10000"/>
                <a:gd name="connsiteY25" fmla="*/ 808 h 9707"/>
                <a:gd name="connsiteX26" fmla="*/ 2762 w 10000"/>
                <a:gd name="connsiteY26" fmla="*/ 924 h 9707"/>
                <a:gd name="connsiteX27" fmla="*/ 2792 w 10000"/>
                <a:gd name="connsiteY27" fmla="*/ 1057 h 9707"/>
                <a:gd name="connsiteX28" fmla="*/ 2853 w 10000"/>
                <a:gd name="connsiteY28" fmla="*/ 1208 h 9707"/>
                <a:gd name="connsiteX29" fmla="*/ 2984 w 10000"/>
                <a:gd name="connsiteY29" fmla="*/ 1528 h 9707"/>
                <a:gd name="connsiteX30" fmla="*/ 3125 w 10000"/>
                <a:gd name="connsiteY30" fmla="*/ 1920 h 9707"/>
                <a:gd name="connsiteX31" fmla="*/ 3125 w 10000"/>
                <a:gd name="connsiteY31" fmla="*/ 1920 h 9707"/>
                <a:gd name="connsiteX32" fmla="*/ 3125 w 10000"/>
                <a:gd name="connsiteY32" fmla="*/ 1920 h 9707"/>
                <a:gd name="connsiteX33" fmla="*/ 3125 w 10000"/>
                <a:gd name="connsiteY33" fmla="*/ 1929 h 9707"/>
                <a:gd name="connsiteX34" fmla="*/ 3125 w 10000"/>
                <a:gd name="connsiteY34" fmla="*/ 1929 h 9707"/>
                <a:gd name="connsiteX35" fmla="*/ 3135 w 10000"/>
                <a:gd name="connsiteY35" fmla="*/ 1938 h 9707"/>
                <a:gd name="connsiteX36" fmla="*/ 3135 w 10000"/>
                <a:gd name="connsiteY36" fmla="*/ 1938 h 9707"/>
                <a:gd name="connsiteX37" fmla="*/ 3175 w 10000"/>
                <a:gd name="connsiteY37" fmla="*/ 2044 h 9707"/>
                <a:gd name="connsiteX38" fmla="*/ 3196 w 10000"/>
                <a:gd name="connsiteY38" fmla="*/ 2152 h 9707"/>
                <a:gd name="connsiteX39" fmla="*/ 3216 w 10000"/>
                <a:gd name="connsiteY39" fmla="*/ 2249 h 9707"/>
                <a:gd name="connsiteX40" fmla="*/ 3216 w 10000"/>
                <a:gd name="connsiteY40" fmla="*/ 2338 h 9707"/>
                <a:gd name="connsiteX41" fmla="*/ 3196 w 10000"/>
                <a:gd name="connsiteY41" fmla="*/ 2409 h 9707"/>
                <a:gd name="connsiteX42" fmla="*/ 3175 w 10000"/>
                <a:gd name="connsiteY42" fmla="*/ 2480 h 9707"/>
                <a:gd name="connsiteX43" fmla="*/ 3145 w 10000"/>
                <a:gd name="connsiteY43" fmla="*/ 2534 h 9707"/>
                <a:gd name="connsiteX44" fmla="*/ 3105 w 10000"/>
                <a:gd name="connsiteY44" fmla="*/ 2578 h 9707"/>
                <a:gd name="connsiteX45" fmla="*/ 3065 w 10000"/>
                <a:gd name="connsiteY45" fmla="*/ 2613 h 9707"/>
                <a:gd name="connsiteX46" fmla="*/ 3004 w 10000"/>
                <a:gd name="connsiteY46" fmla="*/ 2649 h 9707"/>
                <a:gd name="connsiteX47" fmla="*/ 2944 w 10000"/>
                <a:gd name="connsiteY47" fmla="*/ 2675 h 9707"/>
                <a:gd name="connsiteX48" fmla="*/ 2873 w 10000"/>
                <a:gd name="connsiteY48" fmla="*/ 2694 h 9707"/>
                <a:gd name="connsiteX49" fmla="*/ 2722 w 10000"/>
                <a:gd name="connsiteY49" fmla="*/ 2711 h 9707"/>
                <a:gd name="connsiteX50" fmla="*/ 2550 w 10000"/>
                <a:gd name="connsiteY50" fmla="*/ 2729 h 9707"/>
                <a:gd name="connsiteX51" fmla="*/ 2550 w 10000"/>
                <a:gd name="connsiteY51" fmla="*/ 2729 h 9707"/>
                <a:gd name="connsiteX52" fmla="*/ 2550 w 10000"/>
                <a:gd name="connsiteY52" fmla="*/ 2729 h 9707"/>
                <a:gd name="connsiteX53" fmla="*/ 2550 w 10000"/>
                <a:gd name="connsiteY53" fmla="*/ 2729 h 9707"/>
                <a:gd name="connsiteX54" fmla="*/ 2550 w 10000"/>
                <a:gd name="connsiteY54" fmla="*/ 2729 h 9707"/>
                <a:gd name="connsiteX55" fmla="*/ 2550 w 10000"/>
                <a:gd name="connsiteY55" fmla="*/ 2729 h 9707"/>
                <a:gd name="connsiteX56" fmla="*/ 2550 w 10000"/>
                <a:gd name="connsiteY56" fmla="*/ 2729 h 9707"/>
                <a:gd name="connsiteX57" fmla="*/ 2550 w 10000"/>
                <a:gd name="connsiteY57" fmla="*/ 2729 h 9707"/>
                <a:gd name="connsiteX58" fmla="*/ 2339 w 10000"/>
                <a:gd name="connsiteY58" fmla="*/ 2729 h 9707"/>
                <a:gd name="connsiteX59" fmla="*/ 2127 w 10000"/>
                <a:gd name="connsiteY59" fmla="*/ 2702 h 9707"/>
                <a:gd name="connsiteX60" fmla="*/ 2127 w 10000"/>
                <a:gd name="connsiteY60" fmla="*/ 2702 h 9707"/>
                <a:gd name="connsiteX61" fmla="*/ 1804 w 10000"/>
                <a:gd name="connsiteY61" fmla="*/ 2675 h 9707"/>
                <a:gd name="connsiteX62" fmla="*/ 1502 w 10000"/>
                <a:gd name="connsiteY62" fmla="*/ 2658 h 9707"/>
                <a:gd name="connsiteX63" fmla="*/ 1502 w 10000"/>
                <a:gd name="connsiteY63" fmla="*/ 2658 h 9707"/>
                <a:gd name="connsiteX64" fmla="*/ 1230 w 10000"/>
                <a:gd name="connsiteY64" fmla="*/ 2649 h 9707"/>
                <a:gd name="connsiteX65" fmla="*/ 867 w 10000"/>
                <a:gd name="connsiteY65" fmla="*/ 2631 h 9707"/>
                <a:gd name="connsiteX66" fmla="*/ 0 w 10000"/>
                <a:gd name="connsiteY66" fmla="*/ 2551 h 9707"/>
                <a:gd name="connsiteX67" fmla="*/ 0 w 10000"/>
                <a:gd name="connsiteY67" fmla="*/ 9173 h 9707"/>
                <a:gd name="connsiteX68" fmla="*/ 9990 w 10000"/>
                <a:gd name="connsiteY68" fmla="*/ 9173 h 9707"/>
                <a:gd name="connsiteX69" fmla="*/ 9990 w 10000"/>
                <a:gd name="connsiteY69" fmla="*/ 9173 h 9707"/>
                <a:gd name="connsiteX70" fmla="*/ 9960 w 10000"/>
                <a:gd name="connsiteY70" fmla="*/ 9431 h 9707"/>
                <a:gd name="connsiteX71" fmla="*/ 9919 w 10000"/>
                <a:gd name="connsiteY71" fmla="*/ 9707 h 9707"/>
                <a:gd name="connsiteX72" fmla="*/ 9960 w 10000"/>
                <a:gd name="connsiteY72" fmla="*/ 9413 h 9707"/>
                <a:gd name="connsiteX73" fmla="*/ 9990 w 10000"/>
                <a:gd name="connsiteY73" fmla="*/ 9031 h 9707"/>
                <a:gd name="connsiteX74" fmla="*/ 10000 w 10000"/>
                <a:gd name="connsiteY74" fmla="*/ 8694 h 9707"/>
                <a:gd name="connsiteX75" fmla="*/ 9970 w 10000"/>
                <a:gd name="connsiteY75" fmla="*/ 8409 h 9707"/>
                <a:gd name="connsiteX76" fmla="*/ 9940 w 10000"/>
                <a:gd name="connsiteY76" fmla="*/ 8159 h 9707"/>
                <a:gd name="connsiteX77" fmla="*/ 9879 w 10000"/>
                <a:gd name="connsiteY77" fmla="*/ 7955 h 9707"/>
                <a:gd name="connsiteX78" fmla="*/ 9798 w 10000"/>
                <a:gd name="connsiteY78" fmla="*/ 7769 h 9707"/>
                <a:gd name="connsiteX79" fmla="*/ 9718 w 10000"/>
                <a:gd name="connsiteY79" fmla="*/ 7626 h 9707"/>
                <a:gd name="connsiteX80" fmla="*/ 9617 w 10000"/>
                <a:gd name="connsiteY80" fmla="*/ 7511 h 9707"/>
                <a:gd name="connsiteX81" fmla="*/ 9506 w 10000"/>
                <a:gd name="connsiteY81" fmla="*/ 7422 h 9707"/>
                <a:gd name="connsiteX82" fmla="*/ 9395 w 10000"/>
                <a:gd name="connsiteY82" fmla="*/ 7360 h 9707"/>
                <a:gd name="connsiteX83" fmla="*/ 9274 w 10000"/>
                <a:gd name="connsiteY83" fmla="*/ 7315 h 9707"/>
                <a:gd name="connsiteX84" fmla="*/ 9153 w 10000"/>
                <a:gd name="connsiteY84" fmla="*/ 7289 h 9707"/>
                <a:gd name="connsiteX85" fmla="*/ 9022 w 10000"/>
                <a:gd name="connsiteY85" fmla="*/ 7271 h 9707"/>
                <a:gd name="connsiteX86" fmla="*/ 8901 w 10000"/>
                <a:gd name="connsiteY86" fmla="*/ 7271 h 9707"/>
                <a:gd name="connsiteX87" fmla="*/ 8901 w 10000"/>
                <a:gd name="connsiteY87" fmla="*/ 7271 h 9707"/>
                <a:gd name="connsiteX88" fmla="*/ 8901 w 10000"/>
                <a:gd name="connsiteY88" fmla="*/ 7271 h 9707"/>
                <a:gd name="connsiteX89" fmla="*/ 8901 w 10000"/>
                <a:gd name="connsiteY89" fmla="*/ 7271 h 9707"/>
                <a:gd name="connsiteX90" fmla="*/ 8901 w 10000"/>
                <a:gd name="connsiteY90" fmla="*/ 7271 h 9707"/>
                <a:gd name="connsiteX91" fmla="*/ 8901 w 10000"/>
                <a:gd name="connsiteY91" fmla="*/ 7271 h 9707"/>
                <a:gd name="connsiteX92" fmla="*/ 8700 w 10000"/>
                <a:gd name="connsiteY92" fmla="*/ 7271 h 9707"/>
                <a:gd name="connsiteX93" fmla="*/ 8528 w 10000"/>
                <a:gd name="connsiteY93" fmla="*/ 7289 h 9707"/>
                <a:gd name="connsiteX94" fmla="*/ 8528 w 10000"/>
                <a:gd name="connsiteY94" fmla="*/ 7289 h 9707"/>
                <a:gd name="connsiteX95" fmla="*/ 8528 w 10000"/>
                <a:gd name="connsiteY95" fmla="*/ 7289 h 9707"/>
                <a:gd name="connsiteX96" fmla="*/ 8528 w 10000"/>
                <a:gd name="connsiteY96" fmla="*/ 7289 h 9707"/>
                <a:gd name="connsiteX97" fmla="*/ 8518 w 10000"/>
                <a:gd name="connsiteY97" fmla="*/ 7297 h 9707"/>
                <a:gd name="connsiteX98" fmla="*/ 8518 w 10000"/>
                <a:gd name="connsiteY98" fmla="*/ 7297 h 9707"/>
                <a:gd name="connsiteX99" fmla="*/ 8508 w 10000"/>
                <a:gd name="connsiteY99" fmla="*/ 7297 h 9707"/>
                <a:gd name="connsiteX100" fmla="*/ 8508 w 10000"/>
                <a:gd name="connsiteY100" fmla="*/ 7297 h 9707"/>
                <a:gd name="connsiteX101" fmla="*/ 8508 w 10000"/>
                <a:gd name="connsiteY101" fmla="*/ 7297 h 9707"/>
                <a:gd name="connsiteX102" fmla="*/ 8508 w 10000"/>
                <a:gd name="connsiteY102" fmla="*/ 7297 h 9707"/>
                <a:gd name="connsiteX103" fmla="*/ 8337 w 10000"/>
                <a:gd name="connsiteY103" fmla="*/ 7315 h 9707"/>
                <a:gd name="connsiteX104" fmla="*/ 8135 w 10000"/>
                <a:gd name="connsiteY104" fmla="*/ 7360 h 9707"/>
                <a:gd name="connsiteX105" fmla="*/ 7671 w 10000"/>
                <a:gd name="connsiteY105" fmla="*/ 7466 h 9707"/>
                <a:gd name="connsiteX106" fmla="*/ 7671 w 10000"/>
                <a:gd name="connsiteY106" fmla="*/ 7466 h 9707"/>
                <a:gd name="connsiteX107" fmla="*/ 7671 w 10000"/>
                <a:gd name="connsiteY107" fmla="*/ 7466 h 9707"/>
                <a:gd name="connsiteX108" fmla="*/ 7671 w 10000"/>
                <a:gd name="connsiteY108" fmla="*/ 7466 h 9707"/>
                <a:gd name="connsiteX109" fmla="*/ 7661 w 10000"/>
                <a:gd name="connsiteY109" fmla="*/ 7466 h 9707"/>
                <a:gd name="connsiteX110" fmla="*/ 7661 w 10000"/>
                <a:gd name="connsiteY110" fmla="*/ 7466 h 9707"/>
                <a:gd name="connsiteX111" fmla="*/ 7450 w 10000"/>
                <a:gd name="connsiteY111" fmla="*/ 7511 h 9707"/>
                <a:gd name="connsiteX112" fmla="*/ 7248 w 10000"/>
                <a:gd name="connsiteY112" fmla="*/ 7555 h 9707"/>
                <a:gd name="connsiteX113" fmla="*/ 7036 w 10000"/>
                <a:gd name="connsiteY113" fmla="*/ 7590 h 9707"/>
                <a:gd name="connsiteX114" fmla="*/ 6835 w 10000"/>
                <a:gd name="connsiteY114" fmla="*/ 7590 h 9707"/>
                <a:gd name="connsiteX115" fmla="*/ 6835 w 10000"/>
                <a:gd name="connsiteY115" fmla="*/ 7590 h 9707"/>
                <a:gd name="connsiteX116" fmla="*/ 6835 w 10000"/>
                <a:gd name="connsiteY116" fmla="*/ 7590 h 9707"/>
                <a:gd name="connsiteX117" fmla="*/ 6835 w 10000"/>
                <a:gd name="connsiteY117" fmla="*/ 7590 h 9707"/>
                <a:gd name="connsiteX118" fmla="*/ 6835 w 10000"/>
                <a:gd name="connsiteY118" fmla="*/ 7590 h 9707"/>
                <a:gd name="connsiteX119" fmla="*/ 6835 w 10000"/>
                <a:gd name="connsiteY119" fmla="*/ 7590 h 9707"/>
                <a:gd name="connsiteX120" fmla="*/ 6835 w 10000"/>
                <a:gd name="connsiteY120" fmla="*/ 7590 h 9707"/>
                <a:gd name="connsiteX121" fmla="*/ 6835 w 10000"/>
                <a:gd name="connsiteY121" fmla="*/ 7590 h 9707"/>
                <a:gd name="connsiteX122" fmla="*/ 6663 w 10000"/>
                <a:gd name="connsiteY122" fmla="*/ 7590 h 9707"/>
                <a:gd name="connsiteX123" fmla="*/ 6512 w 10000"/>
                <a:gd name="connsiteY123" fmla="*/ 7555 h 9707"/>
                <a:gd name="connsiteX124" fmla="*/ 6442 w 10000"/>
                <a:gd name="connsiteY124" fmla="*/ 7528 h 9707"/>
                <a:gd name="connsiteX125" fmla="*/ 6381 w 10000"/>
                <a:gd name="connsiteY125" fmla="*/ 7501 h 9707"/>
                <a:gd name="connsiteX126" fmla="*/ 6321 w 10000"/>
                <a:gd name="connsiteY126" fmla="*/ 7466 h 9707"/>
                <a:gd name="connsiteX127" fmla="*/ 6270 w 10000"/>
                <a:gd name="connsiteY127" fmla="*/ 7422 h 9707"/>
                <a:gd name="connsiteX128" fmla="*/ 6220 w 10000"/>
                <a:gd name="connsiteY128" fmla="*/ 7368 h 9707"/>
                <a:gd name="connsiteX129" fmla="*/ 6169 w 10000"/>
                <a:gd name="connsiteY129" fmla="*/ 7306 h 9707"/>
                <a:gd name="connsiteX130" fmla="*/ 6149 w 10000"/>
                <a:gd name="connsiteY130" fmla="*/ 7244 h 9707"/>
                <a:gd name="connsiteX131" fmla="*/ 6109 w 10000"/>
                <a:gd name="connsiteY131" fmla="*/ 7164 h 9707"/>
                <a:gd name="connsiteX132" fmla="*/ 6099 w 10000"/>
                <a:gd name="connsiteY132" fmla="*/ 7084 h 9707"/>
                <a:gd name="connsiteX133" fmla="*/ 6089 w 10000"/>
                <a:gd name="connsiteY133" fmla="*/ 6986 h 9707"/>
                <a:gd name="connsiteX134" fmla="*/ 6089 w 10000"/>
                <a:gd name="connsiteY134" fmla="*/ 6880 h 9707"/>
                <a:gd name="connsiteX135" fmla="*/ 6089 w 10000"/>
                <a:gd name="connsiteY135" fmla="*/ 6764 h 9707"/>
                <a:gd name="connsiteX136" fmla="*/ 6089 w 10000"/>
                <a:gd name="connsiteY136" fmla="*/ 6764 h 9707"/>
                <a:gd name="connsiteX137" fmla="*/ 6089 w 10000"/>
                <a:gd name="connsiteY137" fmla="*/ 6764 h 9707"/>
                <a:gd name="connsiteX138" fmla="*/ 6089 w 10000"/>
                <a:gd name="connsiteY138" fmla="*/ 6764 h 9707"/>
                <a:gd name="connsiteX139" fmla="*/ 6089 w 10000"/>
                <a:gd name="connsiteY139" fmla="*/ 6737 h 9707"/>
                <a:gd name="connsiteX140" fmla="*/ 6089 w 10000"/>
                <a:gd name="connsiteY140" fmla="*/ 6737 h 9707"/>
                <a:gd name="connsiteX141" fmla="*/ 6099 w 10000"/>
                <a:gd name="connsiteY141" fmla="*/ 6737 h 9707"/>
                <a:gd name="connsiteX142" fmla="*/ 6099 w 10000"/>
                <a:gd name="connsiteY142" fmla="*/ 6737 h 9707"/>
                <a:gd name="connsiteX143" fmla="*/ 6099 w 10000"/>
                <a:gd name="connsiteY143" fmla="*/ 6729 h 9707"/>
                <a:gd name="connsiteX144" fmla="*/ 6099 w 10000"/>
                <a:gd name="connsiteY144" fmla="*/ 6729 h 9707"/>
                <a:gd name="connsiteX145" fmla="*/ 6099 w 10000"/>
                <a:gd name="connsiteY145" fmla="*/ 6729 h 9707"/>
                <a:gd name="connsiteX146" fmla="*/ 6099 w 10000"/>
                <a:gd name="connsiteY146" fmla="*/ 6729 h 9707"/>
                <a:gd name="connsiteX147" fmla="*/ 6129 w 10000"/>
                <a:gd name="connsiteY147" fmla="*/ 6436 h 9707"/>
                <a:gd name="connsiteX148" fmla="*/ 6179 w 10000"/>
                <a:gd name="connsiteY148" fmla="*/ 6195 h 9707"/>
                <a:gd name="connsiteX149" fmla="*/ 6240 w 10000"/>
                <a:gd name="connsiteY149" fmla="*/ 5991 h 9707"/>
                <a:gd name="connsiteX150" fmla="*/ 6280 w 10000"/>
                <a:gd name="connsiteY150" fmla="*/ 5919 h 9707"/>
                <a:gd name="connsiteX151" fmla="*/ 6321 w 10000"/>
                <a:gd name="connsiteY151" fmla="*/ 5840 h 9707"/>
                <a:gd name="connsiteX152" fmla="*/ 6351 w 10000"/>
                <a:gd name="connsiteY152" fmla="*/ 5786 h 9707"/>
                <a:gd name="connsiteX153" fmla="*/ 6401 w 10000"/>
                <a:gd name="connsiteY153" fmla="*/ 5734 h 9707"/>
                <a:gd name="connsiteX154" fmla="*/ 6452 w 10000"/>
                <a:gd name="connsiteY154" fmla="*/ 5689 h 9707"/>
                <a:gd name="connsiteX155" fmla="*/ 6512 w 10000"/>
                <a:gd name="connsiteY155" fmla="*/ 5653 h 9707"/>
                <a:gd name="connsiteX156" fmla="*/ 6563 w 10000"/>
                <a:gd name="connsiteY156" fmla="*/ 5627 h 9707"/>
                <a:gd name="connsiteX157" fmla="*/ 6623 w 10000"/>
                <a:gd name="connsiteY157" fmla="*/ 5618 h 9707"/>
                <a:gd name="connsiteX158" fmla="*/ 6694 w 10000"/>
                <a:gd name="connsiteY158" fmla="*/ 5600 h 9707"/>
                <a:gd name="connsiteX159" fmla="*/ 6774 w 10000"/>
                <a:gd name="connsiteY159" fmla="*/ 5591 h 9707"/>
                <a:gd name="connsiteX160" fmla="*/ 6774 w 10000"/>
                <a:gd name="connsiteY160" fmla="*/ 5591 h 9707"/>
                <a:gd name="connsiteX161" fmla="*/ 6774 w 10000"/>
                <a:gd name="connsiteY161" fmla="*/ 5591 h 9707"/>
                <a:gd name="connsiteX162" fmla="*/ 6774 w 10000"/>
                <a:gd name="connsiteY162" fmla="*/ 5591 h 9707"/>
                <a:gd name="connsiteX163" fmla="*/ 6774 w 10000"/>
                <a:gd name="connsiteY163" fmla="*/ 5591 h 9707"/>
                <a:gd name="connsiteX164" fmla="*/ 6774 w 10000"/>
                <a:gd name="connsiteY164" fmla="*/ 5591 h 9707"/>
                <a:gd name="connsiteX165" fmla="*/ 6774 w 10000"/>
                <a:gd name="connsiteY165" fmla="*/ 5591 h 9707"/>
                <a:gd name="connsiteX166" fmla="*/ 6774 w 10000"/>
                <a:gd name="connsiteY166" fmla="*/ 5591 h 9707"/>
                <a:gd name="connsiteX167" fmla="*/ 6875 w 10000"/>
                <a:gd name="connsiteY167" fmla="*/ 5600 h 9707"/>
                <a:gd name="connsiteX168" fmla="*/ 7006 w 10000"/>
                <a:gd name="connsiteY168" fmla="*/ 5627 h 9707"/>
                <a:gd name="connsiteX169" fmla="*/ 7137 w 10000"/>
                <a:gd name="connsiteY169" fmla="*/ 5645 h 9707"/>
                <a:gd name="connsiteX170" fmla="*/ 7268 w 10000"/>
                <a:gd name="connsiteY170" fmla="*/ 5689 h 9707"/>
                <a:gd name="connsiteX171" fmla="*/ 7601 w 10000"/>
                <a:gd name="connsiteY171" fmla="*/ 5795 h 9707"/>
                <a:gd name="connsiteX172" fmla="*/ 7964 w 10000"/>
                <a:gd name="connsiteY172" fmla="*/ 5929 h 9707"/>
                <a:gd name="connsiteX173" fmla="*/ 7964 w 10000"/>
                <a:gd name="connsiteY173" fmla="*/ 5929 h 9707"/>
                <a:gd name="connsiteX174" fmla="*/ 7984 w 10000"/>
                <a:gd name="connsiteY174" fmla="*/ 5929 h 9707"/>
                <a:gd name="connsiteX175" fmla="*/ 7984 w 10000"/>
                <a:gd name="connsiteY175" fmla="*/ 5929 h 9707"/>
                <a:gd name="connsiteX176" fmla="*/ 7994 w 10000"/>
                <a:gd name="connsiteY176" fmla="*/ 5929 h 9707"/>
                <a:gd name="connsiteX177" fmla="*/ 7994 w 10000"/>
                <a:gd name="connsiteY177" fmla="*/ 5929 h 9707"/>
                <a:gd name="connsiteX178" fmla="*/ 8216 w 10000"/>
                <a:gd name="connsiteY178" fmla="*/ 6000 h 9707"/>
                <a:gd name="connsiteX179" fmla="*/ 8407 w 10000"/>
                <a:gd name="connsiteY179" fmla="*/ 6054 h 9707"/>
                <a:gd name="connsiteX180" fmla="*/ 8599 w 10000"/>
                <a:gd name="connsiteY180" fmla="*/ 6089 h 9707"/>
                <a:gd name="connsiteX181" fmla="*/ 8770 w 10000"/>
                <a:gd name="connsiteY181" fmla="*/ 6098 h 9707"/>
                <a:gd name="connsiteX182" fmla="*/ 8770 w 10000"/>
                <a:gd name="connsiteY182" fmla="*/ 6098 h 9707"/>
                <a:gd name="connsiteX183" fmla="*/ 8770 w 10000"/>
                <a:gd name="connsiteY183" fmla="*/ 6098 h 9707"/>
                <a:gd name="connsiteX184" fmla="*/ 8770 w 10000"/>
                <a:gd name="connsiteY184" fmla="*/ 6098 h 9707"/>
                <a:gd name="connsiteX185" fmla="*/ 8770 w 10000"/>
                <a:gd name="connsiteY185" fmla="*/ 6098 h 9707"/>
                <a:gd name="connsiteX186" fmla="*/ 8770 w 10000"/>
                <a:gd name="connsiteY186" fmla="*/ 6098 h 9707"/>
                <a:gd name="connsiteX187" fmla="*/ 8911 w 10000"/>
                <a:gd name="connsiteY187" fmla="*/ 6089 h 9707"/>
                <a:gd name="connsiteX188" fmla="*/ 9032 w 10000"/>
                <a:gd name="connsiteY188" fmla="*/ 6054 h 9707"/>
                <a:gd name="connsiteX189" fmla="*/ 9093 w 10000"/>
                <a:gd name="connsiteY189" fmla="*/ 6035 h 9707"/>
                <a:gd name="connsiteX190" fmla="*/ 9143 w 10000"/>
                <a:gd name="connsiteY190" fmla="*/ 6009 h 9707"/>
                <a:gd name="connsiteX191" fmla="*/ 9194 w 10000"/>
                <a:gd name="connsiteY191" fmla="*/ 5982 h 9707"/>
                <a:gd name="connsiteX192" fmla="*/ 9244 w 10000"/>
                <a:gd name="connsiteY192" fmla="*/ 5938 h 9707"/>
                <a:gd name="connsiteX193" fmla="*/ 9274 w 10000"/>
                <a:gd name="connsiteY193" fmla="*/ 5894 h 9707"/>
                <a:gd name="connsiteX194" fmla="*/ 9315 w 10000"/>
                <a:gd name="connsiteY194" fmla="*/ 5840 h 9707"/>
                <a:gd name="connsiteX195" fmla="*/ 9375 w 10000"/>
                <a:gd name="connsiteY195" fmla="*/ 5716 h 9707"/>
                <a:gd name="connsiteX196" fmla="*/ 9425 w 10000"/>
                <a:gd name="connsiteY196" fmla="*/ 5547 h 9707"/>
                <a:gd name="connsiteX197" fmla="*/ 9446 w 10000"/>
                <a:gd name="connsiteY197" fmla="*/ 5369 h 9707"/>
                <a:gd name="connsiteX198" fmla="*/ 9456 w 10000"/>
                <a:gd name="connsiteY198" fmla="*/ 5138 h 9707"/>
                <a:gd name="connsiteX199" fmla="*/ 9446 w 10000"/>
                <a:gd name="connsiteY199" fmla="*/ 4888 h 9707"/>
                <a:gd name="connsiteX200" fmla="*/ 9415 w 10000"/>
                <a:gd name="connsiteY200" fmla="*/ 4604 h 9707"/>
                <a:gd name="connsiteX201" fmla="*/ 9365 w 10000"/>
                <a:gd name="connsiteY201" fmla="*/ 4266 h 9707"/>
                <a:gd name="connsiteX202" fmla="*/ 9284 w 10000"/>
                <a:gd name="connsiteY202" fmla="*/ 3902 h 9707"/>
                <a:gd name="connsiteX203" fmla="*/ 9204 w 10000"/>
                <a:gd name="connsiteY203" fmla="*/ 3475 h 9707"/>
                <a:gd name="connsiteX204" fmla="*/ 9083 w 10000"/>
                <a:gd name="connsiteY204" fmla="*/ 3031 h 9707"/>
                <a:gd name="connsiteX205" fmla="*/ 8931 w 10000"/>
                <a:gd name="connsiteY205" fmla="*/ 2534 h 9707"/>
                <a:gd name="connsiteX206" fmla="*/ 8931 w 10000"/>
                <a:gd name="connsiteY206" fmla="*/ 2534 h 9707"/>
                <a:gd name="connsiteX207" fmla="*/ 8931 w 10000"/>
                <a:gd name="connsiteY207" fmla="*/ 2498 h 9707"/>
                <a:gd name="connsiteX208" fmla="*/ 8931 w 10000"/>
                <a:gd name="connsiteY208" fmla="*/ 2498 h 9707"/>
                <a:gd name="connsiteX209" fmla="*/ 8921 w 10000"/>
                <a:gd name="connsiteY209" fmla="*/ 2489 h 9707"/>
                <a:gd name="connsiteX210" fmla="*/ 8921 w 10000"/>
                <a:gd name="connsiteY210" fmla="*/ 2489 h 9707"/>
                <a:gd name="connsiteX211" fmla="*/ 8911 w 10000"/>
                <a:gd name="connsiteY211" fmla="*/ 2445 h 9707"/>
                <a:gd name="connsiteX212" fmla="*/ 8911 w 10000"/>
                <a:gd name="connsiteY212" fmla="*/ 2445 h 9707"/>
                <a:gd name="connsiteX213" fmla="*/ 8911 w 10000"/>
                <a:gd name="connsiteY213" fmla="*/ 2436 h 9707"/>
                <a:gd name="connsiteX214" fmla="*/ 8911 w 10000"/>
                <a:gd name="connsiteY214" fmla="*/ 2436 h 9707"/>
                <a:gd name="connsiteX215" fmla="*/ 8911 w 10000"/>
                <a:gd name="connsiteY215" fmla="*/ 2436 h 9707"/>
                <a:gd name="connsiteX216" fmla="*/ 8911 w 10000"/>
                <a:gd name="connsiteY216" fmla="*/ 2436 h 9707"/>
                <a:gd name="connsiteX217" fmla="*/ 8478 w 10000"/>
                <a:gd name="connsiteY217" fmla="*/ 2463 h 9707"/>
                <a:gd name="connsiteX218" fmla="*/ 8044 w 10000"/>
                <a:gd name="connsiteY218" fmla="*/ 2498 h 9707"/>
                <a:gd name="connsiteX219" fmla="*/ 7147 w 10000"/>
                <a:gd name="connsiteY219" fmla="*/ 2586 h 9707"/>
                <a:gd name="connsiteX220" fmla="*/ 6300 w 10000"/>
                <a:gd name="connsiteY220" fmla="*/ 2675 h 9707"/>
                <a:gd name="connsiteX221" fmla="*/ 5917 w 10000"/>
                <a:gd name="connsiteY221" fmla="*/ 2702 h 9707"/>
                <a:gd name="connsiteX222" fmla="*/ 5554 w 10000"/>
                <a:gd name="connsiteY222" fmla="*/ 2729 h 9707"/>
                <a:gd name="connsiteX223" fmla="*/ 5554 w 10000"/>
                <a:gd name="connsiteY223" fmla="*/ 2729 h 9707"/>
                <a:gd name="connsiteX224" fmla="*/ 5484 w 10000"/>
                <a:gd name="connsiteY224" fmla="*/ 2729 h 9707"/>
                <a:gd name="connsiteX225" fmla="*/ 5484 w 10000"/>
                <a:gd name="connsiteY225" fmla="*/ 2729 h 9707"/>
                <a:gd name="connsiteX226" fmla="*/ 5484 w 10000"/>
                <a:gd name="connsiteY226" fmla="*/ 2729 h 9707"/>
                <a:gd name="connsiteX227" fmla="*/ 5484 w 10000"/>
                <a:gd name="connsiteY227" fmla="*/ 2729 h 9707"/>
                <a:gd name="connsiteX228" fmla="*/ 5484 w 10000"/>
                <a:gd name="connsiteY228" fmla="*/ 2729 h 9707"/>
                <a:gd name="connsiteX229" fmla="*/ 5484 w 10000"/>
                <a:gd name="connsiteY229" fmla="*/ 2729 h 9707"/>
                <a:gd name="connsiteX230" fmla="*/ 5484 w 10000"/>
                <a:gd name="connsiteY230" fmla="*/ 2729 h 9707"/>
                <a:gd name="connsiteX231" fmla="*/ 5313 w 10000"/>
                <a:gd name="connsiteY231" fmla="*/ 2711 h 9707"/>
                <a:gd name="connsiteX232" fmla="*/ 5151 w 10000"/>
                <a:gd name="connsiteY232" fmla="*/ 2685 h 9707"/>
                <a:gd name="connsiteX233" fmla="*/ 5030 w 10000"/>
                <a:gd name="connsiteY233" fmla="*/ 2631 h 9707"/>
                <a:gd name="connsiteX234" fmla="*/ 4919 w 10000"/>
                <a:gd name="connsiteY234" fmla="*/ 2560 h 9707"/>
                <a:gd name="connsiteX235" fmla="*/ 4829 w 10000"/>
                <a:gd name="connsiteY235" fmla="*/ 2480 h 9707"/>
                <a:gd name="connsiteX236" fmla="*/ 4748 w 10000"/>
                <a:gd name="connsiteY236" fmla="*/ 2382 h 9707"/>
                <a:gd name="connsiteX237" fmla="*/ 4708 w 10000"/>
                <a:gd name="connsiteY237" fmla="*/ 2276 h 9707"/>
                <a:gd name="connsiteX238" fmla="*/ 4667 w 10000"/>
                <a:gd name="connsiteY238" fmla="*/ 2152 h 9707"/>
                <a:gd name="connsiteX239" fmla="*/ 4637 w 10000"/>
                <a:gd name="connsiteY239" fmla="*/ 2027 h 9707"/>
                <a:gd name="connsiteX240" fmla="*/ 4627 w 10000"/>
                <a:gd name="connsiteY240" fmla="*/ 1894 h 9707"/>
                <a:gd name="connsiteX241" fmla="*/ 4627 w 10000"/>
                <a:gd name="connsiteY241" fmla="*/ 1751 h 9707"/>
                <a:gd name="connsiteX242" fmla="*/ 4637 w 10000"/>
                <a:gd name="connsiteY242" fmla="*/ 1617 h 9707"/>
                <a:gd name="connsiteX243" fmla="*/ 4667 w 10000"/>
                <a:gd name="connsiteY243" fmla="*/ 1466 h 9707"/>
                <a:gd name="connsiteX244" fmla="*/ 4688 w 10000"/>
                <a:gd name="connsiteY244" fmla="*/ 1324 h 9707"/>
                <a:gd name="connsiteX245" fmla="*/ 4728 w 10000"/>
                <a:gd name="connsiteY245" fmla="*/ 1182 h 9707"/>
                <a:gd name="connsiteX246" fmla="*/ 4778 w 10000"/>
                <a:gd name="connsiteY246" fmla="*/ 1040 h 9707"/>
                <a:gd name="connsiteX247" fmla="*/ 4778 w 10000"/>
                <a:gd name="connsiteY247" fmla="*/ 1040 h 9707"/>
                <a:gd name="connsiteX248" fmla="*/ 4778 w 10000"/>
                <a:gd name="connsiteY248" fmla="*/ 1040 h 9707"/>
                <a:gd name="connsiteX249" fmla="*/ 4778 w 10000"/>
                <a:gd name="connsiteY249" fmla="*/ 1040 h 9707"/>
                <a:gd name="connsiteX250" fmla="*/ 4778 w 10000"/>
                <a:gd name="connsiteY250" fmla="*/ 1040 h 9707"/>
                <a:gd name="connsiteX251" fmla="*/ 4778 w 10000"/>
                <a:gd name="connsiteY251" fmla="*/ 1040 h 9707"/>
                <a:gd name="connsiteX252" fmla="*/ 4788 w 10000"/>
                <a:gd name="connsiteY252" fmla="*/ 1030 h 9707"/>
                <a:gd name="connsiteX253" fmla="*/ 4788 w 10000"/>
                <a:gd name="connsiteY253" fmla="*/ 1030 h 9707"/>
                <a:gd name="connsiteX254" fmla="*/ 4788 w 10000"/>
                <a:gd name="connsiteY254" fmla="*/ 1030 h 9707"/>
                <a:gd name="connsiteX255" fmla="*/ 4788 w 10000"/>
                <a:gd name="connsiteY255" fmla="*/ 1030 h 9707"/>
                <a:gd name="connsiteX256" fmla="*/ 4788 w 10000"/>
                <a:gd name="connsiteY256" fmla="*/ 1022 h 9707"/>
                <a:gd name="connsiteX257" fmla="*/ 4788 w 10000"/>
                <a:gd name="connsiteY257" fmla="*/ 1022 h 9707"/>
                <a:gd name="connsiteX258" fmla="*/ 4788 w 10000"/>
                <a:gd name="connsiteY258" fmla="*/ 1022 h 9707"/>
                <a:gd name="connsiteX259" fmla="*/ 4788 w 10000"/>
                <a:gd name="connsiteY259" fmla="*/ 1022 h 9707"/>
                <a:gd name="connsiteX260" fmla="*/ 4788 w 10000"/>
                <a:gd name="connsiteY260" fmla="*/ 1013 h 9707"/>
                <a:gd name="connsiteX261" fmla="*/ 4788 w 10000"/>
                <a:gd name="connsiteY261" fmla="*/ 1013 h 9707"/>
                <a:gd name="connsiteX262" fmla="*/ 4788 w 10000"/>
                <a:gd name="connsiteY262" fmla="*/ 1013 h 9707"/>
                <a:gd name="connsiteX263" fmla="*/ 4788 w 10000"/>
                <a:gd name="connsiteY263" fmla="*/ 1013 h 9707"/>
                <a:gd name="connsiteX264" fmla="*/ 4788 w 10000"/>
                <a:gd name="connsiteY264" fmla="*/ 1004 h 9707"/>
                <a:gd name="connsiteX265" fmla="*/ 4788 w 10000"/>
                <a:gd name="connsiteY265" fmla="*/ 1004 h 9707"/>
                <a:gd name="connsiteX266" fmla="*/ 4798 w 10000"/>
                <a:gd name="connsiteY266" fmla="*/ 1004 h 9707"/>
                <a:gd name="connsiteX267" fmla="*/ 4798 w 10000"/>
                <a:gd name="connsiteY267" fmla="*/ 1004 h 9707"/>
                <a:gd name="connsiteX268" fmla="*/ 4859 w 10000"/>
                <a:gd name="connsiteY268" fmla="*/ 782 h 9707"/>
                <a:gd name="connsiteX269" fmla="*/ 4909 w 10000"/>
                <a:gd name="connsiteY269" fmla="*/ 586 h 9707"/>
                <a:gd name="connsiteX270" fmla="*/ 4919 w 10000"/>
                <a:gd name="connsiteY270" fmla="*/ 507 h 9707"/>
                <a:gd name="connsiteX271" fmla="*/ 4919 w 10000"/>
                <a:gd name="connsiteY271" fmla="*/ 417 h 9707"/>
                <a:gd name="connsiteX272" fmla="*/ 4909 w 10000"/>
                <a:gd name="connsiteY272" fmla="*/ 347 h 9707"/>
                <a:gd name="connsiteX273" fmla="*/ 4899 w 10000"/>
                <a:gd name="connsiteY273" fmla="*/ 276 h 9707"/>
                <a:gd name="connsiteX274" fmla="*/ 4859 w 10000"/>
                <a:gd name="connsiteY274" fmla="*/ 214 h 9707"/>
                <a:gd name="connsiteX275" fmla="*/ 4829 w 10000"/>
                <a:gd name="connsiteY275" fmla="*/ 160 h 9707"/>
                <a:gd name="connsiteX276" fmla="*/ 4778 w 10000"/>
                <a:gd name="connsiteY276" fmla="*/ 106 h 9707"/>
                <a:gd name="connsiteX277" fmla="*/ 4708 w 10000"/>
                <a:gd name="connsiteY277" fmla="*/ 71 h 9707"/>
                <a:gd name="connsiteX278" fmla="*/ 4627 w 10000"/>
                <a:gd name="connsiteY278" fmla="*/ 44 h 9707"/>
                <a:gd name="connsiteX279" fmla="*/ 4536 w 10000"/>
                <a:gd name="connsiteY279" fmla="*/ 9 h 9707"/>
                <a:gd name="connsiteX280" fmla="*/ 4425 w 10000"/>
                <a:gd name="connsiteY280" fmla="*/ 0 h 9707"/>
                <a:gd name="connsiteX281" fmla="*/ 4304 w 10000"/>
                <a:gd name="connsiteY281" fmla="*/ 0 h 9707"/>
                <a:gd name="connsiteX282" fmla="*/ 4304 w 10000"/>
                <a:gd name="connsiteY282" fmla="*/ 0 h 9707"/>
                <a:gd name="connsiteX283" fmla="*/ 4304 w 10000"/>
                <a:gd name="connsiteY283" fmla="*/ 0 h 9707"/>
                <a:gd name="connsiteX0" fmla="*/ 4304 w 10000"/>
                <a:gd name="connsiteY0" fmla="*/ 0 h 9747"/>
                <a:gd name="connsiteX1" fmla="*/ 4304 w 10000"/>
                <a:gd name="connsiteY1" fmla="*/ 0 h 9747"/>
                <a:gd name="connsiteX2" fmla="*/ 4304 w 10000"/>
                <a:gd name="connsiteY2" fmla="*/ 0 h 9747"/>
                <a:gd name="connsiteX3" fmla="*/ 4163 w 10000"/>
                <a:gd name="connsiteY3" fmla="*/ 0 h 9747"/>
                <a:gd name="connsiteX4" fmla="*/ 4002 w 10000"/>
                <a:gd name="connsiteY4" fmla="*/ 9 h 9747"/>
                <a:gd name="connsiteX5" fmla="*/ 3851 w 10000"/>
                <a:gd name="connsiteY5" fmla="*/ 28 h 9747"/>
                <a:gd name="connsiteX6" fmla="*/ 3659 w 10000"/>
                <a:gd name="connsiteY6" fmla="*/ 64 h 9747"/>
                <a:gd name="connsiteX7" fmla="*/ 3659 w 10000"/>
                <a:gd name="connsiteY7" fmla="*/ 64 h 9747"/>
                <a:gd name="connsiteX8" fmla="*/ 3659 w 10000"/>
                <a:gd name="connsiteY8" fmla="*/ 64 h 9747"/>
                <a:gd name="connsiteX9" fmla="*/ 3659 w 10000"/>
                <a:gd name="connsiteY9" fmla="*/ 64 h 9747"/>
                <a:gd name="connsiteX10" fmla="*/ 3649 w 10000"/>
                <a:gd name="connsiteY10" fmla="*/ 64 h 9747"/>
                <a:gd name="connsiteX11" fmla="*/ 3649 w 10000"/>
                <a:gd name="connsiteY11" fmla="*/ 64 h 9747"/>
                <a:gd name="connsiteX12" fmla="*/ 3649 w 10000"/>
                <a:gd name="connsiteY12" fmla="*/ 73 h 9747"/>
                <a:gd name="connsiteX13" fmla="*/ 3649 w 10000"/>
                <a:gd name="connsiteY13" fmla="*/ 73 h 9747"/>
                <a:gd name="connsiteX14" fmla="*/ 3649 w 10000"/>
                <a:gd name="connsiteY14" fmla="*/ 73 h 9747"/>
                <a:gd name="connsiteX15" fmla="*/ 3407 w 10000"/>
                <a:gd name="connsiteY15" fmla="*/ 128 h 9747"/>
                <a:gd name="connsiteX16" fmla="*/ 3216 w 10000"/>
                <a:gd name="connsiteY16" fmla="*/ 183 h 9747"/>
                <a:gd name="connsiteX17" fmla="*/ 3054 w 10000"/>
                <a:gd name="connsiteY17" fmla="*/ 257 h 9747"/>
                <a:gd name="connsiteX18" fmla="*/ 2913 w 10000"/>
                <a:gd name="connsiteY18" fmla="*/ 330 h 9747"/>
                <a:gd name="connsiteX19" fmla="*/ 2833 w 10000"/>
                <a:gd name="connsiteY19" fmla="*/ 412 h 9747"/>
                <a:gd name="connsiteX20" fmla="*/ 2792 w 10000"/>
                <a:gd name="connsiteY20" fmla="*/ 449 h 9747"/>
                <a:gd name="connsiteX21" fmla="*/ 2772 w 10000"/>
                <a:gd name="connsiteY21" fmla="*/ 494 h 9747"/>
                <a:gd name="connsiteX22" fmla="*/ 2732 w 10000"/>
                <a:gd name="connsiteY22" fmla="*/ 594 h 9747"/>
                <a:gd name="connsiteX23" fmla="*/ 2722 w 10000"/>
                <a:gd name="connsiteY23" fmla="*/ 706 h 9747"/>
                <a:gd name="connsiteX24" fmla="*/ 2722 w 10000"/>
                <a:gd name="connsiteY24" fmla="*/ 706 h 9747"/>
                <a:gd name="connsiteX25" fmla="*/ 2732 w 10000"/>
                <a:gd name="connsiteY25" fmla="*/ 832 h 9747"/>
                <a:gd name="connsiteX26" fmla="*/ 2762 w 10000"/>
                <a:gd name="connsiteY26" fmla="*/ 952 h 9747"/>
                <a:gd name="connsiteX27" fmla="*/ 2792 w 10000"/>
                <a:gd name="connsiteY27" fmla="*/ 1089 h 9747"/>
                <a:gd name="connsiteX28" fmla="*/ 2853 w 10000"/>
                <a:gd name="connsiteY28" fmla="*/ 1244 h 9747"/>
                <a:gd name="connsiteX29" fmla="*/ 2984 w 10000"/>
                <a:gd name="connsiteY29" fmla="*/ 1574 h 9747"/>
                <a:gd name="connsiteX30" fmla="*/ 3125 w 10000"/>
                <a:gd name="connsiteY30" fmla="*/ 1978 h 9747"/>
                <a:gd name="connsiteX31" fmla="*/ 3125 w 10000"/>
                <a:gd name="connsiteY31" fmla="*/ 1978 h 9747"/>
                <a:gd name="connsiteX32" fmla="*/ 3125 w 10000"/>
                <a:gd name="connsiteY32" fmla="*/ 1978 h 9747"/>
                <a:gd name="connsiteX33" fmla="*/ 3125 w 10000"/>
                <a:gd name="connsiteY33" fmla="*/ 1987 h 9747"/>
                <a:gd name="connsiteX34" fmla="*/ 3125 w 10000"/>
                <a:gd name="connsiteY34" fmla="*/ 1987 h 9747"/>
                <a:gd name="connsiteX35" fmla="*/ 3135 w 10000"/>
                <a:gd name="connsiteY35" fmla="*/ 1996 h 9747"/>
                <a:gd name="connsiteX36" fmla="*/ 3135 w 10000"/>
                <a:gd name="connsiteY36" fmla="*/ 1996 h 9747"/>
                <a:gd name="connsiteX37" fmla="*/ 3175 w 10000"/>
                <a:gd name="connsiteY37" fmla="*/ 2106 h 9747"/>
                <a:gd name="connsiteX38" fmla="*/ 3196 w 10000"/>
                <a:gd name="connsiteY38" fmla="*/ 2217 h 9747"/>
                <a:gd name="connsiteX39" fmla="*/ 3216 w 10000"/>
                <a:gd name="connsiteY39" fmla="*/ 2317 h 9747"/>
                <a:gd name="connsiteX40" fmla="*/ 3216 w 10000"/>
                <a:gd name="connsiteY40" fmla="*/ 2409 h 9747"/>
                <a:gd name="connsiteX41" fmla="*/ 3196 w 10000"/>
                <a:gd name="connsiteY41" fmla="*/ 2482 h 9747"/>
                <a:gd name="connsiteX42" fmla="*/ 3175 w 10000"/>
                <a:gd name="connsiteY42" fmla="*/ 2555 h 9747"/>
                <a:gd name="connsiteX43" fmla="*/ 3145 w 10000"/>
                <a:gd name="connsiteY43" fmla="*/ 2610 h 9747"/>
                <a:gd name="connsiteX44" fmla="*/ 3105 w 10000"/>
                <a:gd name="connsiteY44" fmla="*/ 2656 h 9747"/>
                <a:gd name="connsiteX45" fmla="*/ 3065 w 10000"/>
                <a:gd name="connsiteY45" fmla="*/ 2692 h 9747"/>
                <a:gd name="connsiteX46" fmla="*/ 3004 w 10000"/>
                <a:gd name="connsiteY46" fmla="*/ 2729 h 9747"/>
                <a:gd name="connsiteX47" fmla="*/ 2944 w 10000"/>
                <a:gd name="connsiteY47" fmla="*/ 2756 h 9747"/>
                <a:gd name="connsiteX48" fmla="*/ 2873 w 10000"/>
                <a:gd name="connsiteY48" fmla="*/ 2775 h 9747"/>
                <a:gd name="connsiteX49" fmla="*/ 2722 w 10000"/>
                <a:gd name="connsiteY49" fmla="*/ 2793 h 9747"/>
                <a:gd name="connsiteX50" fmla="*/ 2550 w 10000"/>
                <a:gd name="connsiteY50" fmla="*/ 2811 h 9747"/>
                <a:gd name="connsiteX51" fmla="*/ 2550 w 10000"/>
                <a:gd name="connsiteY51" fmla="*/ 2811 h 9747"/>
                <a:gd name="connsiteX52" fmla="*/ 2550 w 10000"/>
                <a:gd name="connsiteY52" fmla="*/ 2811 h 9747"/>
                <a:gd name="connsiteX53" fmla="*/ 2550 w 10000"/>
                <a:gd name="connsiteY53" fmla="*/ 2811 h 9747"/>
                <a:gd name="connsiteX54" fmla="*/ 2550 w 10000"/>
                <a:gd name="connsiteY54" fmla="*/ 2811 h 9747"/>
                <a:gd name="connsiteX55" fmla="*/ 2550 w 10000"/>
                <a:gd name="connsiteY55" fmla="*/ 2811 h 9747"/>
                <a:gd name="connsiteX56" fmla="*/ 2550 w 10000"/>
                <a:gd name="connsiteY56" fmla="*/ 2811 h 9747"/>
                <a:gd name="connsiteX57" fmla="*/ 2550 w 10000"/>
                <a:gd name="connsiteY57" fmla="*/ 2811 h 9747"/>
                <a:gd name="connsiteX58" fmla="*/ 2339 w 10000"/>
                <a:gd name="connsiteY58" fmla="*/ 2811 h 9747"/>
                <a:gd name="connsiteX59" fmla="*/ 2127 w 10000"/>
                <a:gd name="connsiteY59" fmla="*/ 2784 h 9747"/>
                <a:gd name="connsiteX60" fmla="*/ 2127 w 10000"/>
                <a:gd name="connsiteY60" fmla="*/ 2784 h 9747"/>
                <a:gd name="connsiteX61" fmla="*/ 1804 w 10000"/>
                <a:gd name="connsiteY61" fmla="*/ 2756 h 9747"/>
                <a:gd name="connsiteX62" fmla="*/ 1502 w 10000"/>
                <a:gd name="connsiteY62" fmla="*/ 2738 h 9747"/>
                <a:gd name="connsiteX63" fmla="*/ 1502 w 10000"/>
                <a:gd name="connsiteY63" fmla="*/ 2738 h 9747"/>
                <a:gd name="connsiteX64" fmla="*/ 1230 w 10000"/>
                <a:gd name="connsiteY64" fmla="*/ 2729 h 9747"/>
                <a:gd name="connsiteX65" fmla="*/ 867 w 10000"/>
                <a:gd name="connsiteY65" fmla="*/ 2710 h 9747"/>
                <a:gd name="connsiteX66" fmla="*/ 0 w 10000"/>
                <a:gd name="connsiteY66" fmla="*/ 2628 h 9747"/>
                <a:gd name="connsiteX67" fmla="*/ 0 w 10000"/>
                <a:gd name="connsiteY67" fmla="*/ 9450 h 9747"/>
                <a:gd name="connsiteX68" fmla="*/ 9990 w 10000"/>
                <a:gd name="connsiteY68" fmla="*/ 9450 h 9747"/>
                <a:gd name="connsiteX69" fmla="*/ 9990 w 10000"/>
                <a:gd name="connsiteY69" fmla="*/ 9450 h 9747"/>
                <a:gd name="connsiteX70" fmla="*/ 9960 w 10000"/>
                <a:gd name="connsiteY70" fmla="*/ 9716 h 9747"/>
                <a:gd name="connsiteX71" fmla="*/ 9960 w 10000"/>
                <a:gd name="connsiteY71" fmla="*/ 9697 h 9747"/>
                <a:gd name="connsiteX72" fmla="*/ 9990 w 10000"/>
                <a:gd name="connsiteY72" fmla="*/ 9304 h 9747"/>
                <a:gd name="connsiteX73" fmla="*/ 10000 w 10000"/>
                <a:gd name="connsiteY73" fmla="*/ 8956 h 9747"/>
                <a:gd name="connsiteX74" fmla="*/ 9970 w 10000"/>
                <a:gd name="connsiteY74" fmla="*/ 8663 h 9747"/>
                <a:gd name="connsiteX75" fmla="*/ 9940 w 10000"/>
                <a:gd name="connsiteY75" fmla="*/ 8405 h 9747"/>
                <a:gd name="connsiteX76" fmla="*/ 9879 w 10000"/>
                <a:gd name="connsiteY76" fmla="*/ 8195 h 9747"/>
                <a:gd name="connsiteX77" fmla="*/ 9798 w 10000"/>
                <a:gd name="connsiteY77" fmla="*/ 8004 h 9747"/>
                <a:gd name="connsiteX78" fmla="*/ 9718 w 10000"/>
                <a:gd name="connsiteY78" fmla="*/ 7856 h 9747"/>
                <a:gd name="connsiteX79" fmla="*/ 9617 w 10000"/>
                <a:gd name="connsiteY79" fmla="*/ 7738 h 9747"/>
                <a:gd name="connsiteX80" fmla="*/ 9506 w 10000"/>
                <a:gd name="connsiteY80" fmla="*/ 7646 h 9747"/>
                <a:gd name="connsiteX81" fmla="*/ 9395 w 10000"/>
                <a:gd name="connsiteY81" fmla="*/ 7582 h 9747"/>
                <a:gd name="connsiteX82" fmla="*/ 9274 w 10000"/>
                <a:gd name="connsiteY82" fmla="*/ 7536 h 9747"/>
                <a:gd name="connsiteX83" fmla="*/ 9153 w 10000"/>
                <a:gd name="connsiteY83" fmla="*/ 7509 h 9747"/>
                <a:gd name="connsiteX84" fmla="*/ 9022 w 10000"/>
                <a:gd name="connsiteY84" fmla="*/ 7490 h 9747"/>
                <a:gd name="connsiteX85" fmla="*/ 8901 w 10000"/>
                <a:gd name="connsiteY85" fmla="*/ 7490 h 9747"/>
                <a:gd name="connsiteX86" fmla="*/ 8901 w 10000"/>
                <a:gd name="connsiteY86" fmla="*/ 7490 h 9747"/>
                <a:gd name="connsiteX87" fmla="*/ 8901 w 10000"/>
                <a:gd name="connsiteY87" fmla="*/ 7490 h 9747"/>
                <a:gd name="connsiteX88" fmla="*/ 8901 w 10000"/>
                <a:gd name="connsiteY88" fmla="*/ 7490 h 9747"/>
                <a:gd name="connsiteX89" fmla="*/ 8901 w 10000"/>
                <a:gd name="connsiteY89" fmla="*/ 7490 h 9747"/>
                <a:gd name="connsiteX90" fmla="*/ 8901 w 10000"/>
                <a:gd name="connsiteY90" fmla="*/ 7490 h 9747"/>
                <a:gd name="connsiteX91" fmla="*/ 8700 w 10000"/>
                <a:gd name="connsiteY91" fmla="*/ 7490 h 9747"/>
                <a:gd name="connsiteX92" fmla="*/ 8528 w 10000"/>
                <a:gd name="connsiteY92" fmla="*/ 7509 h 9747"/>
                <a:gd name="connsiteX93" fmla="*/ 8528 w 10000"/>
                <a:gd name="connsiteY93" fmla="*/ 7509 h 9747"/>
                <a:gd name="connsiteX94" fmla="*/ 8528 w 10000"/>
                <a:gd name="connsiteY94" fmla="*/ 7509 h 9747"/>
                <a:gd name="connsiteX95" fmla="*/ 8528 w 10000"/>
                <a:gd name="connsiteY95" fmla="*/ 7509 h 9747"/>
                <a:gd name="connsiteX96" fmla="*/ 8518 w 10000"/>
                <a:gd name="connsiteY96" fmla="*/ 7517 h 9747"/>
                <a:gd name="connsiteX97" fmla="*/ 8518 w 10000"/>
                <a:gd name="connsiteY97" fmla="*/ 7517 h 9747"/>
                <a:gd name="connsiteX98" fmla="*/ 8508 w 10000"/>
                <a:gd name="connsiteY98" fmla="*/ 7517 h 9747"/>
                <a:gd name="connsiteX99" fmla="*/ 8508 w 10000"/>
                <a:gd name="connsiteY99" fmla="*/ 7517 h 9747"/>
                <a:gd name="connsiteX100" fmla="*/ 8508 w 10000"/>
                <a:gd name="connsiteY100" fmla="*/ 7517 h 9747"/>
                <a:gd name="connsiteX101" fmla="*/ 8508 w 10000"/>
                <a:gd name="connsiteY101" fmla="*/ 7517 h 9747"/>
                <a:gd name="connsiteX102" fmla="*/ 8337 w 10000"/>
                <a:gd name="connsiteY102" fmla="*/ 7536 h 9747"/>
                <a:gd name="connsiteX103" fmla="*/ 8135 w 10000"/>
                <a:gd name="connsiteY103" fmla="*/ 7582 h 9747"/>
                <a:gd name="connsiteX104" fmla="*/ 7671 w 10000"/>
                <a:gd name="connsiteY104" fmla="*/ 7691 h 9747"/>
                <a:gd name="connsiteX105" fmla="*/ 7671 w 10000"/>
                <a:gd name="connsiteY105" fmla="*/ 7691 h 9747"/>
                <a:gd name="connsiteX106" fmla="*/ 7671 w 10000"/>
                <a:gd name="connsiteY106" fmla="*/ 7691 h 9747"/>
                <a:gd name="connsiteX107" fmla="*/ 7671 w 10000"/>
                <a:gd name="connsiteY107" fmla="*/ 7691 h 9747"/>
                <a:gd name="connsiteX108" fmla="*/ 7661 w 10000"/>
                <a:gd name="connsiteY108" fmla="*/ 7691 h 9747"/>
                <a:gd name="connsiteX109" fmla="*/ 7661 w 10000"/>
                <a:gd name="connsiteY109" fmla="*/ 7691 h 9747"/>
                <a:gd name="connsiteX110" fmla="*/ 7450 w 10000"/>
                <a:gd name="connsiteY110" fmla="*/ 7738 h 9747"/>
                <a:gd name="connsiteX111" fmla="*/ 7248 w 10000"/>
                <a:gd name="connsiteY111" fmla="*/ 7783 h 9747"/>
                <a:gd name="connsiteX112" fmla="*/ 7036 w 10000"/>
                <a:gd name="connsiteY112" fmla="*/ 7819 h 9747"/>
                <a:gd name="connsiteX113" fmla="*/ 6835 w 10000"/>
                <a:gd name="connsiteY113" fmla="*/ 7819 h 9747"/>
                <a:gd name="connsiteX114" fmla="*/ 6835 w 10000"/>
                <a:gd name="connsiteY114" fmla="*/ 7819 h 9747"/>
                <a:gd name="connsiteX115" fmla="*/ 6835 w 10000"/>
                <a:gd name="connsiteY115" fmla="*/ 7819 h 9747"/>
                <a:gd name="connsiteX116" fmla="*/ 6835 w 10000"/>
                <a:gd name="connsiteY116" fmla="*/ 7819 h 9747"/>
                <a:gd name="connsiteX117" fmla="*/ 6835 w 10000"/>
                <a:gd name="connsiteY117" fmla="*/ 7819 h 9747"/>
                <a:gd name="connsiteX118" fmla="*/ 6835 w 10000"/>
                <a:gd name="connsiteY118" fmla="*/ 7819 h 9747"/>
                <a:gd name="connsiteX119" fmla="*/ 6835 w 10000"/>
                <a:gd name="connsiteY119" fmla="*/ 7819 h 9747"/>
                <a:gd name="connsiteX120" fmla="*/ 6835 w 10000"/>
                <a:gd name="connsiteY120" fmla="*/ 7819 h 9747"/>
                <a:gd name="connsiteX121" fmla="*/ 6663 w 10000"/>
                <a:gd name="connsiteY121" fmla="*/ 7819 h 9747"/>
                <a:gd name="connsiteX122" fmla="*/ 6512 w 10000"/>
                <a:gd name="connsiteY122" fmla="*/ 7783 h 9747"/>
                <a:gd name="connsiteX123" fmla="*/ 6442 w 10000"/>
                <a:gd name="connsiteY123" fmla="*/ 7755 h 9747"/>
                <a:gd name="connsiteX124" fmla="*/ 6381 w 10000"/>
                <a:gd name="connsiteY124" fmla="*/ 7727 h 9747"/>
                <a:gd name="connsiteX125" fmla="*/ 6321 w 10000"/>
                <a:gd name="connsiteY125" fmla="*/ 7691 h 9747"/>
                <a:gd name="connsiteX126" fmla="*/ 6270 w 10000"/>
                <a:gd name="connsiteY126" fmla="*/ 7646 h 9747"/>
                <a:gd name="connsiteX127" fmla="*/ 6220 w 10000"/>
                <a:gd name="connsiteY127" fmla="*/ 7590 h 9747"/>
                <a:gd name="connsiteX128" fmla="*/ 6169 w 10000"/>
                <a:gd name="connsiteY128" fmla="*/ 7527 h 9747"/>
                <a:gd name="connsiteX129" fmla="*/ 6149 w 10000"/>
                <a:gd name="connsiteY129" fmla="*/ 7463 h 9747"/>
                <a:gd name="connsiteX130" fmla="*/ 6109 w 10000"/>
                <a:gd name="connsiteY130" fmla="*/ 7380 h 9747"/>
                <a:gd name="connsiteX131" fmla="*/ 6099 w 10000"/>
                <a:gd name="connsiteY131" fmla="*/ 7298 h 9747"/>
                <a:gd name="connsiteX132" fmla="*/ 6089 w 10000"/>
                <a:gd name="connsiteY132" fmla="*/ 7197 h 9747"/>
                <a:gd name="connsiteX133" fmla="*/ 6089 w 10000"/>
                <a:gd name="connsiteY133" fmla="*/ 7088 h 9747"/>
                <a:gd name="connsiteX134" fmla="*/ 6089 w 10000"/>
                <a:gd name="connsiteY134" fmla="*/ 6968 h 9747"/>
                <a:gd name="connsiteX135" fmla="*/ 6089 w 10000"/>
                <a:gd name="connsiteY135" fmla="*/ 6968 h 9747"/>
                <a:gd name="connsiteX136" fmla="*/ 6089 w 10000"/>
                <a:gd name="connsiteY136" fmla="*/ 6968 h 9747"/>
                <a:gd name="connsiteX137" fmla="*/ 6089 w 10000"/>
                <a:gd name="connsiteY137" fmla="*/ 6968 h 9747"/>
                <a:gd name="connsiteX138" fmla="*/ 6089 w 10000"/>
                <a:gd name="connsiteY138" fmla="*/ 6940 h 9747"/>
                <a:gd name="connsiteX139" fmla="*/ 6089 w 10000"/>
                <a:gd name="connsiteY139" fmla="*/ 6940 h 9747"/>
                <a:gd name="connsiteX140" fmla="*/ 6099 w 10000"/>
                <a:gd name="connsiteY140" fmla="*/ 6940 h 9747"/>
                <a:gd name="connsiteX141" fmla="*/ 6099 w 10000"/>
                <a:gd name="connsiteY141" fmla="*/ 6940 h 9747"/>
                <a:gd name="connsiteX142" fmla="*/ 6099 w 10000"/>
                <a:gd name="connsiteY142" fmla="*/ 6932 h 9747"/>
                <a:gd name="connsiteX143" fmla="*/ 6099 w 10000"/>
                <a:gd name="connsiteY143" fmla="*/ 6932 h 9747"/>
                <a:gd name="connsiteX144" fmla="*/ 6099 w 10000"/>
                <a:gd name="connsiteY144" fmla="*/ 6932 h 9747"/>
                <a:gd name="connsiteX145" fmla="*/ 6099 w 10000"/>
                <a:gd name="connsiteY145" fmla="*/ 6932 h 9747"/>
                <a:gd name="connsiteX146" fmla="*/ 6129 w 10000"/>
                <a:gd name="connsiteY146" fmla="*/ 6630 h 9747"/>
                <a:gd name="connsiteX147" fmla="*/ 6179 w 10000"/>
                <a:gd name="connsiteY147" fmla="*/ 6382 h 9747"/>
                <a:gd name="connsiteX148" fmla="*/ 6240 w 10000"/>
                <a:gd name="connsiteY148" fmla="*/ 6172 h 9747"/>
                <a:gd name="connsiteX149" fmla="*/ 6280 w 10000"/>
                <a:gd name="connsiteY149" fmla="*/ 6098 h 9747"/>
                <a:gd name="connsiteX150" fmla="*/ 6321 w 10000"/>
                <a:gd name="connsiteY150" fmla="*/ 6016 h 9747"/>
                <a:gd name="connsiteX151" fmla="*/ 6351 w 10000"/>
                <a:gd name="connsiteY151" fmla="*/ 5961 h 9747"/>
                <a:gd name="connsiteX152" fmla="*/ 6401 w 10000"/>
                <a:gd name="connsiteY152" fmla="*/ 5907 h 9747"/>
                <a:gd name="connsiteX153" fmla="*/ 6452 w 10000"/>
                <a:gd name="connsiteY153" fmla="*/ 5861 h 9747"/>
                <a:gd name="connsiteX154" fmla="*/ 6512 w 10000"/>
                <a:gd name="connsiteY154" fmla="*/ 5824 h 9747"/>
                <a:gd name="connsiteX155" fmla="*/ 6563 w 10000"/>
                <a:gd name="connsiteY155" fmla="*/ 5797 h 9747"/>
                <a:gd name="connsiteX156" fmla="*/ 6623 w 10000"/>
                <a:gd name="connsiteY156" fmla="*/ 5788 h 9747"/>
                <a:gd name="connsiteX157" fmla="*/ 6694 w 10000"/>
                <a:gd name="connsiteY157" fmla="*/ 5769 h 9747"/>
                <a:gd name="connsiteX158" fmla="*/ 6774 w 10000"/>
                <a:gd name="connsiteY158" fmla="*/ 5760 h 9747"/>
                <a:gd name="connsiteX159" fmla="*/ 6774 w 10000"/>
                <a:gd name="connsiteY159" fmla="*/ 5760 h 9747"/>
                <a:gd name="connsiteX160" fmla="*/ 6774 w 10000"/>
                <a:gd name="connsiteY160" fmla="*/ 5760 h 9747"/>
                <a:gd name="connsiteX161" fmla="*/ 6774 w 10000"/>
                <a:gd name="connsiteY161" fmla="*/ 5760 h 9747"/>
                <a:gd name="connsiteX162" fmla="*/ 6774 w 10000"/>
                <a:gd name="connsiteY162" fmla="*/ 5760 h 9747"/>
                <a:gd name="connsiteX163" fmla="*/ 6774 w 10000"/>
                <a:gd name="connsiteY163" fmla="*/ 5760 h 9747"/>
                <a:gd name="connsiteX164" fmla="*/ 6774 w 10000"/>
                <a:gd name="connsiteY164" fmla="*/ 5760 h 9747"/>
                <a:gd name="connsiteX165" fmla="*/ 6774 w 10000"/>
                <a:gd name="connsiteY165" fmla="*/ 5760 h 9747"/>
                <a:gd name="connsiteX166" fmla="*/ 6875 w 10000"/>
                <a:gd name="connsiteY166" fmla="*/ 5769 h 9747"/>
                <a:gd name="connsiteX167" fmla="*/ 7006 w 10000"/>
                <a:gd name="connsiteY167" fmla="*/ 5797 h 9747"/>
                <a:gd name="connsiteX168" fmla="*/ 7137 w 10000"/>
                <a:gd name="connsiteY168" fmla="*/ 5815 h 9747"/>
                <a:gd name="connsiteX169" fmla="*/ 7268 w 10000"/>
                <a:gd name="connsiteY169" fmla="*/ 5861 h 9747"/>
                <a:gd name="connsiteX170" fmla="*/ 7601 w 10000"/>
                <a:gd name="connsiteY170" fmla="*/ 5970 h 9747"/>
                <a:gd name="connsiteX171" fmla="*/ 7964 w 10000"/>
                <a:gd name="connsiteY171" fmla="*/ 6108 h 9747"/>
                <a:gd name="connsiteX172" fmla="*/ 7964 w 10000"/>
                <a:gd name="connsiteY172" fmla="*/ 6108 h 9747"/>
                <a:gd name="connsiteX173" fmla="*/ 7984 w 10000"/>
                <a:gd name="connsiteY173" fmla="*/ 6108 h 9747"/>
                <a:gd name="connsiteX174" fmla="*/ 7984 w 10000"/>
                <a:gd name="connsiteY174" fmla="*/ 6108 h 9747"/>
                <a:gd name="connsiteX175" fmla="*/ 7994 w 10000"/>
                <a:gd name="connsiteY175" fmla="*/ 6108 h 9747"/>
                <a:gd name="connsiteX176" fmla="*/ 7994 w 10000"/>
                <a:gd name="connsiteY176" fmla="*/ 6108 h 9747"/>
                <a:gd name="connsiteX177" fmla="*/ 8216 w 10000"/>
                <a:gd name="connsiteY177" fmla="*/ 6181 h 9747"/>
                <a:gd name="connsiteX178" fmla="*/ 8407 w 10000"/>
                <a:gd name="connsiteY178" fmla="*/ 6237 h 9747"/>
                <a:gd name="connsiteX179" fmla="*/ 8599 w 10000"/>
                <a:gd name="connsiteY179" fmla="*/ 6273 h 9747"/>
                <a:gd name="connsiteX180" fmla="*/ 8770 w 10000"/>
                <a:gd name="connsiteY180" fmla="*/ 6282 h 9747"/>
                <a:gd name="connsiteX181" fmla="*/ 8770 w 10000"/>
                <a:gd name="connsiteY181" fmla="*/ 6282 h 9747"/>
                <a:gd name="connsiteX182" fmla="*/ 8770 w 10000"/>
                <a:gd name="connsiteY182" fmla="*/ 6282 h 9747"/>
                <a:gd name="connsiteX183" fmla="*/ 8770 w 10000"/>
                <a:gd name="connsiteY183" fmla="*/ 6282 h 9747"/>
                <a:gd name="connsiteX184" fmla="*/ 8770 w 10000"/>
                <a:gd name="connsiteY184" fmla="*/ 6282 h 9747"/>
                <a:gd name="connsiteX185" fmla="*/ 8770 w 10000"/>
                <a:gd name="connsiteY185" fmla="*/ 6282 h 9747"/>
                <a:gd name="connsiteX186" fmla="*/ 8911 w 10000"/>
                <a:gd name="connsiteY186" fmla="*/ 6273 h 9747"/>
                <a:gd name="connsiteX187" fmla="*/ 9032 w 10000"/>
                <a:gd name="connsiteY187" fmla="*/ 6237 h 9747"/>
                <a:gd name="connsiteX188" fmla="*/ 9093 w 10000"/>
                <a:gd name="connsiteY188" fmla="*/ 6217 h 9747"/>
                <a:gd name="connsiteX189" fmla="*/ 9143 w 10000"/>
                <a:gd name="connsiteY189" fmla="*/ 6190 h 9747"/>
                <a:gd name="connsiteX190" fmla="*/ 9194 w 10000"/>
                <a:gd name="connsiteY190" fmla="*/ 6163 h 9747"/>
                <a:gd name="connsiteX191" fmla="*/ 9244 w 10000"/>
                <a:gd name="connsiteY191" fmla="*/ 6117 h 9747"/>
                <a:gd name="connsiteX192" fmla="*/ 9274 w 10000"/>
                <a:gd name="connsiteY192" fmla="*/ 6072 h 9747"/>
                <a:gd name="connsiteX193" fmla="*/ 9315 w 10000"/>
                <a:gd name="connsiteY193" fmla="*/ 6016 h 9747"/>
                <a:gd name="connsiteX194" fmla="*/ 9375 w 10000"/>
                <a:gd name="connsiteY194" fmla="*/ 5889 h 9747"/>
                <a:gd name="connsiteX195" fmla="*/ 9425 w 10000"/>
                <a:gd name="connsiteY195" fmla="*/ 5714 h 9747"/>
                <a:gd name="connsiteX196" fmla="*/ 9446 w 10000"/>
                <a:gd name="connsiteY196" fmla="*/ 5531 h 9747"/>
                <a:gd name="connsiteX197" fmla="*/ 9456 w 10000"/>
                <a:gd name="connsiteY197" fmla="*/ 5293 h 9747"/>
                <a:gd name="connsiteX198" fmla="*/ 9446 w 10000"/>
                <a:gd name="connsiteY198" fmla="*/ 5036 h 9747"/>
                <a:gd name="connsiteX199" fmla="*/ 9415 w 10000"/>
                <a:gd name="connsiteY199" fmla="*/ 4743 h 9747"/>
                <a:gd name="connsiteX200" fmla="*/ 9365 w 10000"/>
                <a:gd name="connsiteY200" fmla="*/ 4395 h 9747"/>
                <a:gd name="connsiteX201" fmla="*/ 9284 w 10000"/>
                <a:gd name="connsiteY201" fmla="*/ 4020 h 9747"/>
                <a:gd name="connsiteX202" fmla="*/ 9204 w 10000"/>
                <a:gd name="connsiteY202" fmla="*/ 3580 h 9747"/>
                <a:gd name="connsiteX203" fmla="*/ 9083 w 10000"/>
                <a:gd name="connsiteY203" fmla="*/ 3122 h 9747"/>
                <a:gd name="connsiteX204" fmla="*/ 8931 w 10000"/>
                <a:gd name="connsiteY204" fmla="*/ 2610 h 9747"/>
                <a:gd name="connsiteX205" fmla="*/ 8931 w 10000"/>
                <a:gd name="connsiteY205" fmla="*/ 2610 h 9747"/>
                <a:gd name="connsiteX206" fmla="*/ 8931 w 10000"/>
                <a:gd name="connsiteY206" fmla="*/ 2573 h 9747"/>
                <a:gd name="connsiteX207" fmla="*/ 8931 w 10000"/>
                <a:gd name="connsiteY207" fmla="*/ 2573 h 9747"/>
                <a:gd name="connsiteX208" fmla="*/ 8921 w 10000"/>
                <a:gd name="connsiteY208" fmla="*/ 2564 h 9747"/>
                <a:gd name="connsiteX209" fmla="*/ 8921 w 10000"/>
                <a:gd name="connsiteY209" fmla="*/ 2564 h 9747"/>
                <a:gd name="connsiteX210" fmla="*/ 8911 w 10000"/>
                <a:gd name="connsiteY210" fmla="*/ 2519 h 9747"/>
                <a:gd name="connsiteX211" fmla="*/ 8911 w 10000"/>
                <a:gd name="connsiteY211" fmla="*/ 2519 h 9747"/>
                <a:gd name="connsiteX212" fmla="*/ 8911 w 10000"/>
                <a:gd name="connsiteY212" fmla="*/ 2510 h 9747"/>
                <a:gd name="connsiteX213" fmla="*/ 8911 w 10000"/>
                <a:gd name="connsiteY213" fmla="*/ 2510 h 9747"/>
                <a:gd name="connsiteX214" fmla="*/ 8911 w 10000"/>
                <a:gd name="connsiteY214" fmla="*/ 2510 h 9747"/>
                <a:gd name="connsiteX215" fmla="*/ 8911 w 10000"/>
                <a:gd name="connsiteY215" fmla="*/ 2510 h 9747"/>
                <a:gd name="connsiteX216" fmla="*/ 8478 w 10000"/>
                <a:gd name="connsiteY216" fmla="*/ 2537 h 9747"/>
                <a:gd name="connsiteX217" fmla="*/ 8044 w 10000"/>
                <a:gd name="connsiteY217" fmla="*/ 2573 h 9747"/>
                <a:gd name="connsiteX218" fmla="*/ 7147 w 10000"/>
                <a:gd name="connsiteY218" fmla="*/ 2664 h 9747"/>
                <a:gd name="connsiteX219" fmla="*/ 6300 w 10000"/>
                <a:gd name="connsiteY219" fmla="*/ 2756 h 9747"/>
                <a:gd name="connsiteX220" fmla="*/ 5917 w 10000"/>
                <a:gd name="connsiteY220" fmla="*/ 2784 h 9747"/>
                <a:gd name="connsiteX221" fmla="*/ 5554 w 10000"/>
                <a:gd name="connsiteY221" fmla="*/ 2811 h 9747"/>
                <a:gd name="connsiteX222" fmla="*/ 5554 w 10000"/>
                <a:gd name="connsiteY222" fmla="*/ 2811 h 9747"/>
                <a:gd name="connsiteX223" fmla="*/ 5484 w 10000"/>
                <a:gd name="connsiteY223" fmla="*/ 2811 h 9747"/>
                <a:gd name="connsiteX224" fmla="*/ 5484 w 10000"/>
                <a:gd name="connsiteY224" fmla="*/ 2811 h 9747"/>
                <a:gd name="connsiteX225" fmla="*/ 5484 w 10000"/>
                <a:gd name="connsiteY225" fmla="*/ 2811 h 9747"/>
                <a:gd name="connsiteX226" fmla="*/ 5484 w 10000"/>
                <a:gd name="connsiteY226" fmla="*/ 2811 h 9747"/>
                <a:gd name="connsiteX227" fmla="*/ 5484 w 10000"/>
                <a:gd name="connsiteY227" fmla="*/ 2811 h 9747"/>
                <a:gd name="connsiteX228" fmla="*/ 5484 w 10000"/>
                <a:gd name="connsiteY228" fmla="*/ 2811 h 9747"/>
                <a:gd name="connsiteX229" fmla="*/ 5484 w 10000"/>
                <a:gd name="connsiteY229" fmla="*/ 2811 h 9747"/>
                <a:gd name="connsiteX230" fmla="*/ 5313 w 10000"/>
                <a:gd name="connsiteY230" fmla="*/ 2793 h 9747"/>
                <a:gd name="connsiteX231" fmla="*/ 5151 w 10000"/>
                <a:gd name="connsiteY231" fmla="*/ 2766 h 9747"/>
                <a:gd name="connsiteX232" fmla="*/ 5030 w 10000"/>
                <a:gd name="connsiteY232" fmla="*/ 2710 h 9747"/>
                <a:gd name="connsiteX233" fmla="*/ 4919 w 10000"/>
                <a:gd name="connsiteY233" fmla="*/ 2637 h 9747"/>
                <a:gd name="connsiteX234" fmla="*/ 4829 w 10000"/>
                <a:gd name="connsiteY234" fmla="*/ 2555 h 9747"/>
                <a:gd name="connsiteX235" fmla="*/ 4748 w 10000"/>
                <a:gd name="connsiteY235" fmla="*/ 2454 h 9747"/>
                <a:gd name="connsiteX236" fmla="*/ 4708 w 10000"/>
                <a:gd name="connsiteY236" fmla="*/ 2345 h 9747"/>
                <a:gd name="connsiteX237" fmla="*/ 4667 w 10000"/>
                <a:gd name="connsiteY237" fmla="*/ 2217 h 9747"/>
                <a:gd name="connsiteX238" fmla="*/ 4637 w 10000"/>
                <a:gd name="connsiteY238" fmla="*/ 2088 h 9747"/>
                <a:gd name="connsiteX239" fmla="*/ 4627 w 10000"/>
                <a:gd name="connsiteY239" fmla="*/ 1951 h 9747"/>
                <a:gd name="connsiteX240" fmla="*/ 4627 w 10000"/>
                <a:gd name="connsiteY240" fmla="*/ 1804 h 9747"/>
                <a:gd name="connsiteX241" fmla="*/ 4637 w 10000"/>
                <a:gd name="connsiteY241" fmla="*/ 1666 h 9747"/>
                <a:gd name="connsiteX242" fmla="*/ 4667 w 10000"/>
                <a:gd name="connsiteY242" fmla="*/ 1510 h 9747"/>
                <a:gd name="connsiteX243" fmla="*/ 4688 w 10000"/>
                <a:gd name="connsiteY243" fmla="*/ 1364 h 9747"/>
                <a:gd name="connsiteX244" fmla="*/ 4728 w 10000"/>
                <a:gd name="connsiteY244" fmla="*/ 1218 h 9747"/>
                <a:gd name="connsiteX245" fmla="*/ 4778 w 10000"/>
                <a:gd name="connsiteY245" fmla="*/ 1071 h 9747"/>
                <a:gd name="connsiteX246" fmla="*/ 4778 w 10000"/>
                <a:gd name="connsiteY246" fmla="*/ 1071 h 9747"/>
                <a:gd name="connsiteX247" fmla="*/ 4778 w 10000"/>
                <a:gd name="connsiteY247" fmla="*/ 1071 h 9747"/>
                <a:gd name="connsiteX248" fmla="*/ 4778 w 10000"/>
                <a:gd name="connsiteY248" fmla="*/ 1071 h 9747"/>
                <a:gd name="connsiteX249" fmla="*/ 4778 w 10000"/>
                <a:gd name="connsiteY249" fmla="*/ 1071 h 9747"/>
                <a:gd name="connsiteX250" fmla="*/ 4778 w 10000"/>
                <a:gd name="connsiteY250" fmla="*/ 1071 h 9747"/>
                <a:gd name="connsiteX251" fmla="*/ 4788 w 10000"/>
                <a:gd name="connsiteY251" fmla="*/ 1061 h 9747"/>
                <a:gd name="connsiteX252" fmla="*/ 4788 w 10000"/>
                <a:gd name="connsiteY252" fmla="*/ 1061 h 9747"/>
                <a:gd name="connsiteX253" fmla="*/ 4788 w 10000"/>
                <a:gd name="connsiteY253" fmla="*/ 1061 h 9747"/>
                <a:gd name="connsiteX254" fmla="*/ 4788 w 10000"/>
                <a:gd name="connsiteY254" fmla="*/ 1061 h 9747"/>
                <a:gd name="connsiteX255" fmla="*/ 4788 w 10000"/>
                <a:gd name="connsiteY255" fmla="*/ 1053 h 9747"/>
                <a:gd name="connsiteX256" fmla="*/ 4788 w 10000"/>
                <a:gd name="connsiteY256" fmla="*/ 1053 h 9747"/>
                <a:gd name="connsiteX257" fmla="*/ 4788 w 10000"/>
                <a:gd name="connsiteY257" fmla="*/ 1053 h 9747"/>
                <a:gd name="connsiteX258" fmla="*/ 4788 w 10000"/>
                <a:gd name="connsiteY258" fmla="*/ 1053 h 9747"/>
                <a:gd name="connsiteX259" fmla="*/ 4788 w 10000"/>
                <a:gd name="connsiteY259" fmla="*/ 1044 h 9747"/>
                <a:gd name="connsiteX260" fmla="*/ 4788 w 10000"/>
                <a:gd name="connsiteY260" fmla="*/ 1044 h 9747"/>
                <a:gd name="connsiteX261" fmla="*/ 4788 w 10000"/>
                <a:gd name="connsiteY261" fmla="*/ 1044 h 9747"/>
                <a:gd name="connsiteX262" fmla="*/ 4788 w 10000"/>
                <a:gd name="connsiteY262" fmla="*/ 1044 h 9747"/>
                <a:gd name="connsiteX263" fmla="*/ 4788 w 10000"/>
                <a:gd name="connsiteY263" fmla="*/ 1034 h 9747"/>
                <a:gd name="connsiteX264" fmla="*/ 4788 w 10000"/>
                <a:gd name="connsiteY264" fmla="*/ 1034 h 9747"/>
                <a:gd name="connsiteX265" fmla="*/ 4798 w 10000"/>
                <a:gd name="connsiteY265" fmla="*/ 1034 h 9747"/>
                <a:gd name="connsiteX266" fmla="*/ 4798 w 10000"/>
                <a:gd name="connsiteY266" fmla="*/ 1034 h 9747"/>
                <a:gd name="connsiteX267" fmla="*/ 4859 w 10000"/>
                <a:gd name="connsiteY267" fmla="*/ 806 h 9747"/>
                <a:gd name="connsiteX268" fmla="*/ 4909 w 10000"/>
                <a:gd name="connsiteY268" fmla="*/ 604 h 9747"/>
                <a:gd name="connsiteX269" fmla="*/ 4919 w 10000"/>
                <a:gd name="connsiteY269" fmla="*/ 522 h 9747"/>
                <a:gd name="connsiteX270" fmla="*/ 4919 w 10000"/>
                <a:gd name="connsiteY270" fmla="*/ 430 h 9747"/>
                <a:gd name="connsiteX271" fmla="*/ 4909 w 10000"/>
                <a:gd name="connsiteY271" fmla="*/ 357 h 9747"/>
                <a:gd name="connsiteX272" fmla="*/ 4899 w 10000"/>
                <a:gd name="connsiteY272" fmla="*/ 284 h 9747"/>
                <a:gd name="connsiteX273" fmla="*/ 4859 w 10000"/>
                <a:gd name="connsiteY273" fmla="*/ 220 h 9747"/>
                <a:gd name="connsiteX274" fmla="*/ 4829 w 10000"/>
                <a:gd name="connsiteY274" fmla="*/ 165 h 9747"/>
                <a:gd name="connsiteX275" fmla="*/ 4778 w 10000"/>
                <a:gd name="connsiteY275" fmla="*/ 109 h 9747"/>
                <a:gd name="connsiteX276" fmla="*/ 4708 w 10000"/>
                <a:gd name="connsiteY276" fmla="*/ 73 h 9747"/>
                <a:gd name="connsiteX277" fmla="*/ 4627 w 10000"/>
                <a:gd name="connsiteY277" fmla="*/ 45 h 9747"/>
                <a:gd name="connsiteX278" fmla="*/ 4536 w 10000"/>
                <a:gd name="connsiteY278" fmla="*/ 9 h 9747"/>
                <a:gd name="connsiteX279" fmla="*/ 4425 w 10000"/>
                <a:gd name="connsiteY279" fmla="*/ 0 h 9747"/>
                <a:gd name="connsiteX280" fmla="*/ 4304 w 10000"/>
                <a:gd name="connsiteY280" fmla="*/ 0 h 9747"/>
                <a:gd name="connsiteX281" fmla="*/ 4304 w 10000"/>
                <a:gd name="connsiteY281" fmla="*/ 0 h 9747"/>
                <a:gd name="connsiteX282" fmla="*/ 4304 w 10000"/>
                <a:gd name="connsiteY282" fmla="*/ 0 h 9747"/>
                <a:gd name="connsiteX0" fmla="*/ 4304 w 10000"/>
                <a:gd name="connsiteY0" fmla="*/ 0 h 9968"/>
                <a:gd name="connsiteX1" fmla="*/ 4304 w 10000"/>
                <a:gd name="connsiteY1" fmla="*/ 0 h 9968"/>
                <a:gd name="connsiteX2" fmla="*/ 4304 w 10000"/>
                <a:gd name="connsiteY2" fmla="*/ 0 h 9968"/>
                <a:gd name="connsiteX3" fmla="*/ 4163 w 10000"/>
                <a:gd name="connsiteY3" fmla="*/ 0 h 9968"/>
                <a:gd name="connsiteX4" fmla="*/ 4002 w 10000"/>
                <a:gd name="connsiteY4" fmla="*/ 9 h 9968"/>
                <a:gd name="connsiteX5" fmla="*/ 3851 w 10000"/>
                <a:gd name="connsiteY5" fmla="*/ 29 h 9968"/>
                <a:gd name="connsiteX6" fmla="*/ 3659 w 10000"/>
                <a:gd name="connsiteY6" fmla="*/ 66 h 9968"/>
                <a:gd name="connsiteX7" fmla="*/ 3659 w 10000"/>
                <a:gd name="connsiteY7" fmla="*/ 66 h 9968"/>
                <a:gd name="connsiteX8" fmla="*/ 3659 w 10000"/>
                <a:gd name="connsiteY8" fmla="*/ 66 h 9968"/>
                <a:gd name="connsiteX9" fmla="*/ 3659 w 10000"/>
                <a:gd name="connsiteY9" fmla="*/ 66 h 9968"/>
                <a:gd name="connsiteX10" fmla="*/ 3649 w 10000"/>
                <a:gd name="connsiteY10" fmla="*/ 66 h 9968"/>
                <a:gd name="connsiteX11" fmla="*/ 3649 w 10000"/>
                <a:gd name="connsiteY11" fmla="*/ 66 h 9968"/>
                <a:gd name="connsiteX12" fmla="*/ 3649 w 10000"/>
                <a:gd name="connsiteY12" fmla="*/ 75 h 9968"/>
                <a:gd name="connsiteX13" fmla="*/ 3649 w 10000"/>
                <a:gd name="connsiteY13" fmla="*/ 75 h 9968"/>
                <a:gd name="connsiteX14" fmla="*/ 3649 w 10000"/>
                <a:gd name="connsiteY14" fmla="*/ 75 h 9968"/>
                <a:gd name="connsiteX15" fmla="*/ 3407 w 10000"/>
                <a:gd name="connsiteY15" fmla="*/ 131 h 9968"/>
                <a:gd name="connsiteX16" fmla="*/ 3216 w 10000"/>
                <a:gd name="connsiteY16" fmla="*/ 188 h 9968"/>
                <a:gd name="connsiteX17" fmla="*/ 3054 w 10000"/>
                <a:gd name="connsiteY17" fmla="*/ 264 h 9968"/>
                <a:gd name="connsiteX18" fmla="*/ 2913 w 10000"/>
                <a:gd name="connsiteY18" fmla="*/ 339 h 9968"/>
                <a:gd name="connsiteX19" fmla="*/ 2833 w 10000"/>
                <a:gd name="connsiteY19" fmla="*/ 423 h 9968"/>
                <a:gd name="connsiteX20" fmla="*/ 2792 w 10000"/>
                <a:gd name="connsiteY20" fmla="*/ 461 h 9968"/>
                <a:gd name="connsiteX21" fmla="*/ 2772 w 10000"/>
                <a:gd name="connsiteY21" fmla="*/ 507 h 9968"/>
                <a:gd name="connsiteX22" fmla="*/ 2732 w 10000"/>
                <a:gd name="connsiteY22" fmla="*/ 609 h 9968"/>
                <a:gd name="connsiteX23" fmla="*/ 2722 w 10000"/>
                <a:gd name="connsiteY23" fmla="*/ 724 h 9968"/>
                <a:gd name="connsiteX24" fmla="*/ 2722 w 10000"/>
                <a:gd name="connsiteY24" fmla="*/ 724 h 9968"/>
                <a:gd name="connsiteX25" fmla="*/ 2732 w 10000"/>
                <a:gd name="connsiteY25" fmla="*/ 854 h 9968"/>
                <a:gd name="connsiteX26" fmla="*/ 2762 w 10000"/>
                <a:gd name="connsiteY26" fmla="*/ 977 h 9968"/>
                <a:gd name="connsiteX27" fmla="*/ 2792 w 10000"/>
                <a:gd name="connsiteY27" fmla="*/ 1117 h 9968"/>
                <a:gd name="connsiteX28" fmla="*/ 2853 w 10000"/>
                <a:gd name="connsiteY28" fmla="*/ 1276 h 9968"/>
                <a:gd name="connsiteX29" fmla="*/ 2984 w 10000"/>
                <a:gd name="connsiteY29" fmla="*/ 1615 h 9968"/>
                <a:gd name="connsiteX30" fmla="*/ 3125 w 10000"/>
                <a:gd name="connsiteY30" fmla="*/ 2029 h 9968"/>
                <a:gd name="connsiteX31" fmla="*/ 3125 w 10000"/>
                <a:gd name="connsiteY31" fmla="*/ 2029 h 9968"/>
                <a:gd name="connsiteX32" fmla="*/ 3125 w 10000"/>
                <a:gd name="connsiteY32" fmla="*/ 2029 h 9968"/>
                <a:gd name="connsiteX33" fmla="*/ 3125 w 10000"/>
                <a:gd name="connsiteY33" fmla="*/ 2039 h 9968"/>
                <a:gd name="connsiteX34" fmla="*/ 3125 w 10000"/>
                <a:gd name="connsiteY34" fmla="*/ 2039 h 9968"/>
                <a:gd name="connsiteX35" fmla="*/ 3135 w 10000"/>
                <a:gd name="connsiteY35" fmla="*/ 2048 h 9968"/>
                <a:gd name="connsiteX36" fmla="*/ 3135 w 10000"/>
                <a:gd name="connsiteY36" fmla="*/ 2048 h 9968"/>
                <a:gd name="connsiteX37" fmla="*/ 3175 w 10000"/>
                <a:gd name="connsiteY37" fmla="*/ 2161 h 9968"/>
                <a:gd name="connsiteX38" fmla="*/ 3196 w 10000"/>
                <a:gd name="connsiteY38" fmla="*/ 2275 h 9968"/>
                <a:gd name="connsiteX39" fmla="*/ 3216 w 10000"/>
                <a:gd name="connsiteY39" fmla="*/ 2377 h 9968"/>
                <a:gd name="connsiteX40" fmla="*/ 3216 w 10000"/>
                <a:gd name="connsiteY40" fmla="*/ 2472 h 9968"/>
                <a:gd name="connsiteX41" fmla="*/ 3196 w 10000"/>
                <a:gd name="connsiteY41" fmla="*/ 2546 h 9968"/>
                <a:gd name="connsiteX42" fmla="*/ 3175 w 10000"/>
                <a:gd name="connsiteY42" fmla="*/ 2621 h 9968"/>
                <a:gd name="connsiteX43" fmla="*/ 3145 w 10000"/>
                <a:gd name="connsiteY43" fmla="*/ 2678 h 9968"/>
                <a:gd name="connsiteX44" fmla="*/ 3105 w 10000"/>
                <a:gd name="connsiteY44" fmla="*/ 2725 h 9968"/>
                <a:gd name="connsiteX45" fmla="*/ 3065 w 10000"/>
                <a:gd name="connsiteY45" fmla="*/ 2762 h 9968"/>
                <a:gd name="connsiteX46" fmla="*/ 3004 w 10000"/>
                <a:gd name="connsiteY46" fmla="*/ 2800 h 9968"/>
                <a:gd name="connsiteX47" fmla="*/ 2944 w 10000"/>
                <a:gd name="connsiteY47" fmla="*/ 2828 h 9968"/>
                <a:gd name="connsiteX48" fmla="*/ 2873 w 10000"/>
                <a:gd name="connsiteY48" fmla="*/ 2847 h 9968"/>
                <a:gd name="connsiteX49" fmla="*/ 2722 w 10000"/>
                <a:gd name="connsiteY49" fmla="*/ 2865 h 9968"/>
                <a:gd name="connsiteX50" fmla="*/ 2550 w 10000"/>
                <a:gd name="connsiteY50" fmla="*/ 2884 h 9968"/>
                <a:gd name="connsiteX51" fmla="*/ 2550 w 10000"/>
                <a:gd name="connsiteY51" fmla="*/ 2884 h 9968"/>
                <a:gd name="connsiteX52" fmla="*/ 2550 w 10000"/>
                <a:gd name="connsiteY52" fmla="*/ 2884 h 9968"/>
                <a:gd name="connsiteX53" fmla="*/ 2550 w 10000"/>
                <a:gd name="connsiteY53" fmla="*/ 2884 h 9968"/>
                <a:gd name="connsiteX54" fmla="*/ 2550 w 10000"/>
                <a:gd name="connsiteY54" fmla="*/ 2884 h 9968"/>
                <a:gd name="connsiteX55" fmla="*/ 2550 w 10000"/>
                <a:gd name="connsiteY55" fmla="*/ 2884 h 9968"/>
                <a:gd name="connsiteX56" fmla="*/ 2550 w 10000"/>
                <a:gd name="connsiteY56" fmla="*/ 2884 h 9968"/>
                <a:gd name="connsiteX57" fmla="*/ 2550 w 10000"/>
                <a:gd name="connsiteY57" fmla="*/ 2884 h 9968"/>
                <a:gd name="connsiteX58" fmla="*/ 2339 w 10000"/>
                <a:gd name="connsiteY58" fmla="*/ 2884 h 9968"/>
                <a:gd name="connsiteX59" fmla="*/ 2127 w 10000"/>
                <a:gd name="connsiteY59" fmla="*/ 2856 h 9968"/>
                <a:gd name="connsiteX60" fmla="*/ 2127 w 10000"/>
                <a:gd name="connsiteY60" fmla="*/ 2856 h 9968"/>
                <a:gd name="connsiteX61" fmla="*/ 1804 w 10000"/>
                <a:gd name="connsiteY61" fmla="*/ 2828 h 9968"/>
                <a:gd name="connsiteX62" fmla="*/ 1502 w 10000"/>
                <a:gd name="connsiteY62" fmla="*/ 2809 h 9968"/>
                <a:gd name="connsiteX63" fmla="*/ 1502 w 10000"/>
                <a:gd name="connsiteY63" fmla="*/ 2809 h 9968"/>
                <a:gd name="connsiteX64" fmla="*/ 1230 w 10000"/>
                <a:gd name="connsiteY64" fmla="*/ 2800 h 9968"/>
                <a:gd name="connsiteX65" fmla="*/ 867 w 10000"/>
                <a:gd name="connsiteY65" fmla="*/ 2780 h 9968"/>
                <a:gd name="connsiteX66" fmla="*/ 0 w 10000"/>
                <a:gd name="connsiteY66" fmla="*/ 2696 h 9968"/>
                <a:gd name="connsiteX67" fmla="*/ 0 w 10000"/>
                <a:gd name="connsiteY67" fmla="*/ 9695 h 9968"/>
                <a:gd name="connsiteX68" fmla="*/ 9990 w 10000"/>
                <a:gd name="connsiteY68" fmla="*/ 9695 h 9968"/>
                <a:gd name="connsiteX69" fmla="*/ 9990 w 10000"/>
                <a:gd name="connsiteY69" fmla="*/ 9695 h 9968"/>
                <a:gd name="connsiteX70" fmla="*/ 9960 w 10000"/>
                <a:gd name="connsiteY70" fmla="*/ 9968 h 9968"/>
                <a:gd name="connsiteX71" fmla="*/ 9990 w 10000"/>
                <a:gd name="connsiteY71" fmla="*/ 9546 h 9968"/>
                <a:gd name="connsiteX72" fmla="*/ 10000 w 10000"/>
                <a:gd name="connsiteY72" fmla="*/ 9188 h 9968"/>
                <a:gd name="connsiteX73" fmla="*/ 9970 w 10000"/>
                <a:gd name="connsiteY73" fmla="*/ 8888 h 9968"/>
                <a:gd name="connsiteX74" fmla="*/ 9940 w 10000"/>
                <a:gd name="connsiteY74" fmla="*/ 8623 h 9968"/>
                <a:gd name="connsiteX75" fmla="*/ 9879 w 10000"/>
                <a:gd name="connsiteY75" fmla="*/ 8408 h 9968"/>
                <a:gd name="connsiteX76" fmla="*/ 9798 w 10000"/>
                <a:gd name="connsiteY76" fmla="*/ 8212 h 9968"/>
                <a:gd name="connsiteX77" fmla="*/ 9718 w 10000"/>
                <a:gd name="connsiteY77" fmla="*/ 8060 h 9968"/>
                <a:gd name="connsiteX78" fmla="*/ 9617 w 10000"/>
                <a:gd name="connsiteY78" fmla="*/ 7939 h 9968"/>
                <a:gd name="connsiteX79" fmla="*/ 9506 w 10000"/>
                <a:gd name="connsiteY79" fmla="*/ 7844 h 9968"/>
                <a:gd name="connsiteX80" fmla="*/ 9395 w 10000"/>
                <a:gd name="connsiteY80" fmla="*/ 7779 h 9968"/>
                <a:gd name="connsiteX81" fmla="*/ 9274 w 10000"/>
                <a:gd name="connsiteY81" fmla="*/ 7732 h 9968"/>
                <a:gd name="connsiteX82" fmla="*/ 9153 w 10000"/>
                <a:gd name="connsiteY82" fmla="*/ 7704 h 9968"/>
                <a:gd name="connsiteX83" fmla="*/ 9022 w 10000"/>
                <a:gd name="connsiteY83" fmla="*/ 7684 h 9968"/>
                <a:gd name="connsiteX84" fmla="*/ 8901 w 10000"/>
                <a:gd name="connsiteY84" fmla="*/ 7684 h 9968"/>
                <a:gd name="connsiteX85" fmla="*/ 8901 w 10000"/>
                <a:gd name="connsiteY85" fmla="*/ 7684 h 9968"/>
                <a:gd name="connsiteX86" fmla="*/ 8901 w 10000"/>
                <a:gd name="connsiteY86" fmla="*/ 7684 h 9968"/>
                <a:gd name="connsiteX87" fmla="*/ 8901 w 10000"/>
                <a:gd name="connsiteY87" fmla="*/ 7684 h 9968"/>
                <a:gd name="connsiteX88" fmla="*/ 8901 w 10000"/>
                <a:gd name="connsiteY88" fmla="*/ 7684 h 9968"/>
                <a:gd name="connsiteX89" fmla="*/ 8901 w 10000"/>
                <a:gd name="connsiteY89" fmla="*/ 7684 h 9968"/>
                <a:gd name="connsiteX90" fmla="*/ 8700 w 10000"/>
                <a:gd name="connsiteY90" fmla="*/ 7684 h 9968"/>
                <a:gd name="connsiteX91" fmla="*/ 8528 w 10000"/>
                <a:gd name="connsiteY91" fmla="*/ 7704 h 9968"/>
                <a:gd name="connsiteX92" fmla="*/ 8528 w 10000"/>
                <a:gd name="connsiteY92" fmla="*/ 7704 h 9968"/>
                <a:gd name="connsiteX93" fmla="*/ 8528 w 10000"/>
                <a:gd name="connsiteY93" fmla="*/ 7704 h 9968"/>
                <a:gd name="connsiteX94" fmla="*/ 8528 w 10000"/>
                <a:gd name="connsiteY94" fmla="*/ 7704 h 9968"/>
                <a:gd name="connsiteX95" fmla="*/ 8518 w 10000"/>
                <a:gd name="connsiteY95" fmla="*/ 7712 h 9968"/>
                <a:gd name="connsiteX96" fmla="*/ 8518 w 10000"/>
                <a:gd name="connsiteY96" fmla="*/ 7712 h 9968"/>
                <a:gd name="connsiteX97" fmla="*/ 8508 w 10000"/>
                <a:gd name="connsiteY97" fmla="*/ 7712 h 9968"/>
                <a:gd name="connsiteX98" fmla="*/ 8508 w 10000"/>
                <a:gd name="connsiteY98" fmla="*/ 7712 h 9968"/>
                <a:gd name="connsiteX99" fmla="*/ 8508 w 10000"/>
                <a:gd name="connsiteY99" fmla="*/ 7712 h 9968"/>
                <a:gd name="connsiteX100" fmla="*/ 8508 w 10000"/>
                <a:gd name="connsiteY100" fmla="*/ 7712 h 9968"/>
                <a:gd name="connsiteX101" fmla="*/ 8337 w 10000"/>
                <a:gd name="connsiteY101" fmla="*/ 7732 h 9968"/>
                <a:gd name="connsiteX102" fmla="*/ 8135 w 10000"/>
                <a:gd name="connsiteY102" fmla="*/ 7779 h 9968"/>
                <a:gd name="connsiteX103" fmla="*/ 7671 w 10000"/>
                <a:gd name="connsiteY103" fmla="*/ 7891 h 9968"/>
                <a:gd name="connsiteX104" fmla="*/ 7671 w 10000"/>
                <a:gd name="connsiteY104" fmla="*/ 7891 h 9968"/>
                <a:gd name="connsiteX105" fmla="*/ 7671 w 10000"/>
                <a:gd name="connsiteY105" fmla="*/ 7891 h 9968"/>
                <a:gd name="connsiteX106" fmla="*/ 7671 w 10000"/>
                <a:gd name="connsiteY106" fmla="*/ 7891 h 9968"/>
                <a:gd name="connsiteX107" fmla="*/ 7661 w 10000"/>
                <a:gd name="connsiteY107" fmla="*/ 7891 h 9968"/>
                <a:gd name="connsiteX108" fmla="*/ 7661 w 10000"/>
                <a:gd name="connsiteY108" fmla="*/ 7891 h 9968"/>
                <a:gd name="connsiteX109" fmla="*/ 7450 w 10000"/>
                <a:gd name="connsiteY109" fmla="*/ 7939 h 9968"/>
                <a:gd name="connsiteX110" fmla="*/ 7248 w 10000"/>
                <a:gd name="connsiteY110" fmla="*/ 7985 h 9968"/>
                <a:gd name="connsiteX111" fmla="*/ 7036 w 10000"/>
                <a:gd name="connsiteY111" fmla="*/ 8022 h 9968"/>
                <a:gd name="connsiteX112" fmla="*/ 6835 w 10000"/>
                <a:gd name="connsiteY112" fmla="*/ 8022 h 9968"/>
                <a:gd name="connsiteX113" fmla="*/ 6835 w 10000"/>
                <a:gd name="connsiteY113" fmla="*/ 8022 h 9968"/>
                <a:gd name="connsiteX114" fmla="*/ 6835 w 10000"/>
                <a:gd name="connsiteY114" fmla="*/ 8022 h 9968"/>
                <a:gd name="connsiteX115" fmla="*/ 6835 w 10000"/>
                <a:gd name="connsiteY115" fmla="*/ 8022 h 9968"/>
                <a:gd name="connsiteX116" fmla="*/ 6835 w 10000"/>
                <a:gd name="connsiteY116" fmla="*/ 8022 h 9968"/>
                <a:gd name="connsiteX117" fmla="*/ 6835 w 10000"/>
                <a:gd name="connsiteY117" fmla="*/ 8022 h 9968"/>
                <a:gd name="connsiteX118" fmla="*/ 6835 w 10000"/>
                <a:gd name="connsiteY118" fmla="*/ 8022 h 9968"/>
                <a:gd name="connsiteX119" fmla="*/ 6835 w 10000"/>
                <a:gd name="connsiteY119" fmla="*/ 8022 h 9968"/>
                <a:gd name="connsiteX120" fmla="*/ 6663 w 10000"/>
                <a:gd name="connsiteY120" fmla="*/ 8022 h 9968"/>
                <a:gd name="connsiteX121" fmla="*/ 6512 w 10000"/>
                <a:gd name="connsiteY121" fmla="*/ 7985 h 9968"/>
                <a:gd name="connsiteX122" fmla="*/ 6442 w 10000"/>
                <a:gd name="connsiteY122" fmla="*/ 7956 h 9968"/>
                <a:gd name="connsiteX123" fmla="*/ 6381 w 10000"/>
                <a:gd name="connsiteY123" fmla="*/ 7928 h 9968"/>
                <a:gd name="connsiteX124" fmla="*/ 6321 w 10000"/>
                <a:gd name="connsiteY124" fmla="*/ 7891 h 9968"/>
                <a:gd name="connsiteX125" fmla="*/ 6270 w 10000"/>
                <a:gd name="connsiteY125" fmla="*/ 7844 h 9968"/>
                <a:gd name="connsiteX126" fmla="*/ 6220 w 10000"/>
                <a:gd name="connsiteY126" fmla="*/ 7787 h 9968"/>
                <a:gd name="connsiteX127" fmla="*/ 6169 w 10000"/>
                <a:gd name="connsiteY127" fmla="*/ 7722 h 9968"/>
                <a:gd name="connsiteX128" fmla="*/ 6149 w 10000"/>
                <a:gd name="connsiteY128" fmla="*/ 7657 h 9968"/>
                <a:gd name="connsiteX129" fmla="*/ 6109 w 10000"/>
                <a:gd name="connsiteY129" fmla="*/ 7572 h 9968"/>
                <a:gd name="connsiteX130" fmla="*/ 6099 w 10000"/>
                <a:gd name="connsiteY130" fmla="*/ 7487 h 9968"/>
                <a:gd name="connsiteX131" fmla="*/ 6089 w 10000"/>
                <a:gd name="connsiteY131" fmla="*/ 7384 h 9968"/>
                <a:gd name="connsiteX132" fmla="*/ 6089 w 10000"/>
                <a:gd name="connsiteY132" fmla="*/ 7272 h 9968"/>
                <a:gd name="connsiteX133" fmla="*/ 6089 w 10000"/>
                <a:gd name="connsiteY133" fmla="*/ 7149 h 9968"/>
                <a:gd name="connsiteX134" fmla="*/ 6089 w 10000"/>
                <a:gd name="connsiteY134" fmla="*/ 7149 h 9968"/>
                <a:gd name="connsiteX135" fmla="*/ 6089 w 10000"/>
                <a:gd name="connsiteY135" fmla="*/ 7149 h 9968"/>
                <a:gd name="connsiteX136" fmla="*/ 6089 w 10000"/>
                <a:gd name="connsiteY136" fmla="*/ 7149 h 9968"/>
                <a:gd name="connsiteX137" fmla="*/ 6089 w 10000"/>
                <a:gd name="connsiteY137" fmla="*/ 7120 h 9968"/>
                <a:gd name="connsiteX138" fmla="*/ 6089 w 10000"/>
                <a:gd name="connsiteY138" fmla="*/ 7120 h 9968"/>
                <a:gd name="connsiteX139" fmla="*/ 6099 w 10000"/>
                <a:gd name="connsiteY139" fmla="*/ 7120 h 9968"/>
                <a:gd name="connsiteX140" fmla="*/ 6099 w 10000"/>
                <a:gd name="connsiteY140" fmla="*/ 7120 h 9968"/>
                <a:gd name="connsiteX141" fmla="*/ 6099 w 10000"/>
                <a:gd name="connsiteY141" fmla="*/ 7112 h 9968"/>
                <a:gd name="connsiteX142" fmla="*/ 6099 w 10000"/>
                <a:gd name="connsiteY142" fmla="*/ 7112 h 9968"/>
                <a:gd name="connsiteX143" fmla="*/ 6099 w 10000"/>
                <a:gd name="connsiteY143" fmla="*/ 7112 h 9968"/>
                <a:gd name="connsiteX144" fmla="*/ 6099 w 10000"/>
                <a:gd name="connsiteY144" fmla="*/ 7112 h 9968"/>
                <a:gd name="connsiteX145" fmla="*/ 6129 w 10000"/>
                <a:gd name="connsiteY145" fmla="*/ 6802 h 9968"/>
                <a:gd name="connsiteX146" fmla="*/ 6179 w 10000"/>
                <a:gd name="connsiteY146" fmla="*/ 6548 h 9968"/>
                <a:gd name="connsiteX147" fmla="*/ 6240 w 10000"/>
                <a:gd name="connsiteY147" fmla="*/ 6332 h 9968"/>
                <a:gd name="connsiteX148" fmla="*/ 6280 w 10000"/>
                <a:gd name="connsiteY148" fmla="*/ 6256 h 9968"/>
                <a:gd name="connsiteX149" fmla="*/ 6321 w 10000"/>
                <a:gd name="connsiteY149" fmla="*/ 6172 h 9968"/>
                <a:gd name="connsiteX150" fmla="*/ 6351 w 10000"/>
                <a:gd name="connsiteY150" fmla="*/ 6116 h 9968"/>
                <a:gd name="connsiteX151" fmla="*/ 6401 w 10000"/>
                <a:gd name="connsiteY151" fmla="*/ 6060 h 9968"/>
                <a:gd name="connsiteX152" fmla="*/ 6452 w 10000"/>
                <a:gd name="connsiteY152" fmla="*/ 6013 h 9968"/>
                <a:gd name="connsiteX153" fmla="*/ 6512 w 10000"/>
                <a:gd name="connsiteY153" fmla="*/ 5975 h 9968"/>
                <a:gd name="connsiteX154" fmla="*/ 6563 w 10000"/>
                <a:gd name="connsiteY154" fmla="*/ 5947 h 9968"/>
                <a:gd name="connsiteX155" fmla="*/ 6623 w 10000"/>
                <a:gd name="connsiteY155" fmla="*/ 5938 h 9968"/>
                <a:gd name="connsiteX156" fmla="*/ 6694 w 10000"/>
                <a:gd name="connsiteY156" fmla="*/ 5919 h 9968"/>
                <a:gd name="connsiteX157" fmla="*/ 6774 w 10000"/>
                <a:gd name="connsiteY157" fmla="*/ 5910 h 9968"/>
                <a:gd name="connsiteX158" fmla="*/ 6774 w 10000"/>
                <a:gd name="connsiteY158" fmla="*/ 5910 h 9968"/>
                <a:gd name="connsiteX159" fmla="*/ 6774 w 10000"/>
                <a:gd name="connsiteY159" fmla="*/ 5910 h 9968"/>
                <a:gd name="connsiteX160" fmla="*/ 6774 w 10000"/>
                <a:gd name="connsiteY160" fmla="*/ 5910 h 9968"/>
                <a:gd name="connsiteX161" fmla="*/ 6774 w 10000"/>
                <a:gd name="connsiteY161" fmla="*/ 5910 h 9968"/>
                <a:gd name="connsiteX162" fmla="*/ 6774 w 10000"/>
                <a:gd name="connsiteY162" fmla="*/ 5910 h 9968"/>
                <a:gd name="connsiteX163" fmla="*/ 6774 w 10000"/>
                <a:gd name="connsiteY163" fmla="*/ 5910 h 9968"/>
                <a:gd name="connsiteX164" fmla="*/ 6774 w 10000"/>
                <a:gd name="connsiteY164" fmla="*/ 5910 h 9968"/>
                <a:gd name="connsiteX165" fmla="*/ 6875 w 10000"/>
                <a:gd name="connsiteY165" fmla="*/ 5919 h 9968"/>
                <a:gd name="connsiteX166" fmla="*/ 7006 w 10000"/>
                <a:gd name="connsiteY166" fmla="*/ 5947 h 9968"/>
                <a:gd name="connsiteX167" fmla="*/ 7137 w 10000"/>
                <a:gd name="connsiteY167" fmla="*/ 5966 h 9968"/>
                <a:gd name="connsiteX168" fmla="*/ 7268 w 10000"/>
                <a:gd name="connsiteY168" fmla="*/ 6013 h 9968"/>
                <a:gd name="connsiteX169" fmla="*/ 7601 w 10000"/>
                <a:gd name="connsiteY169" fmla="*/ 6125 h 9968"/>
                <a:gd name="connsiteX170" fmla="*/ 7964 w 10000"/>
                <a:gd name="connsiteY170" fmla="*/ 6267 h 9968"/>
                <a:gd name="connsiteX171" fmla="*/ 7964 w 10000"/>
                <a:gd name="connsiteY171" fmla="*/ 6267 h 9968"/>
                <a:gd name="connsiteX172" fmla="*/ 7984 w 10000"/>
                <a:gd name="connsiteY172" fmla="*/ 6267 h 9968"/>
                <a:gd name="connsiteX173" fmla="*/ 7984 w 10000"/>
                <a:gd name="connsiteY173" fmla="*/ 6267 h 9968"/>
                <a:gd name="connsiteX174" fmla="*/ 7994 w 10000"/>
                <a:gd name="connsiteY174" fmla="*/ 6267 h 9968"/>
                <a:gd name="connsiteX175" fmla="*/ 7994 w 10000"/>
                <a:gd name="connsiteY175" fmla="*/ 6267 h 9968"/>
                <a:gd name="connsiteX176" fmla="*/ 8216 w 10000"/>
                <a:gd name="connsiteY176" fmla="*/ 6341 h 9968"/>
                <a:gd name="connsiteX177" fmla="*/ 8407 w 10000"/>
                <a:gd name="connsiteY177" fmla="*/ 6399 h 9968"/>
                <a:gd name="connsiteX178" fmla="*/ 8599 w 10000"/>
                <a:gd name="connsiteY178" fmla="*/ 6436 h 9968"/>
                <a:gd name="connsiteX179" fmla="*/ 8770 w 10000"/>
                <a:gd name="connsiteY179" fmla="*/ 6445 h 9968"/>
                <a:gd name="connsiteX180" fmla="*/ 8770 w 10000"/>
                <a:gd name="connsiteY180" fmla="*/ 6445 h 9968"/>
                <a:gd name="connsiteX181" fmla="*/ 8770 w 10000"/>
                <a:gd name="connsiteY181" fmla="*/ 6445 h 9968"/>
                <a:gd name="connsiteX182" fmla="*/ 8770 w 10000"/>
                <a:gd name="connsiteY182" fmla="*/ 6445 h 9968"/>
                <a:gd name="connsiteX183" fmla="*/ 8770 w 10000"/>
                <a:gd name="connsiteY183" fmla="*/ 6445 h 9968"/>
                <a:gd name="connsiteX184" fmla="*/ 8770 w 10000"/>
                <a:gd name="connsiteY184" fmla="*/ 6445 h 9968"/>
                <a:gd name="connsiteX185" fmla="*/ 8911 w 10000"/>
                <a:gd name="connsiteY185" fmla="*/ 6436 h 9968"/>
                <a:gd name="connsiteX186" fmla="*/ 9032 w 10000"/>
                <a:gd name="connsiteY186" fmla="*/ 6399 h 9968"/>
                <a:gd name="connsiteX187" fmla="*/ 9093 w 10000"/>
                <a:gd name="connsiteY187" fmla="*/ 6378 h 9968"/>
                <a:gd name="connsiteX188" fmla="*/ 9143 w 10000"/>
                <a:gd name="connsiteY188" fmla="*/ 6351 h 9968"/>
                <a:gd name="connsiteX189" fmla="*/ 9194 w 10000"/>
                <a:gd name="connsiteY189" fmla="*/ 6323 h 9968"/>
                <a:gd name="connsiteX190" fmla="*/ 9244 w 10000"/>
                <a:gd name="connsiteY190" fmla="*/ 6276 h 9968"/>
                <a:gd name="connsiteX191" fmla="*/ 9274 w 10000"/>
                <a:gd name="connsiteY191" fmla="*/ 6230 h 9968"/>
                <a:gd name="connsiteX192" fmla="*/ 9315 w 10000"/>
                <a:gd name="connsiteY192" fmla="*/ 6172 h 9968"/>
                <a:gd name="connsiteX193" fmla="*/ 9375 w 10000"/>
                <a:gd name="connsiteY193" fmla="*/ 6042 h 9968"/>
                <a:gd name="connsiteX194" fmla="*/ 9425 w 10000"/>
                <a:gd name="connsiteY194" fmla="*/ 5862 h 9968"/>
                <a:gd name="connsiteX195" fmla="*/ 9446 w 10000"/>
                <a:gd name="connsiteY195" fmla="*/ 5675 h 9968"/>
                <a:gd name="connsiteX196" fmla="*/ 9456 w 10000"/>
                <a:gd name="connsiteY196" fmla="*/ 5430 h 9968"/>
                <a:gd name="connsiteX197" fmla="*/ 9446 w 10000"/>
                <a:gd name="connsiteY197" fmla="*/ 5167 h 9968"/>
                <a:gd name="connsiteX198" fmla="*/ 9415 w 10000"/>
                <a:gd name="connsiteY198" fmla="*/ 4866 h 9968"/>
                <a:gd name="connsiteX199" fmla="*/ 9365 w 10000"/>
                <a:gd name="connsiteY199" fmla="*/ 4509 h 9968"/>
                <a:gd name="connsiteX200" fmla="*/ 9284 w 10000"/>
                <a:gd name="connsiteY200" fmla="*/ 4124 h 9968"/>
                <a:gd name="connsiteX201" fmla="*/ 9204 w 10000"/>
                <a:gd name="connsiteY201" fmla="*/ 3673 h 9968"/>
                <a:gd name="connsiteX202" fmla="*/ 9083 w 10000"/>
                <a:gd name="connsiteY202" fmla="*/ 3203 h 9968"/>
                <a:gd name="connsiteX203" fmla="*/ 8931 w 10000"/>
                <a:gd name="connsiteY203" fmla="*/ 2678 h 9968"/>
                <a:gd name="connsiteX204" fmla="*/ 8931 w 10000"/>
                <a:gd name="connsiteY204" fmla="*/ 2678 h 9968"/>
                <a:gd name="connsiteX205" fmla="*/ 8931 w 10000"/>
                <a:gd name="connsiteY205" fmla="*/ 2640 h 9968"/>
                <a:gd name="connsiteX206" fmla="*/ 8931 w 10000"/>
                <a:gd name="connsiteY206" fmla="*/ 2640 h 9968"/>
                <a:gd name="connsiteX207" fmla="*/ 8921 w 10000"/>
                <a:gd name="connsiteY207" fmla="*/ 2631 h 9968"/>
                <a:gd name="connsiteX208" fmla="*/ 8921 w 10000"/>
                <a:gd name="connsiteY208" fmla="*/ 2631 h 9968"/>
                <a:gd name="connsiteX209" fmla="*/ 8911 w 10000"/>
                <a:gd name="connsiteY209" fmla="*/ 2584 h 9968"/>
                <a:gd name="connsiteX210" fmla="*/ 8911 w 10000"/>
                <a:gd name="connsiteY210" fmla="*/ 2584 h 9968"/>
                <a:gd name="connsiteX211" fmla="*/ 8911 w 10000"/>
                <a:gd name="connsiteY211" fmla="*/ 2575 h 9968"/>
                <a:gd name="connsiteX212" fmla="*/ 8911 w 10000"/>
                <a:gd name="connsiteY212" fmla="*/ 2575 h 9968"/>
                <a:gd name="connsiteX213" fmla="*/ 8911 w 10000"/>
                <a:gd name="connsiteY213" fmla="*/ 2575 h 9968"/>
                <a:gd name="connsiteX214" fmla="*/ 8911 w 10000"/>
                <a:gd name="connsiteY214" fmla="*/ 2575 h 9968"/>
                <a:gd name="connsiteX215" fmla="*/ 8478 w 10000"/>
                <a:gd name="connsiteY215" fmla="*/ 2603 h 9968"/>
                <a:gd name="connsiteX216" fmla="*/ 8044 w 10000"/>
                <a:gd name="connsiteY216" fmla="*/ 2640 h 9968"/>
                <a:gd name="connsiteX217" fmla="*/ 7147 w 10000"/>
                <a:gd name="connsiteY217" fmla="*/ 2733 h 9968"/>
                <a:gd name="connsiteX218" fmla="*/ 6300 w 10000"/>
                <a:gd name="connsiteY218" fmla="*/ 2828 h 9968"/>
                <a:gd name="connsiteX219" fmla="*/ 5917 w 10000"/>
                <a:gd name="connsiteY219" fmla="*/ 2856 h 9968"/>
                <a:gd name="connsiteX220" fmla="*/ 5554 w 10000"/>
                <a:gd name="connsiteY220" fmla="*/ 2884 h 9968"/>
                <a:gd name="connsiteX221" fmla="*/ 5554 w 10000"/>
                <a:gd name="connsiteY221" fmla="*/ 2884 h 9968"/>
                <a:gd name="connsiteX222" fmla="*/ 5484 w 10000"/>
                <a:gd name="connsiteY222" fmla="*/ 2884 h 9968"/>
                <a:gd name="connsiteX223" fmla="*/ 5484 w 10000"/>
                <a:gd name="connsiteY223" fmla="*/ 2884 h 9968"/>
                <a:gd name="connsiteX224" fmla="*/ 5484 w 10000"/>
                <a:gd name="connsiteY224" fmla="*/ 2884 h 9968"/>
                <a:gd name="connsiteX225" fmla="*/ 5484 w 10000"/>
                <a:gd name="connsiteY225" fmla="*/ 2884 h 9968"/>
                <a:gd name="connsiteX226" fmla="*/ 5484 w 10000"/>
                <a:gd name="connsiteY226" fmla="*/ 2884 h 9968"/>
                <a:gd name="connsiteX227" fmla="*/ 5484 w 10000"/>
                <a:gd name="connsiteY227" fmla="*/ 2884 h 9968"/>
                <a:gd name="connsiteX228" fmla="*/ 5484 w 10000"/>
                <a:gd name="connsiteY228" fmla="*/ 2884 h 9968"/>
                <a:gd name="connsiteX229" fmla="*/ 5313 w 10000"/>
                <a:gd name="connsiteY229" fmla="*/ 2865 h 9968"/>
                <a:gd name="connsiteX230" fmla="*/ 5151 w 10000"/>
                <a:gd name="connsiteY230" fmla="*/ 2838 h 9968"/>
                <a:gd name="connsiteX231" fmla="*/ 5030 w 10000"/>
                <a:gd name="connsiteY231" fmla="*/ 2780 h 9968"/>
                <a:gd name="connsiteX232" fmla="*/ 4919 w 10000"/>
                <a:gd name="connsiteY232" fmla="*/ 2705 h 9968"/>
                <a:gd name="connsiteX233" fmla="*/ 4829 w 10000"/>
                <a:gd name="connsiteY233" fmla="*/ 2621 h 9968"/>
                <a:gd name="connsiteX234" fmla="*/ 4748 w 10000"/>
                <a:gd name="connsiteY234" fmla="*/ 2518 h 9968"/>
                <a:gd name="connsiteX235" fmla="*/ 4708 w 10000"/>
                <a:gd name="connsiteY235" fmla="*/ 2406 h 9968"/>
                <a:gd name="connsiteX236" fmla="*/ 4667 w 10000"/>
                <a:gd name="connsiteY236" fmla="*/ 2275 h 9968"/>
                <a:gd name="connsiteX237" fmla="*/ 4637 w 10000"/>
                <a:gd name="connsiteY237" fmla="*/ 2142 h 9968"/>
                <a:gd name="connsiteX238" fmla="*/ 4627 w 10000"/>
                <a:gd name="connsiteY238" fmla="*/ 2002 h 9968"/>
                <a:gd name="connsiteX239" fmla="*/ 4627 w 10000"/>
                <a:gd name="connsiteY239" fmla="*/ 1851 h 9968"/>
                <a:gd name="connsiteX240" fmla="*/ 4637 w 10000"/>
                <a:gd name="connsiteY240" fmla="*/ 1709 h 9968"/>
                <a:gd name="connsiteX241" fmla="*/ 4667 w 10000"/>
                <a:gd name="connsiteY241" fmla="*/ 1549 h 9968"/>
                <a:gd name="connsiteX242" fmla="*/ 4688 w 10000"/>
                <a:gd name="connsiteY242" fmla="*/ 1399 h 9968"/>
                <a:gd name="connsiteX243" fmla="*/ 4728 w 10000"/>
                <a:gd name="connsiteY243" fmla="*/ 1250 h 9968"/>
                <a:gd name="connsiteX244" fmla="*/ 4778 w 10000"/>
                <a:gd name="connsiteY244" fmla="*/ 1099 h 9968"/>
                <a:gd name="connsiteX245" fmla="*/ 4778 w 10000"/>
                <a:gd name="connsiteY245" fmla="*/ 1099 h 9968"/>
                <a:gd name="connsiteX246" fmla="*/ 4778 w 10000"/>
                <a:gd name="connsiteY246" fmla="*/ 1099 h 9968"/>
                <a:gd name="connsiteX247" fmla="*/ 4778 w 10000"/>
                <a:gd name="connsiteY247" fmla="*/ 1099 h 9968"/>
                <a:gd name="connsiteX248" fmla="*/ 4778 w 10000"/>
                <a:gd name="connsiteY248" fmla="*/ 1099 h 9968"/>
                <a:gd name="connsiteX249" fmla="*/ 4778 w 10000"/>
                <a:gd name="connsiteY249" fmla="*/ 1099 h 9968"/>
                <a:gd name="connsiteX250" fmla="*/ 4788 w 10000"/>
                <a:gd name="connsiteY250" fmla="*/ 1089 h 9968"/>
                <a:gd name="connsiteX251" fmla="*/ 4788 w 10000"/>
                <a:gd name="connsiteY251" fmla="*/ 1089 h 9968"/>
                <a:gd name="connsiteX252" fmla="*/ 4788 w 10000"/>
                <a:gd name="connsiteY252" fmla="*/ 1089 h 9968"/>
                <a:gd name="connsiteX253" fmla="*/ 4788 w 10000"/>
                <a:gd name="connsiteY253" fmla="*/ 1089 h 9968"/>
                <a:gd name="connsiteX254" fmla="*/ 4788 w 10000"/>
                <a:gd name="connsiteY254" fmla="*/ 1080 h 9968"/>
                <a:gd name="connsiteX255" fmla="*/ 4788 w 10000"/>
                <a:gd name="connsiteY255" fmla="*/ 1080 h 9968"/>
                <a:gd name="connsiteX256" fmla="*/ 4788 w 10000"/>
                <a:gd name="connsiteY256" fmla="*/ 1080 h 9968"/>
                <a:gd name="connsiteX257" fmla="*/ 4788 w 10000"/>
                <a:gd name="connsiteY257" fmla="*/ 1080 h 9968"/>
                <a:gd name="connsiteX258" fmla="*/ 4788 w 10000"/>
                <a:gd name="connsiteY258" fmla="*/ 1071 h 9968"/>
                <a:gd name="connsiteX259" fmla="*/ 4788 w 10000"/>
                <a:gd name="connsiteY259" fmla="*/ 1071 h 9968"/>
                <a:gd name="connsiteX260" fmla="*/ 4788 w 10000"/>
                <a:gd name="connsiteY260" fmla="*/ 1071 h 9968"/>
                <a:gd name="connsiteX261" fmla="*/ 4788 w 10000"/>
                <a:gd name="connsiteY261" fmla="*/ 1071 h 9968"/>
                <a:gd name="connsiteX262" fmla="*/ 4788 w 10000"/>
                <a:gd name="connsiteY262" fmla="*/ 1061 h 9968"/>
                <a:gd name="connsiteX263" fmla="*/ 4788 w 10000"/>
                <a:gd name="connsiteY263" fmla="*/ 1061 h 9968"/>
                <a:gd name="connsiteX264" fmla="*/ 4798 w 10000"/>
                <a:gd name="connsiteY264" fmla="*/ 1061 h 9968"/>
                <a:gd name="connsiteX265" fmla="*/ 4798 w 10000"/>
                <a:gd name="connsiteY265" fmla="*/ 1061 h 9968"/>
                <a:gd name="connsiteX266" fmla="*/ 4859 w 10000"/>
                <a:gd name="connsiteY266" fmla="*/ 827 h 9968"/>
                <a:gd name="connsiteX267" fmla="*/ 4909 w 10000"/>
                <a:gd name="connsiteY267" fmla="*/ 620 h 9968"/>
                <a:gd name="connsiteX268" fmla="*/ 4919 w 10000"/>
                <a:gd name="connsiteY268" fmla="*/ 536 h 9968"/>
                <a:gd name="connsiteX269" fmla="*/ 4919 w 10000"/>
                <a:gd name="connsiteY269" fmla="*/ 441 h 9968"/>
                <a:gd name="connsiteX270" fmla="*/ 4909 w 10000"/>
                <a:gd name="connsiteY270" fmla="*/ 366 h 9968"/>
                <a:gd name="connsiteX271" fmla="*/ 4899 w 10000"/>
                <a:gd name="connsiteY271" fmla="*/ 291 h 9968"/>
                <a:gd name="connsiteX272" fmla="*/ 4859 w 10000"/>
                <a:gd name="connsiteY272" fmla="*/ 226 h 9968"/>
                <a:gd name="connsiteX273" fmla="*/ 4829 w 10000"/>
                <a:gd name="connsiteY273" fmla="*/ 169 h 9968"/>
                <a:gd name="connsiteX274" fmla="*/ 4778 w 10000"/>
                <a:gd name="connsiteY274" fmla="*/ 112 h 9968"/>
                <a:gd name="connsiteX275" fmla="*/ 4708 w 10000"/>
                <a:gd name="connsiteY275" fmla="*/ 75 h 9968"/>
                <a:gd name="connsiteX276" fmla="*/ 4627 w 10000"/>
                <a:gd name="connsiteY276" fmla="*/ 46 h 9968"/>
                <a:gd name="connsiteX277" fmla="*/ 4536 w 10000"/>
                <a:gd name="connsiteY277" fmla="*/ 9 h 9968"/>
                <a:gd name="connsiteX278" fmla="*/ 4425 w 10000"/>
                <a:gd name="connsiteY278" fmla="*/ 0 h 9968"/>
                <a:gd name="connsiteX279" fmla="*/ 4304 w 10000"/>
                <a:gd name="connsiteY279" fmla="*/ 0 h 9968"/>
                <a:gd name="connsiteX280" fmla="*/ 4304 w 10000"/>
                <a:gd name="connsiteY280" fmla="*/ 0 h 9968"/>
                <a:gd name="connsiteX281" fmla="*/ 4304 w 10000"/>
                <a:gd name="connsiteY281" fmla="*/ 0 h 9968"/>
                <a:gd name="connsiteX0" fmla="*/ 4304 w 10000"/>
                <a:gd name="connsiteY0" fmla="*/ 0 h 9726"/>
                <a:gd name="connsiteX1" fmla="*/ 4304 w 10000"/>
                <a:gd name="connsiteY1" fmla="*/ 0 h 9726"/>
                <a:gd name="connsiteX2" fmla="*/ 4304 w 10000"/>
                <a:gd name="connsiteY2" fmla="*/ 0 h 9726"/>
                <a:gd name="connsiteX3" fmla="*/ 4163 w 10000"/>
                <a:gd name="connsiteY3" fmla="*/ 0 h 9726"/>
                <a:gd name="connsiteX4" fmla="*/ 4002 w 10000"/>
                <a:gd name="connsiteY4" fmla="*/ 9 h 9726"/>
                <a:gd name="connsiteX5" fmla="*/ 3851 w 10000"/>
                <a:gd name="connsiteY5" fmla="*/ 29 h 9726"/>
                <a:gd name="connsiteX6" fmla="*/ 3659 w 10000"/>
                <a:gd name="connsiteY6" fmla="*/ 66 h 9726"/>
                <a:gd name="connsiteX7" fmla="*/ 3659 w 10000"/>
                <a:gd name="connsiteY7" fmla="*/ 66 h 9726"/>
                <a:gd name="connsiteX8" fmla="*/ 3659 w 10000"/>
                <a:gd name="connsiteY8" fmla="*/ 66 h 9726"/>
                <a:gd name="connsiteX9" fmla="*/ 3659 w 10000"/>
                <a:gd name="connsiteY9" fmla="*/ 66 h 9726"/>
                <a:gd name="connsiteX10" fmla="*/ 3649 w 10000"/>
                <a:gd name="connsiteY10" fmla="*/ 66 h 9726"/>
                <a:gd name="connsiteX11" fmla="*/ 3649 w 10000"/>
                <a:gd name="connsiteY11" fmla="*/ 66 h 9726"/>
                <a:gd name="connsiteX12" fmla="*/ 3649 w 10000"/>
                <a:gd name="connsiteY12" fmla="*/ 75 h 9726"/>
                <a:gd name="connsiteX13" fmla="*/ 3649 w 10000"/>
                <a:gd name="connsiteY13" fmla="*/ 75 h 9726"/>
                <a:gd name="connsiteX14" fmla="*/ 3649 w 10000"/>
                <a:gd name="connsiteY14" fmla="*/ 75 h 9726"/>
                <a:gd name="connsiteX15" fmla="*/ 3407 w 10000"/>
                <a:gd name="connsiteY15" fmla="*/ 131 h 9726"/>
                <a:gd name="connsiteX16" fmla="*/ 3216 w 10000"/>
                <a:gd name="connsiteY16" fmla="*/ 189 h 9726"/>
                <a:gd name="connsiteX17" fmla="*/ 3054 w 10000"/>
                <a:gd name="connsiteY17" fmla="*/ 265 h 9726"/>
                <a:gd name="connsiteX18" fmla="*/ 2913 w 10000"/>
                <a:gd name="connsiteY18" fmla="*/ 340 h 9726"/>
                <a:gd name="connsiteX19" fmla="*/ 2833 w 10000"/>
                <a:gd name="connsiteY19" fmla="*/ 424 h 9726"/>
                <a:gd name="connsiteX20" fmla="*/ 2792 w 10000"/>
                <a:gd name="connsiteY20" fmla="*/ 462 h 9726"/>
                <a:gd name="connsiteX21" fmla="*/ 2772 w 10000"/>
                <a:gd name="connsiteY21" fmla="*/ 509 h 9726"/>
                <a:gd name="connsiteX22" fmla="*/ 2732 w 10000"/>
                <a:gd name="connsiteY22" fmla="*/ 611 h 9726"/>
                <a:gd name="connsiteX23" fmla="*/ 2722 w 10000"/>
                <a:gd name="connsiteY23" fmla="*/ 726 h 9726"/>
                <a:gd name="connsiteX24" fmla="*/ 2722 w 10000"/>
                <a:gd name="connsiteY24" fmla="*/ 726 h 9726"/>
                <a:gd name="connsiteX25" fmla="*/ 2732 w 10000"/>
                <a:gd name="connsiteY25" fmla="*/ 857 h 9726"/>
                <a:gd name="connsiteX26" fmla="*/ 2762 w 10000"/>
                <a:gd name="connsiteY26" fmla="*/ 980 h 9726"/>
                <a:gd name="connsiteX27" fmla="*/ 2792 w 10000"/>
                <a:gd name="connsiteY27" fmla="*/ 1121 h 9726"/>
                <a:gd name="connsiteX28" fmla="*/ 2853 w 10000"/>
                <a:gd name="connsiteY28" fmla="*/ 1280 h 9726"/>
                <a:gd name="connsiteX29" fmla="*/ 2984 w 10000"/>
                <a:gd name="connsiteY29" fmla="*/ 1620 h 9726"/>
                <a:gd name="connsiteX30" fmla="*/ 3125 w 10000"/>
                <a:gd name="connsiteY30" fmla="*/ 2036 h 9726"/>
                <a:gd name="connsiteX31" fmla="*/ 3125 w 10000"/>
                <a:gd name="connsiteY31" fmla="*/ 2036 h 9726"/>
                <a:gd name="connsiteX32" fmla="*/ 3125 w 10000"/>
                <a:gd name="connsiteY32" fmla="*/ 2036 h 9726"/>
                <a:gd name="connsiteX33" fmla="*/ 3125 w 10000"/>
                <a:gd name="connsiteY33" fmla="*/ 2046 h 9726"/>
                <a:gd name="connsiteX34" fmla="*/ 3125 w 10000"/>
                <a:gd name="connsiteY34" fmla="*/ 2046 h 9726"/>
                <a:gd name="connsiteX35" fmla="*/ 3135 w 10000"/>
                <a:gd name="connsiteY35" fmla="*/ 2055 h 9726"/>
                <a:gd name="connsiteX36" fmla="*/ 3135 w 10000"/>
                <a:gd name="connsiteY36" fmla="*/ 2055 h 9726"/>
                <a:gd name="connsiteX37" fmla="*/ 3175 w 10000"/>
                <a:gd name="connsiteY37" fmla="*/ 2168 h 9726"/>
                <a:gd name="connsiteX38" fmla="*/ 3196 w 10000"/>
                <a:gd name="connsiteY38" fmla="*/ 2282 h 9726"/>
                <a:gd name="connsiteX39" fmla="*/ 3216 w 10000"/>
                <a:gd name="connsiteY39" fmla="*/ 2385 h 9726"/>
                <a:gd name="connsiteX40" fmla="*/ 3216 w 10000"/>
                <a:gd name="connsiteY40" fmla="*/ 2480 h 9726"/>
                <a:gd name="connsiteX41" fmla="*/ 3196 w 10000"/>
                <a:gd name="connsiteY41" fmla="*/ 2554 h 9726"/>
                <a:gd name="connsiteX42" fmla="*/ 3175 w 10000"/>
                <a:gd name="connsiteY42" fmla="*/ 2629 h 9726"/>
                <a:gd name="connsiteX43" fmla="*/ 3145 w 10000"/>
                <a:gd name="connsiteY43" fmla="*/ 2687 h 9726"/>
                <a:gd name="connsiteX44" fmla="*/ 3105 w 10000"/>
                <a:gd name="connsiteY44" fmla="*/ 2734 h 9726"/>
                <a:gd name="connsiteX45" fmla="*/ 3065 w 10000"/>
                <a:gd name="connsiteY45" fmla="*/ 2771 h 9726"/>
                <a:gd name="connsiteX46" fmla="*/ 3004 w 10000"/>
                <a:gd name="connsiteY46" fmla="*/ 2809 h 9726"/>
                <a:gd name="connsiteX47" fmla="*/ 2944 w 10000"/>
                <a:gd name="connsiteY47" fmla="*/ 2837 h 9726"/>
                <a:gd name="connsiteX48" fmla="*/ 2873 w 10000"/>
                <a:gd name="connsiteY48" fmla="*/ 2856 h 9726"/>
                <a:gd name="connsiteX49" fmla="*/ 2722 w 10000"/>
                <a:gd name="connsiteY49" fmla="*/ 2874 h 9726"/>
                <a:gd name="connsiteX50" fmla="*/ 2550 w 10000"/>
                <a:gd name="connsiteY50" fmla="*/ 2893 h 9726"/>
                <a:gd name="connsiteX51" fmla="*/ 2550 w 10000"/>
                <a:gd name="connsiteY51" fmla="*/ 2893 h 9726"/>
                <a:gd name="connsiteX52" fmla="*/ 2550 w 10000"/>
                <a:gd name="connsiteY52" fmla="*/ 2893 h 9726"/>
                <a:gd name="connsiteX53" fmla="*/ 2550 w 10000"/>
                <a:gd name="connsiteY53" fmla="*/ 2893 h 9726"/>
                <a:gd name="connsiteX54" fmla="*/ 2550 w 10000"/>
                <a:gd name="connsiteY54" fmla="*/ 2893 h 9726"/>
                <a:gd name="connsiteX55" fmla="*/ 2550 w 10000"/>
                <a:gd name="connsiteY55" fmla="*/ 2893 h 9726"/>
                <a:gd name="connsiteX56" fmla="*/ 2550 w 10000"/>
                <a:gd name="connsiteY56" fmla="*/ 2893 h 9726"/>
                <a:gd name="connsiteX57" fmla="*/ 2550 w 10000"/>
                <a:gd name="connsiteY57" fmla="*/ 2893 h 9726"/>
                <a:gd name="connsiteX58" fmla="*/ 2339 w 10000"/>
                <a:gd name="connsiteY58" fmla="*/ 2893 h 9726"/>
                <a:gd name="connsiteX59" fmla="*/ 2127 w 10000"/>
                <a:gd name="connsiteY59" fmla="*/ 2865 h 9726"/>
                <a:gd name="connsiteX60" fmla="*/ 2127 w 10000"/>
                <a:gd name="connsiteY60" fmla="*/ 2865 h 9726"/>
                <a:gd name="connsiteX61" fmla="*/ 1804 w 10000"/>
                <a:gd name="connsiteY61" fmla="*/ 2837 h 9726"/>
                <a:gd name="connsiteX62" fmla="*/ 1502 w 10000"/>
                <a:gd name="connsiteY62" fmla="*/ 2818 h 9726"/>
                <a:gd name="connsiteX63" fmla="*/ 1502 w 10000"/>
                <a:gd name="connsiteY63" fmla="*/ 2818 h 9726"/>
                <a:gd name="connsiteX64" fmla="*/ 1230 w 10000"/>
                <a:gd name="connsiteY64" fmla="*/ 2809 h 9726"/>
                <a:gd name="connsiteX65" fmla="*/ 867 w 10000"/>
                <a:gd name="connsiteY65" fmla="*/ 2789 h 9726"/>
                <a:gd name="connsiteX66" fmla="*/ 0 w 10000"/>
                <a:gd name="connsiteY66" fmla="*/ 2705 h 9726"/>
                <a:gd name="connsiteX67" fmla="*/ 0 w 10000"/>
                <a:gd name="connsiteY67" fmla="*/ 9726 h 9726"/>
                <a:gd name="connsiteX68" fmla="*/ 9990 w 10000"/>
                <a:gd name="connsiteY68" fmla="*/ 9726 h 9726"/>
                <a:gd name="connsiteX69" fmla="*/ 9990 w 10000"/>
                <a:gd name="connsiteY69" fmla="*/ 9726 h 9726"/>
                <a:gd name="connsiteX70" fmla="*/ 9990 w 10000"/>
                <a:gd name="connsiteY70" fmla="*/ 9577 h 9726"/>
                <a:gd name="connsiteX71" fmla="*/ 10000 w 10000"/>
                <a:gd name="connsiteY71" fmla="*/ 9217 h 9726"/>
                <a:gd name="connsiteX72" fmla="*/ 9970 w 10000"/>
                <a:gd name="connsiteY72" fmla="*/ 8917 h 9726"/>
                <a:gd name="connsiteX73" fmla="*/ 9940 w 10000"/>
                <a:gd name="connsiteY73" fmla="*/ 8651 h 9726"/>
                <a:gd name="connsiteX74" fmla="*/ 9879 w 10000"/>
                <a:gd name="connsiteY74" fmla="*/ 8435 h 9726"/>
                <a:gd name="connsiteX75" fmla="*/ 9798 w 10000"/>
                <a:gd name="connsiteY75" fmla="*/ 8238 h 9726"/>
                <a:gd name="connsiteX76" fmla="*/ 9718 w 10000"/>
                <a:gd name="connsiteY76" fmla="*/ 8086 h 9726"/>
                <a:gd name="connsiteX77" fmla="*/ 9617 w 10000"/>
                <a:gd name="connsiteY77" fmla="*/ 7964 h 9726"/>
                <a:gd name="connsiteX78" fmla="*/ 9506 w 10000"/>
                <a:gd name="connsiteY78" fmla="*/ 7869 h 9726"/>
                <a:gd name="connsiteX79" fmla="*/ 9395 w 10000"/>
                <a:gd name="connsiteY79" fmla="*/ 7804 h 9726"/>
                <a:gd name="connsiteX80" fmla="*/ 9274 w 10000"/>
                <a:gd name="connsiteY80" fmla="*/ 7757 h 9726"/>
                <a:gd name="connsiteX81" fmla="*/ 9153 w 10000"/>
                <a:gd name="connsiteY81" fmla="*/ 7729 h 9726"/>
                <a:gd name="connsiteX82" fmla="*/ 9022 w 10000"/>
                <a:gd name="connsiteY82" fmla="*/ 7709 h 9726"/>
                <a:gd name="connsiteX83" fmla="*/ 8901 w 10000"/>
                <a:gd name="connsiteY83" fmla="*/ 7709 h 9726"/>
                <a:gd name="connsiteX84" fmla="*/ 8901 w 10000"/>
                <a:gd name="connsiteY84" fmla="*/ 7709 h 9726"/>
                <a:gd name="connsiteX85" fmla="*/ 8901 w 10000"/>
                <a:gd name="connsiteY85" fmla="*/ 7709 h 9726"/>
                <a:gd name="connsiteX86" fmla="*/ 8901 w 10000"/>
                <a:gd name="connsiteY86" fmla="*/ 7709 h 9726"/>
                <a:gd name="connsiteX87" fmla="*/ 8901 w 10000"/>
                <a:gd name="connsiteY87" fmla="*/ 7709 h 9726"/>
                <a:gd name="connsiteX88" fmla="*/ 8901 w 10000"/>
                <a:gd name="connsiteY88" fmla="*/ 7709 h 9726"/>
                <a:gd name="connsiteX89" fmla="*/ 8700 w 10000"/>
                <a:gd name="connsiteY89" fmla="*/ 7709 h 9726"/>
                <a:gd name="connsiteX90" fmla="*/ 8528 w 10000"/>
                <a:gd name="connsiteY90" fmla="*/ 7729 h 9726"/>
                <a:gd name="connsiteX91" fmla="*/ 8528 w 10000"/>
                <a:gd name="connsiteY91" fmla="*/ 7729 h 9726"/>
                <a:gd name="connsiteX92" fmla="*/ 8528 w 10000"/>
                <a:gd name="connsiteY92" fmla="*/ 7729 h 9726"/>
                <a:gd name="connsiteX93" fmla="*/ 8528 w 10000"/>
                <a:gd name="connsiteY93" fmla="*/ 7729 h 9726"/>
                <a:gd name="connsiteX94" fmla="*/ 8518 w 10000"/>
                <a:gd name="connsiteY94" fmla="*/ 7737 h 9726"/>
                <a:gd name="connsiteX95" fmla="*/ 8518 w 10000"/>
                <a:gd name="connsiteY95" fmla="*/ 7737 h 9726"/>
                <a:gd name="connsiteX96" fmla="*/ 8508 w 10000"/>
                <a:gd name="connsiteY96" fmla="*/ 7737 h 9726"/>
                <a:gd name="connsiteX97" fmla="*/ 8508 w 10000"/>
                <a:gd name="connsiteY97" fmla="*/ 7737 h 9726"/>
                <a:gd name="connsiteX98" fmla="*/ 8508 w 10000"/>
                <a:gd name="connsiteY98" fmla="*/ 7737 h 9726"/>
                <a:gd name="connsiteX99" fmla="*/ 8508 w 10000"/>
                <a:gd name="connsiteY99" fmla="*/ 7737 h 9726"/>
                <a:gd name="connsiteX100" fmla="*/ 8337 w 10000"/>
                <a:gd name="connsiteY100" fmla="*/ 7757 h 9726"/>
                <a:gd name="connsiteX101" fmla="*/ 8135 w 10000"/>
                <a:gd name="connsiteY101" fmla="*/ 7804 h 9726"/>
                <a:gd name="connsiteX102" fmla="*/ 7671 w 10000"/>
                <a:gd name="connsiteY102" fmla="*/ 7916 h 9726"/>
                <a:gd name="connsiteX103" fmla="*/ 7671 w 10000"/>
                <a:gd name="connsiteY103" fmla="*/ 7916 h 9726"/>
                <a:gd name="connsiteX104" fmla="*/ 7671 w 10000"/>
                <a:gd name="connsiteY104" fmla="*/ 7916 h 9726"/>
                <a:gd name="connsiteX105" fmla="*/ 7671 w 10000"/>
                <a:gd name="connsiteY105" fmla="*/ 7916 h 9726"/>
                <a:gd name="connsiteX106" fmla="*/ 7661 w 10000"/>
                <a:gd name="connsiteY106" fmla="*/ 7916 h 9726"/>
                <a:gd name="connsiteX107" fmla="*/ 7661 w 10000"/>
                <a:gd name="connsiteY107" fmla="*/ 7916 h 9726"/>
                <a:gd name="connsiteX108" fmla="*/ 7450 w 10000"/>
                <a:gd name="connsiteY108" fmla="*/ 7964 h 9726"/>
                <a:gd name="connsiteX109" fmla="*/ 7248 w 10000"/>
                <a:gd name="connsiteY109" fmla="*/ 8011 h 9726"/>
                <a:gd name="connsiteX110" fmla="*/ 7036 w 10000"/>
                <a:gd name="connsiteY110" fmla="*/ 8048 h 9726"/>
                <a:gd name="connsiteX111" fmla="*/ 6835 w 10000"/>
                <a:gd name="connsiteY111" fmla="*/ 8048 h 9726"/>
                <a:gd name="connsiteX112" fmla="*/ 6835 w 10000"/>
                <a:gd name="connsiteY112" fmla="*/ 8048 h 9726"/>
                <a:gd name="connsiteX113" fmla="*/ 6835 w 10000"/>
                <a:gd name="connsiteY113" fmla="*/ 8048 h 9726"/>
                <a:gd name="connsiteX114" fmla="*/ 6835 w 10000"/>
                <a:gd name="connsiteY114" fmla="*/ 8048 h 9726"/>
                <a:gd name="connsiteX115" fmla="*/ 6835 w 10000"/>
                <a:gd name="connsiteY115" fmla="*/ 8048 h 9726"/>
                <a:gd name="connsiteX116" fmla="*/ 6835 w 10000"/>
                <a:gd name="connsiteY116" fmla="*/ 8048 h 9726"/>
                <a:gd name="connsiteX117" fmla="*/ 6835 w 10000"/>
                <a:gd name="connsiteY117" fmla="*/ 8048 h 9726"/>
                <a:gd name="connsiteX118" fmla="*/ 6835 w 10000"/>
                <a:gd name="connsiteY118" fmla="*/ 8048 h 9726"/>
                <a:gd name="connsiteX119" fmla="*/ 6663 w 10000"/>
                <a:gd name="connsiteY119" fmla="*/ 8048 h 9726"/>
                <a:gd name="connsiteX120" fmla="*/ 6512 w 10000"/>
                <a:gd name="connsiteY120" fmla="*/ 8011 h 9726"/>
                <a:gd name="connsiteX121" fmla="*/ 6442 w 10000"/>
                <a:gd name="connsiteY121" fmla="*/ 7982 h 9726"/>
                <a:gd name="connsiteX122" fmla="*/ 6381 w 10000"/>
                <a:gd name="connsiteY122" fmla="*/ 7953 h 9726"/>
                <a:gd name="connsiteX123" fmla="*/ 6321 w 10000"/>
                <a:gd name="connsiteY123" fmla="*/ 7916 h 9726"/>
                <a:gd name="connsiteX124" fmla="*/ 6270 w 10000"/>
                <a:gd name="connsiteY124" fmla="*/ 7869 h 9726"/>
                <a:gd name="connsiteX125" fmla="*/ 6220 w 10000"/>
                <a:gd name="connsiteY125" fmla="*/ 7812 h 9726"/>
                <a:gd name="connsiteX126" fmla="*/ 6169 w 10000"/>
                <a:gd name="connsiteY126" fmla="*/ 7747 h 9726"/>
                <a:gd name="connsiteX127" fmla="*/ 6149 w 10000"/>
                <a:gd name="connsiteY127" fmla="*/ 7682 h 9726"/>
                <a:gd name="connsiteX128" fmla="*/ 6109 w 10000"/>
                <a:gd name="connsiteY128" fmla="*/ 7596 h 9726"/>
                <a:gd name="connsiteX129" fmla="*/ 6099 w 10000"/>
                <a:gd name="connsiteY129" fmla="*/ 7511 h 9726"/>
                <a:gd name="connsiteX130" fmla="*/ 6089 w 10000"/>
                <a:gd name="connsiteY130" fmla="*/ 7408 h 9726"/>
                <a:gd name="connsiteX131" fmla="*/ 6089 w 10000"/>
                <a:gd name="connsiteY131" fmla="*/ 7295 h 9726"/>
                <a:gd name="connsiteX132" fmla="*/ 6089 w 10000"/>
                <a:gd name="connsiteY132" fmla="*/ 7172 h 9726"/>
                <a:gd name="connsiteX133" fmla="*/ 6089 w 10000"/>
                <a:gd name="connsiteY133" fmla="*/ 7172 h 9726"/>
                <a:gd name="connsiteX134" fmla="*/ 6089 w 10000"/>
                <a:gd name="connsiteY134" fmla="*/ 7172 h 9726"/>
                <a:gd name="connsiteX135" fmla="*/ 6089 w 10000"/>
                <a:gd name="connsiteY135" fmla="*/ 7172 h 9726"/>
                <a:gd name="connsiteX136" fmla="*/ 6089 w 10000"/>
                <a:gd name="connsiteY136" fmla="*/ 7143 h 9726"/>
                <a:gd name="connsiteX137" fmla="*/ 6089 w 10000"/>
                <a:gd name="connsiteY137" fmla="*/ 7143 h 9726"/>
                <a:gd name="connsiteX138" fmla="*/ 6099 w 10000"/>
                <a:gd name="connsiteY138" fmla="*/ 7143 h 9726"/>
                <a:gd name="connsiteX139" fmla="*/ 6099 w 10000"/>
                <a:gd name="connsiteY139" fmla="*/ 7143 h 9726"/>
                <a:gd name="connsiteX140" fmla="*/ 6099 w 10000"/>
                <a:gd name="connsiteY140" fmla="*/ 7135 h 9726"/>
                <a:gd name="connsiteX141" fmla="*/ 6099 w 10000"/>
                <a:gd name="connsiteY141" fmla="*/ 7135 h 9726"/>
                <a:gd name="connsiteX142" fmla="*/ 6099 w 10000"/>
                <a:gd name="connsiteY142" fmla="*/ 7135 h 9726"/>
                <a:gd name="connsiteX143" fmla="*/ 6099 w 10000"/>
                <a:gd name="connsiteY143" fmla="*/ 7135 h 9726"/>
                <a:gd name="connsiteX144" fmla="*/ 6129 w 10000"/>
                <a:gd name="connsiteY144" fmla="*/ 6824 h 9726"/>
                <a:gd name="connsiteX145" fmla="*/ 6179 w 10000"/>
                <a:gd name="connsiteY145" fmla="*/ 6569 h 9726"/>
                <a:gd name="connsiteX146" fmla="*/ 6240 w 10000"/>
                <a:gd name="connsiteY146" fmla="*/ 6352 h 9726"/>
                <a:gd name="connsiteX147" fmla="*/ 6280 w 10000"/>
                <a:gd name="connsiteY147" fmla="*/ 6276 h 9726"/>
                <a:gd name="connsiteX148" fmla="*/ 6321 w 10000"/>
                <a:gd name="connsiteY148" fmla="*/ 6192 h 9726"/>
                <a:gd name="connsiteX149" fmla="*/ 6351 w 10000"/>
                <a:gd name="connsiteY149" fmla="*/ 6136 h 9726"/>
                <a:gd name="connsiteX150" fmla="*/ 6401 w 10000"/>
                <a:gd name="connsiteY150" fmla="*/ 6079 h 9726"/>
                <a:gd name="connsiteX151" fmla="*/ 6452 w 10000"/>
                <a:gd name="connsiteY151" fmla="*/ 6032 h 9726"/>
                <a:gd name="connsiteX152" fmla="*/ 6512 w 10000"/>
                <a:gd name="connsiteY152" fmla="*/ 5994 h 9726"/>
                <a:gd name="connsiteX153" fmla="*/ 6563 w 10000"/>
                <a:gd name="connsiteY153" fmla="*/ 5966 h 9726"/>
                <a:gd name="connsiteX154" fmla="*/ 6623 w 10000"/>
                <a:gd name="connsiteY154" fmla="*/ 5957 h 9726"/>
                <a:gd name="connsiteX155" fmla="*/ 6694 w 10000"/>
                <a:gd name="connsiteY155" fmla="*/ 5938 h 9726"/>
                <a:gd name="connsiteX156" fmla="*/ 6774 w 10000"/>
                <a:gd name="connsiteY156" fmla="*/ 5929 h 9726"/>
                <a:gd name="connsiteX157" fmla="*/ 6774 w 10000"/>
                <a:gd name="connsiteY157" fmla="*/ 5929 h 9726"/>
                <a:gd name="connsiteX158" fmla="*/ 6774 w 10000"/>
                <a:gd name="connsiteY158" fmla="*/ 5929 h 9726"/>
                <a:gd name="connsiteX159" fmla="*/ 6774 w 10000"/>
                <a:gd name="connsiteY159" fmla="*/ 5929 h 9726"/>
                <a:gd name="connsiteX160" fmla="*/ 6774 w 10000"/>
                <a:gd name="connsiteY160" fmla="*/ 5929 h 9726"/>
                <a:gd name="connsiteX161" fmla="*/ 6774 w 10000"/>
                <a:gd name="connsiteY161" fmla="*/ 5929 h 9726"/>
                <a:gd name="connsiteX162" fmla="*/ 6774 w 10000"/>
                <a:gd name="connsiteY162" fmla="*/ 5929 h 9726"/>
                <a:gd name="connsiteX163" fmla="*/ 6774 w 10000"/>
                <a:gd name="connsiteY163" fmla="*/ 5929 h 9726"/>
                <a:gd name="connsiteX164" fmla="*/ 6875 w 10000"/>
                <a:gd name="connsiteY164" fmla="*/ 5938 h 9726"/>
                <a:gd name="connsiteX165" fmla="*/ 7006 w 10000"/>
                <a:gd name="connsiteY165" fmla="*/ 5966 h 9726"/>
                <a:gd name="connsiteX166" fmla="*/ 7137 w 10000"/>
                <a:gd name="connsiteY166" fmla="*/ 5985 h 9726"/>
                <a:gd name="connsiteX167" fmla="*/ 7268 w 10000"/>
                <a:gd name="connsiteY167" fmla="*/ 6032 h 9726"/>
                <a:gd name="connsiteX168" fmla="*/ 7601 w 10000"/>
                <a:gd name="connsiteY168" fmla="*/ 6145 h 9726"/>
                <a:gd name="connsiteX169" fmla="*/ 7964 w 10000"/>
                <a:gd name="connsiteY169" fmla="*/ 6287 h 9726"/>
                <a:gd name="connsiteX170" fmla="*/ 7964 w 10000"/>
                <a:gd name="connsiteY170" fmla="*/ 6287 h 9726"/>
                <a:gd name="connsiteX171" fmla="*/ 7984 w 10000"/>
                <a:gd name="connsiteY171" fmla="*/ 6287 h 9726"/>
                <a:gd name="connsiteX172" fmla="*/ 7984 w 10000"/>
                <a:gd name="connsiteY172" fmla="*/ 6287 h 9726"/>
                <a:gd name="connsiteX173" fmla="*/ 7994 w 10000"/>
                <a:gd name="connsiteY173" fmla="*/ 6287 h 9726"/>
                <a:gd name="connsiteX174" fmla="*/ 7994 w 10000"/>
                <a:gd name="connsiteY174" fmla="*/ 6287 h 9726"/>
                <a:gd name="connsiteX175" fmla="*/ 8216 w 10000"/>
                <a:gd name="connsiteY175" fmla="*/ 6361 h 9726"/>
                <a:gd name="connsiteX176" fmla="*/ 8407 w 10000"/>
                <a:gd name="connsiteY176" fmla="*/ 6420 h 9726"/>
                <a:gd name="connsiteX177" fmla="*/ 8599 w 10000"/>
                <a:gd name="connsiteY177" fmla="*/ 6457 h 9726"/>
                <a:gd name="connsiteX178" fmla="*/ 8770 w 10000"/>
                <a:gd name="connsiteY178" fmla="*/ 6466 h 9726"/>
                <a:gd name="connsiteX179" fmla="*/ 8770 w 10000"/>
                <a:gd name="connsiteY179" fmla="*/ 6466 h 9726"/>
                <a:gd name="connsiteX180" fmla="*/ 8770 w 10000"/>
                <a:gd name="connsiteY180" fmla="*/ 6466 h 9726"/>
                <a:gd name="connsiteX181" fmla="*/ 8770 w 10000"/>
                <a:gd name="connsiteY181" fmla="*/ 6466 h 9726"/>
                <a:gd name="connsiteX182" fmla="*/ 8770 w 10000"/>
                <a:gd name="connsiteY182" fmla="*/ 6466 h 9726"/>
                <a:gd name="connsiteX183" fmla="*/ 8770 w 10000"/>
                <a:gd name="connsiteY183" fmla="*/ 6466 h 9726"/>
                <a:gd name="connsiteX184" fmla="*/ 8911 w 10000"/>
                <a:gd name="connsiteY184" fmla="*/ 6457 h 9726"/>
                <a:gd name="connsiteX185" fmla="*/ 9032 w 10000"/>
                <a:gd name="connsiteY185" fmla="*/ 6420 h 9726"/>
                <a:gd name="connsiteX186" fmla="*/ 9093 w 10000"/>
                <a:gd name="connsiteY186" fmla="*/ 6398 h 9726"/>
                <a:gd name="connsiteX187" fmla="*/ 9143 w 10000"/>
                <a:gd name="connsiteY187" fmla="*/ 6371 h 9726"/>
                <a:gd name="connsiteX188" fmla="*/ 9194 w 10000"/>
                <a:gd name="connsiteY188" fmla="*/ 6343 h 9726"/>
                <a:gd name="connsiteX189" fmla="*/ 9244 w 10000"/>
                <a:gd name="connsiteY189" fmla="*/ 6296 h 9726"/>
                <a:gd name="connsiteX190" fmla="*/ 9274 w 10000"/>
                <a:gd name="connsiteY190" fmla="*/ 6250 h 9726"/>
                <a:gd name="connsiteX191" fmla="*/ 9315 w 10000"/>
                <a:gd name="connsiteY191" fmla="*/ 6192 h 9726"/>
                <a:gd name="connsiteX192" fmla="*/ 9375 w 10000"/>
                <a:gd name="connsiteY192" fmla="*/ 6061 h 9726"/>
                <a:gd name="connsiteX193" fmla="*/ 9425 w 10000"/>
                <a:gd name="connsiteY193" fmla="*/ 5881 h 9726"/>
                <a:gd name="connsiteX194" fmla="*/ 9446 w 10000"/>
                <a:gd name="connsiteY194" fmla="*/ 5693 h 9726"/>
                <a:gd name="connsiteX195" fmla="*/ 9456 w 10000"/>
                <a:gd name="connsiteY195" fmla="*/ 5447 h 9726"/>
                <a:gd name="connsiteX196" fmla="*/ 9446 w 10000"/>
                <a:gd name="connsiteY196" fmla="*/ 5184 h 9726"/>
                <a:gd name="connsiteX197" fmla="*/ 9415 w 10000"/>
                <a:gd name="connsiteY197" fmla="*/ 4882 h 9726"/>
                <a:gd name="connsiteX198" fmla="*/ 9365 w 10000"/>
                <a:gd name="connsiteY198" fmla="*/ 4523 h 9726"/>
                <a:gd name="connsiteX199" fmla="*/ 9284 w 10000"/>
                <a:gd name="connsiteY199" fmla="*/ 4137 h 9726"/>
                <a:gd name="connsiteX200" fmla="*/ 9204 w 10000"/>
                <a:gd name="connsiteY200" fmla="*/ 3685 h 9726"/>
                <a:gd name="connsiteX201" fmla="*/ 9083 w 10000"/>
                <a:gd name="connsiteY201" fmla="*/ 3213 h 9726"/>
                <a:gd name="connsiteX202" fmla="*/ 8931 w 10000"/>
                <a:gd name="connsiteY202" fmla="*/ 2687 h 9726"/>
                <a:gd name="connsiteX203" fmla="*/ 8931 w 10000"/>
                <a:gd name="connsiteY203" fmla="*/ 2687 h 9726"/>
                <a:gd name="connsiteX204" fmla="*/ 8931 w 10000"/>
                <a:gd name="connsiteY204" fmla="*/ 2648 h 9726"/>
                <a:gd name="connsiteX205" fmla="*/ 8931 w 10000"/>
                <a:gd name="connsiteY205" fmla="*/ 2648 h 9726"/>
                <a:gd name="connsiteX206" fmla="*/ 8921 w 10000"/>
                <a:gd name="connsiteY206" fmla="*/ 2639 h 9726"/>
                <a:gd name="connsiteX207" fmla="*/ 8921 w 10000"/>
                <a:gd name="connsiteY207" fmla="*/ 2639 h 9726"/>
                <a:gd name="connsiteX208" fmla="*/ 8911 w 10000"/>
                <a:gd name="connsiteY208" fmla="*/ 2592 h 9726"/>
                <a:gd name="connsiteX209" fmla="*/ 8911 w 10000"/>
                <a:gd name="connsiteY209" fmla="*/ 2592 h 9726"/>
                <a:gd name="connsiteX210" fmla="*/ 8911 w 10000"/>
                <a:gd name="connsiteY210" fmla="*/ 2583 h 9726"/>
                <a:gd name="connsiteX211" fmla="*/ 8911 w 10000"/>
                <a:gd name="connsiteY211" fmla="*/ 2583 h 9726"/>
                <a:gd name="connsiteX212" fmla="*/ 8911 w 10000"/>
                <a:gd name="connsiteY212" fmla="*/ 2583 h 9726"/>
                <a:gd name="connsiteX213" fmla="*/ 8911 w 10000"/>
                <a:gd name="connsiteY213" fmla="*/ 2583 h 9726"/>
                <a:gd name="connsiteX214" fmla="*/ 8478 w 10000"/>
                <a:gd name="connsiteY214" fmla="*/ 2611 h 9726"/>
                <a:gd name="connsiteX215" fmla="*/ 8044 w 10000"/>
                <a:gd name="connsiteY215" fmla="*/ 2648 h 9726"/>
                <a:gd name="connsiteX216" fmla="*/ 7147 w 10000"/>
                <a:gd name="connsiteY216" fmla="*/ 2742 h 9726"/>
                <a:gd name="connsiteX217" fmla="*/ 6300 w 10000"/>
                <a:gd name="connsiteY217" fmla="*/ 2837 h 9726"/>
                <a:gd name="connsiteX218" fmla="*/ 5917 w 10000"/>
                <a:gd name="connsiteY218" fmla="*/ 2865 h 9726"/>
                <a:gd name="connsiteX219" fmla="*/ 5554 w 10000"/>
                <a:gd name="connsiteY219" fmla="*/ 2893 h 9726"/>
                <a:gd name="connsiteX220" fmla="*/ 5554 w 10000"/>
                <a:gd name="connsiteY220" fmla="*/ 2893 h 9726"/>
                <a:gd name="connsiteX221" fmla="*/ 5484 w 10000"/>
                <a:gd name="connsiteY221" fmla="*/ 2893 h 9726"/>
                <a:gd name="connsiteX222" fmla="*/ 5484 w 10000"/>
                <a:gd name="connsiteY222" fmla="*/ 2893 h 9726"/>
                <a:gd name="connsiteX223" fmla="*/ 5484 w 10000"/>
                <a:gd name="connsiteY223" fmla="*/ 2893 h 9726"/>
                <a:gd name="connsiteX224" fmla="*/ 5484 w 10000"/>
                <a:gd name="connsiteY224" fmla="*/ 2893 h 9726"/>
                <a:gd name="connsiteX225" fmla="*/ 5484 w 10000"/>
                <a:gd name="connsiteY225" fmla="*/ 2893 h 9726"/>
                <a:gd name="connsiteX226" fmla="*/ 5484 w 10000"/>
                <a:gd name="connsiteY226" fmla="*/ 2893 h 9726"/>
                <a:gd name="connsiteX227" fmla="*/ 5484 w 10000"/>
                <a:gd name="connsiteY227" fmla="*/ 2893 h 9726"/>
                <a:gd name="connsiteX228" fmla="*/ 5313 w 10000"/>
                <a:gd name="connsiteY228" fmla="*/ 2874 h 9726"/>
                <a:gd name="connsiteX229" fmla="*/ 5151 w 10000"/>
                <a:gd name="connsiteY229" fmla="*/ 2847 h 9726"/>
                <a:gd name="connsiteX230" fmla="*/ 5030 w 10000"/>
                <a:gd name="connsiteY230" fmla="*/ 2789 h 9726"/>
                <a:gd name="connsiteX231" fmla="*/ 4919 w 10000"/>
                <a:gd name="connsiteY231" fmla="*/ 2714 h 9726"/>
                <a:gd name="connsiteX232" fmla="*/ 4829 w 10000"/>
                <a:gd name="connsiteY232" fmla="*/ 2629 h 9726"/>
                <a:gd name="connsiteX233" fmla="*/ 4748 w 10000"/>
                <a:gd name="connsiteY233" fmla="*/ 2526 h 9726"/>
                <a:gd name="connsiteX234" fmla="*/ 4708 w 10000"/>
                <a:gd name="connsiteY234" fmla="*/ 2414 h 9726"/>
                <a:gd name="connsiteX235" fmla="*/ 4667 w 10000"/>
                <a:gd name="connsiteY235" fmla="*/ 2282 h 9726"/>
                <a:gd name="connsiteX236" fmla="*/ 4637 w 10000"/>
                <a:gd name="connsiteY236" fmla="*/ 2149 h 9726"/>
                <a:gd name="connsiteX237" fmla="*/ 4627 w 10000"/>
                <a:gd name="connsiteY237" fmla="*/ 2008 h 9726"/>
                <a:gd name="connsiteX238" fmla="*/ 4627 w 10000"/>
                <a:gd name="connsiteY238" fmla="*/ 1857 h 9726"/>
                <a:gd name="connsiteX239" fmla="*/ 4637 w 10000"/>
                <a:gd name="connsiteY239" fmla="*/ 1714 h 9726"/>
                <a:gd name="connsiteX240" fmla="*/ 4667 w 10000"/>
                <a:gd name="connsiteY240" fmla="*/ 1554 h 9726"/>
                <a:gd name="connsiteX241" fmla="*/ 4688 w 10000"/>
                <a:gd name="connsiteY241" fmla="*/ 1403 h 9726"/>
                <a:gd name="connsiteX242" fmla="*/ 4728 w 10000"/>
                <a:gd name="connsiteY242" fmla="*/ 1254 h 9726"/>
                <a:gd name="connsiteX243" fmla="*/ 4778 w 10000"/>
                <a:gd name="connsiteY243" fmla="*/ 1103 h 9726"/>
                <a:gd name="connsiteX244" fmla="*/ 4778 w 10000"/>
                <a:gd name="connsiteY244" fmla="*/ 1103 h 9726"/>
                <a:gd name="connsiteX245" fmla="*/ 4778 w 10000"/>
                <a:gd name="connsiteY245" fmla="*/ 1103 h 9726"/>
                <a:gd name="connsiteX246" fmla="*/ 4778 w 10000"/>
                <a:gd name="connsiteY246" fmla="*/ 1103 h 9726"/>
                <a:gd name="connsiteX247" fmla="*/ 4778 w 10000"/>
                <a:gd name="connsiteY247" fmla="*/ 1103 h 9726"/>
                <a:gd name="connsiteX248" fmla="*/ 4778 w 10000"/>
                <a:gd name="connsiteY248" fmla="*/ 1103 h 9726"/>
                <a:gd name="connsiteX249" fmla="*/ 4788 w 10000"/>
                <a:gd name="connsiteY249" fmla="*/ 1092 h 9726"/>
                <a:gd name="connsiteX250" fmla="*/ 4788 w 10000"/>
                <a:gd name="connsiteY250" fmla="*/ 1092 h 9726"/>
                <a:gd name="connsiteX251" fmla="*/ 4788 w 10000"/>
                <a:gd name="connsiteY251" fmla="*/ 1092 h 9726"/>
                <a:gd name="connsiteX252" fmla="*/ 4788 w 10000"/>
                <a:gd name="connsiteY252" fmla="*/ 1092 h 9726"/>
                <a:gd name="connsiteX253" fmla="*/ 4788 w 10000"/>
                <a:gd name="connsiteY253" fmla="*/ 1083 h 9726"/>
                <a:gd name="connsiteX254" fmla="*/ 4788 w 10000"/>
                <a:gd name="connsiteY254" fmla="*/ 1083 h 9726"/>
                <a:gd name="connsiteX255" fmla="*/ 4788 w 10000"/>
                <a:gd name="connsiteY255" fmla="*/ 1083 h 9726"/>
                <a:gd name="connsiteX256" fmla="*/ 4788 w 10000"/>
                <a:gd name="connsiteY256" fmla="*/ 1083 h 9726"/>
                <a:gd name="connsiteX257" fmla="*/ 4788 w 10000"/>
                <a:gd name="connsiteY257" fmla="*/ 1074 h 9726"/>
                <a:gd name="connsiteX258" fmla="*/ 4788 w 10000"/>
                <a:gd name="connsiteY258" fmla="*/ 1074 h 9726"/>
                <a:gd name="connsiteX259" fmla="*/ 4788 w 10000"/>
                <a:gd name="connsiteY259" fmla="*/ 1074 h 9726"/>
                <a:gd name="connsiteX260" fmla="*/ 4788 w 10000"/>
                <a:gd name="connsiteY260" fmla="*/ 1074 h 9726"/>
                <a:gd name="connsiteX261" fmla="*/ 4788 w 10000"/>
                <a:gd name="connsiteY261" fmla="*/ 1064 h 9726"/>
                <a:gd name="connsiteX262" fmla="*/ 4788 w 10000"/>
                <a:gd name="connsiteY262" fmla="*/ 1064 h 9726"/>
                <a:gd name="connsiteX263" fmla="*/ 4798 w 10000"/>
                <a:gd name="connsiteY263" fmla="*/ 1064 h 9726"/>
                <a:gd name="connsiteX264" fmla="*/ 4798 w 10000"/>
                <a:gd name="connsiteY264" fmla="*/ 1064 h 9726"/>
                <a:gd name="connsiteX265" fmla="*/ 4859 w 10000"/>
                <a:gd name="connsiteY265" fmla="*/ 830 h 9726"/>
                <a:gd name="connsiteX266" fmla="*/ 4909 w 10000"/>
                <a:gd name="connsiteY266" fmla="*/ 622 h 9726"/>
                <a:gd name="connsiteX267" fmla="*/ 4919 w 10000"/>
                <a:gd name="connsiteY267" fmla="*/ 538 h 9726"/>
                <a:gd name="connsiteX268" fmla="*/ 4919 w 10000"/>
                <a:gd name="connsiteY268" fmla="*/ 442 h 9726"/>
                <a:gd name="connsiteX269" fmla="*/ 4909 w 10000"/>
                <a:gd name="connsiteY269" fmla="*/ 367 h 9726"/>
                <a:gd name="connsiteX270" fmla="*/ 4899 w 10000"/>
                <a:gd name="connsiteY270" fmla="*/ 292 h 9726"/>
                <a:gd name="connsiteX271" fmla="*/ 4859 w 10000"/>
                <a:gd name="connsiteY271" fmla="*/ 227 h 9726"/>
                <a:gd name="connsiteX272" fmla="*/ 4829 w 10000"/>
                <a:gd name="connsiteY272" fmla="*/ 170 h 9726"/>
                <a:gd name="connsiteX273" fmla="*/ 4778 w 10000"/>
                <a:gd name="connsiteY273" fmla="*/ 112 h 9726"/>
                <a:gd name="connsiteX274" fmla="*/ 4708 w 10000"/>
                <a:gd name="connsiteY274" fmla="*/ 75 h 9726"/>
                <a:gd name="connsiteX275" fmla="*/ 4627 w 10000"/>
                <a:gd name="connsiteY275" fmla="*/ 46 h 9726"/>
                <a:gd name="connsiteX276" fmla="*/ 4536 w 10000"/>
                <a:gd name="connsiteY276" fmla="*/ 9 h 9726"/>
                <a:gd name="connsiteX277" fmla="*/ 4425 w 10000"/>
                <a:gd name="connsiteY277" fmla="*/ 0 h 9726"/>
                <a:gd name="connsiteX278" fmla="*/ 4304 w 10000"/>
                <a:gd name="connsiteY278" fmla="*/ 0 h 9726"/>
                <a:gd name="connsiteX279" fmla="*/ 4304 w 10000"/>
                <a:gd name="connsiteY279" fmla="*/ 0 h 9726"/>
                <a:gd name="connsiteX280" fmla="*/ 4304 w 10000"/>
                <a:gd name="connsiteY280" fmla="*/ 0 h 9726"/>
                <a:gd name="connsiteX0" fmla="*/ 4304 w 10000"/>
                <a:gd name="connsiteY0" fmla="*/ 0 h 10000"/>
                <a:gd name="connsiteX1" fmla="*/ 4304 w 10000"/>
                <a:gd name="connsiteY1" fmla="*/ 0 h 10000"/>
                <a:gd name="connsiteX2" fmla="*/ 4304 w 10000"/>
                <a:gd name="connsiteY2" fmla="*/ 0 h 10000"/>
                <a:gd name="connsiteX3" fmla="*/ 4163 w 10000"/>
                <a:gd name="connsiteY3" fmla="*/ 0 h 10000"/>
                <a:gd name="connsiteX4" fmla="*/ 4002 w 10000"/>
                <a:gd name="connsiteY4" fmla="*/ 9 h 10000"/>
                <a:gd name="connsiteX5" fmla="*/ 3851 w 10000"/>
                <a:gd name="connsiteY5" fmla="*/ 30 h 10000"/>
                <a:gd name="connsiteX6" fmla="*/ 3659 w 10000"/>
                <a:gd name="connsiteY6" fmla="*/ 68 h 10000"/>
                <a:gd name="connsiteX7" fmla="*/ 3659 w 10000"/>
                <a:gd name="connsiteY7" fmla="*/ 68 h 10000"/>
                <a:gd name="connsiteX8" fmla="*/ 3659 w 10000"/>
                <a:gd name="connsiteY8" fmla="*/ 68 h 10000"/>
                <a:gd name="connsiteX9" fmla="*/ 3659 w 10000"/>
                <a:gd name="connsiteY9" fmla="*/ 68 h 10000"/>
                <a:gd name="connsiteX10" fmla="*/ 3649 w 10000"/>
                <a:gd name="connsiteY10" fmla="*/ 68 h 10000"/>
                <a:gd name="connsiteX11" fmla="*/ 3649 w 10000"/>
                <a:gd name="connsiteY11" fmla="*/ 68 h 10000"/>
                <a:gd name="connsiteX12" fmla="*/ 3649 w 10000"/>
                <a:gd name="connsiteY12" fmla="*/ 77 h 10000"/>
                <a:gd name="connsiteX13" fmla="*/ 3649 w 10000"/>
                <a:gd name="connsiteY13" fmla="*/ 77 h 10000"/>
                <a:gd name="connsiteX14" fmla="*/ 3649 w 10000"/>
                <a:gd name="connsiteY14" fmla="*/ 77 h 10000"/>
                <a:gd name="connsiteX15" fmla="*/ 3407 w 10000"/>
                <a:gd name="connsiteY15" fmla="*/ 135 h 10000"/>
                <a:gd name="connsiteX16" fmla="*/ 3216 w 10000"/>
                <a:gd name="connsiteY16" fmla="*/ 194 h 10000"/>
                <a:gd name="connsiteX17" fmla="*/ 3054 w 10000"/>
                <a:gd name="connsiteY17" fmla="*/ 272 h 10000"/>
                <a:gd name="connsiteX18" fmla="*/ 2913 w 10000"/>
                <a:gd name="connsiteY18" fmla="*/ 350 h 10000"/>
                <a:gd name="connsiteX19" fmla="*/ 2833 w 10000"/>
                <a:gd name="connsiteY19" fmla="*/ 436 h 10000"/>
                <a:gd name="connsiteX20" fmla="*/ 2792 w 10000"/>
                <a:gd name="connsiteY20" fmla="*/ 475 h 10000"/>
                <a:gd name="connsiteX21" fmla="*/ 2772 w 10000"/>
                <a:gd name="connsiteY21" fmla="*/ 523 h 10000"/>
                <a:gd name="connsiteX22" fmla="*/ 2732 w 10000"/>
                <a:gd name="connsiteY22" fmla="*/ 628 h 10000"/>
                <a:gd name="connsiteX23" fmla="*/ 2722 w 10000"/>
                <a:gd name="connsiteY23" fmla="*/ 746 h 10000"/>
                <a:gd name="connsiteX24" fmla="*/ 2722 w 10000"/>
                <a:gd name="connsiteY24" fmla="*/ 746 h 10000"/>
                <a:gd name="connsiteX25" fmla="*/ 2732 w 10000"/>
                <a:gd name="connsiteY25" fmla="*/ 881 h 10000"/>
                <a:gd name="connsiteX26" fmla="*/ 2762 w 10000"/>
                <a:gd name="connsiteY26" fmla="*/ 1008 h 10000"/>
                <a:gd name="connsiteX27" fmla="*/ 2792 w 10000"/>
                <a:gd name="connsiteY27" fmla="*/ 1153 h 10000"/>
                <a:gd name="connsiteX28" fmla="*/ 2853 w 10000"/>
                <a:gd name="connsiteY28" fmla="*/ 1316 h 10000"/>
                <a:gd name="connsiteX29" fmla="*/ 2984 w 10000"/>
                <a:gd name="connsiteY29" fmla="*/ 1666 h 10000"/>
                <a:gd name="connsiteX30" fmla="*/ 3125 w 10000"/>
                <a:gd name="connsiteY30" fmla="*/ 2093 h 10000"/>
                <a:gd name="connsiteX31" fmla="*/ 3125 w 10000"/>
                <a:gd name="connsiteY31" fmla="*/ 2093 h 10000"/>
                <a:gd name="connsiteX32" fmla="*/ 3125 w 10000"/>
                <a:gd name="connsiteY32" fmla="*/ 2093 h 10000"/>
                <a:gd name="connsiteX33" fmla="*/ 3125 w 10000"/>
                <a:gd name="connsiteY33" fmla="*/ 2104 h 10000"/>
                <a:gd name="connsiteX34" fmla="*/ 3125 w 10000"/>
                <a:gd name="connsiteY34" fmla="*/ 2104 h 10000"/>
                <a:gd name="connsiteX35" fmla="*/ 3135 w 10000"/>
                <a:gd name="connsiteY35" fmla="*/ 2113 h 10000"/>
                <a:gd name="connsiteX36" fmla="*/ 3135 w 10000"/>
                <a:gd name="connsiteY36" fmla="*/ 2113 h 10000"/>
                <a:gd name="connsiteX37" fmla="*/ 3175 w 10000"/>
                <a:gd name="connsiteY37" fmla="*/ 2229 h 10000"/>
                <a:gd name="connsiteX38" fmla="*/ 3196 w 10000"/>
                <a:gd name="connsiteY38" fmla="*/ 2346 h 10000"/>
                <a:gd name="connsiteX39" fmla="*/ 3216 w 10000"/>
                <a:gd name="connsiteY39" fmla="*/ 2452 h 10000"/>
                <a:gd name="connsiteX40" fmla="*/ 3216 w 10000"/>
                <a:gd name="connsiteY40" fmla="*/ 2550 h 10000"/>
                <a:gd name="connsiteX41" fmla="*/ 3196 w 10000"/>
                <a:gd name="connsiteY41" fmla="*/ 2626 h 10000"/>
                <a:gd name="connsiteX42" fmla="*/ 3175 w 10000"/>
                <a:gd name="connsiteY42" fmla="*/ 2703 h 10000"/>
                <a:gd name="connsiteX43" fmla="*/ 3145 w 10000"/>
                <a:gd name="connsiteY43" fmla="*/ 2763 h 10000"/>
                <a:gd name="connsiteX44" fmla="*/ 3105 w 10000"/>
                <a:gd name="connsiteY44" fmla="*/ 2811 h 10000"/>
                <a:gd name="connsiteX45" fmla="*/ 3065 w 10000"/>
                <a:gd name="connsiteY45" fmla="*/ 2849 h 10000"/>
                <a:gd name="connsiteX46" fmla="*/ 3004 w 10000"/>
                <a:gd name="connsiteY46" fmla="*/ 2888 h 10000"/>
                <a:gd name="connsiteX47" fmla="*/ 2944 w 10000"/>
                <a:gd name="connsiteY47" fmla="*/ 2917 h 10000"/>
                <a:gd name="connsiteX48" fmla="*/ 2873 w 10000"/>
                <a:gd name="connsiteY48" fmla="*/ 2936 h 10000"/>
                <a:gd name="connsiteX49" fmla="*/ 2722 w 10000"/>
                <a:gd name="connsiteY49" fmla="*/ 2955 h 10000"/>
                <a:gd name="connsiteX50" fmla="*/ 2550 w 10000"/>
                <a:gd name="connsiteY50" fmla="*/ 2975 h 10000"/>
                <a:gd name="connsiteX51" fmla="*/ 2550 w 10000"/>
                <a:gd name="connsiteY51" fmla="*/ 2975 h 10000"/>
                <a:gd name="connsiteX52" fmla="*/ 2550 w 10000"/>
                <a:gd name="connsiteY52" fmla="*/ 2975 h 10000"/>
                <a:gd name="connsiteX53" fmla="*/ 2550 w 10000"/>
                <a:gd name="connsiteY53" fmla="*/ 2975 h 10000"/>
                <a:gd name="connsiteX54" fmla="*/ 2550 w 10000"/>
                <a:gd name="connsiteY54" fmla="*/ 2975 h 10000"/>
                <a:gd name="connsiteX55" fmla="*/ 2550 w 10000"/>
                <a:gd name="connsiteY55" fmla="*/ 2975 h 10000"/>
                <a:gd name="connsiteX56" fmla="*/ 2550 w 10000"/>
                <a:gd name="connsiteY56" fmla="*/ 2975 h 10000"/>
                <a:gd name="connsiteX57" fmla="*/ 2550 w 10000"/>
                <a:gd name="connsiteY57" fmla="*/ 2975 h 10000"/>
                <a:gd name="connsiteX58" fmla="*/ 2339 w 10000"/>
                <a:gd name="connsiteY58" fmla="*/ 2975 h 10000"/>
                <a:gd name="connsiteX59" fmla="*/ 2127 w 10000"/>
                <a:gd name="connsiteY59" fmla="*/ 2946 h 10000"/>
                <a:gd name="connsiteX60" fmla="*/ 2127 w 10000"/>
                <a:gd name="connsiteY60" fmla="*/ 2946 h 10000"/>
                <a:gd name="connsiteX61" fmla="*/ 1804 w 10000"/>
                <a:gd name="connsiteY61" fmla="*/ 2917 h 10000"/>
                <a:gd name="connsiteX62" fmla="*/ 1502 w 10000"/>
                <a:gd name="connsiteY62" fmla="*/ 2897 h 10000"/>
                <a:gd name="connsiteX63" fmla="*/ 1502 w 10000"/>
                <a:gd name="connsiteY63" fmla="*/ 2897 h 10000"/>
                <a:gd name="connsiteX64" fmla="*/ 1230 w 10000"/>
                <a:gd name="connsiteY64" fmla="*/ 2888 h 10000"/>
                <a:gd name="connsiteX65" fmla="*/ 867 w 10000"/>
                <a:gd name="connsiteY65" fmla="*/ 2868 h 10000"/>
                <a:gd name="connsiteX66" fmla="*/ 0 w 10000"/>
                <a:gd name="connsiteY66" fmla="*/ 2781 h 10000"/>
                <a:gd name="connsiteX67" fmla="*/ 0 w 10000"/>
                <a:gd name="connsiteY67" fmla="*/ 10000 h 10000"/>
                <a:gd name="connsiteX68" fmla="*/ 9990 w 10000"/>
                <a:gd name="connsiteY68" fmla="*/ 10000 h 10000"/>
                <a:gd name="connsiteX69" fmla="*/ 9990 w 10000"/>
                <a:gd name="connsiteY69" fmla="*/ 10000 h 10000"/>
                <a:gd name="connsiteX70" fmla="*/ 9990 w 10000"/>
                <a:gd name="connsiteY70" fmla="*/ 9847 h 10000"/>
                <a:gd name="connsiteX71" fmla="*/ 10000 w 10000"/>
                <a:gd name="connsiteY71" fmla="*/ 9477 h 10000"/>
                <a:gd name="connsiteX72" fmla="*/ 9970 w 10000"/>
                <a:gd name="connsiteY72" fmla="*/ 9168 h 10000"/>
                <a:gd name="connsiteX73" fmla="*/ 9940 w 10000"/>
                <a:gd name="connsiteY73" fmla="*/ 8895 h 10000"/>
                <a:gd name="connsiteX74" fmla="*/ 9879 w 10000"/>
                <a:gd name="connsiteY74" fmla="*/ 8673 h 10000"/>
                <a:gd name="connsiteX75" fmla="*/ 9798 w 10000"/>
                <a:gd name="connsiteY75" fmla="*/ 8470 h 10000"/>
                <a:gd name="connsiteX76" fmla="*/ 9718 w 10000"/>
                <a:gd name="connsiteY76" fmla="*/ 8314 h 10000"/>
                <a:gd name="connsiteX77" fmla="*/ 9617 w 10000"/>
                <a:gd name="connsiteY77" fmla="*/ 8188 h 10000"/>
                <a:gd name="connsiteX78" fmla="*/ 9506 w 10000"/>
                <a:gd name="connsiteY78" fmla="*/ 8091 h 10000"/>
                <a:gd name="connsiteX79" fmla="*/ 9395 w 10000"/>
                <a:gd name="connsiteY79" fmla="*/ 8024 h 10000"/>
                <a:gd name="connsiteX80" fmla="*/ 9274 w 10000"/>
                <a:gd name="connsiteY80" fmla="*/ 7976 h 10000"/>
                <a:gd name="connsiteX81" fmla="*/ 9153 w 10000"/>
                <a:gd name="connsiteY81" fmla="*/ 7947 h 10000"/>
                <a:gd name="connsiteX82" fmla="*/ 9022 w 10000"/>
                <a:gd name="connsiteY82" fmla="*/ 7926 h 10000"/>
                <a:gd name="connsiteX83" fmla="*/ 8901 w 10000"/>
                <a:gd name="connsiteY83" fmla="*/ 7926 h 10000"/>
                <a:gd name="connsiteX84" fmla="*/ 8901 w 10000"/>
                <a:gd name="connsiteY84" fmla="*/ 7926 h 10000"/>
                <a:gd name="connsiteX85" fmla="*/ 8901 w 10000"/>
                <a:gd name="connsiteY85" fmla="*/ 7926 h 10000"/>
                <a:gd name="connsiteX86" fmla="*/ 8901 w 10000"/>
                <a:gd name="connsiteY86" fmla="*/ 7926 h 10000"/>
                <a:gd name="connsiteX87" fmla="*/ 8901 w 10000"/>
                <a:gd name="connsiteY87" fmla="*/ 7926 h 10000"/>
                <a:gd name="connsiteX88" fmla="*/ 8901 w 10000"/>
                <a:gd name="connsiteY88" fmla="*/ 7926 h 10000"/>
                <a:gd name="connsiteX89" fmla="*/ 8700 w 10000"/>
                <a:gd name="connsiteY89" fmla="*/ 7926 h 10000"/>
                <a:gd name="connsiteX90" fmla="*/ 8528 w 10000"/>
                <a:gd name="connsiteY90" fmla="*/ 7947 h 10000"/>
                <a:gd name="connsiteX91" fmla="*/ 8528 w 10000"/>
                <a:gd name="connsiteY91" fmla="*/ 7947 h 10000"/>
                <a:gd name="connsiteX92" fmla="*/ 8528 w 10000"/>
                <a:gd name="connsiteY92" fmla="*/ 7947 h 10000"/>
                <a:gd name="connsiteX93" fmla="*/ 8528 w 10000"/>
                <a:gd name="connsiteY93" fmla="*/ 7947 h 10000"/>
                <a:gd name="connsiteX94" fmla="*/ 8518 w 10000"/>
                <a:gd name="connsiteY94" fmla="*/ 7955 h 10000"/>
                <a:gd name="connsiteX95" fmla="*/ 8518 w 10000"/>
                <a:gd name="connsiteY95" fmla="*/ 7955 h 10000"/>
                <a:gd name="connsiteX96" fmla="*/ 8508 w 10000"/>
                <a:gd name="connsiteY96" fmla="*/ 7955 h 10000"/>
                <a:gd name="connsiteX97" fmla="*/ 8508 w 10000"/>
                <a:gd name="connsiteY97" fmla="*/ 7955 h 10000"/>
                <a:gd name="connsiteX98" fmla="*/ 8508 w 10000"/>
                <a:gd name="connsiteY98" fmla="*/ 7955 h 10000"/>
                <a:gd name="connsiteX99" fmla="*/ 8508 w 10000"/>
                <a:gd name="connsiteY99" fmla="*/ 7955 h 10000"/>
                <a:gd name="connsiteX100" fmla="*/ 8337 w 10000"/>
                <a:gd name="connsiteY100" fmla="*/ 7976 h 10000"/>
                <a:gd name="connsiteX101" fmla="*/ 8135 w 10000"/>
                <a:gd name="connsiteY101" fmla="*/ 8024 h 10000"/>
                <a:gd name="connsiteX102" fmla="*/ 7671 w 10000"/>
                <a:gd name="connsiteY102" fmla="*/ 8139 h 10000"/>
                <a:gd name="connsiteX103" fmla="*/ 7671 w 10000"/>
                <a:gd name="connsiteY103" fmla="*/ 8139 h 10000"/>
                <a:gd name="connsiteX104" fmla="*/ 7671 w 10000"/>
                <a:gd name="connsiteY104" fmla="*/ 8139 h 10000"/>
                <a:gd name="connsiteX105" fmla="*/ 7671 w 10000"/>
                <a:gd name="connsiteY105" fmla="*/ 8139 h 10000"/>
                <a:gd name="connsiteX106" fmla="*/ 7661 w 10000"/>
                <a:gd name="connsiteY106" fmla="*/ 8139 h 10000"/>
                <a:gd name="connsiteX107" fmla="*/ 7661 w 10000"/>
                <a:gd name="connsiteY107" fmla="*/ 8139 h 10000"/>
                <a:gd name="connsiteX108" fmla="*/ 7450 w 10000"/>
                <a:gd name="connsiteY108" fmla="*/ 8188 h 10000"/>
                <a:gd name="connsiteX109" fmla="*/ 7248 w 10000"/>
                <a:gd name="connsiteY109" fmla="*/ 8237 h 10000"/>
                <a:gd name="connsiteX110" fmla="*/ 7036 w 10000"/>
                <a:gd name="connsiteY110" fmla="*/ 8275 h 10000"/>
                <a:gd name="connsiteX111" fmla="*/ 6835 w 10000"/>
                <a:gd name="connsiteY111" fmla="*/ 8275 h 10000"/>
                <a:gd name="connsiteX112" fmla="*/ 6835 w 10000"/>
                <a:gd name="connsiteY112" fmla="*/ 8275 h 10000"/>
                <a:gd name="connsiteX113" fmla="*/ 6835 w 10000"/>
                <a:gd name="connsiteY113" fmla="*/ 8275 h 10000"/>
                <a:gd name="connsiteX114" fmla="*/ 6835 w 10000"/>
                <a:gd name="connsiteY114" fmla="*/ 8275 h 10000"/>
                <a:gd name="connsiteX115" fmla="*/ 6835 w 10000"/>
                <a:gd name="connsiteY115" fmla="*/ 8275 h 10000"/>
                <a:gd name="connsiteX116" fmla="*/ 6835 w 10000"/>
                <a:gd name="connsiteY116" fmla="*/ 8275 h 10000"/>
                <a:gd name="connsiteX117" fmla="*/ 6835 w 10000"/>
                <a:gd name="connsiteY117" fmla="*/ 8275 h 10000"/>
                <a:gd name="connsiteX118" fmla="*/ 6835 w 10000"/>
                <a:gd name="connsiteY118" fmla="*/ 8275 h 10000"/>
                <a:gd name="connsiteX119" fmla="*/ 6663 w 10000"/>
                <a:gd name="connsiteY119" fmla="*/ 8275 h 10000"/>
                <a:gd name="connsiteX120" fmla="*/ 6512 w 10000"/>
                <a:gd name="connsiteY120" fmla="*/ 8237 h 10000"/>
                <a:gd name="connsiteX121" fmla="*/ 6442 w 10000"/>
                <a:gd name="connsiteY121" fmla="*/ 8207 h 10000"/>
                <a:gd name="connsiteX122" fmla="*/ 6381 w 10000"/>
                <a:gd name="connsiteY122" fmla="*/ 8177 h 10000"/>
                <a:gd name="connsiteX123" fmla="*/ 6321 w 10000"/>
                <a:gd name="connsiteY123" fmla="*/ 8139 h 10000"/>
                <a:gd name="connsiteX124" fmla="*/ 6270 w 10000"/>
                <a:gd name="connsiteY124" fmla="*/ 8091 h 10000"/>
                <a:gd name="connsiteX125" fmla="*/ 6220 w 10000"/>
                <a:gd name="connsiteY125" fmla="*/ 8032 h 10000"/>
                <a:gd name="connsiteX126" fmla="*/ 6169 w 10000"/>
                <a:gd name="connsiteY126" fmla="*/ 7965 h 10000"/>
                <a:gd name="connsiteX127" fmla="*/ 6149 w 10000"/>
                <a:gd name="connsiteY127" fmla="*/ 7898 h 10000"/>
                <a:gd name="connsiteX128" fmla="*/ 6109 w 10000"/>
                <a:gd name="connsiteY128" fmla="*/ 7810 h 10000"/>
                <a:gd name="connsiteX129" fmla="*/ 6099 w 10000"/>
                <a:gd name="connsiteY129" fmla="*/ 7723 h 10000"/>
                <a:gd name="connsiteX130" fmla="*/ 6089 w 10000"/>
                <a:gd name="connsiteY130" fmla="*/ 7617 h 10000"/>
                <a:gd name="connsiteX131" fmla="*/ 6089 w 10000"/>
                <a:gd name="connsiteY131" fmla="*/ 7501 h 10000"/>
                <a:gd name="connsiteX132" fmla="*/ 6089 w 10000"/>
                <a:gd name="connsiteY132" fmla="*/ 7374 h 10000"/>
                <a:gd name="connsiteX133" fmla="*/ 6089 w 10000"/>
                <a:gd name="connsiteY133" fmla="*/ 7374 h 10000"/>
                <a:gd name="connsiteX134" fmla="*/ 6089 w 10000"/>
                <a:gd name="connsiteY134" fmla="*/ 7374 h 10000"/>
                <a:gd name="connsiteX135" fmla="*/ 6089 w 10000"/>
                <a:gd name="connsiteY135" fmla="*/ 7374 h 10000"/>
                <a:gd name="connsiteX136" fmla="*/ 6089 w 10000"/>
                <a:gd name="connsiteY136" fmla="*/ 7344 h 10000"/>
                <a:gd name="connsiteX137" fmla="*/ 6089 w 10000"/>
                <a:gd name="connsiteY137" fmla="*/ 7344 h 10000"/>
                <a:gd name="connsiteX138" fmla="*/ 6099 w 10000"/>
                <a:gd name="connsiteY138" fmla="*/ 7344 h 10000"/>
                <a:gd name="connsiteX139" fmla="*/ 6099 w 10000"/>
                <a:gd name="connsiteY139" fmla="*/ 7344 h 10000"/>
                <a:gd name="connsiteX140" fmla="*/ 6099 w 10000"/>
                <a:gd name="connsiteY140" fmla="*/ 7336 h 10000"/>
                <a:gd name="connsiteX141" fmla="*/ 6099 w 10000"/>
                <a:gd name="connsiteY141" fmla="*/ 7336 h 10000"/>
                <a:gd name="connsiteX142" fmla="*/ 6099 w 10000"/>
                <a:gd name="connsiteY142" fmla="*/ 7336 h 10000"/>
                <a:gd name="connsiteX143" fmla="*/ 6099 w 10000"/>
                <a:gd name="connsiteY143" fmla="*/ 7336 h 10000"/>
                <a:gd name="connsiteX144" fmla="*/ 6129 w 10000"/>
                <a:gd name="connsiteY144" fmla="*/ 7016 h 10000"/>
                <a:gd name="connsiteX145" fmla="*/ 6179 w 10000"/>
                <a:gd name="connsiteY145" fmla="*/ 6754 h 10000"/>
                <a:gd name="connsiteX146" fmla="*/ 6240 w 10000"/>
                <a:gd name="connsiteY146" fmla="*/ 6531 h 10000"/>
                <a:gd name="connsiteX147" fmla="*/ 6280 w 10000"/>
                <a:gd name="connsiteY147" fmla="*/ 6453 h 10000"/>
                <a:gd name="connsiteX148" fmla="*/ 6321 w 10000"/>
                <a:gd name="connsiteY148" fmla="*/ 6366 h 10000"/>
                <a:gd name="connsiteX149" fmla="*/ 6351 w 10000"/>
                <a:gd name="connsiteY149" fmla="*/ 6309 h 10000"/>
                <a:gd name="connsiteX150" fmla="*/ 6401 w 10000"/>
                <a:gd name="connsiteY150" fmla="*/ 6250 h 10000"/>
                <a:gd name="connsiteX151" fmla="*/ 6452 w 10000"/>
                <a:gd name="connsiteY151" fmla="*/ 6202 h 10000"/>
                <a:gd name="connsiteX152" fmla="*/ 6512 w 10000"/>
                <a:gd name="connsiteY152" fmla="*/ 6163 h 10000"/>
                <a:gd name="connsiteX153" fmla="*/ 6563 w 10000"/>
                <a:gd name="connsiteY153" fmla="*/ 6134 h 10000"/>
                <a:gd name="connsiteX154" fmla="*/ 6623 w 10000"/>
                <a:gd name="connsiteY154" fmla="*/ 6125 h 10000"/>
                <a:gd name="connsiteX155" fmla="*/ 6694 w 10000"/>
                <a:gd name="connsiteY155" fmla="*/ 6105 h 10000"/>
                <a:gd name="connsiteX156" fmla="*/ 6774 w 10000"/>
                <a:gd name="connsiteY156" fmla="*/ 6096 h 10000"/>
                <a:gd name="connsiteX157" fmla="*/ 6774 w 10000"/>
                <a:gd name="connsiteY157" fmla="*/ 6096 h 10000"/>
                <a:gd name="connsiteX158" fmla="*/ 6774 w 10000"/>
                <a:gd name="connsiteY158" fmla="*/ 6096 h 10000"/>
                <a:gd name="connsiteX159" fmla="*/ 6774 w 10000"/>
                <a:gd name="connsiteY159" fmla="*/ 6096 h 10000"/>
                <a:gd name="connsiteX160" fmla="*/ 6774 w 10000"/>
                <a:gd name="connsiteY160" fmla="*/ 6096 h 10000"/>
                <a:gd name="connsiteX161" fmla="*/ 6774 w 10000"/>
                <a:gd name="connsiteY161" fmla="*/ 6096 h 10000"/>
                <a:gd name="connsiteX162" fmla="*/ 6774 w 10000"/>
                <a:gd name="connsiteY162" fmla="*/ 6096 h 10000"/>
                <a:gd name="connsiteX163" fmla="*/ 6774 w 10000"/>
                <a:gd name="connsiteY163" fmla="*/ 6096 h 10000"/>
                <a:gd name="connsiteX164" fmla="*/ 6875 w 10000"/>
                <a:gd name="connsiteY164" fmla="*/ 6105 h 10000"/>
                <a:gd name="connsiteX165" fmla="*/ 7006 w 10000"/>
                <a:gd name="connsiteY165" fmla="*/ 6134 h 10000"/>
                <a:gd name="connsiteX166" fmla="*/ 7137 w 10000"/>
                <a:gd name="connsiteY166" fmla="*/ 6154 h 10000"/>
                <a:gd name="connsiteX167" fmla="*/ 7268 w 10000"/>
                <a:gd name="connsiteY167" fmla="*/ 6202 h 10000"/>
                <a:gd name="connsiteX168" fmla="*/ 7601 w 10000"/>
                <a:gd name="connsiteY168" fmla="*/ 6318 h 10000"/>
                <a:gd name="connsiteX169" fmla="*/ 7964 w 10000"/>
                <a:gd name="connsiteY169" fmla="*/ 6464 h 10000"/>
                <a:gd name="connsiteX170" fmla="*/ 7964 w 10000"/>
                <a:gd name="connsiteY170" fmla="*/ 6464 h 10000"/>
                <a:gd name="connsiteX171" fmla="*/ 7984 w 10000"/>
                <a:gd name="connsiteY171" fmla="*/ 6464 h 10000"/>
                <a:gd name="connsiteX172" fmla="*/ 7984 w 10000"/>
                <a:gd name="connsiteY172" fmla="*/ 6464 h 10000"/>
                <a:gd name="connsiteX173" fmla="*/ 7994 w 10000"/>
                <a:gd name="connsiteY173" fmla="*/ 6464 h 10000"/>
                <a:gd name="connsiteX174" fmla="*/ 7994 w 10000"/>
                <a:gd name="connsiteY174" fmla="*/ 6464 h 10000"/>
                <a:gd name="connsiteX175" fmla="*/ 8216 w 10000"/>
                <a:gd name="connsiteY175" fmla="*/ 6540 h 10000"/>
                <a:gd name="connsiteX176" fmla="*/ 8407 w 10000"/>
                <a:gd name="connsiteY176" fmla="*/ 6601 h 10000"/>
                <a:gd name="connsiteX177" fmla="*/ 8599 w 10000"/>
                <a:gd name="connsiteY177" fmla="*/ 6639 h 10000"/>
                <a:gd name="connsiteX178" fmla="*/ 8770 w 10000"/>
                <a:gd name="connsiteY178" fmla="*/ 6648 h 10000"/>
                <a:gd name="connsiteX179" fmla="*/ 8770 w 10000"/>
                <a:gd name="connsiteY179" fmla="*/ 6648 h 10000"/>
                <a:gd name="connsiteX180" fmla="*/ 8770 w 10000"/>
                <a:gd name="connsiteY180" fmla="*/ 6648 h 10000"/>
                <a:gd name="connsiteX181" fmla="*/ 8770 w 10000"/>
                <a:gd name="connsiteY181" fmla="*/ 6648 h 10000"/>
                <a:gd name="connsiteX182" fmla="*/ 8770 w 10000"/>
                <a:gd name="connsiteY182" fmla="*/ 6648 h 10000"/>
                <a:gd name="connsiteX183" fmla="*/ 8770 w 10000"/>
                <a:gd name="connsiteY183" fmla="*/ 6648 h 10000"/>
                <a:gd name="connsiteX184" fmla="*/ 8911 w 10000"/>
                <a:gd name="connsiteY184" fmla="*/ 6639 h 10000"/>
                <a:gd name="connsiteX185" fmla="*/ 9032 w 10000"/>
                <a:gd name="connsiteY185" fmla="*/ 6601 h 10000"/>
                <a:gd name="connsiteX186" fmla="*/ 9093 w 10000"/>
                <a:gd name="connsiteY186" fmla="*/ 6578 h 10000"/>
                <a:gd name="connsiteX187" fmla="*/ 9143 w 10000"/>
                <a:gd name="connsiteY187" fmla="*/ 6550 h 10000"/>
                <a:gd name="connsiteX188" fmla="*/ 9194 w 10000"/>
                <a:gd name="connsiteY188" fmla="*/ 6522 h 10000"/>
                <a:gd name="connsiteX189" fmla="*/ 9244 w 10000"/>
                <a:gd name="connsiteY189" fmla="*/ 6473 h 10000"/>
                <a:gd name="connsiteX190" fmla="*/ 9274 w 10000"/>
                <a:gd name="connsiteY190" fmla="*/ 6426 h 10000"/>
                <a:gd name="connsiteX191" fmla="*/ 9315 w 10000"/>
                <a:gd name="connsiteY191" fmla="*/ 6366 h 10000"/>
                <a:gd name="connsiteX192" fmla="*/ 9375 w 10000"/>
                <a:gd name="connsiteY192" fmla="*/ 6232 h 10000"/>
                <a:gd name="connsiteX193" fmla="*/ 9425 w 10000"/>
                <a:gd name="connsiteY193" fmla="*/ 6047 h 10000"/>
                <a:gd name="connsiteX194" fmla="*/ 9446 w 10000"/>
                <a:gd name="connsiteY194" fmla="*/ 5853 h 10000"/>
                <a:gd name="connsiteX195" fmla="*/ 9456 w 10000"/>
                <a:gd name="connsiteY195" fmla="*/ 5600 h 10000"/>
                <a:gd name="connsiteX196" fmla="*/ 9446 w 10000"/>
                <a:gd name="connsiteY196" fmla="*/ 5330 h 10000"/>
                <a:gd name="connsiteX197" fmla="*/ 9415 w 10000"/>
                <a:gd name="connsiteY197" fmla="*/ 5020 h 10000"/>
                <a:gd name="connsiteX198" fmla="*/ 9365 w 10000"/>
                <a:gd name="connsiteY198" fmla="*/ 4650 h 10000"/>
                <a:gd name="connsiteX199" fmla="*/ 9284 w 10000"/>
                <a:gd name="connsiteY199" fmla="*/ 4254 h 10000"/>
                <a:gd name="connsiteX200" fmla="*/ 9204 w 10000"/>
                <a:gd name="connsiteY200" fmla="*/ 3789 h 10000"/>
                <a:gd name="connsiteX201" fmla="*/ 9083 w 10000"/>
                <a:gd name="connsiteY201" fmla="*/ 3304 h 10000"/>
                <a:gd name="connsiteX202" fmla="*/ 8931 w 10000"/>
                <a:gd name="connsiteY202" fmla="*/ 2763 h 10000"/>
                <a:gd name="connsiteX203" fmla="*/ 8931 w 10000"/>
                <a:gd name="connsiteY203" fmla="*/ 2763 h 10000"/>
                <a:gd name="connsiteX204" fmla="*/ 8931 w 10000"/>
                <a:gd name="connsiteY204" fmla="*/ 2723 h 10000"/>
                <a:gd name="connsiteX205" fmla="*/ 8931 w 10000"/>
                <a:gd name="connsiteY205" fmla="*/ 2723 h 10000"/>
                <a:gd name="connsiteX206" fmla="*/ 8921 w 10000"/>
                <a:gd name="connsiteY206" fmla="*/ 2713 h 10000"/>
                <a:gd name="connsiteX207" fmla="*/ 8921 w 10000"/>
                <a:gd name="connsiteY207" fmla="*/ 2713 h 10000"/>
                <a:gd name="connsiteX208" fmla="*/ 8911 w 10000"/>
                <a:gd name="connsiteY208" fmla="*/ 2665 h 10000"/>
                <a:gd name="connsiteX209" fmla="*/ 8911 w 10000"/>
                <a:gd name="connsiteY209" fmla="*/ 2665 h 10000"/>
                <a:gd name="connsiteX210" fmla="*/ 8911 w 10000"/>
                <a:gd name="connsiteY210" fmla="*/ 2656 h 10000"/>
                <a:gd name="connsiteX211" fmla="*/ 8911 w 10000"/>
                <a:gd name="connsiteY211" fmla="*/ 2656 h 10000"/>
                <a:gd name="connsiteX212" fmla="*/ 8911 w 10000"/>
                <a:gd name="connsiteY212" fmla="*/ 2656 h 10000"/>
                <a:gd name="connsiteX213" fmla="*/ 8911 w 10000"/>
                <a:gd name="connsiteY213" fmla="*/ 2656 h 10000"/>
                <a:gd name="connsiteX214" fmla="*/ 8478 w 10000"/>
                <a:gd name="connsiteY214" fmla="*/ 2685 h 10000"/>
                <a:gd name="connsiteX215" fmla="*/ 8044 w 10000"/>
                <a:gd name="connsiteY215" fmla="*/ 2723 h 10000"/>
                <a:gd name="connsiteX216" fmla="*/ 7147 w 10000"/>
                <a:gd name="connsiteY216" fmla="*/ 2819 h 10000"/>
                <a:gd name="connsiteX217" fmla="*/ 6300 w 10000"/>
                <a:gd name="connsiteY217" fmla="*/ 2917 h 10000"/>
                <a:gd name="connsiteX218" fmla="*/ 5917 w 10000"/>
                <a:gd name="connsiteY218" fmla="*/ 2946 h 10000"/>
                <a:gd name="connsiteX219" fmla="*/ 5554 w 10000"/>
                <a:gd name="connsiteY219" fmla="*/ 2975 h 10000"/>
                <a:gd name="connsiteX220" fmla="*/ 5554 w 10000"/>
                <a:gd name="connsiteY220" fmla="*/ 2975 h 10000"/>
                <a:gd name="connsiteX221" fmla="*/ 5484 w 10000"/>
                <a:gd name="connsiteY221" fmla="*/ 2975 h 10000"/>
                <a:gd name="connsiteX222" fmla="*/ 5484 w 10000"/>
                <a:gd name="connsiteY222" fmla="*/ 2975 h 10000"/>
                <a:gd name="connsiteX223" fmla="*/ 5484 w 10000"/>
                <a:gd name="connsiteY223" fmla="*/ 2975 h 10000"/>
                <a:gd name="connsiteX224" fmla="*/ 5484 w 10000"/>
                <a:gd name="connsiteY224" fmla="*/ 2975 h 10000"/>
                <a:gd name="connsiteX225" fmla="*/ 5484 w 10000"/>
                <a:gd name="connsiteY225" fmla="*/ 2975 h 10000"/>
                <a:gd name="connsiteX226" fmla="*/ 5484 w 10000"/>
                <a:gd name="connsiteY226" fmla="*/ 2975 h 10000"/>
                <a:gd name="connsiteX227" fmla="*/ 5484 w 10000"/>
                <a:gd name="connsiteY227" fmla="*/ 2975 h 10000"/>
                <a:gd name="connsiteX228" fmla="*/ 5313 w 10000"/>
                <a:gd name="connsiteY228" fmla="*/ 2955 h 10000"/>
                <a:gd name="connsiteX229" fmla="*/ 5151 w 10000"/>
                <a:gd name="connsiteY229" fmla="*/ 2927 h 10000"/>
                <a:gd name="connsiteX230" fmla="*/ 5030 w 10000"/>
                <a:gd name="connsiteY230" fmla="*/ 2868 h 10000"/>
                <a:gd name="connsiteX231" fmla="*/ 4919 w 10000"/>
                <a:gd name="connsiteY231" fmla="*/ 2790 h 10000"/>
                <a:gd name="connsiteX232" fmla="*/ 4829 w 10000"/>
                <a:gd name="connsiteY232" fmla="*/ 2703 h 10000"/>
                <a:gd name="connsiteX233" fmla="*/ 4748 w 10000"/>
                <a:gd name="connsiteY233" fmla="*/ 2597 h 10000"/>
                <a:gd name="connsiteX234" fmla="*/ 4708 w 10000"/>
                <a:gd name="connsiteY234" fmla="*/ 2482 h 10000"/>
                <a:gd name="connsiteX235" fmla="*/ 4667 w 10000"/>
                <a:gd name="connsiteY235" fmla="*/ 2346 h 10000"/>
                <a:gd name="connsiteX236" fmla="*/ 4637 w 10000"/>
                <a:gd name="connsiteY236" fmla="*/ 2210 h 10000"/>
                <a:gd name="connsiteX237" fmla="*/ 4627 w 10000"/>
                <a:gd name="connsiteY237" fmla="*/ 2065 h 10000"/>
                <a:gd name="connsiteX238" fmla="*/ 4627 w 10000"/>
                <a:gd name="connsiteY238" fmla="*/ 1909 h 10000"/>
                <a:gd name="connsiteX239" fmla="*/ 4637 w 10000"/>
                <a:gd name="connsiteY239" fmla="*/ 1762 h 10000"/>
                <a:gd name="connsiteX240" fmla="*/ 4667 w 10000"/>
                <a:gd name="connsiteY240" fmla="*/ 1598 h 10000"/>
                <a:gd name="connsiteX241" fmla="*/ 4688 w 10000"/>
                <a:gd name="connsiteY241" fmla="*/ 1443 h 10000"/>
                <a:gd name="connsiteX242" fmla="*/ 4728 w 10000"/>
                <a:gd name="connsiteY242" fmla="*/ 1289 h 10000"/>
                <a:gd name="connsiteX243" fmla="*/ 4778 w 10000"/>
                <a:gd name="connsiteY243" fmla="*/ 1134 h 10000"/>
                <a:gd name="connsiteX244" fmla="*/ 4778 w 10000"/>
                <a:gd name="connsiteY244" fmla="*/ 1134 h 10000"/>
                <a:gd name="connsiteX245" fmla="*/ 4778 w 10000"/>
                <a:gd name="connsiteY245" fmla="*/ 1134 h 10000"/>
                <a:gd name="connsiteX246" fmla="*/ 4778 w 10000"/>
                <a:gd name="connsiteY246" fmla="*/ 1134 h 10000"/>
                <a:gd name="connsiteX247" fmla="*/ 4778 w 10000"/>
                <a:gd name="connsiteY247" fmla="*/ 1134 h 10000"/>
                <a:gd name="connsiteX248" fmla="*/ 4778 w 10000"/>
                <a:gd name="connsiteY248" fmla="*/ 1134 h 10000"/>
                <a:gd name="connsiteX249" fmla="*/ 4788 w 10000"/>
                <a:gd name="connsiteY249" fmla="*/ 1123 h 10000"/>
                <a:gd name="connsiteX250" fmla="*/ 4788 w 10000"/>
                <a:gd name="connsiteY250" fmla="*/ 1123 h 10000"/>
                <a:gd name="connsiteX251" fmla="*/ 4788 w 10000"/>
                <a:gd name="connsiteY251" fmla="*/ 1123 h 10000"/>
                <a:gd name="connsiteX252" fmla="*/ 4788 w 10000"/>
                <a:gd name="connsiteY252" fmla="*/ 1123 h 10000"/>
                <a:gd name="connsiteX253" fmla="*/ 4788 w 10000"/>
                <a:gd name="connsiteY253" fmla="*/ 1114 h 10000"/>
                <a:gd name="connsiteX254" fmla="*/ 4788 w 10000"/>
                <a:gd name="connsiteY254" fmla="*/ 1114 h 10000"/>
                <a:gd name="connsiteX255" fmla="*/ 4788 w 10000"/>
                <a:gd name="connsiteY255" fmla="*/ 1114 h 10000"/>
                <a:gd name="connsiteX256" fmla="*/ 4788 w 10000"/>
                <a:gd name="connsiteY256" fmla="*/ 1114 h 10000"/>
                <a:gd name="connsiteX257" fmla="*/ 4788 w 10000"/>
                <a:gd name="connsiteY257" fmla="*/ 1104 h 10000"/>
                <a:gd name="connsiteX258" fmla="*/ 4788 w 10000"/>
                <a:gd name="connsiteY258" fmla="*/ 1104 h 10000"/>
                <a:gd name="connsiteX259" fmla="*/ 4788 w 10000"/>
                <a:gd name="connsiteY259" fmla="*/ 1104 h 10000"/>
                <a:gd name="connsiteX260" fmla="*/ 4788 w 10000"/>
                <a:gd name="connsiteY260" fmla="*/ 1104 h 10000"/>
                <a:gd name="connsiteX261" fmla="*/ 4788 w 10000"/>
                <a:gd name="connsiteY261" fmla="*/ 1094 h 10000"/>
                <a:gd name="connsiteX262" fmla="*/ 4788 w 10000"/>
                <a:gd name="connsiteY262" fmla="*/ 1094 h 10000"/>
                <a:gd name="connsiteX263" fmla="*/ 4798 w 10000"/>
                <a:gd name="connsiteY263" fmla="*/ 1094 h 10000"/>
                <a:gd name="connsiteX264" fmla="*/ 4859 w 10000"/>
                <a:gd name="connsiteY264" fmla="*/ 853 h 10000"/>
                <a:gd name="connsiteX265" fmla="*/ 4909 w 10000"/>
                <a:gd name="connsiteY265" fmla="*/ 640 h 10000"/>
                <a:gd name="connsiteX266" fmla="*/ 4919 w 10000"/>
                <a:gd name="connsiteY266" fmla="*/ 553 h 10000"/>
                <a:gd name="connsiteX267" fmla="*/ 4919 w 10000"/>
                <a:gd name="connsiteY267" fmla="*/ 454 h 10000"/>
                <a:gd name="connsiteX268" fmla="*/ 4909 w 10000"/>
                <a:gd name="connsiteY268" fmla="*/ 377 h 10000"/>
                <a:gd name="connsiteX269" fmla="*/ 4899 w 10000"/>
                <a:gd name="connsiteY269" fmla="*/ 300 h 10000"/>
                <a:gd name="connsiteX270" fmla="*/ 4859 w 10000"/>
                <a:gd name="connsiteY270" fmla="*/ 233 h 10000"/>
                <a:gd name="connsiteX271" fmla="*/ 4829 w 10000"/>
                <a:gd name="connsiteY271" fmla="*/ 175 h 10000"/>
                <a:gd name="connsiteX272" fmla="*/ 4778 w 10000"/>
                <a:gd name="connsiteY272" fmla="*/ 115 h 10000"/>
                <a:gd name="connsiteX273" fmla="*/ 4708 w 10000"/>
                <a:gd name="connsiteY273" fmla="*/ 77 h 10000"/>
                <a:gd name="connsiteX274" fmla="*/ 4627 w 10000"/>
                <a:gd name="connsiteY274" fmla="*/ 47 h 10000"/>
                <a:gd name="connsiteX275" fmla="*/ 4536 w 10000"/>
                <a:gd name="connsiteY275" fmla="*/ 9 h 10000"/>
                <a:gd name="connsiteX276" fmla="*/ 4425 w 10000"/>
                <a:gd name="connsiteY276" fmla="*/ 0 h 10000"/>
                <a:gd name="connsiteX277" fmla="*/ 4304 w 10000"/>
                <a:gd name="connsiteY277" fmla="*/ 0 h 10000"/>
                <a:gd name="connsiteX278" fmla="*/ 4304 w 10000"/>
                <a:gd name="connsiteY278" fmla="*/ 0 h 10000"/>
                <a:gd name="connsiteX279" fmla="*/ 4304 w 10000"/>
                <a:gd name="connsiteY279" fmla="*/ 0 h 10000"/>
                <a:gd name="connsiteX0" fmla="*/ 4304 w 10000"/>
                <a:gd name="connsiteY0" fmla="*/ 0 h 10000"/>
                <a:gd name="connsiteX1" fmla="*/ 4304 w 10000"/>
                <a:gd name="connsiteY1" fmla="*/ 0 h 10000"/>
                <a:gd name="connsiteX2" fmla="*/ 4304 w 10000"/>
                <a:gd name="connsiteY2" fmla="*/ 0 h 10000"/>
                <a:gd name="connsiteX3" fmla="*/ 4163 w 10000"/>
                <a:gd name="connsiteY3" fmla="*/ 0 h 10000"/>
                <a:gd name="connsiteX4" fmla="*/ 4002 w 10000"/>
                <a:gd name="connsiteY4" fmla="*/ 9 h 10000"/>
                <a:gd name="connsiteX5" fmla="*/ 3851 w 10000"/>
                <a:gd name="connsiteY5" fmla="*/ 30 h 10000"/>
                <a:gd name="connsiteX6" fmla="*/ 3659 w 10000"/>
                <a:gd name="connsiteY6" fmla="*/ 68 h 10000"/>
                <a:gd name="connsiteX7" fmla="*/ 3659 w 10000"/>
                <a:gd name="connsiteY7" fmla="*/ 68 h 10000"/>
                <a:gd name="connsiteX8" fmla="*/ 3659 w 10000"/>
                <a:gd name="connsiteY8" fmla="*/ 68 h 10000"/>
                <a:gd name="connsiteX9" fmla="*/ 3659 w 10000"/>
                <a:gd name="connsiteY9" fmla="*/ 68 h 10000"/>
                <a:gd name="connsiteX10" fmla="*/ 3649 w 10000"/>
                <a:gd name="connsiteY10" fmla="*/ 68 h 10000"/>
                <a:gd name="connsiteX11" fmla="*/ 3649 w 10000"/>
                <a:gd name="connsiteY11" fmla="*/ 68 h 10000"/>
                <a:gd name="connsiteX12" fmla="*/ 3649 w 10000"/>
                <a:gd name="connsiteY12" fmla="*/ 77 h 10000"/>
                <a:gd name="connsiteX13" fmla="*/ 3649 w 10000"/>
                <a:gd name="connsiteY13" fmla="*/ 77 h 10000"/>
                <a:gd name="connsiteX14" fmla="*/ 3649 w 10000"/>
                <a:gd name="connsiteY14" fmla="*/ 77 h 10000"/>
                <a:gd name="connsiteX15" fmla="*/ 3407 w 10000"/>
                <a:gd name="connsiteY15" fmla="*/ 135 h 10000"/>
                <a:gd name="connsiteX16" fmla="*/ 3216 w 10000"/>
                <a:gd name="connsiteY16" fmla="*/ 194 h 10000"/>
                <a:gd name="connsiteX17" fmla="*/ 3054 w 10000"/>
                <a:gd name="connsiteY17" fmla="*/ 272 h 10000"/>
                <a:gd name="connsiteX18" fmla="*/ 2913 w 10000"/>
                <a:gd name="connsiteY18" fmla="*/ 350 h 10000"/>
                <a:gd name="connsiteX19" fmla="*/ 2833 w 10000"/>
                <a:gd name="connsiteY19" fmla="*/ 436 h 10000"/>
                <a:gd name="connsiteX20" fmla="*/ 2792 w 10000"/>
                <a:gd name="connsiteY20" fmla="*/ 475 h 10000"/>
                <a:gd name="connsiteX21" fmla="*/ 2772 w 10000"/>
                <a:gd name="connsiteY21" fmla="*/ 523 h 10000"/>
                <a:gd name="connsiteX22" fmla="*/ 2732 w 10000"/>
                <a:gd name="connsiteY22" fmla="*/ 628 h 10000"/>
                <a:gd name="connsiteX23" fmla="*/ 2722 w 10000"/>
                <a:gd name="connsiteY23" fmla="*/ 746 h 10000"/>
                <a:gd name="connsiteX24" fmla="*/ 2722 w 10000"/>
                <a:gd name="connsiteY24" fmla="*/ 746 h 10000"/>
                <a:gd name="connsiteX25" fmla="*/ 2732 w 10000"/>
                <a:gd name="connsiteY25" fmla="*/ 881 h 10000"/>
                <a:gd name="connsiteX26" fmla="*/ 2762 w 10000"/>
                <a:gd name="connsiteY26" fmla="*/ 1008 h 10000"/>
                <a:gd name="connsiteX27" fmla="*/ 2792 w 10000"/>
                <a:gd name="connsiteY27" fmla="*/ 1153 h 10000"/>
                <a:gd name="connsiteX28" fmla="*/ 2853 w 10000"/>
                <a:gd name="connsiteY28" fmla="*/ 1316 h 10000"/>
                <a:gd name="connsiteX29" fmla="*/ 2984 w 10000"/>
                <a:gd name="connsiteY29" fmla="*/ 1666 h 10000"/>
                <a:gd name="connsiteX30" fmla="*/ 3125 w 10000"/>
                <a:gd name="connsiteY30" fmla="*/ 2093 h 10000"/>
                <a:gd name="connsiteX31" fmla="*/ 3125 w 10000"/>
                <a:gd name="connsiteY31" fmla="*/ 2093 h 10000"/>
                <a:gd name="connsiteX32" fmla="*/ 3125 w 10000"/>
                <a:gd name="connsiteY32" fmla="*/ 2093 h 10000"/>
                <a:gd name="connsiteX33" fmla="*/ 3125 w 10000"/>
                <a:gd name="connsiteY33" fmla="*/ 2104 h 10000"/>
                <a:gd name="connsiteX34" fmla="*/ 3125 w 10000"/>
                <a:gd name="connsiteY34" fmla="*/ 2104 h 10000"/>
                <a:gd name="connsiteX35" fmla="*/ 3135 w 10000"/>
                <a:gd name="connsiteY35" fmla="*/ 2113 h 10000"/>
                <a:gd name="connsiteX36" fmla="*/ 3135 w 10000"/>
                <a:gd name="connsiteY36" fmla="*/ 2113 h 10000"/>
                <a:gd name="connsiteX37" fmla="*/ 3175 w 10000"/>
                <a:gd name="connsiteY37" fmla="*/ 2229 h 10000"/>
                <a:gd name="connsiteX38" fmla="*/ 3196 w 10000"/>
                <a:gd name="connsiteY38" fmla="*/ 2346 h 10000"/>
                <a:gd name="connsiteX39" fmla="*/ 3216 w 10000"/>
                <a:gd name="connsiteY39" fmla="*/ 2452 h 10000"/>
                <a:gd name="connsiteX40" fmla="*/ 3216 w 10000"/>
                <a:gd name="connsiteY40" fmla="*/ 2550 h 10000"/>
                <a:gd name="connsiteX41" fmla="*/ 3196 w 10000"/>
                <a:gd name="connsiteY41" fmla="*/ 2626 h 10000"/>
                <a:gd name="connsiteX42" fmla="*/ 3175 w 10000"/>
                <a:gd name="connsiteY42" fmla="*/ 2703 h 10000"/>
                <a:gd name="connsiteX43" fmla="*/ 3145 w 10000"/>
                <a:gd name="connsiteY43" fmla="*/ 2763 h 10000"/>
                <a:gd name="connsiteX44" fmla="*/ 3105 w 10000"/>
                <a:gd name="connsiteY44" fmla="*/ 2811 h 10000"/>
                <a:gd name="connsiteX45" fmla="*/ 3065 w 10000"/>
                <a:gd name="connsiteY45" fmla="*/ 2849 h 10000"/>
                <a:gd name="connsiteX46" fmla="*/ 3004 w 10000"/>
                <a:gd name="connsiteY46" fmla="*/ 2888 h 10000"/>
                <a:gd name="connsiteX47" fmla="*/ 2944 w 10000"/>
                <a:gd name="connsiteY47" fmla="*/ 2917 h 10000"/>
                <a:gd name="connsiteX48" fmla="*/ 2873 w 10000"/>
                <a:gd name="connsiteY48" fmla="*/ 2936 h 10000"/>
                <a:gd name="connsiteX49" fmla="*/ 2722 w 10000"/>
                <a:gd name="connsiteY49" fmla="*/ 2955 h 10000"/>
                <a:gd name="connsiteX50" fmla="*/ 2550 w 10000"/>
                <a:gd name="connsiteY50" fmla="*/ 2975 h 10000"/>
                <a:gd name="connsiteX51" fmla="*/ 2550 w 10000"/>
                <a:gd name="connsiteY51" fmla="*/ 2975 h 10000"/>
                <a:gd name="connsiteX52" fmla="*/ 2550 w 10000"/>
                <a:gd name="connsiteY52" fmla="*/ 2975 h 10000"/>
                <a:gd name="connsiteX53" fmla="*/ 2550 w 10000"/>
                <a:gd name="connsiteY53" fmla="*/ 2975 h 10000"/>
                <a:gd name="connsiteX54" fmla="*/ 2550 w 10000"/>
                <a:gd name="connsiteY54" fmla="*/ 2975 h 10000"/>
                <a:gd name="connsiteX55" fmla="*/ 2550 w 10000"/>
                <a:gd name="connsiteY55" fmla="*/ 2975 h 10000"/>
                <a:gd name="connsiteX56" fmla="*/ 2550 w 10000"/>
                <a:gd name="connsiteY56" fmla="*/ 2975 h 10000"/>
                <a:gd name="connsiteX57" fmla="*/ 2550 w 10000"/>
                <a:gd name="connsiteY57" fmla="*/ 2975 h 10000"/>
                <a:gd name="connsiteX58" fmla="*/ 2339 w 10000"/>
                <a:gd name="connsiteY58" fmla="*/ 2975 h 10000"/>
                <a:gd name="connsiteX59" fmla="*/ 2127 w 10000"/>
                <a:gd name="connsiteY59" fmla="*/ 2946 h 10000"/>
                <a:gd name="connsiteX60" fmla="*/ 2127 w 10000"/>
                <a:gd name="connsiteY60" fmla="*/ 2946 h 10000"/>
                <a:gd name="connsiteX61" fmla="*/ 1804 w 10000"/>
                <a:gd name="connsiteY61" fmla="*/ 2917 h 10000"/>
                <a:gd name="connsiteX62" fmla="*/ 1502 w 10000"/>
                <a:gd name="connsiteY62" fmla="*/ 2897 h 10000"/>
                <a:gd name="connsiteX63" fmla="*/ 1502 w 10000"/>
                <a:gd name="connsiteY63" fmla="*/ 2897 h 10000"/>
                <a:gd name="connsiteX64" fmla="*/ 1230 w 10000"/>
                <a:gd name="connsiteY64" fmla="*/ 2888 h 10000"/>
                <a:gd name="connsiteX65" fmla="*/ 867 w 10000"/>
                <a:gd name="connsiteY65" fmla="*/ 2868 h 10000"/>
                <a:gd name="connsiteX66" fmla="*/ 0 w 10000"/>
                <a:gd name="connsiteY66" fmla="*/ 2781 h 10000"/>
                <a:gd name="connsiteX67" fmla="*/ 0 w 10000"/>
                <a:gd name="connsiteY67" fmla="*/ 10000 h 10000"/>
                <a:gd name="connsiteX68" fmla="*/ 9990 w 10000"/>
                <a:gd name="connsiteY68" fmla="*/ 10000 h 10000"/>
                <a:gd name="connsiteX69" fmla="*/ 9990 w 10000"/>
                <a:gd name="connsiteY69" fmla="*/ 10000 h 10000"/>
                <a:gd name="connsiteX70" fmla="*/ 9990 w 10000"/>
                <a:gd name="connsiteY70" fmla="*/ 9847 h 10000"/>
                <a:gd name="connsiteX71" fmla="*/ 10000 w 10000"/>
                <a:gd name="connsiteY71" fmla="*/ 9477 h 10000"/>
                <a:gd name="connsiteX72" fmla="*/ 9970 w 10000"/>
                <a:gd name="connsiteY72" fmla="*/ 9168 h 10000"/>
                <a:gd name="connsiteX73" fmla="*/ 9940 w 10000"/>
                <a:gd name="connsiteY73" fmla="*/ 8895 h 10000"/>
                <a:gd name="connsiteX74" fmla="*/ 9879 w 10000"/>
                <a:gd name="connsiteY74" fmla="*/ 8673 h 10000"/>
                <a:gd name="connsiteX75" fmla="*/ 9798 w 10000"/>
                <a:gd name="connsiteY75" fmla="*/ 8470 h 10000"/>
                <a:gd name="connsiteX76" fmla="*/ 9718 w 10000"/>
                <a:gd name="connsiteY76" fmla="*/ 8314 h 10000"/>
                <a:gd name="connsiteX77" fmla="*/ 9617 w 10000"/>
                <a:gd name="connsiteY77" fmla="*/ 8188 h 10000"/>
                <a:gd name="connsiteX78" fmla="*/ 9506 w 10000"/>
                <a:gd name="connsiteY78" fmla="*/ 8091 h 10000"/>
                <a:gd name="connsiteX79" fmla="*/ 9395 w 10000"/>
                <a:gd name="connsiteY79" fmla="*/ 8024 h 10000"/>
                <a:gd name="connsiteX80" fmla="*/ 9274 w 10000"/>
                <a:gd name="connsiteY80" fmla="*/ 7976 h 10000"/>
                <a:gd name="connsiteX81" fmla="*/ 9153 w 10000"/>
                <a:gd name="connsiteY81" fmla="*/ 7947 h 10000"/>
                <a:gd name="connsiteX82" fmla="*/ 9022 w 10000"/>
                <a:gd name="connsiteY82" fmla="*/ 7926 h 10000"/>
                <a:gd name="connsiteX83" fmla="*/ 8901 w 10000"/>
                <a:gd name="connsiteY83" fmla="*/ 7926 h 10000"/>
                <a:gd name="connsiteX84" fmla="*/ 8901 w 10000"/>
                <a:gd name="connsiteY84" fmla="*/ 7926 h 10000"/>
                <a:gd name="connsiteX85" fmla="*/ 8901 w 10000"/>
                <a:gd name="connsiteY85" fmla="*/ 7926 h 10000"/>
                <a:gd name="connsiteX86" fmla="*/ 8901 w 10000"/>
                <a:gd name="connsiteY86" fmla="*/ 7926 h 10000"/>
                <a:gd name="connsiteX87" fmla="*/ 8901 w 10000"/>
                <a:gd name="connsiteY87" fmla="*/ 7926 h 10000"/>
                <a:gd name="connsiteX88" fmla="*/ 8901 w 10000"/>
                <a:gd name="connsiteY88" fmla="*/ 7926 h 10000"/>
                <a:gd name="connsiteX89" fmla="*/ 8700 w 10000"/>
                <a:gd name="connsiteY89" fmla="*/ 7926 h 10000"/>
                <a:gd name="connsiteX90" fmla="*/ 8528 w 10000"/>
                <a:gd name="connsiteY90" fmla="*/ 7947 h 10000"/>
                <a:gd name="connsiteX91" fmla="*/ 8528 w 10000"/>
                <a:gd name="connsiteY91" fmla="*/ 7947 h 10000"/>
                <a:gd name="connsiteX92" fmla="*/ 8528 w 10000"/>
                <a:gd name="connsiteY92" fmla="*/ 7947 h 10000"/>
                <a:gd name="connsiteX93" fmla="*/ 8528 w 10000"/>
                <a:gd name="connsiteY93" fmla="*/ 7947 h 10000"/>
                <a:gd name="connsiteX94" fmla="*/ 8518 w 10000"/>
                <a:gd name="connsiteY94" fmla="*/ 7955 h 10000"/>
                <a:gd name="connsiteX95" fmla="*/ 8518 w 10000"/>
                <a:gd name="connsiteY95" fmla="*/ 7955 h 10000"/>
                <a:gd name="connsiteX96" fmla="*/ 8508 w 10000"/>
                <a:gd name="connsiteY96" fmla="*/ 7955 h 10000"/>
                <a:gd name="connsiteX97" fmla="*/ 8508 w 10000"/>
                <a:gd name="connsiteY97" fmla="*/ 7955 h 10000"/>
                <a:gd name="connsiteX98" fmla="*/ 8508 w 10000"/>
                <a:gd name="connsiteY98" fmla="*/ 7955 h 10000"/>
                <a:gd name="connsiteX99" fmla="*/ 8508 w 10000"/>
                <a:gd name="connsiteY99" fmla="*/ 7955 h 10000"/>
                <a:gd name="connsiteX100" fmla="*/ 8337 w 10000"/>
                <a:gd name="connsiteY100" fmla="*/ 7976 h 10000"/>
                <a:gd name="connsiteX101" fmla="*/ 8135 w 10000"/>
                <a:gd name="connsiteY101" fmla="*/ 8024 h 10000"/>
                <a:gd name="connsiteX102" fmla="*/ 7671 w 10000"/>
                <a:gd name="connsiteY102" fmla="*/ 8139 h 10000"/>
                <a:gd name="connsiteX103" fmla="*/ 7671 w 10000"/>
                <a:gd name="connsiteY103" fmla="*/ 8139 h 10000"/>
                <a:gd name="connsiteX104" fmla="*/ 7671 w 10000"/>
                <a:gd name="connsiteY104" fmla="*/ 8139 h 10000"/>
                <a:gd name="connsiteX105" fmla="*/ 7671 w 10000"/>
                <a:gd name="connsiteY105" fmla="*/ 8139 h 10000"/>
                <a:gd name="connsiteX106" fmla="*/ 7661 w 10000"/>
                <a:gd name="connsiteY106" fmla="*/ 8139 h 10000"/>
                <a:gd name="connsiteX107" fmla="*/ 7661 w 10000"/>
                <a:gd name="connsiteY107" fmla="*/ 8139 h 10000"/>
                <a:gd name="connsiteX108" fmla="*/ 7450 w 10000"/>
                <a:gd name="connsiteY108" fmla="*/ 8188 h 10000"/>
                <a:gd name="connsiteX109" fmla="*/ 7248 w 10000"/>
                <a:gd name="connsiteY109" fmla="*/ 8237 h 10000"/>
                <a:gd name="connsiteX110" fmla="*/ 7036 w 10000"/>
                <a:gd name="connsiteY110" fmla="*/ 8275 h 10000"/>
                <a:gd name="connsiteX111" fmla="*/ 6835 w 10000"/>
                <a:gd name="connsiteY111" fmla="*/ 8275 h 10000"/>
                <a:gd name="connsiteX112" fmla="*/ 6835 w 10000"/>
                <a:gd name="connsiteY112" fmla="*/ 8275 h 10000"/>
                <a:gd name="connsiteX113" fmla="*/ 6835 w 10000"/>
                <a:gd name="connsiteY113" fmla="*/ 8275 h 10000"/>
                <a:gd name="connsiteX114" fmla="*/ 6835 w 10000"/>
                <a:gd name="connsiteY114" fmla="*/ 8275 h 10000"/>
                <a:gd name="connsiteX115" fmla="*/ 6835 w 10000"/>
                <a:gd name="connsiteY115" fmla="*/ 8275 h 10000"/>
                <a:gd name="connsiteX116" fmla="*/ 6835 w 10000"/>
                <a:gd name="connsiteY116" fmla="*/ 8275 h 10000"/>
                <a:gd name="connsiteX117" fmla="*/ 6835 w 10000"/>
                <a:gd name="connsiteY117" fmla="*/ 8275 h 10000"/>
                <a:gd name="connsiteX118" fmla="*/ 6835 w 10000"/>
                <a:gd name="connsiteY118" fmla="*/ 8275 h 10000"/>
                <a:gd name="connsiteX119" fmla="*/ 6663 w 10000"/>
                <a:gd name="connsiteY119" fmla="*/ 8275 h 10000"/>
                <a:gd name="connsiteX120" fmla="*/ 6512 w 10000"/>
                <a:gd name="connsiteY120" fmla="*/ 8237 h 10000"/>
                <a:gd name="connsiteX121" fmla="*/ 6442 w 10000"/>
                <a:gd name="connsiteY121" fmla="*/ 8207 h 10000"/>
                <a:gd name="connsiteX122" fmla="*/ 6381 w 10000"/>
                <a:gd name="connsiteY122" fmla="*/ 8177 h 10000"/>
                <a:gd name="connsiteX123" fmla="*/ 6321 w 10000"/>
                <a:gd name="connsiteY123" fmla="*/ 8139 h 10000"/>
                <a:gd name="connsiteX124" fmla="*/ 6270 w 10000"/>
                <a:gd name="connsiteY124" fmla="*/ 8091 h 10000"/>
                <a:gd name="connsiteX125" fmla="*/ 6220 w 10000"/>
                <a:gd name="connsiteY125" fmla="*/ 8032 h 10000"/>
                <a:gd name="connsiteX126" fmla="*/ 6169 w 10000"/>
                <a:gd name="connsiteY126" fmla="*/ 7965 h 10000"/>
                <a:gd name="connsiteX127" fmla="*/ 6149 w 10000"/>
                <a:gd name="connsiteY127" fmla="*/ 7898 h 10000"/>
                <a:gd name="connsiteX128" fmla="*/ 6109 w 10000"/>
                <a:gd name="connsiteY128" fmla="*/ 7810 h 10000"/>
                <a:gd name="connsiteX129" fmla="*/ 6099 w 10000"/>
                <a:gd name="connsiteY129" fmla="*/ 7723 h 10000"/>
                <a:gd name="connsiteX130" fmla="*/ 6089 w 10000"/>
                <a:gd name="connsiteY130" fmla="*/ 7617 h 10000"/>
                <a:gd name="connsiteX131" fmla="*/ 6089 w 10000"/>
                <a:gd name="connsiteY131" fmla="*/ 7501 h 10000"/>
                <a:gd name="connsiteX132" fmla="*/ 6089 w 10000"/>
                <a:gd name="connsiteY132" fmla="*/ 7374 h 10000"/>
                <a:gd name="connsiteX133" fmla="*/ 6089 w 10000"/>
                <a:gd name="connsiteY133" fmla="*/ 7374 h 10000"/>
                <a:gd name="connsiteX134" fmla="*/ 6089 w 10000"/>
                <a:gd name="connsiteY134" fmla="*/ 7374 h 10000"/>
                <a:gd name="connsiteX135" fmla="*/ 6089 w 10000"/>
                <a:gd name="connsiteY135" fmla="*/ 7374 h 10000"/>
                <a:gd name="connsiteX136" fmla="*/ 6089 w 10000"/>
                <a:gd name="connsiteY136" fmla="*/ 7344 h 10000"/>
                <a:gd name="connsiteX137" fmla="*/ 6089 w 10000"/>
                <a:gd name="connsiteY137" fmla="*/ 7344 h 10000"/>
                <a:gd name="connsiteX138" fmla="*/ 6099 w 10000"/>
                <a:gd name="connsiteY138" fmla="*/ 7344 h 10000"/>
                <a:gd name="connsiteX139" fmla="*/ 6099 w 10000"/>
                <a:gd name="connsiteY139" fmla="*/ 7344 h 10000"/>
                <a:gd name="connsiteX140" fmla="*/ 6099 w 10000"/>
                <a:gd name="connsiteY140" fmla="*/ 7336 h 10000"/>
                <a:gd name="connsiteX141" fmla="*/ 6099 w 10000"/>
                <a:gd name="connsiteY141" fmla="*/ 7336 h 10000"/>
                <a:gd name="connsiteX142" fmla="*/ 6099 w 10000"/>
                <a:gd name="connsiteY142" fmla="*/ 7336 h 10000"/>
                <a:gd name="connsiteX143" fmla="*/ 6099 w 10000"/>
                <a:gd name="connsiteY143" fmla="*/ 7336 h 10000"/>
                <a:gd name="connsiteX144" fmla="*/ 6129 w 10000"/>
                <a:gd name="connsiteY144" fmla="*/ 7016 h 10000"/>
                <a:gd name="connsiteX145" fmla="*/ 6179 w 10000"/>
                <a:gd name="connsiteY145" fmla="*/ 6754 h 10000"/>
                <a:gd name="connsiteX146" fmla="*/ 6240 w 10000"/>
                <a:gd name="connsiteY146" fmla="*/ 6531 h 10000"/>
                <a:gd name="connsiteX147" fmla="*/ 6280 w 10000"/>
                <a:gd name="connsiteY147" fmla="*/ 6453 h 10000"/>
                <a:gd name="connsiteX148" fmla="*/ 6321 w 10000"/>
                <a:gd name="connsiteY148" fmla="*/ 6366 h 10000"/>
                <a:gd name="connsiteX149" fmla="*/ 6351 w 10000"/>
                <a:gd name="connsiteY149" fmla="*/ 6309 h 10000"/>
                <a:gd name="connsiteX150" fmla="*/ 6401 w 10000"/>
                <a:gd name="connsiteY150" fmla="*/ 6250 h 10000"/>
                <a:gd name="connsiteX151" fmla="*/ 6452 w 10000"/>
                <a:gd name="connsiteY151" fmla="*/ 6202 h 10000"/>
                <a:gd name="connsiteX152" fmla="*/ 6512 w 10000"/>
                <a:gd name="connsiteY152" fmla="*/ 6163 h 10000"/>
                <a:gd name="connsiteX153" fmla="*/ 6563 w 10000"/>
                <a:gd name="connsiteY153" fmla="*/ 6134 h 10000"/>
                <a:gd name="connsiteX154" fmla="*/ 6623 w 10000"/>
                <a:gd name="connsiteY154" fmla="*/ 6125 h 10000"/>
                <a:gd name="connsiteX155" fmla="*/ 6694 w 10000"/>
                <a:gd name="connsiteY155" fmla="*/ 6105 h 10000"/>
                <a:gd name="connsiteX156" fmla="*/ 6774 w 10000"/>
                <a:gd name="connsiteY156" fmla="*/ 6096 h 10000"/>
                <a:gd name="connsiteX157" fmla="*/ 6774 w 10000"/>
                <a:gd name="connsiteY157" fmla="*/ 6096 h 10000"/>
                <a:gd name="connsiteX158" fmla="*/ 6774 w 10000"/>
                <a:gd name="connsiteY158" fmla="*/ 6096 h 10000"/>
                <a:gd name="connsiteX159" fmla="*/ 6774 w 10000"/>
                <a:gd name="connsiteY159" fmla="*/ 6096 h 10000"/>
                <a:gd name="connsiteX160" fmla="*/ 6774 w 10000"/>
                <a:gd name="connsiteY160" fmla="*/ 6096 h 10000"/>
                <a:gd name="connsiteX161" fmla="*/ 6774 w 10000"/>
                <a:gd name="connsiteY161" fmla="*/ 6096 h 10000"/>
                <a:gd name="connsiteX162" fmla="*/ 6774 w 10000"/>
                <a:gd name="connsiteY162" fmla="*/ 6096 h 10000"/>
                <a:gd name="connsiteX163" fmla="*/ 6774 w 10000"/>
                <a:gd name="connsiteY163" fmla="*/ 6096 h 10000"/>
                <a:gd name="connsiteX164" fmla="*/ 6875 w 10000"/>
                <a:gd name="connsiteY164" fmla="*/ 6105 h 10000"/>
                <a:gd name="connsiteX165" fmla="*/ 7006 w 10000"/>
                <a:gd name="connsiteY165" fmla="*/ 6134 h 10000"/>
                <a:gd name="connsiteX166" fmla="*/ 7137 w 10000"/>
                <a:gd name="connsiteY166" fmla="*/ 6154 h 10000"/>
                <a:gd name="connsiteX167" fmla="*/ 7268 w 10000"/>
                <a:gd name="connsiteY167" fmla="*/ 6202 h 10000"/>
                <a:gd name="connsiteX168" fmla="*/ 7601 w 10000"/>
                <a:gd name="connsiteY168" fmla="*/ 6318 h 10000"/>
                <a:gd name="connsiteX169" fmla="*/ 7964 w 10000"/>
                <a:gd name="connsiteY169" fmla="*/ 6464 h 10000"/>
                <a:gd name="connsiteX170" fmla="*/ 7964 w 10000"/>
                <a:gd name="connsiteY170" fmla="*/ 6464 h 10000"/>
                <a:gd name="connsiteX171" fmla="*/ 7984 w 10000"/>
                <a:gd name="connsiteY171" fmla="*/ 6464 h 10000"/>
                <a:gd name="connsiteX172" fmla="*/ 7984 w 10000"/>
                <a:gd name="connsiteY172" fmla="*/ 6464 h 10000"/>
                <a:gd name="connsiteX173" fmla="*/ 7994 w 10000"/>
                <a:gd name="connsiteY173" fmla="*/ 6464 h 10000"/>
                <a:gd name="connsiteX174" fmla="*/ 7994 w 10000"/>
                <a:gd name="connsiteY174" fmla="*/ 6464 h 10000"/>
                <a:gd name="connsiteX175" fmla="*/ 8216 w 10000"/>
                <a:gd name="connsiteY175" fmla="*/ 6540 h 10000"/>
                <a:gd name="connsiteX176" fmla="*/ 8407 w 10000"/>
                <a:gd name="connsiteY176" fmla="*/ 6601 h 10000"/>
                <a:gd name="connsiteX177" fmla="*/ 8599 w 10000"/>
                <a:gd name="connsiteY177" fmla="*/ 6639 h 10000"/>
                <a:gd name="connsiteX178" fmla="*/ 8770 w 10000"/>
                <a:gd name="connsiteY178" fmla="*/ 6648 h 10000"/>
                <a:gd name="connsiteX179" fmla="*/ 8770 w 10000"/>
                <a:gd name="connsiteY179" fmla="*/ 6648 h 10000"/>
                <a:gd name="connsiteX180" fmla="*/ 8770 w 10000"/>
                <a:gd name="connsiteY180" fmla="*/ 6648 h 10000"/>
                <a:gd name="connsiteX181" fmla="*/ 8770 w 10000"/>
                <a:gd name="connsiteY181" fmla="*/ 6648 h 10000"/>
                <a:gd name="connsiteX182" fmla="*/ 8770 w 10000"/>
                <a:gd name="connsiteY182" fmla="*/ 6648 h 10000"/>
                <a:gd name="connsiteX183" fmla="*/ 8770 w 10000"/>
                <a:gd name="connsiteY183" fmla="*/ 6648 h 10000"/>
                <a:gd name="connsiteX184" fmla="*/ 8911 w 10000"/>
                <a:gd name="connsiteY184" fmla="*/ 6639 h 10000"/>
                <a:gd name="connsiteX185" fmla="*/ 9032 w 10000"/>
                <a:gd name="connsiteY185" fmla="*/ 6601 h 10000"/>
                <a:gd name="connsiteX186" fmla="*/ 9093 w 10000"/>
                <a:gd name="connsiteY186" fmla="*/ 6578 h 10000"/>
                <a:gd name="connsiteX187" fmla="*/ 9143 w 10000"/>
                <a:gd name="connsiteY187" fmla="*/ 6550 h 10000"/>
                <a:gd name="connsiteX188" fmla="*/ 9194 w 10000"/>
                <a:gd name="connsiteY188" fmla="*/ 6522 h 10000"/>
                <a:gd name="connsiteX189" fmla="*/ 9244 w 10000"/>
                <a:gd name="connsiteY189" fmla="*/ 6473 h 10000"/>
                <a:gd name="connsiteX190" fmla="*/ 9274 w 10000"/>
                <a:gd name="connsiteY190" fmla="*/ 6426 h 10000"/>
                <a:gd name="connsiteX191" fmla="*/ 9315 w 10000"/>
                <a:gd name="connsiteY191" fmla="*/ 6366 h 10000"/>
                <a:gd name="connsiteX192" fmla="*/ 9375 w 10000"/>
                <a:gd name="connsiteY192" fmla="*/ 6232 h 10000"/>
                <a:gd name="connsiteX193" fmla="*/ 9425 w 10000"/>
                <a:gd name="connsiteY193" fmla="*/ 6047 h 10000"/>
                <a:gd name="connsiteX194" fmla="*/ 9446 w 10000"/>
                <a:gd name="connsiteY194" fmla="*/ 5853 h 10000"/>
                <a:gd name="connsiteX195" fmla="*/ 9456 w 10000"/>
                <a:gd name="connsiteY195" fmla="*/ 5600 h 10000"/>
                <a:gd name="connsiteX196" fmla="*/ 9446 w 10000"/>
                <a:gd name="connsiteY196" fmla="*/ 5330 h 10000"/>
                <a:gd name="connsiteX197" fmla="*/ 9415 w 10000"/>
                <a:gd name="connsiteY197" fmla="*/ 5020 h 10000"/>
                <a:gd name="connsiteX198" fmla="*/ 9365 w 10000"/>
                <a:gd name="connsiteY198" fmla="*/ 4650 h 10000"/>
                <a:gd name="connsiteX199" fmla="*/ 9284 w 10000"/>
                <a:gd name="connsiteY199" fmla="*/ 4254 h 10000"/>
                <a:gd name="connsiteX200" fmla="*/ 9204 w 10000"/>
                <a:gd name="connsiteY200" fmla="*/ 3789 h 10000"/>
                <a:gd name="connsiteX201" fmla="*/ 9083 w 10000"/>
                <a:gd name="connsiteY201" fmla="*/ 3304 h 10000"/>
                <a:gd name="connsiteX202" fmla="*/ 8931 w 10000"/>
                <a:gd name="connsiteY202" fmla="*/ 2763 h 10000"/>
                <a:gd name="connsiteX203" fmla="*/ 8931 w 10000"/>
                <a:gd name="connsiteY203" fmla="*/ 2763 h 10000"/>
                <a:gd name="connsiteX204" fmla="*/ 8931 w 10000"/>
                <a:gd name="connsiteY204" fmla="*/ 2723 h 10000"/>
                <a:gd name="connsiteX205" fmla="*/ 8931 w 10000"/>
                <a:gd name="connsiteY205" fmla="*/ 2723 h 10000"/>
                <a:gd name="connsiteX206" fmla="*/ 8921 w 10000"/>
                <a:gd name="connsiteY206" fmla="*/ 2713 h 10000"/>
                <a:gd name="connsiteX207" fmla="*/ 8921 w 10000"/>
                <a:gd name="connsiteY207" fmla="*/ 2713 h 10000"/>
                <a:gd name="connsiteX208" fmla="*/ 8911 w 10000"/>
                <a:gd name="connsiteY208" fmla="*/ 2665 h 10000"/>
                <a:gd name="connsiteX209" fmla="*/ 8911 w 10000"/>
                <a:gd name="connsiteY209" fmla="*/ 2665 h 10000"/>
                <a:gd name="connsiteX210" fmla="*/ 8911 w 10000"/>
                <a:gd name="connsiteY210" fmla="*/ 2656 h 10000"/>
                <a:gd name="connsiteX211" fmla="*/ 8911 w 10000"/>
                <a:gd name="connsiteY211" fmla="*/ 2656 h 10000"/>
                <a:gd name="connsiteX212" fmla="*/ 8911 w 10000"/>
                <a:gd name="connsiteY212" fmla="*/ 2656 h 10000"/>
                <a:gd name="connsiteX213" fmla="*/ 8911 w 10000"/>
                <a:gd name="connsiteY213" fmla="*/ 2656 h 10000"/>
                <a:gd name="connsiteX214" fmla="*/ 8478 w 10000"/>
                <a:gd name="connsiteY214" fmla="*/ 2685 h 10000"/>
                <a:gd name="connsiteX215" fmla="*/ 8044 w 10000"/>
                <a:gd name="connsiteY215" fmla="*/ 2723 h 10000"/>
                <a:gd name="connsiteX216" fmla="*/ 7147 w 10000"/>
                <a:gd name="connsiteY216" fmla="*/ 2819 h 10000"/>
                <a:gd name="connsiteX217" fmla="*/ 6300 w 10000"/>
                <a:gd name="connsiteY217" fmla="*/ 2917 h 10000"/>
                <a:gd name="connsiteX218" fmla="*/ 5917 w 10000"/>
                <a:gd name="connsiteY218" fmla="*/ 2946 h 10000"/>
                <a:gd name="connsiteX219" fmla="*/ 5554 w 10000"/>
                <a:gd name="connsiteY219" fmla="*/ 2975 h 10000"/>
                <a:gd name="connsiteX220" fmla="*/ 5554 w 10000"/>
                <a:gd name="connsiteY220" fmla="*/ 2975 h 10000"/>
                <a:gd name="connsiteX221" fmla="*/ 5484 w 10000"/>
                <a:gd name="connsiteY221" fmla="*/ 2975 h 10000"/>
                <a:gd name="connsiteX222" fmla="*/ 5484 w 10000"/>
                <a:gd name="connsiteY222" fmla="*/ 2975 h 10000"/>
                <a:gd name="connsiteX223" fmla="*/ 5484 w 10000"/>
                <a:gd name="connsiteY223" fmla="*/ 2975 h 10000"/>
                <a:gd name="connsiteX224" fmla="*/ 5484 w 10000"/>
                <a:gd name="connsiteY224" fmla="*/ 2975 h 10000"/>
                <a:gd name="connsiteX225" fmla="*/ 5484 w 10000"/>
                <a:gd name="connsiteY225" fmla="*/ 2975 h 10000"/>
                <a:gd name="connsiteX226" fmla="*/ 5484 w 10000"/>
                <a:gd name="connsiteY226" fmla="*/ 2975 h 10000"/>
                <a:gd name="connsiteX227" fmla="*/ 5484 w 10000"/>
                <a:gd name="connsiteY227" fmla="*/ 2975 h 10000"/>
                <a:gd name="connsiteX228" fmla="*/ 5313 w 10000"/>
                <a:gd name="connsiteY228" fmla="*/ 2955 h 10000"/>
                <a:gd name="connsiteX229" fmla="*/ 5151 w 10000"/>
                <a:gd name="connsiteY229" fmla="*/ 2927 h 10000"/>
                <a:gd name="connsiteX230" fmla="*/ 5030 w 10000"/>
                <a:gd name="connsiteY230" fmla="*/ 2868 h 10000"/>
                <a:gd name="connsiteX231" fmla="*/ 4919 w 10000"/>
                <a:gd name="connsiteY231" fmla="*/ 2790 h 10000"/>
                <a:gd name="connsiteX232" fmla="*/ 4829 w 10000"/>
                <a:gd name="connsiteY232" fmla="*/ 2703 h 10000"/>
                <a:gd name="connsiteX233" fmla="*/ 4748 w 10000"/>
                <a:gd name="connsiteY233" fmla="*/ 2597 h 10000"/>
                <a:gd name="connsiteX234" fmla="*/ 4708 w 10000"/>
                <a:gd name="connsiteY234" fmla="*/ 2482 h 10000"/>
                <a:gd name="connsiteX235" fmla="*/ 4667 w 10000"/>
                <a:gd name="connsiteY235" fmla="*/ 2346 h 10000"/>
                <a:gd name="connsiteX236" fmla="*/ 4637 w 10000"/>
                <a:gd name="connsiteY236" fmla="*/ 2210 h 10000"/>
                <a:gd name="connsiteX237" fmla="*/ 4627 w 10000"/>
                <a:gd name="connsiteY237" fmla="*/ 2065 h 10000"/>
                <a:gd name="connsiteX238" fmla="*/ 4627 w 10000"/>
                <a:gd name="connsiteY238" fmla="*/ 1909 h 10000"/>
                <a:gd name="connsiteX239" fmla="*/ 4637 w 10000"/>
                <a:gd name="connsiteY239" fmla="*/ 1762 h 10000"/>
                <a:gd name="connsiteX240" fmla="*/ 4667 w 10000"/>
                <a:gd name="connsiteY240" fmla="*/ 1598 h 10000"/>
                <a:gd name="connsiteX241" fmla="*/ 4688 w 10000"/>
                <a:gd name="connsiteY241" fmla="*/ 1443 h 10000"/>
                <a:gd name="connsiteX242" fmla="*/ 4728 w 10000"/>
                <a:gd name="connsiteY242" fmla="*/ 1289 h 10000"/>
                <a:gd name="connsiteX243" fmla="*/ 4778 w 10000"/>
                <a:gd name="connsiteY243" fmla="*/ 1134 h 10000"/>
                <a:gd name="connsiteX244" fmla="*/ 4778 w 10000"/>
                <a:gd name="connsiteY244" fmla="*/ 1134 h 10000"/>
                <a:gd name="connsiteX245" fmla="*/ 4778 w 10000"/>
                <a:gd name="connsiteY245" fmla="*/ 1134 h 10000"/>
                <a:gd name="connsiteX246" fmla="*/ 4778 w 10000"/>
                <a:gd name="connsiteY246" fmla="*/ 1134 h 10000"/>
                <a:gd name="connsiteX247" fmla="*/ 4778 w 10000"/>
                <a:gd name="connsiteY247" fmla="*/ 1134 h 10000"/>
                <a:gd name="connsiteX248" fmla="*/ 4778 w 10000"/>
                <a:gd name="connsiteY248" fmla="*/ 1134 h 10000"/>
                <a:gd name="connsiteX249" fmla="*/ 4788 w 10000"/>
                <a:gd name="connsiteY249" fmla="*/ 1123 h 10000"/>
                <a:gd name="connsiteX250" fmla="*/ 4788 w 10000"/>
                <a:gd name="connsiteY250" fmla="*/ 1123 h 10000"/>
                <a:gd name="connsiteX251" fmla="*/ 4788 w 10000"/>
                <a:gd name="connsiteY251" fmla="*/ 1123 h 10000"/>
                <a:gd name="connsiteX252" fmla="*/ 4788 w 10000"/>
                <a:gd name="connsiteY252" fmla="*/ 1123 h 10000"/>
                <a:gd name="connsiteX253" fmla="*/ 4788 w 10000"/>
                <a:gd name="connsiteY253" fmla="*/ 1114 h 10000"/>
                <a:gd name="connsiteX254" fmla="*/ 4788 w 10000"/>
                <a:gd name="connsiteY254" fmla="*/ 1114 h 10000"/>
                <a:gd name="connsiteX255" fmla="*/ 4788 w 10000"/>
                <a:gd name="connsiteY255" fmla="*/ 1114 h 10000"/>
                <a:gd name="connsiteX256" fmla="*/ 4788 w 10000"/>
                <a:gd name="connsiteY256" fmla="*/ 1114 h 10000"/>
                <a:gd name="connsiteX257" fmla="*/ 4788 w 10000"/>
                <a:gd name="connsiteY257" fmla="*/ 1104 h 10000"/>
                <a:gd name="connsiteX258" fmla="*/ 4788 w 10000"/>
                <a:gd name="connsiteY258" fmla="*/ 1104 h 10000"/>
                <a:gd name="connsiteX259" fmla="*/ 4788 w 10000"/>
                <a:gd name="connsiteY259" fmla="*/ 1104 h 10000"/>
                <a:gd name="connsiteX260" fmla="*/ 4788 w 10000"/>
                <a:gd name="connsiteY260" fmla="*/ 1104 h 10000"/>
                <a:gd name="connsiteX261" fmla="*/ 4788 w 10000"/>
                <a:gd name="connsiteY261" fmla="*/ 1094 h 10000"/>
                <a:gd name="connsiteX262" fmla="*/ 4788 w 10000"/>
                <a:gd name="connsiteY262" fmla="*/ 1094 h 10000"/>
                <a:gd name="connsiteX263" fmla="*/ 4859 w 10000"/>
                <a:gd name="connsiteY263" fmla="*/ 853 h 10000"/>
                <a:gd name="connsiteX264" fmla="*/ 4909 w 10000"/>
                <a:gd name="connsiteY264" fmla="*/ 640 h 10000"/>
                <a:gd name="connsiteX265" fmla="*/ 4919 w 10000"/>
                <a:gd name="connsiteY265" fmla="*/ 553 h 10000"/>
                <a:gd name="connsiteX266" fmla="*/ 4919 w 10000"/>
                <a:gd name="connsiteY266" fmla="*/ 454 h 10000"/>
                <a:gd name="connsiteX267" fmla="*/ 4909 w 10000"/>
                <a:gd name="connsiteY267" fmla="*/ 377 h 10000"/>
                <a:gd name="connsiteX268" fmla="*/ 4899 w 10000"/>
                <a:gd name="connsiteY268" fmla="*/ 300 h 10000"/>
                <a:gd name="connsiteX269" fmla="*/ 4859 w 10000"/>
                <a:gd name="connsiteY269" fmla="*/ 233 h 10000"/>
                <a:gd name="connsiteX270" fmla="*/ 4829 w 10000"/>
                <a:gd name="connsiteY270" fmla="*/ 175 h 10000"/>
                <a:gd name="connsiteX271" fmla="*/ 4778 w 10000"/>
                <a:gd name="connsiteY271" fmla="*/ 115 h 10000"/>
                <a:gd name="connsiteX272" fmla="*/ 4708 w 10000"/>
                <a:gd name="connsiteY272" fmla="*/ 77 h 10000"/>
                <a:gd name="connsiteX273" fmla="*/ 4627 w 10000"/>
                <a:gd name="connsiteY273" fmla="*/ 47 h 10000"/>
                <a:gd name="connsiteX274" fmla="*/ 4536 w 10000"/>
                <a:gd name="connsiteY274" fmla="*/ 9 h 10000"/>
                <a:gd name="connsiteX275" fmla="*/ 4425 w 10000"/>
                <a:gd name="connsiteY275" fmla="*/ 0 h 10000"/>
                <a:gd name="connsiteX276" fmla="*/ 4304 w 10000"/>
                <a:gd name="connsiteY276" fmla="*/ 0 h 10000"/>
                <a:gd name="connsiteX277" fmla="*/ 4304 w 10000"/>
                <a:gd name="connsiteY277" fmla="*/ 0 h 10000"/>
                <a:gd name="connsiteX278" fmla="*/ 4304 w 10000"/>
                <a:gd name="connsiteY278" fmla="*/ 0 h 10000"/>
                <a:gd name="connsiteX0" fmla="*/ 4304 w 10000"/>
                <a:gd name="connsiteY0" fmla="*/ 0 h 10000"/>
                <a:gd name="connsiteX1" fmla="*/ 4304 w 10000"/>
                <a:gd name="connsiteY1" fmla="*/ 0 h 10000"/>
                <a:gd name="connsiteX2" fmla="*/ 4304 w 10000"/>
                <a:gd name="connsiteY2" fmla="*/ 0 h 10000"/>
                <a:gd name="connsiteX3" fmla="*/ 4163 w 10000"/>
                <a:gd name="connsiteY3" fmla="*/ 0 h 10000"/>
                <a:gd name="connsiteX4" fmla="*/ 4002 w 10000"/>
                <a:gd name="connsiteY4" fmla="*/ 9 h 10000"/>
                <a:gd name="connsiteX5" fmla="*/ 3851 w 10000"/>
                <a:gd name="connsiteY5" fmla="*/ 30 h 10000"/>
                <a:gd name="connsiteX6" fmla="*/ 3659 w 10000"/>
                <a:gd name="connsiteY6" fmla="*/ 68 h 10000"/>
                <a:gd name="connsiteX7" fmla="*/ 3659 w 10000"/>
                <a:gd name="connsiteY7" fmla="*/ 68 h 10000"/>
                <a:gd name="connsiteX8" fmla="*/ 3659 w 10000"/>
                <a:gd name="connsiteY8" fmla="*/ 68 h 10000"/>
                <a:gd name="connsiteX9" fmla="*/ 3659 w 10000"/>
                <a:gd name="connsiteY9" fmla="*/ 68 h 10000"/>
                <a:gd name="connsiteX10" fmla="*/ 3649 w 10000"/>
                <a:gd name="connsiteY10" fmla="*/ 68 h 10000"/>
                <a:gd name="connsiteX11" fmla="*/ 3649 w 10000"/>
                <a:gd name="connsiteY11" fmla="*/ 68 h 10000"/>
                <a:gd name="connsiteX12" fmla="*/ 3649 w 10000"/>
                <a:gd name="connsiteY12" fmla="*/ 77 h 10000"/>
                <a:gd name="connsiteX13" fmla="*/ 3649 w 10000"/>
                <a:gd name="connsiteY13" fmla="*/ 77 h 10000"/>
                <a:gd name="connsiteX14" fmla="*/ 3649 w 10000"/>
                <a:gd name="connsiteY14" fmla="*/ 77 h 10000"/>
                <a:gd name="connsiteX15" fmla="*/ 3407 w 10000"/>
                <a:gd name="connsiteY15" fmla="*/ 135 h 10000"/>
                <a:gd name="connsiteX16" fmla="*/ 3216 w 10000"/>
                <a:gd name="connsiteY16" fmla="*/ 194 h 10000"/>
                <a:gd name="connsiteX17" fmla="*/ 3054 w 10000"/>
                <a:gd name="connsiteY17" fmla="*/ 272 h 10000"/>
                <a:gd name="connsiteX18" fmla="*/ 2913 w 10000"/>
                <a:gd name="connsiteY18" fmla="*/ 350 h 10000"/>
                <a:gd name="connsiteX19" fmla="*/ 2833 w 10000"/>
                <a:gd name="connsiteY19" fmla="*/ 436 h 10000"/>
                <a:gd name="connsiteX20" fmla="*/ 2792 w 10000"/>
                <a:gd name="connsiteY20" fmla="*/ 475 h 10000"/>
                <a:gd name="connsiteX21" fmla="*/ 2772 w 10000"/>
                <a:gd name="connsiteY21" fmla="*/ 523 h 10000"/>
                <a:gd name="connsiteX22" fmla="*/ 2732 w 10000"/>
                <a:gd name="connsiteY22" fmla="*/ 628 h 10000"/>
                <a:gd name="connsiteX23" fmla="*/ 2722 w 10000"/>
                <a:gd name="connsiteY23" fmla="*/ 746 h 10000"/>
                <a:gd name="connsiteX24" fmla="*/ 2722 w 10000"/>
                <a:gd name="connsiteY24" fmla="*/ 746 h 10000"/>
                <a:gd name="connsiteX25" fmla="*/ 2732 w 10000"/>
                <a:gd name="connsiteY25" fmla="*/ 881 h 10000"/>
                <a:gd name="connsiteX26" fmla="*/ 2762 w 10000"/>
                <a:gd name="connsiteY26" fmla="*/ 1008 h 10000"/>
                <a:gd name="connsiteX27" fmla="*/ 2792 w 10000"/>
                <a:gd name="connsiteY27" fmla="*/ 1153 h 10000"/>
                <a:gd name="connsiteX28" fmla="*/ 2853 w 10000"/>
                <a:gd name="connsiteY28" fmla="*/ 1316 h 10000"/>
                <a:gd name="connsiteX29" fmla="*/ 2984 w 10000"/>
                <a:gd name="connsiteY29" fmla="*/ 1666 h 10000"/>
                <a:gd name="connsiteX30" fmla="*/ 3125 w 10000"/>
                <a:gd name="connsiteY30" fmla="*/ 2093 h 10000"/>
                <a:gd name="connsiteX31" fmla="*/ 3125 w 10000"/>
                <a:gd name="connsiteY31" fmla="*/ 2093 h 10000"/>
                <a:gd name="connsiteX32" fmla="*/ 3125 w 10000"/>
                <a:gd name="connsiteY32" fmla="*/ 2093 h 10000"/>
                <a:gd name="connsiteX33" fmla="*/ 3125 w 10000"/>
                <a:gd name="connsiteY33" fmla="*/ 2104 h 10000"/>
                <a:gd name="connsiteX34" fmla="*/ 3125 w 10000"/>
                <a:gd name="connsiteY34" fmla="*/ 2104 h 10000"/>
                <a:gd name="connsiteX35" fmla="*/ 3135 w 10000"/>
                <a:gd name="connsiteY35" fmla="*/ 2113 h 10000"/>
                <a:gd name="connsiteX36" fmla="*/ 3135 w 10000"/>
                <a:gd name="connsiteY36" fmla="*/ 2113 h 10000"/>
                <a:gd name="connsiteX37" fmla="*/ 3175 w 10000"/>
                <a:gd name="connsiteY37" fmla="*/ 2229 h 10000"/>
                <a:gd name="connsiteX38" fmla="*/ 3196 w 10000"/>
                <a:gd name="connsiteY38" fmla="*/ 2346 h 10000"/>
                <a:gd name="connsiteX39" fmla="*/ 3216 w 10000"/>
                <a:gd name="connsiteY39" fmla="*/ 2452 h 10000"/>
                <a:gd name="connsiteX40" fmla="*/ 3216 w 10000"/>
                <a:gd name="connsiteY40" fmla="*/ 2550 h 10000"/>
                <a:gd name="connsiteX41" fmla="*/ 3196 w 10000"/>
                <a:gd name="connsiteY41" fmla="*/ 2626 h 10000"/>
                <a:gd name="connsiteX42" fmla="*/ 3175 w 10000"/>
                <a:gd name="connsiteY42" fmla="*/ 2703 h 10000"/>
                <a:gd name="connsiteX43" fmla="*/ 3145 w 10000"/>
                <a:gd name="connsiteY43" fmla="*/ 2763 h 10000"/>
                <a:gd name="connsiteX44" fmla="*/ 3105 w 10000"/>
                <a:gd name="connsiteY44" fmla="*/ 2811 h 10000"/>
                <a:gd name="connsiteX45" fmla="*/ 3065 w 10000"/>
                <a:gd name="connsiteY45" fmla="*/ 2849 h 10000"/>
                <a:gd name="connsiteX46" fmla="*/ 3004 w 10000"/>
                <a:gd name="connsiteY46" fmla="*/ 2888 h 10000"/>
                <a:gd name="connsiteX47" fmla="*/ 2944 w 10000"/>
                <a:gd name="connsiteY47" fmla="*/ 2917 h 10000"/>
                <a:gd name="connsiteX48" fmla="*/ 2873 w 10000"/>
                <a:gd name="connsiteY48" fmla="*/ 2936 h 10000"/>
                <a:gd name="connsiteX49" fmla="*/ 2722 w 10000"/>
                <a:gd name="connsiteY49" fmla="*/ 2955 h 10000"/>
                <a:gd name="connsiteX50" fmla="*/ 2550 w 10000"/>
                <a:gd name="connsiteY50" fmla="*/ 2975 h 10000"/>
                <a:gd name="connsiteX51" fmla="*/ 2550 w 10000"/>
                <a:gd name="connsiteY51" fmla="*/ 2975 h 10000"/>
                <a:gd name="connsiteX52" fmla="*/ 2550 w 10000"/>
                <a:gd name="connsiteY52" fmla="*/ 2975 h 10000"/>
                <a:gd name="connsiteX53" fmla="*/ 2550 w 10000"/>
                <a:gd name="connsiteY53" fmla="*/ 2975 h 10000"/>
                <a:gd name="connsiteX54" fmla="*/ 2550 w 10000"/>
                <a:gd name="connsiteY54" fmla="*/ 2975 h 10000"/>
                <a:gd name="connsiteX55" fmla="*/ 2550 w 10000"/>
                <a:gd name="connsiteY55" fmla="*/ 2975 h 10000"/>
                <a:gd name="connsiteX56" fmla="*/ 2550 w 10000"/>
                <a:gd name="connsiteY56" fmla="*/ 2975 h 10000"/>
                <a:gd name="connsiteX57" fmla="*/ 2550 w 10000"/>
                <a:gd name="connsiteY57" fmla="*/ 2975 h 10000"/>
                <a:gd name="connsiteX58" fmla="*/ 2339 w 10000"/>
                <a:gd name="connsiteY58" fmla="*/ 2975 h 10000"/>
                <a:gd name="connsiteX59" fmla="*/ 2127 w 10000"/>
                <a:gd name="connsiteY59" fmla="*/ 2946 h 10000"/>
                <a:gd name="connsiteX60" fmla="*/ 2127 w 10000"/>
                <a:gd name="connsiteY60" fmla="*/ 2946 h 10000"/>
                <a:gd name="connsiteX61" fmla="*/ 1804 w 10000"/>
                <a:gd name="connsiteY61" fmla="*/ 2917 h 10000"/>
                <a:gd name="connsiteX62" fmla="*/ 1502 w 10000"/>
                <a:gd name="connsiteY62" fmla="*/ 2897 h 10000"/>
                <a:gd name="connsiteX63" fmla="*/ 1502 w 10000"/>
                <a:gd name="connsiteY63" fmla="*/ 2897 h 10000"/>
                <a:gd name="connsiteX64" fmla="*/ 1230 w 10000"/>
                <a:gd name="connsiteY64" fmla="*/ 2888 h 10000"/>
                <a:gd name="connsiteX65" fmla="*/ 867 w 10000"/>
                <a:gd name="connsiteY65" fmla="*/ 2868 h 10000"/>
                <a:gd name="connsiteX66" fmla="*/ 0 w 10000"/>
                <a:gd name="connsiteY66" fmla="*/ 2781 h 10000"/>
                <a:gd name="connsiteX67" fmla="*/ 0 w 10000"/>
                <a:gd name="connsiteY67" fmla="*/ 10000 h 10000"/>
                <a:gd name="connsiteX68" fmla="*/ 9990 w 10000"/>
                <a:gd name="connsiteY68" fmla="*/ 10000 h 10000"/>
                <a:gd name="connsiteX69" fmla="*/ 9990 w 10000"/>
                <a:gd name="connsiteY69" fmla="*/ 10000 h 10000"/>
                <a:gd name="connsiteX70" fmla="*/ 9990 w 10000"/>
                <a:gd name="connsiteY70" fmla="*/ 9847 h 10000"/>
                <a:gd name="connsiteX71" fmla="*/ 10000 w 10000"/>
                <a:gd name="connsiteY71" fmla="*/ 9477 h 10000"/>
                <a:gd name="connsiteX72" fmla="*/ 9970 w 10000"/>
                <a:gd name="connsiteY72" fmla="*/ 9168 h 10000"/>
                <a:gd name="connsiteX73" fmla="*/ 9940 w 10000"/>
                <a:gd name="connsiteY73" fmla="*/ 8895 h 10000"/>
                <a:gd name="connsiteX74" fmla="*/ 9879 w 10000"/>
                <a:gd name="connsiteY74" fmla="*/ 8673 h 10000"/>
                <a:gd name="connsiteX75" fmla="*/ 9798 w 10000"/>
                <a:gd name="connsiteY75" fmla="*/ 8470 h 10000"/>
                <a:gd name="connsiteX76" fmla="*/ 9718 w 10000"/>
                <a:gd name="connsiteY76" fmla="*/ 8314 h 10000"/>
                <a:gd name="connsiteX77" fmla="*/ 9617 w 10000"/>
                <a:gd name="connsiteY77" fmla="*/ 8188 h 10000"/>
                <a:gd name="connsiteX78" fmla="*/ 9506 w 10000"/>
                <a:gd name="connsiteY78" fmla="*/ 8091 h 10000"/>
                <a:gd name="connsiteX79" fmla="*/ 9395 w 10000"/>
                <a:gd name="connsiteY79" fmla="*/ 8024 h 10000"/>
                <a:gd name="connsiteX80" fmla="*/ 9274 w 10000"/>
                <a:gd name="connsiteY80" fmla="*/ 7976 h 10000"/>
                <a:gd name="connsiteX81" fmla="*/ 9153 w 10000"/>
                <a:gd name="connsiteY81" fmla="*/ 7947 h 10000"/>
                <a:gd name="connsiteX82" fmla="*/ 9022 w 10000"/>
                <a:gd name="connsiteY82" fmla="*/ 7926 h 10000"/>
                <a:gd name="connsiteX83" fmla="*/ 8901 w 10000"/>
                <a:gd name="connsiteY83" fmla="*/ 7926 h 10000"/>
                <a:gd name="connsiteX84" fmla="*/ 8901 w 10000"/>
                <a:gd name="connsiteY84" fmla="*/ 7926 h 10000"/>
                <a:gd name="connsiteX85" fmla="*/ 8901 w 10000"/>
                <a:gd name="connsiteY85" fmla="*/ 7926 h 10000"/>
                <a:gd name="connsiteX86" fmla="*/ 8901 w 10000"/>
                <a:gd name="connsiteY86" fmla="*/ 7926 h 10000"/>
                <a:gd name="connsiteX87" fmla="*/ 8901 w 10000"/>
                <a:gd name="connsiteY87" fmla="*/ 7926 h 10000"/>
                <a:gd name="connsiteX88" fmla="*/ 8901 w 10000"/>
                <a:gd name="connsiteY88" fmla="*/ 7926 h 10000"/>
                <a:gd name="connsiteX89" fmla="*/ 8700 w 10000"/>
                <a:gd name="connsiteY89" fmla="*/ 7926 h 10000"/>
                <a:gd name="connsiteX90" fmla="*/ 8528 w 10000"/>
                <a:gd name="connsiteY90" fmla="*/ 7947 h 10000"/>
                <a:gd name="connsiteX91" fmla="*/ 8528 w 10000"/>
                <a:gd name="connsiteY91" fmla="*/ 7947 h 10000"/>
                <a:gd name="connsiteX92" fmla="*/ 8528 w 10000"/>
                <a:gd name="connsiteY92" fmla="*/ 7947 h 10000"/>
                <a:gd name="connsiteX93" fmla="*/ 8528 w 10000"/>
                <a:gd name="connsiteY93" fmla="*/ 7947 h 10000"/>
                <a:gd name="connsiteX94" fmla="*/ 8518 w 10000"/>
                <a:gd name="connsiteY94" fmla="*/ 7955 h 10000"/>
                <a:gd name="connsiteX95" fmla="*/ 8518 w 10000"/>
                <a:gd name="connsiteY95" fmla="*/ 7955 h 10000"/>
                <a:gd name="connsiteX96" fmla="*/ 8508 w 10000"/>
                <a:gd name="connsiteY96" fmla="*/ 7955 h 10000"/>
                <a:gd name="connsiteX97" fmla="*/ 8508 w 10000"/>
                <a:gd name="connsiteY97" fmla="*/ 7955 h 10000"/>
                <a:gd name="connsiteX98" fmla="*/ 8508 w 10000"/>
                <a:gd name="connsiteY98" fmla="*/ 7955 h 10000"/>
                <a:gd name="connsiteX99" fmla="*/ 8508 w 10000"/>
                <a:gd name="connsiteY99" fmla="*/ 7955 h 10000"/>
                <a:gd name="connsiteX100" fmla="*/ 8337 w 10000"/>
                <a:gd name="connsiteY100" fmla="*/ 7976 h 10000"/>
                <a:gd name="connsiteX101" fmla="*/ 8135 w 10000"/>
                <a:gd name="connsiteY101" fmla="*/ 8024 h 10000"/>
                <a:gd name="connsiteX102" fmla="*/ 7671 w 10000"/>
                <a:gd name="connsiteY102" fmla="*/ 8139 h 10000"/>
                <a:gd name="connsiteX103" fmla="*/ 7671 w 10000"/>
                <a:gd name="connsiteY103" fmla="*/ 8139 h 10000"/>
                <a:gd name="connsiteX104" fmla="*/ 7671 w 10000"/>
                <a:gd name="connsiteY104" fmla="*/ 8139 h 10000"/>
                <a:gd name="connsiteX105" fmla="*/ 7671 w 10000"/>
                <a:gd name="connsiteY105" fmla="*/ 8139 h 10000"/>
                <a:gd name="connsiteX106" fmla="*/ 7661 w 10000"/>
                <a:gd name="connsiteY106" fmla="*/ 8139 h 10000"/>
                <a:gd name="connsiteX107" fmla="*/ 7661 w 10000"/>
                <a:gd name="connsiteY107" fmla="*/ 8139 h 10000"/>
                <a:gd name="connsiteX108" fmla="*/ 7450 w 10000"/>
                <a:gd name="connsiteY108" fmla="*/ 8188 h 10000"/>
                <a:gd name="connsiteX109" fmla="*/ 7248 w 10000"/>
                <a:gd name="connsiteY109" fmla="*/ 8237 h 10000"/>
                <a:gd name="connsiteX110" fmla="*/ 7036 w 10000"/>
                <a:gd name="connsiteY110" fmla="*/ 8275 h 10000"/>
                <a:gd name="connsiteX111" fmla="*/ 6835 w 10000"/>
                <a:gd name="connsiteY111" fmla="*/ 8275 h 10000"/>
                <a:gd name="connsiteX112" fmla="*/ 6835 w 10000"/>
                <a:gd name="connsiteY112" fmla="*/ 8275 h 10000"/>
                <a:gd name="connsiteX113" fmla="*/ 6835 w 10000"/>
                <a:gd name="connsiteY113" fmla="*/ 8275 h 10000"/>
                <a:gd name="connsiteX114" fmla="*/ 6835 w 10000"/>
                <a:gd name="connsiteY114" fmla="*/ 8275 h 10000"/>
                <a:gd name="connsiteX115" fmla="*/ 6835 w 10000"/>
                <a:gd name="connsiteY115" fmla="*/ 8275 h 10000"/>
                <a:gd name="connsiteX116" fmla="*/ 6835 w 10000"/>
                <a:gd name="connsiteY116" fmla="*/ 8275 h 10000"/>
                <a:gd name="connsiteX117" fmla="*/ 6835 w 10000"/>
                <a:gd name="connsiteY117" fmla="*/ 8275 h 10000"/>
                <a:gd name="connsiteX118" fmla="*/ 6835 w 10000"/>
                <a:gd name="connsiteY118" fmla="*/ 8275 h 10000"/>
                <a:gd name="connsiteX119" fmla="*/ 6663 w 10000"/>
                <a:gd name="connsiteY119" fmla="*/ 8275 h 10000"/>
                <a:gd name="connsiteX120" fmla="*/ 6512 w 10000"/>
                <a:gd name="connsiteY120" fmla="*/ 8237 h 10000"/>
                <a:gd name="connsiteX121" fmla="*/ 6442 w 10000"/>
                <a:gd name="connsiteY121" fmla="*/ 8207 h 10000"/>
                <a:gd name="connsiteX122" fmla="*/ 6381 w 10000"/>
                <a:gd name="connsiteY122" fmla="*/ 8177 h 10000"/>
                <a:gd name="connsiteX123" fmla="*/ 6321 w 10000"/>
                <a:gd name="connsiteY123" fmla="*/ 8139 h 10000"/>
                <a:gd name="connsiteX124" fmla="*/ 6270 w 10000"/>
                <a:gd name="connsiteY124" fmla="*/ 8091 h 10000"/>
                <a:gd name="connsiteX125" fmla="*/ 6220 w 10000"/>
                <a:gd name="connsiteY125" fmla="*/ 8032 h 10000"/>
                <a:gd name="connsiteX126" fmla="*/ 6169 w 10000"/>
                <a:gd name="connsiteY126" fmla="*/ 7965 h 10000"/>
                <a:gd name="connsiteX127" fmla="*/ 6149 w 10000"/>
                <a:gd name="connsiteY127" fmla="*/ 7898 h 10000"/>
                <a:gd name="connsiteX128" fmla="*/ 6109 w 10000"/>
                <a:gd name="connsiteY128" fmla="*/ 7810 h 10000"/>
                <a:gd name="connsiteX129" fmla="*/ 6099 w 10000"/>
                <a:gd name="connsiteY129" fmla="*/ 7723 h 10000"/>
                <a:gd name="connsiteX130" fmla="*/ 6089 w 10000"/>
                <a:gd name="connsiteY130" fmla="*/ 7617 h 10000"/>
                <a:gd name="connsiteX131" fmla="*/ 6089 w 10000"/>
                <a:gd name="connsiteY131" fmla="*/ 7501 h 10000"/>
                <a:gd name="connsiteX132" fmla="*/ 6089 w 10000"/>
                <a:gd name="connsiteY132" fmla="*/ 7374 h 10000"/>
                <a:gd name="connsiteX133" fmla="*/ 6089 w 10000"/>
                <a:gd name="connsiteY133" fmla="*/ 7374 h 10000"/>
                <a:gd name="connsiteX134" fmla="*/ 6089 w 10000"/>
                <a:gd name="connsiteY134" fmla="*/ 7374 h 10000"/>
                <a:gd name="connsiteX135" fmla="*/ 6089 w 10000"/>
                <a:gd name="connsiteY135" fmla="*/ 7374 h 10000"/>
                <a:gd name="connsiteX136" fmla="*/ 6089 w 10000"/>
                <a:gd name="connsiteY136" fmla="*/ 7344 h 10000"/>
                <a:gd name="connsiteX137" fmla="*/ 6089 w 10000"/>
                <a:gd name="connsiteY137" fmla="*/ 7344 h 10000"/>
                <a:gd name="connsiteX138" fmla="*/ 6099 w 10000"/>
                <a:gd name="connsiteY138" fmla="*/ 7344 h 10000"/>
                <a:gd name="connsiteX139" fmla="*/ 6099 w 10000"/>
                <a:gd name="connsiteY139" fmla="*/ 7344 h 10000"/>
                <a:gd name="connsiteX140" fmla="*/ 6099 w 10000"/>
                <a:gd name="connsiteY140" fmla="*/ 7336 h 10000"/>
                <a:gd name="connsiteX141" fmla="*/ 6099 w 10000"/>
                <a:gd name="connsiteY141" fmla="*/ 7336 h 10000"/>
                <a:gd name="connsiteX142" fmla="*/ 6099 w 10000"/>
                <a:gd name="connsiteY142" fmla="*/ 7336 h 10000"/>
                <a:gd name="connsiteX143" fmla="*/ 6129 w 10000"/>
                <a:gd name="connsiteY143" fmla="*/ 7016 h 10000"/>
                <a:gd name="connsiteX144" fmla="*/ 6179 w 10000"/>
                <a:gd name="connsiteY144" fmla="*/ 6754 h 10000"/>
                <a:gd name="connsiteX145" fmla="*/ 6240 w 10000"/>
                <a:gd name="connsiteY145" fmla="*/ 6531 h 10000"/>
                <a:gd name="connsiteX146" fmla="*/ 6280 w 10000"/>
                <a:gd name="connsiteY146" fmla="*/ 6453 h 10000"/>
                <a:gd name="connsiteX147" fmla="*/ 6321 w 10000"/>
                <a:gd name="connsiteY147" fmla="*/ 6366 h 10000"/>
                <a:gd name="connsiteX148" fmla="*/ 6351 w 10000"/>
                <a:gd name="connsiteY148" fmla="*/ 6309 h 10000"/>
                <a:gd name="connsiteX149" fmla="*/ 6401 w 10000"/>
                <a:gd name="connsiteY149" fmla="*/ 6250 h 10000"/>
                <a:gd name="connsiteX150" fmla="*/ 6452 w 10000"/>
                <a:gd name="connsiteY150" fmla="*/ 6202 h 10000"/>
                <a:gd name="connsiteX151" fmla="*/ 6512 w 10000"/>
                <a:gd name="connsiteY151" fmla="*/ 6163 h 10000"/>
                <a:gd name="connsiteX152" fmla="*/ 6563 w 10000"/>
                <a:gd name="connsiteY152" fmla="*/ 6134 h 10000"/>
                <a:gd name="connsiteX153" fmla="*/ 6623 w 10000"/>
                <a:gd name="connsiteY153" fmla="*/ 6125 h 10000"/>
                <a:gd name="connsiteX154" fmla="*/ 6694 w 10000"/>
                <a:gd name="connsiteY154" fmla="*/ 6105 h 10000"/>
                <a:gd name="connsiteX155" fmla="*/ 6774 w 10000"/>
                <a:gd name="connsiteY155" fmla="*/ 6096 h 10000"/>
                <a:gd name="connsiteX156" fmla="*/ 6774 w 10000"/>
                <a:gd name="connsiteY156" fmla="*/ 6096 h 10000"/>
                <a:gd name="connsiteX157" fmla="*/ 6774 w 10000"/>
                <a:gd name="connsiteY157" fmla="*/ 6096 h 10000"/>
                <a:gd name="connsiteX158" fmla="*/ 6774 w 10000"/>
                <a:gd name="connsiteY158" fmla="*/ 6096 h 10000"/>
                <a:gd name="connsiteX159" fmla="*/ 6774 w 10000"/>
                <a:gd name="connsiteY159" fmla="*/ 6096 h 10000"/>
                <a:gd name="connsiteX160" fmla="*/ 6774 w 10000"/>
                <a:gd name="connsiteY160" fmla="*/ 6096 h 10000"/>
                <a:gd name="connsiteX161" fmla="*/ 6774 w 10000"/>
                <a:gd name="connsiteY161" fmla="*/ 6096 h 10000"/>
                <a:gd name="connsiteX162" fmla="*/ 6774 w 10000"/>
                <a:gd name="connsiteY162" fmla="*/ 6096 h 10000"/>
                <a:gd name="connsiteX163" fmla="*/ 6875 w 10000"/>
                <a:gd name="connsiteY163" fmla="*/ 6105 h 10000"/>
                <a:gd name="connsiteX164" fmla="*/ 7006 w 10000"/>
                <a:gd name="connsiteY164" fmla="*/ 6134 h 10000"/>
                <a:gd name="connsiteX165" fmla="*/ 7137 w 10000"/>
                <a:gd name="connsiteY165" fmla="*/ 6154 h 10000"/>
                <a:gd name="connsiteX166" fmla="*/ 7268 w 10000"/>
                <a:gd name="connsiteY166" fmla="*/ 6202 h 10000"/>
                <a:gd name="connsiteX167" fmla="*/ 7601 w 10000"/>
                <a:gd name="connsiteY167" fmla="*/ 6318 h 10000"/>
                <a:gd name="connsiteX168" fmla="*/ 7964 w 10000"/>
                <a:gd name="connsiteY168" fmla="*/ 6464 h 10000"/>
                <a:gd name="connsiteX169" fmla="*/ 7964 w 10000"/>
                <a:gd name="connsiteY169" fmla="*/ 6464 h 10000"/>
                <a:gd name="connsiteX170" fmla="*/ 7984 w 10000"/>
                <a:gd name="connsiteY170" fmla="*/ 6464 h 10000"/>
                <a:gd name="connsiteX171" fmla="*/ 7984 w 10000"/>
                <a:gd name="connsiteY171" fmla="*/ 6464 h 10000"/>
                <a:gd name="connsiteX172" fmla="*/ 7994 w 10000"/>
                <a:gd name="connsiteY172" fmla="*/ 6464 h 10000"/>
                <a:gd name="connsiteX173" fmla="*/ 7994 w 10000"/>
                <a:gd name="connsiteY173" fmla="*/ 6464 h 10000"/>
                <a:gd name="connsiteX174" fmla="*/ 8216 w 10000"/>
                <a:gd name="connsiteY174" fmla="*/ 6540 h 10000"/>
                <a:gd name="connsiteX175" fmla="*/ 8407 w 10000"/>
                <a:gd name="connsiteY175" fmla="*/ 6601 h 10000"/>
                <a:gd name="connsiteX176" fmla="*/ 8599 w 10000"/>
                <a:gd name="connsiteY176" fmla="*/ 6639 h 10000"/>
                <a:gd name="connsiteX177" fmla="*/ 8770 w 10000"/>
                <a:gd name="connsiteY177" fmla="*/ 6648 h 10000"/>
                <a:gd name="connsiteX178" fmla="*/ 8770 w 10000"/>
                <a:gd name="connsiteY178" fmla="*/ 6648 h 10000"/>
                <a:gd name="connsiteX179" fmla="*/ 8770 w 10000"/>
                <a:gd name="connsiteY179" fmla="*/ 6648 h 10000"/>
                <a:gd name="connsiteX180" fmla="*/ 8770 w 10000"/>
                <a:gd name="connsiteY180" fmla="*/ 6648 h 10000"/>
                <a:gd name="connsiteX181" fmla="*/ 8770 w 10000"/>
                <a:gd name="connsiteY181" fmla="*/ 6648 h 10000"/>
                <a:gd name="connsiteX182" fmla="*/ 8770 w 10000"/>
                <a:gd name="connsiteY182" fmla="*/ 6648 h 10000"/>
                <a:gd name="connsiteX183" fmla="*/ 8911 w 10000"/>
                <a:gd name="connsiteY183" fmla="*/ 6639 h 10000"/>
                <a:gd name="connsiteX184" fmla="*/ 9032 w 10000"/>
                <a:gd name="connsiteY184" fmla="*/ 6601 h 10000"/>
                <a:gd name="connsiteX185" fmla="*/ 9093 w 10000"/>
                <a:gd name="connsiteY185" fmla="*/ 6578 h 10000"/>
                <a:gd name="connsiteX186" fmla="*/ 9143 w 10000"/>
                <a:gd name="connsiteY186" fmla="*/ 6550 h 10000"/>
                <a:gd name="connsiteX187" fmla="*/ 9194 w 10000"/>
                <a:gd name="connsiteY187" fmla="*/ 6522 h 10000"/>
                <a:gd name="connsiteX188" fmla="*/ 9244 w 10000"/>
                <a:gd name="connsiteY188" fmla="*/ 6473 h 10000"/>
                <a:gd name="connsiteX189" fmla="*/ 9274 w 10000"/>
                <a:gd name="connsiteY189" fmla="*/ 6426 h 10000"/>
                <a:gd name="connsiteX190" fmla="*/ 9315 w 10000"/>
                <a:gd name="connsiteY190" fmla="*/ 6366 h 10000"/>
                <a:gd name="connsiteX191" fmla="*/ 9375 w 10000"/>
                <a:gd name="connsiteY191" fmla="*/ 6232 h 10000"/>
                <a:gd name="connsiteX192" fmla="*/ 9425 w 10000"/>
                <a:gd name="connsiteY192" fmla="*/ 6047 h 10000"/>
                <a:gd name="connsiteX193" fmla="*/ 9446 w 10000"/>
                <a:gd name="connsiteY193" fmla="*/ 5853 h 10000"/>
                <a:gd name="connsiteX194" fmla="*/ 9456 w 10000"/>
                <a:gd name="connsiteY194" fmla="*/ 5600 h 10000"/>
                <a:gd name="connsiteX195" fmla="*/ 9446 w 10000"/>
                <a:gd name="connsiteY195" fmla="*/ 5330 h 10000"/>
                <a:gd name="connsiteX196" fmla="*/ 9415 w 10000"/>
                <a:gd name="connsiteY196" fmla="*/ 5020 h 10000"/>
                <a:gd name="connsiteX197" fmla="*/ 9365 w 10000"/>
                <a:gd name="connsiteY197" fmla="*/ 4650 h 10000"/>
                <a:gd name="connsiteX198" fmla="*/ 9284 w 10000"/>
                <a:gd name="connsiteY198" fmla="*/ 4254 h 10000"/>
                <a:gd name="connsiteX199" fmla="*/ 9204 w 10000"/>
                <a:gd name="connsiteY199" fmla="*/ 3789 h 10000"/>
                <a:gd name="connsiteX200" fmla="*/ 9083 w 10000"/>
                <a:gd name="connsiteY200" fmla="*/ 3304 h 10000"/>
                <a:gd name="connsiteX201" fmla="*/ 8931 w 10000"/>
                <a:gd name="connsiteY201" fmla="*/ 2763 h 10000"/>
                <a:gd name="connsiteX202" fmla="*/ 8931 w 10000"/>
                <a:gd name="connsiteY202" fmla="*/ 2763 h 10000"/>
                <a:gd name="connsiteX203" fmla="*/ 8931 w 10000"/>
                <a:gd name="connsiteY203" fmla="*/ 2723 h 10000"/>
                <a:gd name="connsiteX204" fmla="*/ 8931 w 10000"/>
                <a:gd name="connsiteY204" fmla="*/ 2723 h 10000"/>
                <a:gd name="connsiteX205" fmla="*/ 8921 w 10000"/>
                <a:gd name="connsiteY205" fmla="*/ 2713 h 10000"/>
                <a:gd name="connsiteX206" fmla="*/ 8921 w 10000"/>
                <a:gd name="connsiteY206" fmla="*/ 2713 h 10000"/>
                <a:gd name="connsiteX207" fmla="*/ 8911 w 10000"/>
                <a:gd name="connsiteY207" fmla="*/ 2665 h 10000"/>
                <a:gd name="connsiteX208" fmla="*/ 8911 w 10000"/>
                <a:gd name="connsiteY208" fmla="*/ 2665 h 10000"/>
                <a:gd name="connsiteX209" fmla="*/ 8911 w 10000"/>
                <a:gd name="connsiteY209" fmla="*/ 2656 h 10000"/>
                <a:gd name="connsiteX210" fmla="*/ 8911 w 10000"/>
                <a:gd name="connsiteY210" fmla="*/ 2656 h 10000"/>
                <a:gd name="connsiteX211" fmla="*/ 8911 w 10000"/>
                <a:gd name="connsiteY211" fmla="*/ 2656 h 10000"/>
                <a:gd name="connsiteX212" fmla="*/ 8911 w 10000"/>
                <a:gd name="connsiteY212" fmla="*/ 2656 h 10000"/>
                <a:gd name="connsiteX213" fmla="*/ 8478 w 10000"/>
                <a:gd name="connsiteY213" fmla="*/ 2685 h 10000"/>
                <a:gd name="connsiteX214" fmla="*/ 8044 w 10000"/>
                <a:gd name="connsiteY214" fmla="*/ 2723 h 10000"/>
                <a:gd name="connsiteX215" fmla="*/ 7147 w 10000"/>
                <a:gd name="connsiteY215" fmla="*/ 2819 h 10000"/>
                <a:gd name="connsiteX216" fmla="*/ 6300 w 10000"/>
                <a:gd name="connsiteY216" fmla="*/ 2917 h 10000"/>
                <a:gd name="connsiteX217" fmla="*/ 5917 w 10000"/>
                <a:gd name="connsiteY217" fmla="*/ 2946 h 10000"/>
                <a:gd name="connsiteX218" fmla="*/ 5554 w 10000"/>
                <a:gd name="connsiteY218" fmla="*/ 2975 h 10000"/>
                <a:gd name="connsiteX219" fmla="*/ 5554 w 10000"/>
                <a:gd name="connsiteY219" fmla="*/ 2975 h 10000"/>
                <a:gd name="connsiteX220" fmla="*/ 5484 w 10000"/>
                <a:gd name="connsiteY220" fmla="*/ 2975 h 10000"/>
                <a:gd name="connsiteX221" fmla="*/ 5484 w 10000"/>
                <a:gd name="connsiteY221" fmla="*/ 2975 h 10000"/>
                <a:gd name="connsiteX222" fmla="*/ 5484 w 10000"/>
                <a:gd name="connsiteY222" fmla="*/ 2975 h 10000"/>
                <a:gd name="connsiteX223" fmla="*/ 5484 w 10000"/>
                <a:gd name="connsiteY223" fmla="*/ 2975 h 10000"/>
                <a:gd name="connsiteX224" fmla="*/ 5484 w 10000"/>
                <a:gd name="connsiteY224" fmla="*/ 2975 h 10000"/>
                <a:gd name="connsiteX225" fmla="*/ 5484 w 10000"/>
                <a:gd name="connsiteY225" fmla="*/ 2975 h 10000"/>
                <a:gd name="connsiteX226" fmla="*/ 5484 w 10000"/>
                <a:gd name="connsiteY226" fmla="*/ 2975 h 10000"/>
                <a:gd name="connsiteX227" fmla="*/ 5313 w 10000"/>
                <a:gd name="connsiteY227" fmla="*/ 2955 h 10000"/>
                <a:gd name="connsiteX228" fmla="*/ 5151 w 10000"/>
                <a:gd name="connsiteY228" fmla="*/ 2927 h 10000"/>
                <a:gd name="connsiteX229" fmla="*/ 5030 w 10000"/>
                <a:gd name="connsiteY229" fmla="*/ 2868 h 10000"/>
                <a:gd name="connsiteX230" fmla="*/ 4919 w 10000"/>
                <a:gd name="connsiteY230" fmla="*/ 2790 h 10000"/>
                <a:gd name="connsiteX231" fmla="*/ 4829 w 10000"/>
                <a:gd name="connsiteY231" fmla="*/ 2703 h 10000"/>
                <a:gd name="connsiteX232" fmla="*/ 4748 w 10000"/>
                <a:gd name="connsiteY232" fmla="*/ 2597 h 10000"/>
                <a:gd name="connsiteX233" fmla="*/ 4708 w 10000"/>
                <a:gd name="connsiteY233" fmla="*/ 2482 h 10000"/>
                <a:gd name="connsiteX234" fmla="*/ 4667 w 10000"/>
                <a:gd name="connsiteY234" fmla="*/ 2346 h 10000"/>
                <a:gd name="connsiteX235" fmla="*/ 4637 w 10000"/>
                <a:gd name="connsiteY235" fmla="*/ 2210 h 10000"/>
                <a:gd name="connsiteX236" fmla="*/ 4627 w 10000"/>
                <a:gd name="connsiteY236" fmla="*/ 2065 h 10000"/>
                <a:gd name="connsiteX237" fmla="*/ 4627 w 10000"/>
                <a:gd name="connsiteY237" fmla="*/ 1909 h 10000"/>
                <a:gd name="connsiteX238" fmla="*/ 4637 w 10000"/>
                <a:gd name="connsiteY238" fmla="*/ 1762 h 10000"/>
                <a:gd name="connsiteX239" fmla="*/ 4667 w 10000"/>
                <a:gd name="connsiteY239" fmla="*/ 1598 h 10000"/>
                <a:gd name="connsiteX240" fmla="*/ 4688 w 10000"/>
                <a:gd name="connsiteY240" fmla="*/ 1443 h 10000"/>
                <a:gd name="connsiteX241" fmla="*/ 4728 w 10000"/>
                <a:gd name="connsiteY241" fmla="*/ 1289 h 10000"/>
                <a:gd name="connsiteX242" fmla="*/ 4778 w 10000"/>
                <a:gd name="connsiteY242" fmla="*/ 1134 h 10000"/>
                <a:gd name="connsiteX243" fmla="*/ 4778 w 10000"/>
                <a:gd name="connsiteY243" fmla="*/ 1134 h 10000"/>
                <a:gd name="connsiteX244" fmla="*/ 4778 w 10000"/>
                <a:gd name="connsiteY244" fmla="*/ 1134 h 10000"/>
                <a:gd name="connsiteX245" fmla="*/ 4778 w 10000"/>
                <a:gd name="connsiteY245" fmla="*/ 1134 h 10000"/>
                <a:gd name="connsiteX246" fmla="*/ 4778 w 10000"/>
                <a:gd name="connsiteY246" fmla="*/ 1134 h 10000"/>
                <a:gd name="connsiteX247" fmla="*/ 4778 w 10000"/>
                <a:gd name="connsiteY247" fmla="*/ 1134 h 10000"/>
                <a:gd name="connsiteX248" fmla="*/ 4788 w 10000"/>
                <a:gd name="connsiteY248" fmla="*/ 1123 h 10000"/>
                <a:gd name="connsiteX249" fmla="*/ 4788 w 10000"/>
                <a:gd name="connsiteY249" fmla="*/ 1123 h 10000"/>
                <a:gd name="connsiteX250" fmla="*/ 4788 w 10000"/>
                <a:gd name="connsiteY250" fmla="*/ 1123 h 10000"/>
                <a:gd name="connsiteX251" fmla="*/ 4788 w 10000"/>
                <a:gd name="connsiteY251" fmla="*/ 1123 h 10000"/>
                <a:gd name="connsiteX252" fmla="*/ 4788 w 10000"/>
                <a:gd name="connsiteY252" fmla="*/ 1114 h 10000"/>
                <a:gd name="connsiteX253" fmla="*/ 4788 w 10000"/>
                <a:gd name="connsiteY253" fmla="*/ 1114 h 10000"/>
                <a:gd name="connsiteX254" fmla="*/ 4788 w 10000"/>
                <a:gd name="connsiteY254" fmla="*/ 1114 h 10000"/>
                <a:gd name="connsiteX255" fmla="*/ 4788 w 10000"/>
                <a:gd name="connsiteY255" fmla="*/ 1114 h 10000"/>
                <a:gd name="connsiteX256" fmla="*/ 4788 w 10000"/>
                <a:gd name="connsiteY256" fmla="*/ 1104 h 10000"/>
                <a:gd name="connsiteX257" fmla="*/ 4788 w 10000"/>
                <a:gd name="connsiteY257" fmla="*/ 1104 h 10000"/>
                <a:gd name="connsiteX258" fmla="*/ 4788 w 10000"/>
                <a:gd name="connsiteY258" fmla="*/ 1104 h 10000"/>
                <a:gd name="connsiteX259" fmla="*/ 4788 w 10000"/>
                <a:gd name="connsiteY259" fmla="*/ 1104 h 10000"/>
                <a:gd name="connsiteX260" fmla="*/ 4788 w 10000"/>
                <a:gd name="connsiteY260" fmla="*/ 1094 h 10000"/>
                <a:gd name="connsiteX261" fmla="*/ 4788 w 10000"/>
                <a:gd name="connsiteY261" fmla="*/ 1094 h 10000"/>
                <a:gd name="connsiteX262" fmla="*/ 4859 w 10000"/>
                <a:gd name="connsiteY262" fmla="*/ 853 h 10000"/>
                <a:gd name="connsiteX263" fmla="*/ 4909 w 10000"/>
                <a:gd name="connsiteY263" fmla="*/ 640 h 10000"/>
                <a:gd name="connsiteX264" fmla="*/ 4919 w 10000"/>
                <a:gd name="connsiteY264" fmla="*/ 553 h 10000"/>
                <a:gd name="connsiteX265" fmla="*/ 4919 w 10000"/>
                <a:gd name="connsiteY265" fmla="*/ 454 h 10000"/>
                <a:gd name="connsiteX266" fmla="*/ 4909 w 10000"/>
                <a:gd name="connsiteY266" fmla="*/ 377 h 10000"/>
                <a:gd name="connsiteX267" fmla="*/ 4899 w 10000"/>
                <a:gd name="connsiteY267" fmla="*/ 300 h 10000"/>
                <a:gd name="connsiteX268" fmla="*/ 4859 w 10000"/>
                <a:gd name="connsiteY268" fmla="*/ 233 h 10000"/>
                <a:gd name="connsiteX269" fmla="*/ 4829 w 10000"/>
                <a:gd name="connsiteY269" fmla="*/ 175 h 10000"/>
                <a:gd name="connsiteX270" fmla="*/ 4778 w 10000"/>
                <a:gd name="connsiteY270" fmla="*/ 115 h 10000"/>
                <a:gd name="connsiteX271" fmla="*/ 4708 w 10000"/>
                <a:gd name="connsiteY271" fmla="*/ 77 h 10000"/>
                <a:gd name="connsiteX272" fmla="*/ 4627 w 10000"/>
                <a:gd name="connsiteY272" fmla="*/ 47 h 10000"/>
                <a:gd name="connsiteX273" fmla="*/ 4536 w 10000"/>
                <a:gd name="connsiteY273" fmla="*/ 9 h 10000"/>
                <a:gd name="connsiteX274" fmla="*/ 4425 w 10000"/>
                <a:gd name="connsiteY274" fmla="*/ 0 h 10000"/>
                <a:gd name="connsiteX275" fmla="*/ 4304 w 10000"/>
                <a:gd name="connsiteY275" fmla="*/ 0 h 10000"/>
                <a:gd name="connsiteX276" fmla="*/ 4304 w 10000"/>
                <a:gd name="connsiteY276" fmla="*/ 0 h 10000"/>
                <a:gd name="connsiteX277" fmla="*/ 4304 w 10000"/>
                <a:gd name="connsiteY277" fmla="*/ 0 h 10000"/>
                <a:gd name="connsiteX0" fmla="*/ 4304 w 10000"/>
                <a:gd name="connsiteY0" fmla="*/ 0 h 10000"/>
                <a:gd name="connsiteX1" fmla="*/ 4304 w 10000"/>
                <a:gd name="connsiteY1" fmla="*/ 0 h 10000"/>
                <a:gd name="connsiteX2" fmla="*/ 4304 w 10000"/>
                <a:gd name="connsiteY2" fmla="*/ 0 h 10000"/>
                <a:gd name="connsiteX3" fmla="*/ 4163 w 10000"/>
                <a:gd name="connsiteY3" fmla="*/ 0 h 10000"/>
                <a:gd name="connsiteX4" fmla="*/ 4002 w 10000"/>
                <a:gd name="connsiteY4" fmla="*/ 9 h 10000"/>
                <a:gd name="connsiteX5" fmla="*/ 3851 w 10000"/>
                <a:gd name="connsiteY5" fmla="*/ 30 h 10000"/>
                <a:gd name="connsiteX6" fmla="*/ 3659 w 10000"/>
                <a:gd name="connsiteY6" fmla="*/ 68 h 10000"/>
                <a:gd name="connsiteX7" fmla="*/ 3659 w 10000"/>
                <a:gd name="connsiteY7" fmla="*/ 68 h 10000"/>
                <a:gd name="connsiteX8" fmla="*/ 3659 w 10000"/>
                <a:gd name="connsiteY8" fmla="*/ 68 h 10000"/>
                <a:gd name="connsiteX9" fmla="*/ 3659 w 10000"/>
                <a:gd name="connsiteY9" fmla="*/ 68 h 10000"/>
                <a:gd name="connsiteX10" fmla="*/ 3649 w 10000"/>
                <a:gd name="connsiteY10" fmla="*/ 68 h 10000"/>
                <a:gd name="connsiteX11" fmla="*/ 3649 w 10000"/>
                <a:gd name="connsiteY11" fmla="*/ 68 h 10000"/>
                <a:gd name="connsiteX12" fmla="*/ 3649 w 10000"/>
                <a:gd name="connsiteY12" fmla="*/ 77 h 10000"/>
                <a:gd name="connsiteX13" fmla="*/ 3649 w 10000"/>
                <a:gd name="connsiteY13" fmla="*/ 77 h 10000"/>
                <a:gd name="connsiteX14" fmla="*/ 3649 w 10000"/>
                <a:gd name="connsiteY14" fmla="*/ 77 h 10000"/>
                <a:gd name="connsiteX15" fmla="*/ 3407 w 10000"/>
                <a:gd name="connsiteY15" fmla="*/ 135 h 10000"/>
                <a:gd name="connsiteX16" fmla="*/ 3216 w 10000"/>
                <a:gd name="connsiteY16" fmla="*/ 194 h 10000"/>
                <a:gd name="connsiteX17" fmla="*/ 3054 w 10000"/>
                <a:gd name="connsiteY17" fmla="*/ 272 h 10000"/>
                <a:gd name="connsiteX18" fmla="*/ 2913 w 10000"/>
                <a:gd name="connsiteY18" fmla="*/ 350 h 10000"/>
                <a:gd name="connsiteX19" fmla="*/ 2833 w 10000"/>
                <a:gd name="connsiteY19" fmla="*/ 436 h 10000"/>
                <a:gd name="connsiteX20" fmla="*/ 2792 w 10000"/>
                <a:gd name="connsiteY20" fmla="*/ 475 h 10000"/>
                <a:gd name="connsiteX21" fmla="*/ 2772 w 10000"/>
                <a:gd name="connsiteY21" fmla="*/ 523 h 10000"/>
                <a:gd name="connsiteX22" fmla="*/ 2732 w 10000"/>
                <a:gd name="connsiteY22" fmla="*/ 628 h 10000"/>
                <a:gd name="connsiteX23" fmla="*/ 2722 w 10000"/>
                <a:gd name="connsiteY23" fmla="*/ 746 h 10000"/>
                <a:gd name="connsiteX24" fmla="*/ 2722 w 10000"/>
                <a:gd name="connsiteY24" fmla="*/ 746 h 10000"/>
                <a:gd name="connsiteX25" fmla="*/ 2732 w 10000"/>
                <a:gd name="connsiteY25" fmla="*/ 881 h 10000"/>
                <a:gd name="connsiteX26" fmla="*/ 2762 w 10000"/>
                <a:gd name="connsiteY26" fmla="*/ 1008 h 10000"/>
                <a:gd name="connsiteX27" fmla="*/ 2792 w 10000"/>
                <a:gd name="connsiteY27" fmla="*/ 1153 h 10000"/>
                <a:gd name="connsiteX28" fmla="*/ 2853 w 10000"/>
                <a:gd name="connsiteY28" fmla="*/ 1316 h 10000"/>
                <a:gd name="connsiteX29" fmla="*/ 2984 w 10000"/>
                <a:gd name="connsiteY29" fmla="*/ 1666 h 10000"/>
                <a:gd name="connsiteX30" fmla="*/ 3125 w 10000"/>
                <a:gd name="connsiteY30" fmla="*/ 2093 h 10000"/>
                <a:gd name="connsiteX31" fmla="*/ 3125 w 10000"/>
                <a:gd name="connsiteY31" fmla="*/ 2093 h 10000"/>
                <a:gd name="connsiteX32" fmla="*/ 3125 w 10000"/>
                <a:gd name="connsiteY32" fmla="*/ 2093 h 10000"/>
                <a:gd name="connsiteX33" fmla="*/ 3125 w 10000"/>
                <a:gd name="connsiteY33" fmla="*/ 2104 h 10000"/>
                <a:gd name="connsiteX34" fmla="*/ 3125 w 10000"/>
                <a:gd name="connsiteY34" fmla="*/ 2104 h 10000"/>
                <a:gd name="connsiteX35" fmla="*/ 3135 w 10000"/>
                <a:gd name="connsiteY35" fmla="*/ 2113 h 10000"/>
                <a:gd name="connsiteX36" fmla="*/ 3135 w 10000"/>
                <a:gd name="connsiteY36" fmla="*/ 2113 h 10000"/>
                <a:gd name="connsiteX37" fmla="*/ 3175 w 10000"/>
                <a:gd name="connsiteY37" fmla="*/ 2229 h 10000"/>
                <a:gd name="connsiteX38" fmla="*/ 3196 w 10000"/>
                <a:gd name="connsiteY38" fmla="*/ 2346 h 10000"/>
                <a:gd name="connsiteX39" fmla="*/ 3216 w 10000"/>
                <a:gd name="connsiteY39" fmla="*/ 2452 h 10000"/>
                <a:gd name="connsiteX40" fmla="*/ 3216 w 10000"/>
                <a:gd name="connsiteY40" fmla="*/ 2550 h 10000"/>
                <a:gd name="connsiteX41" fmla="*/ 3196 w 10000"/>
                <a:gd name="connsiteY41" fmla="*/ 2626 h 10000"/>
                <a:gd name="connsiteX42" fmla="*/ 3175 w 10000"/>
                <a:gd name="connsiteY42" fmla="*/ 2703 h 10000"/>
                <a:gd name="connsiteX43" fmla="*/ 3145 w 10000"/>
                <a:gd name="connsiteY43" fmla="*/ 2763 h 10000"/>
                <a:gd name="connsiteX44" fmla="*/ 3105 w 10000"/>
                <a:gd name="connsiteY44" fmla="*/ 2811 h 10000"/>
                <a:gd name="connsiteX45" fmla="*/ 3065 w 10000"/>
                <a:gd name="connsiteY45" fmla="*/ 2849 h 10000"/>
                <a:gd name="connsiteX46" fmla="*/ 3004 w 10000"/>
                <a:gd name="connsiteY46" fmla="*/ 2888 h 10000"/>
                <a:gd name="connsiteX47" fmla="*/ 2944 w 10000"/>
                <a:gd name="connsiteY47" fmla="*/ 2917 h 10000"/>
                <a:gd name="connsiteX48" fmla="*/ 2873 w 10000"/>
                <a:gd name="connsiteY48" fmla="*/ 2936 h 10000"/>
                <a:gd name="connsiteX49" fmla="*/ 2722 w 10000"/>
                <a:gd name="connsiteY49" fmla="*/ 2955 h 10000"/>
                <a:gd name="connsiteX50" fmla="*/ 2550 w 10000"/>
                <a:gd name="connsiteY50" fmla="*/ 2975 h 10000"/>
                <a:gd name="connsiteX51" fmla="*/ 2550 w 10000"/>
                <a:gd name="connsiteY51" fmla="*/ 2975 h 10000"/>
                <a:gd name="connsiteX52" fmla="*/ 2550 w 10000"/>
                <a:gd name="connsiteY52" fmla="*/ 2975 h 10000"/>
                <a:gd name="connsiteX53" fmla="*/ 2550 w 10000"/>
                <a:gd name="connsiteY53" fmla="*/ 2975 h 10000"/>
                <a:gd name="connsiteX54" fmla="*/ 2550 w 10000"/>
                <a:gd name="connsiteY54" fmla="*/ 2975 h 10000"/>
                <a:gd name="connsiteX55" fmla="*/ 2550 w 10000"/>
                <a:gd name="connsiteY55" fmla="*/ 2975 h 10000"/>
                <a:gd name="connsiteX56" fmla="*/ 2550 w 10000"/>
                <a:gd name="connsiteY56" fmla="*/ 2975 h 10000"/>
                <a:gd name="connsiteX57" fmla="*/ 2550 w 10000"/>
                <a:gd name="connsiteY57" fmla="*/ 2975 h 10000"/>
                <a:gd name="connsiteX58" fmla="*/ 2339 w 10000"/>
                <a:gd name="connsiteY58" fmla="*/ 2975 h 10000"/>
                <a:gd name="connsiteX59" fmla="*/ 2127 w 10000"/>
                <a:gd name="connsiteY59" fmla="*/ 2946 h 10000"/>
                <a:gd name="connsiteX60" fmla="*/ 2127 w 10000"/>
                <a:gd name="connsiteY60" fmla="*/ 2946 h 10000"/>
                <a:gd name="connsiteX61" fmla="*/ 1804 w 10000"/>
                <a:gd name="connsiteY61" fmla="*/ 2917 h 10000"/>
                <a:gd name="connsiteX62" fmla="*/ 1502 w 10000"/>
                <a:gd name="connsiteY62" fmla="*/ 2897 h 10000"/>
                <a:gd name="connsiteX63" fmla="*/ 1502 w 10000"/>
                <a:gd name="connsiteY63" fmla="*/ 2897 h 10000"/>
                <a:gd name="connsiteX64" fmla="*/ 1230 w 10000"/>
                <a:gd name="connsiteY64" fmla="*/ 2888 h 10000"/>
                <a:gd name="connsiteX65" fmla="*/ 867 w 10000"/>
                <a:gd name="connsiteY65" fmla="*/ 2868 h 10000"/>
                <a:gd name="connsiteX66" fmla="*/ 0 w 10000"/>
                <a:gd name="connsiteY66" fmla="*/ 2781 h 10000"/>
                <a:gd name="connsiteX67" fmla="*/ 0 w 10000"/>
                <a:gd name="connsiteY67" fmla="*/ 10000 h 10000"/>
                <a:gd name="connsiteX68" fmla="*/ 9990 w 10000"/>
                <a:gd name="connsiteY68" fmla="*/ 10000 h 10000"/>
                <a:gd name="connsiteX69" fmla="*/ 9990 w 10000"/>
                <a:gd name="connsiteY69" fmla="*/ 10000 h 10000"/>
                <a:gd name="connsiteX70" fmla="*/ 9990 w 10000"/>
                <a:gd name="connsiteY70" fmla="*/ 9847 h 10000"/>
                <a:gd name="connsiteX71" fmla="*/ 10000 w 10000"/>
                <a:gd name="connsiteY71" fmla="*/ 9477 h 10000"/>
                <a:gd name="connsiteX72" fmla="*/ 9970 w 10000"/>
                <a:gd name="connsiteY72" fmla="*/ 9168 h 10000"/>
                <a:gd name="connsiteX73" fmla="*/ 9940 w 10000"/>
                <a:gd name="connsiteY73" fmla="*/ 8895 h 10000"/>
                <a:gd name="connsiteX74" fmla="*/ 9879 w 10000"/>
                <a:gd name="connsiteY74" fmla="*/ 8673 h 10000"/>
                <a:gd name="connsiteX75" fmla="*/ 9798 w 10000"/>
                <a:gd name="connsiteY75" fmla="*/ 8470 h 10000"/>
                <a:gd name="connsiteX76" fmla="*/ 9718 w 10000"/>
                <a:gd name="connsiteY76" fmla="*/ 8314 h 10000"/>
                <a:gd name="connsiteX77" fmla="*/ 9617 w 10000"/>
                <a:gd name="connsiteY77" fmla="*/ 8188 h 10000"/>
                <a:gd name="connsiteX78" fmla="*/ 9506 w 10000"/>
                <a:gd name="connsiteY78" fmla="*/ 8091 h 10000"/>
                <a:gd name="connsiteX79" fmla="*/ 9395 w 10000"/>
                <a:gd name="connsiteY79" fmla="*/ 8024 h 10000"/>
                <a:gd name="connsiteX80" fmla="*/ 9274 w 10000"/>
                <a:gd name="connsiteY80" fmla="*/ 7976 h 10000"/>
                <a:gd name="connsiteX81" fmla="*/ 9153 w 10000"/>
                <a:gd name="connsiteY81" fmla="*/ 7947 h 10000"/>
                <a:gd name="connsiteX82" fmla="*/ 9022 w 10000"/>
                <a:gd name="connsiteY82" fmla="*/ 7926 h 10000"/>
                <a:gd name="connsiteX83" fmla="*/ 8901 w 10000"/>
                <a:gd name="connsiteY83" fmla="*/ 7926 h 10000"/>
                <a:gd name="connsiteX84" fmla="*/ 8901 w 10000"/>
                <a:gd name="connsiteY84" fmla="*/ 7926 h 10000"/>
                <a:gd name="connsiteX85" fmla="*/ 8901 w 10000"/>
                <a:gd name="connsiteY85" fmla="*/ 7926 h 10000"/>
                <a:gd name="connsiteX86" fmla="*/ 8901 w 10000"/>
                <a:gd name="connsiteY86" fmla="*/ 7926 h 10000"/>
                <a:gd name="connsiteX87" fmla="*/ 8901 w 10000"/>
                <a:gd name="connsiteY87" fmla="*/ 7926 h 10000"/>
                <a:gd name="connsiteX88" fmla="*/ 8901 w 10000"/>
                <a:gd name="connsiteY88" fmla="*/ 7926 h 10000"/>
                <a:gd name="connsiteX89" fmla="*/ 8700 w 10000"/>
                <a:gd name="connsiteY89" fmla="*/ 7926 h 10000"/>
                <a:gd name="connsiteX90" fmla="*/ 8528 w 10000"/>
                <a:gd name="connsiteY90" fmla="*/ 7947 h 10000"/>
                <a:gd name="connsiteX91" fmla="*/ 8528 w 10000"/>
                <a:gd name="connsiteY91" fmla="*/ 7947 h 10000"/>
                <a:gd name="connsiteX92" fmla="*/ 8528 w 10000"/>
                <a:gd name="connsiteY92" fmla="*/ 7947 h 10000"/>
                <a:gd name="connsiteX93" fmla="*/ 8528 w 10000"/>
                <a:gd name="connsiteY93" fmla="*/ 7947 h 10000"/>
                <a:gd name="connsiteX94" fmla="*/ 8518 w 10000"/>
                <a:gd name="connsiteY94" fmla="*/ 7955 h 10000"/>
                <a:gd name="connsiteX95" fmla="*/ 8518 w 10000"/>
                <a:gd name="connsiteY95" fmla="*/ 7955 h 10000"/>
                <a:gd name="connsiteX96" fmla="*/ 8508 w 10000"/>
                <a:gd name="connsiteY96" fmla="*/ 7955 h 10000"/>
                <a:gd name="connsiteX97" fmla="*/ 8508 w 10000"/>
                <a:gd name="connsiteY97" fmla="*/ 7955 h 10000"/>
                <a:gd name="connsiteX98" fmla="*/ 8508 w 10000"/>
                <a:gd name="connsiteY98" fmla="*/ 7955 h 10000"/>
                <a:gd name="connsiteX99" fmla="*/ 8508 w 10000"/>
                <a:gd name="connsiteY99" fmla="*/ 7955 h 10000"/>
                <a:gd name="connsiteX100" fmla="*/ 8337 w 10000"/>
                <a:gd name="connsiteY100" fmla="*/ 7976 h 10000"/>
                <a:gd name="connsiteX101" fmla="*/ 8135 w 10000"/>
                <a:gd name="connsiteY101" fmla="*/ 8024 h 10000"/>
                <a:gd name="connsiteX102" fmla="*/ 7671 w 10000"/>
                <a:gd name="connsiteY102" fmla="*/ 8139 h 10000"/>
                <a:gd name="connsiteX103" fmla="*/ 7671 w 10000"/>
                <a:gd name="connsiteY103" fmla="*/ 8139 h 10000"/>
                <a:gd name="connsiteX104" fmla="*/ 7671 w 10000"/>
                <a:gd name="connsiteY104" fmla="*/ 8139 h 10000"/>
                <a:gd name="connsiteX105" fmla="*/ 7671 w 10000"/>
                <a:gd name="connsiteY105" fmla="*/ 8139 h 10000"/>
                <a:gd name="connsiteX106" fmla="*/ 7661 w 10000"/>
                <a:gd name="connsiteY106" fmla="*/ 8139 h 10000"/>
                <a:gd name="connsiteX107" fmla="*/ 7661 w 10000"/>
                <a:gd name="connsiteY107" fmla="*/ 8139 h 10000"/>
                <a:gd name="connsiteX108" fmla="*/ 7450 w 10000"/>
                <a:gd name="connsiteY108" fmla="*/ 8188 h 10000"/>
                <a:gd name="connsiteX109" fmla="*/ 7248 w 10000"/>
                <a:gd name="connsiteY109" fmla="*/ 8237 h 10000"/>
                <a:gd name="connsiteX110" fmla="*/ 7036 w 10000"/>
                <a:gd name="connsiteY110" fmla="*/ 8275 h 10000"/>
                <a:gd name="connsiteX111" fmla="*/ 6835 w 10000"/>
                <a:gd name="connsiteY111" fmla="*/ 8275 h 10000"/>
                <a:gd name="connsiteX112" fmla="*/ 6835 w 10000"/>
                <a:gd name="connsiteY112" fmla="*/ 8275 h 10000"/>
                <a:gd name="connsiteX113" fmla="*/ 6835 w 10000"/>
                <a:gd name="connsiteY113" fmla="*/ 8275 h 10000"/>
                <a:gd name="connsiteX114" fmla="*/ 6835 w 10000"/>
                <a:gd name="connsiteY114" fmla="*/ 8275 h 10000"/>
                <a:gd name="connsiteX115" fmla="*/ 6835 w 10000"/>
                <a:gd name="connsiteY115" fmla="*/ 8275 h 10000"/>
                <a:gd name="connsiteX116" fmla="*/ 6835 w 10000"/>
                <a:gd name="connsiteY116" fmla="*/ 8275 h 10000"/>
                <a:gd name="connsiteX117" fmla="*/ 6835 w 10000"/>
                <a:gd name="connsiteY117" fmla="*/ 8275 h 10000"/>
                <a:gd name="connsiteX118" fmla="*/ 6835 w 10000"/>
                <a:gd name="connsiteY118" fmla="*/ 8275 h 10000"/>
                <a:gd name="connsiteX119" fmla="*/ 6663 w 10000"/>
                <a:gd name="connsiteY119" fmla="*/ 8275 h 10000"/>
                <a:gd name="connsiteX120" fmla="*/ 6512 w 10000"/>
                <a:gd name="connsiteY120" fmla="*/ 8237 h 10000"/>
                <a:gd name="connsiteX121" fmla="*/ 6442 w 10000"/>
                <a:gd name="connsiteY121" fmla="*/ 8207 h 10000"/>
                <a:gd name="connsiteX122" fmla="*/ 6381 w 10000"/>
                <a:gd name="connsiteY122" fmla="*/ 8177 h 10000"/>
                <a:gd name="connsiteX123" fmla="*/ 6321 w 10000"/>
                <a:gd name="connsiteY123" fmla="*/ 8139 h 10000"/>
                <a:gd name="connsiteX124" fmla="*/ 6270 w 10000"/>
                <a:gd name="connsiteY124" fmla="*/ 8091 h 10000"/>
                <a:gd name="connsiteX125" fmla="*/ 6220 w 10000"/>
                <a:gd name="connsiteY125" fmla="*/ 8032 h 10000"/>
                <a:gd name="connsiteX126" fmla="*/ 6169 w 10000"/>
                <a:gd name="connsiteY126" fmla="*/ 7965 h 10000"/>
                <a:gd name="connsiteX127" fmla="*/ 6149 w 10000"/>
                <a:gd name="connsiteY127" fmla="*/ 7898 h 10000"/>
                <a:gd name="connsiteX128" fmla="*/ 6109 w 10000"/>
                <a:gd name="connsiteY128" fmla="*/ 7810 h 10000"/>
                <a:gd name="connsiteX129" fmla="*/ 6099 w 10000"/>
                <a:gd name="connsiteY129" fmla="*/ 7723 h 10000"/>
                <a:gd name="connsiteX130" fmla="*/ 6089 w 10000"/>
                <a:gd name="connsiteY130" fmla="*/ 7617 h 10000"/>
                <a:gd name="connsiteX131" fmla="*/ 6089 w 10000"/>
                <a:gd name="connsiteY131" fmla="*/ 7501 h 10000"/>
                <a:gd name="connsiteX132" fmla="*/ 6089 w 10000"/>
                <a:gd name="connsiteY132" fmla="*/ 7374 h 10000"/>
                <a:gd name="connsiteX133" fmla="*/ 6089 w 10000"/>
                <a:gd name="connsiteY133" fmla="*/ 7374 h 10000"/>
                <a:gd name="connsiteX134" fmla="*/ 6089 w 10000"/>
                <a:gd name="connsiteY134" fmla="*/ 7374 h 10000"/>
                <a:gd name="connsiteX135" fmla="*/ 6089 w 10000"/>
                <a:gd name="connsiteY135" fmla="*/ 7374 h 10000"/>
                <a:gd name="connsiteX136" fmla="*/ 6089 w 10000"/>
                <a:gd name="connsiteY136" fmla="*/ 7344 h 10000"/>
                <a:gd name="connsiteX137" fmla="*/ 6089 w 10000"/>
                <a:gd name="connsiteY137" fmla="*/ 7344 h 10000"/>
                <a:gd name="connsiteX138" fmla="*/ 6099 w 10000"/>
                <a:gd name="connsiteY138" fmla="*/ 7344 h 10000"/>
                <a:gd name="connsiteX139" fmla="*/ 6099 w 10000"/>
                <a:gd name="connsiteY139" fmla="*/ 7344 h 10000"/>
                <a:gd name="connsiteX140" fmla="*/ 6099 w 10000"/>
                <a:gd name="connsiteY140" fmla="*/ 7336 h 10000"/>
                <a:gd name="connsiteX141" fmla="*/ 6099 w 10000"/>
                <a:gd name="connsiteY141" fmla="*/ 7336 h 10000"/>
                <a:gd name="connsiteX142" fmla="*/ 6129 w 10000"/>
                <a:gd name="connsiteY142" fmla="*/ 7016 h 10000"/>
                <a:gd name="connsiteX143" fmla="*/ 6179 w 10000"/>
                <a:gd name="connsiteY143" fmla="*/ 6754 h 10000"/>
                <a:gd name="connsiteX144" fmla="*/ 6240 w 10000"/>
                <a:gd name="connsiteY144" fmla="*/ 6531 h 10000"/>
                <a:gd name="connsiteX145" fmla="*/ 6280 w 10000"/>
                <a:gd name="connsiteY145" fmla="*/ 6453 h 10000"/>
                <a:gd name="connsiteX146" fmla="*/ 6321 w 10000"/>
                <a:gd name="connsiteY146" fmla="*/ 6366 h 10000"/>
                <a:gd name="connsiteX147" fmla="*/ 6351 w 10000"/>
                <a:gd name="connsiteY147" fmla="*/ 6309 h 10000"/>
                <a:gd name="connsiteX148" fmla="*/ 6401 w 10000"/>
                <a:gd name="connsiteY148" fmla="*/ 6250 h 10000"/>
                <a:gd name="connsiteX149" fmla="*/ 6452 w 10000"/>
                <a:gd name="connsiteY149" fmla="*/ 6202 h 10000"/>
                <a:gd name="connsiteX150" fmla="*/ 6512 w 10000"/>
                <a:gd name="connsiteY150" fmla="*/ 6163 h 10000"/>
                <a:gd name="connsiteX151" fmla="*/ 6563 w 10000"/>
                <a:gd name="connsiteY151" fmla="*/ 6134 h 10000"/>
                <a:gd name="connsiteX152" fmla="*/ 6623 w 10000"/>
                <a:gd name="connsiteY152" fmla="*/ 6125 h 10000"/>
                <a:gd name="connsiteX153" fmla="*/ 6694 w 10000"/>
                <a:gd name="connsiteY153" fmla="*/ 6105 h 10000"/>
                <a:gd name="connsiteX154" fmla="*/ 6774 w 10000"/>
                <a:gd name="connsiteY154" fmla="*/ 6096 h 10000"/>
                <a:gd name="connsiteX155" fmla="*/ 6774 w 10000"/>
                <a:gd name="connsiteY155" fmla="*/ 6096 h 10000"/>
                <a:gd name="connsiteX156" fmla="*/ 6774 w 10000"/>
                <a:gd name="connsiteY156" fmla="*/ 6096 h 10000"/>
                <a:gd name="connsiteX157" fmla="*/ 6774 w 10000"/>
                <a:gd name="connsiteY157" fmla="*/ 6096 h 10000"/>
                <a:gd name="connsiteX158" fmla="*/ 6774 w 10000"/>
                <a:gd name="connsiteY158" fmla="*/ 6096 h 10000"/>
                <a:gd name="connsiteX159" fmla="*/ 6774 w 10000"/>
                <a:gd name="connsiteY159" fmla="*/ 6096 h 10000"/>
                <a:gd name="connsiteX160" fmla="*/ 6774 w 10000"/>
                <a:gd name="connsiteY160" fmla="*/ 6096 h 10000"/>
                <a:gd name="connsiteX161" fmla="*/ 6774 w 10000"/>
                <a:gd name="connsiteY161" fmla="*/ 6096 h 10000"/>
                <a:gd name="connsiteX162" fmla="*/ 6875 w 10000"/>
                <a:gd name="connsiteY162" fmla="*/ 6105 h 10000"/>
                <a:gd name="connsiteX163" fmla="*/ 7006 w 10000"/>
                <a:gd name="connsiteY163" fmla="*/ 6134 h 10000"/>
                <a:gd name="connsiteX164" fmla="*/ 7137 w 10000"/>
                <a:gd name="connsiteY164" fmla="*/ 6154 h 10000"/>
                <a:gd name="connsiteX165" fmla="*/ 7268 w 10000"/>
                <a:gd name="connsiteY165" fmla="*/ 6202 h 10000"/>
                <a:gd name="connsiteX166" fmla="*/ 7601 w 10000"/>
                <a:gd name="connsiteY166" fmla="*/ 6318 h 10000"/>
                <a:gd name="connsiteX167" fmla="*/ 7964 w 10000"/>
                <a:gd name="connsiteY167" fmla="*/ 6464 h 10000"/>
                <a:gd name="connsiteX168" fmla="*/ 7964 w 10000"/>
                <a:gd name="connsiteY168" fmla="*/ 6464 h 10000"/>
                <a:gd name="connsiteX169" fmla="*/ 7984 w 10000"/>
                <a:gd name="connsiteY169" fmla="*/ 6464 h 10000"/>
                <a:gd name="connsiteX170" fmla="*/ 7984 w 10000"/>
                <a:gd name="connsiteY170" fmla="*/ 6464 h 10000"/>
                <a:gd name="connsiteX171" fmla="*/ 7994 w 10000"/>
                <a:gd name="connsiteY171" fmla="*/ 6464 h 10000"/>
                <a:gd name="connsiteX172" fmla="*/ 7994 w 10000"/>
                <a:gd name="connsiteY172" fmla="*/ 6464 h 10000"/>
                <a:gd name="connsiteX173" fmla="*/ 8216 w 10000"/>
                <a:gd name="connsiteY173" fmla="*/ 6540 h 10000"/>
                <a:gd name="connsiteX174" fmla="*/ 8407 w 10000"/>
                <a:gd name="connsiteY174" fmla="*/ 6601 h 10000"/>
                <a:gd name="connsiteX175" fmla="*/ 8599 w 10000"/>
                <a:gd name="connsiteY175" fmla="*/ 6639 h 10000"/>
                <a:gd name="connsiteX176" fmla="*/ 8770 w 10000"/>
                <a:gd name="connsiteY176" fmla="*/ 6648 h 10000"/>
                <a:gd name="connsiteX177" fmla="*/ 8770 w 10000"/>
                <a:gd name="connsiteY177" fmla="*/ 6648 h 10000"/>
                <a:gd name="connsiteX178" fmla="*/ 8770 w 10000"/>
                <a:gd name="connsiteY178" fmla="*/ 6648 h 10000"/>
                <a:gd name="connsiteX179" fmla="*/ 8770 w 10000"/>
                <a:gd name="connsiteY179" fmla="*/ 6648 h 10000"/>
                <a:gd name="connsiteX180" fmla="*/ 8770 w 10000"/>
                <a:gd name="connsiteY180" fmla="*/ 6648 h 10000"/>
                <a:gd name="connsiteX181" fmla="*/ 8770 w 10000"/>
                <a:gd name="connsiteY181" fmla="*/ 6648 h 10000"/>
                <a:gd name="connsiteX182" fmla="*/ 8911 w 10000"/>
                <a:gd name="connsiteY182" fmla="*/ 6639 h 10000"/>
                <a:gd name="connsiteX183" fmla="*/ 9032 w 10000"/>
                <a:gd name="connsiteY183" fmla="*/ 6601 h 10000"/>
                <a:gd name="connsiteX184" fmla="*/ 9093 w 10000"/>
                <a:gd name="connsiteY184" fmla="*/ 6578 h 10000"/>
                <a:gd name="connsiteX185" fmla="*/ 9143 w 10000"/>
                <a:gd name="connsiteY185" fmla="*/ 6550 h 10000"/>
                <a:gd name="connsiteX186" fmla="*/ 9194 w 10000"/>
                <a:gd name="connsiteY186" fmla="*/ 6522 h 10000"/>
                <a:gd name="connsiteX187" fmla="*/ 9244 w 10000"/>
                <a:gd name="connsiteY187" fmla="*/ 6473 h 10000"/>
                <a:gd name="connsiteX188" fmla="*/ 9274 w 10000"/>
                <a:gd name="connsiteY188" fmla="*/ 6426 h 10000"/>
                <a:gd name="connsiteX189" fmla="*/ 9315 w 10000"/>
                <a:gd name="connsiteY189" fmla="*/ 6366 h 10000"/>
                <a:gd name="connsiteX190" fmla="*/ 9375 w 10000"/>
                <a:gd name="connsiteY190" fmla="*/ 6232 h 10000"/>
                <a:gd name="connsiteX191" fmla="*/ 9425 w 10000"/>
                <a:gd name="connsiteY191" fmla="*/ 6047 h 10000"/>
                <a:gd name="connsiteX192" fmla="*/ 9446 w 10000"/>
                <a:gd name="connsiteY192" fmla="*/ 5853 h 10000"/>
                <a:gd name="connsiteX193" fmla="*/ 9456 w 10000"/>
                <a:gd name="connsiteY193" fmla="*/ 5600 h 10000"/>
                <a:gd name="connsiteX194" fmla="*/ 9446 w 10000"/>
                <a:gd name="connsiteY194" fmla="*/ 5330 h 10000"/>
                <a:gd name="connsiteX195" fmla="*/ 9415 w 10000"/>
                <a:gd name="connsiteY195" fmla="*/ 5020 h 10000"/>
                <a:gd name="connsiteX196" fmla="*/ 9365 w 10000"/>
                <a:gd name="connsiteY196" fmla="*/ 4650 h 10000"/>
                <a:gd name="connsiteX197" fmla="*/ 9284 w 10000"/>
                <a:gd name="connsiteY197" fmla="*/ 4254 h 10000"/>
                <a:gd name="connsiteX198" fmla="*/ 9204 w 10000"/>
                <a:gd name="connsiteY198" fmla="*/ 3789 h 10000"/>
                <a:gd name="connsiteX199" fmla="*/ 9083 w 10000"/>
                <a:gd name="connsiteY199" fmla="*/ 3304 h 10000"/>
                <a:gd name="connsiteX200" fmla="*/ 8931 w 10000"/>
                <a:gd name="connsiteY200" fmla="*/ 2763 h 10000"/>
                <a:gd name="connsiteX201" fmla="*/ 8931 w 10000"/>
                <a:gd name="connsiteY201" fmla="*/ 2763 h 10000"/>
                <a:gd name="connsiteX202" fmla="*/ 8931 w 10000"/>
                <a:gd name="connsiteY202" fmla="*/ 2723 h 10000"/>
                <a:gd name="connsiteX203" fmla="*/ 8931 w 10000"/>
                <a:gd name="connsiteY203" fmla="*/ 2723 h 10000"/>
                <a:gd name="connsiteX204" fmla="*/ 8921 w 10000"/>
                <a:gd name="connsiteY204" fmla="*/ 2713 h 10000"/>
                <a:gd name="connsiteX205" fmla="*/ 8921 w 10000"/>
                <a:gd name="connsiteY205" fmla="*/ 2713 h 10000"/>
                <a:gd name="connsiteX206" fmla="*/ 8911 w 10000"/>
                <a:gd name="connsiteY206" fmla="*/ 2665 h 10000"/>
                <a:gd name="connsiteX207" fmla="*/ 8911 w 10000"/>
                <a:gd name="connsiteY207" fmla="*/ 2665 h 10000"/>
                <a:gd name="connsiteX208" fmla="*/ 8911 w 10000"/>
                <a:gd name="connsiteY208" fmla="*/ 2656 h 10000"/>
                <a:gd name="connsiteX209" fmla="*/ 8911 w 10000"/>
                <a:gd name="connsiteY209" fmla="*/ 2656 h 10000"/>
                <a:gd name="connsiteX210" fmla="*/ 8911 w 10000"/>
                <a:gd name="connsiteY210" fmla="*/ 2656 h 10000"/>
                <a:gd name="connsiteX211" fmla="*/ 8911 w 10000"/>
                <a:gd name="connsiteY211" fmla="*/ 2656 h 10000"/>
                <a:gd name="connsiteX212" fmla="*/ 8478 w 10000"/>
                <a:gd name="connsiteY212" fmla="*/ 2685 h 10000"/>
                <a:gd name="connsiteX213" fmla="*/ 8044 w 10000"/>
                <a:gd name="connsiteY213" fmla="*/ 2723 h 10000"/>
                <a:gd name="connsiteX214" fmla="*/ 7147 w 10000"/>
                <a:gd name="connsiteY214" fmla="*/ 2819 h 10000"/>
                <a:gd name="connsiteX215" fmla="*/ 6300 w 10000"/>
                <a:gd name="connsiteY215" fmla="*/ 2917 h 10000"/>
                <a:gd name="connsiteX216" fmla="*/ 5917 w 10000"/>
                <a:gd name="connsiteY216" fmla="*/ 2946 h 10000"/>
                <a:gd name="connsiteX217" fmla="*/ 5554 w 10000"/>
                <a:gd name="connsiteY217" fmla="*/ 2975 h 10000"/>
                <a:gd name="connsiteX218" fmla="*/ 5554 w 10000"/>
                <a:gd name="connsiteY218" fmla="*/ 2975 h 10000"/>
                <a:gd name="connsiteX219" fmla="*/ 5484 w 10000"/>
                <a:gd name="connsiteY219" fmla="*/ 2975 h 10000"/>
                <a:gd name="connsiteX220" fmla="*/ 5484 w 10000"/>
                <a:gd name="connsiteY220" fmla="*/ 2975 h 10000"/>
                <a:gd name="connsiteX221" fmla="*/ 5484 w 10000"/>
                <a:gd name="connsiteY221" fmla="*/ 2975 h 10000"/>
                <a:gd name="connsiteX222" fmla="*/ 5484 w 10000"/>
                <a:gd name="connsiteY222" fmla="*/ 2975 h 10000"/>
                <a:gd name="connsiteX223" fmla="*/ 5484 w 10000"/>
                <a:gd name="connsiteY223" fmla="*/ 2975 h 10000"/>
                <a:gd name="connsiteX224" fmla="*/ 5484 w 10000"/>
                <a:gd name="connsiteY224" fmla="*/ 2975 h 10000"/>
                <a:gd name="connsiteX225" fmla="*/ 5484 w 10000"/>
                <a:gd name="connsiteY225" fmla="*/ 2975 h 10000"/>
                <a:gd name="connsiteX226" fmla="*/ 5313 w 10000"/>
                <a:gd name="connsiteY226" fmla="*/ 2955 h 10000"/>
                <a:gd name="connsiteX227" fmla="*/ 5151 w 10000"/>
                <a:gd name="connsiteY227" fmla="*/ 2927 h 10000"/>
                <a:gd name="connsiteX228" fmla="*/ 5030 w 10000"/>
                <a:gd name="connsiteY228" fmla="*/ 2868 h 10000"/>
                <a:gd name="connsiteX229" fmla="*/ 4919 w 10000"/>
                <a:gd name="connsiteY229" fmla="*/ 2790 h 10000"/>
                <a:gd name="connsiteX230" fmla="*/ 4829 w 10000"/>
                <a:gd name="connsiteY230" fmla="*/ 2703 h 10000"/>
                <a:gd name="connsiteX231" fmla="*/ 4748 w 10000"/>
                <a:gd name="connsiteY231" fmla="*/ 2597 h 10000"/>
                <a:gd name="connsiteX232" fmla="*/ 4708 w 10000"/>
                <a:gd name="connsiteY232" fmla="*/ 2482 h 10000"/>
                <a:gd name="connsiteX233" fmla="*/ 4667 w 10000"/>
                <a:gd name="connsiteY233" fmla="*/ 2346 h 10000"/>
                <a:gd name="connsiteX234" fmla="*/ 4637 w 10000"/>
                <a:gd name="connsiteY234" fmla="*/ 2210 h 10000"/>
                <a:gd name="connsiteX235" fmla="*/ 4627 w 10000"/>
                <a:gd name="connsiteY235" fmla="*/ 2065 h 10000"/>
                <a:gd name="connsiteX236" fmla="*/ 4627 w 10000"/>
                <a:gd name="connsiteY236" fmla="*/ 1909 h 10000"/>
                <a:gd name="connsiteX237" fmla="*/ 4637 w 10000"/>
                <a:gd name="connsiteY237" fmla="*/ 1762 h 10000"/>
                <a:gd name="connsiteX238" fmla="*/ 4667 w 10000"/>
                <a:gd name="connsiteY238" fmla="*/ 1598 h 10000"/>
                <a:gd name="connsiteX239" fmla="*/ 4688 w 10000"/>
                <a:gd name="connsiteY239" fmla="*/ 1443 h 10000"/>
                <a:gd name="connsiteX240" fmla="*/ 4728 w 10000"/>
                <a:gd name="connsiteY240" fmla="*/ 1289 h 10000"/>
                <a:gd name="connsiteX241" fmla="*/ 4778 w 10000"/>
                <a:gd name="connsiteY241" fmla="*/ 1134 h 10000"/>
                <a:gd name="connsiteX242" fmla="*/ 4778 w 10000"/>
                <a:gd name="connsiteY242" fmla="*/ 1134 h 10000"/>
                <a:gd name="connsiteX243" fmla="*/ 4778 w 10000"/>
                <a:gd name="connsiteY243" fmla="*/ 1134 h 10000"/>
                <a:gd name="connsiteX244" fmla="*/ 4778 w 10000"/>
                <a:gd name="connsiteY244" fmla="*/ 1134 h 10000"/>
                <a:gd name="connsiteX245" fmla="*/ 4778 w 10000"/>
                <a:gd name="connsiteY245" fmla="*/ 1134 h 10000"/>
                <a:gd name="connsiteX246" fmla="*/ 4778 w 10000"/>
                <a:gd name="connsiteY246" fmla="*/ 1134 h 10000"/>
                <a:gd name="connsiteX247" fmla="*/ 4788 w 10000"/>
                <a:gd name="connsiteY247" fmla="*/ 1123 h 10000"/>
                <a:gd name="connsiteX248" fmla="*/ 4788 w 10000"/>
                <a:gd name="connsiteY248" fmla="*/ 1123 h 10000"/>
                <a:gd name="connsiteX249" fmla="*/ 4788 w 10000"/>
                <a:gd name="connsiteY249" fmla="*/ 1123 h 10000"/>
                <a:gd name="connsiteX250" fmla="*/ 4788 w 10000"/>
                <a:gd name="connsiteY250" fmla="*/ 1123 h 10000"/>
                <a:gd name="connsiteX251" fmla="*/ 4788 w 10000"/>
                <a:gd name="connsiteY251" fmla="*/ 1114 h 10000"/>
                <a:gd name="connsiteX252" fmla="*/ 4788 w 10000"/>
                <a:gd name="connsiteY252" fmla="*/ 1114 h 10000"/>
                <a:gd name="connsiteX253" fmla="*/ 4788 w 10000"/>
                <a:gd name="connsiteY253" fmla="*/ 1114 h 10000"/>
                <a:gd name="connsiteX254" fmla="*/ 4788 w 10000"/>
                <a:gd name="connsiteY254" fmla="*/ 1114 h 10000"/>
                <a:gd name="connsiteX255" fmla="*/ 4788 w 10000"/>
                <a:gd name="connsiteY255" fmla="*/ 1104 h 10000"/>
                <a:gd name="connsiteX256" fmla="*/ 4788 w 10000"/>
                <a:gd name="connsiteY256" fmla="*/ 1104 h 10000"/>
                <a:gd name="connsiteX257" fmla="*/ 4788 w 10000"/>
                <a:gd name="connsiteY257" fmla="*/ 1104 h 10000"/>
                <a:gd name="connsiteX258" fmla="*/ 4788 w 10000"/>
                <a:gd name="connsiteY258" fmla="*/ 1104 h 10000"/>
                <a:gd name="connsiteX259" fmla="*/ 4788 w 10000"/>
                <a:gd name="connsiteY259" fmla="*/ 1094 h 10000"/>
                <a:gd name="connsiteX260" fmla="*/ 4788 w 10000"/>
                <a:gd name="connsiteY260" fmla="*/ 1094 h 10000"/>
                <a:gd name="connsiteX261" fmla="*/ 4859 w 10000"/>
                <a:gd name="connsiteY261" fmla="*/ 853 h 10000"/>
                <a:gd name="connsiteX262" fmla="*/ 4909 w 10000"/>
                <a:gd name="connsiteY262" fmla="*/ 640 h 10000"/>
                <a:gd name="connsiteX263" fmla="*/ 4919 w 10000"/>
                <a:gd name="connsiteY263" fmla="*/ 553 h 10000"/>
                <a:gd name="connsiteX264" fmla="*/ 4919 w 10000"/>
                <a:gd name="connsiteY264" fmla="*/ 454 h 10000"/>
                <a:gd name="connsiteX265" fmla="*/ 4909 w 10000"/>
                <a:gd name="connsiteY265" fmla="*/ 377 h 10000"/>
                <a:gd name="connsiteX266" fmla="*/ 4899 w 10000"/>
                <a:gd name="connsiteY266" fmla="*/ 300 h 10000"/>
                <a:gd name="connsiteX267" fmla="*/ 4859 w 10000"/>
                <a:gd name="connsiteY267" fmla="*/ 233 h 10000"/>
                <a:gd name="connsiteX268" fmla="*/ 4829 w 10000"/>
                <a:gd name="connsiteY268" fmla="*/ 175 h 10000"/>
                <a:gd name="connsiteX269" fmla="*/ 4778 w 10000"/>
                <a:gd name="connsiteY269" fmla="*/ 115 h 10000"/>
                <a:gd name="connsiteX270" fmla="*/ 4708 w 10000"/>
                <a:gd name="connsiteY270" fmla="*/ 77 h 10000"/>
                <a:gd name="connsiteX271" fmla="*/ 4627 w 10000"/>
                <a:gd name="connsiteY271" fmla="*/ 47 h 10000"/>
                <a:gd name="connsiteX272" fmla="*/ 4536 w 10000"/>
                <a:gd name="connsiteY272" fmla="*/ 9 h 10000"/>
                <a:gd name="connsiteX273" fmla="*/ 4425 w 10000"/>
                <a:gd name="connsiteY273" fmla="*/ 0 h 10000"/>
                <a:gd name="connsiteX274" fmla="*/ 4304 w 10000"/>
                <a:gd name="connsiteY274" fmla="*/ 0 h 10000"/>
                <a:gd name="connsiteX275" fmla="*/ 4304 w 10000"/>
                <a:gd name="connsiteY275" fmla="*/ 0 h 10000"/>
                <a:gd name="connsiteX276" fmla="*/ 4304 w 10000"/>
                <a:gd name="connsiteY276" fmla="*/ 0 h 10000"/>
                <a:gd name="connsiteX0" fmla="*/ 4304 w 10000"/>
                <a:gd name="connsiteY0" fmla="*/ 0 h 10000"/>
                <a:gd name="connsiteX1" fmla="*/ 4304 w 10000"/>
                <a:gd name="connsiteY1" fmla="*/ 0 h 10000"/>
                <a:gd name="connsiteX2" fmla="*/ 4304 w 10000"/>
                <a:gd name="connsiteY2" fmla="*/ 0 h 10000"/>
                <a:gd name="connsiteX3" fmla="*/ 4163 w 10000"/>
                <a:gd name="connsiteY3" fmla="*/ 0 h 10000"/>
                <a:gd name="connsiteX4" fmla="*/ 4002 w 10000"/>
                <a:gd name="connsiteY4" fmla="*/ 9 h 10000"/>
                <a:gd name="connsiteX5" fmla="*/ 3851 w 10000"/>
                <a:gd name="connsiteY5" fmla="*/ 30 h 10000"/>
                <a:gd name="connsiteX6" fmla="*/ 3659 w 10000"/>
                <a:gd name="connsiteY6" fmla="*/ 68 h 10000"/>
                <a:gd name="connsiteX7" fmla="*/ 3659 w 10000"/>
                <a:gd name="connsiteY7" fmla="*/ 68 h 10000"/>
                <a:gd name="connsiteX8" fmla="*/ 3659 w 10000"/>
                <a:gd name="connsiteY8" fmla="*/ 68 h 10000"/>
                <a:gd name="connsiteX9" fmla="*/ 3659 w 10000"/>
                <a:gd name="connsiteY9" fmla="*/ 68 h 10000"/>
                <a:gd name="connsiteX10" fmla="*/ 3649 w 10000"/>
                <a:gd name="connsiteY10" fmla="*/ 68 h 10000"/>
                <a:gd name="connsiteX11" fmla="*/ 3649 w 10000"/>
                <a:gd name="connsiteY11" fmla="*/ 68 h 10000"/>
                <a:gd name="connsiteX12" fmla="*/ 3649 w 10000"/>
                <a:gd name="connsiteY12" fmla="*/ 77 h 10000"/>
                <a:gd name="connsiteX13" fmla="*/ 3649 w 10000"/>
                <a:gd name="connsiteY13" fmla="*/ 77 h 10000"/>
                <a:gd name="connsiteX14" fmla="*/ 3649 w 10000"/>
                <a:gd name="connsiteY14" fmla="*/ 77 h 10000"/>
                <a:gd name="connsiteX15" fmla="*/ 3407 w 10000"/>
                <a:gd name="connsiteY15" fmla="*/ 135 h 10000"/>
                <a:gd name="connsiteX16" fmla="*/ 3216 w 10000"/>
                <a:gd name="connsiteY16" fmla="*/ 194 h 10000"/>
                <a:gd name="connsiteX17" fmla="*/ 3054 w 10000"/>
                <a:gd name="connsiteY17" fmla="*/ 272 h 10000"/>
                <a:gd name="connsiteX18" fmla="*/ 2913 w 10000"/>
                <a:gd name="connsiteY18" fmla="*/ 350 h 10000"/>
                <a:gd name="connsiteX19" fmla="*/ 2833 w 10000"/>
                <a:gd name="connsiteY19" fmla="*/ 436 h 10000"/>
                <a:gd name="connsiteX20" fmla="*/ 2792 w 10000"/>
                <a:gd name="connsiteY20" fmla="*/ 475 h 10000"/>
                <a:gd name="connsiteX21" fmla="*/ 2772 w 10000"/>
                <a:gd name="connsiteY21" fmla="*/ 523 h 10000"/>
                <a:gd name="connsiteX22" fmla="*/ 2732 w 10000"/>
                <a:gd name="connsiteY22" fmla="*/ 628 h 10000"/>
                <a:gd name="connsiteX23" fmla="*/ 2722 w 10000"/>
                <a:gd name="connsiteY23" fmla="*/ 746 h 10000"/>
                <a:gd name="connsiteX24" fmla="*/ 2722 w 10000"/>
                <a:gd name="connsiteY24" fmla="*/ 746 h 10000"/>
                <a:gd name="connsiteX25" fmla="*/ 2732 w 10000"/>
                <a:gd name="connsiteY25" fmla="*/ 881 h 10000"/>
                <a:gd name="connsiteX26" fmla="*/ 2762 w 10000"/>
                <a:gd name="connsiteY26" fmla="*/ 1008 h 10000"/>
                <a:gd name="connsiteX27" fmla="*/ 2792 w 10000"/>
                <a:gd name="connsiteY27" fmla="*/ 1153 h 10000"/>
                <a:gd name="connsiteX28" fmla="*/ 2853 w 10000"/>
                <a:gd name="connsiteY28" fmla="*/ 1316 h 10000"/>
                <a:gd name="connsiteX29" fmla="*/ 2984 w 10000"/>
                <a:gd name="connsiteY29" fmla="*/ 1666 h 10000"/>
                <a:gd name="connsiteX30" fmla="*/ 3125 w 10000"/>
                <a:gd name="connsiteY30" fmla="*/ 2093 h 10000"/>
                <a:gd name="connsiteX31" fmla="*/ 3125 w 10000"/>
                <a:gd name="connsiteY31" fmla="*/ 2093 h 10000"/>
                <a:gd name="connsiteX32" fmla="*/ 3125 w 10000"/>
                <a:gd name="connsiteY32" fmla="*/ 2093 h 10000"/>
                <a:gd name="connsiteX33" fmla="*/ 3125 w 10000"/>
                <a:gd name="connsiteY33" fmla="*/ 2104 h 10000"/>
                <a:gd name="connsiteX34" fmla="*/ 3125 w 10000"/>
                <a:gd name="connsiteY34" fmla="*/ 2104 h 10000"/>
                <a:gd name="connsiteX35" fmla="*/ 3135 w 10000"/>
                <a:gd name="connsiteY35" fmla="*/ 2113 h 10000"/>
                <a:gd name="connsiteX36" fmla="*/ 3135 w 10000"/>
                <a:gd name="connsiteY36" fmla="*/ 2113 h 10000"/>
                <a:gd name="connsiteX37" fmla="*/ 3175 w 10000"/>
                <a:gd name="connsiteY37" fmla="*/ 2229 h 10000"/>
                <a:gd name="connsiteX38" fmla="*/ 3196 w 10000"/>
                <a:gd name="connsiteY38" fmla="*/ 2346 h 10000"/>
                <a:gd name="connsiteX39" fmla="*/ 3216 w 10000"/>
                <a:gd name="connsiteY39" fmla="*/ 2452 h 10000"/>
                <a:gd name="connsiteX40" fmla="*/ 3216 w 10000"/>
                <a:gd name="connsiteY40" fmla="*/ 2550 h 10000"/>
                <a:gd name="connsiteX41" fmla="*/ 3196 w 10000"/>
                <a:gd name="connsiteY41" fmla="*/ 2626 h 10000"/>
                <a:gd name="connsiteX42" fmla="*/ 3175 w 10000"/>
                <a:gd name="connsiteY42" fmla="*/ 2703 h 10000"/>
                <a:gd name="connsiteX43" fmla="*/ 3145 w 10000"/>
                <a:gd name="connsiteY43" fmla="*/ 2763 h 10000"/>
                <a:gd name="connsiteX44" fmla="*/ 3105 w 10000"/>
                <a:gd name="connsiteY44" fmla="*/ 2811 h 10000"/>
                <a:gd name="connsiteX45" fmla="*/ 3065 w 10000"/>
                <a:gd name="connsiteY45" fmla="*/ 2849 h 10000"/>
                <a:gd name="connsiteX46" fmla="*/ 3004 w 10000"/>
                <a:gd name="connsiteY46" fmla="*/ 2888 h 10000"/>
                <a:gd name="connsiteX47" fmla="*/ 2944 w 10000"/>
                <a:gd name="connsiteY47" fmla="*/ 2917 h 10000"/>
                <a:gd name="connsiteX48" fmla="*/ 2873 w 10000"/>
                <a:gd name="connsiteY48" fmla="*/ 2936 h 10000"/>
                <a:gd name="connsiteX49" fmla="*/ 2722 w 10000"/>
                <a:gd name="connsiteY49" fmla="*/ 2955 h 10000"/>
                <a:gd name="connsiteX50" fmla="*/ 2550 w 10000"/>
                <a:gd name="connsiteY50" fmla="*/ 2975 h 10000"/>
                <a:gd name="connsiteX51" fmla="*/ 2550 w 10000"/>
                <a:gd name="connsiteY51" fmla="*/ 2975 h 10000"/>
                <a:gd name="connsiteX52" fmla="*/ 2550 w 10000"/>
                <a:gd name="connsiteY52" fmla="*/ 2975 h 10000"/>
                <a:gd name="connsiteX53" fmla="*/ 2550 w 10000"/>
                <a:gd name="connsiteY53" fmla="*/ 2975 h 10000"/>
                <a:gd name="connsiteX54" fmla="*/ 2550 w 10000"/>
                <a:gd name="connsiteY54" fmla="*/ 2975 h 10000"/>
                <a:gd name="connsiteX55" fmla="*/ 2550 w 10000"/>
                <a:gd name="connsiteY55" fmla="*/ 2975 h 10000"/>
                <a:gd name="connsiteX56" fmla="*/ 2550 w 10000"/>
                <a:gd name="connsiteY56" fmla="*/ 2975 h 10000"/>
                <a:gd name="connsiteX57" fmla="*/ 2550 w 10000"/>
                <a:gd name="connsiteY57" fmla="*/ 2975 h 10000"/>
                <a:gd name="connsiteX58" fmla="*/ 2339 w 10000"/>
                <a:gd name="connsiteY58" fmla="*/ 2975 h 10000"/>
                <a:gd name="connsiteX59" fmla="*/ 2127 w 10000"/>
                <a:gd name="connsiteY59" fmla="*/ 2946 h 10000"/>
                <a:gd name="connsiteX60" fmla="*/ 2127 w 10000"/>
                <a:gd name="connsiteY60" fmla="*/ 2946 h 10000"/>
                <a:gd name="connsiteX61" fmla="*/ 1804 w 10000"/>
                <a:gd name="connsiteY61" fmla="*/ 2917 h 10000"/>
                <a:gd name="connsiteX62" fmla="*/ 1502 w 10000"/>
                <a:gd name="connsiteY62" fmla="*/ 2897 h 10000"/>
                <a:gd name="connsiteX63" fmla="*/ 1502 w 10000"/>
                <a:gd name="connsiteY63" fmla="*/ 2897 h 10000"/>
                <a:gd name="connsiteX64" fmla="*/ 1230 w 10000"/>
                <a:gd name="connsiteY64" fmla="*/ 2888 h 10000"/>
                <a:gd name="connsiteX65" fmla="*/ 867 w 10000"/>
                <a:gd name="connsiteY65" fmla="*/ 2868 h 10000"/>
                <a:gd name="connsiteX66" fmla="*/ 0 w 10000"/>
                <a:gd name="connsiteY66" fmla="*/ 2781 h 10000"/>
                <a:gd name="connsiteX67" fmla="*/ 0 w 10000"/>
                <a:gd name="connsiteY67" fmla="*/ 10000 h 10000"/>
                <a:gd name="connsiteX68" fmla="*/ 9990 w 10000"/>
                <a:gd name="connsiteY68" fmla="*/ 10000 h 10000"/>
                <a:gd name="connsiteX69" fmla="*/ 9990 w 10000"/>
                <a:gd name="connsiteY69" fmla="*/ 10000 h 10000"/>
                <a:gd name="connsiteX70" fmla="*/ 9990 w 10000"/>
                <a:gd name="connsiteY70" fmla="*/ 9847 h 10000"/>
                <a:gd name="connsiteX71" fmla="*/ 10000 w 10000"/>
                <a:gd name="connsiteY71" fmla="*/ 9477 h 10000"/>
                <a:gd name="connsiteX72" fmla="*/ 9970 w 10000"/>
                <a:gd name="connsiteY72" fmla="*/ 9168 h 10000"/>
                <a:gd name="connsiteX73" fmla="*/ 9940 w 10000"/>
                <a:gd name="connsiteY73" fmla="*/ 8895 h 10000"/>
                <a:gd name="connsiteX74" fmla="*/ 9879 w 10000"/>
                <a:gd name="connsiteY74" fmla="*/ 8673 h 10000"/>
                <a:gd name="connsiteX75" fmla="*/ 9798 w 10000"/>
                <a:gd name="connsiteY75" fmla="*/ 8470 h 10000"/>
                <a:gd name="connsiteX76" fmla="*/ 9718 w 10000"/>
                <a:gd name="connsiteY76" fmla="*/ 8314 h 10000"/>
                <a:gd name="connsiteX77" fmla="*/ 9617 w 10000"/>
                <a:gd name="connsiteY77" fmla="*/ 8188 h 10000"/>
                <a:gd name="connsiteX78" fmla="*/ 9506 w 10000"/>
                <a:gd name="connsiteY78" fmla="*/ 8091 h 10000"/>
                <a:gd name="connsiteX79" fmla="*/ 9395 w 10000"/>
                <a:gd name="connsiteY79" fmla="*/ 8024 h 10000"/>
                <a:gd name="connsiteX80" fmla="*/ 9274 w 10000"/>
                <a:gd name="connsiteY80" fmla="*/ 7976 h 10000"/>
                <a:gd name="connsiteX81" fmla="*/ 9153 w 10000"/>
                <a:gd name="connsiteY81" fmla="*/ 7947 h 10000"/>
                <a:gd name="connsiteX82" fmla="*/ 9022 w 10000"/>
                <a:gd name="connsiteY82" fmla="*/ 7926 h 10000"/>
                <a:gd name="connsiteX83" fmla="*/ 8901 w 10000"/>
                <a:gd name="connsiteY83" fmla="*/ 7926 h 10000"/>
                <a:gd name="connsiteX84" fmla="*/ 8901 w 10000"/>
                <a:gd name="connsiteY84" fmla="*/ 7926 h 10000"/>
                <a:gd name="connsiteX85" fmla="*/ 8901 w 10000"/>
                <a:gd name="connsiteY85" fmla="*/ 7926 h 10000"/>
                <a:gd name="connsiteX86" fmla="*/ 8901 w 10000"/>
                <a:gd name="connsiteY86" fmla="*/ 7926 h 10000"/>
                <a:gd name="connsiteX87" fmla="*/ 8901 w 10000"/>
                <a:gd name="connsiteY87" fmla="*/ 7926 h 10000"/>
                <a:gd name="connsiteX88" fmla="*/ 8901 w 10000"/>
                <a:gd name="connsiteY88" fmla="*/ 7926 h 10000"/>
                <a:gd name="connsiteX89" fmla="*/ 8700 w 10000"/>
                <a:gd name="connsiteY89" fmla="*/ 7926 h 10000"/>
                <a:gd name="connsiteX90" fmla="*/ 8528 w 10000"/>
                <a:gd name="connsiteY90" fmla="*/ 7947 h 10000"/>
                <a:gd name="connsiteX91" fmla="*/ 8528 w 10000"/>
                <a:gd name="connsiteY91" fmla="*/ 7947 h 10000"/>
                <a:gd name="connsiteX92" fmla="*/ 8528 w 10000"/>
                <a:gd name="connsiteY92" fmla="*/ 7947 h 10000"/>
                <a:gd name="connsiteX93" fmla="*/ 8528 w 10000"/>
                <a:gd name="connsiteY93" fmla="*/ 7947 h 10000"/>
                <a:gd name="connsiteX94" fmla="*/ 8518 w 10000"/>
                <a:gd name="connsiteY94" fmla="*/ 7955 h 10000"/>
                <a:gd name="connsiteX95" fmla="*/ 8518 w 10000"/>
                <a:gd name="connsiteY95" fmla="*/ 7955 h 10000"/>
                <a:gd name="connsiteX96" fmla="*/ 8508 w 10000"/>
                <a:gd name="connsiteY96" fmla="*/ 7955 h 10000"/>
                <a:gd name="connsiteX97" fmla="*/ 8508 w 10000"/>
                <a:gd name="connsiteY97" fmla="*/ 7955 h 10000"/>
                <a:gd name="connsiteX98" fmla="*/ 8508 w 10000"/>
                <a:gd name="connsiteY98" fmla="*/ 7955 h 10000"/>
                <a:gd name="connsiteX99" fmla="*/ 8508 w 10000"/>
                <a:gd name="connsiteY99" fmla="*/ 7955 h 10000"/>
                <a:gd name="connsiteX100" fmla="*/ 8337 w 10000"/>
                <a:gd name="connsiteY100" fmla="*/ 7976 h 10000"/>
                <a:gd name="connsiteX101" fmla="*/ 8135 w 10000"/>
                <a:gd name="connsiteY101" fmla="*/ 8024 h 10000"/>
                <a:gd name="connsiteX102" fmla="*/ 7671 w 10000"/>
                <a:gd name="connsiteY102" fmla="*/ 8139 h 10000"/>
                <a:gd name="connsiteX103" fmla="*/ 7671 w 10000"/>
                <a:gd name="connsiteY103" fmla="*/ 8139 h 10000"/>
                <a:gd name="connsiteX104" fmla="*/ 7671 w 10000"/>
                <a:gd name="connsiteY104" fmla="*/ 8139 h 10000"/>
                <a:gd name="connsiteX105" fmla="*/ 7671 w 10000"/>
                <a:gd name="connsiteY105" fmla="*/ 8139 h 10000"/>
                <a:gd name="connsiteX106" fmla="*/ 7661 w 10000"/>
                <a:gd name="connsiteY106" fmla="*/ 8139 h 10000"/>
                <a:gd name="connsiteX107" fmla="*/ 7661 w 10000"/>
                <a:gd name="connsiteY107" fmla="*/ 8139 h 10000"/>
                <a:gd name="connsiteX108" fmla="*/ 7450 w 10000"/>
                <a:gd name="connsiteY108" fmla="*/ 8188 h 10000"/>
                <a:gd name="connsiteX109" fmla="*/ 7248 w 10000"/>
                <a:gd name="connsiteY109" fmla="*/ 8237 h 10000"/>
                <a:gd name="connsiteX110" fmla="*/ 7036 w 10000"/>
                <a:gd name="connsiteY110" fmla="*/ 8275 h 10000"/>
                <a:gd name="connsiteX111" fmla="*/ 6835 w 10000"/>
                <a:gd name="connsiteY111" fmla="*/ 8275 h 10000"/>
                <a:gd name="connsiteX112" fmla="*/ 6835 w 10000"/>
                <a:gd name="connsiteY112" fmla="*/ 8275 h 10000"/>
                <a:gd name="connsiteX113" fmla="*/ 6835 w 10000"/>
                <a:gd name="connsiteY113" fmla="*/ 8275 h 10000"/>
                <a:gd name="connsiteX114" fmla="*/ 6835 w 10000"/>
                <a:gd name="connsiteY114" fmla="*/ 8275 h 10000"/>
                <a:gd name="connsiteX115" fmla="*/ 6835 w 10000"/>
                <a:gd name="connsiteY115" fmla="*/ 8275 h 10000"/>
                <a:gd name="connsiteX116" fmla="*/ 6835 w 10000"/>
                <a:gd name="connsiteY116" fmla="*/ 8275 h 10000"/>
                <a:gd name="connsiteX117" fmla="*/ 6835 w 10000"/>
                <a:gd name="connsiteY117" fmla="*/ 8275 h 10000"/>
                <a:gd name="connsiteX118" fmla="*/ 6835 w 10000"/>
                <a:gd name="connsiteY118" fmla="*/ 8275 h 10000"/>
                <a:gd name="connsiteX119" fmla="*/ 6663 w 10000"/>
                <a:gd name="connsiteY119" fmla="*/ 8275 h 10000"/>
                <a:gd name="connsiteX120" fmla="*/ 6512 w 10000"/>
                <a:gd name="connsiteY120" fmla="*/ 8237 h 10000"/>
                <a:gd name="connsiteX121" fmla="*/ 6442 w 10000"/>
                <a:gd name="connsiteY121" fmla="*/ 8207 h 10000"/>
                <a:gd name="connsiteX122" fmla="*/ 6381 w 10000"/>
                <a:gd name="connsiteY122" fmla="*/ 8177 h 10000"/>
                <a:gd name="connsiteX123" fmla="*/ 6321 w 10000"/>
                <a:gd name="connsiteY123" fmla="*/ 8139 h 10000"/>
                <a:gd name="connsiteX124" fmla="*/ 6270 w 10000"/>
                <a:gd name="connsiteY124" fmla="*/ 8091 h 10000"/>
                <a:gd name="connsiteX125" fmla="*/ 6220 w 10000"/>
                <a:gd name="connsiteY125" fmla="*/ 8032 h 10000"/>
                <a:gd name="connsiteX126" fmla="*/ 6169 w 10000"/>
                <a:gd name="connsiteY126" fmla="*/ 7965 h 10000"/>
                <a:gd name="connsiteX127" fmla="*/ 6149 w 10000"/>
                <a:gd name="connsiteY127" fmla="*/ 7898 h 10000"/>
                <a:gd name="connsiteX128" fmla="*/ 6109 w 10000"/>
                <a:gd name="connsiteY128" fmla="*/ 7810 h 10000"/>
                <a:gd name="connsiteX129" fmla="*/ 6099 w 10000"/>
                <a:gd name="connsiteY129" fmla="*/ 7723 h 10000"/>
                <a:gd name="connsiteX130" fmla="*/ 6089 w 10000"/>
                <a:gd name="connsiteY130" fmla="*/ 7617 h 10000"/>
                <a:gd name="connsiteX131" fmla="*/ 6089 w 10000"/>
                <a:gd name="connsiteY131" fmla="*/ 7501 h 10000"/>
                <a:gd name="connsiteX132" fmla="*/ 6089 w 10000"/>
                <a:gd name="connsiteY132" fmla="*/ 7374 h 10000"/>
                <a:gd name="connsiteX133" fmla="*/ 6089 w 10000"/>
                <a:gd name="connsiteY133" fmla="*/ 7374 h 10000"/>
                <a:gd name="connsiteX134" fmla="*/ 6089 w 10000"/>
                <a:gd name="connsiteY134" fmla="*/ 7374 h 10000"/>
                <a:gd name="connsiteX135" fmla="*/ 6089 w 10000"/>
                <a:gd name="connsiteY135" fmla="*/ 7374 h 10000"/>
                <a:gd name="connsiteX136" fmla="*/ 6089 w 10000"/>
                <a:gd name="connsiteY136" fmla="*/ 7344 h 10000"/>
                <a:gd name="connsiteX137" fmla="*/ 6089 w 10000"/>
                <a:gd name="connsiteY137" fmla="*/ 7344 h 10000"/>
                <a:gd name="connsiteX138" fmla="*/ 6099 w 10000"/>
                <a:gd name="connsiteY138" fmla="*/ 7344 h 10000"/>
                <a:gd name="connsiteX139" fmla="*/ 6099 w 10000"/>
                <a:gd name="connsiteY139" fmla="*/ 7344 h 10000"/>
                <a:gd name="connsiteX140" fmla="*/ 6099 w 10000"/>
                <a:gd name="connsiteY140" fmla="*/ 7336 h 10000"/>
                <a:gd name="connsiteX141" fmla="*/ 6129 w 10000"/>
                <a:gd name="connsiteY141" fmla="*/ 7016 h 10000"/>
                <a:gd name="connsiteX142" fmla="*/ 6179 w 10000"/>
                <a:gd name="connsiteY142" fmla="*/ 6754 h 10000"/>
                <a:gd name="connsiteX143" fmla="*/ 6240 w 10000"/>
                <a:gd name="connsiteY143" fmla="*/ 6531 h 10000"/>
                <a:gd name="connsiteX144" fmla="*/ 6280 w 10000"/>
                <a:gd name="connsiteY144" fmla="*/ 6453 h 10000"/>
                <a:gd name="connsiteX145" fmla="*/ 6321 w 10000"/>
                <a:gd name="connsiteY145" fmla="*/ 6366 h 10000"/>
                <a:gd name="connsiteX146" fmla="*/ 6351 w 10000"/>
                <a:gd name="connsiteY146" fmla="*/ 6309 h 10000"/>
                <a:gd name="connsiteX147" fmla="*/ 6401 w 10000"/>
                <a:gd name="connsiteY147" fmla="*/ 6250 h 10000"/>
                <a:gd name="connsiteX148" fmla="*/ 6452 w 10000"/>
                <a:gd name="connsiteY148" fmla="*/ 6202 h 10000"/>
                <a:gd name="connsiteX149" fmla="*/ 6512 w 10000"/>
                <a:gd name="connsiteY149" fmla="*/ 6163 h 10000"/>
                <a:gd name="connsiteX150" fmla="*/ 6563 w 10000"/>
                <a:gd name="connsiteY150" fmla="*/ 6134 h 10000"/>
                <a:gd name="connsiteX151" fmla="*/ 6623 w 10000"/>
                <a:gd name="connsiteY151" fmla="*/ 6125 h 10000"/>
                <a:gd name="connsiteX152" fmla="*/ 6694 w 10000"/>
                <a:gd name="connsiteY152" fmla="*/ 6105 h 10000"/>
                <a:gd name="connsiteX153" fmla="*/ 6774 w 10000"/>
                <a:gd name="connsiteY153" fmla="*/ 6096 h 10000"/>
                <a:gd name="connsiteX154" fmla="*/ 6774 w 10000"/>
                <a:gd name="connsiteY154" fmla="*/ 6096 h 10000"/>
                <a:gd name="connsiteX155" fmla="*/ 6774 w 10000"/>
                <a:gd name="connsiteY155" fmla="*/ 6096 h 10000"/>
                <a:gd name="connsiteX156" fmla="*/ 6774 w 10000"/>
                <a:gd name="connsiteY156" fmla="*/ 6096 h 10000"/>
                <a:gd name="connsiteX157" fmla="*/ 6774 w 10000"/>
                <a:gd name="connsiteY157" fmla="*/ 6096 h 10000"/>
                <a:gd name="connsiteX158" fmla="*/ 6774 w 10000"/>
                <a:gd name="connsiteY158" fmla="*/ 6096 h 10000"/>
                <a:gd name="connsiteX159" fmla="*/ 6774 w 10000"/>
                <a:gd name="connsiteY159" fmla="*/ 6096 h 10000"/>
                <a:gd name="connsiteX160" fmla="*/ 6774 w 10000"/>
                <a:gd name="connsiteY160" fmla="*/ 6096 h 10000"/>
                <a:gd name="connsiteX161" fmla="*/ 6875 w 10000"/>
                <a:gd name="connsiteY161" fmla="*/ 6105 h 10000"/>
                <a:gd name="connsiteX162" fmla="*/ 7006 w 10000"/>
                <a:gd name="connsiteY162" fmla="*/ 6134 h 10000"/>
                <a:gd name="connsiteX163" fmla="*/ 7137 w 10000"/>
                <a:gd name="connsiteY163" fmla="*/ 6154 h 10000"/>
                <a:gd name="connsiteX164" fmla="*/ 7268 w 10000"/>
                <a:gd name="connsiteY164" fmla="*/ 6202 h 10000"/>
                <a:gd name="connsiteX165" fmla="*/ 7601 w 10000"/>
                <a:gd name="connsiteY165" fmla="*/ 6318 h 10000"/>
                <a:gd name="connsiteX166" fmla="*/ 7964 w 10000"/>
                <a:gd name="connsiteY166" fmla="*/ 6464 h 10000"/>
                <a:gd name="connsiteX167" fmla="*/ 7964 w 10000"/>
                <a:gd name="connsiteY167" fmla="*/ 6464 h 10000"/>
                <a:gd name="connsiteX168" fmla="*/ 7984 w 10000"/>
                <a:gd name="connsiteY168" fmla="*/ 6464 h 10000"/>
                <a:gd name="connsiteX169" fmla="*/ 7984 w 10000"/>
                <a:gd name="connsiteY169" fmla="*/ 6464 h 10000"/>
                <a:gd name="connsiteX170" fmla="*/ 7994 w 10000"/>
                <a:gd name="connsiteY170" fmla="*/ 6464 h 10000"/>
                <a:gd name="connsiteX171" fmla="*/ 7994 w 10000"/>
                <a:gd name="connsiteY171" fmla="*/ 6464 h 10000"/>
                <a:gd name="connsiteX172" fmla="*/ 8216 w 10000"/>
                <a:gd name="connsiteY172" fmla="*/ 6540 h 10000"/>
                <a:gd name="connsiteX173" fmla="*/ 8407 w 10000"/>
                <a:gd name="connsiteY173" fmla="*/ 6601 h 10000"/>
                <a:gd name="connsiteX174" fmla="*/ 8599 w 10000"/>
                <a:gd name="connsiteY174" fmla="*/ 6639 h 10000"/>
                <a:gd name="connsiteX175" fmla="*/ 8770 w 10000"/>
                <a:gd name="connsiteY175" fmla="*/ 6648 h 10000"/>
                <a:gd name="connsiteX176" fmla="*/ 8770 w 10000"/>
                <a:gd name="connsiteY176" fmla="*/ 6648 h 10000"/>
                <a:gd name="connsiteX177" fmla="*/ 8770 w 10000"/>
                <a:gd name="connsiteY177" fmla="*/ 6648 h 10000"/>
                <a:gd name="connsiteX178" fmla="*/ 8770 w 10000"/>
                <a:gd name="connsiteY178" fmla="*/ 6648 h 10000"/>
                <a:gd name="connsiteX179" fmla="*/ 8770 w 10000"/>
                <a:gd name="connsiteY179" fmla="*/ 6648 h 10000"/>
                <a:gd name="connsiteX180" fmla="*/ 8770 w 10000"/>
                <a:gd name="connsiteY180" fmla="*/ 6648 h 10000"/>
                <a:gd name="connsiteX181" fmla="*/ 8911 w 10000"/>
                <a:gd name="connsiteY181" fmla="*/ 6639 h 10000"/>
                <a:gd name="connsiteX182" fmla="*/ 9032 w 10000"/>
                <a:gd name="connsiteY182" fmla="*/ 6601 h 10000"/>
                <a:gd name="connsiteX183" fmla="*/ 9093 w 10000"/>
                <a:gd name="connsiteY183" fmla="*/ 6578 h 10000"/>
                <a:gd name="connsiteX184" fmla="*/ 9143 w 10000"/>
                <a:gd name="connsiteY184" fmla="*/ 6550 h 10000"/>
                <a:gd name="connsiteX185" fmla="*/ 9194 w 10000"/>
                <a:gd name="connsiteY185" fmla="*/ 6522 h 10000"/>
                <a:gd name="connsiteX186" fmla="*/ 9244 w 10000"/>
                <a:gd name="connsiteY186" fmla="*/ 6473 h 10000"/>
                <a:gd name="connsiteX187" fmla="*/ 9274 w 10000"/>
                <a:gd name="connsiteY187" fmla="*/ 6426 h 10000"/>
                <a:gd name="connsiteX188" fmla="*/ 9315 w 10000"/>
                <a:gd name="connsiteY188" fmla="*/ 6366 h 10000"/>
                <a:gd name="connsiteX189" fmla="*/ 9375 w 10000"/>
                <a:gd name="connsiteY189" fmla="*/ 6232 h 10000"/>
                <a:gd name="connsiteX190" fmla="*/ 9425 w 10000"/>
                <a:gd name="connsiteY190" fmla="*/ 6047 h 10000"/>
                <a:gd name="connsiteX191" fmla="*/ 9446 w 10000"/>
                <a:gd name="connsiteY191" fmla="*/ 5853 h 10000"/>
                <a:gd name="connsiteX192" fmla="*/ 9456 w 10000"/>
                <a:gd name="connsiteY192" fmla="*/ 5600 h 10000"/>
                <a:gd name="connsiteX193" fmla="*/ 9446 w 10000"/>
                <a:gd name="connsiteY193" fmla="*/ 5330 h 10000"/>
                <a:gd name="connsiteX194" fmla="*/ 9415 w 10000"/>
                <a:gd name="connsiteY194" fmla="*/ 5020 h 10000"/>
                <a:gd name="connsiteX195" fmla="*/ 9365 w 10000"/>
                <a:gd name="connsiteY195" fmla="*/ 4650 h 10000"/>
                <a:gd name="connsiteX196" fmla="*/ 9284 w 10000"/>
                <a:gd name="connsiteY196" fmla="*/ 4254 h 10000"/>
                <a:gd name="connsiteX197" fmla="*/ 9204 w 10000"/>
                <a:gd name="connsiteY197" fmla="*/ 3789 h 10000"/>
                <a:gd name="connsiteX198" fmla="*/ 9083 w 10000"/>
                <a:gd name="connsiteY198" fmla="*/ 3304 h 10000"/>
                <a:gd name="connsiteX199" fmla="*/ 8931 w 10000"/>
                <a:gd name="connsiteY199" fmla="*/ 2763 h 10000"/>
                <a:gd name="connsiteX200" fmla="*/ 8931 w 10000"/>
                <a:gd name="connsiteY200" fmla="*/ 2763 h 10000"/>
                <a:gd name="connsiteX201" fmla="*/ 8931 w 10000"/>
                <a:gd name="connsiteY201" fmla="*/ 2723 h 10000"/>
                <a:gd name="connsiteX202" fmla="*/ 8931 w 10000"/>
                <a:gd name="connsiteY202" fmla="*/ 2723 h 10000"/>
                <a:gd name="connsiteX203" fmla="*/ 8921 w 10000"/>
                <a:gd name="connsiteY203" fmla="*/ 2713 h 10000"/>
                <a:gd name="connsiteX204" fmla="*/ 8921 w 10000"/>
                <a:gd name="connsiteY204" fmla="*/ 2713 h 10000"/>
                <a:gd name="connsiteX205" fmla="*/ 8911 w 10000"/>
                <a:gd name="connsiteY205" fmla="*/ 2665 h 10000"/>
                <a:gd name="connsiteX206" fmla="*/ 8911 w 10000"/>
                <a:gd name="connsiteY206" fmla="*/ 2665 h 10000"/>
                <a:gd name="connsiteX207" fmla="*/ 8911 w 10000"/>
                <a:gd name="connsiteY207" fmla="*/ 2656 h 10000"/>
                <a:gd name="connsiteX208" fmla="*/ 8911 w 10000"/>
                <a:gd name="connsiteY208" fmla="*/ 2656 h 10000"/>
                <a:gd name="connsiteX209" fmla="*/ 8911 w 10000"/>
                <a:gd name="connsiteY209" fmla="*/ 2656 h 10000"/>
                <a:gd name="connsiteX210" fmla="*/ 8911 w 10000"/>
                <a:gd name="connsiteY210" fmla="*/ 2656 h 10000"/>
                <a:gd name="connsiteX211" fmla="*/ 8478 w 10000"/>
                <a:gd name="connsiteY211" fmla="*/ 2685 h 10000"/>
                <a:gd name="connsiteX212" fmla="*/ 8044 w 10000"/>
                <a:gd name="connsiteY212" fmla="*/ 2723 h 10000"/>
                <a:gd name="connsiteX213" fmla="*/ 7147 w 10000"/>
                <a:gd name="connsiteY213" fmla="*/ 2819 h 10000"/>
                <a:gd name="connsiteX214" fmla="*/ 6300 w 10000"/>
                <a:gd name="connsiteY214" fmla="*/ 2917 h 10000"/>
                <a:gd name="connsiteX215" fmla="*/ 5917 w 10000"/>
                <a:gd name="connsiteY215" fmla="*/ 2946 h 10000"/>
                <a:gd name="connsiteX216" fmla="*/ 5554 w 10000"/>
                <a:gd name="connsiteY216" fmla="*/ 2975 h 10000"/>
                <a:gd name="connsiteX217" fmla="*/ 5554 w 10000"/>
                <a:gd name="connsiteY217" fmla="*/ 2975 h 10000"/>
                <a:gd name="connsiteX218" fmla="*/ 5484 w 10000"/>
                <a:gd name="connsiteY218" fmla="*/ 2975 h 10000"/>
                <a:gd name="connsiteX219" fmla="*/ 5484 w 10000"/>
                <a:gd name="connsiteY219" fmla="*/ 2975 h 10000"/>
                <a:gd name="connsiteX220" fmla="*/ 5484 w 10000"/>
                <a:gd name="connsiteY220" fmla="*/ 2975 h 10000"/>
                <a:gd name="connsiteX221" fmla="*/ 5484 w 10000"/>
                <a:gd name="connsiteY221" fmla="*/ 2975 h 10000"/>
                <a:gd name="connsiteX222" fmla="*/ 5484 w 10000"/>
                <a:gd name="connsiteY222" fmla="*/ 2975 h 10000"/>
                <a:gd name="connsiteX223" fmla="*/ 5484 w 10000"/>
                <a:gd name="connsiteY223" fmla="*/ 2975 h 10000"/>
                <a:gd name="connsiteX224" fmla="*/ 5484 w 10000"/>
                <a:gd name="connsiteY224" fmla="*/ 2975 h 10000"/>
                <a:gd name="connsiteX225" fmla="*/ 5313 w 10000"/>
                <a:gd name="connsiteY225" fmla="*/ 2955 h 10000"/>
                <a:gd name="connsiteX226" fmla="*/ 5151 w 10000"/>
                <a:gd name="connsiteY226" fmla="*/ 2927 h 10000"/>
                <a:gd name="connsiteX227" fmla="*/ 5030 w 10000"/>
                <a:gd name="connsiteY227" fmla="*/ 2868 h 10000"/>
                <a:gd name="connsiteX228" fmla="*/ 4919 w 10000"/>
                <a:gd name="connsiteY228" fmla="*/ 2790 h 10000"/>
                <a:gd name="connsiteX229" fmla="*/ 4829 w 10000"/>
                <a:gd name="connsiteY229" fmla="*/ 2703 h 10000"/>
                <a:gd name="connsiteX230" fmla="*/ 4748 w 10000"/>
                <a:gd name="connsiteY230" fmla="*/ 2597 h 10000"/>
                <a:gd name="connsiteX231" fmla="*/ 4708 w 10000"/>
                <a:gd name="connsiteY231" fmla="*/ 2482 h 10000"/>
                <a:gd name="connsiteX232" fmla="*/ 4667 w 10000"/>
                <a:gd name="connsiteY232" fmla="*/ 2346 h 10000"/>
                <a:gd name="connsiteX233" fmla="*/ 4637 w 10000"/>
                <a:gd name="connsiteY233" fmla="*/ 2210 h 10000"/>
                <a:gd name="connsiteX234" fmla="*/ 4627 w 10000"/>
                <a:gd name="connsiteY234" fmla="*/ 2065 h 10000"/>
                <a:gd name="connsiteX235" fmla="*/ 4627 w 10000"/>
                <a:gd name="connsiteY235" fmla="*/ 1909 h 10000"/>
                <a:gd name="connsiteX236" fmla="*/ 4637 w 10000"/>
                <a:gd name="connsiteY236" fmla="*/ 1762 h 10000"/>
                <a:gd name="connsiteX237" fmla="*/ 4667 w 10000"/>
                <a:gd name="connsiteY237" fmla="*/ 1598 h 10000"/>
                <a:gd name="connsiteX238" fmla="*/ 4688 w 10000"/>
                <a:gd name="connsiteY238" fmla="*/ 1443 h 10000"/>
                <a:gd name="connsiteX239" fmla="*/ 4728 w 10000"/>
                <a:gd name="connsiteY239" fmla="*/ 1289 h 10000"/>
                <a:gd name="connsiteX240" fmla="*/ 4778 w 10000"/>
                <a:gd name="connsiteY240" fmla="*/ 1134 h 10000"/>
                <a:gd name="connsiteX241" fmla="*/ 4778 w 10000"/>
                <a:gd name="connsiteY241" fmla="*/ 1134 h 10000"/>
                <a:gd name="connsiteX242" fmla="*/ 4778 w 10000"/>
                <a:gd name="connsiteY242" fmla="*/ 1134 h 10000"/>
                <a:gd name="connsiteX243" fmla="*/ 4778 w 10000"/>
                <a:gd name="connsiteY243" fmla="*/ 1134 h 10000"/>
                <a:gd name="connsiteX244" fmla="*/ 4778 w 10000"/>
                <a:gd name="connsiteY244" fmla="*/ 1134 h 10000"/>
                <a:gd name="connsiteX245" fmla="*/ 4778 w 10000"/>
                <a:gd name="connsiteY245" fmla="*/ 1134 h 10000"/>
                <a:gd name="connsiteX246" fmla="*/ 4788 w 10000"/>
                <a:gd name="connsiteY246" fmla="*/ 1123 h 10000"/>
                <a:gd name="connsiteX247" fmla="*/ 4788 w 10000"/>
                <a:gd name="connsiteY247" fmla="*/ 1123 h 10000"/>
                <a:gd name="connsiteX248" fmla="*/ 4788 w 10000"/>
                <a:gd name="connsiteY248" fmla="*/ 1123 h 10000"/>
                <a:gd name="connsiteX249" fmla="*/ 4788 w 10000"/>
                <a:gd name="connsiteY249" fmla="*/ 1123 h 10000"/>
                <a:gd name="connsiteX250" fmla="*/ 4788 w 10000"/>
                <a:gd name="connsiteY250" fmla="*/ 1114 h 10000"/>
                <a:gd name="connsiteX251" fmla="*/ 4788 w 10000"/>
                <a:gd name="connsiteY251" fmla="*/ 1114 h 10000"/>
                <a:gd name="connsiteX252" fmla="*/ 4788 w 10000"/>
                <a:gd name="connsiteY252" fmla="*/ 1114 h 10000"/>
                <a:gd name="connsiteX253" fmla="*/ 4788 w 10000"/>
                <a:gd name="connsiteY253" fmla="*/ 1114 h 10000"/>
                <a:gd name="connsiteX254" fmla="*/ 4788 w 10000"/>
                <a:gd name="connsiteY254" fmla="*/ 1104 h 10000"/>
                <a:gd name="connsiteX255" fmla="*/ 4788 w 10000"/>
                <a:gd name="connsiteY255" fmla="*/ 1104 h 10000"/>
                <a:gd name="connsiteX256" fmla="*/ 4788 w 10000"/>
                <a:gd name="connsiteY256" fmla="*/ 1104 h 10000"/>
                <a:gd name="connsiteX257" fmla="*/ 4788 w 10000"/>
                <a:gd name="connsiteY257" fmla="*/ 1104 h 10000"/>
                <a:gd name="connsiteX258" fmla="*/ 4788 w 10000"/>
                <a:gd name="connsiteY258" fmla="*/ 1094 h 10000"/>
                <a:gd name="connsiteX259" fmla="*/ 4788 w 10000"/>
                <a:gd name="connsiteY259" fmla="*/ 1094 h 10000"/>
                <a:gd name="connsiteX260" fmla="*/ 4859 w 10000"/>
                <a:gd name="connsiteY260" fmla="*/ 853 h 10000"/>
                <a:gd name="connsiteX261" fmla="*/ 4909 w 10000"/>
                <a:gd name="connsiteY261" fmla="*/ 640 h 10000"/>
                <a:gd name="connsiteX262" fmla="*/ 4919 w 10000"/>
                <a:gd name="connsiteY262" fmla="*/ 553 h 10000"/>
                <a:gd name="connsiteX263" fmla="*/ 4919 w 10000"/>
                <a:gd name="connsiteY263" fmla="*/ 454 h 10000"/>
                <a:gd name="connsiteX264" fmla="*/ 4909 w 10000"/>
                <a:gd name="connsiteY264" fmla="*/ 377 h 10000"/>
                <a:gd name="connsiteX265" fmla="*/ 4899 w 10000"/>
                <a:gd name="connsiteY265" fmla="*/ 300 h 10000"/>
                <a:gd name="connsiteX266" fmla="*/ 4859 w 10000"/>
                <a:gd name="connsiteY266" fmla="*/ 233 h 10000"/>
                <a:gd name="connsiteX267" fmla="*/ 4829 w 10000"/>
                <a:gd name="connsiteY267" fmla="*/ 175 h 10000"/>
                <a:gd name="connsiteX268" fmla="*/ 4778 w 10000"/>
                <a:gd name="connsiteY268" fmla="*/ 115 h 10000"/>
                <a:gd name="connsiteX269" fmla="*/ 4708 w 10000"/>
                <a:gd name="connsiteY269" fmla="*/ 77 h 10000"/>
                <a:gd name="connsiteX270" fmla="*/ 4627 w 10000"/>
                <a:gd name="connsiteY270" fmla="*/ 47 h 10000"/>
                <a:gd name="connsiteX271" fmla="*/ 4536 w 10000"/>
                <a:gd name="connsiteY271" fmla="*/ 9 h 10000"/>
                <a:gd name="connsiteX272" fmla="*/ 4425 w 10000"/>
                <a:gd name="connsiteY272" fmla="*/ 0 h 10000"/>
                <a:gd name="connsiteX273" fmla="*/ 4304 w 10000"/>
                <a:gd name="connsiteY273" fmla="*/ 0 h 10000"/>
                <a:gd name="connsiteX274" fmla="*/ 4304 w 10000"/>
                <a:gd name="connsiteY274" fmla="*/ 0 h 10000"/>
                <a:gd name="connsiteX275" fmla="*/ 4304 w 10000"/>
                <a:gd name="connsiteY275" fmla="*/ 0 h 10000"/>
                <a:gd name="connsiteX0" fmla="*/ 4304 w 10000"/>
                <a:gd name="connsiteY0" fmla="*/ 0 h 10000"/>
                <a:gd name="connsiteX1" fmla="*/ 4304 w 10000"/>
                <a:gd name="connsiteY1" fmla="*/ 0 h 10000"/>
                <a:gd name="connsiteX2" fmla="*/ 4304 w 10000"/>
                <a:gd name="connsiteY2" fmla="*/ 0 h 10000"/>
                <a:gd name="connsiteX3" fmla="*/ 4163 w 10000"/>
                <a:gd name="connsiteY3" fmla="*/ 0 h 10000"/>
                <a:gd name="connsiteX4" fmla="*/ 4002 w 10000"/>
                <a:gd name="connsiteY4" fmla="*/ 9 h 10000"/>
                <a:gd name="connsiteX5" fmla="*/ 3851 w 10000"/>
                <a:gd name="connsiteY5" fmla="*/ 30 h 10000"/>
                <a:gd name="connsiteX6" fmla="*/ 3659 w 10000"/>
                <a:gd name="connsiteY6" fmla="*/ 68 h 10000"/>
                <a:gd name="connsiteX7" fmla="*/ 3659 w 10000"/>
                <a:gd name="connsiteY7" fmla="*/ 68 h 10000"/>
                <a:gd name="connsiteX8" fmla="*/ 3659 w 10000"/>
                <a:gd name="connsiteY8" fmla="*/ 68 h 10000"/>
                <a:gd name="connsiteX9" fmla="*/ 3659 w 10000"/>
                <a:gd name="connsiteY9" fmla="*/ 68 h 10000"/>
                <a:gd name="connsiteX10" fmla="*/ 3649 w 10000"/>
                <a:gd name="connsiteY10" fmla="*/ 68 h 10000"/>
                <a:gd name="connsiteX11" fmla="*/ 3649 w 10000"/>
                <a:gd name="connsiteY11" fmla="*/ 68 h 10000"/>
                <a:gd name="connsiteX12" fmla="*/ 3649 w 10000"/>
                <a:gd name="connsiteY12" fmla="*/ 77 h 10000"/>
                <a:gd name="connsiteX13" fmla="*/ 3649 w 10000"/>
                <a:gd name="connsiteY13" fmla="*/ 77 h 10000"/>
                <a:gd name="connsiteX14" fmla="*/ 3649 w 10000"/>
                <a:gd name="connsiteY14" fmla="*/ 77 h 10000"/>
                <a:gd name="connsiteX15" fmla="*/ 3407 w 10000"/>
                <a:gd name="connsiteY15" fmla="*/ 135 h 10000"/>
                <a:gd name="connsiteX16" fmla="*/ 3216 w 10000"/>
                <a:gd name="connsiteY16" fmla="*/ 194 h 10000"/>
                <a:gd name="connsiteX17" fmla="*/ 3054 w 10000"/>
                <a:gd name="connsiteY17" fmla="*/ 272 h 10000"/>
                <a:gd name="connsiteX18" fmla="*/ 2913 w 10000"/>
                <a:gd name="connsiteY18" fmla="*/ 350 h 10000"/>
                <a:gd name="connsiteX19" fmla="*/ 2833 w 10000"/>
                <a:gd name="connsiteY19" fmla="*/ 436 h 10000"/>
                <a:gd name="connsiteX20" fmla="*/ 2792 w 10000"/>
                <a:gd name="connsiteY20" fmla="*/ 475 h 10000"/>
                <a:gd name="connsiteX21" fmla="*/ 2772 w 10000"/>
                <a:gd name="connsiteY21" fmla="*/ 523 h 10000"/>
                <a:gd name="connsiteX22" fmla="*/ 2732 w 10000"/>
                <a:gd name="connsiteY22" fmla="*/ 628 h 10000"/>
                <a:gd name="connsiteX23" fmla="*/ 2722 w 10000"/>
                <a:gd name="connsiteY23" fmla="*/ 746 h 10000"/>
                <a:gd name="connsiteX24" fmla="*/ 2722 w 10000"/>
                <a:gd name="connsiteY24" fmla="*/ 746 h 10000"/>
                <a:gd name="connsiteX25" fmla="*/ 2732 w 10000"/>
                <a:gd name="connsiteY25" fmla="*/ 881 h 10000"/>
                <a:gd name="connsiteX26" fmla="*/ 2762 w 10000"/>
                <a:gd name="connsiteY26" fmla="*/ 1008 h 10000"/>
                <a:gd name="connsiteX27" fmla="*/ 2792 w 10000"/>
                <a:gd name="connsiteY27" fmla="*/ 1153 h 10000"/>
                <a:gd name="connsiteX28" fmla="*/ 2853 w 10000"/>
                <a:gd name="connsiteY28" fmla="*/ 1316 h 10000"/>
                <a:gd name="connsiteX29" fmla="*/ 2984 w 10000"/>
                <a:gd name="connsiteY29" fmla="*/ 1666 h 10000"/>
                <a:gd name="connsiteX30" fmla="*/ 3125 w 10000"/>
                <a:gd name="connsiteY30" fmla="*/ 2093 h 10000"/>
                <a:gd name="connsiteX31" fmla="*/ 3125 w 10000"/>
                <a:gd name="connsiteY31" fmla="*/ 2093 h 10000"/>
                <a:gd name="connsiteX32" fmla="*/ 3125 w 10000"/>
                <a:gd name="connsiteY32" fmla="*/ 2093 h 10000"/>
                <a:gd name="connsiteX33" fmla="*/ 3125 w 10000"/>
                <a:gd name="connsiteY33" fmla="*/ 2104 h 10000"/>
                <a:gd name="connsiteX34" fmla="*/ 3125 w 10000"/>
                <a:gd name="connsiteY34" fmla="*/ 2104 h 10000"/>
                <a:gd name="connsiteX35" fmla="*/ 3135 w 10000"/>
                <a:gd name="connsiteY35" fmla="*/ 2113 h 10000"/>
                <a:gd name="connsiteX36" fmla="*/ 3135 w 10000"/>
                <a:gd name="connsiteY36" fmla="*/ 2113 h 10000"/>
                <a:gd name="connsiteX37" fmla="*/ 3175 w 10000"/>
                <a:gd name="connsiteY37" fmla="*/ 2229 h 10000"/>
                <a:gd name="connsiteX38" fmla="*/ 3196 w 10000"/>
                <a:gd name="connsiteY38" fmla="*/ 2346 h 10000"/>
                <a:gd name="connsiteX39" fmla="*/ 3216 w 10000"/>
                <a:gd name="connsiteY39" fmla="*/ 2452 h 10000"/>
                <a:gd name="connsiteX40" fmla="*/ 3216 w 10000"/>
                <a:gd name="connsiteY40" fmla="*/ 2550 h 10000"/>
                <a:gd name="connsiteX41" fmla="*/ 3196 w 10000"/>
                <a:gd name="connsiteY41" fmla="*/ 2626 h 10000"/>
                <a:gd name="connsiteX42" fmla="*/ 3175 w 10000"/>
                <a:gd name="connsiteY42" fmla="*/ 2703 h 10000"/>
                <a:gd name="connsiteX43" fmla="*/ 3145 w 10000"/>
                <a:gd name="connsiteY43" fmla="*/ 2763 h 10000"/>
                <a:gd name="connsiteX44" fmla="*/ 3105 w 10000"/>
                <a:gd name="connsiteY44" fmla="*/ 2811 h 10000"/>
                <a:gd name="connsiteX45" fmla="*/ 3065 w 10000"/>
                <a:gd name="connsiteY45" fmla="*/ 2849 h 10000"/>
                <a:gd name="connsiteX46" fmla="*/ 3004 w 10000"/>
                <a:gd name="connsiteY46" fmla="*/ 2888 h 10000"/>
                <a:gd name="connsiteX47" fmla="*/ 2944 w 10000"/>
                <a:gd name="connsiteY47" fmla="*/ 2917 h 10000"/>
                <a:gd name="connsiteX48" fmla="*/ 2873 w 10000"/>
                <a:gd name="connsiteY48" fmla="*/ 2936 h 10000"/>
                <a:gd name="connsiteX49" fmla="*/ 2722 w 10000"/>
                <a:gd name="connsiteY49" fmla="*/ 2955 h 10000"/>
                <a:gd name="connsiteX50" fmla="*/ 2550 w 10000"/>
                <a:gd name="connsiteY50" fmla="*/ 2975 h 10000"/>
                <a:gd name="connsiteX51" fmla="*/ 2550 w 10000"/>
                <a:gd name="connsiteY51" fmla="*/ 2975 h 10000"/>
                <a:gd name="connsiteX52" fmla="*/ 2550 w 10000"/>
                <a:gd name="connsiteY52" fmla="*/ 2975 h 10000"/>
                <a:gd name="connsiteX53" fmla="*/ 2550 w 10000"/>
                <a:gd name="connsiteY53" fmla="*/ 2975 h 10000"/>
                <a:gd name="connsiteX54" fmla="*/ 2550 w 10000"/>
                <a:gd name="connsiteY54" fmla="*/ 2975 h 10000"/>
                <a:gd name="connsiteX55" fmla="*/ 2550 w 10000"/>
                <a:gd name="connsiteY55" fmla="*/ 2975 h 10000"/>
                <a:gd name="connsiteX56" fmla="*/ 2550 w 10000"/>
                <a:gd name="connsiteY56" fmla="*/ 2975 h 10000"/>
                <a:gd name="connsiteX57" fmla="*/ 2550 w 10000"/>
                <a:gd name="connsiteY57" fmla="*/ 2975 h 10000"/>
                <a:gd name="connsiteX58" fmla="*/ 2339 w 10000"/>
                <a:gd name="connsiteY58" fmla="*/ 2975 h 10000"/>
                <a:gd name="connsiteX59" fmla="*/ 2127 w 10000"/>
                <a:gd name="connsiteY59" fmla="*/ 2946 h 10000"/>
                <a:gd name="connsiteX60" fmla="*/ 2127 w 10000"/>
                <a:gd name="connsiteY60" fmla="*/ 2946 h 10000"/>
                <a:gd name="connsiteX61" fmla="*/ 1804 w 10000"/>
                <a:gd name="connsiteY61" fmla="*/ 2917 h 10000"/>
                <a:gd name="connsiteX62" fmla="*/ 1502 w 10000"/>
                <a:gd name="connsiteY62" fmla="*/ 2897 h 10000"/>
                <a:gd name="connsiteX63" fmla="*/ 1502 w 10000"/>
                <a:gd name="connsiteY63" fmla="*/ 2897 h 10000"/>
                <a:gd name="connsiteX64" fmla="*/ 1230 w 10000"/>
                <a:gd name="connsiteY64" fmla="*/ 2888 h 10000"/>
                <a:gd name="connsiteX65" fmla="*/ 867 w 10000"/>
                <a:gd name="connsiteY65" fmla="*/ 2868 h 10000"/>
                <a:gd name="connsiteX66" fmla="*/ 0 w 10000"/>
                <a:gd name="connsiteY66" fmla="*/ 2781 h 10000"/>
                <a:gd name="connsiteX67" fmla="*/ 0 w 10000"/>
                <a:gd name="connsiteY67" fmla="*/ 10000 h 10000"/>
                <a:gd name="connsiteX68" fmla="*/ 9990 w 10000"/>
                <a:gd name="connsiteY68" fmla="*/ 10000 h 10000"/>
                <a:gd name="connsiteX69" fmla="*/ 9990 w 10000"/>
                <a:gd name="connsiteY69" fmla="*/ 10000 h 10000"/>
                <a:gd name="connsiteX70" fmla="*/ 9990 w 10000"/>
                <a:gd name="connsiteY70" fmla="*/ 9847 h 10000"/>
                <a:gd name="connsiteX71" fmla="*/ 10000 w 10000"/>
                <a:gd name="connsiteY71" fmla="*/ 9477 h 10000"/>
                <a:gd name="connsiteX72" fmla="*/ 9970 w 10000"/>
                <a:gd name="connsiteY72" fmla="*/ 9168 h 10000"/>
                <a:gd name="connsiteX73" fmla="*/ 9940 w 10000"/>
                <a:gd name="connsiteY73" fmla="*/ 8895 h 10000"/>
                <a:gd name="connsiteX74" fmla="*/ 9879 w 10000"/>
                <a:gd name="connsiteY74" fmla="*/ 8673 h 10000"/>
                <a:gd name="connsiteX75" fmla="*/ 9798 w 10000"/>
                <a:gd name="connsiteY75" fmla="*/ 8470 h 10000"/>
                <a:gd name="connsiteX76" fmla="*/ 9718 w 10000"/>
                <a:gd name="connsiteY76" fmla="*/ 8314 h 10000"/>
                <a:gd name="connsiteX77" fmla="*/ 9617 w 10000"/>
                <a:gd name="connsiteY77" fmla="*/ 8188 h 10000"/>
                <a:gd name="connsiteX78" fmla="*/ 9506 w 10000"/>
                <a:gd name="connsiteY78" fmla="*/ 8091 h 10000"/>
                <a:gd name="connsiteX79" fmla="*/ 9395 w 10000"/>
                <a:gd name="connsiteY79" fmla="*/ 8024 h 10000"/>
                <a:gd name="connsiteX80" fmla="*/ 9274 w 10000"/>
                <a:gd name="connsiteY80" fmla="*/ 7976 h 10000"/>
                <a:gd name="connsiteX81" fmla="*/ 9153 w 10000"/>
                <a:gd name="connsiteY81" fmla="*/ 7947 h 10000"/>
                <a:gd name="connsiteX82" fmla="*/ 9022 w 10000"/>
                <a:gd name="connsiteY82" fmla="*/ 7926 h 10000"/>
                <a:gd name="connsiteX83" fmla="*/ 8901 w 10000"/>
                <a:gd name="connsiteY83" fmla="*/ 7926 h 10000"/>
                <a:gd name="connsiteX84" fmla="*/ 8901 w 10000"/>
                <a:gd name="connsiteY84" fmla="*/ 7926 h 10000"/>
                <a:gd name="connsiteX85" fmla="*/ 8901 w 10000"/>
                <a:gd name="connsiteY85" fmla="*/ 7926 h 10000"/>
                <a:gd name="connsiteX86" fmla="*/ 8901 w 10000"/>
                <a:gd name="connsiteY86" fmla="*/ 7926 h 10000"/>
                <a:gd name="connsiteX87" fmla="*/ 8901 w 10000"/>
                <a:gd name="connsiteY87" fmla="*/ 7926 h 10000"/>
                <a:gd name="connsiteX88" fmla="*/ 8901 w 10000"/>
                <a:gd name="connsiteY88" fmla="*/ 7926 h 10000"/>
                <a:gd name="connsiteX89" fmla="*/ 8700 w 10000"/>
                <a:gd name="connsiteY89" fmla="*/ 7926 h 10000"/>
                <a:gd name="connsiteX90" fmla="*/ 8528 w 10000"/>
                <a:gd name="connsiteY90" fmla="*/ 7947 h 10000"/>
                <a:gd name="connsiteX91" fmla="*/ 8528 w 10000"/>
                <a:gd name="connsiteY91" fmla="*/ 7947 h 10000"/>
                <a:gd name="connsiteX92" fmla="*/ 8528 w 10000"/>
                <a:gd name="connsiteY92" fmla="*/ 7947 h 10000"/>
                <a:gd name="connsiteX93" fmla="*/ 8528 w 10000"/>
                <a:gd name="connsiteY93" fmla="*/ 7947 h 10000"/>
                <a:gd name="connsiteX94" fmla="*/ 8518 w 10000"/>
                <a:gd name="connsiteY94" fmla="*/ 7955 h 10000"/>
                <a:gd name="connsiteX95" fmla="*/ 8518 w 10000"/>
                <a:gd name="connsiteY95" fmla="*/ 7955 h 10000"/>
                <a:gd name="connsiteX96" fmla="*/ 8508 w 10000"/>
                <a:gd name="connsiteY96" fmla="*/ 7955 h 10000"/>
                <a:gd name="connsiteX97" fmla="*/ 8508 w 10000"/>
                <a:gd name="connsiteY97" fmla="*/ 7955 h 10000"/>
                <a:gd name="connsiteX98" fmla="*/ 8508 w 10000"/>
                <a:gd name="connsiteY98" fmla="*/ 7955 h 10000"/>
                <a:gd name="connsiteX99" fmla="*/ 8508 w 10000"/>
                <a:gd name="connsiteY99" fmla="*/ 7955 h 10000"/>
                <a:gd name="connsiteX100" fmla="*/ 8337 w 10000"/>
                <a:gd name="connsiteY100" fmla="*/ 7976 h 10000"/>
                <a:gd name="connsiteX101" fmla="*/ 8135 w 10000"/>
                <a:gd name="connsiteY101" fmla="*/ 8024 h 10000"/>
                <a:gd name="connsiteX102" fmla="*/ 7671 w 10000"/>
                <a:gd name="connsiteY102" fmla="*/ 8139 h 10000"/>
                <a:gd name="connsiteX103" fmla="*/ 7671 w 10000"/>
                <a:gd name="connsiteY103" fmla="*/ 8139 h 10000"/>
                <a:gd name="connsiteX104" fmla="*/ 7671 w 10000"/>
                <a:gd name="connsiteY104" fmla="*/ 8139 h 10000"/>
                <a:gd name="connsiteX105" fmla="*/ 7671 w 10000"/>
                <a:gd name="connsiteY105" fmla="*/ 8139 h 10000"/>
                <a:gd name="connsiteX106" fmla="*/ 7661 w 10000"/>
                <a:gd name="connsiteY106" fmla="*/ 8139 h 10000"/>
                <a:gd name="connsiteX107" fmla="*/ 7661 w 10000"/>
                <a:gd name="connsiteY107" fmla="*/ 8139 h 10000"/>
                <a:gd name="connsiteX108" fmla="*/ 7450 w 10000"/>
                <a:gd name="connsiteY108" fmla="*/ 8188 h 10000"/>
                <a:gd name="connsiteX109" fmla="*/ 7248 w 10000"/>
                <a:gd name="connsiteY109" fmla="*/ 8237 h 10000"/>
                <a:gd name="connsiteX110" fmla="*/ 7036 w 10000"/>
                <a:gd name="connsiteY110" fmla="*/ 8275 h 10000"/>
                <a:gd name="connsiteX111" fmla="*/ 6835 w 10000"/>
                <a:gd name="connsiteY111" fmla="*/ 8275 h 10000"/>
                <a:gd name="connsiteX112" fmla="*/ 6835 w 10000"/>
                <a:gd name="connsiteY112" fmla="*/ 8275 h 10000"/>
                <a:gd name="connsiteX113" fmla="*/ 6835 w 10000"/>
                <a:gd name="connsiteY113" fmla="*/ 8275 h 10000"/>
                <a:gd name="connsiteX114" fmla="*/ 6835 w 10000"/>
                <a:gd name="connsiteY114" fmla="*/ 8275 h 10000"/>
                <a:gd name="connsiteX115" fmla="*/ 6835 w 10000"/>
                <a:gd name="connsiteY115" fmla="*/ 8275 h 10000"/>
                <a:gd name="connsiteX116" fmla="*/ 6835 w 10000"/>
                <a:gd name="connsiteY116" fmla="*/ 8275 h 10000"/>
                <a:gd name="connsiteX117" fmla="*/ 6835 w 10000"/>
                <a:gd name="connsiteY117" fmla="*/ 8275 h 10000"/>
                <a:gd name="connsiteX118" fmla="*/ 6835 w 10000"/>
                <a:gd name="connsiteY118" fmla="*/ 8275 h 10000"/>
                <a:gd name="connsiteX119" fmla="*/ 6663 w 10000"/>
                <a:gd name="connsiteY119" fmla="*/ 8275 h 10000"/>
                <a:gd name="connsiteX120" fmla="*/ 6512 w 10000"/>
                <a:gd name="connsiteY120" fmla="*/ 8237 h 10000"/>
                <a:gd name="connsiteX121" fmla="*/ 6442 w 10000"/>
                <a:gd name="connsiteY121" fmla="*/ 8207 h 10000"/>
                <a:gd name="connsiteX122" fmla="*/ 6381 w 10000"/>
                <a:gd name="connsiteY122" fmla="*/ 8177 h 10000"/>
                <a:gd name="connsiteX123" fmla="*/ 6321 w 10000"/>
                <a:gd name="connsiteY123" fmla="*/ 8139 h 10000"/>
                <a:gd name="connsiteX124" fmla="*/ 6270 w 10000"/>
                <a:gd name="connsiteY124" fmla="*/ 8091 h 10000"/>
                <a:gd name="connsiteX125" fmla="*/ 6220 w 10000"/>
                <a:gd name="connsiteY125" fmla="*/ 8032 h 10000"/>
                <a:gd name="connsiteX126" fmla="*/ 6169 w 10000"/>
                <a:gd name="connsiteY126" fmla="*/ 7965 h 10000"/>
                <a:gd name="connsiteX127" fmla="*/ 6149 w 10000"/>
                <a:gd name="connsiteY127" fmla="*/ 7898 h 10000"/>
                <a:gd name="connsiteX128" fmla="*/ 6109 w 10000"/>
                <a:gd name="connsiteY128" fmla="*/ 7810 h 10000"/>
                <a:gd name="connsiteX129" fmla="*/ 6099 w 10000"/>
                <a:gd name="connsiteY129" fmla="*/ 7723 h 10000"/>
                <a:gd name="connsiteX130" fmla="*/ 6089 w 10000"/>
                <a:gd name="connsiteY130" fmla="*/ 7617 h 10000"/>
                <a:gd name="connsiteX131" fmla="*/ 6089 w 10000"/>
                <a:gd name="connsiteY131" fmla="*/ 7501 h 10000"/>
                <a:gd name="connsiteX132" fmla="*/ 6089 w 10000"/>
                <a:gd name="connsiteY132" fmla="*/ 7374 h 10000"/>
                <a:gd name="connsiteX133" fmla="*/ 6089 w 10000"/>
                <a:gd name="connsiteY133" fmla="*/ 7374 h 10000"/>
                <a:gd name="connsiteX134" fmla="*/ 6089 w 10000"/>
                <a:gd name="connsiteY134" fmla="*/ 7374 h 10000"/>
                <a:gd name="connsiteX135" fmla="*/ 6089 w 10000"/>
                <a:gd name="connsiteY135" fmla="*/ 7374 h 10000"/>
                <a:gd name="connsiteX136" fmla="*/ 6089 w 10000"/>
                <a:gd name="connsiteY136" fmla="*/ 7344 h 10000"/>
                <a:gd name="connsiteX137" fmla="*/ 6089 w 10000"/>
                <a:gd name="connsiteY137" fmla="*/ 7344 h 10000"/>
                <a:gd name="connsiteX138" fmla="*/ 6099 w 10000"/>
                <a:gd name="connsiteY138" fmla="*/ 7344 h 10000"/>
                <a:gd name="connsiteX139" fmla="*/ 6099 w 10000"/>
                <a:gd name="connsiteY139" fmla="*/ 7344 h 10000"/>
                <a:gd name="connsiteX140" fmla="*/ 6858 w 10000"/>
                <a:gd name="connsiteY140" fmla="*/ 7433 h 10000"/>
                <a:gd name="connsiteX141" fmla="*/ 6129 w 10000"/>
                <a:gd name="connsiteY141" fmla="*/ 7016 h 10000"/>
                <a:gd name="connsiteX142" fmla="*/ 6179 w 10000"/>
                <a:gd name="connsiteY142" fmla="*/ 6754 h 10000"/>
                <a:gd name="connsiteX143" fmla="*/ 6240 w 10000"/>
                <a:gd name="connsiteY143" fmla="*/ 6531 h 10000"/>
                <a:gd name="connsiteX144" fmla="*/ 6280 w 10000"/>
                <a:gd name="connsiteY144" fmla="*/ 6453 h 10000"/>
                <a:gd name="connsiteX145" fmla="*/ 6321 w 10000"/>
                <a:gd name="connsiteY145" fmla="*/ 6366 h 10000"/>
                <a:gd name="connsiteX146" fmla="*/ 6351 w 10000"/>
                <a:gd name="connsiteY146" fmla="*/ 6309 h 10000"/>
                <a:gd name="connsiteX147" fmla="*/ 6401 w 10000"/>
                <a:gd name="connsiteY147" fmla="*/ 6250 h 10000"/>
                <a:gd name="connsiteX148" fmla="*/ 6452 w 10000"/>
                <a:gd name="connsiteY148" fmla="*/ 6202 h 10000"/>
                <a:gd name="connsiteX149" fmla="*/ 6512 w 10000"/>
                <a:gd name="connsiteY149" fmla="*/ 6163 h 10000"/>
                <a:gd name="connsiteX150" fmla="*/ 6563 w 10000"/>
                <a:gd name="connsiteY150" fmla="*/ 6134 h 10000"/>
                <a:gd name="connsiteX151" fmla="*/ 6623 w 10000"/>
                <a:gd name="connsiteY151" fmla="*/ 6125 h 10000"/>
                <a:gd name="connsiteX152" fmla="*/ 6694 w 10000"/>
                <a:gd name="connsiteY152" fmla="*/ 6105 h 10000"/>
                <a:gd name="connsiteX153" fmla="*/ 6774 w 10000"/>
                <a:gd name="connsiteY153" fmla="*/ 6096 h 10000"/>
                <a:gd name="connsiteX154" fmla="*/ 6774 w 10000"/>
                <a:gd name="connsiteY154" fmla="*/ 6096 h 10000"/>
                <a:gd name="connsiteX155" fmla="*/ 6774 w 10000"/>
                <a:gd name="connsiteY155" fmla="*/ 6096 h 10000"/>
                <a:gd name="connsiteX156" fmla="*/ 6774 w 10000"/>
                <a:gd name="connsiteY156" fmla="*/ 6096 h 10000"/>
                <a:gd name="connsiteX157" fmla="*/ 6774 w 10000"/>
                <a:gd name="connsiteY157" fmla="*/ 6096 h 10000"/>
                <a:gd name="connsiteX158" fmla="*/ 6774 w 10000"/>
                <a:gd name="connsiteY158" fmla="*/ 6096 h 10000"/>
                <a:gd name="connsiteX159" fmla="*/ 6774 w 10000"/>
                <a:gd name="connsiteY159" fmla="*/ 6096 h 10000"/>
                <a:gd name="connsiteX160" fmla="*/ 6774 w 10000"/>
                <a:gd name="connsiteY160" fmla="*/ 6096 h 10000"/>
                <a:gd name="connsiteX161" fmla="*/ 6875 w 10000"/>
                <a:gd name="connsiteY161" fmla="*/ 6105 h 10000"/>
                <a:gd name="connsiteX162" fmla="*/ 7006 w 10000"/>
                <a:gd name="connsiteY162" fmla="*/ 6134 h 10000"/>
                <a:gd name="connsiteX163" fmla="*/ 7137 w 10000"/>
                <a:gd name="connsiteY163" fmla="*/ 6154 h 10000"/>
                <a:gd name="connsiteX164" fmla="*/ 7268 w 10000"/>
                <a:gd name="connsiteY164" fmla="*/ 6202 h 10000"/>
                <a:gd name="connsiteX165" fmla="*/ 7601 w 10000"/>
                <a:gd name="connsiteY165" fmla="*/ 6318 h 10000"/>
                <a:gd name="connsiteX166" fmla="*/ 7964 w 10000"/>
                <a:gd name="connsiteY166" fmla="*/ 6464 h 10000"/>
                <a:gd name="connsiteX167" fmla="*/ 7964 w 10000"/>
                <a:gd name="connsiteY167" fmla="*/ 6464 h 10000"/>
                <a:gd name="connsiteX168" fmla="*/ 7984 w 10000"/>
                <a:gd name="connsiteY168" fmla="*/ 6464 h 10000"/>
                <a:gd name="connsiteX169" fmla="*/ 7984 w 10000"/>
                <a:gd name="connsiteY169" fmla="*/ 6464 h 10000"/>
                <a:gd name="connsiteX170" fmla="*/ 7994 w 10000"/>
                <a:gd name="connsiteY170" fmla="*/ 6464 h 10000"/>
                <a:gd name="connsiteX171" fmla="*/ 7994 w 10000"/>
                <a:gd name="connsiteY171" fmla="*/ 6464 h 10000"/>
                <a:gd name="connsiteX172" fmla="*/ 8216 w 10000"/>
                <a:gd name="connsiteY172" fmla="*/ 6540 h 10000"/>
                <a:gd name="connsiteX173" fmla="*/ 8407 w 10000"/>
                <a:gd name="connsiteY173" fmla="*/ 6601 h 10000"/>
                <a:gd name="connsiteX174" fmla="*/ 8599 w 10000"/>
                <a:gd name="connsiteY174" fmla="*/ 6639 h 10000"/>
                <a:gd name="connsiteX175" fmla="*/ 8770 w 10000"/>
                <a:gd name="connsiteY175" fmla="*/ 6648 h 10000"/>
                <a:gd name="connsiteX176" fmla="*/ 8770 w 10000"/>
                <a:gd name="connsiteY176" fmla="*/ 6648 h 10000"/>
                <a:gd name="connsiteX177" fmla="*/ 8770 w 10000"/>
                <a:gd name="connsiteY177" fmla="*/ 6648 h 10000"/>
                <a:gd name="connsiteX178" fmla="*/ 8770 w 10000"/>
                <a:gd name="connsiteY178" fmla="*/ 6648 h 10000"/>
                <a:gd name="connsiteX179" fmla="*/ 8770 w 10000"/>
                <a:gd name="connsiteY179" fmla="*/ 6648 h 10000"/>
                <a:gd name="connsiteX180" fmla="*/ 8770 w 10000"/>
                <a:gd name="connsiteY180" fmla="*/ 6648 h 10000"/>
                <a:gd name="connsiteX181" fmla="*/ 8911 w 10000"/>
                <a:gd name="connsiteY181" fmla="*/ 6639 h 10000"/>
                <a:gd name="connsiteX182" fmla="*/ 9032 w 10000"/>
                <a:gd name="connsiteY182" fmla="*/ 6601 h 10000"/>
                <a:gd name="connsiteX183" fmla="*/ 9093 w 10000"/>
                <a:gd name="connsiteY183" fmla="*/ 6578 h 10000"/>
                <a:gd name="connsiteX184" fmla="*/ 9143 w 10000"/>
                <a:gd name="connsiteY184" fmla="*/ 6550 h 10000"/>
                <a:gd name="connsiteX185" fmla="*/ 9194 w 10000"/>
                <a:gd name="connsiteY185" fmla="*/ 6522 h 10000"/>
                <a:gd name="connsiteX186" fmla="*/ 9244 w 10000"/>
                <a:gd name="connsiteY186" fmla="*/ 6473 h 10000"/>
                <a:gd name="connsiteX187" fmla="*/ 9274 w 10000"/>
                <a:gd name="connsiteY187" fmla="*/ 6426 h 10000"/>
                <a:gd name="connsiteX188" fmla="*/ 9315 w 10000"/>
                <a:gd name="connsiteY188" fmla="*/ 6366 h 10000"/>
                <a:gd name="connsiteX189" fmla="*/ 9375 w 10000"/>
                <a:gd name="connsiteY189" fmla="*/ 6232 h 10000"/>
                <a:gd name="connsiteX190" fmla="*/ 9425 w 10000"/>
                <a:gd name="connsiteY190" fmla="*/ 6047 h 10000"/>
                <a:gd name="connsiteX191" fmla="*/ 9446 w 10000"/>
                <a:gd name="connsiteY191" fmla="*/ 5853 h 10000"/>
                <a:gd name="connsiteX192" fmla="*/ 9456 w 10000"/>
                <a:gd name="connsiteY192" fmla="*/ 5600 h 10000"/>
                <a:gd name="connsiteX193" fmla="*/ 9446 w 10000"/>
                <a:gd name="connsiteY193" fmla="*/ 5330 h 10000"/>
                <a:gd name="connsiteX194" fmla="*/ 9415 w 10000"/>
                <a:gd name="connsiteY194" fmla="*/ 5020 h 10000"/>
                <a:gd name="connsiteX195" fmla="*/ 9365 w 10000"/>
                <a:gd name="connsiteY195" fmla="*/ 4650 h 10000"/>
                <a:gd name="connsiteX196" fmla="*/ 9284 w 10000"/>
                <a:gd name="connsiteY196" fmla="*/ 4254 h 10000"/>
                <a:gd name="connsiteX197" fmla="*/ 9204 w 10000"/>
                <a:gd name="connsiteY197" fmla="*/ 3789 h 10000"/>
                <a:gd name="connsiteX198" fmla="*/ 9083 w 10000"/>
                <a:gd name="connsiteY198" fmla="*/ 3304 h 10000"/>
                <a:gd name="connsiteX199" fmla="*/ 8931 w 10000"/>
                <a:gd name="connsiteY199" fmla="*/ 2763 h 10000"/>
                <a:gd name="connsiteX200" fmla="*/ 8931 w 10000"/>
                <a:gd name="connsiteY200" fmla="*/ 2763 h 10000"/>
                <a:gd name="connsiteX201" fmla="*/ 8931 w 10000"/>
                <a:gd name="connsiteY201" fmla="*/ 2723 h 10000"/>
                <a:gd name="connsiteX202" fmla="*/ 8931 w 10000"/>
                <a:gd name="connsiteY202" fmla="*/ 2723 h 10000"/>
                <a:gd name="connsiteX203" fmla="*/ 8921 w 10000"/>
                <a:gd name="connsiteY203" fmla="*/ 2713 h 10000"/>
                <a:gd name="connsiteX204" fmla="*/ 8921 w 10000"/>
                <a:gd name="connsiteY204" fmla="*/ 2713 h 10000"/>
                <a:gd name="connsiteX205" fmla="*/ 8911 w 10000"/>
                <a:gd name="connsiteY205" fmla="*/ 2665 h 10000"/>
                <a:gd name="connsiteX206" fmla="*/ 8911 w 10000"/>
                <a:gd name="connsiteY206" fmla="*/ 2665 h 10000"/>
                <a:gd name="connsiteX207" fmla="*/ 8911 w 10000"/>
                <a:gd name="connsiteY207" fmla="*/ 2656 h 10000"/>
                <a:gd name="connsiteX208" fmla="*/ 8911 w 10000"/>
                <a:gd name="connsiteY208" fmla="*/ 2656 h 10000"/>
                <a:gd name="connsiteX209" fmla="*/ 8911 w 10000"/>
                <a:gd name="connsiteY209" fmla="*/ 2656 h 10000"/>
                <a:gd name="connsiteX210" fmla="*/ 8911 w 10000"/>
                <a:gd name="connsiteY210" fmla="*/ 2656 h 10000"/>
                <a:gd name="connsiteX211" fmla="*/ 8478 w 10000"/>
                <a:gd name="connsiteY211" fmla="*/ 2685 h 10000"/>
                <a:gd name="connsiteX212" fmla="*/ 8044 w 10000"/>
                <a:gd name="connsiteY212" fmla="*/ 2723 h 10000"/>
                <a:gd name="connsiteX213" fmla="*/ 7147 w 10000"/>
                <a:gd name="connsiteY213" fmla="*/ 2819 h 10000"/>
                <a:gd name="connsiteX214" fmla="*/ 6300 w 10000"/>
                <a:gd name="connsiteY214" fmla="*/ 2917 h 10000"/>
                <a:gd name="connsiteX215" fmla="*/ 5917 w 10000"/>
                <a:gd name="connsiteY215" fmla="*/ 2946 h 10000"/>
                <a:gd name="connsiteX216" fmla="*/ 5554 w 10000"/>
                <a:gd name="connsiteY216" fmla="*/ 2975 h 10000"/>
                <a:gd name="connsiteX217" fmla="*/ 5554 w 10000"/>
                <a:gd name="connsiteY217" fmla="*/ 2975 h 10000"/>
                <a:gd name="connsiteX218" fmla="*/ 5484 w 10000"/>
                <a:gd name="connsiteY218" fmla="*/ 2975 h 10000"/>
                <a:gd name="connsiteX219" fmla="*/ 5484 w 10000"/>
                <a:gd name="connsiteY219" fmla="*/ 2975 h 10000"/>
                <a:gd name="connsiteX220" fmla="*/ 5484 w 10000"/>
                <a:gd name="connsiteY220" fmla="*/ 2975 h 10000"/>
                <a:gd name="connsiteX221" fmla="*/ 5484 w 10000"/>
                <a:gd name="connsiteY221" fmla="*/ 2975 h 10000"/>
                <a:gd name="connsiteX222" fmla="*/ 5484 w 10000"/>
                <a:gd name="connsiteY222" fmla="*/ 2975 h 10000"/>
                <a:gd name="connsiteX223" fmla="*/ 5484 w 10000"/>
                <a:gd name="connsiteY223" fmla="*/ 2975 h 10000"/>
                <a:gd name="connsiteX224" fmla="*/ 5484 w 10000"/>
                <a:gd name="connsiteY224" fmla="*/ 2975 h 10000"/>
                <a:gd name="connsiteX225" fmla="*/ 5313 w 10000"/>
                <a:gd name="connsiteY225" fmla="*/ 2955 h 10000"/>
                <a:gd name="connsiteX226" fmla="*/ 5151 w 10000"/>
                <a:gd name="connsiteY226" fmla="*/ 2927 h 10000"/>
                <a:gd name="connsiteX227" fmla="*/ 5030 w 10000"/>
                <a:gd name="connsiteY227" fmla="*/ 2868 h 10000"/>
                <a:gd name="connsiteX228" fmla="*/ 4919 w 10000"/>
                <a:gd name="connsiteY228" fmla="*/ 2790 h 10000"/>
                <a:gd name="connsiteX229" fmla="*/ 4829 w 10000"/>
                <a:gd name="connsiteY229" fmla="*/ 2703 h 10000"/>
                <a:gd name="connsiteX230" fmla="*/ 4748 w 10000"/>
                <a:gd name="connsiteY230" fmla="*/ 2597 h 10000"/>
                <a:gd name="connsiteX231" fmla="*/ 4708 w 10000"/>
                <a:gd name="connsiteY231" fmla="*/ 2482 h 10000"/>
                <a:gd name="connsiteX232" fmla="*/ 4667 w 10000"/>
                <a:gd name="connsiteY232" fmla="*/ 2346 h 10000"/>
                <a:gd name="connsiteX233" fmla="*/ 4637 w 10000"/>
                <a:gd name="connsiteY233" fmla="*/ 2210 h 10000"/>
                <a:gd name="connsiteX234" fmla="*/ 4627 w 10000"/>
                <a:gd name="connsiteY234" fmla="*/ 2065 h 10000"/>
                <a:gd name="connsiteX235" fmla="*/ 4627 w 10000"/>
                <a:gd name="connsiteY235" fmla="*/ 1909 h 10000"/>
                <a:gd name="connsiteX236" fmla="*/ 4637 w 10000"/>
                <a:gd name="connsiteY236" fmla="*/ 1762 h 10000"/>
                <a:gd name="connsiteX237" fmla="*/ 4667 w 10000"/>
                <a:gd name="connsiteY237" fmla="*/ 1598 h 10000"/>
                <a:gd name="connsiteX238" fmla="*/ 4688 w 10000"/>
                <a:gd name="connsiteY238" fmla="*/ 1443 h 10000"/>
                <a:gd name="connsiteX239" fmla="*/ 4728 w 10000"/>
                <a:gd name="connsiteY239" fmla="*/ 1289 h 10000"/>
                <a:gd name="connsiteX240" fmla="*/ 4778 w 10000"/>
                <a:gd name="connsiteY240" fmla="*/ 1134 h 10000"/>
                <a:gd name="connsiteX241" fmla="*/ 4778 w 10000"/>
                <a:gd name="connsiteY241" fmla="*/ 1134 h 10000"/>
                <a:gd name="connsiteX242" fmla="*/ 4778 w 10000"/>
                <a:gd name="connsiteY242" fmla="*/ 1134 h 10000"/>
                <a:gd name="connsiteX243" fmla="*/ 4778 w 10000"/>
                <a:gd name="connsiteY243" fmla="*/ 1134 h 10000"/>
                <a:gd name="connsiteX244" fmla="*/ 4778 w 10000"/>
                <a:gd name="connsiteY244" fmla="*/ 1134 h 10000"/>
                <a:gd name="connsiteX245" fmla="*/ 4778 w 10000"/>
                <a:gd name="connsiteY245" fmla="*/ 1134 h 10000"/>
                <a:gd name="connsiteX246" fmla="*/ 4788 w 10000"/>
                <a:gd name="connsiteY246" fmla="*/ 1123 h 10000"/>
                <a:gd name="connsiteX247" fmla="*/ 4788 w 10000"/>
                <a:gd name="connsiteY247" fmla="*/ 1123 h 10000"/>
                <a:gd name="connsiteX248" fmla="*/ 4788 w 10000"/>
                <a:gd name="connsiteY248" fmla="*/ 1123 h 10000"/>
                <a:gd name="connsiteX249" fmla="*/ 4788 w 10000"/>
                <a:gd name="connsiteY249" fmla="*/ 1123 h 10000"/>
                <a:gd name="connsiteX250" fmla="*/ 4788 w 10000"/>
                <a:gd name="connsiteY250" fmla="*/ 1114 h 10000"/>
                <a:gd name="connsiteX251" fmla="*/ 4788 w 10000"/>
                <a:gd name="connsiteY251" fmla="*/ 1114 h 10000"/>
                <a:gd name="connsiteX252" fmla="*/ 4788 w 10000"/>
                <a:gd name="connsiteY252" fmla="*/ 1114 h 10000"/>
                <a:gd name="connsiteX253" fmla="*/ 4788 w 10000"/>
                <a:gd name="connsiteY253" fmla="*/ 1114 h 10000"/>
                <a:gd name="connsiteX254" fmla="*/ 4788 w 10000"/>
                <a:gd name="connsiteY254" fmla="*/ 1104 h 10000"/>
                <a:gd name="connsiteX255" fmla="*/ 4788 w 10000"/>
                <a:gd name="connsiteY255" fmla="*/ 1104 h 10000"/>
                <a:gd name="connsiteX256" fmla="*/ 4788 w 10000"/>
                <a:gd name="connsiteY256" fmla="*/ 1104 h 10000"/>
                <a:gd name="connsiteX257" fmla="*/ 4788 w 10000"/>
                <a:gd name="connsiteY257" fmla="*/ 1104 h 10000"/>
                <a:gd name="connsiteX258" fmla="*/ 4788 w 10000"/>
                <a:gd name="connsiteY258" fmla="*/ 1094 h 10000"/>
                <a:gd name="connsiteX259" fmla="*/ 4788 w 10000"/>
                <a:gd name="connsiteY259" fmla="*/ 1094 h 10000"/>
                <a:gd name="connsiteX260" fmla="*/ 4859 w 10000"/>
                <a:gd name="connsiteY260" fmla="*/ 853 h 10000"/>
                <a:gd name="connsiteX261" fmla="*/ 4909 w 10000"/>
                <a:gd name="connsiteY261" fmla="*/ 640 h 10000"/>
                <a:gd name="connsiteX262" fmla="*/ 4919 w 10000"/>
                <a:gd name="connsiteY262" fmla="*/ 553 h 10000"/>
                <a:gd name="connsiteX263" fmla="*/ 4919 w 10000"/>
                <a:gd name="connsiteY263" fmla="*/ 454 h 10000"/>
                <a:gd name="connsiteX264" fmla="*/ 4909 w 10000"/>
                <a:gd name="connsiteY264" fmla="*/ 377 h 10000"/>
                <a:gd name="connsiteX265" fmla="*/ 4899 w 10000"/>
                <a:gd name="connsiteY265" fmla="*/ 300 h 10000"/>
                <a:gd name="connsiteX266" fmla="*/ 4859 w 10000"/>
                <a:gd name="connsiteY266" fmla="*/ 233 h 10000"/>
                <a:gd name="connsiteX267" fmla="*/ 4829 w 10000"/>
                <a:gd name="connsiteY267" fmla="*/ 175 h 10000"/>
                <a:gd name="connsiteX268" fmla="*/ 4778 w 10000"/>
                <a:gd name="connsiteY268" fmla="*/ 115 h 10000"/>
                <a:gd name="connsiteX269" fmla="*/ 4708 w 10000"/>
                <a:gd name="connsiteY269" fmla="*/ 77 h 10000"/>
                <a:gd name="connsiteX270" fmla="*/ 4627 w 10000"/>
                <a:gd name="connsiteY270" fmla="*/ 47 h 10000"/>
                <a:gd name="connsiteX271" fmla="*/ 4536 w 10000"/>
                <a:gd name="connsiteY271" fmla="*/ 9 h 10000"/>
                <a:gd name="connsiteX272" fmla="*/ 4425 w 10000"/>
                <a:gd name="connsiteY272" fmla="*/ 0 h 10000"/>
                <a:gd name="connsiteX273" fmla="*/ 4304 w 10000"/>
                <a:gd name="connsiteY273" fmla="*/ 0 h 10000"/>
                <a:gd name="connsiteX274" fmla="*/ 4304 w 10000"/>
                <a:gd name="connsiteY274" fmla="*/ 0 h 10000"/>
                <a:gd name="connsiteX275" fmla="*/ 4304 w 10000"/>
                <a:gd name="connsiteY275" fmla="*/ 0 h 10000"/>
                <a:gd name="connsiteX0" fmla="*/ 4304 w 10000"/>
                <a:gd name="connsiteY0" fmla="*/ 0 h 10000"/>
                <a:gd name="connsiteX1" fmla="*/ 4304 w 10000"/>
                <a:gd name="connsiteY1" fmla="*/ 0 h 10000"/>
                <a:gd name="connsiteX2" fmla="*/ 4304 w 10000"/>
                <a:gd name="connsiteY2" fmla="*/ 0 h 10000"/>
                <a:gd name="connsiteX3" fmla="*/ 4163 w 10000"/>
                <a:gd name="connsiteY3" fmla="*/ 0 h 10000"/>
                <a:gd name="connsiteX4" fmla="*/ 4002 w 10000"/>
                <a:gd name="connsiteY4" fmla="*/ 9 h 10000"/>
                <a:gd name="connsiteX5" fmla="*/ 3851 w 10000"/>
                <a:gd name="connsiteY5" fmla="*/ 30 h 10000"/>
                <a:gd name="connsiteX6" fmla="*/ 3659 w 10000"/>
                <a:gd name="connsiteY6" fmla="*/ 68 h 10000"/>
                <a:gd name="connsiteX7" fmla="*/ 3659 w 10000"/>
                <a:gd name="connsiteY7" fmla="*/ 68 h 10000"/>
                <a:gd name="connsiteX8" fmla="*/ 3659 w 10000"/>
                <a:gd name="connsiteY8" fmla="*/ 68 h 10000"/>
                <a:gd name="connsiteX9" fmla="*/ 3659 w 10000"/>
                <a:gd name="connsiteY9" fmla="*/ 68 h 10000"/>
                <a:gd name="connsiteX10" fmla="*/ 3649 w 10000"/>
                <a:gd name="connsiteY10" fmla="*/ 68 h 10000"/>
                <a:gd name="connsiteX11" fmla="*/ 3649 w 10000"/>
                <a:gd name="connsiteY11" fmla="*/ 68 h 10000"/>
                <a:gd name="connsiteX12" fmla="*/ 3649 w 10000"/>
                <a:gd name="connsiteY12" fmla="*/ 77 h 10000"/>
                <a:gd name="connsiteX13" fmla="*/ 3649 w 10000"/>
                <a:gd name="connsiteY13" fmla="*/ 77 h 10000"/>
                <a:gd name="connsiteX14" fmla="*/ 3649 w 10000"/>
                <a:gd name="connsiteY14" fmla="*/ 77 h 10000"/>
                <a:gd name="connsiteX15" fmla="*/ 3407 w 10000"/>
                <a:gd name="connsiteY15" fmla="*/ 135 h 10000"/>
                <a:gd name="connsiteX16" fmla="*/ 3216 w 10000"/>
                <a:gd name="connsiteY16" fmla="*/ 194 h 10000"/>
                <a:gd name="connsiteX17" fmla="*/ 3054 w 10000"/>
                <a:gd name="connsiteY17" fmla="*/ 272 h 10000"/>
                <a:gd name="connsiteX18" fmla="*/ 2913 w 10000"/>
                <a:gd name="connsiteY18" fmla="*/ 350 h 10000"/>
                <a:gd name="connsiteX19" fmla="*/ 2833 w 10000"/>
                <a:gd name="connsiteY19" fmla="*/ 436 h 10000"/>
                <a:gd name="connsiteX20" fmla="*/ 2792 w 10000"/>
                <a:gd name="connsiteY20" fmla="*/ 475 h 10000"/>
                <a:gd name="connsiteX21" fmla="*/ 2772 w 10000"/>
                <a:gd name="connsiteY21" fmla="*/ 523 h 10000"/>
                <a:gd name="connsiteX22" fmla="*/ 2732 w 10000"/>
                <a:gd name="connsiteY22" fmla="*/ 628 h 10000"/>
                <a:gd name="connsiteX23" fmla="*/ 2722 w 10000"/>
                <a:gd name="connsiteY23" fmla="*/ 746 h 10000"/>
                <a:gd name="connsiteX24" fmla="*/ 2722 w 10000"/>
                <a:gd name="connsiteY24" fmla="*/ 746 h 10000"/>
                <a:gd name="connsiteX25" fmla="*/ 2732 w 10000"/>
                <a:gd name="connsiteY25" fmla="*/ 881 h 10000"/>
                <a:gd name="connsiteX26" fmla="*/ 2762 w 10000"/>
                <a:gd name="connsiteY26" fmla="*/ 1008 h 10000"/>
                <a:gd name="connsiteX27" fmla="*/ 2792 w 10000"/>
                <a:gd name="connsiteY27" fmla="*/ 1153 h 10000"/>
                <a:gd name="connsiteX28" fmla="*/ 2853 w 10000"/>
                <a:gd name="connsiteY28" fmla="*/ 1316 h 10000"/>
                <a:gd name="connsiteX29" fmla="*/ 2984 w 10000"/>
                <a:gd name="connsiteY29" fmla="*/ 1666 h 10000"/>
                <a:gd name="connsiteX30" fmla="*/ 3125 w 10000"/>
                <a:gd name="connsiteY30" fmla="*/ 2093 h 10000"/>
                <a:gd name="connsiteX31" fmla="*/ 3125 w 10000"/>
                <a:gd name="connsiteY31" fmla="*/ 2093 h 10000"/>
                <a:gd name="connsiteX32" fmla="*/ 3125 w 10000"/>
                <a:gd name="connsiteY32" fmla="*/ 2093 h 10000"/>
                <a:gd name="connsiteX33" fmla="*/ 3125 w 10000"/>
                <a:gd name="connsiteY33" fmla="*/ 2104 h 10000"/>
                <a:gd name="connsiteX34" fmla="*/ 3125 w 10000"/>
                <a:gd name="connsiteY34" fmla="*/ 2104 h 10000"/>
                <a:gd name="connsiteX35" fmla="*/ 3135 w 10000"/>
                <a:gd name="connsiteY35" fmla="*/ 2113 h 10000"/>
                <a:gd name="connsiteX36" fmla="*/ 3135 w 10000"/>
                <a:gd name="connsiteY36" fmla="*/ 2113 h 10000"/>
                <a:gd name="connsiteX37" fmla="*/ 3175 w 10000"/>
                <a:gd name="connsiteY37" fmla="*/ 2229 h 10000"/>
                <a:gd name="connsiteX38" fmla="*/ 3196 w 10000"/>
                <a:gd name="connsiteY38" fmla="*/ 2346 h 10000"/>
                <a:gd name="connsiteX39" fmla="*/ 3216 w 10000"/>
                <a:gd name="connsiteY39" fmla="*/ 2452 h 10000"/>
                <a:gd name="connsiteX40" fmla="*/ 3216 w 10000"/>
                <a:gd name="connsiteY40" fmla="*/ 2550 h 10000"/>
                <a:gd name="connsiteX41" fmla="*/ 3196 w 10000"/>
                <a:gd name="connsiteY41" fmla="*/ 2626 h 10000"/>
                <a:gd name="connsiteX42" fmla="*/ 3175 w 10000"/>
                <a:gd name="connsiteY42" fmla="*/ 2703 h 10000"/>
                <a:gd name="connsiteX43" fmla="*/ 3145 w 10000"/>
                <a:gd name="connsiteY43" fmla="*/ 2763 h 10000"/>
                <a:gd name="connsiteX44" fmla="*/ 3105 w 10000"/>
                <a:gd name="connsiteY44" fmla="*/ 2811 h 10000"/>
                <a:gd name="connsiteX45" fmla="*/ 3065 w 10000"/>
                <a:gd name="connsiteY45" fmla="*/ 2849 h 10000"/>
                <a:gd name="connsiteX46" fmla="*/ 3004 w 10000"/>
                <a:gd name="connsiteY46" fmla="*/ 2888 h 10000"/>
                <a:gd name="connsiteX47" fmla="*/ 2944 w 10000"/>
                <a:gd name="connsiteY47" fmla="*/ 2917 h 10000"/>
                <a:gd name="connsiteX48" fmla="*/ 2873 w 10000"/>
                <a:gd name="connsiteY48" fmla="*/ 2936 h 10000"/>
                <a:gd name="connsiteX49" fmla="*/ 2722 w 10000"/>
                <a:gd name="connsiteY49" fmla="*/ 2955 h 10000"/>
                <a:gd name="connsiteX50" fmla="*/ 2550 w 10000"/>
                <a:gd name="connsiteY50" fmla="*/ 2975 h 10000"/>
                <a:gd name="connsiteX51" fmla="*/ 2550 w 10000"/>
                <a:gd name="connsiteY51" fmla="*/ 2975 h 10000"/>
                <a:gd name="connsiteX52" fmla="*/ 2550 w 10000"/>
                <a:gd name="connsiteY52" fmla="*/ 2975 h 10000"/>
                <a:gd name="connsiteX53" fmla="*/ 2550 w 10000"/>
                <a:gd name="connsiteY53" fmla="*/ 2975 h 10000"/>
                <a:gd name="connsiteX54" fmla="*/ 2550 w 10000"/>
                <a:gd name="connsiteY54" fmla="*/ 2975 h 10000"/>
                <a:gd name="connsiteX55" fmla="*/ 2550 w 10000"/>
                <a:gd name="connsiteY55" fmla="*/ 2975 h 10000"/>
                <a:gd name="connsiteX56" fmla="*/ 2550 w 10000"/>
                <a:gd name="connsiteY56" fmla="*/ 2975 h 10000"/>
                <a:gd name="connsiteX57" fmla="*/ 2550 w 10000"/>
                <a:gd name="connsiteY57" fmla="*/ 2975 h 10000"/>
                <a:gd name="connsiteX58" fmla="*/ 2339 w 10000"/>
                <a:gd name="connsiteY58" fmla="*/ 2975 h 10000"/>
                <a:gd name="connsiteX59" fmla="*/ 2127 w 10000"/>
                <a:gd name="connsiteY59" fmla="*/ 2946 h 10000"/>
                <a:gd name="connsiteX60" fmla="*/ 2127 w 10000"/>
                <a:gd name="connsiteY60" fmla="*/ 2946 h 10000"/>
                <a:gd name="connsiteX61" fmla="*/ 1804 w 10000"/>
                <a:gd name="connsiteY61" fmla="*/ 2917 h 10000"/>
                <a:gd name="connsiteX62" fmla="*/ 1502 w 10000"/>
                <a:gd name="connsiteY62" fmla="*/ 2897 h 10000"/>
                <a:gd name="connsiteX63" fmla="*/ 1502 w 10000"/>
                <a:gd name="connsiteY63" fmla="*/ 2897 h 10000"/>
                <a:gd name="connsiteX64" fmla="*/ 1230 w 10000"/>
                <a:gd name="connsiteY64" fmla="*/ 2888 h 10000"/>
                <a:gd name="connsiteX65" fmla="*/ 867 w 10000"/>
                <a:gd name="connsiteY65" fmla="*/ 2868 h 10000"/>
                <a:gd name="connsiteX66" fmla="*/ 0 w 10000"/>
                <a:gd name="connsiteY66" fmla="*/ 2781 h 10000"/>
                <a:gd name="connsiteX67" fmla="*/ 0 w 10000"/>
                <a:gd name="connsiteY67" fmla="*/ 10000 h 10000"/>
                <a:gd name="connsiteX68" fmla="*/ 9990 w 10000"/>
                <a:gd name="connsiteY68" fmla="*/ 10000 h 10000"/>
                <a:gd name="connsiteX69" fmla="*/ 9990 w 10000"/>
                <a:gd name="connsiteY69" fmla="*/ 10000 h 10000"/>
                <a:gd name="connsiteX70" fmla="*/ 9990 w 10000"/>
                <a:gd name="connsiteY70" fmla="*/ 9847 h 10000"/>
                <a:gd name="connsiteX71" fmla="*/ 10000 w 10000"/>
                <a:gd name="connsiteY71" fmla="*/ 9477 h 10000"/>
                <a:gd name="connsiteX72" fmla="*/ 9970 w 10000"/>
                <a:gd name="connsiteY72" fmla="*/ 9168 h 10000"/>
                <a:gd name="connsiteX73" fmla="*/ 9940 w 10000"/>
                <a:gd name="connsiteY73" fmla="*/ 8895 h 10000"/>
                <a:gd name="connsiteX74" fmla="*/ 9879 w 10000"/>
                <a:gd name="connsiteY74" fmla="*/ 8673 h 10000"/>
                <a:gd name="connsiteX75" fmla="*/ 9798 w 10000"/>
                <a:gd name="connsiteY75" fmla="*/ 8470 h 10000"/>
                <a:gd name="connsiteX76" fmla="*/ 9718 w 10000"/>
                <a:gd name="connsiteY76" fmla="*/ 8314 h 10000"/>
                <a:gd name="connsiteX77" fmla="*/ 9617 w 10000"/>
                <a:gd name="connsiteY77" fmla="*/ 8188 h 10000"/>
                <a:gd name="connsiteX78" fmla="*/ 9506 w 10000"/>
                <a:gd name="connsiteY78" fmla="*/ 8091 h 10000"/>
                <a:gd name="connsiteX79" fmla="*/ 9395 w 10000"/>
                <a:gd name="connsiteY79" fmla="*/ 8024 h 10000"/>
                <a:gd name="connsiteX80" fmla="*/ 9274 w 10000"/>
                <a:gd name="connsiteY80" fmla="*/ 7976 h 10000"/>
                <a:gd name="connsiteX81" fmla="*/ 9153 w 10000"/>
                <a:gd name="connsiteY81" fmla="*/ 7947 h 10000"/>
                <a:gd name="connsiteX82" fmla="*/ 9022 w 10000"/>
                <a:gd name="connsiteY82" fmla="*/ 7926 h 10000"/>
                <a:gd name="connsiteX83" fmla="*/ 8901 w 10000"/>
                <a:gd name="connsiteY83" fmla="*/ 7926 h 10000"/>
                <a:gd name="connsiteX84" fmla="*/ 8901 w 10000"/>
                <a:gd name="connsiteY84" fmla="*/ 7926 h 10000"/>
                <a:gd name="connsiteX85" fmla="*/ 8901 w 10000"/>
                <a:gd name="connsiteY85" fmla="*/ 7926 h 10000"/>
                <a:gd name="connsiteX86" fmla="*/ 8901 w 10000"/>
                <a:gd name="connsiteY86" fmla="*/ 7926 h 10000"/>
                <a:gd name="connsiteX87" fmla="*/ 8901 w 10000"/>
                <a:gd name="connsiteY87" fmla="*/ 7926 h 10000"/>
                <a:gd name="connsiteX88" fmla="*/ 8901 w 10000"/>
                <a:gd name="connsiteY88" fmla="*/ 7926 h 10000"/>
                <a:gd name="connsiteX89" fmla="*/ 8700 w 10000"/>
                <a:gd name="connsiteY89" fmla="*/ 7926 h 10000"/>
                <a:gd name="connsiteX90" fmla="*/ 8528 w 10000"/>
                <a:gd name="connsiteY90" fmla="*/ 7947 h 10000"/>
                <a:gd name="connsiteX91" fmla="*/ 8528 w 10000"/>
                <a:gd name="connsiteY91" fmla="*/ 7947 h 10000"/>
                <a:gd name="connsiteX92" fmla="*/ 8528 w 10000"/>
                <a:gd name="connsiteY92" fmla="*/ 7947 h 10000"/>
                <a:gd name="connsiteX93" fmla="*/ 8528 w 10000"/>
                <a:gd name="connsiteY93" fmla="*/ 7947 h 10000"/>
                <a:gd name="connsiteX94" fmla="*/ 8518 w 10000"/>
                <a:gd name="connsiteY94" fmla="*/ 7955 h 10000"/>
                <a:gd name="connsiteX95" fmla="*/ 8518 w 10000"/>
                <a:gd name="connsiteY95" fmla="*/ 7955 h 10000"/>
                <a:gd name="connsiteX96" fmla="*/ 8508 w 10000"/>
                <a:gd name="connsiteY96" fmla="*/ 7955 h 10000"/>
                <a:gd name="connsiteX97" fmla="*/ 8508 w 10000"/>
                <a:gd name="connsiteY97" fmla="*/ 7955 h 10000"/>
                <a:gd name="connsiteX98" fmla="*/ 8508 w 10000"/>
                <a:gd name="connsiteY98" fmla="*/ 7955 h 10000"/>
                <a:gd name="connsiteX99" fmla="*/ 8508 w 10000"/>
                <a:gd name="connsiteY99" fmla="*/ 7955 h 10000"/>
                <a:gd name="connsiteX100" fmla="*/ 8337 w 10000"/>
                <a:gd name="connsiteY100" fmla="*/ 7976 h 10000"/>
                <a:gd name="connsiteX101" fmla="*/ 8135 w 10000"/>
                <a:gd name="connsiteY101" fmla="*/ 8024 h 10000"/>
                <a:gd name="connsiteX102" fmla="*/ 7671 w 10000"/>
                <a:gd name="connsiteY102" fmla="*/ 8139 h 10000"/>
                <a:gd name="connsiteX103" fmla="*/ 7671 w 10000"/>
                <a:gd name="connsiteY103" fmla="*/ 8139 h 10000"/>
                <a:gd name="connsiteX104" fmla="*/ 7671 w 10000"/>
                <a:gd name="connsiteY104" fmla="*/ 8139 h 10000"/>
                <a:gd name="connsiteX105" fmla="*/ 7671 w 10000"/>
                <a:gd name="connsiteY105" fmla="*/ 8139 h 10000"/>
                <a:gd name="connsiteX106" fmla="*/ 7661 w 10000"/>
                <a:gd name="connsiteY106" fmla="*/ 8139 h 10000"/>
                <a:gd name="connsiteX107" fmla="*/ 7661 w 10000"/>
                <a:gd name="connsiteY107" fmla="*/ 8139 h 10000"/>
                <a:gd name="connsiteX108" fmla="*/ 7450 w 10000"/>
                <a:gd name="connsiteY108" fmla="*/ 8188 h 10000"/>
                <a:gd name="connsiteX109" fmla="*/ 7248 w 10000"/>
                <a:gd name="connsiteY109" fmla="*/ 8237 h 10000"/>
                <a:gd name="connsiteX110" fmla="*/ 7036 w 10000"/>
                <a:gd name="connsiteY110" fmla="*/ 8275 h 10000"/>
                <a:gd name="connsiteX111" fmla="*/ 6835 w 10000"/>
                <a:gd name="connsiteY111" fmla="*/ 8275 h 10000"/>
                <a:gd name="connsiteX112" fmla="*/ 6835 w 10000"/>
                <a:gd name="connsiteY112" fmla="*/ 8275 h 10000"/>
                <a:gd name="connsiteX113" fmla="*/ 6835 w 10000"/>
                <a:gd name="connsiteY113" fmla="*/ 8275 h 10000"/>
                <a:gd name="connsiteX114" fmla="*/ 6835 w 10000"/>
                <a:gd name="connsiteY114" fmla="*/ 8275 h 10000"/>
                <a:gd name="connsiteX115" fmla="*/ 6835 w 10000"/>
                <a:gd name="connsiteY115" fmla="*/ 8275 h 10000"/>
                <a:gd name="connsiteX116" fmla="*/ 6835 w 10000"/>
                <a:gd name="connsiteY116" fmla="*/ 8275 h 10000"/>
                <a:gd name="connsiteX117" fmla="*/ 6835 w 10000"/>
                <a:gd name="connsiteY117" fmla="*/ 8275 h 10000"/>
                <a:gd name="connsiteX118" fmla="*/ 6835 w 10000"/>
                <a:gd name="connsiteY118" fmla="*/ 8275 h 10000"/>
                <a:gd name="connsiteX119" fmla="*/ 6663 w 10000"/>
                <a:gd name="connsiteY119" fmla="*/ 8275 h 10000"/>
                <a:gd name="connsiteX120" fmla="*/ 6512 w 10000"/>
                <a:gd name="connsiteY120" fmla="*/ 8237 h 10000"/>
                <a:gd name="connsiteX121" fmla="*/ 6442 w 10000"/>
                <a:gd name="connsiteY121" fmla="*/ 8207 h 10000"/>
                <a:gd name="connsiteX122" fmla="*/ 6381 w 10000"/>
                <a:gd name="connsiteY122" fmla="*/ 8177 h 10000"/>
                <a:gd name="connsiteX123" fmla="*/ 6321 w 10000"/>
                <a:gd name="connsiteY123" fmla="*/ 8139 h 10000"/>
                <a:gd name="connsiteX124" fmla="*/ 6270 w 10000"/>
                <a:gd name="connsiteY124" fmla="*/ 8091 h 10000"/>
                <a:gd name="connsiteX125" fmla="*/ 6220 w 10000"/>
                <a:gd name="connsiteY125" fmla="*/ 8032 h 10000"/>
                <a:gd name="connsiteX126" fmla="*/ 6169 w 10000"/>
                <a:gd name="connsiteY126" fmla="*/ 7965 h 10000"/>
                <a:gd name="connsiteX127" fmla="*/ 6149 w 10000"/>
                <a:gd name="connsiteY127" fmla="*/ 7898 h 10000"/>
                <a:gd name="connsiteX128" fmla="*/ 6109 w 10000"/>
                <a:gd name="connsiteY128" fmla="*/ 7810 h 10000"/>
                <a:gd name="connsiteX129" fmla="*/ 6099 w 10000"/>
                <a:gd name="connsiteY129" fmla="*/ 7723 h 10000"/>
                <a:gd name="connsiteX130" fmla="*/ 6089 w 10000"/>
                <a:gd name="connsiteY130" fmla="*/ 7617 h 10000"/>
                <a:gd name="connsiteX131" fmla="*/ 6089 w 10000"/>
                <a:gd name="connsiteY131" fmla="*/ 7501 h 10000"/>
                <a:gd name="connsiteX132" fmla="*/ 6089 w 10000"/>
                <a:gd name="connsiteY132" fmla="*/ 7374 h 10000"/>
                <a:gd name="connsiteX133" fmla="*/ 6089 w 10000"/>
                <a:gd name="connsiteY133" fmla="*/ 7374 h 10000"/>
                <a:gd name="connsiteX134" fmla="*/ 6089 w 10000"/>
                <a:gd name="connsiteY134" fmla="*/ 7374 h 10000"/>
                <a:gd name="connsiteX135" fmla="*/ 6089 w 10000"/>
                <a:gd name="connsiteY135" fmla="*/ 7374 h 10000"/>
                <a:gd name="connsiteX136" fmla="*/ 6089 w 10000"/>
                <a:gd name="connsiteY136" fmla="*/ 7344 h 10000"/>
                <a:gd name="connsiteX137" fmla="*/ 6089 w 10000"/>
                <a:gd name="connsiteY137" fmla="*/ 7344 h 10000"/>
                <a:gd name="connsiteX138" fmla="*/ 6099 w 10000"/>
                <a:gd name="connsiteY138" fmla="*/ 7344 h 10000"/>
                <a:gd name="connsiteX139" fmla="*/ 6099 w 10000"/>
                <a:gd name="connsiteY139" fmla="*/ 7344 h 10000"/>
                <a:gd name="connsiteX140" fmla="*/ 6129 w 10000"/>
                <a:gd name="connsiteY140" fmla="*/ 7016 h 10000"/>
                <a:gd name="connsiteX141" fmla="*/ 6179 w 10000"/>
                <a:gd name="connsiteY141" fmla="*/ 6754 h 10000"/>
                <a:gd name="connsiteX142" fmla="*/ 6240 w 10000"/>
                <a:gd name="connsiteY142" fmla="*/ 6531 h 10000"/>
                <a:gd name="connsiteX143" fmla="*/ 6280 w 10000"/>
                <a:gd name="connsiteY143" fmla="*/ 6453 h 10000"/>
                <a:gd name="connsiteX144" fmla="*/ 6321 w 10000"/>
                <a:gd name="connsiteY144" fmla="*/ 6366 h 10000"/>
                <a:gd name="connsiteX145" fmla="*/ 6351 w 10000"/>
                <a:gd name="connsiteY145" fmla="*/ 6309 h 10000"/>
                <a:gd name="connsiteX146" fmla="*/ 6401 w 10000"/>
                <a:gd name="connsiteY146" fmla="*/ 6250 h 10000"/>
                <a:gd name="connsiteX147" fmla="*/ 6452 w 10000"/>
                <a:gd name="connsiteY147" fmla="*/ 6202 h 10000"/>
                <a:gd name="connsiteX148" fmla="*/ 6512 w 10000"/>
                <a:gd name="connsiteY148" fmla="*/ 6163 h 10000"/>
                <a:gd name="connsiteX149" fmla="*/ 6563 w 10000"/>
                <a:gd name="connsiteY149" fmla="*/ 6134 h 10000"/>
                <a:gd name="connsiteX150" fmla="*/ 6623 w 10000"/>
                <a:gd name="connsiteY150" fmla="*/ 6125 h 10000"/>
                <a:gd name="connsiteX151" fmla="*/ 6694 w 10000"/>
                <a:gd name="connsiteY151" fmla="*/ 6105 h 10000"/>
                <a:gd name="connsiteX152" fmla="*/ 6774 w 10000"/>
                <a:gd name="connsiteY152" fmla="*/ 6096 h 10000"/>
                <a:gd name="connsiteX153" fmla="*/ 6774 w 10000"/>
                <a:gd name="connsiteY153" fmla="*/ 6096 h 10000"/>
                <a:gd name="connsiteX154" fmla="*/ 6774 w 10000"/>
                <a:gd name="connsiteY154" fmla="*/ 6096 h 10000"/>
                <a:gd name="connsiteX155" fmla="*/ 6774 w 10000"/>
                <a:gd name="connsiteY155" fmla="*/ 6096 h 10000"/>
                <a:gd name="connsiteX156" fmla="*/ 6774 w 10000"/>
                <a:gd name="connsiteY156" fmla="*/ 6096 h 10000"/>
                <a:gd name="connsiteX157" fmla="*/ 6774 w 10000"/>
                <a:gd name="connsiteY157" fmla="*/ 6096 h 10000"/>
                <a:gd name="connsiteX158" fmla="*/ 6774 w 10000"/>
                <a:gd name="connsiteY158" fmla="*/ 6096 h 10000"/>
                <a:gd name="connsiteX159" fmla="*/ 6774 w 10000"/>
                <a:gd name="connsiteY159" fmla="*/ 6096 h 10000"/>
                <a:gd name="connsiteX160" fmla="*/ 6875 w 10000"/>
                <a:gd name="connsiteY160" fmla="*/ 6105 h 10000"/>
                <a:gd name="connsiteX161" fmla="*/ 7006 w 10000"/>
                <a:gd name="connsiteY161" fmla="*/ 6134 h 10000"/>
                <a:gd name="connsiteX162" fmla="*/ 7137 w 10000"/>
                <a:gd name="connsiteY162" fmla="*/ 6154 h 10000"/>
                <a:gd name="connsiteX163" fmla="*/ 7268 w 10000"/>
                <a:gd name="connsiteY163" fmla="*/ 6202 h 10000"/>
                <a:gd name="connsiteX164" fmla="*/ 7601 w 10000"/>
                <a:gd name="connsiteY164" fmla="*/ 6318 h 10000"/>
                <a:gd name="connsiteX165" fmla="*/ 7964 w 10000"/>
                <a:gd name="connsiteY165" fmla="*/ 6464 h 10000"/>
                <a:gd name="connsiteX166" fmla="*/ 7964 w 10000"/>
                <a:gd name="connsiteY166" fmla="*/ 6464 h 10000"/>
                <a:gd name="connsiteX167" fmla="*/ 7984 w 10000"/>
                <a:gd name="connsiteY167" fmla="*/ 6464 h 10000"/>
                <a:gd name="connsiteX168" fmla="*/ 7984 w 10000"/>
                <a:gd name="connsiteY168" fmla="*/ 6464 h 10000"/>
                <a:gd name="connsiteX169" fmla="*/ 7994 w 10000"/>
                <a:gd name="connsiteY169" fmla="*/ 6464 h 10000"/>
                <a:gd name="connsiteX170" fmla="*/ 7994 w 10000"/>
                <a:gd name="connsiteY170" fmla="*/ 6464 h 10000"/>
                <a:gd name="connsiteX171" fmla="*/ 8216 w 10000"/>
                <a:gd name="connsiteY171" fmla="*/ 6540 h 10000"/>
                <a:gd name="connsiteX172" fmla="*/ 8407 w 10000"/>
                <a:gd name="connsiteY172" fmla="*/ 6601 h 10000"/>
                <a:gd name="connsiteX173" fmla="*/ 8599 w 10000"/>
                <a:gd name="connsiteY173" fmla="*/ 6639 h 10000"/>
                <a:gd name="connsiteX174" fmla="*/ 8770 w 10000"/>
                <a:gd name="connsiteY174" fmla="*/ 6648 h 10000"/>
                <a:gd name="connsiteX175" fmla="*/ 8770 w 10000"/>
                <a:gd name="connsiteY175" fmla="*/ 6648 h 10000"/>
                <a:gd name="connsiteX176" fmla="*/ 8770 w 10000"/>
                <a:gd name="connsiteY176" fmla="*/ 6648 h 10000"/>
                <a:gd name="connsiteX177" fmla="*/ 8770 w 10000"/>
                <a:gd name="connsiteY177" fmla="*/ 6648 h 10000"/>
                <a:gd name="connsiteX178" fmla="*/ 8770 w 10000"/>
                <a:gd name="connsiteY178" fmla="*/ 6648 h 10000"/>
                <a:gd name="connsiteX179" fmla="*/ 8770 w 10000"/>
                <a:gd name="connsiteY179" fmla="*/ 6648 h 10000"/>
                <a:gd name="connsiteX180" fmla="*/ 8911 w 10000"/>
                <a:gd name="connsiteY180" fmla="*/ 6639 h 10000"/>
                <a:gd name="connsiteX181" fmla="*/ 9032 w 10000"/>
                <a:gd name="connsiteY181" fmla="*/ 6601 h 10000"/>
                <a:gd name="connsiteX182" fmla="*/ 9093 w 10000"/>
                <a:gd name="connsiteY182" fmla="*/ 6578 h 10000"/>
                <a:gd name="connsiteX183" fmla="*/ 9143 w 10000"/>
                <a:gd name="connsiteY183" fmla="*/ 6550 h 10000"/>
                <a:gd name="connsiteX184" fmla="*/ 9194 w 10000"/>
                <a:gd name="connsiteY184" fmla="*/ 6522 h 10000"/>
                <a:gd name="connsiteX185" fmla="*/ 9244 w 10000"/>
                <a:gd name="connsiteY185" fmla="*/ 6473 h 10000"/>
                <a:gd name="connsiteX186" fmla="*/ 9274 w 10000"/>
                <a:gd name="connsiteY186" fmla="*/ 6426 h 10000"/>
                <a:gd name="connsiteX187" fmla="*/ 9315 w 10000"/>
                <a:gd name="connsiteY187" fmla="*/ 6366 h 10000"/>
                <a:gd name="connsiteX188" fmla="*/ 9375 w 10000"/>
                <a:gd name="connsiteY188" fmla="*/ 6232 h 10000"/>
                <a:gd name="connsiteX189" fmla="*/ 9425 w 10000"/>
                <a:gd name="connsiteY189" fmla="*/ 6047 h 10000"/>
                <a:gd name="connsiteX190" fmla="*/ 9446 w 10000"/>
                <a:gd name="connsiteY190" fmla="*/ 5853 h 10000"/>
                <a:gd name="connsiteX191" fmla="*/ 9456 w 10000"/>
                <a:gd name="connsiteY191" fmla="*/ 5600 h 10000"/>
                <a:gd name="connsiteX192" fmla="*/ 9446 w 10000"/>
                <a:gd name="connsiteY192" fmla="*/ 5330 h 10000"/>
                <a:gd name="connsiteX193" fmla="*/ 9415 w 10000"/>
                <a:gd name="connsiteY193" fmla="*/ 5020 h 10000"/>
                <a:gd name="connsiteX194" fmla="*/ 9365 w 10000"/>
                <a:gd name="connsiteY194" fmla="*/ 4650 h 10000"/>
                <a:gd name="connsiteX195" fmla="*/ 9284 w 10000"/>
                <a:gd name="connsiteY195" fmla="*/ 4254 h 10000"/>
                <a:gd name="connsiteX196" fmla="*/ 9204 w 10000"/>
                <a:gd name="connsiteY196" fmla="*/ 3789 h 10000"/>
                <a:gd name="connsiteX197" fmla="*/ 9083 w 10000"/>
                <a:gd name="connsiteY197" fmla="*/ 3304 h 10000"/>
                <a:gd name="connsiteX198" fmla="*/ 8931 w 10000"/>
                <a:gd name="connsiteY198" fmla="*/ 2763 h 10000"/>
                <a:gd name="connsiteX199" fmla="*/ 8931 w 10000"/>
                <a:gd name="connsiteY199" fmla="*/ 2763 h 10000"/>
                <a:gd name="connsiteX200" fmla="*/ 8931 w 10000"/>
                <a:gd name="connsiteY200" fmla="*/ 2723 h 10000"/>
                <a:gd name="connsiteX201" fmla="*/ 8931 w 10000"/>
                <a:gd name="connsiteY201" fmla="*/ 2723 h 10000"/>
                <a:gd name="connsiteX202" fmla="*/ 8921 w 10000"/>
                <a:gd name="connsiteY202" fmla="*/ 2713 h 10000"/>
                <a:gd name="connsiteX203" fmla="*/ 8921 w 10000"/>
                <a:gd name="connsiteY203" fmla="*/ 2713 h 10000"/>
                <a:gd name="connsiteX204" fmla="*/ 8911 w 10000"/>
                <a:gd name="connsiteY204" fmla="*/ 2665 h 10000"/>
                <a:gd name="connsiteX205" fmla="*/ 8911 w 10000"/>
                <a:gd name="connsiteY205" fmla="*/ 2665 h 10000"/>
                <a:gd name="connsiteX206" fmla="*/ 8911 w 10000"/>
                <a:gd name="connsiteY206" fmla="*/ 2656 h 10000"/>
                <a:gd name="connsiteX207" fmla="*/ 8911 w 10000"/>
                <a:gd name="connsiteY207" fmla="*/ 2656 h 10000"/>
                <a:gd name="connsiteX208" fmla="*/ 8911 w 10000"/>
                <a:gd name="connsiteY208" fmla="*/ 2656 h 10000"/>
                <a:gd name="connsiteX209" fmla="*/ 8911 w 10000"/>
                <a:gd name="connsiteY209" fmla="*/ 2656 h 10000"/>
                <a:gd name="connsiteX210" fmla="*/ 8478 w 10000"/>
                <a:gd name="connsiteY210" fmla="*/ 2685 h 10000"/>
                <a:gd name="connsiteX211" fmla="*/ 8044 w 10000"/>
                <a:gd name="connsiteY211" fmla="*/ 2723 h 10000"/>
                <a:gd name="connsiteX212" fmla="*/ 7147 w 10000"/>
                <a:gd name="connsiteY212" fmla="*/ 2819 h 10000"/>
                <a:gd name="connsiteX213" fmla="*/ 6300 w 10000"/>
                <a:gd name="connsiteY213" fmla="*/ 2917 h 10000"/>
                <a:gd name="connsiteX214" fmla="*/ 5917 w 10000"/>
                <a:gd name="connsiteY214" fmla="*/ 2946 h 10000"/>
                <a:gd name="connsiteX215" fmla="*/ 5554 w 10000"/>
                <a:gd name="connsiteY215" fmla="*/ 2975 h 10000"/>
                <a:gd name="connsiteX216" fmla="*/ 5554 w 10000"/>
                <a:gd name="connsiteY216" fmla="*/ 2975 h 10000"/>
                <a:gd name="connsiteX217" fmla="*/ 5484 w 10000"/>
                <a:gd name="connsiteY217" fmla="*/ 2975 h 10000"/>
                <a:gd name="connsiteX218" fmla="*/ 5484 w 10000"/>
                <a:gd name="connsiteY218" fmla="*/ 2975 h 10000"/>
                <a:gd name="connsiteX219" fmla="*/ 5484 w 10000"/>
                <a:gd name="connsiteY219" fmla="*/ 2975 h 10000"/>
                <a:gd name="connsiteX220" fmla="*/ 5484 w 10000"/>
                <a:gd name="connsiteY220" fmla="*/ 2975 h 10000"/>
                <a:gd name="connsiteX221" fmla="*/ 5484 w 10000"/>
                <a:gd name="connsiteY221" fmla="*/ 2975 h 10000"/>
                <a:gd name="connsiteX222" fmla="*/ 5484 w 10000"/>
                <a:gd name="connsiteY222" fmla="*/ 2975 h 10000"/>
                <a:gd name="connsiteX223" fmla="*/ 5484 w 10000"/>
                <a:gd name="connsiteY223" fmla="*/ 2975 h 10000"/>
                <a:gd name="connsiteX224" fmla="*/ 5313 w 10000"/>
                <a:gd name="connsiteY224" fmla="*/ 2955 h 10000"/>
                <a:gd name="connsiteX225" fmla="*/ 5151 w 10000"/>
                <a:gd name="connsiteY225" fmla="*/ 2927 h 10000"/>
                <a:gd name="connsiteX226" fmla="*/ 5030 w 10000"/>
                <a:gd name="connsiteY226" fmla="*/ 2868 h 10000"/>
                <a:gd name="connsiteX227" fmla="*/ 4919 w 10000"/>
                <a:gd name="connsiteY227" fmla="*/ 2790 h 10000"/>
                <a:gd name="connsiteX228" fmla="*/ 4829 w 10000"/>
                <a:gd name="connsiteY228" fmla="*/ 2703 h 10000"/>
                <a:gd name="connsiteX229" fmla="*/ 4748 w 10000"/>
                <a:gd name="connsiteY229" fmla="*/ 2597 h 10000"/>
                <a:gd name="connsiteX230" fmla="*/ 4708 w 10000"/>
                <a:gd name="connsiteY230" fmla="*/ 2482 h 10000"/>
                <a:gd name="connsiteX231" fmla="*/ 4667 w 10000"/>
                <a:gd name="connsiteY231" fmla="*/ 2346 h 10000"/>
                <a:gd name="connsiteX232" fmla="*/ 4637 w 10000"/>
                <a:gd name="connsiteY232" fmla="*/ 2210 h 10000"/>
                <a:gd name="connsiteX233" fmla="*/ 4627 w 10000"/>
                <a:gd name="connsiteY233" fmla="*/ 2065 h 10000"/>
                <a:gd name="connsiteX234" fmla="*/ 4627 w 10000"/>
                <a:gd name="connsiteY234" fmla="*/ 1909 h 10000"/>
                <a:gd name="connsiteX235" fmla="*/ 4637 w 10000"/>
                <a:gd name="connsiteY235" fmla="*/ 1762 h 10000"/>
                <a:gd name="connsiteX236" fmla="*/ 4667 w 10000"/>
                <a:gd name="connsiteY236" fmla="*/ 1598 h 10000"/>
                <a:gd name="connsiteX237" fmla="*/ 4688 w 10000"/>
                <a:gd name="connsiteY237" fmla="*/ 1443 h 10000"/>
                <a:gd name="connsiteX238" fmla="*/ 4728 w 10000"/>
                <a:gd name="connsiteY238" fmla="*/ 1289 h 10000"/>
                <a:gd name="connsiteX239" fmla="*/ 4778 w 10000"/>
                <a:gd name="connsiteY239" fmla="*/ 1134 h 10000"/>
                <a:gd name="connsiteX240" fmla="*/ 4778 w 10000"/>
                <a:gd name="connsiteY240" fmla="*/ 1134 h 10000"/>
                <a:gd name="connsiteX241" fmla="*/ 4778 w 10000"/>
                <a:gd name="connsiteY241" fmla="*/ 1134 h 10000"/>
                <a:gd name="connsiteX242" fmla="*/ 4778 w 10000"/>
                <a:gd name="connsiteY242" fmla="*/ 1134 h 10000"/>
                <a:gd name="connsiteX243" fmla="*/ 4778 w 10000"/>
                <a:gd name="connsiteY243" fmla="*/ 1134 h 10000"/>
                <a:gd name="connsiteX244" fmla="*/ 4778 w 10000"/>
                <a:gd name="connsiteY244" fmla="*/ 1134 h 10000"/>
                <a:gd name="connsiteX245" fmla="*/ 4788 w 10000"/>
                <a:gd name="connsiteY245" fmla="*/ 1123 h 10000"/>
                <a:gd name="connsiteX246" fmla="*/ 4788 w 10000"/>
                <a:gd name="connsiteY246" fmla="*/ 1123 h 10000"/>
                <a:gd name="connsiteX247" fmla="*/ 4788 w 10000"/>
                <a:gd name="connsiteY247" fmla="*/ 1123 h 10000"/>
                <a:gd name="connsiteX248" fmla="*/ 4788 w 10000"/>
                <a:gd name="connsiteY248" fmla="*/ 1123 h 10000"/>
                <a:gd name="connsiteX249" fmla="*/ 4788 w 10000"/>
                <a:gd name="connsiteY249" fmla="*/ 1114 h 10000"/>
                <a:gd name="connsiteX250" fmla="*/ 4788 w 10000"/>
                <a:gd name="connsiteY250" fmla="*/ 1114 h 10000"/>
                <a:gd name="connsiteX251" fmla="*/ 4788 w 10000"/>
                <a:gd name="connsiteY251" fmla="*/ 1114 h 10000"/>
                <a:gd name="connsiteX252" fmla="*/ 4788 w 10000"/>
                <a:gd name="connsiteY252" fmla="*/ 1114 h 10000"/>
                <a:gd name="connsiteX253" fmla="*/ 4788 w 10000"/>
                <a:gd name="connsiteY253" fmla="*/ 1104 h 10000"/>
                <a:gd name="connsiteX254" fmla="*/ 4788 w 10000"/>
                <a:gd name="connsiteY254" fmla="*/ 1104 h 10000"/>
                <a:gd name="connsiteX255" fmla="*/ 4788 w 10000"/>
                <a:gd name="connsiteY255" fmla="*/ 1104 h 10000"/>
                <a:gd name="connsiteX256" fmla="*/ 4788 w 10000"/>
                <a:gd name="connsiteY256" fmla="*/ 1104 h 10000"/>
                <a:gd name="connsiteX257" fmla="*/ 4788 w 10000"/>
                <a:gd name="connsiteY257" fmla="*/ 1094 h 10000"/>
                <a:gd name="connsiteX258" fmla="*/ 4788 w 10000"/>
                <a:gd name="connsiteY258" fmla="*/ 1094 h 10000"/>
                <a:gd name="connsiteX259" fmla="*/ 4859 w 10000"/>
                <a:gd name="connsiteY259" fmla="*/ 853 h 10000"/>
                <a:gd name="connsiteX260" fmla="*/ 4909 w 10000"/>
                <a:gd name="connsiteY260" fmla="*/ 640 h 10000"/>
                <a:gd name="connsiteX261" fmla="*/ 4919 w 10000"/>
                <a:gd name="connsiteY261" fmla="*/ 553 h 10000"/>
                <a:gd name="connsiteX262" fmla="*/ 4919 w 10000"/>
                <a:gd name="connsiteY262" fmla="*/ 454 h 10000"/>
                <a:gd name="connsiteX263" fmla="*/ 4909 w 10000"/>
                <a:gd name="connsiteY263" fmla="*/ 377 h 10000"/>
                <a:gd name="connsiteX264" fmla="*/ 4899 w 10000"/>
                <a:gd name="connsiteY264" fmla="*/ 300 h 10000"/>
                <a:gd name="connsiteX265" fmla="*/ 4859 w 10000"/>
                <a:gd name="connsiteY265" fmla="*/ 233 h 10000"/>
                <a:gd name="connsiteX266" fmla="*/ 4829 w 10000"/>
                <a:gd name="connsiteY266" fmla="*/ 175 h 10000"/>
                <a:gd name="connsiteX267" fmla="*/ 4778 w 10000"/>
                <a:gd name="connsiteY267" fmla="*/ 115 h 10000"/>
                <a:gd name="connsiteX268" fmla="*/ 4708 w 10000"/>
                <a:gd name="connsiteY268" fmla="*/ 77 h 10000"/>
                <a:gd name="connsiteX269" fmla="*/ 4627 w 10000"/>
                <a:gd name="connsiteY269" fmla="*/ 47 h 10000"/>
                <a:gd name="connsiteX270" fmla="*/ 4536 w 10000"/>
                <a:gd name="connsiteY270" fmla="*/ 9 h 10000"/>
                <a:gd name="connsiteX271" fmla="*/ 4425 w 10000"/>
                <a:gd name="connsiteY271" fmla="*/ 0 h 10000"/>
                <a:gd name="connsiteX272" fmla="*/ 4304 w 10000"/>
                <a:gd name="connsiteY272" fmla="*/ 0 h 10000"/>
                <a:gd name="connsiteX273" fmla="*/ 4304 w 10000"/>
                <a:gd name="connsiteY273" fmla="*/ 0 h 10000"/>
                <a:gd name="connsiteX274" fmla="*/ 4304 w 10000"/>
                <a:gd name="connsiteY274" fmla="*/ 0 h 10000"/>
                <a:gd name="connsiteX0" fmla="*/ 4304 w 10000"/>
                <a:gd name="connsiteY0" fmla="*/ 0 h 10000"/>
                <a:gd name="connsiteX1" fmla="*/ 4304 w 10000"/>
                <a:gd name="connsiteY1" fmla="*/ 0 h 10000"/>
                <a:gd name="connsiteX2" fmla="*/ 4304 w 10000"/>
                <a:gd name="connsiteY2" fmla="*/ 0 h 10000"/>
                <a:gd name="connsiteX3" fmla="*/ 4163 w 10000"/>
                <a:gd name="connsiteY3" fmla="*/ 0 h 10000"/>
                <a:gd name="connsiteX4" fmla="*/ 4002 w 10000"/>
                <a:gd name="connsiteY4" fmla="*/ 9 h 10000"/>
                <a:gd name="connsiteX5" fmla="*/ 3851 w 10000"/>
                <a:gd name="connsiteY5" fmla="*/ 30 h 10000"/>
                <a:gd name="connsiteX6" fmla="*/ 3659 w 10000"/>
                <a:gd name="connsiteY6" fmla="*/ 68 h 10000"/>
                <a:gd name="connsiteX7" fmla="*/ 3659 w 10000"/>
                <a:gd name="connsiteY7" fmla="*/ 68 h 10000"/>
                <a:gd name="connsiteX8" fmla="*/ 3659 w 10000"/>
                <a:gd name="connsiteY8" fmla="*/ 68 h 10000"/>
                <a:gd name="connsiteX9" fmla="*/ 3659 w 10000"/>
                <a:gd name="connsiteY9" fmla="*/ 68 h 10000"/>
                <a:gd name="connsiteX10" fmla="*/ 3649 w 10000"/>
                <a:gd name="connsiteY10" fmla="*/ 68 h 10000"/>
                <a:gd name="connsiteX11" fmla="*/ 3649 w 10000"/>
                <a:gd name="connsiteY11" fmla="*/ 68 h 10000"/>
                <a:gd name="connsiteX12" fmla="*/ 3649 w 10000"/>
                <a:gd name="connsiteY12" fmla="*/ 77 h 10000"/>
                <a:gd name="connsiteX13" fmla="*/ 3649 w 10000"/>
                <a:gd name="connsiteY13" fmla="*/ 77 h 10000"/>
                <a:gd name="connsiteX14" fmla="*/ 3649 w 10000"/>
                <a:gd name="connsiteY14" fmla="*/ 77 h 10000"/>
                <a:gd name="connsiteX15" fmla="*/ 3407 w 10000"/>
                <a:gd name="connsiteY15" fmla="*/ 135 h 10000"/>
                <a:gd name="connsiteX16" fmla="*/ 3216 w 10000"/>
                <a:gd name="connsiteY16" fmla="*/ 194 h 10000"/>
                <a:gd name="connsiteX17" fmla="*/ 3054 w 10000"/>
                <a:gd name="connsiteY17" fmla="*/ 272 h 10000"/>
                <a:gd name="connsiteX18" fmla="*/ 2913 w 10000"/>
                <a:gd name="connsiteY18" fmla="*/ 350 h 10000"/>
                <a:gd name="connsiteX19" fmla="*/ 2833 w 10000"/>
                <a:gd name="connsiteY19" fmla="*/ 436 h 10000"/>
                <a:gd name="connsiteX20" fmla="*/ 2792 w 10000"/>
                <a:gd name="connsiteY20" fmla="*/ 475 h 10000"/>
                <a:gd name="connsiteX21" fmla="*/ 2772 w 10000"/>
                <a:gd name="connsiteY21" fmla="*/ 523 h 10000"/>
                <a:gd name="connsiteX22" fmla="*/ 2732 w 10000"/>
                <a:gd name="connsiteY22" fmla="*/ 628 h 10000"/>
                <a:gd name="connsiteX23" fmla="*/ 2722 w 10000"/>
                <a:gd name="connsiteY23" fmla="*/ 746 h 10000"/>
                <a:gd name="connsiteX24" fmla="*/ 2722 w 10000"/>
                <a:gd name="connsiteY24" fmla="*/ 746 h 10000"/>
                <a:gd name="connsiteX25" fmla="*/ 2732 w 10000"/>
                <a:gd name="connsiteY25" fmla="*/ 881 h 10000"/>
                <a:gd name="connsiteX26" fmla="*/ 2762 w 10000"/>
                <a:gd name="connsiteY26" fmla="*/ 1008 h 10000"/>
                <a:gd name="connsiteX27" fmla="*/ 2792 w 10000"/>
                <a:gd name="connsiteY27" fmla="*/ 1153 h 10000"/>
                <a:gd name="connsiteX28" fmla="*/ 2853 w 10000"/>
                <a:gd name="connsiteY28" fmla="*/ 1316 h 10000"/>
                <a:gd name="connsiteX29" fmla="*/ 2984 w 10000"/>
                <a:gd name="connsiteY29" fmla="*/ 1666 h 10000"/>
                <a:gd name="connsiteX30" fmla="*/ 3125 w 10000"/>
                <a:gd name="connsiteY30" fmla="*/ 2093 h 10000"/>
                <a:gd name="connsiteX31" fmla="*/ 3125 w 10000"/>
                <a:gd name="connsiteY31" fmla="*/ 2093 h 10000"/>
                <a:gd name="connsiteX32" fmla="*/ 3125 w 10000"/>
                <a:gd name="connsiteY32" fmla="*/ 2093 h 10000"/>
                <a:gd name="connsiteX33" fmla="*/ 3125 w 10000"/>
                <a:gd name="connsiteY33" fmla="*/ 2104 h 10000"/>
                <a:gd name="connsiteX34" fmla="*/ 3125 w 10000"/>
                <a:gd name="connsiteY34" fmla="*/ 2104 h 10000"/>
                <a:gd name="connsiteX35" fmla="*/ 3135 w 10000"/>
                <a:gd name="connsiteY35" fmla="*/ 2113 h 10000"/>
                <a:gd name="connsiteX36" fmla="*/ 3135 w 10000"/>
                <a:gd name="connsiteY36" fmla="*/ 2113 h 10000"/>
                <a:gd name="connsiteX37" fmla="*/ 3175 w 10000"/>
                <a:gd name="connsiteY37" fmla="*/ 2229 h 10000"/>
                <a:gd name="connsiteX38" fmla="*/ 3196 w 10000"/>
                <a:gd name="connsiteY38" fmla="*/ 2346 h 10000"/>
                <a:gd name="connsiteX39" fmla="*/ 3216 w 10000"/>
                <a:gd name="connsiteY39" fmla="*/ 2452 h 10000"/>
                <a:gd name="connsiteX40" fmla="*/ 3216 w 10000"/>
                <a:gd name="connsiteY40" fmla="*/ 2550 h 10000"/>
                <a:gd name="connsiteX41" fmla="*/ 3196 w 10000"/>
                <a:gd name="connsiteY41" fmla="*/ 2626 h 10000"/>
                <a:gd name="connsiteX42" fmla="*/ 3175 w 10000"/>
                <a:gd name="connsiteY42" fmla="*/ 2703 h 10000"/>
                <a:gd name="connsiteX43" fmla="*/ 3145 w 10000"/>
                <a:gd name="connsiteY43" fmla="*/ 2763 h 10000"/>
                <a:gd name="connsiteX44" fmla="*/ 3105 w 10000"/>
                <a:gd name="connsiteY44" fmla="*/ 2811 h 10000"/>
                <a:gd name="connsiteX45" fmla="*/ 3065 w 10000"/>
                <a:gd name="connsiteY45" fmla="*/ 2849 h 10000"/>
                <a:gd name="connsiteX46" fmla="*/ 3004 w 10000"/>
                <a:gd name="connsiteY46" fmla="*/ 2888 h 10000"/>
                <a:gd name="connsiteX47" fmla="*/ 2944 w 10000"/>
                <a:gd name="connsiteY47" fmla="*/ 2917 h 10000"/>
                <a:gd name="connsiteX48" fmla="*/ 2873 w 10000"/>
                <a:gd name="connsiteY48" fmla="*/ 2936 h 10000"/>
                <a:gd name="connsiteX49" fmla="*/ 2722 w 10000"/>
                <a:gd name="connsiteY49" fmla="*/ 2955 h 10000"/>
                <a:gd name="connsiteX50" fmla="*/ 2550 w 10000"/>
                <a:gd name="connsiteY50" fmla="*/ 2975 h 10000"/>
                <a:gd name="connsiteX51" fmla="*/ 2550 w 10000"/>
                <a:gd name="connsiteY51" fmla="*/ 2975 h 10000"/>
                <a:gd name="connsiteX52" fmla="*/ 2550 w 10000"/>
                <a:gd name="connsiteY52" fmla="*/ 2975 h 10000"/>
                <a:gd name="connsiteX53" fmla="*/ 2550 w 10000"/>
                <a:gd name="connsiteY53" fmla="*/ 2975 h 10000"/>
                <a:gd name="connsiteX54" fmla="*/ 2550 w 10000"/>
                <a:gd name="connsiteY54" fmla="*/ 2975 h 10000"/>
                <a:gd name="connsiteX55" fmla="*/ 2550 w 10000"/>
                <a:gd name="connsiteY55" fmla="*/ 2975 h 10000"/>
                <a:gd name="connsiteX56" fmla="*/ 2550 w 10000"/>
                <a:gd name="connsiteY56" fmla="*/ 2975 h 10000"/>
                <a:gd name="connsiteX57" fmla="*/ 2550 w 10000"/>
                <a:gd name="connsiteY57" fmla="*/ 2975 h 10000"/>
                <a:gd name="connsiteX58" fmla="*/ 2339 w 10000"/>
                <a:gd name="connsiteY58" fmla="*/ 2975 h 10000"/>
                <a:gd name="connsiteX59" fmla="*/ 2127 w 10000"/>
                <a:gd name="connsiteY59" fmla="*/ 2946 h 10000"/>
                <a:gd name="connsiteX60" fmla="*/ 2127 w 10000"/>
                <a:gd name="connsiteY60" fmla="*/ 2946 h 10000"/>
                <a:gd name="connsiteX61" fmla="*/ 1804 w 10000"/>
                <a:gd name="connsiteY61" fmla="*/ 2917 h 10000"/>
                <a:gd name="connsiteX62" fmla="*/ 1502 w 10000"/>
                <a:gd name="connsiteY62" fmla="*/ 2897 h 10000"/>
                <a:gd name="connsiteX63" fmla="*/ 1502 w 10000"/>
                <a:gd name="connsiteY63" fmla="*/ 2897 h 10000"/>
                <a:gd name="connsiteX64" fmla="*/ 1230 w 10000"/>
                <a:gd name="connsiteY64" fmla="*/ 2888 h 10000"/>
                <a:gd name="connsiteX65" fmla="*/ 867 w 10000"/>
                <a:gd name="connsiteY65" fmla="*/ 2868 h 10000"/>
                <a:gd name="connsiteX66" fmla="*/ 0 w 10000"/>
                <a:gd name="connsiteY66" fmla="*/ 2781 h 10000"/>
                <a:gd name="connsiteX67" fmla="*/ 0 w 10000"/>
                <a:gd name="connsiteY67" fmla="*/ 10000 h 10000"/>
                <a:gd name="connsiteX68" fmla="*/ 9990 w 10000"/>
                <a:gd name="connsiteY68" fmla="*/ 10000 h 10000"/>
                <a:gd name="connsiteX69" fmla="*/ 9990 w 10000"/>
                <a:gd name="connsiteY69" fmla="*/ 10000 h 10000"/>
                <a:gd name="connsiteX70" fmla="*/ 9990 w 10000"/>
                <a:gd name="connsiteY70" fmla="*/ 9847 h 10000"/>
                <a:gd name="connsiteX71" fmla="*/ 10000 w 10000"/>
                <a:gd name="connsiteY71" fmla="*/ 9477 h 10000"/>
                <a:gd name="connsiteX72" fmla="*/ 9970 w 10000"/>
                <a:gd name="connsiteY72" fmla="*/ 9168 h 10000"/>
                <a:gd name="connsiteX73" fmla="*/ 9940 w 10000"/>
                <a:gd name="connsiteY73" fmla="*/ 8895 h 10000"/>
                <a:gd name="connsiteX74" fmla="*/ 9879 w 10000"/>
                <a:gd name="connsiteY74" fmla="*/ 8673 h 10000"/>
                <a:gd name="connsiteX75" fmla="*/ 9798 w 10000"/>
                <a:gd name="connsiteY75" fmla="*/ 8470 h 10000"/>
                <a:gd name="connsiteX76" fmla="*/ 9718 w 10000"/>
                <a:gd name="connsiteY76" fmla="*/ 8314 h 10000"/>
                <a:gd name="connsiteX77" fmla="*/ 9617 w 10000"/>
                <a:gd name="connsiteY77" fmla="*/ 8188 h 10000"/>
                <a:gd name="connsiteX78" fmla="*/ 9506 w 10000"/>
                <a:gd name="connsiteY78" fmla="*/ 8091 h 10000"/>
                <a:gd name="connsiteX79" fmla="*/ 9395 w 10000"/>
                <a:gd name="connsiteY79" fmla="*/ 8024 h 10000"/>
                <a:gd name="connsiteX80" fmla="*/ 9274 w 10000"/>
                <a:gd name="connsiteY80" fmla="*/ 7976 h 10000"/>
                <a:gd name="connsiteX81" fmla="*/ 9153 w 10000"/>
                <a:gd name="connsiteY81" fmla="*/ 7947 h 10000"/>
                <a:gd name="connsiteX82" fmla="*/ 9022 w 10000"/>
                <a:gd name="connsiteY82" fmla="*/ 7926 h 10000"/>
                <a:gd name="connsiteX83" fmla="*/ 8901 w 10000"/>
                <a:gd name="connsiteY83" fmla="*/ 7926 h 10000"/>
                <a:gd name="connsiteX84" fmla="*/ 8901 w 10000"/>
                <a:gd name="connsiteY84" fmla="*/ 7926 h 10000"/>
                <a:gd name="connsiteX85" fmla="*/ 8901 w 10000"/>
                <a:gd name="connsiteY85" fmla="*/ 7926 h 10000"/>
                <a:gd name="connsiteX86" fmla="*/ 8901 w 10000"/>
                <a:gd name="connsiteY86" fmla="*/ 7926 h 10000"/>
                <a:gd name="connsiteX87" fmla="*/ 8901 w 10000"/>
                <a:gd name="connsiteY87" fmla="*/ 7926 h 10000"/>
                <a:gd name="connsiteX88" fmla="*/ 8901 w 10000"/>
                <a:gd name="connsiteY88" fmla="*/ 7926 h 10000"/>
                <a:gd name="connsiteX89" fmla="*/ 8700 w 10000"/>
                <a:gd name="connsiteY89" fmla="*/ 7926 h 10000"/>
                <a:gd name="connsiteX90" fmla="*/ 8528 w 10000"/>
                <a:gd name="connsiteY90" fmla="*/ 7947 h 10000"/>
                <a:gd name="connsiteX91" fmla="*/ 8528 w 10000"/>
                <a:gd name="connsiteY91" fmla="*/ 7947 h 10000"/>
                <a:gd name="connsiteX92" fmla="*/ 8528 w 10000"/>
                <a:gd name="connsiteY92" fmla="*/ 7947 h 10000"/>
                <a:gd name="connsiteX93" fmla="*/ 8528 w 10000"/>
                <a:gd name="connsiteY93" fmla="*/ 7947 h 10000"/>
                <a:gd name="connsiteX94" fmla="*/ 8518 w 10000"/>
                <a:gd name="connsiteY94" fmla="*/ 7955 h 10000"/>
                <a:gd name="connsiteX95" fmla="*/ 8518 w 10000"/>
                <a:gd name="connsiteY95" fmla="*/ 7955 h 10000"/>
                <a:gd name="connsiteX96" fmla="*/ 8508 w 10000"/>
                <a:gd name="connsiteY96" fmla="*/ 7955 h 10000"/>
                <a:gd name="connsiteX97" fmla="*/ 8508 w 10000"/>
                <a:gd name="connsiteY97" fmla="*/ 7955 h 10000"/>
                <a:gd name="connsiteX98" fmla="*/ 8508 w 10000"/>
                <a:gd name="connsiteY98" fmla="*/ 7955 h 10000"/>
                <a:gd name="connsiteX99" fmla="*/ 8508 w 10000"/>
                <a:gd name="connsiteY99" fmla="*/ 7955 h 10000"/>
                <a:gd name="connsiteX100" fmla="*/ 8337 w 10000"/>
                <a:gd name="connsiteY100" fmla="*/ 7976 h 10000"/>
                <a:gd name="connsiteX101" fmla="*/ 8135 w 10000"/>
                <a:gd name="connsiteY101" fmla="*/ 8024 h 10000"/>
                <a:gd name="connsiteX102" fmla="*/ 7671 w 10000"/>
                <a:gd name="connsiteY102" fmla="*/ 8139 h 10000"/>
                <a:gd name="connsiteX103" fmla="*/ 7671 w 10000"/>
                <a:gd name="connsiteY103" fmla="*/ 8139 h 10000"/>
                <a:gd name="connsiteX104" fmla="*/ 7671 w 10000"/>
                <a:gd name="connsiteY104" fmla="*/ 8139 h 10000"/>
                <a:gd name="connsiteX105" fmla="*/ 7671 w 10000"/>
                <a:gd name="connsiteY105" fmla="*/ 8139 h 10000"/>
                <a:gd name="connsiteX106" fmla="*/ 7661 w 10000"/>
                <a:gd name="connsiteY106" fmla="*/ 8139 h 10000"/>
                <a:gd name="connsiteX107" fmla="*/ 7661 w 10000"/>
                <a:gd name="connsiteY107" fmla="*/ 8139 h 10000"/>
                <a:gd name="connsiteX108" fmla="*/ 7450 w 10000"/>
                <a:gd name="connsiteY108" fmla="*/ 8188 h 10000"/>
                <a:gd name="connsiteX109" fmla="*/ 7248 w 10000"/>
                <a:gd name="connsiteY109" fmla="*/ 8237 h 10000"/>
                <a:gd name="connsiteX110" fmla="*/ 7036 w 10000"/>
                <a:gd name="connsiteY110" fmla="*/ 8275 h 10000"/>
                <a:gd name="connsiteX111" fmla="*/ 6835 w 10000"/>
                <a:gd name="connsiteY111" fmla="*/ 8275 h 10000"/>
                <a:gd name="connsiteX112" fmla="*/ 6835 w 10000"/>
                <a:gd name="connsiteY112" fmla="*/ 8275 h 10000"/>
                <a:gd name="connsiteX113" fmla="*/ 6835 w 10000"/>
                <a:gd name="connsiteY113" fmla="*/ 8275 h 10000"/>
                <a:gd name="connsiteX114" fmla="*/ 6835 w 10000"/>
                <a:gd name="connsiteY114" fmla="*/ 8275 h 10000"/>
                <a:gd name="connsiteX115" fmla="*/ 6835 w 10000"/>
                <a:gd name="connsiteY115" fmla="*/ 8275 h 10000"/>
                <a:gd name="connsiteX116" fmla="*/ 6835 w 10000"/>
                <a:gd name="connsiteY116" fmla="*/ 8275 h 10000"/>
                <a:gd name="connsiteX117" fmla="*/ 6835 w 10000"/>
                <a:gd name="connsiteY117" fmla="*/ 8275 h 10000"/>
                <a:gd name="connsiteX118" fmla="*/ 6835 w 10000"/>
                <a:gd name="connsiteY118" fmla="*/ 8275 h 10000"/>
                <a:gd name="connsiteX119" fmla="*/ 6663 w 10000"/>
                <a:gd name="connsiteY119" fmla="*/ 8275 h 10000"/>
                <a:gd name="connsiteX120" fmla="*/ 6512 w 10000"/>
                <a:gd name="connsiteY120" fmla="*/ 8237 h 10000"/>
                <a:gd name="connsiteX121" fmla="*/ 6442 w 10000"/>
                <a:gd name="connsiteY121" fmla="*/ 8207 h 10000"/>
                <a:gd name="connsiteX122" fmla="*/ 6381 w 10000"/>
                <a:gd name="connsiteY122" fmla="*/ 8177 h 10000"/>
                <a:gd name="connsiteX123" fmla="*/ 6321 w 10000"/>
                <a:gd name="connsiteY123" fmla="*/ 8139 h 10000"/>
                <a:gd name="connsiteX124" fmla="*/ 6270 w 10000"/>
                <a:gd name="connsiteY124" fmla="*/ 8091 h 10000"/>
                <a:gd name="connsiteX125" fmla="*/ 6220 w 10000"/>
                <a:gd name="connsiteY125" fmla="*/ 8032 h 10000"/>
                <a:gd name="connsiteX126" fmla="*/ 6169 w 10000"/>
                <a:gd name="connsiteY126" fmla="*/ 7965 h 10000"/>
                <a:gd name="connsiteX127" fmla="*/ 6149 w 10000"/>
                <a:gd name="connsiteY127" fmla="*/ 7898 h 10000"/>
                <a:gd name="connsiteX128" fmla="*/ 6109 w 10000"/>
                <a:gd name="connsiteY128" fmla="*/ 7810 h 10000"/>
                <a:gd name="connsiteX129" fmla="*/ 6099 w 10000"/>
                <a:gd name="connsiteY129" fmla="*/ 7723 h 10000"/>
                <a:gd name="connsiteX130" fmla="*/ 6089 w 10000"/>
                <a:gd name="connsiteY130" fmla="*/ 7617 h 10000"/>
                <a:gd name="connsiteX131" fmla="*/ 6089 w 10000"/>
                <a:gd name="connsiteY131" fmla="*/ 7501 h 10000"/>
                <a:gd name="connsiteX132" fmla="*/ 6089 w 10000"/>
                <a:gd name="connsiteY132" fmla="*/ 7374 h 10000"/>
                <a:gd name="connsiteX133" fmla="*/ 6089 w 10000"/>
                <a:gd name="connsiteY133" fmla="*/ 7374 h 10000"/>
                <a:gd name="connsiteX134" fmla="*/ 6089 w 10000"/>
                <a:gd name="connsiteY134" fmla="*/ 7374 h 10000"/>
                <a:gd name="connsiteX135" fmla="*/ 6089 w 10000"/>
                <a:gd name="connsiteY135" fmla="*/ 7374 h 10000"/>
                <a:gd name="connsiteX136" fmla="*/ 6089 w 10000"/>
                <a:gd name="connsiteY136" fmla="*/ 7344 h 10000"/>
                <a:gd name="connsiteX137" fmla="*/ 6089 w 10000"/>
                <a:gd name="connsiteY137" fmla="*/ 7344 h 10000"/>
                <a:gd name="connsiteX138" fmla="*/ 6099 w 10000"/>
                <a:gd name="connsiteY138" fmla="*/ 7344 h 10000"/>
                <a:gd name="connsiteX139" fmla="*/ 7229 w 10000"/>
                <a:gd name="connsiteY139" fmla="*/ 8025 h 10000"/>
                <a:gd name="connsiteX140" fmla="*/ 6129 w 10000"/>
                <a:gd name="connsiteY140" fmla="*/ 7016 h 10000"/>
                <a:gd name="connsiteX141" fmla="*/ 6179 w 10000"/>
                <a:gd name="connsiteY141" fmla="*/ 6754 h 10000"/>
                <a:gd name="connsiteX142" fmla="*/ 6240 w 10000"/>
                <a:gd name="connsiteY142" fmla="*/ 6531 h 10000"/>
                <a:gd name="connsiteX143" fmla="*/ 6280 w 10000"/>
                <a:gd name="connsiteY143" fmla="*/ 6453 h 10000"/>
                <a:gd name="connsiteX144" fmla="*/ 6321 w 10000"/>
                <a:gd name="connsiteY144" fmla="*/ 6366 h 10000"/>
                <a:gd name="connsiteX145" fmla="*/ 6351 w 10000"/>
                <a:gd name="connsiteY145" fmla="*/ 6309 h 10000"/>
                <a:gd name="connsiteX146" fmla="*/ 6401 w 10000"/>
                <a:gd name="connsiteY146" fmla="*/ 6250 h 10000"/>
                <a:gd name="connsiteX147" fmla="*/ 6452 w 10000"/>
                <a:gd name="connsiteY147" fmla="*/ 6202 h 10000"/>
                <a:gd name="connsiteX148" fmla="*/ 6512 w 10000"/>
                <a:gd name="connsiteY148" fmla="*/ 6163 h 10000"/>
                <a:gd name="connsiteX149" fmla="*/ 6563 w 10000"/>
                <a:gd name="connsiteY149" fmla="*/ 6134 h 10000"/>
                <a:gd name="connsiteX150" fmla="*/ 6623 w 10000"/>
                <a:gd name="connsiteY150" fmla="*/ 6125 h 10000"/>
                <a:gd name="connsiteX151" fmla="*/ 6694 w 10000"/>
                <a:gd name="connsiteY151" fmla="*/ 6105 h 10000"/>
                <a:gd name="connsiteX152" fmla="*/ 6774 w 10000"/>
                <a:gd name="connsiteY152" fmla="*/ 6096 h 10000"/>
                <a:gd name="connsiteX153" fmla="*/ 6774 w 10000"/>
                <a:gd name="connsiteY153" fmla="*/ 6096 h 10000"/>
                <a:gd name="connsiteX154" fmla="*/ 6774 w 10000"/>
                <a:gd name="connsiteY154" fmla="*/ 6096 h 10000"/>
                <a:gd name="connsiteX155" fmla="*/ 6774 w 10000"/>
                <a:gd name="connsiteY155" fmla="*/ 6096 h 10000"/>
                <a:gd name="connsiteX156" fmla="*/ 6774 w 10000"/>
                <a:gd name="connsiteY156" fmla="*/ 6096 h 10000"/>
                <a:gd name="connsiteX157" fmla="*/ 6774 w 10000"/>
                <a:gd name="connsiteY157" fmla="*/ 6096 h 10000"/>
                <a:gd name="connsiteX158" fmla="*/ 6774 w 10000"/>
                <a:gd name="connsiteY158" fmla="*/ 6096 h 10000"/>
                <a:gd name="connsiteX159" fmla="*/ 6774 w 10000"/>
                <a:gd name="connsiteY159" fmla="*/ 6096 h 10000"/>
                <a:gd name="connsiteX160" fmla="*/ 6875 w 10000"/>
                <a:gd name="connsiteY160" fmla="*/ 6105 h 10000"/>
                <a:gd name="connsiteX161" fmla="*/ 7006 w 10000"/>
                <a:gd name="connsiteY161" fmla="*/ 6134 h 10000"/>
                <a:gd name="connsiteX162" fmla="*/ 7137 w 10000"/>
                <a:gd name="connsiteY162" fmla="*/ 6154 h 10000"/>
                <a:gd name="connsiteX163" fmla="*/ 7268 w 10000"/>
                <a:gd name="connsiteY163" fmla="*/ 6202 h 10000"/>
                <a:gd name="connsiteX164" fmla="*/ 7601 w 10000"/>
                <a:gd name="connsiteY164" fmla="*/ 6318 h 10000"/>
                <a:gd name="connsiteX165" fmla="*/ 7964 w 10000"/>
                <a:gd name="connsiteY165" fmla="*/ 6464 h 10000"/>
                <a:gd name="connsiteX166" fmla="*/ 7964 w 10000"/>
                <a:gd name="connsiteY166" fmla="*/ 6464 h 10000"/>
                <a:gd name="connsiteX167" fmla="*/ 7984 w 10000"/>
                <a:gd name="connsiteY167" fmla="*/ 6464 h 10000"/>
                <a:gd name="connsiteX168" fmla="*/ 7984 w 10000"/>
                <a:gd name="connsiteY168" fmla="*/ 6464 h 10000"/>
                <a:gd name="connsiteX169" fmla="*/ 7994 w 10000"/>
                <a:gd name="connsiteY169" fmla="*/ 6464 h 10000"/>
                <a:gd name="connsiteX170" fmla="*/ 7994 w 10000"/>
                <a:gd name="connsiteY170" fmla="*/ 6464 h 10000"/>
                <a:gd name="connsiteX171" fmla="*/ 8216 w 10000"/>
                <a:gd name="connsiteY171" fmla="*/ 6540 h 10000"/>
                <a:gd name="connsiteX172" fmla="*/ 8407 w 10000"/>
                <a:gd name="connsiteY172" fmla="*/ 6601 h 10000"/>
                <a:gd name="connsiteX173" fmla="*/ 8599 w 10000"/>
                <a:gd name="connsiteY173" fmla="*/ 6639 h 10000"/>
                <a:gd name="connsiteX174" fmla="*/ 8770 w 10000"/>
                <a:gd name="connsiteY174" fmla="*/ 6648 h 10000"/>
                <a:gd name="connsiteX175" fmla="*/ 8770 w 10000"/>
                <a:gd name="connsiteY175" fmla="*/ 6648 h 10000"/>
                <a:gd name="connsiteX176" fmla="*/ 8770 w 10000"/>
                <a:gd name="connsiteY176" fmla="*/ 6648 h 10000"/>
                <a:gd name="connsiteX177" fmla="*/ 8770 w 10000"/>
                <a:gd name="connsiteY177" fmla="*/ 6648 h 10000"/>
                <a:gd name="connsiteX178" fmla="*/ 8770 w 10000"/>
                <a:gd name="connsiteY178" fmla="*/ 6648 h 10000"/>
                <a:gd name="connsiteX179" fmla="*/ 8770 w 10000"/>
                <a:gd name="connsiteY179" fmla="*/ 6648 h 10000"/>
                <a:gd name="connsiteX180" fmla="*/ 8911 w 10000"/>
                <a:gd name="connsiteY180" fmla="*/ 6639 h 10000"/>
                <a:gd name="connsiteX181" fmla="*/ 9032 w 10000"/>
                <a:gd name="connsiteY181" fmla="*/ 6601 h 10000"/>
                <a:gd name="connsiteX182" fmla="*/ 9093 w 10000"/>
                <a:gd name="connsiteY182" fmla="*/ 6578 h 10000"/>
                <a:gd name="connsiteX183" fmla="*/ 9143 w 10000"/>
                <a:gd name="connsiteY183" fmla="*/ 6550 h 10000"/>
                <a:gd name="connsiteX184" fmla="*/ 9194 w 10000"/>
                <a:gd name="connsiteY184" fmla="*/ 6522 h 10000"/>
                <a:gd name="connsiteX185" fmla="*/ 9244 w 10000"/>
                <a:gd name="connsiteY185" fmla="*/ 6473 h 10000"/>
                <a:gd name="connsiteX186" fmla="*/ 9274 w 10000"/>
                <a:gd name="connsiteY186" fmla="*/ 6426 h 10000"/>
                <a:gd name="connsiteX187" fmla="*/ 9315 w 10000"/>
                <a:gd name="connsiteY187" fmla="*/ 6366 h 10000"/>
                <a:gd name="connsiteX188" fmla="*/ 9375 w 10000"/>
                <a:gd name="connsiteY188" fmla="*/ 6232 h 10000"/>
                <a:gd name="connsiteX189" fmla="*/ 9425 w 10000"/>
                <a:gd name="connsiteY189" fmla="*/ 6047 h 10000"/>
                <a:gd name="connsiteX190" fmla="*/ 9446 w 10000"/>
                <a:gd name="connsiteY190" fmla="*/ 5853 h 10000"/>
                <a:gd name="connsiteX191" fmla="*/ 9456 w 10000"/>
                <a:gd name="connsiteY191" fmla="*/ 5600 h 10000"/>
                <a:gd name="connsiteX192" fmla="*/ 9446 w 10000"/>
                <a:gd name="connsiteY192" fmla="*/ 5330 h 10000"/>
                <a:gd name="connsiteX193" fmla="*/ 9415 w 10000"/>
                <a:gd name="connsiteY193" fmla="*/ 5020 h 10000"/>
                <a:gd name="connsiteX194" fmla="*/ 9365 w 10000"/>
                <a:gd name="connsiteY194" fmla="*/ 4650 h 10000"/>
                <a:gd name="connsiteX195" fmla="*/ 9284 w 10000"/>
                <a:gd name="connsiteY195" fmla="*/ 4254 h 10000"/>
                <a:gd name="connsiteX196" fmla="*/ 9204 w 10000"/>
                <a:gd name="connsiteY196" fmla="*/ 3789 h 10000"/>
                <a:gd name="connsiteX197" fmla="*/ 9083 w 10000"/>
                <a:gd name="connsiteY197" fmla="*/ 3304 h 10000"/>
                <a:gd name="connsiteX198" fmla="*/ 8931 w 10000"/>
                <a:gd name="connsiteY198" fmla="*/ 2763 h 10000"/>
                <a:gd name="connsiteX199" fmla="*/ 8931 w 10000"/>
                <a:gd name="connsiteY199" fmla="*/ 2763 h 10000"/>
                <a:gd name="connsiteX200" fmla="*/ 8931 w 10000"/>
                <a:gd name="connsiteY200" fmla="*/ 2723 h 10000"/>
                <a:gd name="connsiteX201" fmla="*/ 8931 w 10000"/>
                <a:gd name="connsiteY201" fmla="*/ 2723 h 10000"/>
                <a:gd name="connsiteX202" fmla="*/ 8921 w 10000"/>
                <a:gd name="connsiteY202" fmla="*/ 2713 h 10000"/>
                <a:gd name="connsiteX203" fmla="*/ 8921 w 10000"/>
                <a:gd name="connsiteY203" fmla="*/ 2713 h 10000"/>
                <a:gd name="connsiteX204" fmla="*/ 8911 w 10000"/>
                <a:gd name="connsiteY204" fmla="*/ 2665 h 10000"/>
                <a:gd name="connsiteX205" fmla="*/ 8911 w 10000"/>
                <a:gd name="connsiteY205" fmla="*/ 2665 h 10000"/>
                <a:gd name="connsiteX206" fmla="*/ 8911 w 10000"/>
                <a:gd name="connsiteY206" fmla="*/ 2656 h 10000"/>
                <a:gd name="connsiteX207" fmla="*/ 8911 w 10000"/>
                <a:gd name="connsiteY207" fmla="*/ 2656 h 10000"/>
                <a:gd name="connsiteX208" fmla="*/ 8911 w 10000"/>
                <a:gd name="connsiteY208" fmla="*/ 2656 h 10000"/>
                <a:gd name="connsiteX209" fmla="*/ 8911 w 10000"/>
                <a:gd name="connsiteY209" fmla="*/ 2656 h 10000"/>
                <a:gd name="connsiteX210" fmla="*/ 8478 w 10000"/>
                <a:gd name="connsiteY210" fmla="*/ 2685 h 10000"/>
                <a:gd name="connsiteX211" fmla="*/ 8044 w 10000"/>
                <a:gd name="connsiteY211" fmla="*/ 2723 h 10000"/>
                <a:gd name="connsiteX212" fmla="*/ 7147 w 10000"/>
                <a:gd name="connsiteY212" fmla="*/ 2819 h 10000"/>
                <a:gd name="connsiteX213" fmla="*/ 6300 w 10000"/>
                <a:gd name="connsiteY213" fmla="*/ 2917 h 10000"/>
                <a:gd name="connsiteX214" fmla="*/ 5917 w 10000"/>
                <a:gd name="connsiteY214" fmla="*/ 2946 h 10000"/>
                <a:gd name="connsiteX215" fmla="*/ 5554 w 10000"/>
                <a:gd name="connsiteY215" fmla="*/ 2975 h 10000"/>
                <a:gd name="connsiteX216" fmla="*/ 5554 w 10000"/>
                <a:gd name="connsiteY216" fmla="*/ 2975 h 10000"/>
                <a:gd name="connsiteX217" fmla="*/ 5484 w 10000"/>
                <a:gd name="connsiteY217" fmla="*/ 2975 h 10000"/>
                <a:gd name="connsiteX218" fmla="*/ 5484 w 10000"/>
                <a:gd name="connsiteY218" fmla="*/ 2975 h 10000"/>
                <a:gd name="connsiteX219" fmla="*/ 5484 w 10000"/>
                <a:gd name="connsiteY219" fmla="*/ 2975 h 10000"/>
                <a:gd name="connsiteX220" fmla="*/ 5484 w 10000"/>
                <a:gd name="connsiteY220" fmla="*/ 2975 h 10000"/>
                <a:gd name="connsiteX221" fmla="*/ 5484 w 10000"/>
                <a:gd name="connsiteY221" fmla="*/ 2975 h 10000"/>
                <a:gd name="connsiteX222" fmla="*/ 5484 w 10000"/>
                <a:gd name="connsiteY222" fmla="*/ 2975 h 10000"/>
                <a:gd name="connsiteX223" fmla="*/ 5484 w 10000"/>
                <a:gd name="connsiteY223" fmla="*/ 2975 h 10000"/>
                <a:gd name="connsiteX224" fmla="*/ 5313 w 10000"/>
                <a:gd name="connsiteY224" fmla="*/ 2955 h 10000"/>
                <a:gd name="connsiteX225" fmla="*/ 5151 w 10000"/>
                <a:gd name="connsiteY225" fmla="*/ 2927 h 10000"/>
                <a:gd name="connsiteX226" fmla="*/ 5030 w 10000"/>
                <a:gd name="connsiteY226" fmla="*/ 2868 h 10000"/>
                <a:gd name="connsiteX227" fmla="*/ 4919 w 10000"/>
                <a:gd name="connsiteY227" fmla="*/ 2790 h 10000"/>
                <a:gd name="connsiteX228" fmla="*/ 4829 w 10000"/>
                <a:gd name="connsiteY228" fmla="*/ 2703 h 10000"/>
                <a:gd name="connsiteX229" fmla="*/ 4748 w 10000"/>
                <a:gd name="connsiteY229" fmla="*/ 2597 h 10000"/>
                <a:gd name="connsiteX230" fmla="*/ 4708 w 10000"/>
                <a:gd name="connsiteY230" fmla="*/ 2482 h 10000"/>
                <a:gd name="connsiteX231" fmla="*/ 4667 w 10000"/>
                <a:gd name="connsiteY231" fmla="*/ 2346 h 10000"/>
                <a:gd name="connsiteX232" fmla="*/ 4637 w 10000"/>
                <a:gd name="connsiteY232" fmla="*/ 2210 h 10000"/>
                <a:gd name="connsiteX233" fmla="*/ 4627 w 10000"/>
                <a:gd name="connsiteY233" fmla="*/ 2065 h 10000"/>
                <a:gd name="connsiteX234" fmla="*/ 4627 w 10000"/>
                <a:gd name="connsiteY234" fmla="*/ 1909 h 10000"/>
                <a:gd name="connsiteX235" fmla="*/ 4637 w 10000"/>
                <a:gd name="connsiteY235" fmla="*/ 1762 h 10000"/>
                <a:gd name="connsiteX236" fmla="*/ 4667 w 10000"/>
                <a:gd name="connsiteY236" fmla="*/ 1598 h 10000"/>
                <a:gd name="connsiteX237" fmla="*/ 4688 w 10000"/>
                <a:gd name="connsiteY237" fmla="*/ 1443 h 10000"/>
                <a:gd name="connsiteX238" fmla="*/ 4728 w 10000"/>
                <a:gd name="connsiteY238" fmla="*/ 1289 h 10000"/>
                <a:gd name="connsiteX239" fmla="*/ 4778 w 10000"/>
                <a:gd name="connsiteY239" fmla="*/ 1134 h 10000"/>
                <a:gd name="connsiteX240" fmla="*/ 4778 w 10000"/>
                <a:gd name="connsiteY240" fmla="*/ 1134 h 10000"/>
                <a:gd name="connsiteX241" fmla="*/ 4778 w 10000"/>
                <a:gd name="connsiteY241" fmla="*/ 1134 h 10000"/>
                <a:gd name="connsiteX242" fmla="*/ 4778 w 10000"/>
                <a:gd name="connsiteY242" fmla="*/ 1134 h 10000"/>
                <a:gd name="connsiteX243" fmla="*/ 4778 w 10000"/>
                <a:gd name="connsiteY243" fmla="*/ 1134 h 10000"/>
                <a:gd name="connsiteX244" fmla="*/ 4778 w 10000"/>
                <a:gd name="connsiteY244" fmla="*/ 1134 h 10000"/>
                <a:gd name="connsiteX245" fmla="*/ 4788 w 10000"/>
                <a:gd name="connsiteY245" fmla="*/ 1123 h 10000"/>
                <a:gd name="connsiteX246" fmla="*/ 4788 w 10000"/>
                <a:gd name="connsiteY246" fmla="*/ 1123 h 10000"/>
                <a:gd name="connsiteX247" fmla="*/ 4788 w 10000"/>
                <a:gd name="connsiteY247" fmla="*/ 1123 h 10000"/>
                <a:gd name="connsiteX248" fmla="*/ 4788 w 10000"/>
                <a:gd name="connsiteY248" fmla="*/ 1123 h 10000"/>
                <a:gd name="connsiteX249" fmla="*/ 4788 w 10000"/>
                <a:gd name="connsiteY249" fmla="*/ 1114 h 10000"/>
                <a:gd name="connsiteX250" fmla="*/ 4788 w 10000"/>
                <a:gd name="connsiteY250" fmla="*/ 1114 h 10000"/>
                <a:gd name="connsiteX251" fmla="*/ 4788 w 10000"/>
                <a:gd name="connsiteY251" fmla="*/ 1114 h 10000"/>
                <a:gd name="connsiteX252" fmla="*/ 4788 w 10000"/>
                <a:gd name="connsiteY252" fmla="*/ 1114 h 10000"/>
                <a:gd name="connsiteX253" fmla="*/ 4788 w 10000"/>
                <a:gd name="connsiteY253" fmla="*/ 1104 h 10000"/>
                <a:gd name="connsiteX254" fmla="*/ 4788 w 10000"/>
                <a:gd name="connsiteY254" fmla="*/ 1104 h 10000"/>
                <a:gd name="connsiteX255" fmla="*/ 4788 w 10000"/>
                <a:gd name="connsiteY255" fmla="*/ 1104 h 10000"/>
                <a:gd name="connsiteX256" fmla="*/ 4788 w 10000"/>
                <a:gd name="connsiteY256" fmla="*/ 1104 h 10000"/>
                <a:gd name="connsiteX257" fmla="*/ 4788 w 10000"/>
                <a:gd name="connsiteY257" fmla="*/ 1094 h 10000"/>
                <a:gd name="connsiteX258" fmla="*/ 4788 w 10000"/>
                <a:gd name="connsiteY258" fmla="*/ 1094 h 10000"/>
                <a:gd name="connsiteX259" fmla="*/ 4859 w 10000"/>
                <a:gd name="connsiteY259" fmla="*/ 853 h 10000"/>
                <a:gd name="connsiteX260" fmla="*/ 4909 w 10000"/>
                <a:gd name="connsiteY260" fmla="*/ 640 h 10000"/>
                <a:gd name="connsiteX261" fmla="*/ 4919 w 10000"/>
                <a:gd name="connsiteY261" fmla="*/ 553 h 10000"/>
                <a:gd name="connsiteX262" fmla="*/ 4919 w 10000"/>
                <a:gd name="connsiteY262" fmla="*/ 454 h 10000"/>
                <a:gd name="connsiteX263" fmla="*/ 4909 w 10000"/>
                <a:gd name="connsiteY263" fmla="*/ 377 h 10000"/>
                <a:gd name="connsiteX264" fmla="*/ 4899 w 10000"/>
                <a:gd name="connsiteY264" fmla="*/ 300 h 10000"/>
                <a:gd name="connsiteX265" fmla="*/ 4859 w 10000"/>
                <a:gd name="connsiteY265" fmla="*/ 233 h 10000"/>
                <a:gd name="connsiteX266" fmla="*/ 4829 w 10000"/>
                <a:gd name="connsiteY266" fmla="*/ 175 h 10000"/>
                <a:gd name="connsiteX267" fmla="*/ 4778 w 10000"/>
                <a:gd name="connsiteY267" fmla="*/ 115 h 10000"/>
                <a:gd name="connsiteX268" fmla="*/ 4708 w 10000"/>
                <a:gd name="connsiteY268" fmla="*/ 77 h 10000"/>
                <a:gd name="connsiteX269" fmla="*/ 4627 w 10000"/>
                <a:gd name="connsiteY269" fmla="*/ 47 h 10000"/>
                <a:gd name="connsiteX270" fmla="*/ 4536 w 10000"/>
                <a:gd name="connsiteY270" fmla="*/ 9 h 10000"/>
                <a:gd name="connsiteX271" fmla="*/ 4425 w 10000"/>
                <a:gd name="connsiteY271" fmla="*/ 0 h 10000"/>
                <a:gd name="connsiteX272" fmla="*/ 4304 w 10000"/>
                <a:gd name="connsiteY272" fmla="*/ 0 h 10000"/>
                <a:gd name="connsiteX273" fmla="*/ 4304 w 10000"/>
                <a:gd name="connsiteY273" fmla="*/ 0 h 10000"/>
                <a:gd name="connsiteX274" fmla="*/ 4304 w 10000"/>
                <a:gd name="connsiteY274" fmla="*/ 0 h 10000"/>
                <a:gd name="connsiteX0" fmla="*/ 4304 w 10000"/>
                <a:gd name="connsiteY0" fmla="*/ 0 h 10000"/>
                <a:gd name="connsiteX1" fmla="*/ 4304 w 10000"/>
                <a:gd name="connsiteY1" fmla="*/ 0 h 10000"/>
                <a:gd name="connsiteX2" fmla="*/ 4304 w 10000"/>
                <a:gd name="connsiteY2" fmla="*/ 0 h 10000"/>
                <a:gd name="connsiteX3" fmla="*/ 4163 w 10000"/>
                <a:gd name="connsiteY3" fmla="*/ 0 h 10000"/>
                <a:gd name="connsiteX4" fmla="*/ 4002 w 10000"/>
                <a:gd name="connsiteY4" fmla="*/ 9 h 10000"/>
                <a:gd name="connsiteX5" fmla="*/ 3851 w 10000"/>
                <a:gd name="connsiteY5" fmla="*/ 30 h 10000"/>
                <a:gd name="connsiteX6" fmla="*/ 3659 w 10000"/>
                <a:gd name="connsiteY6" fmla="*/ 68 h 10000"/>
                <a:gd name="connsiteX7" fmla="*/ 3659 w 10000"/>
                <a:gd name="connsiteY7" fmla="*/ 68 h 10000"/>
                <a:gd name="connsiteX8" fmla="*/ 3659 w 10000"/>
                <a:gd name="connsiteY8" fmla="*/ 68 h 10000"/>
                <a:gd name="connsiteX9" fmla="*/ 3659 w 10000"/>
                <a:gd name="connsiteY9" fmla="*/ 68 h 10000"/>
                <a:gd name="connsiteX10" fmla="*/ 3649 w 10000"/>
                <a:gd name="connsiteY10" fmla="*/ 68 h 10000"/>
                <a:gd name="connsiteX11" fmla="*/ 3649 w 10000"/>
                <a:gd name="connsiteY11" fmla="*/ 68 h 10000"/>
                <a:gd name="connsiteX12" fmla="*/ 3649 w 10000"/>
                <a:gd name="connsiteY12" fmla="*/ 77 h 10000"/>
                <a:gd name="connsiteX13" fmla="*/ 3649 w 10000"/>
                <a:gd name="connsiteY13" fmla="*/ 77 h 10000"/>
                <a:gd name="connsiteX14" fmla="*/ 3649 w 10000"/>
                <a:gd name="connsiteY14" fmla="*/ 77 h 10000"/>
                <a:gd name="connsiteX15" fmla="*/ 3407 w 10000"/>
                <a:gd name="connsiteY15" fmla="*/ 135 h 10000"/>
                <a:gd name="connsiteX16" fmla="*/ 3216 w 10000"/>
                <a:gd name="connsiteY16" fmla="*/ 194 h 10000"/>
                <a:gd name="connsiteX17" fmla="*/ 3054 w 10000"/>
                <a:gd name="connsiteY17" fmla="*/ 272 h 10000"/>
                <a:gd name="connsiteX18" fmla="*/ 2913 w 10000"/>
                <a:gd name="connsiteY18" fmla="*/ 350 h 10000"/>
                <a:gd name="connsiteX19" fmla="*/ 2833 w 10000"/>
                <a:gd name="connsiteY19" fmla="*/ 436 h 10000"/>
                <a:gd name="connsiteX20" fmla="*/ 2792 w 10000"/>
                <a:gd name="connsiteY20" fmla="*/ 475 h 10000"/>
                <a:gd name="connsiteX21" fmla="*/ 2772 w 10000"/>
                <a:gd name="connsiteY21" fmla="*/ 523 h 10000"/>
                <a:gd name="connsiteX22" fmla="*/ 2732 w 10000"/>
                <a:gd name="connsiteY22" fmla="*/ 628 h 10000"/>
                <a:gd name="connsiteX23" fmla="*/ 2722 w 10000"/>
                <a:gd name="connsiteY23" fmla="*/ 746 h 10000"/>
                <a:gd name="connsiteX24" fmla="*/ 2722 w 10000"/>
                <a:gd name="connsiteY24" fmla="*/ 746 h 10000"/>
                <a:gd name="connsiteX25" fmla="*/ 2732 w 10000"/>
                <a:gd name="connsiteY25" fmla="*/ 881 h 10000"/>
                <a:gd name="connsiteX26" fmla="*/ 2762 w 10000"/>
                <a:gd name="connsiteY26" fmla="*/ 1008 h 10000"/>
                <a:gd name="connsiteX27" fmla="*/ 2792 w 10000"/>
                <a:gd name="connsiteY27" fmla="*/ 1153 h 10000"/>
                <a:gd name="connsiteX28" fmla="*/ 2853 w 10000"/>
                <a:gd name="connsiteY28" fmla="*/ 1316 h 10000"/>
                <a:gd name="connsiteX29" fmla="*/ 2984 w 10000"/>
                <a:gd name="connsiteY29" fmla="*/ 1666 h 10000"/>
                <a:gd name="connsiteX30" fmla="*/ 3125 w 10000"/>
                <a:gd name="connsiteY30" fmla="*/ 2093 h 10000"/>
                <a:gd name="connsiteX31" fmla="*/ 3125 w 10000"/>
                <a:gd name="connsiteY31" fmla="*/ 2093 h 10000"/>
                <a:gd name="connsiteX32" fmla="*/ 3125 w 10000"/>
                <a:gd name="connsiteY32" fmla="*/ 2093 h 10000"/>
                <a:gd name="connsiteX33" fmla="*/ 3125 w 10000"/>
                <a:gd name="connsiteY33" fmla="*/ 2104 h 10000"/>
                <a:gd name="connsiteX34" fmla="*/ 3125 w 10000"/>
                <a:gd name="connsiteY34" fmla="*/ 2104 h 10000"/>
                <a:gd name="connsiteX35" fmla="*/ 3135 w 10000"/>
                <a:gd name="connsiteY35" fmla="*/ 2113 h 10000"/>
                <a:gd name="connsiteX36" fmla="*/ 3135 w 10000"/>
                <a:gd name="connsiteY36" fmla="*/ 2113 h 10000"/>
                <a:gd name="connsiteX37" fmla="*/ 3175 w 10000"/>
                <a:gd name="connsiteY37" fmla="*/ 2229 h 10000"/>
                <a:gd name="connsiteX38" fmla="*/ 3196 w 10000"/>
                <a:gd name="connsiteY38" fmla="*/ 2346 h 10000"/>
                <a:gd name="connsiteX39" fmla="*/ 3216 w 10000"/>
                <a:gd name="connsiteY39" fmla="*/ 2452 h 10000"/>
                <a:gd name="connsiteX40" fmla="*/ 3216 w 10000"/>
                <a:gd name="connsiteY40" fmla="*/ 2550 h 10000"/>
                <a:gd name="connsiteX41" fmla="*/ 3196 w 10000"/>
                <a:gd name="connsiteY41" fmla="*/ 2626 h 10000"/>
                <a:gd name="connsiteX42" fmla="*/ 3175 w 10000"/>
                <a:gd name="connsiteY42" fmla="*/ 2703 h 10000"/>
                <a:gd name="connsiteX43" fmla="*/ 3145 w 10000"/>
                <a:gd name="connsiteY43" fmla="*/ 2763 h 10000"/>
                <a:gd name="connsiteX44" fmla="*/ 3105 w 10000"/>
                <a:gd name="connsiteY44" fmla="*/ 2811 h 10000"/>
                <a:gd name="connsiteX45" fmla="*/ 3065 w 10000"/>
                <a:gd name="connsiteY45" fmla="*/ 2849 h 10000"/>
                <a:gd name="connsiteX46" fmla="*/ 3004 w 10000"/>
                <a:gd name="connsiteY46" fmla="*/ 2888 h 10000"/>
                <a:gd name="connsiteX47" fmla="*/ 2944 w 10000"/>
                <a:gd name="connsiteY47" fmla="*/ 2917 h 10000"/>
                <a:gd name="connsiteX48" fmla="*/ 2873 w 10000"/>
                <a:gd name="connsiteY48" fmla="*/ 2936 h 10000"/>
                <a:gd name="connsiteX49" fmla="*/ 2722 w 10000"/>
                <a:gd name="connsiteY49" fmla="*/ 2955 h 10000"/>
                <a:gd name="connsiteX50" fmla="*/ 2550 w 10000"/>
                <a:gd name="connsiteY50" fmla="*/ 2975 h 10000"/>
                <a:gd name="connsiteX51" fmla="*/ 2550 w 10000"/>
                <a:gd name="connsiteY51" fmla="*/ 2975 h 10000"/>
                <a:gd name="connsiteX52" fmla="*/ 2550 w 10000"/>
                <a:gd name="connsiteY52" fmla="*/ 2975 h 10000"/>
                <a:gd name="connsiteX53" fmla="*/ 2550 w 10000"/>
                <a:gd name="connsiteY53" fmla="*/ 2975 h 10000"/>
                <a:gd name="connsiteX54" fmla="*/ 2550 w 10000"/>
                <a:gd name="connsiteY54" fmla="*/ 2975 h 10000"/>
                <a:gd name="connsiteX55" fmla="*/ 2550 w 10000"/>
                <a:gd name="connsiteY55" fmla="*/ 2975 h 10000"/>
                <a:gd name="connsiteX56" fmla="*/ 2550 w 10000"/>
                <a:gd name="connsiteY56" fmla="*/ 2975 h 10000"/>
                <a:gd name="connsiteX57" fmla="*/ 2550 w 10000"/>
                <a:gd name="connsiteY57" fmla="*/ 2975 h 10000"/>
                <a:gd name="connsiteX58" fmla="*/ 2339 w 10000"/>
                <a:gd name="connsiteY58" fmla="*/ 2975 h 10000"/>
                <a:gd name="connsiteX59" fmla="*/ 2127 w 10000"/>
                <a:gd name="connsiteY59" fmla="*/ 2946 h 10000"/>
                <a:gd name="connsiteX60" fmla="*/ 2127 w 10000"/>
                <a:gd name="connsiteY60" fmla="*/ 2946 h 10000"/>
                <a:gd name="connsiteX61" fmla="*/ 1804 w 10000"/>
                <a:gd name="connsiteY61" fmla="*/ 2917 h 10000"/>
                <a:gd name="connsiteX62" fmla="*/ 1502 w 10000"/>
                <a:gd name="connsiteY62" fmla="*/ 2897 h 10000"/>
                <a:gd name="connsiteX63" fmla="*/ 1502 w 10000"/>
                <a:gd name="connsiteY63" fmla="*/ 2897 h 10000"/>
                <a:gd name="connsiteX64" fmla="*/ 1230 w 10000"/>
                <a:gd name="connsiteY64" fmla="*/ 2888 h 10000"/>
                <a:gd name="connsiteX65" fmla="*/ 867 w 10000"/>
                <a:gd name="connsiteY65" fmla="*/ 2868 h 10000"/>
                <a:gd name="connsiteX66" fmla="*/ 0 w 10000"/>
                <a:gd name="connsiteY66" fmla="*/ 2781 h 10000"/>
                <a:gd name="connsiteX67" fmla="*/ 0 w 10000"/>
                <a:gd name="connsiteY67" fmla="*/ 10000 h 10000"/>
                <a:gd name="connsiteX68" fmla="*/ 9990 w 10000"/>
                <a:gd name="connsiteY68" fmla="*/ 10000 h 10000"/>
                <a:gd name="connsiteX69" fmla="*/ 9990 w 10000"/>
                <a:gd name="connsiteY69" fmla="*/ 10000 h 10000"/>
                <a:gd name="connsiteX70" fmla="*/ 9990 w 10000"/>
                <a:gd name="connsiteY70" fmla="*/ 9847 h 10000"/>
                <a:gd name="connsiteX71" fmla="*/ 10000 w 10000"/>
                <a:gd name="connsiteY71" fmla="*/ 9477 h 10000"/>
                <a:gd name="connsiteX72" fmla="*/ 9970 w 10000"/>
                <a:gd name="connsiteY72" fmla="*/ 9168 h 10000"/>
                <a:gd name="connsiteX73" fmla="*/ 9940 w 10000"/>
                <a:gd name="connsiteY73" fmla="*/ 8895 h 10000"/>
                <a:gd name="connsiteX74" fmla="*/ 9879 w 10000"/>
                <a:gd name="connsiteY74" fmla="*/ 8673 h 10000"/>
                <a:gd name="connsiteX75" fmla="*/ 9798 w 10000"/>
                <a:gd name="connsiteY75" fmla="*/ 8470 h 10000"/>
                <a:gd name="connsiteX76" fmla="*/ 9718 w 10000"/>
                <a:gd name="connsiteY76" fmla="*/ 8314 h 10000"/>
                <a:gd name="connsiteX77" fmla="*/ 9617 w 10000"/>
                <a:gd name="connsiteY77" fmla="*/ 8188 h 10000"/>
                <a:gd name="connsiteX78" fmla="*/ 9506 w 10000"/>
                <a:gd name="connsiteY78" fmla="*/ 8091 h 10000"/>
                <a:gd name="connsiteX79" fmla="*/ 9395 w 10000"/>
                <a:gd name="connsiteY79" fmla="*/ 8024 h 10000"/>
                <a:gd name="connsiteX80" fmla="*/ 9274 w 10000"/>
                <a:gd name="connsiteY80" fmla="*/ 7976 h 10000"/>
                <a:gd name="connsiteX81" fmla="*/ 9153 w 10000"/>
                <a:gd name="connsiteY81" fmla="*/ 7947 h 10000"/>
                <a:gd name="connsiteX82" fmla="*/ 9022 w 10000"/>
                <a:gd name="connsiteY82" fmla="*/ 7926 h 10000"/>
                <a:gd name="connsiteX83" fmla="*/ 8901 w 10000"/>
                <a:gd name="connsiteY83" fmla="*/ 7926 h 10000"/>
                <a:gd name="connsiteX84" fmla="*/ 8901 w 10000"/>
                <a:gd name="connsiteY84" fmla="*/ 7926 h 10000"/>
                <a:gd name="connsiteX85" fmla="*/ 8901 w 10000"/>
                <a:gd name="connsiteY85" fmla="*/ 7926 h 10000"/>
                <a:gd name="connsiteX86" fmla="*/ 8901 w 10000"/>
                <a:gd name="connsiteY86" fmla="*/ 7926 h 10000"/>
                <a:gd name="connsiteX87" fmla="*/ 8901 w 10000"/>
                <a:gd name="connsiteY87" fmla="*/ 7926 h 10000"/>
                <a:gd name="connsiteX88" fmla="*/ 8901 w 10000"/>
                <a:gd name="connsiteY88" fmla="*/ 7926 h 10000"/>
                <a:gd name="connsiteX89" fmla="*/ 8700 w 10000"/>
                <a:gd name="connsiteY89" fmla="*/ 7926 h 10000"/>
                <a:gd name="connsiteX90" fmla="*/ 8528 w 10000"/>
                <a:gd name="connsiteY90" fmla="*/ 7947 h 10000"/>
                <a:gd name="connsiteX91" fmla="*/ 8528 w 10000"/>
                <a:gd name="connsiteY91" fmla="*/ 7947 h 10000"/>
                <a:gd name="connsiteX92" fmla="*/ 8528 w 10000"/>
                <a:gd name="connsiteY92" fmla="*/ 7947 h 10000"/>
                <a:gd name="connsiteX93" fmla="*/ 8528 w 10000"/>
                <a:gd name="connsiteY93" fmla="*/ 7947 h 10000"/>
                <a:gd name="connsiteX94" fmla="*/ 8518 w 10000"/>
                <a:gd name="connsiteY94" fmla="*/ 7955 h 10000"/>
                <a:gd name="connsiteX95" fmla="*/ 8518 w 10000"/>
                <a:gd name="connsiteY95" fmla="*/ 7955 h 10000"/>
                <a:gd name="connsiteX96" fmla="*/ 8508 w 10000"/>
                <a:gd name="connsiteY96" fmla="*/ 7955 h 10000"/>
                <a:gd name="connsiteX97" fmla="*/ 8508 w 10000"/>
                <a:gd name="connsiteY97" fmla="*/ 7955 h 10000"/>
                <a:gd name="connsiteX98" fmla="*/ 8508 w 10000"/>
                <a:gd name="connsiteY98" fmla="*/ 7955 h 10000"/>
                <a:gd name="connsiteX99" fmla="*/ 8508 w 10000"/>
                <a:gd name="connsiteY99" fmla="*/ 7955 h 10000"/>
                <a:gd name="connsiteX100" fmla="*/ 8337 w 10000"/>
                <a:gd name="connsiteY100" fmla="*/ 7976 h 10000"/>
                <a:gd name="connsiteX101" fmla="*/ 8135 w 10000"/>
                <a:gd name="connsiteY101" fmla="*/ 8024 h 10000"/>
                <a:gd name="connsiteX102" fmla="*/ 7671 w 10000"/>
                <a:gd name="connsiteY102" fmla="*/ 8139 h 10000"/>
                <a:gd name="connsiteX103" fmla="*/ 7671 w 10000"/>
                <a:gd name="connsiteY103" fmla="*/ 8139 h 10000"/>
                <a:gd name="connsiteX104" fmla="*/ 7671 w 10000"/>
                <a:gd name="connsiteY104" fmla="*/ 8139 h 10000"/>
                <a:gd name="connsiteX105" fmla="*/ 7671 w 10000"/>
                <a:gd name="connsiteY105" fmla="*/ 8139 h 10000"/>
                <a:gd name="connsiteX106" fmla="*/ 7661 w 10000"/>
                <a:gd name="connsiteY106" fmla="*/ 8139 h 10000"/>
                <a:gd name="connsiteX107" fmla="*/ 7661 w 10000"/>
                <a:gd name="connsiteY107" fmla="*/ 8139 h 10000"/>
                <a:gd name="connsiteX108" fmla="*/ 7450 w 10000"/>
                <a:gd name="connsiteY108" fmla="*/ 8188 h 10000"/>
                <a:gd name="connsiteX109" fmla="*/ 7248 w 10000"/>
                <a:gd name="connsiteY109" fmla="*/ 8237 h 10000"/>
                <a:gd name="connsiteX110" fmla="*/ 7036 w 10000"/>
                <a:gd name="connsiteY110" fmla="*/ 8275 h 10000"/>
                <a:gd name="connsiteX111" fmla="*/ 6835 w 10000"/>
                <a:gd name="connsiteY111" fmla="*/ 8275 h 10000"/>
                <a:gd name="connsiteX112" fmla="*/ 6835 w 10000"/>
                <a:gd name="connsiteY112" fmla="*/ 8275 h 10000"/>
                <a:gd name="connsiteX113" fmla="*/ 6835 w 10000"/>
                <a:gd name="connsiteY113" fmla="*/ 8275 h 10000"/>
                <a:gd name="connsiteX114" fmla="*/ 6835 w 10000"/>
                <a:gd name="connsiteY114" fmla="*/ 8275 h 10000"/>
                <a:gd name="connsiteX115" fmla="*/ 6835 w 10000"/>
                <a:gd name="connsiteY115" fmla="*/ 8275 h 10000"/>
                <a:gd name="connsiteX116" fmla="*/ 6835 w 10000"/>
                <a:gd name="connsiteY116" fmla="*/ 8275 h 10000"/>
                <a:gd name="connsiteX117" fmla="*/ 6835 w 10000"/>
                <a:gd name="connsiteY117" fmla="*/ 8275 h 10000"/>
                <a:gd name="connsiteX118" fmla="*/ 6835 w 10000"/>
                <a:gd name="connsiteY118" fmla="*/ 8275 h 10000"/>
                <a:gd name="connsiteX119" fmla="*/ 6663 w 10000"/>
                <a:gd name="connsiteY119" fmla="*/ 8275 h 10000"/>
                <a:gd name="connsiteX120" fmla="*/ 6512 w 10000"/>
                <a:gd name="connsiteY120" fmla="*/ 8237 h 10000"/>
                <a:gd name="connsiteX121" fmla="*/ 6442 w 10000"/>
                <a:gd name="connsiteY121" fmla="*/ 8207 h 10000"/>
                <a:gd name="connsiteX122" fmla="*/ 6381 w 10000"/>
                <a:gd name="connsiteY122" fmla="*/ 8177 h 10000"/>
                <a:gd name="connsiteX123" fmla="*/ 6321 w 10000"/>
                <a:gd name="connsiteY123" fmla="*/ 8139 h 10000"/>
                <a:gd name="connsiteX124" fmla="*/ 6270 w 10000"/>
                <a:gd name="connsiteY124" fmla="*/ 8091 h 10000"/>
                <a:gd name="connsiteX125" fmla="*/ 6220 w 10000"/>
                <a:gd name="connsiteY125" fmla="*/ 8032 h 10000"/>
                <a:gd name="connsiteX126" fmla="*/ 6169 w 10000"/>
                <a:gd name="connsiteY126" fmla="*/ 7965 h 10000"/>
                <a:gd name="connsiteX127" fmla="*/ 6149 w 10000"/>
                <a:gd name="connsiteY127" fmla="*/ 7898 h 10000"/>
                <a:gd name="connsiteX128" fmla="*/ 6109 w 10000"/>
                <a:gd name="connsiteY128" fmla="*/ 7810 h 10000"/>
                <a:gd name="connsiteX129" fmla="*/ 6099 w 10000"/>
                <a:gd name="connsiteY129" fmla="*/ 7723 h 10000"/>
                <a:gd name="connsiteX130" fmla="*/ 6089 w 10000"/>
                <a:gd name="connsiteY130" fmla="*/ 7617 h 10000"/>
                <a:gd name="connsiteX131" fmla="*/ 6089 w 10000"/>
                <a:gd name="connsiteY131" fmla="*/ 7501 h 10000"/>
                <a:gd name="connsiteX132" fmla="*/ 6089 w 10000"/>
                <a:gd name="connsiteY132" fmla="*/ 7374 h 10000"/>
                <a:gd name="connsiteX133" fmla="*/ 6089 w 10000"/>
                <a:gd name="connsiteY133" fmla="*/ 7374 h 10000"/>
                <a:gd name="connsiteX134" fmla="*/ 6089 w 10000"/>
                <a:gd name="connsiteY134" fmla="*/ 7374 h 10000"/>
                <a:gd name="connsiteX135" fmla="*/ 6089 w 10000"/>
                <a:gd name="connsiteY135" fmla="*/ 7374 h 10000"/>
                <a:gd name="connsiteX136" fmla="*/ 6089 w 10000"/>
                <a:gd name="connsiteY136" fmla="*/ 7344 h 10000"/>
                <a:gd name="connsiteX137" fmla="*/ 6089 w 10000"/>
                <a:gd name="connsiteY137" fmla="*/ 7344 h 10000"/>
                <a:gd name="connsiteX138" fmla="*/ 6099 w 10000"/>
                <a:gd name="connsiteY138" fmla="*/ 7344 h 10000"/>
                <a:gd name="connsiteX139" fmla="*/ 6129 w 10000"/>
                <a:gd name="connsiteY139" fmla="*/ 7016 h 10000"/>
                <a:gd name="connsiteX140" fmla="*/ 6179 w 10000"/>
                <a:gd name="connsiteY140" fmla="*/ 6754 h 10000"/>
                <a:gd name="connsiteX141" fmla="*/ 6240 w 10000"/>
                <a:gd name="connsiteY141" fmla="*/ 6531 h 10000"/>
                <a:gd name="connsiteX142" fmla="*/ 6280 w 10000"/>
                <a:gd name="connsiteY142" fmla="*/ 6453 h 10000"/>
                <a:gd name="connsiteX143" fmla="*/ 6321 w 10000"/>
                <a:gd name="connsiteY143" fmla="*/ 6366 h 10000"/>
                <a:gd name="connsiteX144" fmla="*/ 6351 w 10000"/>
                <a:gd name="connsiteY144" fmla="*/ 6309 h 10000"/>
                <a:gd name="connsiteX145" fmla="*/ 6401 w 10000"/>
                <a:gd name="connsiteY145" fmla="*/ 6250 h 10000"/>
                <a:gd name="connsiteX146" fmla="*/ 6452 w 10000"/>
                <a:gd name="connsiteY146" fmla="*/ 6202 h 10000"/>
                <a:gd name="connsiteX147" fmla="*/ 6512 w 10000"/>
                <a:gd name="connsiteY147" fmla="*/ 6163 h 10000"/>
                <a:gd name="connsiteX148" fmla="*/ 6563 w 10000"/>
                <a:gd name="connsiteY148" fmla="*/ 6134 h 10000"/>
                <a:gd name="connsiteX149" fmla="*/ 6623 w 10000"/>
                <a:gd name="connsiteY149" fmla="*/ 6125 h 10000"/>
                <a:gd name="connsiteX150" fmla="*/ 6694 w 10000"/>
                <a:gd name="connsiteY150" fmla="*/ 6105 h 10000"/>
                <a:gd name="connsiteX151" fmla="*/ 6774 w 10000"/>
                <a:gd name="connsiteY151" fmla="*/ 6096 h 10000"/>
                <a:gd name="connsiteX152" fmla="*/ 6774 w 10000"/>
                <a:gd name="connsiteY152" fmla="*/ 6096 h 10000"/>
                <a:gd name="connsiteX153" fmla="*/ 6774 w 10000"/>
                <a:gd name="connsiteY153" fmla="*/ 6096 h 10000"/>
                <a:gd name="connsiteX154" fmla="*/ 6774 w 10000"/>
                <a:gd name="connsiteY154" fmla="*/ 6096 h 10000"/>
                <a:gd name="connsiteX155" fmla="*/ 6774 w 10000"/>
                <a:gd name="connsiteY155" fmla="*/ 6096 h 10000"/>
                <a:gd name="connsiteX156" fmla="*/ 6774 w 10000"/>
                <a:gd name="connsiteY156" fmla="*/ 6096 h 10000"/>
                <a:gd name="connsiteX157" fmla="*/ 6774 w 10000"/>
                <a:gd name="connsiteY157" fmla="*/ 6096 h 10000"/>
                <a:gd name="connsiteX158" fmla="*/ 6774 w 10000"/>
                <a:gd name="connsiteY158" fmla="*/ 6096 h 10000"/>
                <a:gd name="connsiteX159" fmla="*/ 6875 w 10000"/>
                <a:gd name="connsiteY159" fmla="*/ 6105 h 10000"/>
                <a:gd name="connsiteX160" fmla="*/ 7006 w 10000"/>
                <a:gd name="connsiteY160" fmla="*/ 6134 h 10000"/>
                <a:gd name="connsiteX161" fmla="*/ 7137 w 10000"/>
                <a:gd name="connsiteY161" fmla="*/ 6154 h 10000"/>
                <a:gd name="connsiteX162" fmla="*/ 7268 w 10000"/>
                <a:gd name="connsiteY162" fmla="*/ 6202 h 10000"/>
                <a:gd name="connsiteX163" fmla="*/ 7601 w 10000"/>
                <a:gd name="connsiteY163" fmla="*/ 6318 h 10000"/>
                <a:gd name="connsiteX164" fmla="*/ 7964 w 10000"/>
                <a:gd name="connsiteY164" fmla="*/ 6464 h 10000"/>
                <a:gd name="connsiteX165" fmla="*/ 7964 w 10000"/>
                <a:gd name="connsiteY165" fmla="*/ 6464 h 10000"/>
                <a:gd name="connsiteX166" fmla="*/ 7984 w 10000"/>
                <a:gd name="connsiteY166" fmla="*/ 6464 h 10000"/>
                <a:gd name="connsiteX167" fmla="*/ 7984 w 10000"/>
                <a:gd name="connsiteY167" fmla="*/ 6464 h 10000"/>
                <a:gd name="connsiteX168" fmla="*/ 7994 w 10000"/>
                <a:gd name="connsiteY168" fmla="*/ 6464 h 10000"/>
                <a:gd name="connsiteX169" fmla="*/ 7994 w 10000"/>
                <a:gd name="connsiteY169" fmla="*/ 6464 h 10000"/>
                <a:gd name="connsiteX170" fmla="*/ 8216 w 10000"/>
                <a:gd name="connsiteY170" fmla="*/ 6540 h 10000"/>
                <a:gd name="connsiteX171" fmla="*/ 8407 w 10000"/>
                <a:gd name="connsiteY171" fmla="*/ 6601 h 10000"/>
                <a:gd name="connsiteX172" fmla="*/ 8599 w 10000"/>
                <a:gd name="connsiteY172" fmla="*/ 6639 h 10000"/>
                <a:gd name="connsiteX173" fmla="*/ 8770 w 10000"/>
                <a:gd name="connsiteY173" fmla="*/ 6648 h 10000"/>
                <a:gd name="connsiteX174" fmla="*/ 8770 w 10000"/>
                <a:gd name="connsiteY174" fmla="*/ 6648 h 10000"/>
                <a:gd name="connsiteX175" fmla="*/ 8770 w 10000"/>
                <a:gd name="connsiteY175" fmla="*/ 6648 h 10000"/>
                <a:gd name="connsiteX176" fmla="*/ 8770 w 10000"/>
                <a:gd name="connsiteY176" fmla="*/ 6648 h 10000"/>
                <a:gd name="connsiteX177" fmla="*/ 8770 w 10000"/>
                <a:gd name="connsiteY177" fmla="*/ 6648 h 10000"/>
                <a:gd name="connsiteX178" fmla="*/ 8770 w 10000"/>
                <a:gd name="connsiteY178" fmla="*/ 6648 h 10000"/>
                <a:gd name="connsiteX179" fmla="*/ 8911 w 10000"/>
                <a:gd name="connsiteY179" fmla="*/ 6639 h 10000"/>
                <a:gd name="connsiteX180" fmla="*/ 9032 w 10000"/>
                <a:gd name="connsiteY180" fmla="*/ 6601 h 10000"/>
                <a:gd name="connsiteX181" fmla="*/ 9093 w 10000"/>
                <a:gd name="connsiteY181" fmla="*/ 6578 h 10000"/>
                <a:gd name="connsiteX182" fmla="*/ 9143 w 10000"/>
                <a:gd name="connsiteY182" fmla="*/ 6550 h 10000"/>
                <a:gd name="connsiteX183" fmla="*/ 9194 w 10000"/>
                <a:gd name="connsiteY183" fmla="*/ 6522 h 10000"/>
                <a:gd name="connsiteX184" fmla="*/ 9244 w 10000"/>
                <a:gd name="connsiteY184" fmla="*/ 6473 h 10000"/>
                <a:gd name="connsiteX185" fmla="*/ 9274 w 10000"/>
                <a:gd name="connsiteY185" fmla="*/ 6426 h 10000"/>
                <a:gd name="connsiteX186" fmla="*/ 9315 w 10000"/>
                <a:gd name="connsiteY186" fmla="*/ 6366 h 10000"/>
                <a:gd name="connsiteX187" fmla="*/ 9375 w 10000"/>
                <a:gd name="connsiteY187" fmla="*/ 6232 h 10000"/>
                <a:gd name="connsiteX188" fmla="*/ 9425 w 10000"/>
                <a:gd name="connsiteY188" fmla="*/ 6047 h 10000"/>
                <a:gd name="connsiteX189" fmla="*/ 9446 w 10000"/>
                <a:gd name="connsiteY189" fmla="*/ 5853 h 10000"/>
                <a:gd name="connsiteX190" fmla="*/ 9456 w 10000"/>
                <a:gd name="connsiteY190" fmla="*/ 5600 h 10000"/>
                <a:gd name="connsiteX191" fmla="*/ 9446 w 10000"/>
                <a:gd name="connsiteY191" fmla="*/ 5330 h 10000"/>
                <a:gd name="connsiteX192" fmla="*/ 9415 w 10000"/>
                <a:gd name="connsiteY192" fmla="*/ 5020 h 10000"/>
                <a:gd name="connsiteX193" fmla="*/ 9365 w 10000"/>
                <a:gd name="connsiteY193" fmla="*/ 4650 h 10000"/>
                <a:gd name="connsiteX194" fmla="*/ 9284 w 10000"/>
                <a:gd name="connsiteY194" fmla="*/ 4254 h 10000"/>
                <a:gd name="connsiteX195" fmla="*/ 9204 w 10000"/>
                <a:gd name="connsiteY195" fmla="*/ 3789 h 10000"/>
                <a:gd name="connsiteX196" fmla="*/ 9083 w 10000"/>
                <a:gd name="connsiteY196" fmla="*/ 3304 h 10000"/>
                <a:gd name="connsiteX197" fmla="*/ 8931 w 10000"/>
                <a:gd name="connsiteY197" fmla="*/ 2763 h 10000"/>
                <a:gd name="connsiteX198" fmla="*/ 8931 w 10000"/>
                <a:gd name="connsiteY198" fmla="*/ 2763 h 10000"/>
                <a:gd name="connsiteX199" fmla="*/ 8931 w 10000"/>
                <a:gd name="connsiteY199" fmla="*/ 2723 h 10000"/>
                <a:gd name="connsiteX200" fmla="*/ 8931 w 10000"/>
                <a:gd name="connsiteY200" fmla="*/ 2723 h 10000"/>
                <a:gd name="connsiteX201" fmla="*/ 8921 w 10000"/>
                <a:gd name="connsiteY201" fmla="*/ 2713 h 10000"/>
                <a:gd name="connsiteX202" fmla="*/ 8921 w 10000"/>
                <a:gd name="connsiteY202" fmla="*/ 2713 h 10000"/>
                <a:gd name="connsiteX203" fmla="*/ 8911 w 10000"/>
                <a:gd name="connsiteY203" fmla="*/ 2665 h 10000"/>
                <a:gd name="connsiteX204" fmla="*/ 8911 w 10000"/>
                <a:gd name="connsiteY204" fmla="*/ 2665 h 10000"/>
                <a:gd name="connsiteX205" fmla="*/ 8911 w 10000"/>
                <a:gd name="connsiteY205" fmla="*/ 2656 h 10000"/>
                <a:gd name="connsiteX206" fmla="*/ 8911 w 10000"/>
                <a:gd name="connsiteY206" fmla="*/ 2656 h 10000"/>
                <a:gd name="connsiteX207" fmla="*/ 8911 w 10000"/>
                <a:gd name="connsiteY207" fmla="*/ 2656 h 10000"/>
                <a:gd name="connsiteX208" fmla="*/ 8911 w 10000"/>
                <a:gd name="connsiteY208" fmla="*/ 2656 h 10000"/>
                <a:gd name="connsiteX209" fmla="*/ 8478 w 10000"/>
                <a:gd name="connsiteY209" fmla="*/ 2685 h 10000"/>
                <a:gd name="connsiteX210" fmla="*/ 8044 w 10000"/>
                <a:gd name="connsiteY210" fmla="*/ 2723 h 10000"/>
                <a:gd name="connsiteX211" fmla="*/ 7147 w 10000"/>
                <a:gd name="connsiteY211" fmla="*/ 2819 h 10000"/>
                <a:gd name="connsiteX212" fmla="*/ 6300 w 10000"/>
                <a:gd name="connsiteY212" fmla="*/ 2917 h 10000"/>
                <a:gd name="connsiteX213" fmla="*/ 5917 w 10000"/>
                <a:gd name="connsiteY213" fmla="*/ 2946 h 10000"/>
                <a:gd name="connsiteX214" fmla="*/ 5554 w 10000"/>
                <a:gd name="connsiteY214" fmla="*/ 2975 h 10000"/>
                <a:gd name="connsiteX215" fmla="*/ 5554 w 10000"/>
                <a:gd name="connsiteY215" fmla="*/ 2975 h 10000"/>
                <a:gd name="connsiteX216" fmla="*/ 5484 w 10000"/>
                <a:gd name="connsiteY216" fmla="*/ 2975 h 10000"/>
                <a:gd name="connsiteX217" fmla="*/ 5484 w 10000"/>
                <a:gd name="connsiteY217" fmla="*/ 2975 h 10000"/>
                <a:gd name="connsiteX218" fmla="*/ 5484 w 10000"/>
                <a:gd name="connsiteY218" fmla="*/ 2975 h 10000"/>
                <a:gd name="connsiteX219" fmla="*/ 5484 w 10000"/>
                <a:gd name="connsiteY219" fmla="*/ 2975 h 10000"/>
                <a:gd name="connsiteX220" fmla="*/ 5484 w 10000"/>
                <a:gd name="connsiteY220" fmla="*/ 2975 h 10000"/>
                <a:gd name="connsiteX221" fmla="*/ 5484 w 10000"/>
                <a:gd name="connsiteY221" fmla="*/ 2975 h 10000"/>
                <a:gd name="connsiteX222" fmla="*/ 5484 w 10000"/>
                <a:gd name="connsiteY222" fmla="*/ 2975 h 10000"/>
                <a:gd name="connsiteX223" fmla="*/ 5313 w 10000"/>
                <a:gd name="connsiteY223" fmla="*/ 2955 h 10000"/>
                <a:gd name="connsiteX224" fmla="*/ 5151 w 10000"/>
                <a:gd name="connsiteY224" fmla="*/ 2927 h 10000"/>
                <a:gd name="connsiteX225" fmla="*/ 5030 w 10000"/>
                <a:gd name="connsiteY225" fmla="*/ 2868 h 10000"/>
                <a:gd name="connsiteX226" fmla="*/ 4919 w 10000"/>
                <a:gd name="connsiteY226" fmla="*/ 2790 h 10000"/>
                <a:gd name="connsiteX227" fmla="*/ 4829 w 10000"/>
                <a:gd name="connsiteY227" fmla="*/ 2703 h 10000"/>
                <a:gd name="connsiteX228" fmla="*/ 4748 w 10000"/>
                <a:gd name="connsiteY228" fmla="*/ 2597 h 10000"/>
                <a:gd name="connsiteX229" fmla="*/ 4708 w 10000"/>
                <a:gd name="connsiteY229" fmla="*/ 2482 h 10000"/>
                <a:gd name="connsiteX230" fmla="*/ 4667 w 10000"/>
                <a:gd name="connsiteY230" fmla="*/ 2346 h 10000"/>
                <a:gd name="connsiteX231" fmla="*/ 4637 w 10000"/>
                <a:gd name="connsiteY231" fmla="*/ 2210 h 10000"/>
                <a:gd name="connsiteX232" fmla="*/ 4627 w 10000"/>
                <a:gd name="connsiteY232" fmla="*/ 2065 h 10000"/>
                <a:gd name="connsiteX233" fmla="*/ 4627 w 10000"/>
                <a:gd name="connsiteY233" fmla="*/ 1909 h 10000"/>
                <a:gd name="connsiteX234" fmla="*/ 4637 w 10000"/>
                <a:gd name="connsiteY234" fmla="*/ 1762 h 10000"/>
                <a:gd name="connsiteX235" fmla="*/ 4667 w 10000"/>
                <a:gd name="connsiteY235" fmla="*/ 1598 h 10000"/>
                <a:gd name="connsiteX236" fmla="*/ 4688 w 10000"/>
                <a:gd name="connsiteY236" fmla="*/ 1443 h 10000"/>
                <a:gd name="connsiteX237" fmla="*/ 4728 w 10000"/>
                <a:gd name="connsiteY237" fmla="*/ 1289 h 10000"/>
                <a:gd name="connsiteX238" fmla="*/ 4778 w 10000"/>
                <a:gd name="connsiteY238" fmla="*/ 1134 h 10000"/>
                <a:gd name="connsiteX239" fmla="*/ 4778 w 10000"/>
                <a:gd name="connsiteY239" fmla="*/ 1134 h 10000"/>
                <a:gd name="connsiteX240" fmla="*/ 4778 w 10000"/>
                <a:gd name="connsiteY240" fmla="*/ 1134 h 10000"/>
                <a:gd name="connsiteX241" fmla="*/ 4778 w 10000"/>
                <a:gd name="connsiteY241" fmla="*/ 1134 h 10000"/>
                <a:gd name="connsiteX242" fmla="*/ 4778 w 10000"/>
                <a:gd name="connsiteY242" fmla="*/ 1134 h 10000"/>
                <a:gd name="connsiteX243" fmla="*/ 4778 w 10000"/>
                <a:gd name="connsiteY243" fmla="*/ 1134 h 10000"/>
                <a:gd name="connsiteX244" fmla="*/ 4788 w 10000"/>
                <a:gd name="connsiteY244" fmla="*/ 1123 h 10000"/>
                <a:gd name="connsiteX245" fmla="*/ 4788 w 10000"/>
                <a:gd name="connsiteY245" fmla="*/ 1123 h 10000"/>
                <a:gd name="connsiteX246" fmla="*/ 4788 w 10000"/>
                <a:gd name="connsiteY246" fmla="*/ 1123 h 10000"/>
                <a:gd name="connsiteX247" fmla="*/ 4788 w 10000"/>
                <a:gd name="connsiteY247" fmla="*/ 1123 h 10000"/>
                <a:gd name="connsiteX248" fmla="*/ 4788 w 10000"/>
                <a:gd name="connsiteY248" fmla="*/ 1114 h 10000"/>
                <a:gd name="connsiteX249" fmla="*/ 4788 w 10000"/>
                <a:gd name="connsiteY249" fmla="*/ 1114 h 10000"/>
                <a:gd name="connsiteX250" fmla="*/ 4788 w 10000"/>
                <a:gd name="connsiteY250" fmla="*/ 1114 h 10000"/>
                <a:gd name="connsiteX251" fmla="*/ 4788 w 10000"/>
                <a:gd name="connsiteY251" fmla="*/ 1114 h 10000"/>
                <a:gd name="connsiteX252" fmla="*/ 4788 w 10000"/>
                <a:gd name="connsiteY252" fmla="*/ 1104 h 10000"/>
                <a:gd name="connsiteX253" fmla="*/ 4788 w 10000"/>
                <a:gd name="connsiteY253" fmla="*/ 1104 h 10000"/>
                <a:gd name="connsiteX254" fmla="*/ 4788 w 10000"/>
                <a:gd name="connsiteY254" fmla="*/ 1104 h 10000"/>
                <a:gd name="connsiteX255" fmla="*/ 4788 w 10000"/>
                <a:gd name="connsiteY255" fmla="*/ 1104 h 10000"/>
                <a:gd name="connsiteX256" fmla="*/ 4788 w 10000"/>
                <a:gd name="connsiteY256" fmla="*/ 1094 h 10000"/>
                <a:gd name="connsiteX257" fmla="*/ 4788 w 10000"/>
                <a:gd name="connsiteY257" fmla="*/ 1094 h 10000"/>
                <a:gd name="connsiteX258" fmla="*/ 4859 w 10000"/>
                <a:gd name="connsiteY258" fmla="*/ 853 h 10000"/>
                <a:gd name="connsiteX259" fmla="*/ 4909 w 10000"/>
                <a:gd name="connsiteY259" fmla="*/ 640 h 10000"/>
                <a:gd name="connsiteX260" fmla="*/ 4919 w 10000"/>
                <a:gd name="connsiteY260" fmla="*/ 553 h 10000"/>
                <a:gd name="connsiteX261" fmla="*/ 4919 w 10000"/>
                <a:gd name="connsiteY261" fmla="*/ 454 h 10000"/>
                <a:gd name="connsiteX262" fmla="*/ 4909 w 10000"/>
                <a:gd name="connsiteY262" fmla="*/ 377 h 10000"/>
                <a:gd name="connsiteX263" fmla="*/ 4899 w 10000"/>
                <a:gd name="connsiteY263" fmla="*/ 300 h 10000"/>
                <a:gd name="connsiteX264" fmla="*/ 4859 w 10000"/>
                <a:gd name="connsiteY264" fmla="*/ 233 h 10000"/>
                <a:gd name="connsiteX265" fmla="*/ 4829 w 10000"/>
                <a:gd name="connsiteY265" fmla="*/ 175 h 10000"/>
                <a:gd name="connsiteX266" fmla="*/ 4778 w 10000"/>
                <a:gd name="connsiteY266" fmla="*/ 115 h 10000"/>
                <a:gd name="connsiteX267" fmla="*/ 4708 w 10000"/>
                <a:gd name="connsiteY267" fmla="*/ 77 h 10000"/>
                <a:gd name="connsiteX268" fmla="*/ 4627 w 10000"/>
                <a:gd name="connsiteY268" fmla="*/ 47 h 10000"/>
                <a:gd name="connsiteX269" fmla="*/ 4536 w 10000"/>
                <a:gd name="connsiteY269" fmla="*/ 9 h 10000"/>
                <a:gd name="connsiteX270" fmla="*/ 4425 w 10000"/>
                <a:gd name="connsiteY270" fmla="*/ 0 h 10000"/>
                <a:gd name="connsiteX271" fmla="*/ 4304 w 10000"/>
                <a:gd name="connsiteY271" fmla="*/ 0 h 10000"/>
                <a:gd name="connsiteX272" fmla="*/ 4304 w 10000"/>
                <a:gd name="connsiteY272" fmla="*/ 0 h 10000"/>
                <a:gd name="connsiteX273" fmla="*/ 4304 w 10000"/>
                <a:gd name="connsiteY273" fmla="*/ 0 h 10000"/>
                <a:gd name="connsiteX0" fmla="*/ 4304 w 10000"/>
                <a:gd name="connsiteY0" fmla="*/ 0 h 10000"/>
                <a:gd name="connsiteX1" fmla="*/ 4304 w 10000"/>
                <a:gd name="connsiteY1" fmla="*/ 0 h 10000"/>
                <a:gd name="connsiteX2" fmla="*/ 4304 w 10000"/>
                <a:gd name="connsiteY2" fmla="*/ 0 h 10000"/>
                <a:gd name="connsiteX3" fmla="*/ 4163 w 10000"/>
                <a:gd name="connsiteY3" fmla="*/ 0 h 10000"/>
                <a:gd name="connsiteX4" fmla="*/ 4002 w 10000"/>
                <a:gd name="connsiteY4" fmla="*/ 9 h 10000"/>
                <a:gd name="connsiteX5" fmla="*/ 3851 w 10000"/>
                <a:gd name="connsiteY5" fmla="*/ 30 h 10000"/>
                <a:gd name="connsiteX6" fmla="*/ 3659 w 10000"/>
                <a:gd name="connsiteY6" fmla="*/ 68 h 10000"/>
                <a:gd name="connsiteX7" fmla="*/ 3659 w 10000"/>
                <a:gd name="connsiteY7" fmla="*/ 68 h 10000"/>
                <a:gd name="connsiteX8" fmla="*/ 3659 w 10000"/>
                <a:gd name="connsiteY8" fmla="*/ 68 h 10000"/>
                <a:gd name="connsiteX9" fmla="*/ 3659 w 10000"/>
                <a:gd name="connsiteY9" fmla="*/ 68 h 10000"/>
                <a:gd name="connsiteX10" fmla="*/ 3649 w 10000"/>
                <a:gd name="connsiteY10" fmla="*/ 68 h 10000"/>
                <a:gd name="connsiteX11" fmla="*/ 3649 w 10000"/>
                <a:gd name="connsiteY11" fmla="*/ 68 h 10000"/>
                <a:gd name="connsiteX12" fmla="*/ 3649 w 10000"/>
                <a:gd name="connsiteY12" fmla="*/ 77 h 10000"/>
                <a:gd name="connsiteX13" fmla="*/ 3649 w 10000"/>
                <a:gd name="connsiteY13" fmla="*/ 77 h 10000"/>
                <a:gd name="connsiteX14" fmla="*/ 3649 w 10000"/>
                <a:gd name="connsiteY14" fmla="*/ 77 h 10000"/>
                <a:gd name="connsiteX15" fmla="*/ 3407 w 10000"/>
                <a:gd name="connsiteY15" fmla="*/ 135 h 10000"/>
                <a:gd name="connsiteX16" fmla="*/ 3216 w 10000"/>
                <a:gd name="connsiteY16" fmla="*/ 194 h 10000"/>
                <a:gd name="connsiteX17" fmla="*/ 3054 w 10000"/>
                <a:gd name="connsiteY17" fmla="*/ 272 h 10000"/>
                <a:gd name="connsiteX18" fmla="*/ 2913 w 10000"/>
                <a:gd name="connsiteY18" fmla="*/ 350 h 10000"/>
                <a:gd name="connsiteX19" fmla="*/ 2833 w 10000"/>
                <a:gd name="connsiteY19" fmla="*/ 436 h 10000"/>
                <a:gd name="connsiteX20" fmla="*/ 2792 w 10000"/>
                <a:gd name="connsiteY20" fmla="*/ 475 h 10000"/>
                <a:gd name="connsiteX21" fmla="*/ 2772 w 10000"/>
                <a:gd name="connsiteY21" fmla="*/ 523 h 10000"/>
                <a:gd name="connsiteX22" fmla="*/ 2732 w 10000"/>
                <a:gd name="connsiteY22" fmla="*/ 628 h 10000"/>
                <a:gd name="connsiteX23" fmla="*/ 2722 w 10000"/>
                <a:gd name="connsiteY23" fmla="*/ 746 h 10000"/>
                <a:gd name="connsiteX24" fmla="*/ 2722 w 10000"/>
                <a:gd name="connsiteY24" fmla="*/ 746 h 10000"/>
                <a:gd name="connsiteX25" fmla="*/ 2732 w 10000"/>
                <a:gd name="connsiteY25" fmla="*/ 881 h 10000"/>
                <a:gd name="connsiteX26" fmla="*/ 2762 w 10000"/>
                <a:gd name="connsiteY26" fmla="*/ 1008 h 10000"/>
                <a:gd name="connsiteX27" fmla="*/ 2792 w 10000"/>
                <a:gd name="connsiteY27" fmla="*/ 1153 h 10000"/>
                <a:gd name="connsiteX28" fmla="*/ 2853 w 10000"/>
                <a:gd name="connsiteY28" fmla="*/ 1316 h 10000"/>
                <a:gd name="connsiteX29" fmla="*/ 2984 w 10000"/>
                <a:gd name="connsiteY29" fmla="*/ 1666 h 10000"/>
                <a:gd name="connsiteX30" fmla="*/ 3125 w 10000"/>
                <a:gd name="connsiteY30" fmla="*/ 2093 h 10000"/>
                <a:gd name="connsiteX31" fmla="*/ 3125 w 10000"/>
                <a:gd name="connsiteY31" fmla="*/ 2093 h 10000"/>
                <a:gd name="connsiteX32" fmla="*/ 3125 w 10000"/>
                <a:gd name="connsiteY32" fmla="*/ 2093 h 10000"/>
                <a:gd name="connsiteX33" fmla="*/ 3125 w 10000"/>
                <a:gd name="connsiteY33" fmla="*/ 2104 h 10000"/>
                <a:gd name="connsiteX34" fmla="*/ 3125 w 10000"/>
                <a:gd name="connsiteY34" fmla="*/ 2104 h 10000"/>
                <a:gd name="connsiteX35" fmla="*/ 3135 w 10000"/>
                <a:gd name="connsiteY35" fmla="*/ 2113 h 10000"/>
                <a:gd name="connsiteX36" fmla="*/ 3135 w 10000"/>
                <a:gd name="connsiteY36" fmla="*/ 2113 h 10000"/>
                <a:gd name="connsiteX37" fmla="*/ 3175 w 10000"/>
                <a:gd name="connsiteY37" fmla="*/ 2229 h 10000"/>
                <a:gd name="connsiteX38" fmla="*/ 3196 w 10000"/>
                <a:gd name="connsiteY38" fmla="*/ 2346 h 10000"/>
                <a:gd name="connsiteX39" fmla="*/ 3216 w 10000"/>
                <a:gd name="connsiteY39" fmla="*/ 2452 h 10000"/>
                <a:gd name="connsiteX40" fmla="*/ 3216 w 10000"/>
                <a:gd name="connsiteY40" fmla="*/ 2550 h 10000"/>
                <a:gd name="connsiteX41" fmla="*/ 3196 w 10000"/>
                <a:gd name="connsiteY41" fmla="*/ 2626 h 10000"/>
                <a:gd name="connsiteX42" fmla="*/ 3175 w 10000"/>
                <a:gd name="connsiteY42" fmla="*/ 2703 h 10000"/>
                <a:gd name="connsiteX43" fmla="*/ 3145 w 10000"/>
                <a:gd name="connsiteY43" fmla="*/ 2763 h 10000"/>
                <a:gd name="connsiteX44" fmla="*/ 3105 w 10000"/>
                <a:gd name="connsiteY44" fmla="*/ 2811 h 10000"/>
                <a:gd name="connsiteX45" fmla="*/ 3065 w 10000"/>
                <a:gd name="connsiteY45" fmla="*/ 2849 h 10000"/>
                <a:gd name="connsiteX46" fmla="*/ 3004 w 10000"/>
                <a:gd name="connsiteY46" fmla="*/ 2888 h 10000"/>
                <a:gd name="connsiteX47" fmla="*/ 2944 w 10000"/>
                <a:gd name="connsiteY47" fmla="*/ 2917 h 10000"/>
                <a:gd name="connsiteX48" fmla="*/ 2873 w 10000"/>
                <a:gd name="connsiteY48" fmla="*/ 2936 h 10000"/>
                <a:gd name="connsiteX49" fmla="*/ 2722 w 10000"/>
                <a:gd name="connsiteY49" fmla="*/ 2955 h 10000"/>
                <a:gd name="connsiteX50" fmla="*/ 2550 w 10000"/>
                <a:gd name="connsiteY50" fmla="*/ 2975 h 10000"/>
                <a:gd name="connsiteX51" fmla="*/ 2550 w 10000"/>
                <a:gd name="connsiteY51" fmla="*/ 2975 h 10000"/>
                <a:gd name="connsiteX52" fmla="*/ 2550 w 10000"/>
                <a:gd name="connsiteY52" fmla="*/ 2975 h 10000"/>
                <a:gd name="connsiteX53" fmla="*/ 2550 w 10000"/>
                <a:gd name="connsiteY53" fmla="*/ 2975 h 10000"/>
                <a:gd name="connsiteX54" fmla="*/ 2550 w 10000"/>
                <a:gd name="connsiteY54" fmla="*/ 2975 h 10000"/>
                <a:gd name="connsiteX55" fmla="*/ 2550 w 10000"/>
                <a:gd name="connsiteY55" fmla="*/ 2975 h 10000"/>
                <a:gd name="connsiteX56" fmla="*/ 2550 w 10000"/>
                <a:gd name="connsiteY56" fmla="*/ 2975 h 10000"/>
                <a:gd name="connsiteX57" fmla="*/ 2550 w 10000"/>
                <a:gd name="connsiteY57" fmla="*/ 2975 h 10000"/>
                <a:gd name="connsiteX58" fmla="*/ 2339 w 10000"/>
                <a:gd name="connsiteY58" fmla="*/ 2975 h 10000"/>
                <a:gd name="connsiteX59" fmla="*/ 2127 w 10000"/>
                <a:gd name="connsiteY59" fmla="*/ 2946 h 10000"/>
                <a:gd name="connsiteX60" fmla="*/ 2127 w 10000"/>
                <a:gd name="connsiteY60" fmla="*/ 2946 h 10000"/>
                <a:gd name="connsiteX61" fmla="*/ 1804 w 10000"/>
                <a:gd name="connsiteY61" fmla="*/ 2917 h 10000"/>
                <a:gd name="connsiteX62" fmla="*/ 1502 w 10000"/>
                <a:gd name="connsiteY62" fmla="*/ 2897 h 10000"/>
                <a:gd name="connsiteX63" fmla="*/ 1502 w 10000"/>
                <a:gd name="connsiteY63" fmla="*/ 2897 h 10000"/>
                <a:gd name="connsiteX64" fmla="*/ 1230 w 10000"/>
                <a:gd name="connsiteY64" fmla="*/ 2888 h 10000"/>
                <a:gd name="connsiteX65" fmla="*/ 867 w 10000"/>
                <a:gd name="connsiteY65" fmla="*/ 2868 h 10000"/>
                <a:gd name="connsiteX66" fmla="*/ 0 w 10000"/>
                <a:gd name="connsiteY66" fmla="*/ 2781 h 10000"/>
                <a:gd name="connsiteX67" fmla="*/ 0 w 10000"/>
                <a:gd name="connsiteY67" fmla="*/ 10000 h 10000"/>
                <a:gd name="connsiteX68" fmla="*/ 9990 w 10000"/>
                <a:gd name="connsiteY68" fmla="*/ 10000 h 10000"/>
                <a:gd name="connsiteX69" fmla="*/ 9990 w 10000"/>
                <a:gd name="connsiteY69" fmla="*/ 10000 h 10000"/>
                <a:gd name="connsiteX70" fmla="*/ 9990 w 10000"/>
                <a:gd name="connsiteY70" fmla="*/ 9847 h 10000"/>
                <a:gd name="connsiteX71" fmla="*/ 10000 w 10000"/>
                <a:gd name="connsiteY71" fmla="*/ 9477 h 10000"/>
                <a:gd name="connsiteX72" fmla="*/ 9970 w 10000"/>
                <a:gd name="connsiteY72" fmla="*/ 9168 h 10000"/>
                <a:gd name="connsiteX73" fmla="*/ 9940 w 10000"/>
                <a:gd name="connsiteY73" fmla="*/ 8895 h 10000"/>
                <a:gd name="connsiteX74" fmla="*/ 9879 w 10000"/>
                <a:gd name="connsiteY74" fmla="*/ 8673 h 10000"/>
                <a:gd name="connsiteX75" fmla="*/ 9798 w 10000"/>
                <a:gd name="connsiteY75" fmla="*/ 8470 h 10000"/>
                <a:gd name="connsiteX76" fmla="*/ 9718 w 10000"/>
                <a:gd name="connsiteY76" fmla="*/ 8314 h 10000"/>
                <a:gd name="connsiteX77" fmla="*/ 9617 w 10000"/>
                <a:gd name="connsiteY77" fmla="*/ 8188 h 10000"/>
                <a:gd name="connsiteX78" fmla="*/ 9506 w 10000"/>
                <a:gd name="connsiteY78" fmla="*/ 8091 h 10000"/>
                <a:gd name="connsiteX79" fmla="*/ 9395 w 10000"/>
                <a:gd name="connsiteY79" fmla="*/ 8024 h 10000"/>
                <a:gd name="connsiteX80" fmla="*/ 9274 w 10000"/>
                <a:gd name="connsiteY80" fmla="*/ 7976 h 10000"/>
                <a:gd name="connsiteX81" fmla="*/ 9153 w 10000"/>
                <a:gd name="connsiteY81" fmla="*/ 7947 h 10000"/>
                <a:gd name="connsiteX82" fmla="*/ 9022 w 10000"/>
                <a:gd name="connsiteY82" fmla="*/ 7926 h 10000"/>
                <a:gd name="connsiteX83" fmla="*/ 8901 w 10000"/>
                <a:gd name="connsiteY83" fmla="*/ 7926 h 10000"/>
                <a:gd name="connsiteX84" fmla="*/ 8901 w 10000"/>
                <a:gd name="connsiteY84" fmla="*/ 7926 h 10000"/>
                <a:gd name="connsiteX85" fmla="*/ 8901 w 10000"/>
                <a:gd name="connsiteY85" fmla="*/ 7926 h 10000"/>
                <a:gd name="connsiteX86" fmla="*/ 8901 w 10000"/>
                <a:gd name="connsiteY86" fmla="*/ 7926 h 10000"/>
                <a:gd name="connsiteX87" fmla="*/ 8901 w 10000"/>
                <a:gd name="connsiteY87" fmla="*/ 7926 h 10000"/>
                <a:gd name="connsiteX88" fmla="*/ 8901 w 10000"/>
                <a:gd name="connsiteY88" fmla="*/ 7926 h 10000"/>
                <a:gd name="connsiteX89" fmla="*/ 8700 w 10000"/>
                <a:gd name="connsiteY89" fmla="*/ 7926 h 10000"/>
                <a:gd name="connsiteX90" fmla="*/ 8528 w 10000"/>
                <a:gd name="connsiteY90" fmla="*/ 7947 h 10000"/>
                <a:gd name="connsiteX91" fmla="*/ 8528 w 10000"/>
                <a:gd name="connsiteY91" fmla="*/ 7947 h 10000"/>
                <a:gd name="connsiteX92" fmla="*/ 8528 w 10000"/>
                <a:gd name="connsiteY92" fmla="*/ 7947 h 10000"/>
                <a:gd name="connsiteX93" fmla="*/ 8528 w 10000"/>
                <a:gd name="connsiteY93" fmla="*/ 7947 h 10000"/>
                <a:gd name="connsiteX94" fmla="*/ 8518 w 10000"/>
                <a:gd name="connsiteY94" fmla="*/ 7955 h 10000"/>
                <a:gd name="connsiteX95" fmla="*/ 8518 w 10000"/>
                <a:gd name="connsiteY95" fmla="*/ 7955 h 10000"/>
                <a:gd name="connsiteX96" fmla="*/ 8508 w 10000"/>
                <a:gd name="connsiteY96" fmla="*/ 7955 h 10000"/>
                <a:gd name="connsiteX97" fmla="*/ 8508 w 10000"/>
                <a:gd name="connsiteY97" fmla="*/ 7955 h 10000"/>
                <a:gd name="connsiteX98" fmla="*/ 8508 w 10000"/>
                <a:gd name="connsiteY98" fmla="*/ 7955 h 10000"/>
                <a:gd name="connsiteX99" fmla="*/ 8508 w 10000"/>
                <a:gd name="connsiteY99" fmla="*/ 7955 h 10000"/>
                <a:gd name="connsiteX100" fmla="*/ 8337 w 10000"/>
                <a:gd name="connsiteY100" fmla="*/ 7976 h 10000"/>
                <a:gd name="connsiteX101" fmla="*/ 8135 w 10000"/>
                <a:gd name="connsiteY101" fmla="*/ 8024 h 10000"/>
                <a:gd name="connsiteX102" fmla="*/ 7671 w 10000"/>
                <a:gd name="connsiteY102" fmla="*/ 8139 h 10000"/>
                <a:gd name="connsiteX103" fmla="*/ 7671 w 10000"/>
                <a:gd name="connsiteY103" fmla="*/ 8139 h 10000"/>
                <a:gd name="connsiteX104" fmla="*/ 7671 w 10000"/>
                <a:gd name="connsiteY104" fmla="*/ 8139 h 10000"/>
                <a:gd name="connsiteX105" fmla="*/ 7671 w 10000"/>
                <a:gd name="connsiteY105" fmla="*/ 8139 h 10000"/>
                <a:gd name="connsiteX106" fmla="*/ 7661 w 10000"/>
                <a:gd name="connsiteY106" fmla="*/ 8139 h 10000"/>
                <a:gd name="connsiteX107" fmla="*/ 7661 w 10000"/>
                <a:gd name="connsiteY107" fmla="*/ 8139 h 10000"/>
                <a:gd name="connsiteX108" fmla="*/ 7450 w 10000"/>
                <a:gd name="connsiteY108" fmla="*/ 8188 h 10000"/>
                <a:gd name="connsiteX109" fmla="*/ 7248 w 10000"/>
                <a:gd name="connsiteY109" fmla="*/ 8237 h 10000"/>
                <a:gd name="connsiteX110" fmla="*/ 7036 w 10000"/>
                <a:gd name="connsiteY110" fmla="*/ 8275 h 10000"/>
                <a:gd name="connsiteX111" fmla="*/ 6835 w 10000"/>
                <a:gd name="connsiteY111" fmla="*/ 8275 h 10000"/>
                <a:gd name="connsiteX112" fmla="*/ 6835 w 10000"/>
                <a:gd name="connsiteY112" fmla="*/ 8275 h 10000"/>
                <a:gd name="connsiteX113" fmla="*/ 6835 w 10000"/>
                <a:gd name="connsiteY113" fmla="*/ 8275 h 10000"/>
                <a:gd name="connsiteX114" fmla="*/ 6835 w 10000"/>
                <a:gd name="connsiteY114" fmla="*/ 8275 h 10000"/>
                <a:gd name="connsiteX115" fmla="*/ 6835 w 10000"/>
                <a:gd name="connsiteY115" fmla="*/ 8275 h 10000"/>
                <a:gd name="connsiteX116" fmla="*/ 6835 w 10000"/>
                <a:gd name="connsiteY116" fmla="*/ 8275 h 10000"/>
                <a:gd name="connsiteX117" fmla="*/ 6835 w 10000"/>
                <a:gd name="connsiteY117" fmla="*/ 8275 h 10000"/>
                <a:gd name="connsiteX118" fmla="*/ 6835 w 10000"/>
                <a:gd name="connsiteY118" fmla="*/ 8275 h 10000"/>
                <a:gd name="connsiteX119" fmla="*/ 6663 w 10000"/>
                <a:gd name="connsiteY119" fmla="*/ 8275 h 10000"/>
                <a:gd name="connsiteX120" fmla="*/ 6512 w 10000"/>
                <a:gd name="connsiteY120" fmla="*/ 8237 h 10000"/>
                <a:gd name="connsiteX121" fmla="*/ 6442 w 10000"/>
                <a:gd name="connsiteY121" fmla="*/ 8207 h 10000"/>
                <a:gd name="connsiteX122" fmla="*/ 6381 w 10000"/>
                <a:gd name="connsiteY122" fmla="*/ 8177 h 10000"/>
                <a:gd name="connsiteX123" fmla="*/ 6321 w 10000"/>
                <a:gd name="connsiteY123" fmla="*/ 8139 h 10000"/>
                <a:gd name="connsiteX124" fmla="*/ 6270 w 10000"/>
                <a:gd name="connsiteY124" fmla="*/ 8091 h 10000"/>
                <a:gd name="connsiteX125" fmla="*/ 6220 w 10000"/>
                <a:gd name="connsiteY125" fmla="*/ 8032 h 10000"/>
                <a:gd name="connsiteX126" fmla="*/ 6169 w 10000"/>
                <a:gd name="connsiteY126" fmla="*/ 7965 h 10000"/>
                <a:gd name="connsiteX127" fmla="*/ 6149 w 10000"/>
                <a:gd name="connsiteY127" fmla="*/ 7898 h 10000"/>
                <a:gd name="connsiteX128" fmla="*/ 6109 w 10000"/>
                <a:gd name="connsiteY128" fmla="*/ 7810 h 10000"/>
                <a:gd name="connsiteX129" fmla="*/ 6099 w 10000"/>
                <a:gd name="connsiteY129" fmla="*/ 7723 h 10000"/>
                <a:gd name="connsiteX130" fmla="*/ 6089 w 10000"/>
                <a:gd name="connsiteY130" fmla="*/ 7617 h 10000"/>
                <a:gd name="connsiteX131" fmla="*/ 6089 w 10000"/>
                <a:gd name="connsiteY131" fmla="*/ 7501 h 10000"/>
                <a:gd name="connsiteX132" fmla="*/ 6089 w 10000"/>
                <a:gd name="connsiteY132" fmla="*/ 7374 h 10000"/>
                <a:gd name="connsiteX133" fmla="*/ 6089 w 10000"/>
                <a:gd name="connsiteY133" fmla="*/ 7374 h 10000"/>
                <a:gd name="connsiteX134" fmla="*/ 6089 w 10000"/>
                <a:gd name="connsiteY134" fmla="*/ 7374 h 10000"/>
                <a:gd name="connsiteX135" fmla="*/ 6089 w 10000"/>
                <a:gd name="connsiteY135" fmla="*/ 7374 h 10000"/>
                <a:gd name="connsiteX136" fmla="*/ 6089 w 10000"/>
                <a:gd name="connsiteY136" fmla="*/ 7344 h 10000"/>
                <a:gd name="connsiteX137" fmla="*/ 6089 w 10000"/>
                <a:gd name="connsiteY137" fmla="*/ 7344 h 10000"/>
                <a:gd name="connsiteX138" fmla="*/ 6723 w 10000"/>
                <a:gd name="connsiteY138" fmla="*/ 7414 h 10000"/>
                <a:gd name="connsiteX139" fmla="*/ 6129 w 10000"/>
                <a:gd name="connsiteY139" fmla="*/ 7016 h 10000"/>
                <a:gd name="connsiteX140" fmla="*/ 6179 w 10000"/>
                <a:gd name="connsiteY140" fmla="*/ 6754 h 10000"/>
                <a:gd name="connsiteX141" fmla="*/ 6240 w 10000"/>
                <a:gd name="connsiteY141" fmla="*/ 6531 h 10000"/>
                <a:gd name="connsiteX142" fmla="*/ 6280 w 10000"/>
                <a:gd name="connsiteY142" fmla="*/ 6453 h 10000"/>
                <a:gd name="connsiteX143" fmla="*/ 6321 w 10000"/>
                <a:gd name="connsiteY143" fmla="*/ 6366 h 10000"/>
                <a:gd name="connsiteX144" fmla="*/ 6351 w 10000"/>
                <a:gd name="connsiteY144" fmla="*/ 6309 h 10000"/>
                <a:gd name="connsiteX145" fmla="*/ 6401 w 10000"/>
                <a:gd name="connsiteY145" fmla="*/ 6250 h 10000"/>
                <a:gd name="connsiteX146" fmla="*/ 6452 w 10000"/>
                <a:gd name="connsiteY146" fmla="*/ 6202 h 10000"/>
                <a:gd name="connsiteX147" fmla="*/ 6512 w 10000"/>
                <a:gd name="connsiteY147" fmla="*/ 6163 h 10000"/>
                <a:gd name="connsiteX148" fmla="*/ 6563 w 10000"/>
                <a:gd name="connsiteY148" fmla="*/ 6134 h 10000"/>
                <a:gd name="connsiteX149" fmla="*/ 6623 w 10000"/>
                <a:gd name="connsiteY149" fmla="*/ 6125 h 10000"/>
                <a:gd name="connsiteX150" fmla="*/ 6694 w 10000"/>
                <a:gd name="connsiteY150" fmla="*/ 6105 h 10000"/>
                <a:gd name="connsiteX151" fmla="*/ 6774 w 10000"/>
                <a:gd name="connsiteY151" fmla="*/ 6096 h 10000"/>
                <a:gd name="connsiteX152" fmla="*/ 6774 w 10000"/>
                <a:gd name="connsiteY152" fmla="*/ 6096 h 10000"/>
                <a:gd name="connsiteX153" fmla="*/ 6774 w 10000"/>
                <a:gd name="connsiteY153" fmla="*/ 6096 h 10000"/>
                <a:gd name="connsiteX154" fmla="*/ 6774 w 10000"/>
                <a:gd name="connsiteY154" fmla="*/ 6096 h 10000"/>
                <a:gd name="connsiteX155" fmla="*/ 6774 w 10000"/>
                <a:gd name="connsiteY155" fmla="*/ 6096 h 10000"/>
                <a:gd name="connsiteX156" fmla="*/ 6774 w 10000"/>
                <a:gd name="connsiteY156" fmla="*/ 6096 h 10000"/>
                <a:gd name="connsiteX157" fmla="*/ 6774 w 10000"/>
                <a:gd name="connsiteY157" fmla="*/ 6096 h 10000"/>
                <a:gd name="connsiteX158" fmla="*/ 6774 w 10000"/>
                <a:gd name="connsiteY158" fmla="*/ 6096 h 10000"/>
                <a:gd name="connsiteX159" fmla="*/ 6875 w 10000"/>
                <a:gd name="connsiteY159" fmla="*/ 6105 h 10000"/>
                <a:gd name="connsiteX160" fmla="*/ 7006 w 10000"/>
                <a:gd name="connsiteY160" fmla="*/ 6134 h 10000"/>
                <a:gd name="connsiteX161" fmla="*/ 7137 w 10000"/>
                <a:gd name="connsiteY161" fmla="*/ 6154 h 10000"/>
                <a:gd name="connsiteX162" fmla="*/ 7268 w 10000"/>
                <a:gd name="connsiteY162" fmla="*/ 6202 h 10000"/>
                <a:gd name="connsiteX163" fmla="*/ 7601 w 10000"/>
                <a:gd name="connsiteY163" fmla="*/ 6318 h 10000"/>
                <a:gd name="connsiteX164" fmla="*/ 7964 w 10000"/>
                <a:gd name="connsiteY164" fmla="*/ 6464 h 10000"/>
                <a:gd name="connsiteX165" fmla="*/ 7964 w 10000"/>
                <a:gd name="connsiteY165" fmla="*/ 6464 h 10000"/>
                <a:gd name="connsiteX166" fmla="*/ 7984 w 10000"/>
                <a:gd name="connsiteY166" fmla="*/ 6464 h 10000"/>
                <a:gd name="connsiteX167" fmla="*/ 7984 w 10000"/>
                <a:gd name="connsiteY167" fmla="*/ 6464 h 10000"/>
                <a:gd name="connsiteX168" fmla="*/ 7994 w 10000"/>
                <a:gd name="connsiteY168" fmla="*/ 6464 h 10000"/>
                <a:gd name="connsiteX169" fmla="*/ 7994 w 10000"/>
                <a:gd name="connsiteY169" fmla="*/ 6464 h 10000"/>
                <a:gd name="connsiteX170" fmla="*/ 8216 w 10000"/>
                <a:gd name="connsiteY170" fmla="*/ 6540 h 10000"/>
                <a:gd name="connsiteX171" fmla="*/ 8407 w 10000"/>
                <a:gd name="connsiteY171" fmla="*/ 6601 h 10000"/>
                <a:gd name="connsiteX172" fmla="*/ 8599 w 10000"/>
                <a:gd name="connsiteY172" fmla="*/ 6639 h 10000"/>
                <a:gd name="connsiteX173" fmla="*/ 8770 w 10000"/>
                <a:gd name="connsiteY173" fmla="*/ 6648 h 10000"/>
                <a:gd name="connsiteX174" fmla="*/ 8770 w 10000"/>
                <a:gd name="connsiteY174" fmla="*/ 6648 h 10000"/>
                <a:gd name="connsiteX175" fmla="*/ 8770 w 10000"/>
                <a:gd name="connsiteY175" fmla="*/ 6648 h 10000"/>
                <a:gd name="connsiteX176" fmla="*/ 8770 w 10000"/>
                <a:gd name="connsiteY176" fmla="*/ 6648 h 10000"/>
                <a:gd name="connsiteX177" fmla="*/ 8770 w 10000"/>
                <a:gd name="connsiteY177" fmla="*/ 6648 h 10000"/>
                <a:gd name="connsiteX178" fmla="*/ 8770 w 10000"/>
                <a:gd name="connsiteY178" fmla="*/ 6648 h 10000"/>
                <a:gd name="connsiteX179" fmla="*/ 8911 w 10000"/>
                <a:gd name="connsiteY179" fmla="*/ 6639 h 10000"/>
                <a:gd name="connsiteX180" fmla="*/ 9032 w 10000"/>
                <a:gd name="connsiteY180" fmla="*/ 6601 h 10000"/>
                <a:gd name="connsiteX181" fmla="*/ 9093 w 10000"/>
                <a:gd name="connsiteY181" fmla="*/ 6578 h 10000"/>
                <a:gd name="connsiteX182" fmla="*/ 9143 w 10000"/>
                <a:gd name="connsiteY182" fmla="*/ 6550 h 10000"/>
                <a:gd name="connsiteX183" fmla="*/ 9194 w 10000"/>
                <a:gd name="connsiteY183" fmla="*/ 6522 h 10000"/>
                <a:gd name="connsiteX184" fmla="*/ 9244 w 10000"/>
                <a:gd name="connsiteY184" fmla="*/ 6473 h 10000"/>
                <a:gd name="connsiteX185" fmla="*/ 9274 w 10000"/>
                <a:gd name="connsiteY185" fmla="*/ 6426 h 10000"/>
                <a:gd name="connsiteX186" fmla="*/ 9315 w 10000"/>
                <a:gd name="connsiteY186" fmla="*/ 6366 h 10000"/>
                <a:gd name="connsiteX187" fmla="*/ 9375 w 10000"/>
                <a:gd name="connsiteY187" fmla="*/ 6232 h 10000"/>
                <a:gd name="connsiteX188" fmla="*/ 9425 w 10000"/>
                <a:gd name="connsiteY188" fmla="*/ 6047 h 10000"/>
                <a:gd name="connsiteX189" fmla="*/ 9446 w 10000"/>
                <a:gd name="connsiteY189" fmla="*/ 5853 h 10000"/>
                <a:gd name="connsiteX190" fmla="*/ 9456 w 10000"/>
                <a:gd name="connsiteY190" fmla="*/ 5600 h 10000"/>
                <a:gd name="connsiteX191" fmla="*/ 9446 w 10000"/>
                <a:gd name="connsiteY191" fmla="*/ 5330 h 10000"/>
                <a:gd name="connsiteX192" fmla="*/ 9415 w 10000"/>
                <a:gd name="connsiteY192" fmla="*/ 5020 h 10000"/>
                <a:gd name="connsiteX193" fmla="*/ 9365 w 10000"/>
                <a:gd name="connsiteY193" fmla="*/ 4650 h 10000"/>
                <a:gd name="connsiteX194" fmla="*/ 9284 w 10000"/>
                <a:gd name="connsiteY194" fmla="*/ 4254 h 10000"/>
                <a:gd name="connsiteX195" fmla="*/ 9204 w 10000"/>
                <a:gd name="connsiteY195" fmla="*/ 3789 h 10000"/>
                <a:gd name="connsiteX196" fmla="*/ 9083 w 10000"/>
                <a:gd name="connsiteY196" fmla="*/ 3304 h 10000"/>
                <a:gd name="connsiteX197" fmla="*/ 8931 w 10000"/>
                <a:gd name="connsiteY197" fmla="*/ 2763 h 10000"/>
                <a:gd name="connsiteX198" fmla="*/ 8931 w 10000"/>
                <a:gd name="connsiteY198" fmla="*/ 2763 h 10000"/>
                <a:gd name="connsiteX199" fmla="*/ 8931 w 10000"/>
                <a:gd name="connsiteY199" fmla="*/ 2723 h 10000"/>
                <a:gd name="connsiteX200" fmla="*/ 8931 w 10000"/>
                <a:gd name="connsiteY200" fmla="*/ 2723 h 10000"/>
                <a:gd name="connsiteX201" fmla="*/ 8921 w 10000"/>
                <a:gd name="connsiteY201" fmla="*/ 2713 h 10000"/>
                <a:gd name="connsiteX202" fmla="*/ 8921 w 10000"/>
                <a:gd name="connsiteY202" fmla="*/ 2713 h 10000"/>
                <a:gd name="connsiteX203" fmla="*/ 8911 w 10000"/>
                <a:gd name="connsiteY203" fmla="*/ 2665 h 10000"/>
                <a:gd name="connsiteX204" fmla="*/ 8911 w 10000"/>
                <a:gd name="connsiteY204" fmla="*/ 2665 h 10000"/>
                <a:gd name="connsiteX205" fmla="*/ 8911 w 10000"/>
                <a:gd name="connsiteY205" fmla="*/ 2656 h 10000"/>
                <a:gd name="connsiteX206" fmla="*/ 8911 w 10000"/>
                <a:gd name="connsiteY206" fmla="*/ 2656 h 10000"/>
                <a:gd name="connsiteX207" fmla="*/ 8911 w 10000"/>
                <a:gd name="connsiteY207" fmla="*/ 2656 h 10000"/>
                <a:gd name="connsiteX208" fmla="*/ 8911 w 10000"/>
                <a:gd name="connsiteY208" fmla="*/ 2656 h 10000"/>
                <a:gd name="connsiteX209" fmla="*/ 8478 w 10000"/>
                <a:gd name="connsiteY209" fmla="*/ 2685 h 10000"/>
                <a:gd name="connsiteX210" fmla="*/ 8044 w 10000"/>
                <a:gd name="connsiteY210" fmla="*/ 2723 h 10000"/>
                <a:gd name="connsiteX211" fmla="*/ 7147 w 10000"/>
                <a:gd name="connsiteY211" fmla="*/ 2819 h 10000"/>
                <a:gd name="connsiteX212" fmla="*/ 6300 w 10000"/>
                <a:gd name="connsiteY212" fmla="*/ 2917 h 10000"/>
                <a:gd name="connsiteX213" fmla="*/ 5917 w 10000"/>
                <a:gd name="connsiteY213" fmla="*/ 2946 h 10000"/>
                <a:gd name="connsiteX214" fmla="*/ 5554 w 10000"/>
                <a:gd name="connsiteY214" fmla="*/ 2975 h 10000"/>
                <a:gd name="connsiteX215" fmla="*/ 5554 w 10000"/>
                <a:gd name="connsiteY215" fmla="*/ 2975 h 10000"/>
                <a:gd name="connsiteX216" fmla="*/ 5484 w 10000"/>
                <a:gd name="connsiteY216" fmla="*/ 2975 h 10000"/>
                <a:gd name="connsiteX217" fmla="*/ 5484 w 10000"/>
                <a:gd name="connsiteY217" fmla="*/ 2975 h 10000"/>
                <a:gd name="connsiteX218" fmla="*/ 5484 w 10000"/>
                <a:gd name="connsiteY218" fmla="*/ 2975 h 10000"/>
                <a:gd name="connsiteX219" fmla="*/ 5484 w 10000"/>
                <a:gd name="connsiteY219" fmla="*/ 2975 h 10000"/>
                <a:gd name="connsiteX220" fmla="*/ 5484 w 10000"/>
                <a:gd name="connsiteY220" fmla="*/ 2975 h 10000"/>
                <a:gd name="connsiteX221" fmla="*/ 5484 w 10000"/>
                <a:gd name="connsiteY221" fmla="*/ 2975 h 10000"/>
                <a:gd name="connsiteX222" fmla="*/ 5484 w 10000"/>
                <a:gd name="connsiteY222" fmla="*/ 2975 h 10000"/>
                <a:gd name="connsiteX223" fmla="*/ 5313 w 10000"/>
                <a:gd name="connsiteY223" fmla="*/ 2955 h 10000"/>
                <a:gd name="connsiteX224" fmla="*/ 5151 w 10000"/>
                <a:gd name="connsiteY224" fmla="*/ 2927 h 10000"/>
                <a:gd name="connsiteX225" fmla="*/ 5030 w 10000"/>
                <a:gd name="connsiteY225" fmla="*/ 2868 h 10000"/>
                <a:gd name="connsiteX226" fmla="*/ 4919 w 10000"/>
                <a:gd name="connsiteY226" fmla="*/ 2790 h 10000"/>
                <a:gd name="connsiteX227" fmla="*/ 4829 w 10000"/>
                <a:gd name="connsiteY227" fmla="*/ 2703 h 10000"/>
                <a:gd name="connsiteX228" fmla="*/ 4748 w 10000"/>
                <a:gd name="connsiteY228" fmla="*/ 2597 h 10000"/>
                <a:gd name="connsiteX229" fmla="*/ 4708 w 10000"/>
                <a:gd name="connsiteY229" fmla="*/ 2482 h 10000"/>
                <a:gd name="connsiteX230" fmla="*/ 4667 w 10000"/>
                <a:gd name="connsiteY230" fmla="*/ 2346 h 10000"/>
                <a:gd name="connsiteX231" fmla="*/ 4637 w 10000"/>
                <a:gd name="connsiteY231" fmla="*/ 2210 h 10000"/>
                <a:gd name="connsiteX232" fmla="*/ 4627 w 10000"/>
                <a:gd name="connsiteY232" fmla="*/ 2065 h 10000"/>
                <a:gd name="connsiteX233" fmla="*/ 4627 w 10000"/>
                <a:gd name="connsiteY233" fmla="*/ 1909 h 10000"/>
                <a:gd name="connsiteX234" fmla="*/ 4637 w 10000"/>
                <a:gd name="connsiteY234" fmla="*/ 1762 h 10000"/>
                <a:gd name="connsiteX235" fmla="*/ 4667 w 10000"/>
                <a:gd name="connsiteY235" fmla="*/ 1598 h 10000"/>
                <a:gd name="connsiteX236" fmla="*/ 4688 w 10000"/>
                <a:gd name="connsiteY236" fmla="*/ 1443 h 10000"/>
                <a:gd name="connsiteX237" fmla="*/ 4728 w 10000"/>
                <a:gd name="connsiteY237" fmla="*/ 1289 h 10000"/>
                <a:gd name="connsiteX238" fmla="*/ 4778 w 10000"/>
                <a:gd name="connsiteY238" fmla="*/ 1134 h 10000"/>
                <a:gd name="connsiteX239" fmla="*/ 4778 w 10000"/>
                <a:gd name="connsiteY239" fmla="*/ 1134 h 10000"/>
                <a:gd name="connsiteX240" fmla="*/ 4778 w 10000"/>
                <a:gd name="connsiteY240" fmla="*/ 1134 h 10000"/>
                <a:gd name="connsiteX241" fmla="*/ 4778 w 10000"/>
                <a:gd name="connsiteY241" fmla="*/ 1134 h 10000"/>
                <a:gd name="connsiteX242" fmla="*/ 4778 w 10000"/>
                <a:gd name="connsiteY242" fmla="*/ 1134 h 10000"/>
                <a:gd name="connsiteX243" fmla="*/ 4778 w 10000"/>
                <a:gd name="connsiteY243" fmla="*/ 1134 h 10000"/>
                <a:gd name="connsiteX244" fmla="*/ 4788 w 10000"/>
                <a:gd name="connsiteY244" fmla="*/ 1123 h 10000"/>
                <a:gd name="connsiteX245" fmla="*/ 4788 w 10000"/>
                <a:gd name="connsiteY245" fmla="*/ 1123 h 10000"/>
                <a:gd name="connsiteX246" fmla="*/ 4788 w 10000"/>
                <a:gd name="connsiteY246" fmla="*/ 1123 h 10000"/>
                <a:gd name="connsiteX247" fmla="*/ 4788 w 10000"/>
                <a:gd name="connsiteY247" fmla="*/ 1123 h 10000"/>
                <a:gd name="connsiteX248" fmla="*/ 4788 w 10000"/>
                <a:gd name="connsiteY248" fmla="*/ 1114 h 10000"/>
                <a:gd name="connsiteX249" fmla="*/ 4788 w 10000"/>
                <a:gd name="connsiteY249" fmla="*/ 1114 h 10000"/>
                <a:gd name="connsiteX250" fmla="*/ 4788 w 10000"/>
                <a:gd name="connsiteY250" fmla="*/ 1114 h 10000"/>
                <a:gd name="connsiteX251" fmla="*/ 4788 w 10000"/>
                <a:gd name="connsiteY251" fmla="*/ 1114 h 10000"/>
                <a:gd name="connsiteX252" fmla="*/ 4788 w 10000"/>
                <a:gd name="connsiteY252" fmla="*/ 1104 h 10000"/>
                <a:gd name="connsiteX253" fmla="*/ 4788 w 10000"/>
                <a:gd name="connsiteY253" fmla="*/ 1104 h 10000"/>
                <a:gd name="connsiteX254" fmla="*/ 4788 w 10000"/>
                <a:gd name="connsiteY254" fmla="*/ 1104 h 10000"/>
                <a:gd name="connsiteX255" fmla="*/ 4788 w 10000"/>
                <a:gd name="connsiteY255" fmla="*/ 1104 h 10000"/>
                <a:gd name="connsiteX256" fmla="*/ 4788 w 10000"/>
                <a:gd name="connsiteY256" fmla="*/ 1094 h 10000"/>
                <a:gd name="connsiteX257" fmla="*/ 4788 w 10000"/>
                <a:gd name="connsiteY257" fmla="*/ 1094 h 10000"/>
                <a:gd name="connsiteX258" fmla="*/ 4859 w 10000"/>
                <a:gd name="connsiteY258" fmla="*/ 853 h 10000"/>
                <a:gd name="connsiteX259" fmla="*/ 4909 w 10000"/>
                <a:gd name="connsiteY259" fmla="*/ 640 h 10000"/>
                <a:gd name="connsiteX260" fmla="*/ 4919 w 10000"/>
                <a:gd name="connsiteY260" fmla="*/ 553 h 10000"/>
                <a:gd name="connsiteX261" fmla="*/ 4919 w 10000"/>
                <a:gd name="connsiteY261" fmla="*/ 454 h 10000"/>
                <a:gd name="connsiteX262" fmla="*/ 4909 w 10000"/>
                <a:gd name="connsiteY262" fmla="*/ 377 h 10000"/>
                <a:gd name="connsiteX263" fmla="*/ 4899 w 10000"/>
                <a:gd name="connsiteY263" fmla="*/ 300 h 10000"/>
                <a:gd name="connsiteX264" fmla="*/ 4859 w 10000"/>
                <a:gd name="connsiteY264" fmla="*/ 233 h 10000"/>
                <a:gd name="connsiteX265" fmla="*/ 4829 w 10000"/>
                <a:gd name="connsiteY265" fmla="*/ 175 h 10000"/>
                <a:gd name="connsiteX266" fmla="*/ 4778 w 10000"/>
                <a:gd name="connsiteY266" fmla="*/ 115 h 10000"/>
                <a:gd name="connsiteX267" fmla="*/ 4708 w 10000"/>
                <a:gd name="connsiteY267" fmla="*/ 77 h 10000"/>
                <a:gd name="connsiteX268" fmla="*/ 4627 w 10000"/>
                <a:gd name="connsiteY268" fmla="*/ 47 h 10000"/>
                <a:gd name="connsiteX269" fmla="*/ 4536 w 10000"/>
                <a:gd name="connsiteY269" fmla="*/ 9 h 10000"/>
                <a:gd name="connsiteX270" fmla="*/ 4425 w 10000"/>
                <a:gd name="connsiteY270" fmla="*/ 0 h 10000"/>
                <a:gd name="connsiteX271" fmla="*/ 4304 w 10000"/>
                <a:gd name="connsiteY271" fmla="*/ 0 h 10000"/>
                <a:gd name="connsiteX272" fmla="*/ 4304 w 10000"/>
                <a:gd name="connsiteY272" fmla="*/ 0 h 10000"/>
                <a:gd name="connsiteX273" fmla="*/ 4304 w 10000"/>
                <a:gd name="connsiteY273" fmla="*/ 0 h 10000"/>
                <a:gd name="connsiteX0" fmla="*/ 4304 w 10000"/>
                <a:gd name="connsiteY0" fmla="*/ 0 h 10000"/>
                <a:gd name="connsiteX1" fmla="*/ 4304 w 10000"/>
                <a:gd name="connsiteY1" fmla="*/ 0 h 10000"/>
                <a:gd name="connsiteX2" fmla="*/ 4304 w 10000"/>
                <a:gd name="connsiteY2" fmla="*/ 0 h 10000"/>
                <a:gd name="connsiteX3" fmla="*/ 4163 w 10000"/>
                <a:gd name="connsiteY3" fmla="*/ 0 h 10000"/>
                <a:gd name="connsiteX4" fmla="*/ 4002 w 10000"/>
                <a:gd name="connsiteY4" fmla="*/ 9 h 10000"/>
                <a:gd name="connsiteX5" fmla="*/ 3851 w 10000"/>
                <a:gd name="connsiteY5" fmla="*/ 30 h 10000"/>
                <a:gd name="connsiteX6" fmla="*/ 3659 w 10000"/>
                <a:gd name="connsiteY6" fmla="*/ 68 h 10000"/>
                <a:gd name="connsiteX7" fmla="*/ 3659 w 10000"/>
                <a:gd name="connsiteY7" fmla="*/ 68 h 10000"/>
                <a:gd name="connsiteX8" fmla="*/ 3659 w 10000"/>
                <a:gd name="connsiteY8" fmla="*/ 68 h 10000"/>
                <a:gd name="connsiteX9" fmla="*/ 3659 w 10000"/>
                <a:gd name="connsiteY9" fmla="*/ 68 h 10000"/>
                <a:gd name="connsiteX10" fmla="*/ 3649 w 10000"/>
                <a:gd name="connsiteY10" fmla="*/ 68 h 10000"/>
                <a:gd name="connsiteX11" fmla="*/ 3649 w 10000"/>
                <a:gd name="connsiteY11" fmla="*/ 68 h 10000"/>
                <a:gd name="connsiteX12" fmla="*/ 3649 w 10000"/>
                <a:gd name="connsiteY12" fmla="*/ 77 h 10000"/>
                <a:gd name="connsiteX13" fmla="*/ 3649 w 10000"/>
                <a:gd name="connsiteY13" fmla="*/ 77 h 10000"/>
                <a:gd name="connsiteX14" fmla="*/ 3649 w 10000"/>
                <a:gd name="connsiteY14" fmla="*/ 77 h 10000"/>
                <a:gd name="connsiteX15" fmla="*/ 3407 w 10000"/>
                <a:gd name="connsiteY15" fmla="*/ 135 h 10000"/>
                <a:gd name="connsiteX16" fmla="*/ 3216 w 10000"/>
                <a:gd name="connsiteY16" fmla="*/ 194 h 10000"/>
                <a:gd name="connsiteX17" fmla="*/ 3054 w 10000"/>
                <a:gd name="connsiteY17" fmla="*/ 272 h 10000"/>
                <a:gd name="connsiteX18" fmla="*/ 2913 w 10000"/>
                <a:gd name="connsiteY18" fmla="*/ 350 h 10000"/>
                <a:gd name="connsiteX19" fmla="*/ 2833 w 10000"/>
                <a:gd name="connsiteY19" fmla="*/ 436 h 10000"/>
                <a:gd name="connsiteX20" fmla="*/ 2792 w 10000"/>
                <a:gd name="connsiteY20" fmla="*/ 475 h 10000"/>
                <a:gd name="connsiteX21" fmla="*/ 2772 w 10000"/>
                <a:gd name="connsiteY21" fmla="*/ 523 h 10000"/>
                <a:gd name="connsiteX22" fmla="*/ 2732 w 10000"/>
                <a:gd name="connsiteY22" fmla="*/ 628 h 10000"/>
                <a:gd name="connsiteX23" fmla="*/ 2722 w 10000"/>
                <a:gd name="connsiteY23" fmla="*/ 746 h 10000"/>
                <a:gd name="connsiteX24" fmla="*/ 2722 w 10000"/>
                <a:gd name="connsiteY24" fmla="*/ 746 h 10000"/>
                <a:gd name="connsiteX25" fmla="*/ 2732 w 10000"/>
                <a:gd name="connsiteY25" fmla="*/ 881 h 10000"/>
                <a:gd name="connsiteX26" fmla="*/ 2762 w 10000"/>
                <a:gd name="connsiteY26" fmla="*/ 1008 h 10000"/>
                <a:gd name="connsiteX27" fmla="*/ 2792 w 10000"/>
                <a:gd name="connsiteY27" fmla="*/ 1153 h 10000"/>
                <a:gd name="connsiteX28" fmla="*/ 2853 w 10000"/>
                <a:gd name="connsiteY28" fmla="*/ 1316 h 10000"/>
                <a:gd name="connsiteX29" fmla="*/ 2984 w 10000"/>
                <a:gd name="connsiteY29" fmla="*/ 1666 h 10000"/>
                <a:gd name="connsiteX30" fmla="*/ 3125 w 10000"/>
                <a:gd name="connsiteY30" fmla="*/ 2093 h 10000"/>
                <a:gd name="connsiteX31" fmla="*/ 3125 w 10000"/>
                <a:gd name="connsiteY31" fmla="*/ 2093 h 10000"/>
                <a:gd name="connsiteX32" fmla="*/ 3125 w 10000"/>
                <a:gd name="connsiteY32" fmla="*/ 2093 h 10000"/>
                <a:gd name="connsiteX33" fmla="*/ 3125 w 10000"/>
                <a:gd name="connsiteY33" fmla="*/ 2104 h 10000"/>
                <a:gd name="connsiteX34" fmla="*/ 3125 w 10000"/>
                <a:gd name="connsiteY34" fmla="*/ 2104 h 10000"/>
                <a:gd name="connsiteX35" fmla="*/ 3135 w 10000"/>
                <a:gd name="connsiteY35" fmla="*/ 2113 h 10000"/>
                <a:gd name="connsiteX36" fmla="*/ 3135 w 10000"/>
                <a:gd name="connsiteY36" fmla="*/ 2113 h 10000"/>
                <a:gd name="connsiteX37" fmla="*/ 3175 w 10000"/>
                <a:gd name="connsiteY37" fmla="*/ 2229 h 10000"/>
                <a:gd name="connsiteX38" fmla="*/ 3196 w 10000"/>
                <a:gd name="connsiteY38" fmla="*/ 2346 h 10000"/>
                <a:gd name="connsiteX39" fmla="*/ 3216 w 10000"/>
                <a:gd name="connsiteY39" fmla="*/ 2452 h 10000"/>
                <a:gd name="connsiteX40" fmla="*/ 3216 w 10000"/>
                <a:gd name="connsiteY40" fmla="*/ 2550 h 10000"/>
                <a:gd name="connsiteX41" fmla="*/ 3196 w 10000"/>
                <a:gd name="connsiteY41" fmla="*/ 2626 h 10000"/>
                <a:gd name="connsiteX42" fmla="*/ 3175 w 10000"/>
                <a:gd name="connsiteY42" fmla="*/ 2703 h 10000"/>
                <a:gd name="connsiteX43" fmla="*/ 3145 w 10000"/>
                <a:gd name="connsiteY43" fmla="*/ 2763 h 10000"/>
                <a:gd name="connsiteX44" fmla="*/ 3105 w 10000"/>
                <a:gd name="connsiteY44" fmla="*/ 2811 h 10000"/>
                <a:gd name="connsiteX45" fmla="*/ 3065 w 10000"/>
                <a:gd name="connsiteY45" fmla="*/ 2849 h 10000"/>
                <a:gd name="connsiteX46" fmla="*/ 3004 w 10000"/>
                <a:gd name="connsiteY46" fmla="*/ 2888 h 10000"/>
                <a:gd name="connsiteX47" fmla="*/ 2944 w 10000"/>
                <a:gd name="connsiteY47" fmla="*/ 2917 h 10000"/>
                <a:gd name="connsiteX48" fmla="*/ 2873 w 10000"/>
                <a:gd name="connsiteY48" fmla="*/ 2936 h 10000"/>
                <a:gd name="connsiteX49" fmla="*/ 2722 w 10000"/>
                <a:gd name="connsiteY49" fmla="*/ 2955 h 10000"/>
                <a:gd name="connsiteX50" fmla="*/ 2550 w 10000"/>
                <a:gd name="connsiteY50" fmla="*/ 2975 h 10000"/>
                <a:gd name="connsiteX51" fmla="*/ 2550 w 10000"/>
                <a:gd name="connsiteY51" fmla="*/ 2975 h 10000"/>
                <a:gd name="connsiteX52" fmla="*/ 2550 w 10000"/>
                <a:gd name="connsiteY52" fmla="*/ 2975 h 10000"/>
                <a:gd name="connsiteX53" fmla="*/ 2550 w 10000"/>
                <a:gd name="connsiteY53" fmla="*/ 2975 h 10000"/>
                <a:gd name="connsiteX54" fmla="*/ 2550 w 10000"/>
                <a:gd name="connsiteY54" fmla="*/ 2975 h 10000"/>
                <a:gd name="connsiteX55" fmla="*/ 2550 w 10000"/>
                <a:gd name="connsiteY55" fmla="*/ 2975 h 10000"/>
                <a:gd name="connsiteX56" fmla="*/ 2550 w 10000"/>
                <a:gd name="connsiteY56" fmla="*/ 2975 h 10000"/>
                <a:gd name="connsiteX57" fmla="*/ 2550 w 10000"/>
                <a:gd name="connsiteY57" fmla="*/ 2975 h 10000"/>
                <a:gd name="connsiteX58" fmla="*/ 2339 w 10000"/>
                <a:gd name="connsiteY58" fmla="*/ 2975 h 10000"/>
                <a:gd name="connsiteX59" fmla="*/ 2127 w 10000"/>
                <a:gd name="connsiteY59" fmla="*/ 2946 h 10000"/>
                <a:gd name="connsiteX60" fmla="*/ 2127 w 10000"/>
                <a:gd name="connsiteY60" fmla="*/ 2946 h 10000"/>
                <a:gd name="connsiteX61" fmla="*/ 1804 w 10000"/>
                <a:gd name="connsiteY61" fmla="*/ 2917 h 10000"/>
                <a:gd name="connsiteX62" fmla="*/ 1502 w 10000"/>
                <a:gd name="connsiteY62" fmla="*/ 2897 h 10000"/>
                <a:gd name="connsiteX63" fmla="*/ 1502 w 10000"/>
                <a:gd name="connsiteY63" fmla="*/ 2897 h 10000"/>
                <a:gd name="connsiteX64" fmla="*/ 1230 w 10000"/>
                <a:gd name="connsiteY64" fmla="*/ 2888 h 10000"/>
                <a:gd name="connsiteX65" fmla="*/ 867 w 10000"/>
                <a:gd name="connsiteY65" fmla="*/ 2868 h 10000"/>
                <a:gd name="connsiteX66" fmla="*/ 0 w 10000"/>
                <a:gd name="connsiteY66" fmla="*/ 2781 h 10000"/>
                <a:gd name="connsiteX67" fmla="*/ 0 w 10000"/>
                <a:gd name="connsiteY67" fmla="*/ 10000 h 10000"/>
                <a:gd name="connsiteX68" fmla="*/ 9990 w 10000"/>
                <a:gd name="connsiteY68" fmla="*/ 10000 h 10000"/>
                <a:gd name="connsiteX69" fmla="*/ 9990 w 10000"/>
                <a:gd name="connsiteY69" fmla="*/ 10000 h 10000"/>
                <a:gd name="connsiteX70" fmla="*/ 9990 w 10000"/>
                <a:gd name="connsiteY70" fmla="*/ 9847 h 10000"/>
                <a:gd name="connsiteX71" fmla="*/ 10000 w 10000"/>
                <a:gd name="connsiteY71" fmla="*/ 9477 h 10000"/>
                <a:gd name="connsiteX72" fmla="*/ 9970 w 10000"/>
                <a:gd name="connsiteY72" fmla="*/ 9168 h 10000"/>
                <a:gd name="connsiteX73" fmla="*/ 9940 w 10000"/>
                <a:gd name="connsiteY73" fmla="*/ 8895 h 10000"/>
                <a:gd name="connsiteX74" fmla="*/ 9879 w 10000"/>
                <a:gd name="connsiteY74" fmla="*/ 8673 h 10000"/>
                <a:gd name="connsiteX75" fmla="*/ 9798 w 10000"/>
                <a:gd name="connsiteY75" fmla="*/ 8470 h 10000"/>
                <a:gd name="connsiteX76" fmla="*/ 9718 w 10000"/>
                <a:gd name="connsiteY76" fmla="*/ 8314 h 10000"/>
                <a:gd name="connsiteX77" fmla="*/ 9617 w 10000"/>
                <a:gd name="connsiteY77" fmla="*/ 8188 h 10000"/>
                <a:gd name="connsiteX78" fmla="*/ 9506 w 10000"/>
                <a:gd name="connsiteY78" fmla="*/ 8091 h 10000"/>
                <a:gd name="connsiteX79" fmla="*/ 9395 w 10000"/>
                <a:gd name="connsiteY79" fmla="*/ 8024 h 10000"/>
                <a:gd name="connsiteX80" fmla="*/ 9274 w 10000"/>
                <a:gd name="connsiteY80" fmla="*/ 7976 h 10000"/>
                <a:gd name="connsiteX81" fmla="*/ 9153 w 10000"/>
                <a:gd name="connsiteY81" fmla="*/ 7947 h 10000"/>
                <a:gd name="connsiteX82" fmla="*/ 9022 w 10000"/>
                <a:gd name="connsiteY82" fmla="*/ 7926 h 10000"/>
                <a:gd name="connsiteX83" fmla="*/ 8901 w 10000"/>
                <a:gd name="connsiteY83" fmla="*/ 7926 h 10000"/>
                <a:gd name="connsiteX84" fmla="*/ 8901 w 10000"/>
                <a:gd name="connsiteY84" fmla="*/ 7926 h 10000"/>
                <a:gd name="connsiteX85" fmla="*/ 8901 w 10000"/>
                <a:gd name="connsiteY85" fmla="*/ 7926 h 10000"/>
                <a:gd name="connsiteX86" fmla="*/ 8901 w 10000"/>
                <a:gd name="connsiteY86" fmla="*/ 7926 h 10000"/>
                <a:gd name="connsiteX87" fmla="*/ 8901 w 10000"/>
                <a:gd name="connsiteY87" fmla="*/ 7926 h 10000"/>
                <a:gd name="connsiteX88" fmla="*/ 8901 w 10000"/>
                <a:gd name="connsiteY88" fmla="*/ 7926 h 10000"/>
                <a:gd name="connsiteX89" fmla="*/ 8700 w 10000"/>
                <a:gd name="connsiteY89" fmla="*/ 7926 h 10000"/>
                <a:gd name="connsiteX90" fmla="*/ 8528 w 10000"/>
                <a:gd name="connsiteY90" fmla="*/ 7947 h 10000"/>
                <a:gd name="connsiteX91" fmla="*/ 8528 w 10000"/>
                <a:gd name="connsiteY91" fmla="*/ 7947 h 10000"/>
                <a:gd name="connsiteX92" fmla="*/ 8528 w 10000"/>
                <a:gd name="connsiteY92" fmla="*/ 7947 h 10000"/>
                <a:gd name="connsiteX93" fmla="*/ 8528 w 10000"/>
                <a:gd name="connsiteY93" fmla="*/ 7947 h 10000"/>
                <a:gd name="connsiteX94" fmla="*/ 8518 w 10000"/>
                <a:gd name="connsiteY94" fmla="*/ 7955 h 10000"/>
                <a:gd name="connsiteX95" fmla="*/ 8518 w 10000"/>
                <a:gd name="connsiteY95" fmla="*/ 7955 h 10000"/>
                <a:gd name="connsiteX96" fmla="*/ 8508 w 10000"/>
                <a:gd name="connsiteY96" fmla="*/ 7955 h 10000"/>
                <a:gd name="connsiteX97" fmla="*/ 8508 w 10000"/>
                <a:gd name="connsiteY97" fmla="*/ 7955 h 10000"/>
                <a:gd name="connsiteX98" fmla="*/ 8508 w 10000"/>
                <a:gd name="connsiteY98" fmla="*/ 7955 h 10000"/>
                <a:gd name="connsiteX99" fmla="*/ 8508 w 10000"/>
                <a:gd name="connsiteY99" fmla="*/ 7955 h 10000"/>
                <a:gd name="connsiteX100" fmla="*/ 8337 w 10000"/>
                <a:gd name="connsiteY100" fmla="*/ 7976 h 10000"/>
                <a:gd name="connsiteX101" fmla="*/ 8135 w 10000"/>
                <a:gd name="connsiteY101" fmla="*/ 8024 h 10000"/>
                <a:gd name="connsiteX102" fmla="*/ 7671 w 10000"/>
                <a:gd name="connsiteY102" fmla="*/ 8139 h 10000"/>
                <a:gd name="connsiteX103" fmla="*/ 7671 w 10000"/>
                <a:gd name="connsiteY103" fmla="*/ 8139 h 10000"/>
                <a:gd name="connsiteX104" fmla="*/ 7671 w 10000"/>
                <a:gd name="connsiteY104" fmla="*/ 8139 h 10000"/>
                <a:gd name="connsiteX105" fmla="*/ 7671 w 10000"/>
                <a:gd name="connsiteY105" fmla="*/ 8139 h 10000"/>
                <a:gd name="connsiteX106" fmla="*/ 7661 w 10000"/>
                <a:gd name="connsiteY106" fmla="*/ 8139 h 10000"/>
                <a:gd name="connsiteX107" fmla="*/ 7661 w 10000"/>
                <a:gd name="connsiteY107" fmla="*/ 8139 h 10000"/>
                <a:gd name="connsiteX108" fmla="*/ 7450 w 10000"/>
                <a:gd name="connsiteY108" fmla="*/ 8188 h 10000"/>
                <a:gd name="connsiteX109" fmla="*/ 7248 w 10000"/>
                <a:gd name="connsiteY109" fmla="*/ 8237 h 10000"/>
                <a:gd name="connsiteX110" fmla="*/ 7036 w 10000"/>
                <a:gd name="connsiteY110" fmla="*/ 8275 h 10000"/>
                <a:gd name="connsiteX111" fmla="*/ 6835 w 10000"/>
                <a:gd name="connsiteY111" fmla="*/ 8275 h 10000"/>
                <a:gd name="connsiteX112" fmla="*/ 6835 w 10000"/>
                <a:gd name="connsiteY112" fmla="*/ 8275 h 10000"/>
                <a:gd name="connsiteX113" fmla="*/ 6835 w 10000"/>
                <a:gd name="connsiteY113" fmla="*/ 8275 h 10000"/>
                <a:gd name="connsiteX114" fmla="*/ 6835 w 10000"/>
                <a:gd name="connsiteY114" fmla="*/ 8275 h 10000"/>
                <a:gd name="connsiteX115" fmla="*/ 6835 w 10000"/>
                <a:gd name="connsiteY115" fmla="*/ 8275 h 10000"/>
                <a:gd name="connsiteX116" fmla="*/ 6835 w 10000"/>
                <a:gd name="connsiteY116" fmla="*/ 8275 h 10000"/>
                <a:gd name="connsiteX117" fmla="*/ 6835 w 10000"/>
                <a:gd name="connsiteY117" fmla="*/ 8275 h 10000"/>
                <a:gd name="connsiteX118" fmla="*/ 6835 w 10000"/>
                <a:gd name="connsiteY118" fmla="*/ 8275 h 10000"/>
                <a:gd name="connsiteX119" fmla="*/ 6663 w 10000"/>
                <a:gd name="connsiteY119" fmla="*/ 8275 h 10000"/>
                <a:gd name="connsiteX120" fmla="*/ 6512 w 10000"/>
                <a:gd name="connsiteY120" fmla="*/ 8237 h 10000"/>
                <a:gd name="connsiteX121" fmla="*/ 6442 w 10000"/>
                <a:gd name="connsiteY121" fmla="*/ 8207 h 10000"/>
                <a:gd name="connsiteX122" fmla="*/ 6381 w 10000"/>
                <a:gd name="connsiteY122" fmla="*/ 8177 h 10000"/>
                <a:gd name="connsiteX123" fmla="*/ 6321 w 10000"/>
                <a:gd name="connsiteY123" fmla="*/ 8139 h 10000"/>
                <a:gd name="connsiteX124" fmla="*/ 6270 w 10000"/>
                <a:gd name="connsiteY124" fmla="*/ 8091 h 10000"/>
                <a:gd name="connsiteX125" fmla="*/ 6220 w 10000"/>
                <a:gd name="connsiteY125" fmla="*/ 8032 h 10000"/>
                <a:gd name="connsiteX126" fmla="*/ 6169 w 10000"/>
                <a:gd name="connsiteY126" fmla="*/ 7965 h 10000"/>
                <a:gd name="connsiteX127" fmla="*/ 6149 w 10000"/>
                <a:gd name="connsiteY127" fmla="*/ 7898 h 10000"/>
                <a:gd name="connsiteX128" fmla="*/ 6109 w 10000"/>
                <a:gd name="connsiteY128" fmla="*/ 7810 h 10000"/>
                <a:gd name="connsiteX129" fmla="*/ 6099 w 10000"/>
                <a:gd name="connsiteY129" fmla="*/ 7723 h 10000"/>
                <a:gd name="connsiteX130" fmla="*/ 6089 w 10000"/>
                <a:gd name="connsiteY130" fmla="*/ 7617 h 10000"/>
                <a:gd name="connsiteX131" fmla="*/ 6089 w 10000"/>
                <a:gd name="connsiteY131" fmla="*/ 7501 h 10000"/>
                <a:gd name="connsiteX132" fmla="*/ 6089 w 10000"/>
                <a:gd name="connsiteY132" fmla="*/ 7374 h 10000"/>
                <a:gd name="connsiteX133" fmla="*/ 6089 w 10000"/>
                <a:gd name="connsiteY133" fmla="*/ 7374 h 10000"/>
                <a:gd name="connsiteX134" fmla="*/ 6089 w 10000"/>
                <a:gd name="connsiteY134" fmla="*/ 7374 h 10000"/>
                <a:gd name="connsiteX135" fmla="*/ 6089 w 10000"/>
                <a:gd name="connsiteY135" fmla="*/ 7374 h 10000"/>
                <a:gd name="connsiteX136" fmla="*/ 6089 w 10000"/>
                <a:gd name="connsiteY136" fmla="*/ 7344 h 10000"/>
                <a:gd name="connsiteX137" fmla="*/ 6089 w 10000"/>
                <a:gd name="connsiteY137" fmla="*/ 7344 h 10000"/>
                <a:gd name="connsiteX138" fmla="*/ 6129 w 10000"/>
                <a:gd name="connsiteY138" fmla="*/ 7016 h 10000"/>
                <a:gd name="connsiteX139" fmla="*/ 6179 w 10000"/>
                <a:gd name="connsiteY139" fmla="*/ 6754 h 10000"/>
                <a:gd name="connsiteX140" fmla="*/ 6240 w 10000"/>
                <a:gd name="connsiteY140" fmla="*/ 6531 h 10000"/>
                <a:gd name="connsiteX141" fmla="*/ 6280 w 10000"/>
                <a:gd name="connsiteY141" fmla="*/ 6453 h 10000"/>
                <a:gd name="connsiteX142" fmla="*/ 6321 w 10000"/>
                <a:gd name="connsiteY142" fmla="*/ 6366 h 10000"/>
                <a:gd name="connsiteX143" fmla="*/ 6351 w 10000"/>
                <a:gd name="connsiteY143" fmla="*/ 6309 h 10000"/>
                <a:gd name="connsiteX144" fmla="*/ 6401 w 10000"/>
                <a:gd name="connsiteY144" fmla="*/ 6250 h 10000"/>
                <a:gd name="connsiteX145" fmla="*/ 6452 w 10000"/>
                <a:gd name="connsiteY145" fmla="*/ 6202 h 10000"/>
                <a:gd name="connsiteX146" fmla="*/ 6512 w 10000"/>
                <a:gd name="connsiteY146" fmla="*/ 6163 h 10000"/>
                <a:gd name="connsiteX147" fmla="*/ 6563 w 10000"/>
                <a:gd name="connsiteY147" fmla="*/ 6134 h 10000"/>
                <a:gd name="connsiteX148" fmla="*/ 6623 w 10000"/>
                <a:gd name="connsiteY148" fmla="*/ 6125 h 10000"/>
                <a:gd name="connsiteX149" fmla="*/ 6694 w 10000"/>
                <a:gd name="connsiteY149" fmla="*/ 6105 h 10000"/>
                <a:gd name="connsiteX150" fmla="*/ 6774 w 10000"/>
                <a:gd name="connsiteY150" fmla="*/ 6096 h 10000"/>
                <a:gd name="connsiteX151" fmla="*/ 6774 w 10000"/>
                <a:gd name="connsiteY151" fmla="*/ 6096 h 10000"/>
                <a:gd name="connsiteX152" fmla="*/ 6774 w 10000"/>
                <a:gd name="connsiteY152" fmla="*/ 6096 h 10000"/>
                <a:gd name="connsiteX153" fmla="*/ 6774 w 10000"/>
                <a:gd name="connsiteY153" fmla="*/ 6096 h 10000"/>
                <a:gd name="connsiteX154" fmla="*/ 6774 w 10000"/>
                <a:gd name="connsiteY154" fmla="*/ 6096 h 10000"/>
                <a:gd name="connsiteX155" fmla="*/ 6774 w 10000"/>
                <a:gd name="connsiteY155" fmla="*/ 6096 h 10000"/>
                <a:gd name="connsiteX156" fmla="*/ 6774 w 10000"/>
                <a:gd name="connsiteY156" fmla="*/ 6096 h 10000"/>
                <a:gd name="connsiteX157" fmla="*/ 6774 w 10000"/>
                <a:gd name="connsiteY157" fmla="*/ 6096 h 10000"/>
                <a:gd name="connsiteX158" fmla="*/ 6875 w 10000"/>
                <a:gd name="connsiteY158" fmla="*/ 6105 h 10000"/>
                <a:gd name="connsiteX159" fmla="*/ 7006 w 10000"/>
                <a:gd name="connsiteY159" fmla="*/ 6134 h 10000"/>
                <a:gd name="connsiteX160" fmla="*/ 7137 w 10000"/>
                <a:gd name="connsiteY160" fmla="*/ 6154 h 10000"/>
                <a:gd name="connsiteX161" fmla="*/ 7268 w 10000"/>
                <a:gd name="connsiteY161" fmla="*/ 6202 h 10000"/>
                <a:gd name="connsiteX162" fmla="*/ 7601 w 10000"/>
                <a:gd name="connsiteY162" fmla="*/ 6318 h 10000"/>
                <a:gd name="connsiteX163" fmla="*/ 7964 w 10000"/>
                <a:gd name="connsiteY163" fmla="*/ 6464 h 10000"/>
                <a:gd name="connsiteX164" fmla="*/ 7964 w 10000"/>
                <a:gd name="connsiteY164" fmla="*/ 6464 h 10000"/>
                <a:gd name="connsiteX165" fmla="*/ 7984 w 10000"/>
                <a:gd name="connsiteY165" fmla="*/ 6464 h 10000"/>
                <a:gd name="connsiteX166" fmla="*/ 7984 w 10000"/>
                <a:gd name="connsiteY166" fmla="*/ 6464 h 10000"/>
                <a:gd name="connsiteX167" fmla="*/ 7994 w 10000"/>
                <a:gd name="connsiteY167" fmla="*/ 6464 h 10000"/>
                <a:gd name="connsiteX168" fmla="*/ 7994 w 10000"/>
                <a:gd name="connsiteY168" fmla="*/ 6464 h 10000"/>
                <a:gd name="connsiteX169" fmla="*/ 8216 w 10000"/>
                <a:gd name="connsiteY169" fmla="*/ 6540 h 10000"/>
                <a:gd name="connsiteX170" fmla="*/ 8407 w 10000"/>
                <a:gd name="connsiteY170" fmla="*/ 6601 h 10000"/>
                <a:gd name="connsiteX171" fmla="*/ 8599 w 10000"/>
                <a:gd name="connsiteY171" fmla="*/ 6639 h 10000"/>
                <a:gd name="connsiteX172" fmla="*/ 8770 w 10000"/>
                <a:gd name="connsiteY172" fmla="*/ 6648 h 10000"/>
                <a:gd name="connsiteX173" fmla="*/ 8770 w 10000"/>
                <a:gd name="connsiteY173" fmla="*/ 6648 h 10000"/>
                <a:gd name="connsiteX174" fmla="*/ 8770 w 10000"/>
                <a:gd name="connsiteY174" fmla="*/ 6648 h 10000"/>
                <a:gd name="connsiteX175" fmla="*/ 8770 w 10000"/>
                <a:gd name="connsiteY175" fmla="*/ 6648 h 10000"/>
                <a:gd name="connsiteX176" fmla="*/ 8770 w 10000"/>
                <a:gd name="connsiteY176" fmla="*/ 6648 h 10000"/>
                <a:gd name="connsiteX177" fmla="*/ 8770 w 10000"/>
                <a:gd name="connsiteY177" fmla="*/ 6648 h 10000"/>
                <a:gd name="connsiteX178" fmla="*/ 8911 w 10000"/>
                <a:gd name="connsiteY178" fmla="*/ 6639 h 10000"/>
                <a:gd name="connsiteX179" fmla="*/ 9032 w 10000"/>
                <a:gd name="connsiteY179" fmla="*/ 6601 h 10000"/>
                <a:gd name="connsiteX180" fmla="*/ 9093 w 10000"/>
                <a:gd name="connsiteY180" fmla="*/ 6578 h 10000"/>
                <a:gd name="connsiteX181" fmla="*/ 9143 w 10000"/>
                <a:gd name="connsiteY181" fmla="*/ 6550 h 10000"/>
                <a:gd name="connsiteX182" fmla="*/ 9194 w 10000"/>
                <a:gd name="connsiteY182" fmla="*/ 6522 h 10000"/>
                <a:gd name="connsiteX183" fmla="*/ 9244 w 10000"/>
                <a:gd name="connsiteY183" fmla="*/ 6473 h 10000"/>
                <a:gd name="connsiteX184" fmla="*/ 9274 w 10000"/>
                <a:gd name="connsiteY184" fmla="*/ 6426 h 10000"/>
                <a:gd name="connsiteX185" fmla="*/ 9315 w 10000"/>
                <a:gd name="connsiteY185" fmla="*/ 6366 h 10000"/>
                <a:gd name="connsiteX186" fmla="*/ 9375 w 10000"/>
                <a:gd name="connsiteY186" fmla="*/ 6232 h 10000"/>
                <a:gd name="connsiteX187" fmla="*/ 9425 w 10000"/>
                <a:gd name="connsiteY187" fmla="*/ 6047 h 10000"/>
                <a:gd name="connsiteX188" fmla="*/ 9446 w 10000"/>
                <a:gd name="connsiteY188" fmla="*/ 5853 h 10000"/>
                <a:gd name="connsiteX189" fmla="*/ 9456 w 10000"/>
                <a:gd name="connsiteY189" fmla="*/ 5600 h 10000"/>
                <a:gd name="connsiteX190" fmla="*/ 9446 w 10000"/>
                <a:gd name="connsiteY190" fmla="*/ 5330 h 10000"/>
                <a:gd name="connsiteX191" fmla="*/ 9415 w 10000"/>
                <a:gd name="connsiteY191" fmla="*/ 5020 h 10000"/>
                <a:gd name="connsiteX192" fmla="*/ 9365 w 10000"/>
                <a:gd name="connsiteY192" fmla="*/ 4650 h 10000"/>
                <a:gd name="connsiteX193" fmla="*/ 9284 w 10000"/>
                <a:gd name="connsiteY193" fmla="*/ 4254 h 10000"/>
                <a:gd name="connsiteX194" fmla="*/ 9204 w 10000"/>
                <a:gd name="connsiteY194" fmla="*/ 3789 h 10000"/>
                <a:gd name="connsiteX195" fmla="*/ 9083 w 10000"/>
                <a:gd name="connsiteY195" fmla="*/ 3304 h 10000"/>
                <a:gd name="connsiteX196" fmla="*/ 8931 w 10000"/>
                <a:gd name="connsiteY196" fmla="*/ 2763 h 10000"/>
                <a:gd name="connsiteX197" fmla="*/ 8931 w 10000"/>
                <a:gd name="connsiteY197" fmla="*/ 2763 h 10000"/>
                <a:gd name="connsiteX198" fmla="*/ 8931 w 10000"/>
                <a:gd name="connsiteY198" fmla="*/ 2723 h 10000"/>
                <a:gd name="connsiteX199" fmla="*/ 8931 w 10000"/>
                <a:gd name="connsiteY199" fmla="*/ 2723 h 10000"/>
                <a:gd name="connsiteX200" fmla="*/ 8921 w 10000"/>
                <a:gd name="connsiteY200" fmla="*/ 2713 h 10000"/>
                <a:gd name="connsiteX201" fmla="*/ 8921 w 10000"/>
                <a:gd name="connsiteY201" fmla="*/ 2713 h 10000"/>
                <a:gd name="connsiteX202" fmla="*/ 8911 w 10000"/>
                <a:gd name="connsiteY202" fmla="*/ 2665 h 10000"/>
                <a:gd name="connsiteX203" fmla="*/ 8911 w 10000"/>
                <a:gd name="connsiteY203" fmla="*/ 2665 h 10000"/>
                <a:gd name="connsiteX204" fmla="*/ 8911 w 10000"/>
                <a:gd name="connsiteY204" fmla="*/ 2656 h 10000"/>
                <a:gd name="connsiteX205" fmla="*/ 8911 w 10000"/>
                <a:gd name="connsiteY205" fmla="*/ 2656 h 10000"/>
                <a:gd name="connsiteX206" fmla="*/ 8911 w 10000"/>
                <a:gd name="connsiteY206" fmla="*/ 2656 h 10000"/>
                <a:gd name="connsiteX207" fmla="*/ 8911 w 10000"/>
                <a:gd name="connsiteY207" fmla="*/ 2656 h 10000"/>
                <a:gd name="connsiteX208" fmla="*/ 8478 w 10000"/>
                <a:gd name="connsiteY208" fmla="*/ 2685 h 10000"/>
                <a:gd name="connsiteX209" fmla="*/ 8044 w 10000"/>
                <a:gd name="connsiteY209" fmla="*/ 2723 h 10000"/>
                <a:gd name="connsiteX210" fmla="*/ 7147 w 10000"/>
                <a:gd name="connsiteY210" fmla="*/ 2819 h 10000"/>
                <a:gd name="connsiteX211" fmla="*/ 6300 w 10000"/>
                <a:gd name="connsiteY211" fmla="*/ 2917 h 10000"/>
                <a:gd name="connsiteX212" fmla="*/ 5917 w 10000"/>
                <a:gd name="connsiteY212" fmla="*/ 2946 h 10000"/>
                <a:gd name="connsiteX213" fmla="*/ 5554 w 10000"/>
                <a:gd name="connsiteY213" fmla="*/ 2975 h 10000"/>
                <a:gd name="connsiteX214" fmla="*/ 5554 w 10000"/>
                <a:gd name="connsiteY214" fmla="*/ 2975 h 10000"/>
                <a:gd name="connsiteX215" fmla="*/ 5484 w 10000"/>
                <a:gd name="connsiteY215" fmla="*/ 2975 h 10000"/>
                <a:gd name="connsiteX216" fmla="*/ 5484 w 10000"/>
                <a:gd name="connsiteY216" fmla="*/ 2975 h 10000"/>
                <a:gd name="connsiteX217" fmla="*/ 5484 w 10000"/>
                <a:gd name="connsiteY217" fmla="*/ 2975 h 10000"/>
                <a:gd name="connsiteX218" fmla="*/ 5484 w 10000"/>
                <a:gd name="connsiteY218" fmla="*/ 2975 h 10000"/>
                <a:gd name="connsiteX219" fmla="*/ 5484 w 10000"/>
                <a:gd name="connsiteY219" fmla="*/ 2975 h 10000"/>
                <a:gd name="connsiteX220" fmla="*/ 5484 w 10000"/>
                <a:gd name="connsiteY220" fmla="*/ 2975 h 10000"/>
                <a:gd name="connsiteX221" fmla="*/ 5484 w 10000"/>
                <a:gd name="connsiteY221" fmla="*/ 2975 h 10000"/>
                <a:gd name="connsiteX222" fmla="*/ 5313 w 10000"/>
                <a:gd name="connsiteY222" fmla="*/ 2955 h 10000"/>
                <a:gd name="connsiteX223" fmla="*/ 5151 w 10000"/>
                <a:gd name="connsiteY223" fmla="*/ 2927 h 10000"/>
                <a:gd name="connsiteX224" fmla="*/ 5030 w 10000"/>
                <a:gd name="connsiteY224" fmla="*/ 2868 h 10000"/>
                <a:gd name="connsiteX225" fmla="*/ 4919 w 10000"/>
                <a:gd name="connsiteY225" fmla="*/ 2790 h 10000"/>
                <a:gd name="connsiteX226" fmla="*/ 4829 w 10000"/>
                <a:gd name="connsiteY226" fmla="*/ 2703 h 10000"/>
                <a:gd name="connsiteX227" fmla="*/ 4748 w 10000"/>
                <a:gd name="connsiteY227" fmla="*/ 2597 h 10000"/>
                <a:gd name="connsiteX228" fmla="*/ 4708 w 10000"/>
                <a:gd name="connsiteY228" fmla="*/ 2482 h 10000"/>
                <a:gd name="connsiteX229" fmla="*/ 4667 w 10000"/>
                <a:gd name="connsiteY229" fmla="*/ 2346 h 10000"/>
                <a:gd name="connsiteX230" fmla="*/ 4637 w 10000"/>
                <a:gd name="connsiteY230" fmla="*/ 2210 h 10000"/>
                <a:gd name="connsiteX231" fmla="*/ 4627 w 10000"/>
                <a:gd name="connsiteY231" fmla="*/ 2065 h 10000"/>
                <a:gd name="connsiteX232" fmla="*/ 4627 w 10000"/>
                <a:gd name="connsiteY232" fmla="*/ 1909 h 10000"/>
                <a:gd name="connsiteX233" fmla="*/ 4637 w 10000"/>
                <a:gd name="connsiteY233" fmla="*/ 1762 h 10000"/>
                <a:gd name="connsiteX234" fmla="*/ 4667 w 10000"/>
                <a:gd name="connsiteY234" fmla="*/ 1598 h 10000"/>
                <a:gd name="connsiteX235" fmla="*/ 4688 w 10000"/>
                <a:gd name="connsiteY235" fmla="*/ 1443 h 10000"/>
                <a:gd name="connsiteX236" fmla="*/ 4728 w 10000"/>
                <a:gd name="connsiteY236" fmla="*/ 1289 h 10000"/>
                <a:gd name="connsiteX237" fmla="*/ 4778 w 10000"/>
                <a:gd name="connsiteY237" fmla="*/ 1134 h 10000"/>
                <a:gd name="connsiteX238" fmla="*/ 4778 w 10000"/>
                <a:gd name="connsiteY238" fmla="*/ 1134 h 10000"/>
                <a:gd name="connsiteX239" fmla="*/ 4778 w 10000"/>
                <a:gd name="connsiteY239" fmla="*/ 1134 h 10000"/>
                <a:gd name="connsiteX240" fmla="*/ 4778 w 10000"/>
                <a:gd name="connsiteY240" fmla="*/ 1134 h 10000"/>
                <a:gd name="connsiteX241" fmla="*/ 4778 w 10000"/>
                <a:gd name="connsiteY241" fmla="*/ 1134 h 10000"/>
                <a:gd name="connsiteX242" fmla="*/ 4778 w 10000"/>
                <a:gd name="connsiteY242" fmla="*/ 1134 h 10000"/>
                <a:gd name="connsiteX243" fmla="*/ 4788 w 10000"/>
                <a:gd name="connsiteY243" fmla="*/ 1123 h 10000"/>
                <a:gd name="connsiteX244" fmla="*/ 4788 w 10000"/>
                <a:gd name="connsiteY244" fmla="*/ 1123 h 10000"/>
                <a:gd name="connsiteX245" fmla="*/ 4788 w 10000"/>
                <a:gd name="connsiteY245" fmla="*/ 1123 h 10000"/>
                <a:gd name="connsiteX246" fmla="*/ 4788 w 10000"/>
                <a:gd name="connsiteY246" fmla="*/ 1123 h 10000"/>
                <a:gd name="connsiteX247" fmla="*/ 4788 w 10000"/>
                <a:gd name="connsiteY247" fmla="*/ 1114 h 10000"/>
                <a:gd name="connsiteX248" fmla="*/ 4788 w 10000"/>
                <a:gd name="connsiteY248" fmla="*/ 1114 h 10000"/>
                <a:gd name="connsiteX249" fmla="*/ 4788 w 10000"/>
                <a:gd name="connsiteY249" fmla="*/ 1114 h 10000"/>
                <a:gd name="connsiteX250" fmla="*/ 4788 w 10000"/>
                <a:gd name="connsiteY250" fmla="*/ 1114 h 10000"/>
                <a:gd name="connsiteX251" fmla="*/ 4788 w 10000"/>
                <a:gd name="connsiteY251" fmla="*/ 1104 h 10000"/>
                <a:gd name="connsiteX252" fmla="*/ 4788 w 10000"/>
                <a:gd name="connsiteY252" fmla="*/ 1104 h 10000"/>
                <a:gd name="connsiteX253" fmla="*/ 4788 w 10000"/>
                <a:gd name="connsiteY253" fmla="*/ 1104 h 10000"/>
                <a:gd name="connsiteX254" fmla="*/ 4788 w 10000"/>
                <a:gd name="connsiteY254" fmla="*/ 1104 h 10000"/>
                <a:gd name="connsiteX255" fmla="*/ 4788 w 10000"/>
                <a:gd name="connsiteY255" fmla="*/ 1094 h 10000"/>
                <a:gd name="connsiteX256" fmla="*/ 4788 w 10000"/>
                <a:gd name="connsiteY256" fmla="*/ 1094 h 10000"/>
                <a:gd name="connsiteX257" fmla="*/ 4859 w 10000"/>
                <a:gd name="connsiteY257" fmla="*/ 853 h 10000"/>
                <a:gd name="connsiteX258" fmla="*/ 4909 w 10000"/>
                <a:gd name="connsiteY258" fmla="*/ 640 h 10000"/>
                <a:gd name="connsiteX259" fmla="*/ 4919 w 10000"/>
                <a:gd name="connsiteY259" fmla="*/ 553 h 10000"/>
                <a:gd name="connsiteX260" fmla="*/ 4919 w 10000"/>
                <a:gd name="connsiteY260" fmla="*/ 454 h 10000"/>
                <a:gd name="connsiteX261" fmla="*/ 4909 w 10000"/>
                <a:gd name="connsiteY261" fmla="*/ 377 h 10000"/>
                <a:gd name="connsiteX262" fmla="*/ 4899 w 10000"/>
                <a:gd name="connsiteY262" fmla="*/ 300 h 10000"/>
                <a:gd name="connsiteX263" fmla="*/ 4859 w 10000"/>
                <a:gd name="connsiteY263" fmla="*/ 233 h 10000"/>
                <a:gd name="connsiteX264" fmla="*/ 4829 w 10000"/>
                <a:gd name="connsiteY264" fmla="*/ 175 h 10000"/>
                <a:gd name="connsiteX265" fmla="*/ 4778 w 10000"/>
                <a:gd name="connsiteY265" fmla="*/ 115 h 10000"/>
                <a:gd name="connsiteX266" fmla="*/ 4708 w 10000"/>
                <a:gd name="connsiteY266" fmla="*/ 77 h 10000"/>
                <a:gd name="connsiteX267" fmla="*/ 4627 w 10000"/>
                <a:gd name="connsiteY267" fmla="*/ 47 h 10000"/>
                <a:gd name="connsiteX268" fmla="*/ 4536 w 10000"/>
                <a:gd name="connsiteY268" fmla="*/ 9 h 10000"/>
                <a:gd name="connsiteX269" fmla="*/ 4425 w 10000"/>
                <a:gd name="connsiteY269" fmla="*/ 0 h 10000"/>
                <a:gd name="connsiteX270" fmla="*/ 4304 w 10000"/>
                <a:gd name="connsiteY270" fmla="*/ 0 h 10000"/>
                <a:gd name="connsiteX271" fmla="*/ 4304 w 10000"/>
                <a:gd name="connsiteY271" fmla="*/ 0 h 10000"/>
                <a:gd name="connsiteX272" fmla="*/ 4304 w 10000"/>
                <a:gd name="connsiteY272" fmla="*/ 0 h 10000"/>
                <a:gd name="connsiteX0" fmla="*/ 4304 w 10000"/>
                <a:gd name="connsiteY0" fmla="*/ 0 h 10000"/>
                <a:gd name="connsiteX1" fmla="*/ 4304 w 10000"/>
                <a:gd name="connsiteY1" fmla="*/ 0 h 10000"/>
                <a:gd name="connsiteX2" fmla="*/ 4304 w 10000"/>
                <a:gd name="connsiteY2" fmla="*/ 0 h 10000"/>
                <a:gd name="connsiteX3" fmla="*/ 4163 w 10000"/>
                <a:gd name="connsiteY3" fmla="*/ 0 h 10000"/>
                <a:gd name="connsiteX4" fmla="*/ 4002 w 10000"/>
                <a:gd name="connsiteY4" fmla="*/ 9 h 10000"/>
                <a:gd name="connsiteX5" fmla="*/ 3851 w 10000"/>
                <a:gd name="connsiteY5" fmla="*/ 30 h 10000"/>
                <a:gd name="connsiteX6" fmla="*/ 3659 w 10000"/>
                <a:gd name="connsiteY6" fmla="*/ 68 h 10000"/>
                <a:gd name="connsiteX7" fmla="*/ 3659 w 10000"/>
                <a:gd name="connsiteY7" fmla="*/ 68 h 10000"/>
                <a:gd name="connsiteX8" fmla="*/ 3659 w 10000"/>
                <a:gd name="connsiteY8" fmla="*/ 68 h 10000"/>
                <a:gd name="connsiteX9" fmla="*/ 3659 w 10000"/>
                <a:gd name="connsiteY9" fmla="*/ 68 h 10000"/>
                <a:gd name="connsiteX10" fmla="*/ 3649 w 10000"/>
                <a:gd name="connsiteY10" fmla="*/ 68 h 10000"/>
                <a:gd name="connsiteX11" fmla="*/ 3649 w 10000"/>
                <a:gd name="connsiteY11" fmla="*/ 68 h 10000"/>
                <a:gd name="connsiteX12" fmla="*/ 3649 w 10000"/>
                <a:gd name="connsiteY12" fmla="*/ 77 h 10000"/>
                <a:gd name="connsiteX13" fmla="*/ 3649 w 10000"/>
                <a:gd name="connsiteY13" fmla="*/ 77 h 10000"/>
                <a:gd name="connsiteX14" fmla="*/ 3649 w 10000"/>
                <a:gd name="connsiteY14" fmla="*/ 77 h 10000"/>
                <a:gd name="connsiteX15" fmla="*/ 3407 w 10000"/>
                <a:gd name="connsiteY15" fmla="*/ 135 h 10000"/>
                <a:gd name="connsiteX16" fmla="*/ 3216 w 10000"/>
                <a:gd name="connsiteY16" fmla="*/ 194 h 10000"/>
                <a:gd name="connsiteX17" fmla="*/ 3054 w 10000"/>
                <a:gd name="connsiteY17" fmla="*/ 272 h 10000"/>
                <a:gd name="connsiteX18" fmla="*/ 2913 w 10000"/>
                <a:gd name="connsiteY18" fmla="*/ 350 h 10000"/>
                <a:gd name="connsiteX19" fmla="*/ 2833 w 10000"/>
                <a:gd name="connsiteY19" fmla="*/ 436 h 10000"/>
                <a:gd name="connsiteX20" fmla="*/ 2792 w 10000"/>
                <a:gd name="connsiteY20" fmla="*/ 475 h 10000"/>
                <a:gd name="connsiteX21" fmla="*/ 2772 w 10000"/>
                <a:gd name="connsiteY21" fmla="*/ 523 h 10000"/>
                <a:gd name="connsiteX22" fmla="*/ 2732 w 10000"/>
                <a:gd name="connsiteY22" fmla="*/ 628 h 10000"/>
                <a:gd name="connsiteX23" fmla="*/ 2722 w 10000"/>
                <a:gd name="connsiteY23" fmla="*/ 746 h 10000"/>
                <a:gd name="connsiteX24" fmla="*/ 2722 w 10000"/>
                <a:gd name="connsiteY24" fmla="*/ 746 h 10000"/>
                <a:gd name="connsiteX25" fmla="*/ 2732 w 10000"/>
                <a:gd name="connsiteY25" fmla="*/ 881 h 10000"/>
                <a:gd name="connsiteX26" fmla="*/ 2762 w 10000"/>
                <a:gd name="connsiteY26" fmla="*/ 1008 h 10000"/>
                <a:gd name="connsiteX27" fmla="*/ 2792 w 10000"/>
                <a:gd name="connsiteY27" fmla="*/ 1153 h 10000"/>
                <a:gd name="connsiteX28" fmla="*/ 2853 w 10000"/>
                <a:gd name="connsiteY28" fmla="*/ 1316 h 10000"/>
                <a:gd name="connsiteX29" fmla="*/ 2984 w 10000"/>
                <a:gd name="connsiteY29" fmla="*/ 1666 h 10000"/>
                <a:gd name="connsiteX30" fmla="*/ 3125 w 10000"/>
                <a:gd name="connsiteY30" fmla="*/ 2093 h 10000"/>
                <a:gd name="connsiteX31" fmla="*/ 3125 w 10000"/>
                <a:gd name="connsiteY31" fmla="*/ 2093 h 10000"/>
                <a:gd name="connsiteX32" fmla="*/ 3125 w 10000"/>
                <a:gd name="connsiteY32" fmla="*/ 2093 h 10000"/>
                <a:gd name="connsiteX33" fmla="*/ 3125 w 10000"/>
                <a:gd name="connsiteY33" fmla="*/ 2104 h 10000"/>
                <a:gd name="connsiteX34" fmla="*/ 3125 w 10000"/>
                <a:gd name="connsiteY34" fmla="*/ 2104 h 10000"/>
                <a:gd name="connsiteX35" fmla="*/ 3135 w 10000"/>
                <a:gd name="connsiteY35" fmla="*/ 2113 h 10000"/>
                <a:gd name="connsiteX36" fmla="*/ 3135 w 10000"/>
                <a:gd name="connsiteY36" fmla="*/ 2113 h 10000"/>
                <a:gd name="connsiteX37" fmla="*/ 3175 w 10000"/>
                <a:gd name="connsiteY37" fmla="*/ 2229 h 10000"/>
                <a:gd name="connsiteX38" fmla="*/ 3196 w 10000"/>
                <a:gd name="connsiteY38" fmla="*/ 2346 h 10000"/>
                <a:gd name="connsiteX39" fmla="*/ 3216 w 10000"/>
                <a:gd name="connsiteY39" fmla="*/ 2452 h 10000"/>
                <a:gd name="connsiteX40" fmla="*/ 3216 w 10000"/>
                <a:gd name="connsiteY40" fmla="*/ 2550 h 10000"/>
                <a:gd name="connsiteX41" fmla="*/ 3196 w 10000"/>
                <a:gd name="connsiteY41" fmla="*/ 2626 h 10000"/>
                <a:gd name="connsiteX42" fmla="*/ 3175 w 10000"/>
                <a:gd name="connsiteY42" fmla="*/ 2703 h 10000"/>
                <a:gd name="connsiteX43" fmla="*/ 3145 w 10000"/>
                <a:gd name="connsiteY43" fmla="*/ 2763 h 10000"/>
                <a:gd name="connsiteX44" fmla="*/ 3105 w 10000"/>
                <a:gd name="connsiteY44" fmla="*/ 2811 h 10000"/>
                <a:gd name="connsiteX45" fmla="*/ 3065 w 10000"/>
                <a:gd name="connsiteY45" fmla="*/ 2849 h 10000"/>
                <a:gd name="connsiteX46" fmla="*/ 3004 w 10000"/>
                <a:gd name="connsiteY46" fmla="*/ 2888 h 10000"/>
                <a:gd name="connsiteX47" fmla="*/ 2944 w 10000"/>
                <a:gd name="connsiteY47" fmla="*/ 2917 h 10000"/>
                <a:gd name="connsiteX48" fmla="*/ 2873 w 10000"/>
                <a:gd name="connsiteY48" fmla="*/ 2936 h 10000"/>
                <a:gd name="connsiteX49" fmla="*/ 2722 w 10000"/>
                <a:gd name="connsiteY49" fmla="*/ 2955 h 10000"/>
                <a:gd name="connsiteX50" fmla="*/ 2550 w 10000"/>
                <a:gd name="connsiteY50" fmla="*/ 2975 h 10000"/>
                <a:gd name="connsiteX51" fmla="*/ 2550 w 10000"/>
                <a:gd name="connsiteY51" fmla="*/ 2975 h 10000"/>
                <a:gd name="connsiteX52" fmla="*/ 2550 w 10000"/>
                <a:gd name="connsiteY52" fmla="*/ 2975 h 10000"/>
                <a:gd name="connsiteX53" fmla="*/ 2550 w 10000"/>
                <a:gd name="connsiteY53" fmla="*/ 2975 h 10000"/>
                <a:gd name="connsiteX54" fmla="*/ 2550 w 10000"/>
                <a:gd name="connsiteY54" fmla="*/ 2975 h 10000"/>
                <a:gd name="connsiteX55" fmla="*/ 2550 w 10000"/>
                <a:gd name="connsiteY55" fmla="*/ 2975 h 10000"/>
                <a:gd name="connsiteX56" fmla="*/ 2550 w 10000"/>
                <a:gd name="connsiteY56" fmla="*/ 2975 h 10000"/>
                <a:gd name="connsiteX57" fmla="*/ 2550 w 10000"/>
                <a:gd name="connsiteY57" fmla="*/ 2975 h 10000"/>
                <a:gd name="connsiteX58" fmla="*/ 2339 w 10000"/>
                <a:gd name="connsiteY58" fmla="*/ 2975 h 10000"/>
                <a:gd name="connsiteX59" fmla="*/ 2127 w 10000"/>
                <a:gd name="connsiteY59" fmla="*/ 2946 h 10000"/>
                <a:gd name="connsiteX60" fmla="*/ 2127 w 10000"/>
                <a:gd name="connsiteY60" fmla="*/ 2946 h 10000"/>
                <a:gd name="connsiteX61" fmla="*/ 1804 w 10000"/>
                <a:gd name="connsiteY61" fmla="*/ 2917 h 10000"/>
                <a:gd name="connsiteX62" fmla="*/ 1502 w 10000"/>
                <a:gd name="connsiteY62" fmla="*/ 2897 h 10000"/>
                <a:gd name="connsiteX63" fmla="*/ 1502 w 10000"/>
                <a:gd name="connsiteY63" fmla="*/ 2897 h 10000"/>
                <a:gd name="connsiteX64" fmla="*/ 1230 w 10000"/>
                <a:gd name="connsiteY64" fmla="*/ 2888 h 10000"/>
                <a:gd name="connsiteX65" fmla="*/ 867 w 10000"/>
                <a:gd name="connsiteY65" fmla="*/ 2868 h 10000"/>
                <a:gd name="connsiteX66" fmla="*/ 0 w 10000"/>
                <a:gd name="connsiteY66" fmla="*/ 2781 h 10000"/>
                <a:gd name="connsiteX67" fmla="*/ 0 w 10000"/>
                <a:gd name="connsiteY67" fmla="*/ 10000 h 10000"/>
                <a:gd name="connsiteX68" fmla="*/ 9990 w 10000"/>
                <a:gd name="connsiteY68" fmla="*/ 10000 h 10000"/>
                <a:gd name="connsiteX69" fmla="*/ 9990 w 10000"/>
                <a:gd name="connsiteY69" fmla="*/ 10000 h 10000"/>
                <a:gd name="connsiteX70" fmla="*/ 9990 w 10000"/>
                <a:gd name="connsiteY70" fmla="*/ 9847 h 10000"/>
                <a:gd name="connsiteX71" fmla="*/ 10000 w 10000"/>
                <a:gd name="connsiteY71" fmla="*/ 9477 h 10000"/>
                <a:gd name="connsiteX72" fmla="*/ 9970 w 10000"/>
                <a:gd name="connsiteY72" fmla="*/ 9168 h 10000"/>
                <a:gd name="connsiteX73" fmla="*/ 9940 w 10000"/>
                <a:gd name="connsiteY73" fmla="*/ 8895 h 10000"/>
                <a:gd name="connsiteX74" fmla="*/ 9879 w 10000"/>
                <a:gd name="connsiteY74" fmla="*/ 8673 h 10000"/>
                <a:gd name="connsiteX75" fmla="*/ 9798 w 10000"/>
                <a:gd name="connsiteY75" fmla="*/ 8470 h 10000"/>
                <a:gd name="connsiteX76" fmla="*/ 9718 w 10000"/>
                <a:gd name="connsiteY76" fmla="*/ 8314 h 10000"/>
                <a:gd name="connsiteX77" fmla="*/ 9617 w 10000"/>
                <a:gd name="connsiteY77" fmla="*/ 8188 h 10000"/>
                <a:gd name="connsiteX78" fmla="*/ 9506 w 10000"/>
                <a:gd name="connsiteY78" fmla="*/ 8091 h 10000"/>
                <a:gd name="connsiteX79" fmla="*/ 9395 w 10000"/>
                <a:gd name="connsiteY79" fmla="*/ 8024 h 10000"/>
                <a:gd name="connsiteX80" fmla="*/ 9274 w 10000"/>
                <a:gd name="connsiteY80" fmla="*/ 7976 h 10000"/>
                <a:gd name="connsiteX81" fmla="*/ 9153 w 10000"/>
                <a:gd name="connsiteY81" fmla="*/ 7947 h 10000"/>
                <a:gd name="connsiteX82" fmla="*/ 9022 w 10000"/>
                <a:gd name="connsiteY82" fmla="*/ 7926 h 10000"/>
                <a:gd name="connsiteX83" fmla="*/ 8901 w 10000"/>
                <a:gd name="connsiteY83" fmla="*/ 7926 h 10000"/>
                <a:gd name="connsiteX84" fmla="*/ 8901 w 10000"/>
                <a:gd name="connsiteY84" fmla="*/ 7926 h 10000"/>
                <a:gd name="connsiteX85" fmla="*/ 8901 w 10000"/>
                <a:gd name="connsiteY85" fmla="*/ 7926 h 10000"/>
                <a:gd name="connsiteX86" fmla="*/ 8901 w 10000"/>
                <a:gd name="connsiteY86" fmla="*/ 7926 h 10000"/>
                <a:gd name="connsiteX87" fmla="*/ 8901 w 10000"/>
                <a:gd name="connsiteY87" fmla="*/ 7926 h 10000"/>
                <a:gd name="connsiteX88" fmla="*/ 8901 w 10000"/>
                <a:gd name="connsiteY88" fmla="*/ 7926 h 10000"/>
                <a:gd name="connsiteX89" fmla="*/ 8700 w 10000"/>
                <a:gd name="connsiteY89" fmla="*/ 7926 h 10000"/>
                <a:gd name="connsiteX90" fmla="*/ 8528 w 10000"/>
                <a:gd name="connsiteY90" fmla="*/ 7947 h 10000"/>
                <a:gd name="connsiteX91" fmla="*/ 8528 w 10000"/>
                <a:gd name="connsiteY91" fmla="*/ 7947 h 10000"/>
                <a:gd name="connsiteX92" fmla="*/ 8528 w 10000"/>
                <a:gd name="connsiteY92" fmla="*/ 7947 h 10000"/>
                <a:gd name="connsiteX93" fmla="*/ 8528 w 10000"/>
                <a:gd name="connsiteY93" fmla="*/ 7947 h 10000"/>
                <a:gd name="connsiteX94" fmla="*/ 8518 w 10000"/>
                <a:gd name="connsiteY94" fmla="*/ 7955 h 10000"/>
                <a:gd name="connsiteX95" fmla="*/ 8518 w 10000"/>
                <a:gd name="connsiteY95" fmla="*/ 7955 h 10000"/>
                <a:gd name="connsiteX96" fmla="*/ 8508 w 10000"/>
                <a:gd name="connsiteY96" fmla="*/ 7955 h 10000"/>
                <a:gd name="connsiteX97" fmla="*/ 8508 w 10000"/>
                <a:gd name="connsiteY97" fmla="*/ 7955 h 10000"/>
                <a:gd name="connsiteX98" fmla="*/ 8508 w 10000"/>
                <a:gd name="connsiteY98" fmla="*/ 7955 h 10000"/>
                <a:gd name="connsiteX99" fmla="*/ 8289 w 10000"/>
                <a:gd name="connsiteY99" fmla="*/ 7190 h 10000"/>
                <a:gd name="connsiteX100" fmla="*/ 8337 w 10000"/>
                <a:gd name="connsiteY100" fmla="*/ 7976 h 10000"/>
                <a:gd name="connsiteX101" fmla="*/ 8135 w 10000"/>
                <a:gd name="connsiteY101" fmla="*/ 8024 h 10000"/>
                <a:gd name="connsiteX102" fmla="*/ 7671 w 10000"/>
                <a:gd name="connsiteY102" fmla="*/ 8139 h 10000"/>
                <a:gd name="connsiteX103" fmla="*/ 7671 w 10000"/>
                <a:gd name="connsiteY103" fmla="*/ 8139 h 10000"/>
                <a:gd name="connsiteX104" fmla="*/ 7671 w 10000"/>
                <a:gd name="connsiteY104" fmla="*/ 8139 h 10000"/>
                <a:gd name="connsiteX105" fmla="*/ 7671 w 10000"/>
                <a:gd name="connsiteY105" fmla="*/ 8139 h 10000"/>
                <a:gd name="connsiteX106" fmla="*/ 7661 w 10000"/>
                <a:gd name="connsiteY106" fmla="*/ 8139 h 10000"/>
                <a:gd name="connsiteX107" fmla="*/ 7661 w 10000"/>
                <a:gd name="connsiteY107" fmla="*/ 8139 h 10000"/>
                <a:gd name="connsiteX108" fmla="*/ 7450 w 10000"/>
                <a:gd name="connsiteY108" fmla="*/ 8188 h 10000"/>
                <a:gd name="connsiteX109" fmla="*/ 7248 w 10000"/>
                <a:gd name="connsiteY109" fmla="*/ 8237 h 10000"/>
                <a:gd name="connsiteX110" fmla="*/ 7036 w 10000"/>
                <a:gd name="connsiteY110" fmla="*/ 8275 h 10000"/>
                <a:gd name="connsiteX111" fmla="*/ 6835 w 10000"/>
                <a:gd name="connsiteY111" fmla="*/ 8275 h 10000"/>
                <a:gd name="connsiteX112" fmla="*/ 6835 w 10000"/>
                <a:gd name="connsiteY112" fmla="*/ 8275 h 10000"/>
                <a:gd name="connsiteX113" fmla="*/ 6835 w 10000"/>
                <a:gd name="connsiteY113" fmla="*/ 8275 h 10000"/>
                <a:gd name="connsiteX114" fmla="*/ 6835 w 10000"/>
                <a:gd name="connsiteY114" fmla="*/ 8275 h 10000"/>
                <a:gd name="connsiteX115" fmla="*/ 6835 w 10000"/>
                <a:gd name="connsiteY115" fmla="*/ 8275 h 10000"/>
                <a:gd name="connsiteX116" fmla="*/ 6835 w 10000"/>
                <a:gd name="connsiteY116" fmla="*/ 8275 h 10000"/>
                <a:gd name="connsiteX117" fmla="*/ 6835 w 10000"/>
                <a:gd name="connsiteY117" fmla="*/ 8275 h 10000"/>
                <a:gd name="connsiteX118" fmla="*/ 6835 w 10000"/>
                <a:gd name="connsiteY118" fmla="*/ 8275 h 10000"/>
                <a:gd name="connsiteX119" fmla="*/ 6663 w 10000"/>
                <a:gd name="connsiteY119" fmla="*/ 8275 h 10000"/>
                <a:gd name="connsiteX120" fmla="*/ 6512 w 10000"/>
                <a:gd name="connsiteY120" fmla="*/ 8237 h 10000"/>
                <a:gd name="connsiteX121" fmla="*/ 6442 w 10000"/>
                <a:gd name="connsiteY121" fmla="*/ 8207 h 10000"/>
                <a:gd name="connsiteX122" fmla="*/ 6381 w 10000"/>
                <a:gd name="connsiteY122" fmla="*/ 8177 h 10000"/>
                <a:gd name="connsiteX123" fmla="*/ 6321 w 10000"/>
                <a:gd name="connsiteY123" fmla="*/ 8139 h 10000"/>
                <a:gd name="connsiteX124" fmla="*/ 6270 w 10000"/>
                <a:gd name="connsiteY124" fmla="*/ 8091 h 10000"/>
                <a:gd name="connsiteX125" fmla="*/ 6220 w 10000"/>
                <a:gd name="connsiteY125" fmla="*/ 8032 h 10000"/>
                <a:gd name="connsiteX126" fmla="*/ 6169 w 10000"/>
                <a:gd name="connsiteY126" fmla="*/ 7965 h 10000"/>
                <a:gd name="connsiteX127" fmla="*/ 6149 w 10000"/>
                <a:gd name="connsiteY127" fmla="*/ 7898 h 10000"/>
                <a:gd name="connsiteX128" fmla="*/ 6109 w 10000"/>
                <a:gd name="connsiteY128" fmla="*/ 7810 h 10000"/>
                <a:gd name="connsiteX129" fmla="*/ 6099 w 10000"/>
                <a:gd name="connsiteY129" fmla="*/ 7723 h 10000"/>
                <a:gd name="connsiteX130" fmla="*/ 6089 w 10000"/>
                <a:gd name="connsiteY130" fmla="*/ 7617 h 10000"/>
                <a:gd name="connsiteX131" fmla="*/ 6089 w 10000"/>
                <a:gd name="connsiteY131" fmla="*/ 7501 h 10000"/>
                <a:gd name="connsiteX132" fmla="*/ 6089 w 10000"/>
                <a:gd name="connsiteY132" fmla="*/ 7374 h 10000"/>
                <a:gd name="connsiteX133" fmla="*/ 6089 w 10000"/>
                <a:gd name="connsiteY133" fmla="*/ 7374 h 10000"/>
                <a:gd name="connsiteX134" fmla="*/ 6089 w 10000"/>
                <a:gd name="connsiteY134" fmla="*/ 7374 h 10000"/>
                <a:gd name="connsiteX135" fmla="*/ 6089 w 10000"/>
                <a:gd name="connsiteY135" fmla="*/ 7374 h 10000"/>
                <a:gd name="connsiteX136" fmla="*/ 6089 w 10000"/>
                <a:gd name="connsiteY136" fmla="*/ 7344 h 10000"/>
                <a:gd name="connsiteX137" fmla="*/ 6089 w 10000"/>
                <a:gd name="connsiteY137" fmla="*/ 7344 h 10000"/>
                <a:gd name="connsiteX138" fmla="*/ 6129 w 10000"/>
                <a:gd name="connsiteY138" fmla="*/ 7016 h 10000"/>
                <a:gd name="connsiteX139" fmla="*/ 6179 w 10000"/>
                <a:gd name="connsiteY139" fmla="*/ 6754 h 10000"/>
                <a:gd name="connsiteX140" fmla="*/ 6240 w 10000"/>
                <a:gd name="connsiteY140" fmla="*/ 6531 h 10000"/>
                <a:gd name="connsiteX141" fmla="*/ 6280 w 10000"/>
                <a:gd name="connsiteY141" fmla="*/ 6453 h 10000"/>
                <a:gd name="connsiteX142" fmla="*/ 6321 w 10000"/>
                <a:gd name="connsiteY142" fmla="*/ 6366 h 10000"/>
                <a:gd name="connsiteX143" fmla="*/ 6351 w 10000"/>
                <a:gd name="connsiteY143" fmla="*/ 6309 h 10000"/>
                <a:gd name="connsiteX144" fmla="*/ 6401 w 10000"/>
                <a:gd name="connsiteY144" fmla="*/ 6250 h 10000"/>
                <a:gd name="connsiteX145" fmla="*/ 6452 w 10000"/>
                <a:gd name="connsiteY145" fmla="*/ 6202 h 10000"/>
                <a:gd name="connsiteX146" fmla="*/ 6512 w 10000"/>
                <a:gd name="connsiteY146" fmla="*/ 6163 h 10000"/>
                <a:gd name="connsiteX147" fmla="*/ 6563 w 10000"/>
                <a:gd name="connsiteY147" fmla="*/ 6134 h 10000"/>
                <a:gd name="connsiteX148" fmla="*/ 6623 w 10000"/>
                <a:gd name="connsiteY148" fmla="*/ 6125 h 10000"/>
                <a:gd name="connsiteX149" fmla="*/ 6694 w 10000"/>
                <a:gd name="connsiteY149" fmla="*/ 6105 h 10000"/>
                <a:gd name="connsiteX150" fmla="*/ 6774 w 10000"/>
                <a:gd name="connsiteY150" fmla="*/ 6096 h 10000"/>
                <a:gd name="connsiteX151" fmla="*/ 6774 w 10000"/>
                <a:gd name="connsiteY151" fmla="*/ 6096 h 10000"/>
                <a:gd name="connsiteX152" fmla="*/ 6774 w 10000"/>
                <a:gd name="connsiteY152" fmla="*/ 6096 h 10000"/>
                <a:gd name="connsiteX153" fmla="*/ 6774 w 10000"/>
                <a:gd name="connsiteY153" fmla="*/ 6096 h 10000"/>
                <a:gd name="connsiteX154" fmla="*/ 6774 w 10000"/>
                <a:gd name="connsiteY154" fmla="*/ 6096 h 10000"/>
                <a:gd name="connsiteX155" fmla="*/ 6774 w 10000"/>
                <a:gd name="connsiteY155" fmla="*/ 6096 h 10000"/>
                <a:gd name="connsiteX156" fmla="*/ 6774 w 10000"/>
                <a:gd name="connsiteY156" fmla="*/ 6096 h 10000"/>
                <a:gd name="connsiteX157" fmla="*/ 6774 w 10000"/>
                <a:gd name="connsiteY157" fmla="*/ 6096 h 10000"/>
                <a:gd name="connsiteX158" fmla="*/ 6875 w 10000"/>
                <a:gd name="connsiteY158" fmla="*/ 6105 h 10000"/>
                <a:gd name="connsiteX159" fmla="*/ 7006 w 10000"/>
                <a:gd name="connsiteY159" fmla="*/ 6134 h 10000"/>
                <a:gd name="connsiteX160" fmla="*/ 7137 w 10000"/>
                <a:gd name="connsiteY160" fmla="*/ 6154 h 10000"/>
                <a:gd name="connsiteX161" fmla="*/ 7268 w 10000"/>
                <a:gd name="connsiteY161" fmla="*/ 6202 h 10000"/>
                <a:gd name="connsiteX162" fmla="*/ 7601 w 10000"/>
                <a:gd name="connsiteY162" fmla="*/ 6318 h 10000"/>
                <a:gd name="connsiteX163" fmla="*/ 7964 w 10000"/>
                <a:gd name="connsiteY163" fmla="*/ 6464 h 10000"/>
                <a:gd name="connsiteX164" fmla="*/ 7964 w 10000"/>
                <a:gd name="connsiteY164" fmla="*/ 6464 h 10000"/>
                <a:gd name="connsiteX165" fmla="*/ 7984 w 10000"/>
                <a:gd name="connsiteY165" fmla="*/ 6464 h 10000"/>
                <a:gd name="connsiteX166" fmla="*/ 7984 w 10000"/>
                <a:gd name="connsiteY166" fmla="*/ 6464 h 10000"/>
                <a:gd name="connsiteX167" fmla="*/ 7994 w 10000"/>
                <a:gd name="connsiteY167" fmla="*/ 6464 h 10000"/>
                <a:gd name="connsiteX168" fmla="*/ 7994 w 10000"/>
                <a:gd name="connsiteY168" fmla="*/ 6464 h 10000"/>
                <a:gd name="connsiteX169" fmla="*/ 8216 w 10000"/>
                <a:gd name="connsiteY169" fmla="*/ 6540 h 10000"/>
                <a:gd name="connsiteX170" fmla="*/ 8407 w 10000"/>
                <a:gd name="connsiteY170" fmla="*/ 6601 h 10000"/>
                <a:gd name="connsiteX171" fmla="*/ 8599 w 10000"/>
                <a:gd name="connsiteY171" fmla="*/ 6639 h 10000"/>
                <a:gd name="connsiteX172" fmla="*/ 8770 w 10000"/>
                <a:gd name="connsiteY172" fmla="*/ 6648 h 10000"/>
                <a:gd name="connsiteX173" fmla="*/ 8770 w 10000"/>
                <a:gd name="connsiteY173" fmla="*/ 6648 h 10000"/>
                <a:gd name="connsiteX174" fmla="*/ 8770 w 10000"/>
                <a:gd name="connsiteY174" fmla="*/ 6648 h 10000"/>
                <a:gd name="connsiteX175" fmla="*/ 8770 w 10000"/>
                <a:gd name="connsiteY175" fmla="*/ 6648 h 10000"/>
                <a:gd name="connsiteX176" fmla="*/ 8770 w 10000"/>
                <a:gd name="connsiteY176" fmla="*/ 6648 h 10000"/>
                <a:gd name="connsiteX177" fmla="*/ 8770 w 10000"/>
                <a:gd name="connsiteY177" fmla="*/ 6648 h 10000"/>
                <a:gd name="connsiteX178" fmla="*/ 8911 w 10000"/>
                <a:gd name="connsiteY178" fmla="*/ 6639 h 10000"/>
                <a:gd name="connsiteX179" fmla="*/ 9032 w 10000"/>
                <a:gd name="connsiteY179" fmla="*/ 6601 h 10000"/>
                <a:gd name="connsiteX180" fmla="*/ 9093 w 10000"/>
                <a:gd name="connsiteY180" fmla="*/ 6578 h 10000"/>
                <a:gd name="connsiteX181" fmla="*/ 9143 w 10000"/>
                <a:gd name="connsiteY181" fmla="*/ 6550 h 10000"/>
                <a:gd name="connsiteX182" fmla="*/ 9194 w 10000"/>
                <a:gd name="connsiteY182" fmla="*/ 6522 h 10000"/>
                <a:gd name="connsiteX183" fmla="*/ 9244 w 10000"/>
                <a:gd name="connsiteY183" fmla="*/ 6473 h 10000"/>
                <a:gd name="connsiteX184" fmla="*/ 9274 w 10000"/>
                <a:gd name="connsiteY184" fmla="*/ 6426 h 10000"/>
                <a:gd name="connsiteX185" fmla="*/ 9315 w 10000"/>
                <a:gd name="connsiteY185" fmla="*/ 6366 h 10000"/>
                <a:gd name="connsiteX186" fmla="*/ 9375 w 10000"/>
                <a:gd name="connsiteY186" fmla="*/ 6232 h 10000"/>
                <a:gd name="connsiteX187" fmla="*/ 9425 w 10000"/>
                <a:gd name="connsiteY187" fmla="*/ 6047 h 10000"/>
                <a:gd name="connsiteX188" fmla="*/ 9446 w 10000"/>
                <a:gd name="connsiteY188" fmla="*/ 5853 h 10000"/>
                <a:gd name="connsiteX189" fmla="*/ 9456 w 10000"/>
                <a:gd name="connsiteY189" fmla="*/ 5600 h 10000"/>
                <a:gd name="connsiteX190" fmla="*/ 9446 w 10000"/>
                <a:gd name="connsiteY190" fmla="*/ 5330 h 10000"/>
                <a:gd name="connsiteX191" fmla="*/ 9415 w 10000"/>
                <a:gd name="connsiteY191" fmla="*/ 5020 h 10000"/>
                <a:gd name="connsiteX192" fmla="*/ 9365 w 10000"/>
                <a:gd name="connsiteY192" fmla="*/ 4650 h 10000"/>
                <a:gd name="connsiteX193" fmla="*/ 9284 w 10000"/>
                <a:gd name="connsiteY193" fmla="*/ 4254 h 10000"/>
                <a:gd name="connsiteX194" fmla="*/ 9204 w 10000"/>
                <a:gd name="connsiteY194" fmla="*/ 3789 h 10000"/>
                <a:gd name="connsiteX195" fmla="*/ 9083 w 10000"/>
                <a:gd name="connsiteY195" fmla="*/ 3304 h 10000"/>
                <a:gd name="connsiteX196" fmla="*/ 8931 w 10000"/>
                <a:gd name="connsiteY196" fmla="*/ 2763 h 10000"/>
                <a:gd name="connsiteX197" fmla="*/ 8931 w 10000"/>
                <a:gd name="connsiteY197" fmla="*/ 2763 h 10000"/>
                <a:gd name="connsiteX198" fmla="*/ 8931 w 10000"/>
                <a:gd name="connsiteY198" fmla="*/ 2723 h 10000"/>
                <a:gd name="connsiteX199" fmla="*/ 8931 w 10000"/>
                <a:gd name="connsiteY199" fmla="*/ 2723 h 10000"/>
                <a:gd name="connsiteX200" fmla="*/ 8921 w 10000"/>
                <a:gd name="connsiteY200" fmla="*/ 2713 h 10000"/>
                <a:gd name="connsiteX201" fmla="*/ 8921 w 10000"/>
                <a:gd name="connsiteY201" fmla="*/ 2713 h 10000"/>
                <a:gd name="connsiteX202" fmla="*/ 8911 w 10000"/>
                <a:gd name="connsiteY202" fmla="*/ 2665 h 10000"/>
                <a:gd name="connsiteX203" fmla="*/ 8911 w 10000"/>
                <a:gd name="connsiteY203" fmla="*/ 2665 h 10000"/>
                <a:gd name="connsiteX204" fmla="*/ 8911 w 10000"/>
                <a:gd name="connsiteY204" fmla="*/ 2656 h 10000"/>
                <a:gd name="connsiteX205" fmla="*/ 8911 w 10000"/>
                <a:gd name="connsiteY205" fmla="*/ 2656 h 10000"/>
                <a:gd name="connsiteX206" fmla="*/ 8911 w 10000"/>
                <a:gd name="connsiteY206" fmla="*/ 2656 h 10000"/>
                <a:gd name="connsiteX207" fmla="*/ 8911 w 10000"/>
                <a:gd name="connsiteY207" fmla="*/ 2656 h 10000"/>
                <a:gd name="connsiteX208" fmla="*/ 8478 w 10000"/>
                <a:gd name="connsiteY208" fmla="*/ 2685 h 10000"/>
                <a:gd name="connsiteX209" fmla="*/ 8044 w 10000"/>
                <a:gd name="connsiteY209" fmla="*/ 2723 h 10000"/>
                <a:gd name="connsiteX210" fmla="*/ 7147 w 10000"/>
                <a:gd name="connsiteY210" fmla="*/ 2819 h 10000"/>
                <a:gd name="connsiteX211" fmla="*/ 6300 w 10000"/>
                <a:gd name="connsiteY211" fmla="*/ 2917 h 10000"/>
                <a:gd name="connsiteX212" fmla="*/ 5917 w 10000"/>
                <a:gd name="connsiteY212" fmla="*/ 2946 h 10000"/>
                <a:gd name="connsiteX213" fmla="*/ 5554 w 10000"/>
                <a:gd name="connsiteY213" fmla="*/ 2975 h 10000"/>
                <a:gd name="connsiteX214" fmla="*/ 5554 w 10000"/>
                <a:gd name="connsiteY214" fmla="*/ 2975 h 10000"/>
                <a:gd name="connsiteX215" fmla="*/ 5484 w 10000"/>
                <a:gd name="connsiteY215" fmla="*/ 2975 h 10000"/>
                <a:gd name="connsiteX216" fmla="*/ 5484 w 10000"/>
                <a:gd name="connsiteY216" fmla="*/ 2975 h 10000"/>
                <a:gd name="connsiteX217" fmla="*/ 5484 w 10000"/>
                <a:gd name="connsiteY217" fmla="*/ 2975 h 10000"/>
                <a:gd name="connsiteX218" fmla="*/ 5484 w 10000"/>
                <a:gd name="connsiteY218" fmla="*/ 2975 h 10000"/>
                <a:gd name="connsiteX219" fmla="*/ 5484 w 10000"/>
                <a:gd name="connsiteY219" fmla="*/ 2975 h 10000"/>
                <a:gd name="connsiteX220" fmla="*/ 5484 w 10000"/>
                <a:gd name="connsiteY220" fmla="*/ 2975 h 10000"/>
                <a:gd name="connsiteX221" fmla="*/ 5484 w 10000"/>
                <a:gd name="connsiteY221" fmla="*/ 2975 h 10000"/>
                <a:gd name="connsiteX222" fmla="*/ 5313 w 10000"/>
                <a:gd name="connsiteY222" fmla="*/ 2955 h 10000"/>
                <a:gd name="connsiteX223" fmla="*/ 5151 w 10000"/>
                <a:gd name="connsiteY223" fmla="*/ 2927 h 10000"/>
                <a:gd name="connsiteX224" fmla="*/ 5030 w 10000"/>
                <a:gd name="connsiteY224" fmla="*/ 2868 h 10000"/>
                <a:gd name="connsiteX225" fmla="*/ 4919 w 10000"/>
                <a:gd name="connsiteY225" fmla="*/ 2790 h 10000"/>
                <a:gd name="connsiteX226" fmla="*/ 4829 w 10000"/>
                <a:gd name="connsiteY226" fmla="*/ 2703 h 10000"/>
                <a:gd name="connsiteX227" fmla="*/ 4748 w 10000"/>
                <a:gd name="connsiteY227" fmla="*/ 2597 h 10000"/>
                <a:gd name="connsiteX228" fmla="*/ 4708 w 10000"/>
                <a:gd name="connsiteY228" fmla="*/ 2482 h 10000"/>
                <a:gd name="connsiteX229" fmla="*/ 4667 w 10000"/>
                <a:gd name="connsiteY229" fmla="*/ 2346 h 10000"/>
                <a:gd name="connsiteX230" fmla="*/ 4637 w 10000"/>
                <a:gd name="connsiteY230" fmla="*/ 2210 h 10000"/>
                <a:gd name="connsiteX231" fmla="*/ 4627 w 10000"/>
                <a:gd name="connsiteY231" fmla="*/ 2065 h 10000"/>
                <a:gd name="connsiteX232" fmla="*/ 4627 w 10000"/>
                <a:gd name="connsiteY232" fmla="*/ 1909 h 10000"/>
                <a:gd name="connsiteX233" fmla="*/ 4637 w 10000"/>
                <a:gd name="connsiteY233" fmla="*/ 1762 h 10000"/>
                <a:gd name="connsiteX234" fmla="*/ 4667 w 10000"/>
                <a:gd name="connsiteY234" fmla="*/ 1598 h 10000"/>
                <a:gd name="connsiteX235" fmla="*/ 4688 w 10000"/>
                <a:gd name="connsiteY235" fmla="*/ 1443 h 10000"/>
                <a:gd name="connsiteX236" fmla="*/ 4728 w 10000"/>
                <a:gd name="connsiteY236" fmla="*/ 1289 h 10000"/>
                <a:gd name="connsiteX237" fmla="*/ 4778 w 10000"/>
                <a:gd name="connsiteY237" fmla="*/ 1134 h 10000"/>
                <a:gd name="connsiteX238" fmla="*/ 4778 w 10000"/>
                <a:gd name="connsiteY238" fmla="*/ 1134 h 10000"/>
                <a:gd name="connsiteX239" fmla="*/ 4778 w 10000"/>
                <a:gd name="connsiteY239" fmla="*/ 1134 h 10000"/>
                <a:gd name="connsiteX240" fmla="*/ 4778 w 10000"/>
                <a:gd name="connsiteY240" fmla="*/ 1134 h 10000"/>
                <a:gd name="connsiteX241" fmla="*/ 4778 w 10000"/>
                <a:gd name="connsiteY241" fmla="*/ 1134 h 10000"/>
                <a:gd name="connsiteX242" fmla="*/ 4778 w 10000"/>
                <a:gd name="connsiteY242" fmla="*/ 1134 h 10000"/>
                <a:gd name="connsiteX243" fmla="*/ 4788 w 10000"/>
                <a:gd name="connsiteY243" fmla="*/ 1123 h 10000"/>
                <a:gd name="connsiteX244" fmla="*/ 4788 w 10000"/>
                <a:gd name="connsiteY244" fmla="*/ 1123 h 10000"/>
                <a:gd name="connsiteX245" fmla="*/ 4788 w 10000"/>
                <a:gd name="connsiteY245" fmla="*/ 1123 h 10000"/>
                <a:gd name="connsiteX246" fmla="*/ 4788 w 10000"/>
                <a:gd name="connsiteY246" fmla="*/ 1123 h 10000"/>
                <a:gd name="connsiteX247" fmla="*/ 4788 w 10000"/>
                <a:gd name="connsiteY247" fmla="*/ 1114 h 10000"/>
                <a:gd name="connsiteX248" fmla="*/ 4788 w 10000"/>
                <a:gd name="connsiteY248" fmla="*/ 1114 h 10000"/>
                <a:gd name="connsiteX249" fmla="*/ 4788 w 10000"/>
                <a:gd name="connsiteY249" fmla="*/ 1114 h 10000"/>
                <a:gd name="connsiteX250" fmla="*/ 4788 w 10000"/>
                <a:gd name="connsiteY250" fmla="*/ 1114 h 10000"/>
                <a:gd name="connsiteX251" fmla="*/ 4788 w 10000"/>
                <a:gd name="connsiteY251" fmla="*/ 1104 h 10000"/>
                <a:gd name="connsiteX252" fmla="*/ 4788 w 10000"/>
                <a:gd name="connsiteY252" fmla="*/ 1104 h 10000"/>
                <a:gd name="connsiteX253" fmla="*/ 4788 w 10000"/>
                <a:gd name="connsiteY253" fmla="*/ 1104 h 10000"/>
                <a:gd name="connsiteX254" fmla="*/ 4788 w 10000"/>
                <a:gd name="connsiteY254" fmla="*/ 1104 h 10000"/>
                <a:gd name="connsiteX255" fmla="*/ 4788 w 10000"/>
                <a:gd name="connsiteY255" fmla="*/ 1094 h 10000"/>
                <a:gd name="connsiteX256" fmla="*/ 4788 w 10000"/>
                <a:gd name="connsiteY256" fmla="*/ 1094 h 10000"/>
                <a:gd name="connsiteX257" fmla="*/ 4859 w 10000"/>
                <a:gd name="connsiteY257" fmla="*/ 853 h 10000"/>
                <a:gd name="connsiteX258" fmla="*/ 4909 w 10000"/>
                <a:gd name="connsiteY258" fmla="*/ 640 h 10000"/>
                <a:gd name="connsiteX259" fmla="*/ 4919 w 10000"/>
                <a:gd name="connsiteY259" fmla="*/ 553 h 10000"/>
                <a:gd name="connsiteX260" fmla="*/ 4919 w 10000"/>
                <a:gd name="connsiteY260" fmla="*/ 454 h 10000"/>
                <a:gd name="connsiteX261" fmla="*/ 4909 w 10000"/>
                <a:gd name="connsiteY261" fmla="*/ 377 h 10000"/>
                <a:gd name="connsiteX262" fmla="*/ 4899 w 10000"/>
                <a:gd name="connsiteY262" fmla="*/ 300 h 10000"/>
                <a:gd name="connsiteX263" fmla="*/ 4859 w 10000"/>
                <a:gd name="connsiteY263" fmla="*/ 233 h 10000"/>
                <a:gd name="connsiteX264" fmla="*/ 4829 w 10000"/>
                <a:gd name="connsiteY264" fmla="*/ 175 h 10000"/>
                <a:gd name="connsiteX265" fmla="*/ 4778 w 10000"/>
                <a:gd name="connsiteY265" fmla="*/ 115 h 10000"/>
                <a:gd name="connsiteX266" fmla="*/ 4708 w 10000"/>
                <a:gd name="connsiteY266" fmla="*/ 77 h 10000"/>
                <a:gd name="connsiteX267" fmla="*/ 4627 w 10000"/>
                <a:gd name="connsiteY267" fmla="*/ 47 h 10000"/>
                <a:gd name="connsiteX268" fmla="*/ 4536 w 10000"/>
                <a:gd name="connsiteY268" fmla="*/ 9 h 10000"/>
                <a:gd name="connsiteX269" fmla="*/ 4425 w 10000"/>
                <a:gd name="connsiteY269" fmla="*/ 0 h 10000"/>
                <a:gd name="connsiteX270" fmla="*/ 4304 w 10000"/>
                <a:gd name="connsiteY270" fmla="*/ 0 h 10000"/>
                <a:gd name="connsiteX271" fmla="*/ 4304 w 10000"/>
                <a:gd name="connsiteY271" fmla="*/ 0 h 10000"/>
                <a:gd name="connsiteX272" fmla="*/ 4304 w 10000"/>
                <a:gd name="connsiteY272" fmla="*/ 0 h 10000"/>
                <a:gd name="connsiteX0" fmla="*/ 4304 w 10000"/>
                <a:gd name="connsiteY0" fmla="*/ 0 h 10000"/>
                <a:gd name="connsiteX1" fmla="*/ 4304 w 10000"/>
                <a:gd name="connsiteY1" fmla="*/ 0 h 10000"/>
                <a:gd name="connsiteX2" fmla="*/ 4304 w 10000"/>
                <a:gd name="connsiteY2" fmla="*/ 0 h 10000"/>
                <a:gd name="connsiteX3" fmla="*/ 4163 w 10000"/>
                <a:gd name="connsiteY3" fmla="*/ 0 h 10000"/>
                <a:gd name="connsiteX4" fmla="*/ 4002 w 10000"/>
                <a:gd name="connsiteY4" fmla="*/ 9 h 10000"/>
                <a:gd name="connsiteX5" fmla="*/ 3851 w 10000"/>
                <a:gd name="connsiteY5" fmla="*/ 30 h 10000"/>
                <a:gd name="connsiteX6" fmla="*/ 3659 w 10000"/>
                <a:gd name="connsiteY6" fmla="*/ 68 h 10000"/>
                <a:gd name="connsiteX7" fmla="*/ 3659 w 10000"/>
                <a:gd name="connsiteY7" fmla="*/ 68 h 10000"/>
                <a:gd name="connsiteX8" fmla="*/ 3659 w 10000"/>
                <a:gd name="connsiteY8" fmla="*/ 68 h 10000"/>
                <a:gd name="connsiteX9" fmla="*/ 3659 w 10000"/>
                <a:gd name="connsiteY9" fmla="*/ 68 h 10000"/>
                <a:gd name="connsiteX10" fmla="*/ 3649 w 10000"/>
                <a:gd name="connsiteY10" fmla="*/ 68 h 10000"/>
                <a:gd name="connsiteX11" fmla="*/ 3649 w 10000"/>
                <a:gd name="connsiteY11" fmla="*/ 68 h 10000"/>
                <a:gd name="connsiteX12" fmla="*/ 3649 w 10000"/>
                <a:gd name="connsiteY12" fmla="*/ 77 h 10000"/>
                <a:gd name="connsiteX13" fmla="*/ 3649 w 10000"/>
                <a:gd name="connsiteY13" fmla="*/ 77 h 10000"/>
                <a:gd name="connsiteX14" fmla="*/ 3649 w 10000"/>
                <a:gd name="connsiteY14" fmla="*/ 77 h 10000"/>
                <a:gd name="connsiteX15" fmla="*/ 3407 w 10000"/>
                <a:gd name="connsiteY15" fmla="*/ 135 h 10000"/>
                <a:gd name="connsiteX16" fmla="*/ 3216 w 10000"/>
                <a:gd name="connsiteY16" fmla="*/ 194 h 10000"/>
                <a:gd name="connsiteX17" fmla="*/ 3054 w 10000"/>
                <a:gd name="connsiteY17" fmla="*/ 272 h 10000"/>
                <a:gd name="connsiteX18" fmla="*/ 2913 w 10000"/>
                <a:gd name="connsiteY18" fmla="*/ 350 h 10000"/>
                <a:gd name="connsiteX19" fmla="*/ 2833 w 10000"/>
                <a:gd name="connsiteY19" fmla="*/ 436 h 10000"/>
                <a:gd name="connsiteX20" fmla="*/ 2792 w 10000"/>
                <a:gd name="connsiteY20" fmla="*/ 475 h 10000"/>
                <a:gd name="connsiteX21" fmla="*/ 2772 w 10000"/>
                <a:gd name="connsiteY21" fmla="*/ 523 h 10000"/>
                <a:gd name="connsiteX22" fmla="*/ 2732 w 10000"/>
                <a:gd name="connsiteY22" fmla="*/ 628 h 10000"/>
                <a:gd name="connsiteX23" fmla="*/ 2722 w 10000"/>
                <a:gd name="connsiteY23" fmla="*/ 746 h 10000"/>
                <a:gd name="connsiteX24" fmla="*/ 2722 w 10000"/>
                <a:gd name="connsiteY24" fmla="*/ 746 h 10000"/>
                <a:gd name="connsiteX25" fmla="*/ 2732 w 10000"/>
                <a:gd name="connsiteY25" fmla="*/ 881 h 10000"/>
                <a:gd name="connsiteX26" fmla="*/ 2762 w 10000"/>
                <a:gd name="connsiteY26" fmla="*/ 1008 h 10000"/>
                <a:gd name="connsiteX27" fmla="*/ 2792 w 10000"/>
                <a:gd name="connsiteY27" fmla="*/ 1153 h 10000"/>
                <a:gd name="connsiteX28" fmla="*/ 2853 w 10000"/>
                <a:gd name="connsiteY28" fmla="*/ 1316 h 10000"/>
                <a:gd name="connsiteX29" fmla="*/ 2984 w 10000"/>
                <a:gd name="connsiteY29" fmla="*/ 1666 h 10000"/>
                <a:gd name="connsiteX30" fmla="*/ 3125 w 10000"/>
                <a:gd name="connsiteY30" fmla="*/ 2093 h 10000"/>
                <a:gd name="connsiteX31" fmla="*/ 3125 w 10000"/>
                <a:gd name="connsiteY31" fmla="*/ 2093 h 10000"/>
                <a:gd name="connsiteX32" fmla="*/ 3125 w 10000"/>
                <a:gd name="connsiteY32" fmla="*/ 2093 h 10000"/>
                <a:gd name="connsiteX33" fmla="*/ 3125 w 10000"/>
                <a:gd name="connsiteY33" fmla="*/ 2104 h 10000"/>
                <a:gd name="connsiteX34" fmla="*/ 3125 w 10000"/>
                <a:gd name="connsiteY34" fmla="*/ 2104 h 10000"/>
                <a:gd name="connsiteX35" fmla="*/ 3135 w 10000"/>
                <a:gd name="connsiteY35" fmla="*/ 2113 h 10000"/>
                <a:gd name="connsiteX36" fmla="*/ 3135 w 10000"/>
                <a:gd name="connsiteY36" fmla="*/ 2113 h 10000"/>
                <a:gd name="connsiteX37" fmla="*/ 3175 w 10000"/>
                <a:gd name="connsiteY37" fmla="*/ 2229 h 10000"/>
                <a:gd name="connsiteX38" fmla="*/ 3196 w 10000"/>
                <a:gd name="connsiteY38" fmla="*/ 2346 h 10000"/>
                <a:gd name="connsiteX39" fmla="*/ 3216 w 10000"/>
                <a:gd name="connsiteY39" fmla="*/ 2452 h 10000"/>
                <a:gd name="connsiteX40" fmla="*/ 3216 w 10000"/>
                <a:gd name="connsiteY40" fmla="*/ 2550 h 10000"/>
                <a:gd name="connsiteX41" fmla="*/ 3196 w 10000"/>
                <a:gd name="connsiteY41" fmla="*/ 2626 h 10000"/>
                <a:gd name="connsiteX42" fmla="*/ 3175 w 10000"/>
                <a:gd name="connsiteY42" fmla="*/ 2703 h 10000"/>
                <a:gd name="connsiteX43" fmla="*/ 3145 w 10000"/>
                <a:gd name="connsiteY43" fmla="*/ 2763 h 10000"/>
                <a:gd name="connsiteX44" fmla="*/ 3105 w 10000"/>
                <a:gd name="connsiteY44" fmla="*/ 2811 h 10000"/>
                <a:gd name="connsiteX45" fmla="*/ 3065 w 10000"/>
                <a:gd name="connsiteY45" fmla="*/ 2849 h 10000"/>
                <a:gd name="connsiteX46" fmla="*/ 3004 w 10000"/>
                <a:gd name="connsiteY46" fmla="*/ 2888 h 10000"/>
                <a:gd name="connsiteX47" fmla="*/ 2944 w 10000"/>
                <a:gd name="connsiteY47" fmla="*/ 2917 h 10000"/>
                <a:gd name="connsiteX48" fmla="*/ 2873 w 10000"/>
                <a:gd name="connsiteY48" fmla="*/ 2936 h 10000"/>
                <a:gd name="connsiteX49" fmla="*/ 2722 w 10000"/>
                <a:gd name="connsiteY49" fmla="*/ 2955 h 10000"/>
                <a:gd name="connsiteX50" fmla="*/ 2550 w 10000"/>
                <a:gd name="connsiteY50" fmla="*/ 2975 h 10000"/>
                <a:gd name="connsiteX51" fmla="*/ 2550 w 10000"/>
                <a:gd name="connsiteY51" fmla="*/ 2975 h 10000"/>
                <a:gd name="connsiteX52" fmla="*/ 2550 w 10000"/>
                <a:gd name="connsiteY52" fmla="*/ 2975 h 10000"/>
                <a:gd name="connsiteX53" fmla="*/ 2550 w 10000"/>
                <a:gd name="connsiteY53" fmla="*/ 2975 h 10000"/>
                <a:gd name="connsiteX54" fmla="*/ 2550 w 10000"/>
                <a:gd name="connsiteY54" fmla="*/ 2975 h 10000"/>
                <a:gd name="connsiteX55" fmla="*/ 2550 w 10000"/>
                <a:gd name="connsiteY55" fmla="*/ 2975 h 10000"/>
                <a:gd name="connsiteX56" fmla="*/ 2550 w 10000"/>
                <a:gd name="connsiteY56" fmla="*/ 2975 h 10000"/>
                <a:gd name="connsiteX57" fmla="*/ 2550 w 10000"/>
                <a:gd name="connsiteY57" fmla="*/ 2975 h 10000"/>
                <a:gd name="connsiteX58" fmla="*/ 2339 w 10000"/>
                <a:gd name="connsiteY58" fmla="*/ 2975 h 10000"/>
                <a:gd name="connsiteX59" fmla="*/ 2127 w 10000"/>
                <a:gd name="connsiteY59" fmla="*/ 2946 h 10000"/>
                <a:gd name="connsiteX60" fmla="*/ 2127 w 10000"/>
                <a:gd name="connsiteY60" fmla="*/ 2946 h 10000"/>
                <a:gd name="connsiteX61" fmla="*/ 1804 w 10000"/>
                <a:gd name="connsiteY61" fmla="*/ 2917 h 10000"/>
                <a:gd name="connsiteX62" fmla="*/ 1502 w 10000"/>
                <a:gd name="connsiteY62" fmla="*/ 2897 h 10000"/>
                <a:gd name="connsiteX63" fmla="*/ 1502 w 10000"/>
                <a:gd name="connsiteY63" fmla="*/ 2897 h 10000"/>
                <a:gd name="connsiteX64" fmla="*/ 1230 w 10000"/>
                <a:gd name="connsiteY64" fmla="*/ 2888 h 10000"/>
                <a:gd name="connsiteX65" fmla="*/ 867 w 10000"/>
                <a:gd name="connsiteY65" fmla="*/ 2868 h 10000"/>
                <a:gd name="connsiteX66" fmla="*/ 0 w 10000"/>
                <a:gd name="connsiteY66" fmla="*/ 2781 h 10000"/>
                <a:gd name="connsiteX67" fmla="*/ 0 w 10000"/>
                <a:gd name="connsiteY67" fmla="*/ 10000 h 10000"/>
                <a:gd name="connsiteX68" fmla="*/ 9990 w 10000"/>
                <a:gd name="connsiteY68" fmla="*/ 10000 h 10000"/>
                <a:gd name="connsiteX69" fmla="*/ 9990 w 10000"/>
                <a:gd name="connsiteY69" fmla="*/ 10000 h 10000"/>
                <a:gd name="connsiteX70" fmla="*/ 9990 w 10000"/>
                <a:gd name="connsiteY70" fmla="*/ 9847 h 10000"/>
                <a:gd name="connsiteX71" fmla="*/ 10000 w 10000"/>
                <a:gd name="connsiteY71" fmla="*/ 9477 h 10000"/>
                <a:gd name="connsiteX72" fmla="*/ 9970 w 10000"/>
                <a:gd name="connsiteY72" fmla="*/ 9168 h 10000"/>
                <a:gd name="connsiteX73" fmla="*/ 9940 w 10000"/>
                <a:gd name="connsiteY73" fmla="*/ 8895 h 10000"/>
                <a:gd name="connsiteX74" fmla="*/ 9879 w 10000"/>
                <a:gd name="connsiteY74" fmla="*/ 8673 h 10000"/>
                <a:gd name="connsiteX75" fmla="*/ 9798 w 10000"/>
                <a:gd name="connsiteY75" fmla="*/ 8470 h 10000"/>
                <a:gd name="connsiteX76" fmla="*/ 9718 w 10000"/>
                <a:gd name="connsiteY76" fmla="*/ 8314 h 10000"/>
                <a:gd name="connsiteX77" fmla="*/ 9617 w 10000"/>
                <a:gd name="connsiteY77" fmla="*/ 8188 h 10000"/>
                <a:gd name="connsiteX78" fmla="*/ 9506 w 10000"/>
                <a:gd name="connsiteY78" fmla="*/ 8091 h 10000"/>
                <a:gd name="connsiteX79" fmla="*/ 9395 w 10000"/>
                <a:gd name="connsiteY79" fmla="*/ 8024 h 10000"/>
                <a:gd name="connsiteX80" fmla="*/ 9274 w 10000"/>
                <a:gd name="connsiteY80" fmla="*/ 7976 h 10000"/>
                <a:gd name="connsiteX81" fmla="*/ 9153 w 10000"/>
                <a:gd name="connsiteY81" fmla="*/ 7947 h 10000"/>
                <a:gd name="connsiteX82" fmla="*/ 9022 w 10000"/>
                <a:gd name="connsiteY82" fmla="*/ 7926 h 10000"/>
                <a:gd name="connsiteX83" fmla="*/ 8901 w 10000"/>
                <a:gd name="connsiteY83" fmla="*/ 7926 h 10000"/>
                <a:gd name="connsiteX84" fmla="*/ 8901 w 10000"/>
                <a:gd name="connsiteY84" fmla="*/ 7926 h 10000"/>
                <a:gd name="connsiteX85" fmla="*/ 8901 w 10000"/>
                <a:gd name="connsiteY85" fmla="*/ 7926 h 10000"/>
                <a:gd name="connsiteX86" fmla="*/ 8901 w 10000"/>
                <a:gd name="connsiteY86" fmla="*/ 7926 h 10000"/>
                <a:gd name="connsiteX87" fmla="*/ 8901 w 10000"/>
                <a:gd name="connsiteY87" fmla="*/ 7926 h 10000"/>
                <a:gd name="connsiteX88" fmla="*/ 8901 w 10000"/>
                <a:gd name="connsiteY88" fmla="*/ 7926 h 10000"/>
                <a:gd name="connsiteX89" fmla="*/ 8700 w 10000"/>
                <a:gd name="connsiteY89" fmla="*/ 7926 h 10000"/>
                <a:gd name="connsiteX90" fmla="*/ 8528 w 10000"/>
                <a:gd name="connsiteY90" fmla="*/ 7947 h 10000"/>
                <a:gd name="connsiteX91" fmla="*/ 8528 w 10000"/>
                <a:gd name="connsiteY91" fmla="*/ 7947 h 10000"/>
                <a:gd name="connsiteX92" fmla="*/ 8528 w 10000"/>
                <a:gd name="connsiteY92" fmla="*/ 7947 h 10000"/>
                <a:gd name="connsiteX93" fmla="*/ 8528 w 10000"/>
                <a:gd name="connsiteY93" fmla="*/ 7947 h 10000"/>
                <a:gd name="connsiteX94" fmla="*/ 8518 w 10000"/>
                <a:gd name="connsiteY94" fmla="*/ 7955 h 10000"/>
                <a:gd name="connsiteX95" fmla="*/ 8518 w 10000"/>
                <a:gd name="connsiteY95" fmla="*/ 7955 h 10000"/>
                <a:gd name="connsiteX96" fmla="*/ 8508 w 10000"/>
                <a:gd name="connsiteY96" fmla="*/ 7955 h 10000"/>
                <a:gd name="connsiteX97" fmla="*/ 8508 w 10000"/>
                <a:gd name="connsiteY97" fmla="*/ 7955 h 10000"/>
                <a:gd name="connsiteX98" fmla="*/ 8508 w 10000"/>
                <a:gd name="connsiteY98" fmla="*/ 7955 h 10000"/>
                <a:gd name="connsiteX99" fmla="*/ 8337 w 10000"/>
                <a:gd name="connsiteY99" fmla="*/ 7976 h 10000"/>
                <a:gd name="connsiteX100" fmla="*/ 8135 w 10000"/>
                <a:gd name="connsiteY100" fmla="*/ 8024 h 10000"/>
                <a:gd name="connsiteX101" fmla="*/ 7671 w 10000"/>
                <a:gd name="connsiteY101" fmla="*/ 8139 h 10000"/>
                <a:gd name="connsiteX102" fmla="*/ 7671 w 10000"/>
                <a:gd name="connsiteY102" fmla="*/ 8139 h 10000"/>
                <a:gd name="connsiteX103" fmla="*/ 7671 w 10000"/>
                <a:gd name="connsiteY103" fmla="*/ 8139 h 10000"/>
                <a:gd name="connsiteX104" fmla="*/ 7671 w 10000"/>
                <a:gd name="connsiteY104" fmla="*/ 8139 h 10000"/>
                <a:gd name="connsiteX105" fmla="*/ 7661 w 10000"/>
                <a:gd name="connsiteY105" fmla="*/ 8139 h 10000"/>
                <a:gd name="connsiteX106" fmla="*/ 7661 w 10000"/>
                <a:gd name="connsiteY106" fmla="*/ 8139 h 10000"/>
                <a:gd name="connsiteX107" fmla="*/ 7450 w 10000"/>
                <a:gd name="connsiteY107" fmla="*/ 8188 h 10000"/>
                <a:gd name="connsiteX108" fmla="*/ 7248 w 10000"/>
                <a:gd name="connsiteY108" fmla="*/ 8237 h 10000"/>
                <a:gd name="connsiteX109" fmla="*/ 7036 w 10000"/>
                <a:gd name="connsiteY109" fmla="*/ 8275 h 10000"/>
                <a:gd name="connsiteX110" fmla="*/ 6835 w 10000"/>
                <a:gd name="connsiteY110" fmla="*/ 8275 h 10000"/>
                <a:gd name="connsiteX111" fmla="*/ 6835 w 10000"/>
                <a:gd name="connsiteY111" fmla="*/ 8275 h 10000"/>
                <a:gd name="connsiteX112" fmla="*/ 6835 w 10000"/>
                <a:gd name="connsiteY112" fmla="*/ 8275 h 10000"/>
                <a:gd name="connsiteX113" fmla="*/ 6835 w 10000"/>
                <a:gd name="connsiteY113" fmla="*/ 8275 h 10000"/>
                <a:gd name="connsiteX114" fmla="*/ 6835 w 10000"/>
                <a:gd name="connsiteY114" fmla="*/ 8275 h 10000"/>
                <a:gd name="connsiteX115" fmla="*/ 6835 w 10000"/>
                <a:gd name="connsiteY115" fmla="*/ 8275 h 10000"/>
                <a:gd name="connsiteX116" fmla="*/ 6835 w 10000"/>
                <a:gd name="connsiteY116" fmla="*/ 8275 h 10000"/>
                <a:gd name="connsiteX117" fmla="*/ 6835 w 10000"/>
                <a:gd name="connsiteY117" fmla="*/ 8275 h 10000"/>
                <a:gd name="connsiteX118" fmla="*/ 6663 w 10000"/>
                <a:gd name="connsiteY118" fmla="*/ 8275 h 10000"/>
                <a:gd name="connsiteX119" fmla="*/ 6512 w 10000"/>
                <a:gd name="connsiteY119" fmla="*/ 8237 h 10000"/>
                <a:gd name="connsiteX120" fmla="*/ 6442 w 10000"/>
                <a:gd name="connsiteY120" fmla="*/ 8207 h 10000"/>
                <a:gd name="connsiteX121" fmla="*/ 6381 w 10000"/>
                <a:gd name="connsiteY121" fmla="*/ 8177 h 10000"/>
                <a:gd name="connsiteX122" fmla="*/ 6321 w 10000"/>
                <a:gd name="connsiteY122" fmla="*/ 8139 h 10000"/>
                <a:gd name="connsiteX123" fmla="*/ 6270 w 10000"/>
                <a:gd name="connsiteY123" fmla="*/ 8091 h 10000"/>
                <a:gd name="connsiteX124" fmla="*/ 6220 w 10000"/>
                <a:gd name="connsiteY124" fmla="*/ 8032 h 10000"/>
                <a:gd name="connsiteX125" fmla="*/ 6169 w 10000"/>
                <a:gd name="connsiteY125" fmla="*/ 7965 h 10000"/>
                <a:gd name="connsiteX126" fmla="*/ 6149 w 10000"/>
                <a:gd name="connsiteY126" fmla="*/ 7898 h 10000"/>
                <a:gd name="connsiteX127" fmla="*/ 6109 w 10000"/>
                <a:gd name="connsiteY127" fmla="*/ 7810 h 10000"/>
                <a:gd name="connsiteX128" fmla="*/ 6099 w 10000"/>
                <a:gd name="connsiteY128" fmla="*/ 7723 h 10000"/>
                <a:gd name="connsiteX129" fmla="*/ 6089 w 10000"/>
                <a:gd name="connsiteY129" fmla="*/ 7617 h 10000"/>
                <a:gd name="connsiteX130" fmla="*/ 6089 w 10000"/>
                <a:gd name="connsiteY130" fmla="*/ 7501 h 10000"/>
                <a:gd name="connsiteX131" fmla="*/ 6089 w 10000"/>
                <a:gd name="connsiteY131" fmla="*/ 7374 h 10000"/>
                <a:gd name="connsiteX132" fmla="*/ 6089 w 10000"/>
                <a:gd name="connsiteY132" fmla="*/ 7374 h 10000"/>
                <a:gd name="connsiteX133" fmla="*/ 6089 w 10000"/>
                <a:gd name="connsiteY133" fmla="*/ 7374 h 10000"/>
                <a:gd name="connsiteX134" fmla="*/ 6089 w 10000"/>
                <a:gd name="connsiteY134" fmla="*/ 7374 h 10000"/>
                <a:gd name="connsiteX135" fmla="*/ 6089 w 10000"/>
                <a:gd name="connsiteY135" fmla="*/ 7344 h 10000"/>
                <a:gd name="connsiteX136" fmla="*/ 6089 w 10000"/>
                <a:gd name="connsiteY136" fmla="*/ 7344 h 10000"/>
                <a:gd name="connsiteX137" fmla="*/ 6129 w 10000"/>
                <a:gd name="connsiteY137" fmla="*/ 7016 h 10000"/>
                <a:gd name="connsiteX138" fmla="*/ 6179 w 10000"/>
                <a:gd name="connsiteY138" fmla="*/ 6754 h 10000"/>
                <a:gd name="connsiteX139" fmla="*/ 6240 w 10000"/>
                <a:gd name="connsiteY139" fmla="*/ 6531 h 10000"/>
                <a:gd name="connsiteX140" fmla="*/ 6280 w 10000"/>
                <a:gd name="connsiteY140" fmla="*/ 6453 h 10000"/>
                <a:gd name="connsiteX141" fmla="*/ 6321 w 10000"/>
                <a:gd name="connsiteY141" fmla="*/ 6366 h 10000"/>
                <a:gd name="connsiteX142" fmla="*/ 6351 w 10000"/>
                <a:gd name="connsiteY142" fmla="*/ 6309 h 10000"/>
                <a:gd name="connsiteX143" fmla="*/ 6401 w 10000"/>
                <a:gd name="connsiteY143" fmla="*/ 6250 h 10000"/>
                <a:gd name="connsiteX144" fmla="*/ 6452 w 10000"/>
                <a:gd name="connsiteY144" fmla="*/ 6202 h 10000"/>
                <a:gd name="connsiteX145" fmla="*/ 6512 w 10000"/>
                <a:gd name="connsiteY145" fmla="*/ 6163 h 10000"/>
                <a:gd name="connsiteX146" fmla="*/ 6563 w 10000"/>
                <a:gd name="connsiteY146" fmla="*/ 6134 h 10000"/>
                <a:gd name="connsiteX147" fmla="*/ 6623 w 10000"/>
                <a:gd name="connsiteY147" fmla="*/ 6125 h 10000"/>
                <a:gd name="connsiteX148" fmla="*/ 6694 w 10000"/>
                <a:gd name="connsiteY148" fmla="*/ 6105 h 10000"/>
                <a:gd name="connsiteX149" fmla="*/ 6774 w 10000"/>
                <a:gd name="connsiteY149" fmla="*/ 6096 h 10000"/>
                <a:gd name="connsiteX150" fmla="*/ 6774 w 10000"/>
                <a:gd name="connsiteY150" fmla="*/ 6096 h 10000"/>
                <a:gd name="connsiteX151" fmla="*/ 6774 w 10000"/>
                <a:gd name="connsiteY151" fmla="*/ 6096 h 10000"/>
                <a:gd name="connsiteX152" fmla="*/ 6774 w 10000"/>
                <a:gd name="connsiteY152" fmla="*/ 6096 h 10000"/>
                <a:gd name="connsiteX153" fmla="*/ 6774 w 10000"/>
                <a:gd name="connsiteY153" fmla="*/ 6096 h 10000"/>
                <a:gd name="connsiteX154" fmla="*/ 6774 w 10000"/>
                <a:gd name="connsiteY154" fmla="*/ 6096 h 10000"/>
                <a:gd name="connsiteX155" fmla="*/ 6774 w 10000"/>
                <a:gd name="connsiteY155" fmla="*/ 6096 h 10000"/>
                <a:gd name="connsiteX156" fmla="*/ 6774 w 10000"/>
                <a:gd name="connsiteY156" fmla="*/ 6096 h 10000"/>
                <a:gd name="connsiteX157" fmla="*/ 6875 w 10000"/>
                <a:gd name="connsiteY157" fmla="*/ 6105 h 10000"/>
                <a:gd name="connsiteX158" fmla="*/ 7006 w 10000"/>
                <a:gd name="connsiteY158" fmla="*/ 6134 h 10000"/>
                <a:gd name="connsiteX159" fmla="*/ 7137 w 10000"/>
                <a:gd name="connsiteY159" fmla="*/ 6154 h 10000"/>
                <a:gd name="connsiteX160" fmla="*/ 7268 w 10000"/>
                <a:gd name="connsiteY160" fmla="*/ 6202 h 10000"/>
                <a:gd name="connsiteX161" fmla="*/ 7601 w 10000"/>
                <a:gd name="connsiteY161" fmla="*/ 6318 h 10000"/>
                <a:gd name="connsiteX162" fmla="*/ 7964 w 10000"/>
                <a:gd name="connsiteY162" fmla="*/ 6464 h 10000"/>
                <a:gd name="connsiteX163" fmla="*/ 7964 w 10000"/>
                <a:gd name="connsiteY163" fmla="*/ 6464 h 10000"/>
                <a:gd name="connsiteX164" fmla="*/ 7984 w 10000"/>
                <a:gd name="connsiteY164" fmla="*/ 6464 h 10000"/>
                <a:gd name="connsiteX165" fmla="*/ 7984 w 10000"/>
                <a:gd name="connsiteY165" fmla="*/ 6464 h 10000"/>
                <a:gd name="connsiteX166" fmla="*/ 7994 w 10000"/>
                <a:gd name="connsiteY166" fmla="*/ 6464 h 10000"/>
                <a:gd name="connsiteX167" fmla="*/ 7994 w 10000"/>
                <a:gd name="connsiteY167" fmla="*/ 6464 h 10000"/>
                <a:gd name="connsiteX168" fmla="*/ 8216 w 10000"/>
                <a:gd name="connsiteY168" fmla="*/ 6540 h 10000"/>
                <a:gd name="connsiteX169" fmla="*/ 8407 w 10000"/>
                <a:gd name="connsiteY169" fmla="*/ 6601 h 10000"/>
                <a:gd name="connsiteX170" fmla="*/ 8599 w 10000"/>
                <a:gd name="connsiteY170" fmla="*/ 6639 h 10000"/>
                <a:gd name="connsiteX171" fmla="*/ 8770 w 10000"/>
                <a:gd name="connsiteY171" fmla="*/ 6648 h 10000"/>
                <a:gd name="connsiteX172" fmla="*/ 8770 w 10000"/>
                <a:gd name="connsiteY172" fmla="*/ 6648 h 10000"/>
                <a:gd name="connsiteX173" fmla="*/ 8770 w 10000"/>
                <a:gd name="connsiteY173" fmla="*/ 6648 h 10000"/>
                <a:gd name="connsiteX174" fmla="*/ 8770 w 10000"/>
                <a:gd name="connsiteY174" fmla="*/ 6648 h 10000"/>
                <a:gd name="connsiteX175" fmla="*/ 8770 w 10000"/>
                <a:gd name="connsiteY175" fmla="*/ 6648 h 10000"/>
                <a:gd name="connsiteX176" fmla="*/ 8770 w 10000"/>
                <a:gd name="connsiteY176" fmla="*/ 6648 h 10000"/>
                <a:gd name="connsiteX177" fmla="*/ 8911 w 10000"/>
                <a:gd name="connsiteY177" fmla="*/ 6639 h 10000"/>
                <a:gd name="connsiteX178" fmla="*/ 9032 w 10000"/>
                <a:gd name="connsiteY178" fmla="*/ 6601 h 10000"/>
                <a:gd name="connsiteX179" fmla="*/ 9093 w 10000"/>
                <a:gd name="connsiteY179" fmla="*/ 6578 h 10000"/>
                <a:gd name="connsiteX180" fmla="*/ 9143 w 10000"/>
                <a:gd name="connsiteY180" fmla="*/ 6550 h 10000"/>
                <a:gd name="connsiteX181" fmla="*/ 9194 w 10000"/>
                <a:gd name="connsiteY181" fmla="*/ 6522 h 10000"/>
                <a:gd name="connsiteX182" fmla="*/ 9244 w 10000"/>
                <a:gd name="connsiteY182" fmla="*/ 6473 h 10000"/>
                <a:gd name="connsiteX183" fmla="*/ 9274 w 10000"/>
                <a:gd name="connsiteY183" fmla="*/ 6426 h 10000"/>
                <a:gd name="connsiteX184" fmla="*/ 9315 w 10000"/>
                <a:gd name="connsiteY184" fmla="*/ 6366 h 10000"/>
                <a:gd name="connsiteX185" fmla="*/ 9375 w 10000"/>
                <a:gd name="connsiteY185" fmla="*/ 6232 h 10000"/>
                <a:gd name="connsiteX186" fmla="*/ 9425 w 10000"/>
                <a:gd name="connsiteY186" fmla="*/ 6047 h 10000"/>
                <a:gd name="connsiteX187" fmla="*/ 9446 w 10000"/>
                <a:gd name="connsiteY187" fmla="*/ 5853 h 10000"/>
                <a:gd name="connsiteX188" fmla="*/ 9456 w 10000"/>
                <a:gd name="connsiteY188" fmla="*/ 5600 h 10000"/>
                <a:gd name="connsiteX189" fmla="*/ 9446 w 10000"/>
                <a:gd name="connsiteY189" fmla="*/ 5330 h 10000"/>
                <a:gd name="connsiteX190" fmla="*/ 9415 w 10000"/>
                <a:gd name="connsiteY190" fmla="*/ 5020 h 10000"/>
                <a:gd name="connsiteX191" fmla="*/ 9365 w 10000"/>
                <a:gd name="connsiteY191" fmla="*/ 4650 h 10000"/>
                <a:gd name="connsiteX192" fmla="*/ 9284 w 10000"/>
                <a:gd name="connsiteY192" fmla="*/ 4254 h 10000"/>
                <a:gd name="connsiteX193" fmla="*/ 9204 w 10000"/>
                <a:gd name="connsiteY193" fmla="*/ 3789 h 10000"/>
                <a:gd name="connsiteX194" fmla="*/ 9083 w 10000"/>
                <a:gd name="connsiteY194" fmla="*/ 3304 h 10000"/>
                <a:gd name="connsiteX195" fmla="*/ 8931 w 10000"/>
                <a:gd name="connsiteY195" fmla="*/ 2763 h 10000"/>
                <a:gd name="connsiteX196" fmla="*/ 8931 w 10000"/>
                <a:gd name="connsiteY196" fmla="*/ 2763 h 10000"/>
                <a:gd name="connsiteX197" fmla="*/ 8931 w 10000"/>
                <a:gd name="connsiteY197" fmla="*/ 2723 h 10000"/>
                <a:gd name="connsiteX198" fmla="*/ 8931 w 10000"/>
                <a:gd name="connsiteY198" fmla="*/ 2723 h 10000"/>
                <a:gd name="connsiteX199" fmla="*/ 8921 w 10000"/>
                <a:gd name="connsiteY199" fmla="*/ 2713 h 10000"/>
                <a:gd name="connsiteX200" fmla="*/ 8921 w 10000"/>
                <a:gd name="connsiteY200" fmla="*/ 2713 h 10000"/>
                <a:gd name="connsiteX201" fmla="*/ 8911 w 10000"/>
                <a:gd name="connsiteY201" fmla="*/ 2665 h 10000"/>
                <a:gd name="connsiteX202" fmla="*/ 8911 w 10000"/>
                <a:gd name="connsiteY202" fmla="*/ 2665 h 10000"/>
                <a:gd name="connsiteX203" fmla="*/ 8911 w 10000"/>
                <a:gd name="connsiteY203" fmla="*/ 2656 h 10000"/>
                <a:gd name="connsiteX204" fmla="*/ 8911 w 10000"/>
                <a:gd name="connsiteY204" fmla="*/ 2656 h 10000"/>
                <a:gd name="connsiteX205" fmla="*/ 8911 w 10000"/>
                <a:gd name="connsiteY205" fmla="*/ 2656 h 10000"/>
                <a:gd name="connsiteX206" fmla="*/ 8911 w 10000"/>
                <a:gd name="connsiteY206" fmla="*/ 2656 h 10000"/>
                <a:gd name="connsiteX207" fmla="*/ 8478 w 10000"/>
                <a:gd name="connsiteY207" fmla="*/ 2685 h 10000"/>
                <a:gd name="connsiteX208" fmla="*/ 8044 w 10000"/>
                <a:gd name="connsiteY208" fmla="*/ 2723 h 10000"/>
                <a:gd name="connsiteX209" fmla="*/ 7147 w 10000"/>
                <a:gd name="connsiteY209" fmla="*/ 2819 h 10000"/>
                <a:gd name="connsiteX210" fmla="*/ 6300 w 10000"/>
                <a:gd name="connsiteY210" fmla="*/ 2917 h 10000"/>
                <a:gd name="connsiteX211" fmla="*/ 5917 w 10000"/>
                <a:gd name="connsiteY211" fmla="*/ 2946 h 10000"/>
                <a:gd name="connsiteX212" fmla="*/ 5554 w 10000"/>
                <a:gd name="connsiteY212" fmla="*/ 2975 h 10000"/>
                <a:gd name="connsiteX213" fmla="*/ 5554 w 10000"/>
                <a:gd name="connsiteY213" fmla="*/ 2975 h 10000"/>
                <a:gd name="connsiteX214" fmla="*/ 5484 w 10000"/>
                <a:gd name="connsiteY214" fmla="*/ 2975 h 10000"/>
                <a:gd name="connsiteX215" fmla="*/ 5484 w 10000"/>
                <a:gd name="connsiteY215" fmla="*/ 2975 h 10000"/>
                <a:gd name="connsiteX216" fmla="*/ 5484 w 10000"/>
                <a:gd name="connsiteY216" fmla="*/ 2975 h 10000"/>
                <a:gd name="connsiteX217" fmla="*/ 5484 w 10000"/>
                <a:gd name="connsiteY217" fmla="*/ 2975 h 10000"/>
                <a:gd name="connsiteX218" fmla="*/ 5484 w 10000"/>
                <a:gd name="connsiteY218" fmla="*/ 2975 h 10000"/>
                <a:gd name="connsiteX219" fmla="*/ 5484 w 10000"/>
                <a:gd name="connsiteY219" fmla="*/ 2975 h 10000"/>
                <a:gd name="connsiteX220" fmla="*/ 5484 w 10000"/>
                <a:gd name="connsiteY220" fmla="*/ 2975 h 10000"/>
                <a:gd name="connsiteX221" fmla="*/ 5313 w 10000"/>
                <a:gd name="connsiteY221" fmla="*/ 2955 h 10000"/>
                <a:gd name="connsiteX222" fmla="*/ 5151 w 10000"/>
                <a:gd name="connsiteY222" fmla="*/ 2927 h 10000"/>
                <a:gd name="connsiteX223" fmla="*/ 5030 w 10000"/>
                <a:gd name="connsiteY223" fmla="*/ 2868 h 10000"/>
                <a:gd name="connsiteX224" fmla="*/ 4919 w 10000"/>
                <a:gd name="connsiteY224" fmla="*/ 2790 h 10000"/>
                <a:gd name="connsiteX225" fmla="*/ 4829 w 10000"/>
                <a:gd name="connsiteY225" fmla="*/ 2703 h 10000"/>
                <a:gd name="connsiteX226" fmla="*/ 4748 w 10000"/>
                <a:gd name="connsiteY226" fmla="*/ 2597 h 10000"/>
                <a:gd name="connsiteX227" fmla="*/ 4708 w 10000"/>
                <a:gd name="connsiteY227" fmla="*/ 2482 h 10000"/>
                <a:gd name="connsiteX228" fmla="*/ 4667 w 10000"/>
                <a:gd name="connsiteY228" fmla="*/ 2346 h 10000"/>
                <a:gd name="connsiteX229" fmla="*/ 4637 w 10000"/>
                <a:gd name="connsiteY229" fmla="*/ 2210 h 10000"/>
                <a:gd name="connsiteX230" fmla="*/ 4627 w 10000"/>
                <a:gd name="connsiteY230" fmla="*/ 2065 h 10000"/>
                <a:gd name="connsiteX231" fmla="*/ 4627 w 10000"/>
                <a:gd name="connsiteY231" fmla="*/ 1909 h 10000"/>
                <a:gd name="connsiteX232" fmla="*/ 4637 w 10000"/>
                <a:gd name="connsiteY232" fmla="*/ 1762 h 10000"/>
                <a:gd name="connsiteX233" fmla="*/ 4667 w 10000"/>
                <a:gd name="connsiteY233" fmla="*/ 1598 h 10000"/>
                <a:gd name="connsiteX234" fmla="*/ 4688 w 10000"/>
                <a:gd name="connsiteY234" fmla="*/ 1443 h 10000"/>
                <a:gd name="connsiteX235" fmla="*/ 4728 w 10000"/>
                <a:gd name="connsiteY235" fmla="*/ 1289 h 10000"/>
                <a:gd name="connsiteX236" fmla="*/ 4778 w 10000"/>
                <a:gd name="connsiteY236" fmla="*/ 1134 h 10000"/>
                <a:gd name="connsiteX237" fmla="*/ 4778 w 10000"/>
                <a:gd name="connsiteY237" fmla="*/ 1134 h 10000"/>
                <a:gd name="connsiteX238" fmla="*/ 4778 w 10000"/>
                <a:gd name="connsiteY238" fmla="*/ 1134 h 10000"/>
                <a:gd name="connsiteX239" fmla="*/ 4778 w 10000"/>
                <a:gd name="connsiteY239" fmla="*/ 1134 h 10000"/>
                <a:gd name="connsiteX240" fmla="*/ 4778 w 10000"/>
                <a:gd name="connsiteY240" fmla="*/ 1134 h 10000"/>
                <a:gd name="connsiteX241" fmla="*/ 4778 w 10000"/>
                <a:gd name="connsiteY241" fmla="*/ 1134 h 10000"/>
                <a:gd name="connsiteX242" fmla="*/ 4788 w 10000"/>
                <a:gd name="connsiteY242" fmla="*/ 1123 h 10000"/>
                <a:gd name="connsiteX243" fmla="*/ 4788 w 10000"/>
                <a:gd name="connsiteY243" fmla="*/ 1123 h 10000"/>
                <a:gd name="connsiteX244" fmla="*/ 4788 w 10000"/>
                <a:gd name="connsiteY244" fmla="*/ 1123 h 10000"/>
                <a:gd name="connsiteX245" fmla="*/ 4788 w 10000"/>
                <a:gd name="connsiteY245" fmla="*/ 1123 h 10000"/>
                <a:gd name="connsiteX246" fmla="*/ 4788 w 10000"/>
                <a:gd name="connsiteY246" fmla="*/ 1114 h 10000"/>
                <a:gd name="connsiteX247" fmla="*/ 4788 w 10000"/>
                <a:gd name="connsiteY247" fmla="*/ 1114 h 10000"/>
                <a:gd name="connsiteX248" fmla="*/ 4788 w 10000"/>
                <a:gd name="connsiteY248" fmla="*/ 1114 h 10000"/>
                <a:gd name="connsiteX249" fmla="*/ 4788 w 10000"/>
                <a:gd name="connsiteY249" fmla="*/ 1114 h 10000"/>
                <a:gd name="connsiteX250" fmla="*/ 4788 w 10000"/>
                <a:gd name="connsiteY250" fmla="*/ 1104 h 10000"/>
                <a:gd name="connsiteX251" fmla="*/ 4788 w 10000"/>
                <a:gd name="connsiteY251" fmla="*/ 1104 h 10000"/>
                <a:gd name="connsiteX252" fmla="*/ 4788 w 10000"/>
                <a:gd name="connsiteY252" fmla="*/ 1104 h 10000"/>
                <a:gd name="connsiteX253" fmla="*/ 4788 w 10000"/>
                <a:gd name="connsiteY253" fmla="*/ 1104 h 10000"/>
                <a:gd name="connsiteX254" fmla="*/ 4788 w 10000"/>
                <a:gd name="connsiteY254" fmla="*/ 1094 h 10000"/>
                <a:gd name="connsiteX255" fmla="*/ 4788 w 10000"/>
                <a:gd name="connsiteY255" fmla="*/ 1094 h 10000"/>
                <a:gd name="connsiteX256" fmla="*/ 4859 w 10000"/>
                <a:gd name="connsiteY256" fmla="*/ 853 h 10000"/>
                <a:gd name="connsiteX257" fmla="*/ 4909 w 10000"/>
                <a:gd name="connsiteY257" fmla="*/ 640 h 10000"/>
                <a:gd name="connsiteX258" fmla="*/ 4919 w 10000"/>
                <a:gd name="connsiteY258" fmla="*/ 553 h 10000"/>
                <a:gd name="connsiteX259" fmla="*/ 4919 w 10000"/>
                <a:gd name="connsiteY259" fmla="*/ 454 h 10000"/>
                <a:gd name="connsiteX260" fmla="*/ 4909 w 10000"/>
                <a:gd name="connsiteY260" fmla="*/ 377 h 10000"/>
                <a:gd name="connsiteX261" fmla="*/ 4899 w 10000"/>
                <a:gd name="connsiteY261" fmla="*/ 300 h 10000"/>
                <a:gd name="connsiteX262" fmla="*/ 4859 w 10000"/>
                <a:gd name="connsiteY262" fmla="*/ 233 h 10000"/>
                <a:gd name="connsiteX263" fmla="*/ 4829 w 10000"/>
                <a:gd name="connsiteY263" fmla="*/ 175 h 10000"/>
                <a:gd name="connsiteX264" fmla="*/ 4778 w 10000"/>
                <a:gd name="connsiteY264" fmla="*/ 115 h 10000"/>
                <a:gd name="connsiteX265" fmla="*/ 4708 w 10000"/>
                <a:gd name="connsiteY265" fmla="*/ 77 h 10000"/>
                <a:gd name="connsiteX266" fmla="*/ 4627 w 10000"/>
                <a:gd name="connsiteY266" fmla="*/ 47 h 10000"/>
                <a:gd name="connsiteX267" fmla="*/ 4536 w 10000"/>
                <a:gd name="connsiteY267" fmla="*/ 9 h 10000"/>
                <a:gd name="connsiteX268" fmla="*/ 4425 w 10000"/>
                <a:gd name="connsiteY268" fmla="*/ 0 h 10000"/>
                <a:gd name="connsiteX269" fmla="*/ 4304 w 10000"/>
                <a:gd name="connsiteY269" fmla="*/ 0 h 10000"/>
                <a:gd name="connsiteX270" fmla="*/ 4304 w 10000"/>
                <a:gd name="connsiteY270" fmla="*/ 0 h 10000"/>
                <a:gd name="connsiteX271" fmla="*/ 4304 w 10000"/>
                <a:gd name="connsiteY271" fmla="*/ 0 h 10000"/>
                <a:gd name="connsiteX0" fmla="*/ 4304 w 10000"/>
                <a:gd name="connsiteY0" fmla="*/ 0 h 10000"/>
                <a:gd name="connsiteX1" fmla="*/ 4304 w 10000"/>
                <a:gd name="connsiteY1" fmla="*/ 0 h 10000"/>
                <a:gd name="connsiteX2" fmla="*/ 4304 w 10000"/>
                <a:gd name="connsiteY2" fmla="*/ 0 h 10000"/>
                <a:gd name="connsiteX3" fmla="*/ 4163 w 10000"/>
                <a:gd name="connsiteY3" fmla="*/ 0 h 10000"/>
                <a:gd name="connsiteX4" fmla="*/ 4002 w 10000"/>
                <a:gd name="connsiteY4" fmla="*/ 9 h 10000"/>
                <a:gd name="connsiteX5" fmla="*/ 3851 w 10000"/>
                <a:gd name="connsiteY5" fmla="*/ 30 h 10000"/>
                <a:gd name="connsiteX6" fmla="*/ 3659 w 10000"/>
                <a:gd name="connsiteY6" fmla="*/ 68 h 10000"/>
                <a:gd name="connsiteX7" fmla="*/ 3659 w 10000"/>
                <a:gd name="connsiteY7" fmla="*/ 68 h 10000"/>
                <a:gd name="connsiteX8" fmla="*/ 3659 w 10000"/>
                <a:gd name="connsiteY8" fmla="*/ 68 h 10000"/>
                <a:gd name="connsiteX9" fmla="*/ 3659 w 10000"/>
                <a:gd name="connsiteY9" fmla="*/ 68 h 10000"/>
                <a:gd name="connsiteX10" fmla="*/ 3649 w 10000"/>
                <a:gd name="connsiteY10" fmla="*/ 68 h 10000"/>
                <a:gd name="connsiteX11" fmla="*/ 3649 w 10000"/>
                <a:gd name="connsiteY11" fmla="*/ 68 h 10000"/>
                <a:gd name="connsiteX12" fmla="*/ 3649 w 10000"/>
                <a:gd name="connsiteY12" fmla="*/ 77 h 10000"/>
                <a:gd name="connsiteX13" fmla="*/ 3649 w 10000"/>
                <a:gd name="connsiteY13" fmla="*/ 77 h 10000"/>
                <a:gd name="connsiteX14" fmla="*/ 3649 w 10000"/>
                <a:gd name="connsiteY14" fmla="*/ 77 h 10000"/>
                <a:gd name="connsiteX15" fmla="*/ 3407 w 10000"/>
                <a:gd name="connsiteY15" fmla="*/ 135 h 10000"/>
                <a:gd name="connsiteX16" fmla="*/ 3216 w 10000"/>
                <a:gd name="connsiteY16" fmla="*/ 194 h 10000"/>
                <a:gd name="connsiteX17" fmla="*/ 3054 w 10000"/>
                <a:gd name="connsiteY17" fmla="*/ 272 h 10000"/>
                <a:gd name="connsiteX18" fmla="*/ 2913 w 10000"/>
                <a:gd name="connsiteY18" fmla="*/ 350 h 10000"/>
                <a:gd name="connsiteX19" fmla="*/ 2833 w 10000"/>
                <a:gd name="connsiteY19" fmla="*/ 436 h 10000"/>
                <a:gd name="connsiteX20" fmla="*/ 2792 w 10000"/>
                <a:gd name="connsiteY20" fmla="*/ 475 h 10000"/>
                <a:gd name="connsiteX21" fmla="*/ 2772 w 10000"/>
                <a:gd name="connsiteY21" fmla="*/ 523 h 10000"/>
                <a:gd name="connsiteX22" fmla="*/ 2732 w 10000"/>
                <a:gd name="connsiteY22" fmla="*/ 628 h 10000"/>
                <a:gd name="connsiteX23" fmla="*/ 2722 w 10000"/>
                <a:gd name="connsiteY23" fmla="*/ 746 h 10000"/>
                <a:gd name="connsiteX24" fmla="*/ 2722 w 10000"/>
                <a:gd name="connsiteY24" fmla="*/ 746 h 10000"/>
                <a:gd name="connsiteX25" fmla="*/ 2732 w 10000"/>
                <a:gd name="connsiteY25" fmla="*/ 881 h 10000"/>
                <a:gd name="connsiteX26" fmla="*/ 2762 w 10000"/>
                <a:gd name="connsiteY26" fmla="*/ 1008 h 10000"/>
                <a:gd name="connsiteX27" fmla="*/ 2792 w 10000"/>
                <a:gd name="connsiteY27" fmla="*/ 1153 h 10000"/>
                <a:gd name="connsiteX28" fmla="*/ 2853 w 10000"/>
                <a:gd name="connsiteY28" fmla="*/ 1316 h 10000"/>
                <a:gd name="connsiteX29" fmla="*/ 2984 w 10000"/>
                <a:gd name="connsiteY29" fmla="*/ 1666 h 10000"/>
                <a:gd name="connsiteX30" fmla="*/ 3125 w 10000"/>
                <a:gd name="connsiteY30" fmla="*/ 2093 h 10000"/>
                <a:gd name="connsiteX31" fmla="*/ 3125 w 10000"/>
                <a:gd name="connsiteY31" fmla="*/ 2093 h 10000"/>
                <a:gd name="connsiteX32" fmla="*/ 3125 w 10000"/>
                <a:gd name="connsiteY32" fmla="*/ 2093 h 10000"/>
                <a:gd name="connsiteX33" fmla="*/ 3125 w 10000"/>
                <a:gd name="connsiteY33" fmla="*/ 2104 h 10000"/>
                <a:gd name="connsiteX34" fmla="*/ 3125 w 10000"/>
                <a:gd name="connsiteY34" fmla="*/ 2104 h 10000"/>
                <a:gd name="connsiteX35" fmla="*/ 3135 w 10000"/>
                <a:gd name="connsiteY35" fmla="*/ 2113 h 10000"/>
                <a:gd name="connsiteX36" fmla="*/ 3135 w 10000"/>
                <a:gd name="connsiteY36" fmla="*/ 2113 h 10000"/>
                <a:gd name="connsiteX37" fmla="*/ 3175 w 10000"/>
                <a:gd name="connsiteY37" fmla="*/ 2229 h 10000"/>
                <a:gd name="connsiteX38" fmla="*/ 3196 w 10000"/>
                <a:gd name="connsiteY38" fmla="*/ 2346 h 10000"/>
                <a:gd name="connsiteX39" fmla="*/ 3216 w 10000"/>
                <a:gd name="connsiteY39" fmla="*/ 2452 h 10000"/>
                <a:gd name="connsiteX40" fmla="*/ 3216 w 10000"/>
                <a:gd name="connsiteY40" fmla="*/ 2550 h 10000"/>
                <a:gd name="connsiteX41" fmla="*/ 3196 w 10000"/>
                <a:gd name="connsiteY41" fmla="*/ 2626 h 10000"/>
                <a:gd name="connsiteX42" fmla="*/ 3175 w 10000"/>
                <a:gd name="connsiteY42" fmla="*/ 2703 h 10000"/>
                <a:gd name="connsiteX43" fmla="*/ 3145 w 10000"/>
                <a:gd name="connsiteY43" fmla="*/ 2763 h 10000"/>
                <a:gd name="connsiteX44" fmla="*/ 3105 w 10000"/>
                <a:gd name="connsiteY44" fmla="*/ 2811 h 10000"/>
                <a:gd name="connsiteX45" fmla="*/ 3065 w 10000"/>
                <a:gd name="connsiteY45" fmla="*/ 2849 h 10000"/>
                <a:gd name="connsiteX46" fmla="*/ 3004 w 10000"/>
                <a:gd name="connsiteY46" fmla="*/ 2888 h 10000"/>
                <a:gd name="connsiteX47" fmla="*/ 2944 w 10000"/>
                <a:gd name="connsiteY47" fmla="*/ 2917 h 10000"/>
                <a:gd name="connsiteX48" fmla="*/ 2873 w 10000"/>
                <a:gd name="connsiteY48" fmla="*/ 2936 h 10000"/>
                <a:gd name="connsiteX49" fmla="*/ 2722 w 10000"/>
                <a:gd name="connsiteY49" fmla="*/ 2955 h 10000"/>
                <a:gd name="connsiteX50" fmla="*/ 2550 w 10000"/>
                <a:gd name="connsiteY50" fmla="*/ 2975 h 10000"/>
                <a:gd name="connsiteX51" fmla="*/ 2550 w 10000"/>
                <a:gd name="connsiteY51" fmla="*/ 2975 h 10000"/>
                <a:gd name="connsiteX52" fmla="*/ 2550 w 10000"/>
                <a:gd name="connsiteY52" fmla="*/ 2975 h 10000"/>
                <a:gd name="connsiteX53" fmla="*/ 2550 w 10000"/>
                <a:gd name="connsiteY53" fmla="*/ 2975 h 10000"/>
                <a:gd name="connsiteX54" fmla="*/ 2550 w 10000"/>
                <a:gd name="connsiteY54" fmla="*/ 2975 h 10000"/>
                <a:gd name="connsiteX55" fmla="*/ 2550 w 10000"/>
                <a:gd name="connsiteY55" fmla="*/ 2975 h 10000"/>
                <a:gd name="connsiteX56" fmla="*/ 2550 w 10000"/>
                <a:gd name="connsiteY56" fmla="*/ 2975 h 10000"/>
                <a:gd name="connsiteX57" fmla="*/ 2550 w 10000"/>
                <a:gd name="connsiteY57" fmla="*/ 2975 h 10000"/>
                <a:gd name="connsiteX58" fmla="*/ 2339 w 10000"/>
                <a:gd name="connsiteY58" fmla="*/ 2975 h 10000"/>
                <a:gd name="connsiteX59" fmla="*/ 2127 w 10000"/>
                <a:gd name="connsiteY59" fmla="*/ 2946 h 10000"/>
                <a:gd name="connsiteX60" fmla="*/ 2127 w 10000"/>
                <a:gd name="connsiteY60" fmla="*/ 2946 h 10000"/>
                <a:gd name="connsiteX61" fmla="*/ 1804 w 10000"/>
                <a:gd name="connsiteY61" fmla="*/ 2917 h 10000"/>
                <a:gd name="connsiteX62" fmla="*/ 1502 w 10000"/>
                <a:gd name="connsiteY62" fmla="*/ 2897 h 10000"/>
                <a:gd name="connsiteX63" fmla="*/ 1502 w 10000"/>
                <a:gd name="connsiteY63" fmla="*/ 2897 h 10000"/>
                <a:gd name="connsiteX64" fmla="*/ 1230 w 10000"/>
                <a:gd name="connsiteY64" fmla="*/ 2888 h 10000"/>
                <a:gd name="connsiteX65" fmla="*/ 867 w 10000"/>
                <a:gd name="connsiteY65" fmla="*/ 2868 h 10000"/>
                <a:gd name="connsiteX66" fmla="*/ 0 w 10000"/>
                <a:gd name="connsiteY66" fmla="*/ 2781 h 10000"/>
                <a:gd name="connsiteX67" fmla="*/ 0 w 10000"/>
                <a:gd name="connsiteY67" fmla="*/ 10000 h 10000"/>
                <a:gd name="connsiteX68" fmla="*/ 9990 w 10000"/>
                <a:gd name="connsiteY68" fmla="*/ 10000 h 10000"/>
                <a:gd name="connsiteX69" fmla="*/ 9990 w 10000"/>
                <a:gd name="connsiteY69" fmla="*/ 10000 h 10000"/>
                <a:gd name="connsiteX70" fmla="*/ 9990 w 10000"/>
                <a:gd name="connsiteY70" fmla="*/ 9847 h 10000"/>
                <a:gd name="connsiteX71" fmla="*/ 10000 w 10000"/>
                <a:gd name="connsiteY71" fmla="*/ 9477 h 10000"/>
                <a:gd name="connsiteX72" fmla="*/ 9970 w 10000"/>
                <a:gd name="connsiteY72" fmla="*/ 9168 h 10000"/>
                <a:gd name="connsiteX73" fmla="*/ 9940 w 10000"/>
                <a:gd name="connsiteY73" fmla="*/ 8895 h 10000"/>
                <a:gd name="connsiteX74" fmla="*/ 9879 w 10000"/>
                <a:gd name="connsiteY74" fmla="*/ 8673 h 10000"/>
                <a:gd name="connsiteX75" fmla="*/ 9798 w 10000"/>
                <a:gd name="connsiteY75" fmla="*/ 8470 h 10000"/>
                <a:gd name="connsiteX76" fmla="*/ 9718 w 10000"/>
                <a:gd name="connsiteY76" fmla="*/ 8314 h 10000"/>
                <a:gd name="connsiteX77" fmla="*/ 9617 w 10000"/>
                <a:gd name="connsiteY77" fmla="*/ 8188 h 10000"/>
                <a:gd name="connsiteX78" fmla="*/ 9506 w 10000"/>
                <a:gd name="connsiteY78" fmla="*/ 8091 h 10000"/>
                <a:gd name="connsiteX79" fmla="*/ 9395 w 10000"/>
                <a:gd name="connsiteY79" fmla="*/ 8024 h 10000"/>
                <a:gd name="connsiteX80" fmla="*/ 9274 w 10000"/>
                <a:gd name="connsiteY80" fmla="*/ 7976 h 10000"/>
                <a:gd name="connsiteX81" fmla="*/ 9153 w 10000"/>
                <a:gd name="connsiteY81" fmla="*/ 7947 h 10000"/>
                <a:gd name="connsiteX82" fmla="*/ 9022 w 10000"/>
                <a:gd name="connsiteY82" fmla="*/ 7926 h 10000"/>
                <a:gd name="connsiteX83" fmla="*/ 8901 w 10000"/>
                <a:gd name="connsiteY83" fmla="*/ 7926 h 10000"/>
                <a:gd name="connsiteX84" fmla="*/ 8901 w 10000"/>
                <a:gd name="connsiteY84" fmla="*/ 7926 h 10000"/>
                <a:gd name="connsiteX85" fmla="*/ 8901 w 10000"/>
                <a:gd name="connsiteY85" fmla="*/ 7926 h 10000"/>
                <a:gd name="connsiteX86" fmla="*/ 8901 w 10000"/>
                <a:gd name="connsiteY86" fmla="*/ 7926 h 10000"/>
                <a:gd name="connsiteX87" fmla="*/ 8901 w 10000"/>
                <a:gd name="connsiteY87" fmla="*/ 7926 h 10000"/>
                <a:gd name="connsiteX88" fmla="*/ 8901 w 10000"/>
                <a:gd name="connsiteY88" fmla="*/ 7926 h 10000"/>
                <a:gd name="connsiteX89" fmla="*/ 8700 w 10000"/>
                <a:gd name="connsiteY89" fmla="*/ 7926 h 10000"/>
                <a:gd name="connsiteX90" fmla="*/ 8528 w 10000"/>
                <a:gd name="connsiteY90" fmla="*/ 7947 h 10000"/>
                <a:gd name="connsiteX91" fmla="*/ 8528 w 10000"/>
                <a:gd name="connsiteY91" fmla="*/ 7947 h 10000"/>
                <a:gd name="connsiteX92" fmla="*/ 8528 w 10000"/>
                <a:gd name="connsiteY92" fmla="*/ 7947 h 10000"/>
                <a:gd name="connsiteX93" fmla="*/ 8528 w 10000"/>
                <a:gd name="connsiteY93" fmla="*/ 7947 h 10000"/>
                <a:gd name="connsiteX94" fmla="*/ 8518 w 10000"/>
                <a:gd name="connsiteY94" fmla="*/ 7955 h 10000"/>
                <a:gd name="connsiteX95" fmla="*/ 8518 w 10000"/>
                <a:gd name="connsiteY95" fmla="*/ 7955 h 10000"/>
                <a:gd name="connsiteX96" fmla="*/ 8508 w 10000"/>
                <a:gd name="connsiteY96" fmla="*/ 7955 h 10000"/>
                <a:gd name="connsiteX97" fmla="*/ 8508 w 10000"/>
                <a:gd name="connsiteY97" fmla="*/ 7955 h 10000"/>
                <a:gd name="connsiteX98" fmla="*/ 8424 w 10000"/>
                <a:gd name="connsiteY98" fmla="*/ 7552 h 10000"/>
                <a:gd name="connsiteX99" fmla="*/ 8337 w 10000"/>
                <a:gd name="connsiteY99" fmla="*/ 7976 h 10000"/>
                <a:gd name="connsiteX100" fmla="*/ 8135 w 10000"/>
                <a:gd name="connsiteY100" fmla="*/ 8024 h 10000"/>
                <a:gd name="connsiteX101" fmla="*/ 7671 w 10000"/>
                <a:gd name="connsiteY101" fmla="*/ 8139 h 10000"/>
                <a:gd name="connsiteX102" fmla="*/ 7671 w 10000"/>
                <a:gd name="connsiteY102" fmla="*/ 8139 h 10000"/>
                <a:gd name="connsiteX103" fmla="*/ 7671 w 10000"/>
                <a:gd name="connsiteY103" fmla="*/ 8139 h 10000"/>
                <a:gd name="connsiteX104" fmla="*/ 7671 w 10000"/>
                <a:gd name="connsiteY104" fmla="*/ 8139 h 10000"/>
                <a:gd name="connsiteX105" fmla="*/ 7661 w 10000"/>
                <a:gd name="connsiteY105" fmla="*/ 8139 h 10000"/>
                <a:gd name="connsiteX106" fmla="*/ 7661 w 10000"/>
                <a:gd name="connsiteY106" fmla="*/ 8139 h 10000"/>
                <a:gd name="connsiteX107" fmla="*/ 7450 w 10000"/>
                <a:gd name="connsiteY107" fmla="*/ 8188 h 10000"/>
                <a:gd name="connsiteX108" fmla="*/ 7248 w 10000"/>
                <a:gd name="connsiteY108" fmla="*/ 8237 h 10000"/>
                <a:gd name="connsiteX109" fmla="*/ 7036 w 10000"/>
                <a:gd name="connsiteY109" fmla="*/ 8275 h 10000"/>
                <a:gd name="connsiteX110" fmla="*/ 6835 w 10000"/>
                <a:gd name="connsiteY110" fmla="*/ 8275 h 10000"/>
                <a:gd name="connsiteX111" fmla="*/ 6835 w 10000"/>
                <a:gd name="connsiteY111" fmla="*/ 8275 h 10000"/>
                <a:gd name="connsiteX112" fmla="*/ 6835 w 10000"/>
                <a:gd name="connsiteY112" fmla="*/ 8275 h 10000"/>
                <a:gd name="connsiteX113" fmla="*/ 6835 w 10000"/>
                <a:gd name="connsiteY113" fmla="*/ 8275 h 10000"/>
                <a:gd name="connsiteX114" fmla="*/ 6835 w 10000"/>
                <a:gd name="connsiteY114" fmla="*/ 8275 h 10000"/>
                <a:gd name="connsiteX115" fmla="*/ 6835 w 10000"/>
                <a:gd name="connsiteY115" fmla="*/ 8275 h 10000"/>
                <a:gd name="connsiteX116" fmla="*/ 6835 w 10000"/>
                <a:gd name="connsiteY116" fmla="*/ 8275 h 10000"/>
                <a:gd name="connsiteX117" fmla="*/ 6835 w 10000"/>
                <a:gd name="connsiteY117" fmla="*/ 8275 h 10000"/>
                <a:gd name="connsiteX118" fmla="*/ 6663 w 10000"/>
                <a:gd name="connsiteY118" fmla="*/ 8275 h 10000"/>
                <a:gd name="connsiteX119" fmla="*/ 6512 w 10000"/>
                <a:gd name="connsiteY119" fmla="*/ 8237 h 10000"/>
                <a:gd name="connsiteX120" fmla="*/ 6442 w 10000"/>
                <a:gd name="connsiteY120" fmla="*/ 8207 h 10000"/>
                <a:gd name="connsiteX121" fmla="*/ 6381 w 10000"/>
                <a:gd name="connsiteY121" fmla="*/ 8177 h 10000"/>
                <a:gd name="connsiteX122" fmla="*/ 6321 w 10000"/>
                <a:gd name="connsiteY122" fmla="*/ 8139 h 10000"/>
                <a:gd name="connsiteX123" fmla="*/ 6270 w 10000"/>
                <a:gd name="connsiteY123" fmla="*/ 8091 h 10000"/>
                <a:gd name="connsiteX124" fmla="*/ 6220 w 10000"/>
                <a:gd name="connsiteY124" fmla="*/ 8032 h 10000"/>
                <a:gd name="connsiteX125" fmla="*/ 6169 w 10000"/>
                <a:gd name="connsiteY125" fmla="*/ 7965 h 10000"/>
                <a:gd name="connsiteX126" fmla="*/ 6149 w 10000"/>
                <a:gd name="connsiteY126" fmla="*/ 7898 h 10000"/>
                <a:gd name="connsiteX127" fmla="*/ 6109 w 10000"/>
                <a:gd name="connsiteY127" fmla="*/ 7810 h 10000"/>
                <a:gd name="connsiteX128" fmla="*/ 6099 w 10000"/>
                <a:gd name="connsiteY128" fmla="*/ 7723 h 10000"/>
                <a:gd name="connsiteX129" fmla="*/ 6089 w 10000"/>
                <a:gd name="connsiteY129" fmla="*/ 7617 h 10000"/>
                <a:gd name="connsiteX130" fmla="*/ 6089 w 10000"/>
                <a:gd name="connsiteY130" fmla="*/ 7501 h 10000"/>
                <a:gd name="connsiteX131" fmla="*/ 6089 w 10000"/>
                <a:gd name="connsiteY131" fmla="*/ 7374 h 10000"/>
                <a:gd name="connsiteX132" fmla="*/ 6089 w 10000"/>
                <a:gd name="connsiteY132" fmla="*/ 7374 h 10000"/>
                <a:gd name="connsiteX133" fmla="*/ 6089 w 10000"/>
                <a:gd name="connsiteY133" fmla="*/ 7374 h 10000"/>
                <a:gd name="connsiteX134" fmla="*/ 6089 w 10000"/>
                <a:gd name="connsiteY134" fmla="*/ 7374 h 10000"/>
                <a:gd name="connsiteX135" fmla="*/ 6089 w 10000"/>
                <a:gd name="connsiteY135" fmla="*/ 7344 h 10000"/>
                <a:gd name="connsiteX136" fmla="*/ 6089 w 10000"/>
                <a:gd name="connsiteY136" fmla="*/ 7344 h 10000"/>
                <a:gd name="connsiteX137" fmla="*/ 6129 w 10000"/>
                <a:gd name="connsiteY137" fmla="*/ 7016 h 10000"/>
                <a:gd name="connsiteX138" fmla="*/ 6179 w 10000"/>
                <a:gd name="connsiteY138" fmla="*/ 6754 h 10000"/>
                <a:gd name="connsiteX139" fmla="*/ 6240 w 10000"/>
                <a:gd name="connsiteY139" fmla="*/ 6531 h 10000"/>
                <a:gd name="connsiteX140" fmla="*/ 6280 w 10000"/>
                <a:gd name="connsiteY140" fmla="*/ 6453 h 10000"/>
                <a:gd name="connsiteX141" fmla="*/ 6321 w 10000"/>
                <a:gd name="connsiteY141" fmla="*/ 6366 h 10000"/>
                <a:gd name="connsiteX142" fmla="*/ 6351 w 10000"/>
                <a:gd name="connsiteY142" fmla="*/ 6309 h 10000"/>
                <a:gd name="connsiteX143" fmla="*/ 6401 w 10000"/>
                <a:gd name="connsiteY143" fmla="*/ 6250 h 10000"/>
                <a:gd name="connsiteX144" fmla="*/ 6452 w 10000"/>
                <a:gd name="connsiteY144" fmla="*/ 6202 h 10000"/>
                <a:gd name="connsiteX145" fmla="*/ 6512 w 10000"/>
                <a:gd name="connsiteY145" fmla="*/ 6163 h 10000"/>
                <a:gd name="connsiteX146" fmla="*/ 6563 w 10000"/>
                <a:gd name="connsiteY146" fmla="*/ 6134 h 10000"/>
                <a:gd name="connsiteX147" fmla="*/ 6623 w 10000"/>
                <a:gd name="connsiteY147" fmla="*/ 6125 h 10000"/>
                <a:gd name="connsiteX148" fmla="*/ 6694 w 10000"/>
                <a:gd name="connsiteY148" fmla="*/ 6105 h 10000"/>
                <a:gd name="connsiteX149" fmla="*/ 6774 w 10000"/>
                <a:gd name="connsiteY149" fmla="*/ 6096 h 10000"/>
                <a:gd name="connsiteX150" fmla="*/ 6774 w 10000"/>
                <a:gd name="connsiteY150" fmla="*/ 6096 h 10000"/>
                <a:gd name="connsiteX151" fmla="*/ 6774 w 10000"/>
                <a:gd name="connsiteY151" fmla="*/ 6096 h 10000"/>
                <a:gd name="connsiteX152" fmla="*/ 6774 w 10000"/>
                <a:gd name="connsiteY152" fmla="*/ 6096 h 10000"/>
                <a:gd name="connsiteX153" fmla="*/ 6774 w 10000"/>
                <a:gd name="connsiteY153" fmla="*/ 6096 h 10000"/>
                <a:gd name="connsiteX154" fmla="*/ 6774 w 10000"/>
                <a:gd name="connsiteY154" fmla="*/ 6096 h 10000"/>
                <a:gd name="connsiteX155" fmla="*/ 6774 w 10000"/>
                <a:gd name="connsiteY155" fmla="*/ 6096 h 10000"/>
                <a:gd name="connsiteX156" fmla="*/ 6774 w 10000"/>
                <a:gd name="connsiteY156" fmla="*/ 6096 h 10000"/>
                <a:gd name="connsiteX157" fmla="*/ 6875 w 10000"/>
                <a:gd name="connsiteY157" fmla="*/ 6105 h 10000"/>
                <a:gd name="connsiteX158" fmla="*/ 7006 w 10000"/>
                <a:gd name="connsiteY158" fmla="*/ 6134 h 10000"/>
                <a:gd name="connsiteX159" fmla="*/ 7137 w 10000"/>
                <a:gd name="connsiteY159" fmla="*/ 6154 h 10000"/>
                <a:gd name="connsiteX160" fmla="*/ 7268 w 10000"/>
                <a:gd name="connsiteY160" fmla="*/ 6202 h 10000"/>
                <a:gd name="connsiteX161" fmla="*/ 7601 w 10000"/>
                <a:gd name="connsiteY161" fmla="*/ 6318 h 10000"/>
                <a:gd name="connsiteX162" fmla="*/ 7964 w 10000"/>
                <a:gd name="connsiteY162" fmla="*/ 6464 h 10000"/>
                <a:gd name="connsiteX163" fmla="*/ 7964 w 10000"/>
                <a:gd name="connsiteY163" fmla="*/ 6464 h 10000"/>
                <a:gd name="connsiteX164" fmla="*/ 7984 w 10000"/>
                <a:gd name="connsiteY164" fmla="*/ 6464 h 10000"/>
                <a:gd name="connsiteX165" fmla="*/ 7984 w 10000"/>
                <a:gd name="connsiteY165" fmla="*/ 6464 h 10000"/>
                <a:gd name="connsiteX166" fmla="*/ 7994 w 10000"/>
                <a:gd name="connsiteY166" fmla="*/ 6464 h 10000"/>
                <a:gd name="connsiteX167" fmla="*/ 7994 w 10000"/>
                <a:gd name="connsiteY167" fmla="*/ 6464 h 10000"/>
                <a:gd name="connsiteX168" fmla="*/ 8216 w 10000"/>
                <a:gd name="connsiteY168" fmla="*/ 6540 h 10000"/>
                <a:gd name="connsiteX169" fmla="*/ 8407 w 10000"/>
                <a:gd name="connsiteY169" fmla="*/ 6601 h 10000"/>
                <a:gd name="connsiteX170" fmla="*/ 8599 w 10000"/>
                <a:gd name="connsiteY170" fmla="*/ 6639 h 10000"/>
                <a:gd name="connsiteX171" fmla="*/ 8770 w 10000"/>
                <a:gd name="connsiteY171" fmla="*/ 6648 h 10000"/>
                <a:gd name="connsiteX172" fmla="*/ 8770 w 10000"/>
                <a:gd name="connsiteY172" fmla="*/ 6648 h 10000"/>
                <a:gd name="connsiteX173" fmla="*/ 8770 w 10000"/>
                <a:gd name="connsiteY173" fmla="*/ 6648 h 10000"/>
                <a:gd name="connsiteX174" fmla="*/ 8770 w 10000"/>
                <a:gd name="connsiteY174" fmla="*/ 6648 h 10000"/>
                <a:gd name="connsiteX175" fmla="*/ 8770 w 10000"/>
                <a:gd name="connsiteY175" fmla="*/ 6648 h 10000"/>
                <a:gd name="connsiteX176" fmla="*/ 8770 w 10000"/>
                <a:gd name="connsiteY176" fmla="*/ 6648 h 10000"/>
                <a:gd name="connsiteX177" fmla="*/ 8911 w 10000"/>
                <a:gd name="connsiteY177" fmla="*/ 6639 h 10000"/>
                <a:gd name="connsiteX178" fmla="*/ 9032 w 10000"/>
                <a:gd name="connsiteY178" fmla="*/ 6601 h 10000"/>
                <a:gd name="connsiteX179" fmla="*/ 9093 w 10000"/>
                <a:gd name="connsiteY179" fmla="*/ 6578 h 10000"/>
                <a:gd name="connsiteX180" fmla="*/ 9143 w 10000"/>
                <a:gd name="connsiteY180" fmla="*/ 6550 h 10000"/>
                <a:gd name="connsiteX181" fmla="*/ 9194 w 10000"/>
                <a:gd name="connsiteY181" fmla="*/ 6522 h 10000"/>
                <a:gd name="connsiteX182" fmla="*/ 9244 w 10000"/>
                <a:gd name="connsiteY182" fmla="*/ 6473 h 10000"/>
                <a:gd name="connsiteX183" fmla="*/ 9274 w 10000"/>
                <a:gd name="connsiteY183" fmla="*/ 6426 h 10000"/>
                <a:gd name="connsiteX184" fmla="*/ 9315 w 10000"/>
                <a:gd name="connsiteY184" fmla="*/ 6366 h 10000"/>
                <a:gd name="connsiteX185" fmla="*/ 9375 w 10000"/>
                <a:gd name="connsiteY185" fmla="*/ 6232 h 10000"/>
                <a:gd name="connsiteX186" fmla="*/ 9425 w 10000"/>
                <a:gd name="connsiteY186" fmla="*/ 6047 h 10000"/>
                <a:gd name="connsiteX187" fmla="*/ 9446 w 10000"/>
                <a:gd name="connsiteY187" fmla="*/ 5853 h 10000"/>
                <a:gd name="connsiteX188" fmla="*/ 9456 w 10000"/>
                <a:gd name="connsiteY188" fmla="*/ 5600 h 10000"/>
                <a:gd name="connsiteX189" fmla="*/ 9446 w 10000"/>
                <a:gd name="connsiteY189" fmla="*/ 5330 h 10000"/>
                <a:gd name="connsiteX190" fmla="*/ 9415 w 10000"/>
                <a:gd name="connsiteY190" fmla="*/ 5020 h 10000"/>
                <a:gd name="connsiteX191" fmla="*/ 9365 w 10000"/>
                <a:gd name="connsiteY191" fmla="*/ 4650 h 10000"/>
                <a:gd name="connsiteX192" fmla="*/ 9284 w 10000"/>
                <a:gd name="connsiteY192" fmla="*/ 4254 h 10000"/>
                <a:gd name="connsiteX193" fmla="*/ 9204 w 10000"/>
                <a:gd name="connsiteY193" fmla="*/ 3789 h 10000"/>
                <a:gd name="connsiteX194" fmla="*/ 9083 w 10000"/>
                <a:gd name="connsiteY194" fmla="*/ 3304 h 10000"/>
                <a:gd name="connsiteX195" fmla="*/ 8931 w 10000"/>
                <a:gd name="connsiteY195" fmla="*/ 2763 h 10000"/>
                <a:gd name="connsiteX196" fmla="*/ 8931 w 10000"/>
                <a:gd name="connsiteY196" fmla="*/ 2763 h 10000"/>
                <a:gd name="connsiteX197" fmla="*/ 8931 w 10000"/>
                <a:gd name="connsiteY197" fmla="*/ 2723 h 10000"/>
                <a:gd name="connsiteX198" fmla="*/ 8931 w 10000"/>
                <a:gd name="connsiteY198" fmla="*/ 2723 h 10000"/>
                <a:gd name="connsiteX199" fmla="*/ 8921 w 10000"/>
                <a:gd name="connsiteY199" fmla="*/ 2713 h 10000"/>
                <a:gd name="connsiteX200" fmla="*/ 8921 w 10000"/>
                <a:gd name="connsiteY200" fmla="*/ 2713 h 10000"/>
                <a:gd name="connsiteX201" fmla="*/ 8911 w 10000"/>
                <a:gd name="connsiteY201" fmla="*/ 2665 h 10000"/>
                <a:gd name="connsiteX202" fmla="*/ 8911 w 10000"/>
                <a:gd name="connsiteY202" fmla="*/ 2665 h 10000"/>
                <a:gd name="connsiteX203" fmla="*/ 8911 w 10000"/>
                <a:gd name="connsiteY203" fmla="*/ 2656 h 10000"/>
                <a:gd name="connsiteX204" fmla="*/ 8911 w 10000"/>
                <a:gd name="connsiteY204" fmla="*/ 2656 h 10000"/>
                <a:gd name="connsiteX205" fmla="*/ 8911 w 10000"/>
                <a:gd name="connsiteY205" fmla="*/ 2656 h 10000"/>
                <a:gd name="connsiteX206" fmla="*/ 8911 w 10000"/>
                <a:gd name="connsiteY206" fmla="*/ 2656 h 10000"/>
                <a:gd name="connsiteX207" fmla="*/ 8478 w 10000"/>
                <a:gd name="connsiteY207" fmla="*/ 2685 h 10000"/>
                <a:gd name="connsiteX208" fmla="*/ 8044 w 10000"/>
                <a:gd name="connsiteY208" fmla="*/ 2723 h 10000"/>
                <a:gd name="connsiteX209" fmla="*/ 7147 w 10000"/>
                <a:gd name="connsiteY209" fmla="*/ 2819 h 10000"/>
                <a:gd name="connsiteX210" fmla="*/ 6300 w 10000"/>
                <a:gd name="connsiteY210" fmla="*/ 2917 h 10000"/>
                <a:gd name="connsiteX211" fmla="*/ 5917 w 10000"/>
                <a:gd name="connsiteY211" fmla="*/ 2946 h 10000"/>
                <a:gd name="connsiteX212" fmla="*/ 5554 w 10000"/>
                <a:gd name="connsiteY212" fmla="*/ 2975 h 10000"/>
                <a:gd name="connsiteX213" fmla="*/ 5554 w 10000"/>
                <a:gd name="connsiteY213" fmla="*/ 2975 h 10000"/>
                <a:gd name="connsiteX214" fmla="*/ 5484 w 10000"/>
                <a:gd name="connsiteY214" fmla="*/ 2975 h 10000"/>
                <a:gd name="connsiteX215" fmla="*/ 5484 w 10000"/>
                <a:gd name="connsiteY215" fmla="*/ 2975 h 10000"/>
                <a:gd name="connsiteX216" fmla="*/ 5484 w 10000"/>
                <a:gd name="connsiteY216" fmla="*/ 2975 h 10000"/>
                <a:gd name="connsiteX217" fmla="*/ 5484 w 10000"/>
                <a:gd name="connsiteY217" fmla="*/ 2975 h 10000"/>
                <a:gd name="connsiteX218" fmla="*/ 5484 w 10000"/>
                <a:gd name="connsiteY218" fmla="*/ 2975 h 10000"/>
                <a:gd name="connsiteX219" fmla="*/ 5484 w 10000"/>
                <a:gd name="connsiteY219" fmla="*/ 2975 h 10000"/>
                <a:gd name="connsiteX220" fmla="*/ 5484 w 10000"/>
                <a:gd name="connsiteY220" fmla="*/ 2975 h 10000"/>
                <a:gd name="connsiteX221" fmla="*/ 5313 w 10000"/>
                <a:gd name="connsiteY221" fmla="*/ 2955 h 10000"/>
                <a:gd name="connsiteX222" fmla="*/ 5151 w 10000"/>
                <a:gd name="connsiteY222" fmla="*/ 2927 h 10000"/>
                <a:gd name="connsiteX223" fmla="*/ 5030 w 10000"/>
                <a:gd name="connsiteY223" fmla="*/ 2868 h 10000"/>
                <a:gd name="connsiteX224" fmla="*/ 4919 w 10000"/>
                <a:gd name="connsiteY224" fmla="*/ 2790 h 10000"/>
                <a:gd name="connsiteX225" fmla="*/ 4829 w 10000"/>
                <a:gd name="connsiteY225" fmla="*/ 2703 h 10000"/>
                <a:gd name="connsiteX226" fmla="*/ 4748 w 10000"/>
                <a:gd name="connsiteY226" fmla="*/ 2597 h 10000"/>
                <a:gd name="connsiteX227" fmla="*/ 4708 w 10000"/>
                <a:gd name="connsiteY227" fmla="*/ 2482 h 10000"/>
                <a:gd name="connsiteX228" fmla="*/ 4667 w 10000"/>
                <a:gd name="connsiteY228" fmla="*/ 2346 h 10000"/>
                <a:gd name="connsiteX229" fmla="*/ 4637 w 10000"/>
                <a:gd name="connsiteY229" fmla="*/ 2210 h 10000"/>
                <a:gd name="connsiteX230" fmla="*/ 4627 w 10000"/>
                <a:gd name="connsiteY230" fmla="*/ 2065 h 10000"/>
                <a:gd name="connsiteX231" fmla="*/ 4627 w 10000"/>
                <a:gd name="connsiteY231" fmla="*/ 1909 h 10000"/>
                <a:gd name="connsiteX232" fmla="*/ 4637 w 10000"/>
                <a:gd name="connsiteY232" fmla="*/ 1762 h 10000"/>
                <a:gd name="connsiteX233" fmla="*/ 4667 w 10000"/>
                <a:gd name="connsiteY233" fmla="*/ 1598 h 10000"/>
                <a:gd name="connsiteX234" fmla="*/ 4688 w 10000"/>
                <a:gd name="connsiteY234" fmla="*/ 1443 h 10000"/>
                <a:gd name="connsiteX235" fmla="*/ 4728 w 10000"/>
                <a:gd name="connsiteY235" fmla="*/ 1289 h 10000"/>
                <a:gd name="connsiteX236" fmla="*/ 4778 w 10000"/>
                <a:gd name="connsiteY236" fmla="*/ 1134 h 10000"/>
                <a:gd name="connsiteX237" fmla="*/ 4778 w 10000"/>
                <a:gd name="connsiteY237" fmla="*/ 1134 h 10000"/>
                <a:gd name="connsiteX238" fmla="*/ 4778 w 10000"/>
                <a:gd name="connsiteY238" fmla="*/ 1134 h 10000"/>
                <a:gd name="connsiteX239" fmla="*/ 4778 w 10000"/>
                <a:gd name="connsiteY239" fmla="*/ 1134 h 10000"/>
                <a:gd name="connsiteX240" fmla="*/ 4778 w 10000"/>
                <a:gd name="connsiteY240" fmla="*/ 1134 h 10000"/>
                <a:gd name="connsiteX241" fmla="*/ 4778 w 10000"/>
                <a:gd name="connsiteY241" fmla="*/ 1134 h 10000"/>
                <a:gd name="connsiteX242" fmla="*/ 4788 w 10000"/>
                <a:gd name="connsiteY242" fmla="*/ 1123 h 10000"/>
                <a:gd name="connsiteX243" fmla="*/ 4788 w 10000"/>
                <a:gd name="connsiteY243" fmla="*/ 1123 h 10000"/>
                <a:gd name="connsiteX244" fmla="*/ 4788 w 10000"/>
                <a:gd name="connsiteY244" fmla="*/ 1123 h 10000"/>
                <a:gd name="connsiteX245" fmla="*/ 4788 w 10000"/>
                <a:gd name="connsiteY245" fmla="*/ 1123 h 10000"/>
                <a:gd name="connsiteX246" fmla="*/ 4788 w 10000"/>
                <a:gd name="connsiteY246" fmla="*/ 1114 h 10000"/>
                <a:gd name="connsiteX247" fmla="*/ 4788 w 10000"/>
                <a:gd name="connsiteY247" fmla="*/ 1114 h 10000"/>
                <a:gd name="connsiteX248" fmla="*/ 4788 w 10000"/>
                <a:gd name="connsiteY248" fmla="*/ 1114 h 10000"/>
                <a:gd name="connsiteX249" fmla="*/ 4788 w 10000"/>
                <a:gd name="connsiteY249" fmla="*/ 1114 h 10000"/>
                <a:gd name="connsiteX250" fmla="*/ 4788 w 10000"/>
                <a:gd name="connsiteY250" fmla="*/ 1104 h 10000"/>
                <a:gd name="connsiteX251" fmla="*/ 4788 w 10000"/>
                <a:gd name="connsiteY251" fmla="*/ 1104 h 10000"/>
                <a:gd name="connsiteX252" fmla="*/ 4788 w 10000"/>
                <a:gd name="connsiteY252" fmla="*/ 1104 h 10000"/>
                <a:gd name="connsiteX253" fmla="*/ 4788 w 10000"/>
                <a:gd name="connsiteY253" fmla="*/ 1104 h 10000"/>
                <a:gd name="connsiteX254" fmla="*/ 4788 w 10000"/>
                <a:gd name="connsiteY254" fmla="*/ 1094 h 10000"/>
                <a:gd name="connsiteX255" fmla="*/ 4788 w 10000"/>
                <a:gd name="connsiteY255" fmla="*/ 1094 h 10000"/>
                <a:gd name="connsiteX256" fmla="*/ 4859 w 10000"/>
                <a:gd name="connsiteY256" fmla="*/ 853 h 10000"/>
                <a:gd name="connsiteX257" fmla="*/ 4909 w 10000"/>
                <a:gd name="connsiteY257" fmla="*/ 640 h 10000"/>
                <a:gd name="connsiteX258" fmla="*/ 4919 w 10000"/>
                <a:gd name="connsiteY258" fmla="*/ 553 h 10000"/>
                <a:gd name="connsiteX259" fmla="*/ 4919 w 10000"/>
                <a:gd name="connsiteY259" fmla="*/ 454 h 10000"/>
                <a:gd name="connsiteX260" fmla="*/ 4909 w 10000"/>
                <a:gd name="connsiteY260" fmla="*/ 377 h 10000"/>
                <a:gd name="connsiteX261" fmla="*/ 4899 w 10000"/>
                <a:gd name="connsiteY261" fmla="*/ 300 h 10000"/>
                <a:gd name="connsiteX262" fmla="*/ 4859 w 10000"/>
                <a:gd name="connsiteY262" fmla="*/ 233 h 10000"/>
                <a:gd name="connsiteX263" fmla="*/ 4829 w 10000"/>
                <a:gd name="connsiteY263" fmla="*/ 175 h 10000"/>
                <a:gd name="connsiteX264" fmla="*/ 4778 w 10000"/>
                <a:gd name="connsiteY264" fmla="*/ 115 h 10000"/>
                <a:gd name="connsiteX265" fmla="*/ 4708 w 10000"/>
                <a:gd name="connsiteY265" fmla="*/ 77 h 10000"/>
                <a:gd name="connsiteX266" fmla="*/ 4627 w 10000"/>
                <a:gd name="connsiteY266" fmla="*/ 47 h 10000"/>
                <a:gd name="connsiteX267" fmla="*/ 4536 w 10000"/>
                <a:gd name="connsiteY267" fmla="*/ 9 h 10000"/>
                <a:gd name="connsiteX268" fmla="*/ 4425 w 10000"/>
                <a:gd name="connsiteY268" fmla="*/ 0 h 10000"/>
                <a:gd name="connsiteX269" fmla="*/ 4304 w 10000"/>
                <a:gd name="connsiteY269" fmla="*/ 0 h 10000"/>
                <a:gd name="connsiteX270" fmla="*/ 4304 w 10000"/>
                <a:gd name="connsiteY270" fmla="*/ 0 h 10000"/>
                <a:gd name="connsiteX271" fmla="*/ 4304 w 10000"/>
                <a:gd name="connsiteY271" fmla="*/ 0 h 10000"/>
                <a:gd name="connsiteX0" fmla="*/ 4304 w 10000"/>
                <a:gd name="connsiteY0" fmla="*/ 0 h 10000"/>
                <a:gd name="connsiteX1" fmla="*/ 4304 w 10000"/>
                <a:gd name="connsiteY1" fmla="*/ 0 h 10000"/>
                <a:gd name="connsiteX2" fmla="*/ 4304 w 10000"/>
                <a:gd name="connsiteY2" fmla="*/ 0 h 10000"/>
                <a:gd name="connsiteX3" fmla="*/ 4163 w 10000"/>
                <a:gd name="connsiteY3" fmla="*/ 0 h 10000"/>
                <a:gd name="connsiteX4" fmla="*/ 4002 w 10000"/>
                <a:gd name="connsiteY4" fmla="*/ 9 h 10000"/>
                <a:gd name="connsiteX5" fmla="*/ 3851 w 10000"/>
                <a:gd name="connsiteY5" fmla="*/ 30 h 10000"/>
                <a:gd name="connsiteX6" fmla="*/ 3659 w 10000"/>
                <a:gd name="connsiteY6" fmla="*/ 68 h 10000"/>
                <a:gd name="connsiteX7" fmla="*/ 3659 w 10000"/>
                <a:gd name="connsiteY7" fmla="*/ 68 h 10000"/>
                <a:gd name="connsiteX8" fmla="*/ 3659 w 10000"/>
                <a:gd name="connsiteY8" fmla="*/ 68 h 10000"/>
                <a:gd name="connsiteX9" fmla="*/ 3659 w 10000"/>
                <a:gd name="connsiteY9" fmla="*/ 68 h 10000"/>
                <a:gd name="connsiteX10" fmla="*/ 3649 w 10000"/>
                <a:gd name="connsiteY10" fmla="*/ 68 h 10000"/>
                <a:gd name="connsiteX11" fmla="*/ 3649 w 10000"/>
                <a:gd name="connsiteY11" fmla="*/ 68 h 10000"/>
                <a:gd name="connsiteX12" fmla="*/ 3649 w 10000"/>
                <a:gd name="connsiteY12" fmla="*/ 77 h 10000"/>
                <a:gd name="connsiteX13" fmla="*/ 3649 w 10000"/>
                <a:gd name="connsiteY13" fmla="*/ 77 h 10000"/>
                <a:gd name="connsiteX14" fmla="*/ 3649 w 10000"/>
                <a:gd name="connsiteY14" fmla="*/ 77 h 10000"/>
                <a:gd name="connsiteX15" fmla="*/ 3407 w 10000"/>
                <a:gd name="connsiteY15" fmla="*/ 135 h 10000"/>
                <a:gd name="connsiteX16" fmla="*/ 3216 w 10000"/>
                <a:gd name="connsiteY16" fmla="*/ 194 h 10000"/>
                <a:gd name="connsiteX17" fmla="*/ 3054 w 10000"/>
                <a:gd name="connsiteY17" fmla="*/ 272 h 10000"/>
                <a:gd name="connsiteX18" fmla="*/ 2913 w 10000"/>
                <a:gd name="connsiteY18" fmla="*/ 350 h 10000"/>
                <a:gd name="connsiteX19" fmla="*/ 2833 w 10000"/>
                <a:gd name="connsiteY19" fmla="*/ 436 h 10000"/>
                <a:gd name="connsiteX20" fmla="*/ 2792 w 10000"/>
                <a:gd name="connsiteY20" fmla="*/ 475 h 10000"/>
                <a:gd name="connsiteX21" fmla="*/ 2772 w 10000"/>
                <a:gd name="connsiteY21" fmla="*/ 523 h 10000"/>
                <a:gd name="connsiteX22" fmla="*/ 2732 w 10000"/>
                <a:gd name="connsiteY22" fmla="*/ 628 h 10000"/>
                <a:gd name="connsiteX23" fmla="*/ 2722 w 10000"/>
                <a:gd name="connsiteY23" fmla="*/ 746 h 10000"/>
                <a:gd name="connsiteX24" fmla="*/ 2722 w 10000"/>
                <a:gd name="connsiteY24" fmla="*/ 746 h 10000"/>
                <a:gd name="connsiteX25" fmla="*/ 2732 w 10000"/>
                <a:gd name="connsiteY25" fmla="*/ 881 h 10000"/>
                <a:gd name="connsiteX26" fmla="*/ 2762 w 10000"/>
                <a:gd name="connsiteY26" fmla="*/ 1008 h 10000"/>
                <a:gd name="connsiteX27" fmla="*/ 2792 w 10000"/>
                <a:gd name="connsiteY27" fmla="*/ 1153 h 10000"/>
                <a:gd name="connsiteX28" fmla="*/ 2853 w 10000"/>
                <a:gd name="connsiteY28" fmla="*/ 1316 h 10000"/>
                <a:gd name="connsiteX29" fmla="*/ 2984 w 10000"/>
                <a:gd name="connsiteY29" fmla="*/ 1666 h 10000"/>
                <a:gd name="connsiteX30" fmla="*/ 3125 w 10000"/>
                <a:gd name="connsiteY30" fmla="*/ 2093 h 10000"/>
                <a:gd name="connsiteX31" fmla="*/ 3125 w 10000"/>
                <a:gd name="connsiteY31" fmla="*/ 2093 h 10000"/>
                <a:gd name="connsiteX32" fmla="*/ 3125 w 10000"/>
                <a:gd name="connsiteY32" fmla="*/ 2093 h 10000"/>
                <a:gd name="connsiteX33" fmla="*/ 3125 w 10000"/>
                <a:gd name="connsiteY33" fmla="*/ 2104 h 10000"/>
                <a:gd name="connsiteX34" fmla="*/ 3125 w 10000"/>
                <a:gd name="connsiteY34" fmla="*/ 2104 h 10000"/>
                <a:gd name="connsiteX35" fmla="*/ 3135 w 10000"/>
                <a:gd name="connsiteY35" fmla="*/ 2113 h 10000"/>
                <a:gd name="connsiteX36" fmla="*/ 3135 w 10000"/>
                <a:gd name="connsiteY36" fmla="*/ 2113 h 10000"/>
                <a:gd name="connsiteX37" fmla="*/ 3175 w 10000"/>
                <a:gd name="connsiteY37" fmla="*/ 2229 h 10000"/>
                <a:gd name="connsiteX38" fmla="*/ 3196 w 10000"/>
                <a:gd name="connsiteY38" fmla="*/ 2346 h 10000"/>
                <a:gd name="connsiteX39" fmla="*/ 3216 w 10000"/>
                <a:gd name="connsiteY39" fmla="*/ 2452 h 10000"/>
                <a:gd name="connsiteX40" fmla="*/ 3216 w 10000"/>
                <a:gd name="connsiteY40" fmla="*/ 2550 h 10000"/>
                <a:gd name="connsiteX41" fmla="*/ 3196 w 10000"/>
                <a:gd name="connsiteY41" fmla="*/ 2626 h 10000"/>
                <a:gd name="connsiteX42" fmla="*/ 3175 w 10000"/>
                <a:gd name="connsiteY42" fmla="*/ 2703 h 10000"/>
                <a:gd name="connsiteX43" fmla="*/ 3145 w 10000"/>
                <a:gd name="connsiteY43" fmla="*/ 2763 h 10000"/>
                <a:gd name="connsiteX44" fmla="*/ 3105 w 10000"/>
                <a:gd name="connsiteY44" fmla="*/ 2811 h 10000"/>
                <a:gd name="connsiteX45" fmla="*/ 3065 w 10000"/>
                <a:gd name="connsiteY45" fmla="*/ 2849 h 10000"/>
                <a:gd name="connsiteX46" fmla="*/ 3004 w 10000"/>
                <a:gd name="connsiteY46" fmla="*/ 2888 h 10000"/>
                <a:gd name="connsiteX47" fmla="*/ 2944 w 10000"/>
                <a:gd name="connsiteY47" fmla="*/ 2917 h 10000"/>
                <a:gd name="connsiteX48" fmla="*/ 2873 w 10000"/>
                <a:gd name="connsiteY48" fmla="*/ 2936 h 10000"/>
                <a:gd name="connsiteX49" fmla="*/ 2722 w 10000"/>
                <a:gd name="connsiteY49" fmla="*/ 2955 h 10000"/>
                <a:gd name="connsiteX50" fmla="*/ 2550 w 10000"/>
                <a:gd name="connsiteY50" fmla="*/ 2975 h 10000"/>
                <a:gd name="connsiteX51" fmla="*/ 2550 w 10000"/>
                <a:gd name="connsiteY51" fmla="*/ 2975 h 10000"/>
                <a:gd name="connsiteX52" fmla="*/ 2550 w 10000"/>
                <a:gd name="connsiteY52" fmla="*/ 2975 h 10000"/>
                <a:gd name="connsiteX53" fmla="*/ 2550 w 10000"/>
                <a:gd name="connsiteY53" fmla="*/ 2975 h 10000"/>
                <a:gd name="connsiteX54" fmla="*/ 2550 w 10000"/>
                <a:gd name="connsiteY54" fmla="*/ 2975 h 10000"/>
                <a:gd name="connsiteX55" fmla="*/ 2550 w 10000"/>
                <a:gd name="connsiteY55" fmla="*/ 2975 h 10000"/>
                <a:gd name="connsiteX56" fmla="*/ 2550 w 10000"/>
                <a:gd name="connsiteY56" fmla="*/ 2975 h 10000"/>
                <a:gd name="connsiteX57" fmla="*/ 2550 w 10000"/>
                <a:gd name="connsiteY57" fmla="*/ 2975 h 10000"/>
                <a:gd name="connsiteX58" fmla="*/ 2339 w 10000"/>
                <a:gd name="connsiteY58" fmla="*/ 2975 h 10000"/>
                <a:gd name="connsiteX59" fmla="*/ 2127 w 10000"/>
                <a:gd name="connsiteY59" fmla="*/ 2946 h 10000"/>
                <a:gd name="connsiteX60" fmla="*/ 2127 w 10000"/>
                <a:gd name="connsiteY60" fmla="*/ 2946 h 10000"/>
                <a:gd name="connsiteX61" fmla="*/ 1804 w 10000"/>
                <a:gd name="connsiteY61" fmla="*/ 2917 h 10000"/>
                <a:gd name="connsiteX62" fmla="*/ 1502 w 10000"/>
                <a:gd name="connsiteY62" fmla="*/ 2897 h 10000"/>
                <a:gd name="connsiteX63" fmla="*/ 1502 w 10000"/>
                <a:gd name="connsiteY63" fmla="*/ 2897 h 10000"/>
                <a:gd name="connsiteX64" fmla="*/ 1230 w 10000"/>
                <a:gd name="connsiteY64" fmla="*/ 2888 h 10000"/>
                <a:gd name="connsiteX65" fmla="*/ 867 w 10000"/>
                <a:gd name="connsiteY65" fmla="*/ 2868 h 10000"/>
                <a:gd name="connsiteX66" fmla="*/ 0 w 10000"/>
                <a:gd name="connsiteY66" fmla="*/ 2781 h 10000"/>
                <a:gd name="connsiteX67" fmla="*/ 0 w 10000"/>
                <a:gd name="connsiteY67" fmla="*/ 10000 h 10000"/>
                <a:gd name="connsiteX68" fmla="*/ 9990 w 10000"/>
                <a:gd name="connsiteY68" fmla="*/ 10000 h 10000"/>
                <a:gd name="connsiteX69" fmla="*/ 9990 w 10000"/>
                <a:gd name="connsiteY69" fmla="*/ 10000 h 10000"/>
                <a:gd name="connsiteX70" fmla="*/ 9990 w 10000"/>
                <a:gd name="connsiteY70" fmla="*/ 9847 h 10000"/>
                <a:gd name="connsiteX71" fmla="*/ 10000 w 10000"/>
                <a:gd name="connsiteY71" fmla="*/ 9477 h 10000"/>
                <a:gd name="connsiteX72" fmla="*/ 9970 w 10000"/>
                <a:gd name="connsiteY72" fmla="*/ 9168 h 10000"/>
                <a:gd name="connsiteX73" fmla="*/ 9940 w 10000"/>
                <a:gd name="connsiteY73" fmla="*/ 8895 h 10000"/>
                <a:gd name="connsiteX74" fmla="*/ 9879 w 10000"/>
                <a:gd name="connsiteY74" fmla="*/ 8673 h 10000"/>
                <a:gd name="connsiteX75" fmla="*/ 9798 w 10000"/>
                <a:gd name="connsiteY75" fmla="*/ 8470 h 10000"/>
                <a:gd name="connsiteX76" fmla="*/ 9718 w 10000"/>
                <a:gd name="connsiteY76" fmla="*/ 8314 h 10000"/>
                <a:gd name="connsiteX77" fmla="*/ 9617 w 10000"/>
                <a:gd name="connsiteY77" fmla="*/ 8188 h 10000"/>
                <a:gd name="connsiteX78" fmla="*/ 9506 w 10000"/>
                <a:gd name="connsiteY78" fmla="*/ 8091 h 10000"/>
                <a:gd name="connsiteX79" fmla="*/ 9395 w 10000"/>
                <a:gd name="connsiteY79" fmla="*/ 8024 h 10000"/>
                <a:gd name="connsiteX80" fmla="*/ 9274 w 10000"/>
                <a:gd name="connsiteY80" fmla="*/ 7976 h 10000"/>
                <a:gd name="connsiteX81" fmla="*/ 9153 w 10000"/>
                <a:gd name="connsiteY81" fmla="*/ 7947 h 10000"/>
                <a:gd name="connsiteX82" fmla="*/ 9022 w 10000"/>
                <a:gd name="connsiteY82" fmla="*/ 7926 h 10000"/>
                <a:gd name="connsiteX83" fmla="*/ 8901 w 10000"/>
                <a:gd name="connsiteY83" fmla="*/ 7926 h 10000"/>
                <a:gd name="connsiteX84" fmla="*/ 8901 w 10000"/>
                <a:gd name="connsiteY84" fmla="*/ 7926 h 10000"/>
                <a:gd name="connsiteX85" fmla="*/ 8901 w 10000"/>
                <a:gd name="connsiteY85" fmla="*/ 7926 h 10000"/>
                <a:gd name="connsiteX86" fmla="*/ 8901 w 10000"/>
                <a:gd name="connsiteY86" fmla="*/ 7926 h 10000"/>
                <a:gd name="connsiteX87" fmla="*/ 8901 w 10000"/>
                <a:gd name="connsiteY87" fmla="*/ 7926 h 10000"/>
                <a:gd name="connsiteX88" fmla="*/ 8901 w 10000"/>
                <a:gd name="connsiteY88" fmla="*/ 7926 h 10000"/>
                <a:gd name="connsiteX89" fmla="*/ 8700 w 10000"/>
                <a:gd name="connsiteY89" fmla="*/ 7926 h 10000"/>
                <a:gd name="connsiteX90" fmla="*/ 8528 w 10000"/>
                <a:gd name="connsiteY90" fmla="*/ 7947 h 10000"/>
                <a:gd name="connsiteX91" fmla="*/ 8528 w 10000"/>
                <a:gd name="connsiteY91" fmla="*/ 7947 h 10000"/>
                <a:gd name="connsiteX92" fmla="*/ 8528 w 10000"/>
                <a:gd name="connsiteY92" fmla="*/ 7947 h 10000"/>
                <a:gd name="connsiteX93" fmla="*/ 8528 w 10000"/>
                <a:gd name="connsiteY93" fmla="*/ 7947 h 10000"/>
                <a:gd name="connsiteX94" fmla="*/ 8518 w 10000"/>
                <a:gd name="connsiteY94" fmla="*/ 7955 h 10000"/>
                <a:gd name="connsiteX95" fmla="*/ 8518 w 10000"/>
                <a:gd name="connsiteY95" fmla="*/ 7955 h 10000"/>
                <a:gd name="connsiteX96" fmla="*/ 8508 w 10000"/>
                <a:gd name="connsiteY96" fmla="*/ 7955 h 10000"/>
                <a:gd name="connsiteX97" fmla="*/ 8508 w 10000"/>
                <a:gd name="connsiteY97" fmla="*/ 7955 h 10000"/>
                <a:gd name="connsiteX98" fmla="*/ 8337 w 10000"/>
                <a:gd name="connsiteY98" fmla="*/ 7976 h 10000"/>
                <a:gd name="connsiteX99" fmla="*/ 8135 w 10000"/>
                <a:gd name="connsiteY99" fmla="*/ 8024 h 10000"/>
                <a:gd name="connsiteX100" fmla="*/ 7671 w 10000"/>
                <a:gd name="connsiteY100" fmla="*/ 8139 h 10000"/>
                <a:gd name="connsiteX101" fmla="*/ 7671 w 10000"/>
                <a:gd name="connsiteY101" fmla="*/ 8139 h 10000"/>
                <a:gd name="connsiteX102" fmla="*/ 7671 w 10000"/>
                <a:gd name="connsiteY102" fmla="*/ 8139 h 10000"/>
                <a:gd name="connsiteX103" fmla="*/ 7671 w 10000"/>
                <a:gd name="connsiteY103" fmla="*/ 8139 h 10000"/>
                <a:gd name="connsiteX104" fmla="*/ 7661 w 10000"/>
                <a:gd name="connsiteY104" fmla="*/ 8139 h 10000"/>
                <a:gd name="connsiteX105" fmla="*/ 7661 w 10000"/>
                <a:gd name="connsiteY105" fmla="*/ 8139 h 10000"/>
                <a:gd name="connsiteX106" fmla="*/ 7450 w 10000"/>
                <a:gd name="connsiteY106" fmla="*/ 8188 h 10000"/>
                <a:gd name="connsiteX107" fmla="*/ 7248 w 10000"/>
                <a:gd name="connsiteY107" fmla="*/ 8237 h 10000"/>
                <a:gd name="connsiteX108" fmla="*/ 7036 w 10000"/>
                <a:gd name="connsiteY108" fmla="*/ 8275 h 10000"/>
                <a:gd name="connsiteX109" fmla="*/ 6835 w 10000"/>
                <a:gd name="connsiteY109" fmla="*/ 8275 h 10000"/>
                <a:gd name="connsiteX110" fmla="*/ 6835 w 10000"/>
                <a:gd name="connsiteY110" fmla="*/ 8275 h 10000"/>
                <a:gd name="connsiteX111" fmla="*/ 6835 w 10000"/>
                <a:gd name="connsiteY111" fmla="*/ 8275 h 10000"/>
                <a:gd name="connsiteX112" fmla="*/ 6835 w 10000"/>
                <a:gd name="connsiteY112" fmla="*/ 8275 h 10000"/>
                <a:gd name="connsiteX113" fmla="*/ 6835 w 10000"/>
                <a:gd name="connsiteY113" fmla="*/ 8275 h 10000"/>
                <a:gd name="connsiteX114" fmla="*/ 6835 w 10000"/>
                <a:gd name="connsiteY114" fmla="*/ 8275 h 10000"/>
                <a:gd name="connsiteX115" fmla="*/ 6835 w 10000"/>
                <a:gd name="connsiteY115" fmla="*/ 8275 h 10000"/>
                <a:gd name="connsiteX116" fmla="*/ 6835 w 10000"/>
                <a:gd name="connsiteY116" fmla="*/ 8275 h 10000"/>
                <a:gd name="connsiteX117" fmla="*/ 6663 w 10000"/>
                <a:gd name="connsiteY117" fmla="*/ 8275 h 10000"/>
                <a:gd name="connsiteX118" fmla="*/ 6512 w 10000"/>
                <a:gd name="connsiteY118" fmla="*/ 8237 h 10000"/>
                <a:gd name="connsiteX119" fmla="*/ 6442 w 10000"/>
                <a:gd name="connsiteY119" fmla="*/ 8207 h 10000"/>
                <a:gd name="connsiteX120" fmla="*/ 6381 w 10000"/>
                <a:gd name="connsiteY120" fmla="*/ 8177 h 10000"/>
                <a:gd name="connsiteX121" fmla="*/ 6321 w 10000"/>
                <a:gd name="connsiteY121" fmla="*/ 8139 h 10000"/>
                <a:gd name="connsiteX122" fmla="*/ 6270 w 10000"/>
                <a:gd name="connsiteY122" fmla="*/ 8091 h 10000"/>
                <a:gd name="connsiteX123" fmla="*/ 6220 w 10000"/>
                <a:gd name="connsiteY123" fmla="*/ 8032 h 10000"/>
                <a:gd name="connsiteX124" fmla="*/ 6169 w 10000"/>
                <a:gd name="connsiteY124" fmla="*/ 7965 h 10000"/>
                <a:gd name="connsiteX125" fmla="*/ 6149 w 10000"/>
                <a:gd name="connsiteY125" fmla="*/ 7898 h 10000"/>
                <a:gd name="connsiteX126" fmla="*/ 6109 w 10000"/>
                <a:gd name="connsiteY126" fmla="*/ 7810 h 10000"/>
                <a:gd name="connsiteX127" fmla="*/ 6099 w 10000"/>
                <a:gd name="connsiteY127" fmla="*/ 7723 h 10000"/>
                <a:gd name="connsiteX128" fmla="*/ 6089 w 10000"/>
                <a:gd name="connsiteY128" fmla="*/ 7617 h 10000"/>
                <a:gd name="connsiteX129" fmla="*/ 6089 w 10000"/>
                <a:gd name="connsiteY129" fmla="*/ 7501 h 10000"/>
                <a:gd name="connsiteX130" fmla="*/ 6089 w 10000"/>
                <a:gd name="connsiteY130" fmla="*/ 7374 h 10000"/>
                <a:gd name="connsiteX131" fmla="*/ 6089 w 10000"/>
                <a:gd name="connsiteY131" fmla="*/ 7374 h 10000"/>
                <a:gd name="connsiteX132" fmla="*/ 6089 w 10000"/>
                <a:gd name="connsiteY132" fmla="*/ 7374 h 10000"/>
                <a:gd name="connsiteX133" fmla="*/ 6089 w 10000"/>
                <a:gd name="connsiteY133" fmla="*/ 7374 h 10000"/>
                <a:gd name="connsiteX134" fmla="*/ 6089 w 10000"/>
                <a:gd name="connsiteY134" fmla="*/ 7344 h 10000"/>
                <a:gd name="connsiteX135" fmla="*/ 6089 w 10000"/>
                <a:gd name="connsiteY135" fmla="*/ 7344 h 10000"/>
                <a:gd name="connsiteX136" fmla="*/ 6129 w 10000"/>
                <a:gd name="connsiteY136" fmla="*/ 7016 h 10000"/>
                <a:gd name="connsiteX137" fmla="*/ 6179 w 10000"/>
                <a:gd name="connsiteY137" fmla="*/ 6754 h 10000"/>
                <a:gd name="connsiteX138" fmla="*/ 6240 w 10000"/>
                <a:gd name="connsiteY138" fmla="*/ 6531 h 10000"/>
                <a:gd name="connsiteX139" fmla="*/ 6280 w 10000"/>
                <a:gd name="connsiteY139" fmla="*/ 6453 h 10000"/>
                <a:gd name="connsiteX140" fmla="*/ 6321 w 10000"/>
                <a:gd name="connsiteY140" fmla="*/ 6366 h 10000"/>
                <a:gd name="connsiteX141" fmla="*/ 6351 w 10000"/>
                <a:gd name="connsiteY141" fmla="*/ 6309 h 10000"/>
                <a:gd name="connsiteX142" fmla="*/ 6401 w 10000"/>
                <a:gd name="connsiteY142" fmla="*/ 6250 h 10000"/>
                <a:gd name="connsiteX143" fmla="*/ 6452 w 10000"/>
                <a:gd name="connsiteY143" fmla="*/ 6202 h 10000"/>
                <a:gd name="connsiteX144" fmla="*/ 6512 w 10000"/>
                <a:gd name="connsiteY144" fmla="*/ 6163 h 10000"/>
                <a:gd name="connsiteX145" fmla="*/ 6563 w 10000"/>
                <a:gd name="connsiteY145" fmla="*/ 6134 h 10000"/>
                <a:gd name="connsiteX146" fmla="*/ 6623 w 10000"/>
                <a:gd name="connsiteY146" fmla="*/ 6125 h 10000"/>
                <a:gd name="connsiteX147" fmla="*/ 6694 w 10000"/>
                <a:gd name="connsiteY147" fmla="*/ 6105 h 10000"/>
                <a:gd name="connsiteX148" fmla="*/ 6774 w 10000"/>
                <a:gd name="connsiteY148" fmla="*/ 6096 h 10000"/>
                <a:gd name="connsiteX149" fmla="*/ 6774 w 10000"/>
                <a:gd name="connsiteY149" fmla="*/ 6096 h 10000"/>
                <a:gd name="connsiteX150" fmla="*/ 6774 w 10000"/>
                <a:gd name="connsiteY150" fmla="*/ 6096 h 10000"/>
                <a:gd name="connsiteX151" fmla="*/ 6774 w 10000"/>
                <a:gd name="connsiteY151" fmla="*/ 6096 h 10000"/>
                <a:gd name="connsiteX152" fmla="*/ 6774 w 10000"/>
                <a:gd name="connsiteY152" fmla="*/ 6096 h 10000"/>
                <a:gd name="connsiteX153" fmla="*/ 6774 w 10000"/>
                <a:gd name="connsiteY153" fmla="*/ 6096 h 10000"/>
                <a:gd name="connsiteX154" fmla="*/ 6774 w 10000"/>
                <a:gd name="connsiteY154" fmla="*/ 6096 h 10000"/>
                <a:gd name="connsiteX155" fmla="*/ 6774 w 10000"/>
                <a:gd name="connsiteY155" fmla="*/ 6096 h 10000"/>
                <a:gd name="connsiteX156" fmla="*/ 6875 w 10000"/>
                <a:gd name="connsiteY156" fmla="*/ 6105 h 10000"/>
                <a:gd name="connsiteX157" fmla="*/ 7006 w 10000"/>
                <a:gd name="connsiteY157" fmla="*/ 6134 h 10000"/>
                <a:gd name="connsiteX158" fmla="*/ 7137 w 10000"/>
                <a:gd name="connsiteY158" fmla="*/ 6154 h 10000"/>
                <a:gd name="connsiteX159" fmla="*/ 7268 w 10000"/>
                <a:gd name="connsiteY159" fmla="*/ 6202 h 10000"/>
                <a:gd name="connsiteX160" fmla="*/ 7601 w 10000"/>
                <a:gd name="connsiteY160" fmla="*/ 6318 h 10000"/>
                <a:gd name="connsiteX161" fmla="*/ 7964 w 10000"/>
                <a:gd name="connsiteY161" fmla="*/ 6464 h 10000"/>
                <a:gd name="connsiteX162" fmla="*/ 7964 w 10000"/>
                <a:gd name="connsiteY162" fmla="*/ 6464 h 10000"/>
                <a:gd name="connsiteX163" fmla="*/ 7984 w 10000"/>
                <a:gd name="connsiteY163" fmla="*/ 6464 h 10000"/>
                <a:gd name="connsiteX164" fmla="*/ 7984 w 10000"/>
                <a:gd name="connsiteY164" fmla="*/ 6464 h 10000"/>
                <a:gd name="connsiteX165" fmla="*/ 7994 w 10000"/>
                <a:gd name="connsiteY165" fmla="*/ 6464 h 10000"/>
                <a:gd name="connsiteX166" fmla="*/ 7994 w 10000"/>
                <a:gd name="connsiteY166" fmla="*/ 6464 h 10000"/>
                <a:gd name="connsiteX167" fmla="*/ 8216 w 10000"/>
                <a:gd name="connsiteY167" fmla="*/ 6540 h 10000"/>
                <a:gd name="connsiteX168" fmla="*/ 8407 w 10000"/>
                <a:gd name="connsiteY168" fmla="*/ 6601 h 10000"/>
                <a:gd name="connsiteX169" fmla="*/ 8599 w 10000"/>
                <a:gd name="connsiteY169" fmla="*/ 6639 h 10000"/>
                <a:gd name="connsiteX170" fmla="*/ 8770 w 10000"/>
                <a:gd name="connsiteY170" fmla="*/ 6648 h 10000"/>
                <a:gd name="connsiteX171" fmla="*/ 8770 w 10000"/>
                <a:gd name="connsiteY171" fmla="*/ 6648 h 10000"/>
                <a:gd name="connsiteX172" fmla="*/ 8770 w 10000"/>
                <a:gd name="connsiteY172" fmla="*/ 6648 h 10000"/>
                <a:gd name="connsiteX173" fmla="*/ 8770 w 10000"/>
                <a:gd name="connsiteY173" fmla="*/ 6648 h 10000"/>
                <a:gd name="connsiteX174" fmla="*/ 8770 w 10000"/>
                <a:gd name="connsiteY174" fmla="*/ 6648 h 10000"/>
                <a:gd name="connsiteX175" fmla="*/ 8770 w 10000"/>
                <a:gd name="connsiteY175" fmla="*/ 6648 h 10000"/>
                <a:gd name="connsiteX176" fmla="*/ 8911 w 10000"/>
                <a:gd name="connsiteY176" fmla="*/ 6639 h 10000"/>
                <a:gd name="connsiteX177" fmla="*/ 9032 w 10000"/>
                <a:gd name="connsiteY177" fmla="*/ 6601 h 10000"/>
                <a:gd name="connsiteX178" fmla="*/ 9093 w 10000"/>
                <a:gd name="connsiteY178" fmla="*/ 6578 h 10000"/>
                <a:gd name="connsiteX179" fmla="*/ 9143 w 10000"/>
                <a:gd name="connsiteY179" fmla="*/ 6550 h 10000"/>
                <a:gd name="connsiteX180" fmla="*/ 9194 w 10000"/>
                <a:gd name="connsiteY180" fmla="*/ 6522 h 10000"/>
                <a:gd name="connsiteX181" fmla="*/ 9244 w 10000"/>
                <a:gd name="connsiteY181" fmla="*/ 6473 h 10000"/>
                <a:gd name="connsiteX182" fmla="*/ 9274 w 10000"/>
                <a:gd name="connsiteY182" fmla="*/ 6426 h 10000"/>
                <a:gd name="connsiteX183" fmla="*/ 9315 w 10000"/>
                <a:gd name="connsiteY183" fmla="*/ 6366 h 10000"/>
                <a:gd name="connsiteX184" fmla="*/ 9375 w 10000"/>
                <a:gd name="connsiteY184" fmla="*/ 6232 h 10000"/>
                <a:gd name="connsiteX185" fmla="*/ 9425 w 10000"/>
                <a:gd name="connsiteY185" fmla="*/ 6047 h 10000"/>
                <a:gd name="connsiteX186" fmla="*/ 9446 w 10000"/>
                <a:gd name="connsiteY186" fmla="*/ 5853 h 10000"/>
                <a:gd name="connsiteX187" fmla="*/ 9456 w 10000"/>
                <a:gd name="connsiteY187" fmla="*/ 5600 h 10000"/>
                <a:gd name="connsiteX188" fmla="*/ 9446 w 10000"/>
                <a:gd name="connsiteY188" fmla="*/ 5330 h 10000"/>
                <a:gd name="connsiteX189" fmla="*/ 9415 w 10000"/>
                <a:gd name="connsiteY189" fmla="*/ 5020 h 10000"/>
                <a:gd name="connsiteX190" fmla="*/ 9365 w 10000"/>
                <a:gd name="connsiteY190" fmla="*/ 4650 h 10000"/>
                <a:gd name="connsiteX191" fmla="*/ 9284 w 10000"/>
                <a:gd name="connsiteY191" fmla="*/ 4254 h 10000"/>
                <a:gd name="connsiteX192" fmla="*/ 9204 w 10000"/>
                <a:gd name="connsiteY192" fmla="*/ 3789 h 10000"/>
                <a:gd name="connsiteX193" fmla="*/ 9083 w 10000"/>
                <a:gd name="connsiteY193" fmla="*/ 3304 h 10000"/>
                <a:gd name="connsiteX194" fmla="*/ 8931 w 10000"/>
                <a:gd name="connsiteY194" fmla="*/ 2763 h 10000"/>
                <a:gd name="connsiteX195" fmla="*/ 8931 w 10000"/>
                <a:gd name="connsiteY195" fmla="*/ 2763 h 10000"/>
                <a:gd name="connsiteX196" fmla="*/ 8931 w 10000"/>
                <a:gd name="connsiteY196" fmla="*/ 2723 h 10000"/>
                <a:gd name="connsiteX197" fmla="*/ 8931 w 10000"/>
                <a:gd name="connsiteY197" fmla="*/ 2723 h 10000"/>
                <a:gd name="connsiteX198" fmla="*/ 8921 w 10000"/>
                <a:gd name="connsiteY198" fmla="*/ 2713 h 10000"/>
                <a:gd name="connsiteX199" fmla="*/ 8921 w 10000"/>
                <a:gd name="connsiteY199" fmla="*/ 2713 h 10000"/>
                <a:gd name="connsiteX200" fmla="*/ 8911 w 10000"/>
                <a:gd name="connsiteY200" fmla="*/ 2665 h 10000"/>
                <a:gd name="connsiteX201" fmla="*/ 8911 w 10000"/>
                <a:gd name="connsiteY201" fmla="*/ 2665 h 10000"/>
                <a:gd name="connsiteX202" fmla="*/ 8911 w 10000"/>
                <a:gd name="connsiteY202" fmla="*/ 2656 h 10000"/>
                <a:gd name="connsiteX203" fmla="*/ 8911 w 10000"/>
                <a:gd name="connsiteY203" fmla="*/ 2656 h 10000"/>
                <a:gd name="connsiteX204" fmla="*/ 8911 w 10000"/>
                <a:gd name="connsiteY204" fmla="*/ 2656 h 10000"/>
                <a:gd name="connsiteX205" fmla="*/ 8911 w 10000"/>
                <a:gd name="connsiteY205" fmla="*/ 2656 h 10000"/>
                <a:gd name="connsiteX206" fmla="*/ 8478 w 10000"/>
                <a:gd name="connsiteY206" fmla="*/ 2685 h 10000"/>
                <a:gd name="connsiteX207" fmla="*/ 8044 w 10000"/>
                <a:gd name="connsiteY207" fmla="*/ 2723 h 10000"/>
                <a:gd name="connsiteX208" fmla="*/ 7147 w 10000"/>
                <a:gd name="connsiteY208" fmla="*/ 2819 h 10000"/>
                <a:gd name="connsiteX209" fmla="*/ 6300 w 10000"/>
                <a:gd name="connsiteY209" fmla="*/ 2917 h 10000"/>
                <a:gd name="connsiteX210" fmla="*/ 5917 w 10000"/>
                <a:gd name="connsiteY210" fmla="*/ 2946 h 10000"/>
                <a:gd name="connsiteX211" fmla="*/ 5554 w 10000"/>
                <a:gd name="connsiteY211" fmla="*/ 2975 h 10000"/>
                <a:gd name="connsiteX212" fmla="*/ 5554 w 10000"/>
                <a:gd name="connsiteY212" fmla="*/ 2975 h 10000"/>
                <a:gd name="connsiteX213" fmla="*/ 5484 w 10000"/>
                <a:gd name="connsiteY213" fmla="*/ 2975 h 10000"/>
                <a:gd name="connsiteX214" fmla="*/ 5484 w 10000"/>
                <a:gd name="connsiteY214" fmla="*/ 2975 h 10000"/>
                <a:gd name="connsiteX215" fmla="*/ 5484 w 10000"/>
                <a:gd name="connsiteY215" fmla="*/ 2975 h 10000"/>
                <a:gd name="connsiteX216" fmla="*/ 5484 w 10000"/>
                <a:gd name="connsiteY216" fmla="*/ 2975 h 10000"/>
                <a:gd name="connsiteX217" fmla="*/ 5484 w 10000"/>
                <a:gd name="connsiteY217" fmla="*/ 2975 h 10000"/>
                <a:gd name="connsiteX218" fmla="*/ 5484 w 10000"/>
                <a:gd name="connsiteY218" fmla="*/ 2975 h 10000"/>
                <a:gd name="connsiteX219" fmla="*/ 5484 w 10000"/>
                <a:gd name="connsiteY219" fmla="*/ 2975 h 10000"/>
                <a:gd name="connsiteX220" fmla="*/ 5313 w 10000"/>
                <a:gd name="connsiteY220" fmla="*/ 2955 h 10000"/>
                <a:gd name="connsiteX221" fmla="*/ 5151 w 10000"/>
                <a:gd name="connsiteY221" fmla="*/ 2927 h 10000"/>
                <a:gd name="connsiteX222" fmla="*/ 5030 w 10000"/>
                <a:gd name="connsiteY222" fmla="*/ 2868 h 10000"/>
                <a:gd name="connsiteX223" fmla="*/ 4919 w 10000"/>
                <a:gd name="connsiteY223" fmla="*/ 2790 h 10000"/>
                <a:gd name="connsiteX224" fmla="*/ 4829 w 10000"/>
                <a:gd name="connsiteY224" fmla="*/ 2703 h 10000"/>
                <a:gd name="connsiteX225" fmla="*/ 4748 w 10000"/>
                <a:gd name="connsiteY225" fmla="*/ 2597 h 10000"/>
                <a:gd name="connsiteX226" fmla="*/ 4708 w 10000"/>
                <a:gd name="connsiteY226" fmla="*/ 2482 h 10000"/>
                <a:gd name="connsiteX227" fmla="*/ 4667 w 10000"/>
                <a:gd name="connsiteY227" fmla="*/ 2346 h 10000"/>
                <a:gd name="connsiteX228" fmla="*/ 4637 w 10000"/>
                <a:gd name="connsiteY228" fmla="*/ 2210 h 10000"/>
                <a:gd name="connsiteX229" fmla="*/ 4627 w 10000"/>
                <a:gd name="connsiteY229" fmla="*/ 2065 h 10000"/>
                <a:gd name="connsiteX230" fmla="*/ 4627 w 10000"/>
                <a:gd name="connsiteY230" fmla="*/ 1909 h 10000"/>
                <a:gd name="connsiteX231" fmla="*/ 4637 w 10000"/>
                <a:gd name="connsiteY231" fmla="*/ 1762 h 10000"/>
                <a:gd name="connsiteX232" fmla="*/ 4667 w 10000"/>
                <a:gd name="connsiteY232" fmla="*/ 1598 h 10000"/>
                <a:gd name="connsiteX233" fmla="*/ 4688 w 10000"/>
                <a:gd name="connsiteY233" fmla="*/ 1443 h 10000"/>
                <a:gd name="connsiteX234" fmla="*/ 4728 w 10000"/>
                <a:gd name="connsiteY234" fmla="*/ 1289 h 10000"/>
                <a:gd name="connsiteX235" fmla="*/ 4778 w 10000"/>
                <a:gd name="connsiteY235" fmla="*/ 1134 h 10000"/>
                <a:gd name="connsiteX236" fmla="*/ 4778 w 10000"/>
                <a:gd name="connsiteY236" fmla="*/ 1134 h 10000"/>
                <a:gd name="connsiteX237" fmla="*/ 4778 w 10000"/>
                <a:gd name="connsiteY237" fmla="*/ 1134 h 10000"/>
                <a:gd name="connsiteX238" fmla="*/ 4778 w 10000"/>
                <a:gd name="connsiteY238" fmla="*/ 1134 h 10000"/>
                <a:gd name="connsiteX239" fmla="*/ 4778 w 10000"/>
                <a:gd name="connsiteY239" fmla="*/ 1134 h 10000"/>
                <a:gd name="connsiteX240" fmla="*/ 4778 w 10000"/>
                <a:gd name="connsiteY240" fmla="*/ 1134 h 10000"/>
                <a:gd name="connsiteX241" fmla="*/ 4788 w 10000"/>
                <a:gd name="connsiteY241" fmla="*/ 1123 h 10000"/>
                <a:gd name="connsiteX242" fmla="*/ 4788 w 10000"/>
                <a:gd name="connsiteY242" fmla="*/ 1123 h 10000"/>
                <a:gd name="connsiteX243" fmla="*/ 4788 w 10000"/>
                <a:gd name="connsiteY243" fmla="*/ 1123 h 10000"/>
                <a:gd name="connsiteX244" fmla="*/ 4788 w 10000"/>
                <a:gd name="connsiteY244" fmla="*/ 1123 h 10000"/>
                <a:gd name="connsiteX245" fmla="*/ 4788 w 10000"/>
                <a:gd name="connsiteY245" fmla="*/ 1114 h 10000"/>
                <a:gd name="connsiteX246" fmla="*/ 4788 w 10000"/>
                <a:gd name="connsiteY246" fmla="*/ 1114 h 10000"/>
                <a:gd name="connsiteX247" fmla="*/ 4788 w 10000"/>
                <a:gd name="connsiteY247" fmla="*/ 1114 h 10000"/>
                <a:gd name="connsiteX248" fmla="*/ 4788 w 10000"/>
                <a:gd name="connsiteY248" fmla="*/ 1114 h 10000"/>
                <a:gd name="connsiteX249" fmla="*/ 4788 w 10000"/>
                <a:gd name="connsiteY249" fmla="*/ 1104 h 10000"/>
                <a:gd name="connsiteX250" fmla="*/ 4788 w 10000"/>
                <a:gd name="connsiteY250" fmla="*/ 1104 h 10000"/>
                <a:gd name="connsiteX251" fmla="*/ 4788 w 10000"/>
                <a:gd name="connsiteY251" fmla="*/ 1104 h 10000"/>
                <a:gd name="connsiteX252" fmla="*/ 4788 w 10000"/>
                <a:gd name="connsiteY252" fmla="*/ 1104 h 10000"/>
                <a:gd name="connsiteX253" fmla="*/ 4788 w 10000"/>
                <a:gd name="connsiteY253" fmla="*/ 1094 h 10000"/>
                <a:gd name="connsiteX254" fmla="*/ 4788 w 10000"/>
                <a:gd name="connsiteY254" fmla="*/ 1094 h 10000"/>
                <a:gd name="connsiteX255" fmla="*/ 4859 w 10000"/>
                <a:gd name="connsiteY255" fmla="*/ 853 h 10000"/>
                <a:gd name="connsiteX256" fmla="*/ 4909 w 10000"/>
                <a:gd name="connsiteY256" fmla="*/ 640 h 10000"/>
                <a:gd name="connsiteX257" fmla="*/ 4919 w 10000"/>
                <a:gd name="connsiteY257" fmla="*/ 553 h 10000"/>
                <a:gd name="connsiteX258" fmla="*/ 4919 w 10000"/>
                <a:gd name="connsiteY258" fmla="*/ 454 h 10000"/>
                <a:gd name="connsiteX259" fmla="*/ 4909 w 10000"/>
                <a:gd name="connsiteY259" fmla="*/ 377 h 10000"/>
                <a:gd name="connsiteX260" fmla="*/ 4899 w 10000"/>
                <a:gd name="connsiteY260" fmla="*/ 300 h 10000"/>
                <a:gd name="connsiteX261" fmla="*/ 4859 w 10000"/>
                <a:gd name="connsiteY261" fmla="*/ 233 h 10000"/>
                <a:gd name="connsiteX262" fmla="*/ 4829 w 10000"/>
                <a:gd name="connsiteY262" fmla="*/ 175 h 10000"/>
                <a:gd name="connsiteX263" fmla="*/ 4778 w 10000"/>
                <a:gd name="connsiteY263" fmla="*/ 115 h 10000"/>
                <a:gd name="connsiteX264" fmla="*/ 4708 w 10000"/>
                <a:gd name="connsiteY264" fmla="*/ 77 h 10000"/>
                <a:gd name="connsiteX265" fmla="*/ 4627 w 10000"/>
                <a:gd name="connsiteY265" fmla="*/ 47 h 10000"/>
                <a:gd name="connsiteX266" fmla="*/ 4536 w 10000"/>
                <a:gd name="connsiteY266" fmla="*/ 9 h 10000"/>
                <a:gd name="connsiteX267" fmla="*/ 4425 w 10000"/>
                <a:gd name="connsiteY267" fmla="*/ 0 h 10000"/>
                <a:gd name="connsiteX268" fmla="*/ 4304 w 10000"/>
                <a:gd name="connsiteY268" fmla="*/ 0 h 10000"/>
                <a:gd name="connsiteX269" fmla="*/ 4304 w 10000"/>
                <a:gd name="connsiteY269" fmla="*/ 0 h 10000"/>
                <a:gd name="connsiteX270" fmla="*/ 4304 w 10000"/>
                <a:gd name="connsiteY270" fmla="*/ 0 h 10000"/>
                <a:gd name="connsiteX0" fmla="*/ 4304 w 10000"/>
                <a:gd name="connsiteY0" fmla="*/ 0 h 10000"/>
                <a:gd name="connsiteX1" fmla="*/ 4304 w 10000"/>
                <a:gd name="connsiteY1" fmla="*/ 0 h 10000"/>
                <a:gd name="connsiteX2" fmla="*/ 4304 w 10000"/>
                <a:gd name="connsiteY2" fmla="*/ 0 h 10000"/>
                <a:gd name="connsiteX3" fmla="*/ 4163 w 10000"/>
                <a:gd name="connsiteY3" fmla="*/ 0 h 10000"/>
                <a:gd name="connsiteX4" fmla="*/ 4002 w 10000"/>
                <a:gd name="connsiteY4" fmla="*/ 9 h 10000"/>
                <a:gd name="connsiteX5" fmla="*/ 3851 w 10000"/>
                <a:gd name="connsiteY5" fmla="*/ 30 h 10000"/>
                <a:gd name="connsiteX6" fmla="*/ 3659 w 10000"/>
                <a:gd name="connsiteY6" fmla="*/ 68 h 10000"/>
                <a:gd name="connsiteX7" fmla="*/ 3659 w 10000"/>
                <a:gd name="connsiteY7" fmla="*/ 68 h 10000"/>
                <a:gd name="connsiteX8" fmla="*/ 3659 w 10000"/>
                <a:gd name="connsiteY8" fmla="*/ 68 h 10000"/>
                <a:gd name="connsiteX9" fmla="*/ 3659 w 10000"/>
                <a:gd name="connsiteY9" fmla="*/ 68 h 10000"/>
                <a:gd name="connsiteX10" fmla="*/ 3649 w 10000"/>
                <a:gd name="connsiteY10" fmla="*/ 68 h 10000"/>
                <a:gd name="connsiteX11" fmla="*/ 3649 w 10000"/>
                <a:gd name="connsiteY11" fmla="*/ 68 h 10000"/>
                <a:gd name="connsiteX12" fmla="*/ 3649 w 10000"/>
                <a:gd name="connsiteY12" fmla="*/ 77 h 10000"/>
                <a:gd name="connsiteX13" fmla="*/ 3649 w 10000"/>
                <a:gd name="connsiteY13" fmla="*/ 77 h 10000"/>
                <a:gd name="connsiteX14" fmla="*/ 3649 w 10000"/>
                <a:gd name="connsiteY14" fmla="*/ 77 h 10000"/>
                <a:gd name="connsiteX15" fmla="*/ 3407 w 10000"/>
                <a:gd name="connsiteY15" fmla="*/ 135 h 10000"/>
                <a:gd name="connsiteX16" fmla="*/ 3216 w 10000"/>
                <a:gd name="connsiteY16" fmla="*/ 194 h 10000"/>
                <a:gd name="connsiteX17" fmla="*/ 3054 w 10000"/>
                <a:gd name="connsiteY17" fmla="*/ 272 h 10000"/>
                <a:gd name="connsiteX18" fmla="*/ 2913 w 10000"/>
                <a:gd name="connsiteY18" fmla="*/ 350 h 10000"/>
                <a:gd name="connsiteX19" fmla="*/ 2833 w 10000"/>
                <a:gd name="connsiteY19" fmla="*/ 436 h 10000"/>
                <a:gd name="connsiteX20" fmla="*/ 2792 w 10000"/>
                <a:gd name="connsiteY20" fmla="*/ 475 h 10000"/>
                <a:gd name="connsiteX21" fmla="*/ 2772 w 10000"/>
                <a:gd name="connsiteY21" fmla="*/ 523 h 10000"/>
                <a:gd name="connsiteX22" fmla="*/ 2732 w 10000"/>
                <a:gd name="connsiteY22" fmla="*/ 628 h 10000"/>
                <a:gd name="connsiteX23" fmla="*/ 2722 w 10000"/>
                <a:gd name="connsiteY23" fmla="*/ 746 h 10000"/>
                <a:gd name="connsiteX24" fmla="*/ 2722 w 10000"/>
                <a:gd name="connsiteY24" fmla="*/ 746 h 10000"/>
                <a:gd name="connsiteX25" fmla="*/ 2732 w 10000"/>
                <a:gd name="connsiteY25" fmla="*/ 881 h 10000"/>
                <a:gd name="connsiteX26" fmla="*/ 2762 w 10000"/>
                <a:gd name="connsiteY26" fmla="*/ 1008 h 10000"/>
                <a:gd name="connsiteX27" fmla="*/ 2792 w 10000"/>
                <a:gd name="connsiteY27" fmla="*/ 1153 h 10000"/>
                <a:gd name="connsiteX28" fmla="*/ 2853 w 10000"/>
                <a:gd name="connsiteY28" fmla="*/ 1316 h 10000"/>
                <a:gd name="connsiteX29" fmla="*/ 2984 w 10000"/>
                <a:gd name="connsiteY29" fmla="*/ 1666 h 10000"/>
                <a:gd name="connsiteX30" fmla="*/ 3125 w 10000"/>
                <a:gd name="connsiteY30" fmla="*/ 2093 h 10000"/>
                <a:gd name="connsiteX31" fmla="*/ 3125 w 10000"/>
                <a:gd name="connsiteY31" fmla="*/ 2093 h 10000"/>
                <a:gd name="connsiteX32" fmla="*/ 3125 w 10000"/>
                <a:gd name="connsiteY32" fmla="*/ 2093 h 10000"/>
                <a:gd name="connsiteX33" fmla="*/ 3125 w 10000"/>
                <a:gd name="connsiteY33" fmla="*/ 2104 h 10000"/>
                <a:gd name="connsiteX34" fmla="*/ 3125 w 10000"/>
                <a:gd name="connsiteY34" fmla="*/ 2104 h 10000"/>
                <a:gd name="connsiteX35" fmla="*/ 3135 w 10000"/>
                <a:gd name="connsiteY35" fmla="*/ 2113 h 10000"/>
                <a:gd name="connsiteX36" fmla="*/ 3135 w 10000"/>
                <a:gd name="connsiteY36" fmla="*/ 2113 h 10000"/>
                <a:gd name="connsiteX37" fmla="*/ 3175 w 10000"/>
                <a:gd name="connsiteY37" fmla="*/ 2229 h 10000"/>
                <a:gd name="connsiteX38" fmla="*/ 3196 w 10000"/>
                <a:gd name="connsiteY38" fmla="*/ 2346 h 10000"/>
                <a:gd name="connsiteX39" fmla="*/ 3216 w 10000"/>
                <a:gd name="connsiteY39" fmla="*/ 2452 h 10000"/>
                <a:gd name="connsiteX40" fmla="*/ 3216 w 10000"/>
                <a:gd name="connsiteY40" fmla="*/ 2550 h 10000"/>
                <a:gd name="connsiteX41" fmla="*/ 3196 w 10000"/>
                <a:gd name="connsiteY41" fmla="*/ 2626 h 10000"/>
                <a:gd name="connsiteX42" fmla="*/ 3175 w 10000"/>
                <a:gd name="connsiteY42" fmla="*/ 2703 h 10000"/>
                <a:gd name="connsiteX43" fmla="*/ 3145 w 10000"/>
                <a:gd name="connsiteY43" fmla="*/ 2763 h 10000"/>
                <a:gd name="connsiteX44" fmla="*/ 3105 w 10000"/>
                <a:gd name="connsiteY44" fmla="*/ 2811 h 10000"/>
                <a:gd name="connsiteX45" fmla="*/ 3065 w 10000"/>
                <a:gd name="connsiteY45" fmla="*/ 2849 h 10000"/>
                <a:gd name="connsiteX46" fmla="*/ 3004 w 10000"/>
                <a:gd name="connsiteY46" fmla="*/ 2888 h 10000"/>
                <a:gd name="connsiteX47" fmla="*/ 2944 w 10000"/>
                <a:gd name="connsiteY47" fmla="*/ 2917 h 10000"/>
                <a:gd name="connsiteX48" fmla="*/ 2873 w 10000"/>
                <a:gd name="connsiteY48" fmla="*/ 2936 h 10000"/>
                <a:gd name="connsiteX49" fmla="*/ 2722 w 10000"/>
                <a:gd name="connsiteY49" fmla="*/ 2955 h 10000"/>
                <a:gd name="connsiteX50" fmla="*/ 2550 w 10000"/>
                <a:gd name="connsiteY50" fmla="*/ 2975 h 10000"/>
                <a:gd name="connsiteX51" fmla="*/ 2550 w 10000"/>
                <a:gd name="connsiteY51" fmla="*/ 2975 h 10000"/>
                <a:gd name="connsiteX52" fmla="*/ 2550 w 10000"/>
                <a:gd name="connsiteY52" fmla="*/ 2975 h 10000"/>
                <a:gd name="connsiteX53" fmla="*/ 2550 w 10000"/>
                <a:gd name="connsiteY53" fmla="*/ 2975 h 10000"/>
                <a:gd name="connsiteX54" fmla="*/ 2550 w 10000"/>
                <a:gd name="connsiteY54" fmla="*/ 2975 h 10000"/>
                <a:gd name="connsiteX55" fmla="*/ 2550 w 10000"/>
                <a:gd name="connsiteY55" fmla="*/ 2975 h 10000"/>
                <a:gd name="connsiteX56" fmla="*/ 2550 w 10000"/>
                <a:gd name="connsiteY56" fmla="*/ 2975 h 10000"/>
                <a:gd name="connsiteX57" fmla="*/ 2550 w 10000"/>
                <a:gd name="connsiteY57" fmla="*/ 2975 h 10000"/>
                <a:gd name="connsiteX58" fmla="*/ 2339 w 10000"/>
                <a:gd name="connsiteY58" fmla="*/ 2975 h 10000"/>
                <a:gd name="connsiteX59" fmla="*/ 2127 w 10000"/>
                <a:gd name="connsiteY59" fmla="*/ 2946 h 10000"/>
                <a:gd name="connsiteX60" fmla="*/ 2127 w 10000"/>
                <a:gd name="connsiteY60" fmla="*/ 2946 h 10000"/>
                <a:gd name="connsiteX61" fmla="*/ 1804 w 10000"/>
                <a:gd name="connsiteY61" fmla="*/ 2917 h 10000"/>
                <a:gd name="connsiteX62" fmla="*/ 1502 w 10000"/>
                <a:gd name="connsiteY62" fmla="*/ 2897 h 10000"/>
                <a:gd name="connsiteX63" fmla="*/ 1502 w 10000"/>
                <a:gd name="connsiteY63" fmla="*/ 2897 h 10000"/>
                <a:gd name="connsiteX64" fmla="*/ 1230 w 10000"/>
                <a:gd name="connsiteY64" fmla="*/ 2888 h 10000"/>
                <a:gd name="connsiteX65" fmla="*/ 867 w 10000"/>
                <a:gd name="connsiteY65" fmla="*/ 2868 h 10000"/>
                <a:gd name="connsiteX66" fmla="*/ 0 w 10000"/>
                <a:gd name="connsiteY66" fmla="*/ 2781 h 10000"/>
                <a:gd name="connsiteX67" fmla="*/ 0 w 10000"/>
                <a:gd name="connsiteY67" fmla="*/ 10000 h 10000"/>
                <a:gd name="connsiteX68" fmla="*/ 9990 w 10000"/>
                <a:gd name="connsiteY68" fmla="*/ 10000 h 10000"/>
                <a:gd name="connsiteX69" fmla="*/ 9990 w 10000"/>
                <a:gd name="connsiteY69" fmla="*/ 10000 h 10000"/>
                <a:gd name="connsiteX70" fmla="*/ 9990 w 10000"/>
                <a:gd name="connsiteY70" fmla="*/ 9847 h 10000"/>
                <a:gd name="connsiteX71" fmla="*/ 10000 w 10000"/>
                <a:gd name="connsiteY71" fmla="*/ 9477 h 10000"/>
                <a:gd name="connsiteX72" fmla="*/ 9970 w 10000"/>
                <a:gd name="connsiteY72" fmla="*/ 9168 h 10000"/>
                <a:gd name="connsiteX73" fmla="*/ 9940 w 10000"/>
                <a:gd name="connsiteY73" fmla="*/ 8895 h 10000"/>
                <a:gd name="connsiteX74" fmla="*/ 9879 w 10000"/>
                <a:gd name="connsiteY74" fmla="*/ 8673 h 10000"/>
                <a:gd name="connsiteX75" fmla="*/ 9798 w 10000"/>
                <a:gd name="connsiteY75" fmla="*/ 8470 h 10000"/>
                <a:gd name="connsiteX76" fmla="*/ 9718 w 10000"/>
                <a:gd name="connsiteY76" fmla="*/ 8314 h 10000"/>
                <a:gd name="connsiteX77" fmla="*/ 9617 w 10000"/>
                <a:gd name="connsiteY77" fmla="*/ 8188 h 10000"/>
                <a:gd name="connsiteX78" fmla="*/ 9506 w 10000"/>
                <a:gd name="connsiteY78" fmla="*/ 8091 h 10000"/>
                <a:gd name="connsiteX79" fmla="*/ 9395 w 10000"/>
                <a:gd name="connsiteY79" fmla="*/ 8024 h 10000"/>
                <a:gd name="connsiteX80" fmla="*/ 9274 w 10000"/>
                <a:gd name="connsiteY80" fmla="*/ 7976 h 10000"/>
                <a:gd name="connsiteX81" fmla="*/ 9153 w 10000"/>
                <a:gd name="connsiteY81" fmla="*/ 7947 h 10000"/>
                <a:gd name="connsiteX82" fmla="*/ 9022 w 10000"/>
                <a:gd name="connsiteY82" fmla="*/ 7926 h 10000"/>
                <a:gd name="connsiteX83" fmla="*/ 8901 w 10000"/>
                <a:gd name="connsiteY83" fmla="*/ 7926 h 10000"/>
                <a:gd name="connsiteX84" fmla="*/ 8901 w 10000"/>
                <a:gd name="connsiteY84" fmla="*/ 7926 h 10000"/>
                <a:gd name="connsiteX85" fmla="*/ 8901 w 10000"/>
                <a:gd name="connsiteY85" fmla="*/ 7926 h 10000"/>
                <a:gd name="connsiteX86" fmla="*/ 8901 w 10000"/>
                <a:gd name="connsiteY86" fmla="*/ 7926 h 10000"/>
                <a:gd name="connsiteX87" fmla="*/ 8901 w 10000"/>
                <a:gd name="connsiteY87" fmla="*/ 7926 h 10000"/>
                <a:gd name="connsiteX88" fmla="*/ 8901 w 10000"/>
                <a:gd name="connsiteY88" fmla="*/ 7926 h 10000"/>
                <a:gd name="connsiteX89" fmla="*/ 8700 w 10000"/>
                <a:gd name="connsiteY89" fmla="*/ 7926 h 10000"/>
                <a:gd name="connsiteX90" fmla="*/ 8528 w 10000"/>
                <a:gd name="connsiteY90" fmla="*/ 7947 h 10000"/>
                <a:gd name="connsiteX91" fmla="*/ 8528 w 10000"/>
                <a:gd name="connsiteY91" fmla="*/ 7947 h 10000"/>
                <a:gd name="connsiteX92" fmla="*/ 8528 w 10000"/>
                <a:gd name="connsiteY92" fmla="*/ 7947 h 10000"/>
                <a:gd name="connsiteX93" fmla="*/ 8528 w 10000"/>
                <a:gd name="connsiteY93" fmla="*/ 7947 h 10000"/>
                <a:gd name="connsiteX94" fmla="*/ 8518 w 10000"/>
                <a:gd name="connsiteY94" fmla="*/ 7955 h 10000"/>
                <a:gd name="connsiteX95" fmla="*/ 8518 w 10000"/>
                <a:gd name="connsiteY95" fmla="*/ 7955 h 10000"/>
                <a:gd name="connsiteX96" fmla="*/ 8508 w 10000"/>
                <a:gd name="connsiteY96" fmla="*/ 7955 h 10000"/>
                <a:gd name="connsiteX97" fmla="*/ 8337 w 10000"/>
                <a:gd name="connsiteY97" fmla="*/ 7976 h 10000"/>
                <a:gd name="connsiteX98" fmla="*/ 8135 w 10000"/>
                <a:gd name="connsiteY98" fmla="*/ 8024 h 10000"/>
                <a:gd name="connsiteX99" fmla="*/ 7671 w 10000"/>
                <a:gd name="connsiteY99" fmla="*/ 8139 h 10000"/>
                <a:gd name="connsiteX100" fmla="*/ 7671 w 10000"/>
                <a:gd name="connsiteY100" fmla="*/ 8139 h 10000"/>
                <a:gd name="connsiteX101" fmla="*/ 7671 w 10000"/>
                <a:gd name="connsiteY101" fmla="*/ 8139 h 10000"/>
                <a:gd name="connsiteX102" fmla="*/ 7671 w 10000"/>
                <a:gd name="connsiteY102" fmla="*/ 8139 h 10000"/>
                <a:gd name="connsiteX103" fmla="*/ 7661 w 10000"/>
                <a:gd name="connsiteY103" fmla="*/ 8139 h 10000"/>
                <a:gd name="connsiteX104" fmla="*/ 7661 w 10000"/>
                <a:gd name="connsiteY104" fmla="*/ 8139 h 10000"/>
                <a:gd name="connsiteX105" fmla="*/ 7450 w 10000"/>
                <a:gd name="connsiteY105" fmla="*/ 8188 h 10000"/>
                <a:gd name="connsiteX106" fmla="*/ 7248 w 10000"/>
                <a:gd name="connsiteY106" fmla="*/ 8237 h 10000"/>
                <a:gd name="connsiteX107" fmla="*/ 7036 w 10000"/>
                <a:gd name="connsiteY107" fmla="*/ 8275 h 10000"/>
                <a:gd name="connsiteX108" fmla="*/ 6835 w 10000"/>
                <a:gd name="connsiteY108" fmla="*/ 8275 h 10000"/>
                <a:gd name="connsiteX109" fmla="*/ 6835 w 10000"/>
                <a:gd name="connsiteY109" fmla="*/ 8275 h 10000"/>
                <a:gd name="connsiteX110" fmla="*/ 6835 w 10000"/>
                <a:gd name="connsiteY110" fmla="*/ 8275 h 10000"/>
                <a:gd name="connsiteX111" fmla="*/ 6835 w 10000"/>
                <a:gd name="connsiteY111" fmla="*/ 8275 h 10000"/>
                <a:gd name="connsiteX112" fmla="*/ 6835 w 10000"/>
                <a:gd name="connsiteY112" fmla="*/ 8275 h 10000"/>
                <a:gd name="connsiteX113" fmla="*/ 6835 w 10000"/>
                <a:gd name="connsiteY113" fmla="*/ 8275 h 10000"/>
                <a:gd name="connsiteX114" fmla="*/ 6835 w 10000"/>
                <a:gd name="connsiteY114" fmla="*/ 8275 h 10000"/>
                <a:gd name="connsiteX115" fmla="*/ 6835 w 10000"/>
                <a:gd name="connsiteY115" fmla="*/ 8275 h 10000"/>
                <a:gd name="connsiteX116" fmla="*/ 6663 w 10000"/>
                <a:gd name="connsiteY116" fmla="*/ 8275 h 10000"/>
                <a:gd name="connsiteX117" fmla="*/ 6512 w 10000"/>
                <a:gd name="connsiteY117" fmla="*/ 8237 h 10000"/>
                <a:gd name="connsiteX118" fmla="*/ 6442 w 10000"/>
                <a:gd name="connsiteY118" fmla="*/ 8207 h 10000"/>
                <a:gd name="connsiteX119" fmla="*/ 6381 w 10000"/>
                <a:gd name="connsiteY119" fmla="*/ 8177 h 10000"/>
                <a:gd name="connsiteX120" fmla="*/ 6321 w 10000"/>
                <a:gd name="connsiteY120" fmla="*/ 8139 h 10000"/>
                <a:gd name="connsiteX121" fmla="*/ 6270 w 10000"/>
                <a:gd name="connsiteY121" fmla="*/ 8091 h 10000"/>
                <a:gd name="connsiteX122" fmla="*/ 6220 w 10000"/>
                <a:gd name="connsiteY122" fmla="*/ 8032 h 10000"/>
                <a:gd name="connsiteX123" fmla="*/ 6169 w 10000"/>
                <a:gd name="connsiteY123" fmla="*/ 7965 h 10000"/>
                <a:gd name="connsiteX124" fmla="*/ 6149 w 10000"/>
                <a:gd name="connsiteY124" fmla="*/ 7898 h 10000"/>
                <a:gd name="connsiteX125" fmla="*/ 6109 w 10000"/>
                <a:gd name="connsiteY125" fmla="*/ 7810 h 10000"/>
                <a:gd name="connsiteX126" fmla="*/ 6099 w 10000"/>
                <a:gd name="connsiteY126" fmla="*/ 7723 h 10000"/>
                <a:gd name="connsiteX127" fmla="*/ 6089 w 10000"/>
                <a:gd name="connsiteY127" fmla="*/ 7617 h 10000"/>
                <a:gd name="connsiteX128" fmla="*/ 6089 w 10000"/>
                <a:gd name="connsiteY128" fmla="*/ 7501 h 10000"/>
                <a:gd name="connsiteX129" fmla="*/ 6089 w 10000"/>
                <a:gd name="connsiteY129" fmla="*/ 7374 h 10000"/>
                <a:gd name="connsiteX130" fmla="*/ 6089 w 10000"/>
                <a:gd name="connsiteY130" fmla="*/ 7374 h 10000"/>
                <a:gd name="connsiteX131" fmla="*/ 6089 w 10000"/>
                <a:gd name="connsiteY131" fmla="*/ 7374 h 10000"/>
                <a:gd name="connsiteX132" fmla="*/ 6089 w 10000"/>
                <a:gd name="connsiteY132" fmla="*/ 7374 h 10000"/>
                <a:gd name="connsiteX133" fmla="*/ 6089 w 10000"/>
                <a:gd name="connsiteY133" fmla="*/ 7344 h 10000"/>
                <a:gd name="connsiteX134" fmla="*/ 6089 w 10000"/>
                <a:gd name="connsiteY134" fmla="*/ 7344 h 10000"/>
                <a:gd name="connsiteX135" fmla="*/ 6129 w 10000"/>
                <a:gd name="connsiteY135" fmla="*/ 7016 h 10000"/>
                <a:gd name="connsiteX136" fmla="*/ 6179 w 10000"/>
                <a:gd name="connsiteY136" fmla="*/ 6754 h 10000"/>
                <a:gd name="connsiteX137" fmla="*/ 6240 w 10000"/>
                <a:gd name="connsiteY137" fmla="*/ 6531 h 10000"/>
                <a:gd name="connsiteX138" fmla="*/ 6280 w 10000"/>
                <a:gd name="connsiteY138" fmla="*/ 6453 h 10000"/>
                <a:gd name="connsiteX139" fmla="*/ 6321 w 10000"/>
                <a:gd name="connsiteY139" fmla="*/ 6366 h 10000"/>
                <a:gd name="connsiteX140" fmla="*/ 6351 w 10000"/>
                <a:gd name="connsiteY140" fmla="*/ 6309 h 10000"/>
                <a:gd name="connsiteX141" fmla="*/ 6401 w 10000"/>
                <a:gd name="connsiteY141" fmla="*/ 6250 h 10000"/>
                <a:gd name="connsiteX142" fmla="*/ 6452 w 10000"/>
                <a:gd name="connsiteY142" fmla="*/ 6202 h 10000"/>
                <a:gd name="connsiteX143" fmla="*/ 6512 w 10000"/>
                <a:gd name="connsiteY143" fmla="*/ 6163 h 10000"/>
                <a:gd name="connsiteX144" fmla="*/ 6563 w 10000"/>
                <a:gd name="connsiteY144" fmla="*/ 6134 h 10000"/>
                <a:gd name="connsiteX145" fmla="*/ 6623 w 10000"/>
                <a:gd name="connsiteY145" fmla="*/ 6125 h 10000"/>
                <a:gd name="connsiteX146" fmla="*/ 6694 w 10000"/>
                <a:gd name="connsiteY146" fmla="*/ 6105 h 10000"/>
                <a:gd name="connsiteX147" fmla="*/ 6774 w 10000"/>
                <a:gd name="connsiteY147" fmla="*/ 6096 h 10000"/>
                <a:gd name="connsiteX148" fmla="*/ 6774 w 10000"/>
                <a:gd name="connsiteY148" fmla="*/ 6096 h 10000"/>
                <a:gd name="connsiteX149" fmla="*/ 6774 w 10000"/>
                <a:gd name="connsiteY149" fmla="*/ 6096 h 10000"/>
                <a:gd name="connsiteX150" fmla="*/ 6774 w 10000"/>
                <a:gd name="connsiteY150" fmla="*/ 6096 h 10000"/>
                <a:gd name="connsiteX151" fmla="*/ 6774 w 10000"/>
                <a:gd name="connsiteY151" fmla="*/ 6096 h 10000"/>
                <a:gd name="connsiteX152" fmla="*/ 6774 w 10000"/>
                <a:gd name="connsiteY152" fmla="*/ 6096 h 10000"/>
                <a:gd name="connsiteX153" fmla="*/ 6774 w 10000"/>
                <a:gd name="connsiteY153" fmla="*/ 6096 h 10000"/>
                <a:gd name="connsiteX154" fmla="*/ 6774 w 10000"/>
                <a:gd name="connsiteY154" fmla="*/ 6096 h 10000"/>
                <a:gd name="connsiteX155" fmla="*/ 6875 w 10000"/>
                <a:gd name="connsiteY155" fmla="*/ 6105 h 10000"/>
                <a:gd name="connsiteX156" fmla="*/ 7006 w 10000"/>
                <a:gd name="connsiteY156" fmla="*/ 6134 h 10000"/>
                <a:gd name="connsiteX157" fmla="*/ 7137 w 10000"/>
                <a:gd name="connsiteY157" fmla="*/ 6154 h 10000"/>
                <a:gd name="connsiteX158" fmla="*/ 7268 w 10000"/>
                <a:gd name="connsiteY158" fmla="*/ 6202 h 10000"/>
                <a:gd name="connsiteX159" fmla="*/ 7601 w 10000"/>
                <a:gd name="connsiteY159" fmla="*/ 6318 h 10000"/>
                <a:gd name="connsiteX160" fmla="*/ 7964 w 10000"/>
                <a:gd name="connsiteY160" fmla="*/ 6464 h 10000"/>
                <a:gd name="connsiteX161" fmla="*/ 7964 w 10000"/>
                <a:gd name="connsiteY161" fmla="*/ 6464 h 10000"/>
                <a:gd name="connsiteX162" fmla="*/ 7984 w 10000"/>
                <a:gd name="connsiteY162" fmla="*/ 6464 h 10000"/>
                <a:gd name="connsiteX163" fmla="*/ 7984 w 10000"/>
                <a:gd name="connsiteY163" fmla="*/ 6464 h 10000"/>
                <a:gd name="connsiteX164" fmla="*/ 7994 w 10000"/>
                <a:gd name="connsiteY164" fmla="*/ 6464 h 10000"/>
                <a:gd name="connsiteX165" fmla="*/ 7994 w 10000"/>
                <a:gd name="connsiteY165" fmla="*/ 6464 h 10000"/>
                <a:gd name="connsiteX166" fmla="*/ 8216 w 10000"/>
                <a:gd name="connsiteY166" fmla="*/ 6540 h 10000"/>
                <a:gd name="connsiteX167" fmla="*/ 8407 w 10000"/>
                <a:gd name="connsiteY167" fmla="*/ 6601 h 10000"/>
                <a:gd name="connsiteX168" fmla="*/ 8599 w 10000"/>
                <a:gd name="connsiteY168" fmla="*/ 6639 h 10000"/>
                <a:gd name="connsiteX169" fmla="*/ 8770 w 10000"/>
                <a:gd name="connsiteY169" fmla="*/ 6648 h 10000"/>
                <a:gd name="connsiteX170" fmla="*/ 8770 w 10000"/>
                <a:gd name="connsiteY170" fmla="*/ 6648 h 10000"/>
                <a:gd name="connsiteX171" fmla="*/ 8770 w 10000"/>
                <a:gd name="connsiteY171" fmla="*/ 6648 h 10000"/>
                <a:gd name="connsiteX172" fmla="*/ 8770 w 10000"/>
                <a:gd name="connsiteY172" fmla="*/ 6648 h 10000"/>
                <a:gd name="connsiteX173" fmla="*/ 8770 w 10000"/>
                <a:gd name="connsiteY173" fmla="*/ 6648 h 10000"/>
                <a:gd name="connsiteX174" fmla="*/ 8770 w 10000"/>
                <a:gd name="connsiteY174" fmla="*/ 6648 h 10000"/>
                <a:gd name="connsiteX175" fmla="*/ 8911 w 10000"/>
                <a:gd name="connsiteY175" fmla="*/ 6639 h 10000"/>
                <a:gd name="connsiteX176" fmla="*/ 9032 w 10000"/>
                <a:gd name="connsiteY176" fmla="*/ 6601 h 10000"/>
                <a:gd name="connsiteX177" fmla="*/ 9093 w 10000"/>
                <a:gd name="connsiteY177" fmla="*/ 6578 h 10000"/>
                <a:gd name="connsiteX178" fmla="*/ 9143 w 10000"/>
                <a:gd name="connsiteY178" fmla="*/ 6550 h 10000"/>
                <a:gd name="connsiteX179" fmla="*/ 9194 w 10000"/>
                <a:gd name="connsiteY179" fmla="*/ 6522 h 10000"/>
                <a:gd name="connsiteX180" fmla="*/ 9244 w 10000"/>
                <a:gd name="connsiteY180" fmla="*/ 6473 h 10000"/>
                <a:gd name="connsiteX181" fmla="*/ 9274 w 10000"/>
                <a:gd name="connsiteY181" fmla="*/ 6426 h 10000"/>
                <a:gd name="connsiteX182" fmla="*/ 9315 w 10000"/>
                <a:gd name="connsiteY182" fmla="*/ 6366 h 10000"/>
                <a:gd name="connsiteX183" fmla="*/ 9375 w 10000"/>
                <a:gd name="connsiteY183" fmla="*/ 6232 h 10000"/>
                <a:gd name="connsiteX184" fmla="*/ 9425 w 10000"/>
                <a:gd name="connsiteY184" fmla="*/ 6047 h 10000"/>
                <a:gd name="connsiteX185" fmla="*/ 9446 w 10000"/>
                <a:gd name="connsiteY185" fmla="*/ 5853 h 10000"/>
                <a:gd name="connsiteX186" fmla="*/ 9456 w 10000"/>
                <a:gd name="connsiteY186" fmla="*/ 5600 h 10000"/>
                <a:gd name="connsiteX187" fmla="*/ 9446 w 10000"/>
                <a:gd name="connsiteY187" fmla="*/ 5330 h 10000"/>
                <a:gd name="connsiteX188" fmla="*/ 9415 w 10000"/>
                <a:gd name="connsiteY188" fmla="*/ 5020 h 10000"/>
                <a:gd name="connsiteX189" fmla="*/ 9365 w 10000"/>
                <a:gd name="connsiteY189" fmla="*/ 4650 h 10000"/>
                <a:gd name="connsiteX190" fmla="*/ 9284 w 10000"/>
                <a:gd name="connsiteY190" fmla="*/ 4254 h 10000"/>
                <a:gd name="connsiteX191" fmla="*/ 9204 w 10000"/>
                <a:gd name="connsiteY191" fmla="*/ 3789 h 10000"/>
                <a:gd name="connsiteX192" fmla="*/ 9083 w 10000"/>
                <a:gd name="connsiteY192" fmla="*/ 3304 h 10000"/>
                <a:gd name="connsiteX193" fmla="*/ 8931 w 10000"/>
                <a:gd name="connsiteY193" fmla="*/ 2763 h 10000"/>
                <a:gd name="connsiteX194" fmla="*/ 8931 w 10000"/>
                <a:gd name="connsiteY194" fmla="*/ 2763 h 10000"/>
                <a:gd name="connsiteX195" fmla="*/ 8931 w 10000"/>
                <a:gd name="connsiteY195" fmla="*/ 2723 h 10000"/>
                <a:gd name="connsiteX196" fmla="*/ 8931 w 10000"/>
                <a:gd name="connsiteY196" fmla="*/ 2723 h 10000"/>
                <a:gd name="connsiteX197" fmla="*/ 8921 w 10000"/>
                <a:gd name="connsiteY197" fmla="*/ 2713 h 10000"/>
                <a:gd name="connsiteX198" fmla="*/ 8921 w 10000"/>
                <a:gd name="connsiteY198" fmla="*/ 2713 h 10000"/>
                <a:gd name="connsiteX199" fmla="*/ 8911 w 10000"/>
                <a:gd name="connsiteY199" fmla="*/ 2665 h 10000"/>
                <a:gd name="connsiteX200" fmla="*/ 8911 w 10000"/>
                <a:gd name="connsiteY200" fmla="*/ 2665 h 10000"/>
                <a:gd name="connsiteX201" fmla="*/ 8911 w 10000"/>
                <a:gd name="connsiteY201" fmla="*/ 2656 h 10000"/>
                <a:gd name="connsiteX202" fmla="*/ 8911 w 10000"/>
                <a:gd name="connsiteY202" fmla="*/ 2656 h 10000"/>
                <a:gd name="connsiteX203" fmla="*/ 8911 w 10000"/>
                <a:gd name="connsiteY203" fmla="*/ 2656 h 10000"/>
                <a:gd name="connsiteX204" fmla="*/ 8911 w 10000"/>
                <a:gd name="connsiteY204" fmla="*/ 2656 h 10000"/>
                <a:gd name="connsiteX205" fmla="*/ 8478 w 10000"/>
                <a:gd name="connsiteY205" fmla="*/ 2685 h 10000"/>
                <a:gd name="connsiteX206" fmla="*/ 8044 w 10000"/>
                <a:gd name="connsiteY206" fmla="*/ 2723 h 10000"/>
                <a:gd name="connsiteX207" fmla="*/ 7147 w 10000"/>
                <a:gd name="connsiteY207" fmla="*/ 2819 h 10000"/>
                <a:gd name="connsiteX208" fmla="*/ 6300 w 10000"/>
                <a:gd name="connsiteY208" fmla="*/ 2917 h 10000"/>
                <a:gd name="connsiteX209" fmla="*/ 5917 w 10000"/>
                <a:gd name="connsiteY209" fmla="*/ 2946 h 10000"/>
                <a:gd name="connsiteX210" fmla="*/ 5554 w 10000"/>
                <a:gd name="connsiteY210" fmla="*/ 2975 h 10000"/>
                <a:gd name="connsiteX211" fmla="*/ 5554 w 10000"/>
                <a:gd name="connsiteY211" fmla="*/ 2975 h 10000"/>
                <a:gd name="connsiteX212" fmla="*/ 5484 w 10000"/>
                <a:gd name="connsiteY212" fmla="*/ 2975 h 10000"/>
                <a:gd name="connsiteX213" fmla="*/ 5484 w 10000"/>
                <a:gd name="connsiteY213" fmla="*/ 2975 h 10000"/>
                <a:gd name="connsiteX214" fmla="*/ 5484 w 10000"/>
                <a:gd name="connsiteY214" fmla="*/ 2975 h 10000"/>
                <a:gd name="connsiteX215" fmla="*/ 5484 w 10000"/>
                <a:gd name="connsiteY215" fmla="*/ 2975 h 10000"/>
                <a:gd name="connsiteX216" fmla="*/ 5484 w 10000"/>
                <a:gd name="connsiteY216" fmla="*/ 2975 h 10000"/>
                <a:gd name="connsiteX217" fmla="*/ 5484 w 10000"/>
                <a:gd name="connsiteY217" fmla="*/ 2975 h 10000"/>
                <a:gd name="connsiteX218" fmla="*/ 5484 w 10000"/>
                <a:gd name="connsiteY218" fmla="*/ 2975 h 10000"/>
                <a:gd name="connsiteX219" fmla="*/ 5313 w 10000"/>
                <a:gd name="connsiteY219" fmla="*/ 2955 h 10000"/>
                <a:gd name="connsiteX220" fmla="*/ 5151 w 10000"/>
                <a:gd name="connsiteY220" fmla="*/ 2927 h 10000"/>
                <a:gd name="connsiteX221" fmla="*/ 5030 w 10000"/>
                <a:gd name="connsiteY221" fmla="*/ 2868 h 10000"/>
                <a:gd name="connsiteX222" fmla="*/ 4919 w 10000"/>
                <a:gd name="connsiteY222" fmla="*/ 2790 h 10000"/>
                <a:gd name="connsiteX223" fmla="*/ 4829 w 10000"/>
                <a:gd name="connsiteY223" fmla="*/ 2703 h 10000"/>
                <a:gd name="connsiteX224" fmla="*/ 4748 w 10000"/>
                <a:gd name="connsiteY224" fmla="*/ 2597 h 10000"/>
                <a:gd name="connsiteX225" fmla="*/ 4708 w 10000"/>
                <a:gd name="connsiteY225" fmla="*/ 2482 h 10000"/>
                <a:gd name="connsiteX226" fmla="*/ 4667 w 10000"/>
                <a:gd name="connsiteY226" fmla="*/ 2346 h 10000"/>
                <a:gd name="connsiteX227" fmla="*/ 4637 w 10000"/>
                <a:gd name="connsiteY227" fmla="*/ 2210 h 10000"/>
                <a:gd name="connsiteX228" fmla="*/ 4627 w 10000"/>
                <a:gd name="connsiteY228" fmla="*/ 2065 h 10000"/>
                <a:gd name="connsiteX229" fmla="*/ 4627 w 10000"/>
                <a:gd name="connsiteY229" fmla="*/ 1909 h 10000"/>
                <a:gd name="connsiteX230" fmla="*/ 4637 w 10000"/>
                <a:gd name="connsiteY230" fmla="*/ 1762 h 10000"/>
                <a:gd name="connsiteX231" fmla="*/ 4667 w 10000"/>
                <a:gd name="connsiteY231" fmla="*/ 1598 h 10000"/>
                <a:gd name="connsiteX232" fmla="*/ 4688 w 10000"/>
                <a:gd name="connsiteY232" fmla="*/ 1443 h 10000"/>
                <a:gd name="connsiteX233" fmla="*/ 4728 w 10000"/>
                <a:gd name="connsiteY233" fmla="*/ 1289 h 10000"/>
                <a:gd name="connsiteX234" fmla="*/ 4778 w 10000"/>
                <a:gd name="connsiteY234" fmla="*/ 1134 h 10000"/>
                <a:gd name="connsiteX235" fmla="*/ 4778 w 10000"/>
                <a:gd name="connsiteY235" fmla="*/ 1134 h 10000"/>
                <a:gd name="connsiteX236" fmla="*/ 4778 w 10000"/>
                <a:gd name="connsiteY236" fmla="*/ 1134 h 10000"/>
                <a:gd name="connsiteX237" fmla="*/ 4778 w 10000"/>
                <a:gd name="connsiteY237" fmla="*/ 1134 h 10000"/>
                <a:gd name="connsiteX238" fmla="*/ 4778 w 10000"/>
                <a:gd name="connsiteY238" fmla="*/ 1134 h 10000"/>
                <a:gd name="connsiteX239" fmla="*/ 4778 w 10000"/>
                <a:gd name="connsiteY239" fmla="*/ 1134 h 10000"/>
                <a:gd name="connsiteX240" fmla="*/ 4788 w 10000"/>
                <a:gd name="connsiteY240" fmla="*/ 1123 h 10000"/>
                <a:gd name="connsiteX241" fmla="*/ 4788 w 10000"/>
                <a:gd name="connsiteY241" fmla="*/ 1123 h 10000"/>
                <a:gd name="connsiteX242" fmla="*/ 4788 w 10000"/>
                <a:gd name="connsiteY242" fmla="*/ 1123 h 10000"/>
                <a:gd name="connsiteX243" fmla="*/ 4788 w 10000"/>
                <a:gd name="connsiteY243" fmla="*/ 1123 h 10000"/>
                <a:gd name="connsiteX244" fmla="*/ 4788 w 10000"/>
                <a:gd name="connsiteY244" fmla="*/ 1114 h 10000"/>
                <a:gd name="connsiteX245" fmla="*/ 4788 w 10000"/>
                <a:gd name="connsiteY245" fmla="*/ 1114 h 10000"/>
                <a:gd name="connsiteX246" fmla="*/ 4788 w 10000"/>
                <a:gd name="connsiteY246" fmla="*/ 1114 h 10000"/>
                <a:gd name="connsiteX247" fmla="*/ 4788 w 10000"/>
                <a:gd name="connsiteY247" fmla="*/ 1114 h 10000"/>
                <a:gd name="connsiteX248" fmla="*/ 4788 w 10000"/>
                <a:gd name="connsiteY248" fmla="*/ 1104 h 10000"/>
                <a:gd name="connsiteX249" fmla="*/ 4788 w 10000"/>
                <a:gd name="connsiteY249" fmla="*/ 1104 h 10000"/>
                <a:gd name="connsiteX250" fmla="*/ 4788 w 10000"/>
                <a:gd name="connsiteY250" fmla="*/ 1104 h 10000"/>
                <a:gd name="connsiteX251" fmla="*/ 4788 w 10000"/>
                <a:gd name="connsiteY251" fmla="*/ 1104 h 10000"/>
                <a:gd name="connsiteX252" fmla="*/ 4788 w 10000"/>
                <a:gd name="connsiteY252" fmla="*/ 1094 h 10000"/>
                <a:gd name="connsiteX253" fmla="*/ 4788 w 10000"/>
                <a:gd name="connsiteY253" fmla="*/ 1094 h 10000"/>
                <a:gd name="connsiteX254" fmla="*/ 4859 w 10000"/>
                <a:gd name="connsiteY254" fmla="*/ 853 h 10000"/>
                <a:gd name="connsiteX255" fmla="*/ 4909 w 10000"/>
                <a:gd name="connsiteY255" fmla="*/ 640 h 10000"/>
                <a:gd name="connsiteX256" fmla="*/ 4919 w 10000"/>
                <a:gd name="connsiteY256" fmla="*/ 553 h 10000"/>
                <a:gd name="connsiteX257" fmla="*/ 4919 w 10000"/>
                <a:gd name="connsiteY257" fmla="*/ 454 h 10000"/>
                <a:gd name="connsiteX258" fmla="*/ 4909 w 10000"/>
                <a:gd name="connsiteY258" fmla="*/ 377 h 10000"/>
                <a:gd name="connsiteX259" fmla="*/ 4899 w 10000"/>
                <a:gd name="connsiteY259" fmla="*/ 300 h 10000"/>
                <a:gd name="connsiteX260" fmla="*/ 4859 w 10000"/>
                <a:gd name="connsiteY260" fmla="*/ 233 h 10000"/>
                <a:gd name="connsiteX261" fmla="*/ 4829 w 10000"/>
                <a:gd name="connsiteY261" fmla="*/ 175 h 10000"/>
                <a:gd name="connsiteX262" fmla="*/ 4778 w 10000"/>
                <a:gd name="connsiteY262" fmla="*/ 115 h 10000"/>
                <a:gd name="connsiteX263" fmla="*/ 4708 w 10000"/>
                <a:gd name="connsiteY263" fmla="*/ 77 h 10000"/>
                <a:gd name="connsiteX264" fmla="*/ 4627 w 10000"/>
                <a:gd name="connsiteY264" fmla="*/ 47 h 10000"/>
                <a:gd name="connsiteX265" fmla="*/ 4536 w 10000"/>
                <a:gd name="connsiteY265" fmla="*/ 9 h 10000"/>
                <a:gd name="connsiteX266" fmla="*/ 4425 w 10000"/>
                <a:gd name="connsiteY266" fmla="*/ 0 h 10000"/>
                <a:gd name="connsiteX267" fmla="*/ 4304 w 10000"/>
                <a:gd name="connsiteY267" fmla="*/ 0 h 10000"/>
                <a:gd name="connsiteX268" fmla="*/ 4304 w 10000"/>
                <a:gd name="connsiteY268" fmla="*/ 0 h 10000"/>
                <a:gd name="connsiteX269" fmla="*/ 4304 w 10000"/>
                <a:gd name="connsiteY269" fmla="*/ 0 h 10000"/>
                <a:gd name="connsiteX0" fmla="*/ 4304 w 10000"/>
                <a:gd name="connsiteY0" fmla="*/ 0 h 10000"/>
                <a:gd name="connsiteX1" fmla="*/ 4304 w 10000"/>
                <a:gd name="connsiteY1" fmla="*/ 0 h 10000"/>
                <a:gd name="connsiteX2" fmla="*/ 4304 w 10000"/>
                <a:gd name="connsiteY2" fmla="*/ 0 h 10000"/>
                <a:gd name="connsiteX3" fmla="*/ 4163 w 10000"/>
                <a:gd name="connsiteY3" fmla="*/ 0 h 10000"/>
                <a:gd name="connsiteX4" fmla="*/ 4002 w 10000"/>
                <a:gd name="connsiteY4" fmla="*/ 9 h 10000"/>
                <a:gd name="connsiteX5" fmla="*/ 3851 w 10000"/>
                <a:gd name="connsiteY5" fmla="*/ 30 h 10000"/>
                <a:gd name="connsiteX6" fmla="*/ 3659 w 10000"/>
                <a:gd name="connsiteY6" fmla="*/ 68 h 10000"/>
                <a:gd name="connsiteX7" fmla="*/ 3659 w 10000"/>
                <a:gd name="connsiteY7" fmla="*/ 68 h 10000"/>
                <a:gd name="connsiteX8" fmla="*/ 3659 w 10000"/>
                <a:gd name="connsiteY8" fmla="*/ 68 h 10000"/>
                <a:gd name="connsiteX9" fmla="*/ 3659 w 10000"/>
                <a:gd name="connsiteY9" fmla="*/ 68 h 10000"/>
                <a:gd name="connsiteX10" fmla="*/ 3649 w 10000"/>
                <a:gd name="connsiteY10" fmla="*/ 68 h 10000"/>
                <a:gd name="connsiteX11" fmla="*/ 3649 w 10000"/>
                <a:gd name="connsiteY11" fmla="*/ 68 h 10000"/>
                <a:gd name="connsiteX12" fmla="*/ 3649 w 10000"/>
                <a:gd name="connsiteY12" fmla="*/ 77 h 10000"/>
                <a:gd name="connsiteX13" fmla="*/ 3649 w 10000"/>
                <a:gd name="connsiteY13" fmla="*/ 77 h 10000"/>
                <a:gd name="connsiteX14" fmla="*/ 3649 w 10000"/>
                <a:gd name="connsiteY14" fmla="*/ 77 h 10000"/>
                <a:gd name="connsiteX15" fmla="*/ 3407 w 10000"/>
                <a:gd name="connsiteY15" fmla="*/ 135 h 10000"/>
                <a:gd name="connsiteX16" fmla="*/ 3216 w 10000"/>
                <a:gd name="connsiteY16" fmla="*/ 194 h 10000"/>
                <a:gd name="connsiteX17" fmla="*/ 3054 w 10000"/>
                <a:gd name="connsiteY17" fmla="*/ 272 h 10000"/>
                <a:gd name="connsiteX18" fmla="*/ 2913 w 10000"/>
                <a:gd name="connsiteY18" fmla="*/ 350 h 10000"/>
                <a:gd name="connsiteX19" fmla="*/ 2833 w 10000"/>
                <a:gd name="connsiteY19" fmla="*/ 436 h 10000"/>
                <a:gd name="connsiteX20" fmla="*/ 2792 w 10000"/>
                <a:gd name="connsiteY20" fmla="*/ 475 h 10000"/>
                <a:gd name="connsiteX21" fmla="*/ 2772 w 10000"/>
                <a:gd name="connsiteY21" fmla="*/ 523 h 10000"/>
                <a:gd name="connsiteX22" fmla="*/ 2732 w 10000"/>
                <a:gd name="connsiteY22" fmla="*/ 628 h 10000"/>
                <a:gd name="connsiteX23" fmla="*/ 2722 w 10000"/>
                <a:gd name="connsiteY23" fmla="*/ 746 h 10000"/>
                <a:gd name="connsiteX24" fmla="*/ 2722 w 10000"/>
                <a:gd name="connsiteY24" fmla="*/ 746 h 10000"/>
                <a:gd name="connsiteX25" fmla="*/ 2732 w 10000"/>
                <a:gd name="connsiteY25" fmla="*/ 881 h 10000"/>
                <a:gd name="connsiteX26" fmla="*/ 2762 w 10000"/>
                <a:gd name="connsiteY26" fmla="*/ 1008 h 10000"/>
                <a:gd name="connsiteX27" fmla="*/ 2792 w 10000"/>
                <a:gd name="connsiteY27" fmla="*/ 1153 h 10000"/>
                <a:gd name="connsiteX28" fmla="*/ 2853 w 10000"/>
                <a:gd name="connsiteY28" fmla="*/ 1316 h 10000"/>
                <a:gd name="connsiteX29" fmla="*/ 2984 w 10000"/>
                <a:gd name="connsiteY29" fmla="*/ 1666 h 10000"/>
                <a:gd name="connsiteX30" fmla="*/ 3125 w 10000"/>
                <a:gd name="connsiteY30" fmla="*/ 2093 h 10000"/>
                <a:gd name="connsiteX31" fmla="*/ 3125 w 10000"/>
                <a:gd name="connsiteY31" fmla="*/ 2093 h 10000"/>
                <a:gd name="connsiteX32" fmla="*/ 3125 w 10000"/>
                <a:gd name="connsiteY32" fmla="*/ 2093 h 10000"/>
                <a:gd name="connsiteX33" fmla="*/ 3125 w 10000"/>
                <a:gd name="connsiteY33" fmla="*/ 2104 h 10000"/>
                <a:gd name="connsiteX34" fmla="*/ 3125 w 10000"/>
                <a:gd name="connsiteY34" fmla="*/ 2104 h 10000"/>
                <a:gd name="connsiteX35" fmla="*/ 3135 w 10000"/>
                <a:gd name="connsiteY35" fmla="*/ 2113 h 10000"/>
                <a:gd name="connsiteX36" fmla="*/ 3135 w 10000"/>
                <a:gd name="connsiteY36" fmla="*/ 2113 h 10000"/>
                <a:gd name="connsiteX37" fmla="*/ 3175 w 10000"/>
                <a:gd name="connsiteY37" fmla="*/ 2229 h 10000"/>
                <a:gd name="connsiteX38" fmla="*/ 3196 w 10000"/>
                <a:gd name="connsiteY38" fmla="*/ 2346 h 10000"/>
                <a:gd name="connsiteX39" fmla="*/ 3216 w 10000"/>
                <a:gd name="connsiteY39" fmla="*/ 2452 h 10000"/>
                <a:gd name="connsiteX40" fmla="*/ 3216 w 10000"/>
                <a:gd name="connsiteY40" fmla="*/ 2550 h 10000"/>
                <a:gd name="connsiteX41" fmla="*/ 3196 w 10000"/>
                <a:gd name="connsiteY41" fmla="*/ 2626 h 10000"/>
                <a:gd name="connsiteX42" fmla="*/ 3175 w 10000"/>
                <a:gd name="connsiteY42" fmla="*/ 2703 h 10000"/>
                <a:gd name="connsiteX43" fmla="*/ 3145 w 10000"/>
                <a:gd name="connsiteY43" fmla="*/ 2763 h 10000"/>
                <a:gd name="connsiteX44" fmla="*/ 3105 w 10000"/>
                <a:gd name="connsiteY44" fmla="*/ 2811 h 10000"/>
                <a:gd name="connsiteX45" fmla="*/ 3065 w 10000"/>
                <a:gd name="connsiteY45" fmla="*/ 2849 h 10000"/>
                <a:gd name="connsiteX46" fmla="*/ 3004 w 10000"/>
                <a:gd name="connsiteY46" fmla="*/ 2888 h 10000"/>
                <a:gd name="connsiteX47" fmla="*/ 2944 w 10000"/>
                <a:gd name="connsiteY47" fmla="*/ 2917 h 10000"/>
                <a:gd name="connsiteX48" fmla="*/ 2873 w 10000"/>
                <a:gd name="connsiteY48" fmla="*/ 2936 h 10000"/>
                <a:gd name="connsiteX49" fmla="*/ 2722 w 10000"/>
                <a:gd name="connsiteY49" fmla="*/ 2955 h 10000"/>
                <a:gd name="connsiteX50" fmla="*/ 2550 w 10000"/>
                <a:gd name="connsiteY50" fmla="*/ 2975 h 10000"/>
                <a:gd name="connsiteX51" fmla="*/ 2550 w 10000"/>
                <a:gd name="connsiteY51" fmla="*/ 2975 h 10000"/>
                <a:gd name="connsiteX52" fmla="*/ 2550 w 10000"/>
                <a:gd name="connsiteY52" fmla="*/ 2975 h 10000"/>
                <a:gd name="connsiteX53" fmla="*/ 2550 w 10000"/>
                <a:gd name="connsiteY53" fmla="*/ 2975 h 10000"/>
                <a:gd name="connsiteX54" fmla="*/ 2550 w 10000"/>
                <a:gd name="connsiteY54" fmla="*/ 2975 h 10000"/>
                <a:gd name="connsiteX55" fmla="*/ 2550 w 10000"/>
                <a:gd name="connsiteY55" fmla="*/ 2975 h 10000"/>
                <a:gd name="connsiteX56" fmla="*/ 2550 w 10000"/>
                <a:gd name="connsiteY56" fmla="*/ 2975 h 10000"/>
                <a:gd name="connsiteX57" fmla="*/ 2550 w 10000"/>
                <a:gd name="connsiteY57" fmla="*/ 2975 h 10000"/>
                <a:gd name="connsiteX58" fmla="*/ 2339 w 10000"/>
                <a:gd name="connsiteY58" fmla="*/ 2975 h 10000"/>
                <a:gd name="connsiteX59" fmla="*/ 2127 w 10000"/>
                <a:gd name="connsiteY59" fmla="*/ 2946 h 10000"/>
                <a:gd name="connsiteX60" fmla="*/ 2127 w 10000"/>
                <a:gd name="connsiteY60" fmla="*/ 2946 h 10000"/>
                <a:gd name="connsiteX61" fmla="*/ 1804 w 10000"/>
                <a:gd name="connsiteY61" fmla="*/ 2917 h 10000"/>
                <a:gd name="connsiteX62" fmla="*/ 1502 w 10000"/>
                <a:gd name="connsiteY62" fmla="*/ 2897 h 10000"/>
                <a:gd name="connsiteX63" fmla="*/ 1502 w 10000"/>
                <a:gd name="connsiteY63" fmla="*/ 2897 h 10000"/>
                <a:gd name="connsiteX64" fmla="*/ 1230 w 10000"/>
                <a:gd name="connsiteY64" fmla="*/ 2888 h 10000"/>
                <a:gd name="connsiteX65" fmla="*/ 867 w 10000"/>
                <a:gd name="connsiteY65" fmla="*/ 2868 h 10000"/>
                <a:gd name="connsiteX66" fmla="*/ 0 w 10000"/>
                <a:gd name="connsiteY66" fmla="*/ 2781 h 10000"/>
                <a:gd name="connsiteX67" fmla="*/ 0 w 10000"/>
                <a:gd name="connsiteY67" fmla="*/ 10000 h 10000"/>
                <a:gd name="connsiteX68" fmla="*/ 9990 w 10000"/>
                <a:gd name="connsiteY68" fmla="*/ 10000 h 10000"/>
                <a:gd name="connsiteX69" fmla="*/ 9990 w 10000"/>
                <a:gd name="connsiteY69" fmla="*/ 10000 h 10000"/>
                <a:gd name="connsiteX70" fmla="*/ 9990 w 10000"/>
                <a:gd name="connsiteY70" fmla="*/ 9847 h 10000"/>
                <a:gd name="connsiteX71" fmla="*/ 10000 w 10000"/>
                <a:gd name="connsiteY71" fmla="*/ 9477 h 10000"/>
                <a:gd name="connsiteX72" fmla="*/ 9970 w 10000"/>
                <a:gd name="connsiteY72" fmla="*/ 9168 h 10000"/>
                <a:gd name="connsiteX73" fmla="*/ 9940 w 10000"/>
                <a:gd name="connsiteY73" fmla="*/ 8895 h 10000"/>
                <a:gd name="connsiteX74" fmla="*/ 9879 w 10000"/>
                <a:gd name="connsiteY74" fmla="*/ 8673 h 10000"/>
                <a:gd name="connsiteX75" fmla="*/ 9798 w 10000"/>
                <a:gd name="connsiteY75" fmla="*/ 8470 h 10000"/>
                <a:gd name="connsiteX76" fmla="*/ 9718 w 10000"/>
                <a:gd name="connsiteY76" fmla="*/ 8314 h 10000"/>
                <a:gd name="connsiteX77" fmla="*/ 9617 w 10000"/>
                <a:gd name="connsiteY77" fmla="*/ 8188 h 10000"/>
                <a:gd name="connsiteX78" fmla="*/ 9506 w 10000"/>
                <a:gd name="connsiteY78" fmla="*/ 8091 h 10000"/>
                <a:gd name="connsiteX79" fmla="*/ 9395 w 10000"/>
                <a:gd name="connsiteY79" fmla="*/ 8024 h 10000"/>
                <a:gd name="connsiteX80" fmla="*/ 9274 w 10000"/>
                <a:gd name="connsiteY80" fmla="*/ 7976 h 10000"/>
                <a:gd name="connsiteX81" fmla="*/ 9153 w 10000"/>
                <a:gd name="connsiteY81" fmla="*/ 7947 h 10000"/>
                <a:gd name="connsiteX82" fmla="*/ 9022 w 10000"/>
                <a:gd name="connsiteY82" fmla="*/ 7926 h 10000"/>
                <a:gd name="connsiteX83" fmla="*/ 8901 w 10000"/>
                <a:gd name="connsiteY83" fmla="*/ 7926 h 10000"/>
                <a:gd name="connsiteX84" fmla="*/ 8901 w 10000"/>
                <a:gd name="connsiteY84" fmla="*/ 7926 h 10000"/>
                <a:gd name="connsiteX85" fmla="*/ 8901 w 10000"/>
                <a:gd name="connsiteY85" fmla="*/ 7926 h 10000"/>
                <a:gd name="connsiteX86" fmla="*/ 8901 w 10000"/>
                <a:gd name="connsiteY86" fmla="*/ 7926 h 10000"/>
                <a:gd name="connsiteX87" fmla="*/ 8901 w 10000"/>
                <a:gd name="connsiteY87" fmla="*/ 7926 h 10000"/>
                <a:gd name="connsiteX88" fmla="*/ 8901 w 10000"/>
                <a:gd name="connsiteY88" fmla="*/ 7926 h 10000"/>
                <a:gd name="connsiteX89" fmla="*/ 8700 w 10000"/>
                <a:gd name="connsiteY89" fmla="*/ 7926 h 10000"/>
                <a:gd name="connsiteX90" fmla="*/ 8528 w 10000"/>
                <a:gd name="connsiteY90" fmla="*/ 7947 h 10000"/>
                <a:gd name="connsiteX91" fmla="*/ 8528 w 10000"/>
                <a:gd name="connsiteY91" fmla="*/ 7947 h 10000"/>
                <a:gd name="connsiteX92" fmla="*/ 8528 w 10000"/>
                <a:gd name="connsiteY92" fmla="*/ 7947 h 10000"/>
                <a:gd name="connsiteX93" fmla="*/ 8528 w 10000"/>
                <a:gd name="connsiteY93" fmla="*/ 7947 h 10000"/>
                <a:gd name="connsiteX94" fmla="*/ 8518 w 10000"/>
                <a:gd name="connsiteY94" fmla="*/ 7955 h 10000"/>
                <a:gd name="connsiteX95" fmla="*/ 8518 w 10000"/>
                <a:gd name="connsiteY95" fmla="*/ 7955 h 10000"/>
                <a:gd name="connsiteX96" fmla="*/ 8508 w 10000"/>
                <a:gd name="connsiteY96" fmla="*/ 7955 h 10000"/>
                <a:gd name="connsiteX97" fmla="*/ 8185 w 10000"/>
                <a:gd name="connsiteY97" fmla="*/ 7656 h 10000"/>
                <a:gd name="connsiteX98" fmla="*/ 8135 w 10000"/>
                <a:gd name="connsiteY98" fmla="*/ 8024 h 10000"/>
                <a:gd name="connsiteX99" fmla="*/ 7671 w 10000"/>
                <a:gd name="connsiteY99" fmla="*/ 8139 h 10000"/>
                <a:gd name="connsiteX100" fmla="*/ 7671 w 10000"/>
                <a:gd name="connsiteY100" fmla="*/ 8139 h 10000"/>
                <a:gd name="connsiteX101" fmla="*/ 7671 w 10000"/>
                <a:gd name="connsiteY101" fmla="*/ 8139 h 10000"/>
                <a:gd name="connsiteX102" fmla="*/ 7671 w 10000"/>
                <a:gd name="connsiteY102" fmla="*/ 8139 h 10000"/>
                <a:gd name="connsiteX103" fmla="*/ 7661 w 10000"/>
                <a:gd name="connsiteY103" fmla="*/ 8139 h 10000"/>
                <a:gd name="connsiteX104" fmla="*/ 7661 w 10000"/>
                <a:gd name="connsiteY104" fmla="*/ 8139 h 10000"/>
                <a:gd name="connsiteX105" fmla="*/ 7450 w 10000"/>
                <a:gd name="connsiteY105" fmla="*/ 8188 h 10000"/>
                <a:gd name="connsiteX106" fmla="*/ 7248 w 10000"/>
                <a:gd name="connsiteY106" fmla="*/ 8237 h 10000"/>
                <a:gd name="connsiteX107" fmla="*/ 7036 w 10000"/>
                <a:gd name="connsiteY107" fmla="*/ 8275 h 10000"/>
                <a:gd name="connsiteX108" fmla="*/ 6835 w 10000"/>
                <a:gd name="connsiteY108" fmla="*/ 8275 h 10000"/>
                <a:gd name="connsiteX109" fmla="*/ 6835 w 10000"/>
                <a:gd name="connsiteY109" fmla="*/ 8275 h 10000"/>
                <a:gd name="connsiteX110" fmla="*/ 6835 w 10000"/>
                <a:gd name="connsiteY110" fmla="*/ 8275 h 10000"/>
                <a:gd name="connsiteX111" fmla="*/ 6835 w 10000"/>
                <a:gd name="connsiteY111" fmla="*/ 8275 h 10000"/>
                <a:gd name="connsiteX112" fmla="*/ 6835 w 10000"/>
                <a:gd name="connsiteY112" fmla="*/ 8275 h 10000"/>
                <a:gd name="connsiteX113" fmla="*/ 6835 w 10000"/>
                <a:gd name="connsiteY113" fmla="*/ 8275 h 10000"/>
                <a:gd name="connsiteX114" fmla="*/ 6835 w 10000"/>
                <a:gd name="connsiteY114" fmla="*/ 8275 h 10000"/>
                <a:gd name="connsiteX115" fmla="*/ 6835 w 10000"/>
                <a:gd name="connsiteY115" fmla="*/ 8275 h 10000"/>
                <a:gd name="connsiteX116" fmla="*/ 6663 w 10000"/>
                <a:gd name="connsiteY116" fmla="*/ 8275 h 10000"/>
                <a:gd name="connsiteX117" fmla="*/ 6512 w 10000"/>
                <a:gd name="connsiteY117" fmla="*/ 8237 h 10000"/>
                <a:gd name="connsiteX118" fmla="*/ 6442 w 10000"/>
                <a:gd name="connsiteY118" fmla="*/ 8207 h 10000"/>
                <a:gd name="connsiteX119" fmla="*/ 6381 w 10000"/>
                <a:gd name="connsiteY119" fmla="*/ 8177 h 10000"/>
                <a:gd name="connsiteX120" fmla="*/ 6321 w 10000"/>
                <a:gd name="connsiteY120" fmla="*/ 8139 h 10000"/>
                <a:gd name="connsiteX121" fmla="*/ 6270 w 10000"/>
                <a:gd name="connsiteY121" fmla="*/ 8091 h 10000"/>
                <a:gd name="connsiteX122" fmla="*/ 6220 w 10000"/>
                <a:gd name="connsiteY122" fmla="*/ 8032 h 10000"/>
                <a:gd name="connsiteX123" fmla="*/ 6169 w 10000"/>
                <a:gd name="connsiteY123" fmla="*/ 7965 h 10000"/>
                <a:gd name="connsiteX124" fmla="*/ 6149 w 10000"/>
                <a:gd name="connsiteY124" fmla="*/ 7898 h 10000"/>
                <a:gd name="connsiteX125" fmla="*/ 6109 w 10000"/>
                <a:gd name="connsiteY125" fmla="*/ 7810 h 10000"/>
                <a:gd name="connsiteX126" fmla="*/ 6099 w 10000"/>
                <a:gd name="connsiteY126" fmla="*/ 7723 h 10000"/>
                <a:gd name="connsiteX127" fmla="*/ 6089 w 10000"/>
                <a:gd name="connsiteY127" fmla="*/ 7617 h 10000"/>
                <a:gd name="connsiteX128" fmla="*/ 6089 w 10000"/>
                <a:gd name="connsiteY128" fmla="*/ 7501 h 10000"/>
                <a:gd name="connsiteX129" fmla="*/ 6089 w 10000"/>
                <a:gd name="connsiteY129" fmla="*/ 7374 h 10000"/>
                <a:gd name="connsiteX130" fmla="*/ 6089 w 10000"/>
                <a:gd name="connsiteY130" fmla="*/ 7374 h 10000"/>
                <a:gd name="connsiteX131" fmla="*/ 6089 w 10000"/>
                <a:gd name="connsiteY131" fmla="*/ 7374 h 10000"/>
                <a:gd name="connsiteX132" fmla="*/ 6089 w 10000"/>
                <a:gd name="connsiteY132" fmla="*/ 7374 h 10000"/>
                <a:gd name="connsiteX133" fmla="*/ 6089 w 10000"/>
                <a:gd name="connsiteY133" fmla="*/ 7344 h 10000"/>
                <a:gd name="connsiteX134" fmla="*/ 6089 w 10000"/>
                <a:gd name="connsiteY134" fmla="*/ 7344 h 10000"/>
                <a:gd name="connsiteX135" fmla="*/ 6129 w 10000"/>
                <a:gd name="connsiteY135" fmla="*/ 7016 h 10000"/>
                <a:gd name="connsiteX136" fmla="*/ 6179 w 10000"/>
                <a:gd name="connsiteY136" fmla="*/ 6754 h 10000"/>
                <a:gd name="connsiteX137" fmla="*/ 6240 w 10000"/>
                <a:gd name="connsiteY137" fmla="*/ 6531 h 10000"/>
                <a:gd name="connsiteX138" fmla="*/ 6280 w 10000"/>
                <a:gd name="connsiteY138" fmla="*/ 6453 h 10000"/>
                <a:gd name="connsiteX139" fmla="*/ 6321 w 10000"/>
                <a:gd name="connsiteY139" fmla="*/ 6366 h 10000"/>
                <a:gd name="connsiteX140" fmla="*/ 6351 w 10000"/>
                <a:gd name="connsiteY140" fmla="*/ 6309 h 10000"/>
                <a:gd name="connsiteX141" fmla="*/ 6401 w 10000"/>
                <a:gd name="connsiteY141" fmla="*/ 6250 h 10000"/>
                <a:gd name="connsiteX142" fmla="*/ 6452 w 10000"/>
                <a:gd name="connsiteY142" fmla="*/ 6202 h 10000"/>
                <a:gd name="connsiteX143" fmla="*/ 6512 w 10000"/>
                <a:gd name="connsiteY143" fmla="*/ 6163 h 10000"/>
                <a:gd name="connsiteX144" fmla="*/ 6563 w 10000"/>
                <a:gd name="connsiteY144" fmla="*/ 6134 h 10000"/>
                <a:gd name="connsiteX145" fmla="*/ 6623 w 10000"/>
                <a:gd name="connsiteY145" fmla="*/ 6125 h 10000"/>
                <a:gd name="connsiteX146" fmla="*/ 6694 w 10000"/>
                <a:gd name="connsiteY146" fmla="*/ 6105 h 10000"/>
                <a:gd name="connsiteX147" fmla="*/ 6774 w 10000"/>
                <a:gd name="connsiteY147" fmla="*/ 6096 h 10000"/>
                <a:gd name="connsiteX148" fmla="*/ 6774 w 10000"/>
                <a:gd name="connsiteY148" fmla="*/ 6096 h 10000"/>
                <a:gd name="connsiteX149" fmla="*/ 6774 w 10000"/>
                <a:gd name="connsiteY149" fmla="*/ 6096 h 10000"/>
                <a:gd name="connsiteX150" fmla="*/ 6774 w 10000"/>
                <a:gd name="connsiteY150" fmla="*/ 6096 h 10000"/>
                <a:gd name="connsiteX151" fmla="*/ 6774 w 10000"/>
                <a:gd name="connsiteY151" fmla="*/ 6096 h 10000"/>
                <a:gd name="connsiteX152" fmla="*/ 6774 w 10000"/>
                <a:gd name="connsiteY152" fmla="*/ 6096 h 10000"/>
                <a:gd name="connsiteX153" fmla="*/ 6774 w 10000"/>
                <a:gd name="connsiteY153" fmla="*/ 6096 h 10000"/>
                <a:gd name="connsiteX154" fmla="*/ 6774 w 10000"/>
                <a:gd name="connsiteY154" fmla="*/ 6096 h 10000"/>
                <a:gd name="connsiteX155" fmla="*/ 6875 w 10000"/>
                <a:gd name="connsiteY155" fmla="*/ 6105 h 10000"/>
                <a:gd name="connsiteX156" fmla="*/ 7006 w 10000"/>
                <a:gd name="connsiteY156" fmla="*/ 6134 h 10000"/>
                <a:gd name="connsiteX157" fmla="*/ 7137 w 10000"/>
                <a:gd name="connsiteY157" fmla="*/ 6154 h 10000"/>
                <a:gd name="connsiteX158" fmla="*/ 7268 w 10000"/>
                <a:gd name="connsiteY158" fmla="*/ 6202 h 10000"/>
                <a:gd name="connsiteX159" fmla="*/ 7601 w 10000"/>
                <a:gd name="connsiteY159" fmla="*/ 6318 h 10000"/>
                <a:gd name="connsiteX160" fmla="*/ 7964 w 10000"/>
                <a:gd name="connsiteY160" fmla="*/ 6464 h 10000"/>
                <a:gd name="connsiteX161" fmla="*/ 7964 w 10000"/>
                <a:gd name="connsiteY161" fmla="*/ 6464 h 10000"/>
                <a:gd name="connsiteX162" fmla="*/ 7984 w 10000"/>
                <a:gd name="connsiteY162" fmla="*/ 6464 h 10000"/>
                <a:gd name="connsiteX163" fmla="*/ 7984 w 10000"/>
                <a:gd name="connsiteY163" fmla="*/ 6464 h 10000"/>
                <a:gd name="connsiteX164" fmla="*/ 7994 w 10000"/>
                <a:gd name="connsiteY164" fmla="*/ 6464 h 10000"/>
                <a:gd name="connsiteX165" fmla="*/ 7994 w 10000"/>
                <a:gd name="connsiteY165" fmla="*/ 6464 h 10000"/>
                <a:gd name="connsiteX166" fmla="*/ 8216 w 10000"/>
                <a:gd name="connsiteY166" fmla="*/ 6540 h 10000"/>
                <a:gd name="connsiteX167" fmla="*/ 8407 w 10000"/>
                <a:gd name="connsiteY167" fmla="*/ 6601 h 10000"/>
                <a:gd name="connsiteX168" fmla="*/ 8599 w 10000"/>
                <a:gd name="connsiteY168" fmla="*/ 6639 h 10000"/>
                <a:gd name="connsiteX169" fmla="*/ 8770 w 10000"/>
                <a:gd name="connsiteY169" fmla="*/ 6648 h 10000"/>
                <a:gd name="connsiteX170" fmla="*/ 8770 w 10000"/>
                <a:gd name="connsiteY170" fmla="*/ 6648 h 10000"/>
                <a:gd name="connsiteX171" fmla="*/ 8770 w 10000"/>
                <a:gd name="connsiteY171" fmla="*/ 6648 h 10000"/>
                <a:gd name="connsiteX172" fmla="*/ 8770 w 10000"/>
                <a:gd name="connsiteY172" fmla="*/ 6648 h 10000"/>
                <a:gd name="connsiteX173" fmla="*/ 8770 w 10000"/>
                <a:gd name="connsiteY173" fmla="*/ 6648 h 10000"/>
                <a:gd name="connsiteX174" fmla="*/ 8770 w 10000"/>
                <a:gd name="connsiteY174" fmla="*/ 6648 h 10000"/>
                <a:gd name="connsiteX175" fmla="*/ 8911 w 10000"/>
                <a:gd name="connsiteY175" fmla="*/ 6639 h 10000"/>
                <a:gd name="connsiteX176" fmla="*/ 9032 w 10000"/>
                <a:gd name="connsiteY176" fmla="*/ 6601 h 10000"/>
                <a:gd name="connsiteX177" fmla="*/ 9093 w 10000"/>
                <a:gd name="connsiteY177" fmla="*/ 6578 h 10000"/>
                <a:gd name="connsiteX178" fmla="*/ 9143 w 10000"/>
                <a:gd name="connsiteY178" fmla="*/ 6550 h 10000"/>
                <a:gd name="connsiteX179" fmla="*/ 9194 w 10000"/>
                <a:gd name="connsiteY179" fmla="*/ 6522 h 10000"/>
                <a:gd name="connsiteX180" fmla="*/ 9244 w 10000"/>
                <a:gd name="connsiteY180" fmla="*/ 6473 h 10000"/>
                <a:gd name="connsiteX181" fmla="*/ 9274 w 10000"/>
                <a:gd name="connsiteY181" fmla="*/ 6426 h 10000"/>
                <a:gd name="connsiteX182" fmla="*/ 9315 w 10000"/>
                <a:gd name="connsiteY182" fmla="*/ 6366 h 10000"/>
                <a:gd name="connsiteX183" fmla="*/ 9375 w 10000"/>
                <a:gd name="connsiteY183" fmla="*/ 6232 h 10000"/>
                <a:gd name="connsiteX184" fmla="*/ 9425 w 10000"/>
                <a:gd name="connsiteY184" fmla="*/ 6047 h 10000"/>
                <a:gd name="connsiteX185" fmla="*/ 9446 w 10000"/>
                <a:gd name="connsiteY185" fmla="*/ 5853 h 10000"/>
                <a:gd name="connsiteX186" fmla="*/ 9456 w 10000"/>
                <a:gd name="connsiteY186" fmla="*/ 5600 h 10000"/>
                <a:gd name="connsiteX187" fmla="*/ 9446 w 10000"/>
                <a:gd name="connsiteY187" fmla="*/ 5330 h 10000"/>
                <a:gd name="connsiteX188" fmla="*/ 9415 w 10000"/>
                <a:gd name="connsiteY188" fmla="*/ 5020 h 10000"/>
                <a:gd name="connsiteX189" fmla="*/ 9365 w 10000"/>
                <a:gd name="connsiteY189" fmla="*/ 4650 h 10000"/>
                <a:gd name="connsiteX190" fmla="*/ 9284 w 10000"/>
                <a:gd name="connsiteY190" fmla="*/ 4254 h 10000"/>
                <a:gd name="connsiteX191" fmla="*/ 9204 w 10000"/>
                <a:gd name="connsiteY191" fmla="*/ 3789 h 10000"/>
                <a:gd name="connsiteX192" fmla="*/ 9083 w 10000"/>
                <a:gd name="connsiteY192" fmla="*/ 3304 h 10000"/>
                <a:gd name="connsiteX193" fmla="*/ 8931 w 10000"/>
                <a:gd name="connsiteY193" fmla="*/ 2763 h 10000"/>
                <a:gd name="connsiteX194" fmla="*/ 8931 w 10000"/>
                <a:gd name="connsiteY194" fmla="*/ 2763 h 10000"/>
                <a:gd name="connsiteX195" fmla="*/ 8931 w 10000"/>
                <a:gd name="connsiteY195" fmla="*/ 2723 h 10000"/>
                <a:gd name="connsiteX196" fmla="*/ 8931 w 10000"/>
                <a:gd name="connsiteY196" fmla="*/ 2723 h 10000"/>
                <a:gd name="connsiteX197" fmla="*/ 8921 w 10000"/>
                <a:gd name="connsiteY197" fmla="*/ 2713 h 10000"/>
                <a:gd name="connsiteX198" fmla="*/ 8921 w 10000"/>
                <a:gd name="connsiteY198" fmla="*/ 2713 h 10000"/>
                <a:gd name="connsiteX199" fmla="*/ 8911 w 10000"/>
                <a:gd name="connsiteY199" fmla="*/ 2665 h 10000"/>
                <a:gd name="connsiteX200" fmla="*/ 8911 w 10000"/>
                <a:gd name="connsiteY200" fmla="*/ 2665 h 10000"/>
                <a:gd name="connsiteX201" fmla="*/ 8911 w 10000"/>
                <a:gd name="connsiteY201" fmla="*/ 2656 h 10000"/>
                <a:gd name="connsiteX202" fmla="*/ 8911 w 10000"/>
                <a:gd name="connsiteY202" fmla="*/ 2656 h 10000"/>
                <a:gd name="connsiteX203" fmla="*/ 8911 w 10000"/>
                <a:gd name="connsiteY203" fmla="*/ 2656 h 10000"/>
                <a:gd name="connsiteX204" fmla="*/ 8911 w 10000"/>
                <a:gd name="connsiteY204" fmla="*/ 2656 h 10000"/>
                <a:gd name="connsiteX205" fmla="*/ 8478 w 10000"/>
                <a:gd name="connsiteY205" fmla="*/ 2685 h 10000"/>
                <a:gd name="connsiteX206" fmla="*/ 8044 w 10000"/>
                <a:gd name="connsiteY206" fmla="*/ 2723 h 10000"/>
                <a:gd name="connsiteX207" fmla="*/ 7147 w 10000"/>
                <a:gd name="connsiteY207" fmla="*/ 2819 h 10000"/>
                <a:gd name="connsiteX208" fmla="*/ 6300 w 10000"/>
                <a:gd name="connsiteY208" fmla="*/ 2917 h 10000"/>
                <a:gd name="connsiteX209" fmla="*/ 5917 w 10000"/>
                <a:gd name="connsiteY209" fmla="*/ 2946 h 10000"/>
                <a:gd name="connsiteX210" fmla="*/ 5554 w 10000"/>
                <a:gd name="connsiteY210" fmla="*/ 2975 h 10000"/>
                <a:gd name="connsiteX211" fmla="*/ 5554 w 10000"/>
                <a:gd name="connsiteY211" fmla="*/ 2975 h 10000"/>
                <a:gd name="connsiteX212" fmla="*/ 5484 w 10000"/>
                <a:gd name="connsiteY212" fmla="*/ 2975 h 10000"/>
                <a:gd name="connsiteX213" fmla="*/ 5484 w 10000"/>
                <a:gd name="connsiteY213" fmla="*/ 2975 h 10000"/>
                <a:gd name="connsiteX214" fmla="*/ 5484 w 10000"/>
                <a:gd name="connsiteY214" fmla="*/ 2975 h 10000"/>
                <a:gd name="connsiteX215" fmla="*/ 5484 w 10000"/>
                <a:gd name="connsiteY215" fmla="*/ 2975 h 10000"/>
                <a:gd name="connsiteX216" fmla="*/ 5484 w 10000"/>
                <a:gd name="connsiteY216" fmla="*/ 2975 h 10000"/>
                <a:gd name="connsiteX217" fmla="*/ 5484 w 10000"/>
                <a:gd name="connsiteY217" fmla="*/ 2975 h 10000"/>
                <a:gd name="connsiteX218" fmla="*/ 5484 w 10000"/>
                <a:gd name="connsiteY218" fmla="*/ 2975 h 10000"/>
                <a:gd name="connsiteX219" fmla="*/ 5313 w 10000"/>
                <a:gd name="connsiteY219" fmla="*/ 2955 h 10000"/>
                <a:gd name="connsiteX220" fmla="*/ 5151 w 10000"/>
                <a:gd name="connsiteY220" fmla="*/ 2927 h 10000"/>
                <a:gd name="connsiteX221" fmla="*/ 5030 w 10000"/>
                <a:gd name="connsiteY221" fmla="*/ 2868 h 10000"/>
                <a:gd name="connsiteX222" fmla="*/ 4919 w 10000"/>
                <a:gd name="connsiteY222" fmla="*/ 2790 h 10000"/>
                <a:gd name="connsiteX223" fmla="*/ 4829 w 10000"/>
                <a:gd name="connsiteY223" fmla="*/ 2703 h 10000"/>
                <a:gd name="connsiteX224" fmla="*/ 4748 w 10000"/>
                <a:gd name="connsiteY224" fmla="*/ 2597 h 10000"/>
                <a:gd name="connsiteX225" fmla="*/ 4708 w 10000"/>
                <a:gd name="connsiteY225" fmla="*/ 2482 h 10000"/>
                <a:gd name="connsiteX226" fmla="*/ 4667 w 10000"/>
                <a:gd name="connsiteY226" fmla="*/ 2346 h 10000"/>
                <a:gd name="connsiteX227" fmla="*/ 4637 w 10000"/>
                <a:gd name="connsiteY227" fmla="*/ 2210 h 10000"/>
                <a:gd name="connsiteX228" fmla="*/ 4627 w 10000"/>
                <a:gd name="connsiteY228" fmla="*/ 2065 h 10000"/>
                <a:gd name="connsiteX229" fmla="*/ 4627 w 10000"/>
                <a:gd name="connsiteY229" fmla="*/ 1909 h 10000"/>
                <a:gd name="connsiteX230" fmla="*/ 4637 w 10000"/>
                <a:gd name="connsiteY230" fmla="*/ 1762 h 10000"/>
                <a:gd name="connsiteX231" fmla="*/ 4667 w 10000"/>
                <a:gd name="connsiteY231" fmla="*/ 1598 h 10000"/>
                <a:gd name="connsiteX232" fmla="*/ 4688 w 10000"/>
                <a:gd name="connsiteY232" fmla="*/ 1443 h 10000"/>
                <a:gd name="connsiteX233" fmla="*/ 4728 w 10000"/>
                <a:gd name="connsiteY233" fmla="*/ 1289 h 10000"/>
                <a:gd name="connsiteX234" fmla="*/ 4778 w 10000"/>
                <a:gd name="connsiteY234" fmla="*/ 1134 h 10000"/>
                <a:gd name="connsiteX235" fmla="*/ 4778 w 10000"/>
                <a:gd name="connsiteY235" fmla="*/ 1134 h 10000"/>
                <a:gd name="connsiteX236" fmla="*/ 4778 w 10000"/>
                <a:gd name="connsiteY236" fmla="*/ 1134 h 10000"/>
                <a:gd name="connsiteX237" fmla="*/ 4778 w 10000"/>
                <a:gd name="connsiteY237" fmla="*/ 1134 h 10000"/>
                <a:gd name="connsiteX238" fmla="*/ 4778 w 10000"/>
                <a:gd name="connsiteY238" fmla="*/ 1134 h 10000"/>
                <a:gd name="connsiteX239" fmla="*/ 4778 w 10000"/>
                <a:gd name="connsiteY239" fmla="*/ 1134 h 10000"/>
                <a:gd name="connsiteX240" fmla="*/ 4788 w 10000"/>
                <a:gd name="connsiteY240" fmla="*/ 1123 h 10000"/>
                <a:gd name="connsiteX241" fmla="*/ 4788 w 10000"/>
                <a:gd name="connsiteY241" fmla="*/ 1123 h 10000"/>
                <a:gd name="connsiteX242" fmla="*/ 4788 w 10000"/>
                <a:gd name="connsiteY242" fmla="*/ 1123 h 10000"/>
                <a:gd name="connsiteX243" fmla="*/ 4788 w 10000"/>
                <a:gd name="connsiteY243" fmla="*/ 1123 h 10000"/>
                <a:gd name="connsiteX244" fmla="*/ 4788 w 10000"/>
                <a:gd name="connsiteY244" fmla="*/ 1114 h 10000"/>
                <a:gd name="connsiteX245" fmla="*/ 4788 w 10000"/>
                <a:gd name="connsiteY245" fmla="*/ 1114 h 10000"/>
                <a:gd name="connsiteX246" fmla="*/ 4788 w 10000"/>
                <a:gd name="connsiteY246" fmla="*/ 1114 h 10000"/>
                <a:gd name="connsiteX247" fmla="*/ 4788 w 10000"/>
                <a:gd name="connsiteY247" fmla="*/ 1114 h 10000"/>
                <a:gd name="connsiteX248" fmla="*/ 4788 w 10000"/>
                <a:gd name="connsiteY248" fmla="*/ 1104 h 10000"/>
                <a:gd name="connsiteX249" fmla="*/ 4788 w 10000"/>
                <a:gd name="connsiteY249" fmla="*/ 1104 h 10000"/>
                <a:gd name="connsiteX250" fmla="*/ 4788 w 10000"/>
                <a:gd name="connsiteY250" fmla="*/ 1104 h 10000"/>
                <a:gd name="connsiteX251" fmla="*/ 4788 w 10000"/>
                <a:gd name="connsiteY251" fmla="*/ 1104 h 10000"/>
                <a:gd name="connsiteX252" fmla="*/ 4788 w 10000"/>
                <a:gd name="connsiteY252" fmla="*/ 1094 h 10000"/>
                <a:gd name="connsiteX253" fmla="*/ 4788 w 10000"/>
                <a:gd name="connsiteY253" fmla="*/ 1094 h 10000"/>
                <a:gd name="connsiteX254" fmla="*/ 4859 w 10000"/>
                <a:gd name="connsiteY254" fmla="*/ 853 h 10000"/>
                <a:gd name="connsiteX255" fmla="*/ 4909 w 10000"/>
                <a:gd name="connsiteY255" fmla="*/ 640 h 10000"/>
                <a:gd name="connsiteX256" fmla="*/ 4919 w 10000"/>
                <a:gd name="connsiteY256" fmla="*/ 553 h 10000"/>
                <a:gd name="connsiteX257" fmla="*/ 4919 w 10000"/>
                <a:gd name="connsiteY257" fmla="*/ 454 h 10000"/>
                <a:gd name="connsiteX258" fmla="*/ 4909 w 10000"/>
                <a:gd name="connsiteY258" fmla="*/ 377 h 10000"/>
                <a:gd name="connsiteX259" fmla="*/ 4899 w 10000"/>
                <a:gd name="connsiteY259" fmla="*/ 300 h 10000"/>
                <a:gd name="connsiteX260" fmla="*/ 4859 w 10000"/>
                <a:gd name="connsiteY260" fmla="*/ 233 h 10000"/>
                <a:gd name="connsiteX261" fmla="*/ 4829 w 10000"/>
                <a:gd name="connsiteY261" fmla="*/ 175 h 10000"/>
                <a:gd name="connsiteX262" fmla="*/ 4778 w 10000"/>
                <a:gd name="connsiteY262" fmla="*/ 115 h 10000"/>
                <a:gd name="connsiteX263" fmla="*/ 4708 w 10000"/>
                <a:gd name="connsiteY263" fmla="*/ 77 h 10000"/>
                <a:gd name="connsiteX264" fmla="*/ 4627 w 10000"/>
                <a:gd name="connsiteY264" fmla="*/ 47 h 10000"/>
                <a:gd name="connsiteX265" fmla="*/ 4536 w 10000"/>
                <a:gd name="connsiteY265" fmla="*/ 9 h 10000"/>
                <a:gd name="connsiteX266" fmla="*/ 4425 w 10000"/>
                <a:gd name="connsiteY266" fmla="*/ 0 h 10000"/>
                <a:gd name="connsiteX267" fmla="*/ 4304 w 10000"/>
                <a:gd name="connsiteY267" fmla="*/ 0 h 10000"/>
                <a:gd name="connsiteX268" fmla="*/ 4304 w 10000"/>
                <a:gd name="connsiteY268" fmla="*/ 0 h 10000"/>
                <a:gd name="connsiteX269" fmla="*/ 4304 w 10000"/>
                <a:gd name="connsiteY269" fmla="*/ 0 h 10000"/>
                <a:gd name="connsiteX0" fmla="*/ 4304 w 10000"/>
                <a:gd name="connsiteY0" fmla="*/ 0 h 10000"/>
                <a:gd name="connsiteX1" fmla="*/ 4304 w 10000"/>
                <a:gd name="connsiteY1" fmla="*/ 0 h 10000"/>
                <a:gd name="connsiteX2" fmla="*/ 4304 w 10000"/>
                <a:gd name="connsiteY2" fmla="*/ 0 h 10000"/>
                <a:gd name="connsiteX3" fmla="*/ 4163 w 10000"/>
                <a:gd name="connsiteY3" fmla="*/ 0 h 10000"/>
                <a:gd name="connsiteX4" fmla="*/ 4002 w 10000"/>
                <a:gd name="connsiteY4" fmla="*/ 9 h 10000"/>
                <a:gd name="connsiteX5" fmla="*/ 3851 w 10000"/>
                <a:gd name="connsiteY5" fmla="*/ 30 h 10000"/>
                <a:gd name="connsiteX6" fmla="*/ 3659 w 10000"/>
                <a:gd name="connsiteY6" fmla="*/ 68 h 10000"/>
                <a:gd name="connsiteX7" fmla="*/ 3659 w 10000"/>
                <a:gd name="connsiteY7" fmla="*/ 68 h 10000"/>
                <a:gd name="connsiteX8" fmla="*/ 3659 w 10000"/>
                <a:gd name="connsiteY8" fmla="*/ 68 h 10000"/>
                <a:gd name="connsiteX9" fmla="*/ 3659 w 10000"/>
                <a:gd name="connsiteY9" fmla="*/ 68 h 10000"/>
                <a:gd name="connsiteX10" fmla="*/ 3649 w 10000"/>
                <a:gd name="connsiteY10" fmla="*/ 68 h 10000"/>
                <a:gd name="connsiteX11" fmla="*/ 3649 w 10000"/>
                <a:gd name="connsiteY11" fmla="*/ 68 h 10000"/>
                <a:gd name="connsiteX12" fmla="*/ 3649 w 10000"/>
                <a:gd name="connsiteY12" fmla="*/ 77 h 10000"/>
                <a:gd name="connsiteX13" fmla="*/ 3649 w 10000"/>
                <a:gd name="connsiteY13" fmla="*/ 77 h 10000"/>
                <a:gd name="connsiteX14" fmla="*/ 3649 w 10000"/>
                <a:gd name="connsiteY14" fmla="*/ 77 h 10000"/>
                <a:gd name="connsiteX15" fmla="*/ 3407 w 10000"/>
                <a:gd name="connsiteY15" fmla="*/ 135 h 10000"/>
                <a:gd name="connsiteX16" fmla="*/ 3216 w 10000"/>
                <a:gd name="connsiteY16" fmla="*/ 194 h 10000"/>
                <a:gd name="connsiteX17" fmla="*/ 3054 w 10000"/>
                <a:gd name="connsiteY17" fmla="*/ 272 h 10000"/>
                <a:gd name="connsiteX18" fmla="*/ 2913 w 10000"/>
                <a:gd name="connsiteY18" fmla="*/ 350 h 10000"/>
                <a:gd name="connsiteX19" fmla="*/ 2833 w 10000"/>
                <a:gd name="connsiteY19" fmla="*/ 436 h 10000"/>
                <a:gd name="connsiteX20" fmla="*/ 2792 w 10000"/>
                <a:gd name="connsiteY20" fmla="*/ 475 h 10000"/>
                <a:gd name="connsiteX21" fmla="*/ 2772 w 10000"/>
                <a:gd name="connsiteY21" fmla="*/ 523 h 10000"/>
                <a:gd name="connsiteX22" fmla="*/ 2732 w 10000"/>
                <a:gd name="connsiteY22" fmla="*/ 628 h 10000"/>
                <a:gd name="connsiteX23" fmla="*/ 2722 w 10000"/>
                <a:gd name="connsiteY23" fmla="*/ 746 h 10000"/>
                <a:gd name="connsiteX24" fmla="*/ 2722 w 10000"/>
                <a:gd name="connsiteY24" fmla="*/ 746 h 10000"/>
                <a:gd name="connsiteX25" fmla="*/ 2732 w 10000"/>
                <a:gd name="connsiteY25" fmla="*/ 881 h 10000"/>
                <a:gd name="connsiteX26" fmla="*/ 2762 w 10000"/>
                <a:gd name="connsiteY26" fmla="*/ 1008 h 10000"/>
                <a:gd name="connsiteX27" fmla="*/ 2792 w 10000"/>
                <a:gd name="connsiteY27" fmla="*/ 1153 h 10000"/>
                <a:gd name="connsiteX28" fmla="*/ 2853 w 10000"/>
                <a:gd name="connsiteY28" fmla="*/ 1316 h 10000"/>
                <a:gd name="connsiteX29" fmla="*/ 2984 w 10000"/>
                <a:gd name="connsiteY29" fmla="*/ 1666 h 10000"/>
                <a:gd name="connsiteX30" fmla="*/ 3125 w 10000"/>
                <a:gd name="connsiteY30" fmla="*/ 2093 h 10000"/>
                <a:gd name="connsiteX31" fmla="*/ 3125 w 10000"/>
                <a:gd name="connsiteY31" fmla="*/ 2093 h 10000"/>
                <a:gd name="connsiteX32" fmla="*/ 3125 w 10000"/>
                <a:gd name="connsiteY32" fmla="*/ 2093 h 10000"/>
                <a:gd name="connsiteX33" fmla="*/ 3125 w 10000"/>
                <a:gd name="connsiteY33" fmla="*/ 2104 h 10000"/>
                <a:gd name="connsiteX34" fmla="*/ 3125 w 10000"/>
                <a:gd name="connsiteY34" fmla="*/ 2104 h 10000"/>
                <a:gd name="connsiteX35" fmla="*/ 3135 w 10000"/>
                <a:gd name="connsiteY35" fmla="*/ 2113 h 10000"/>
                <a:gd name="connsiteX36" fmla="*/ 3135 w 10000"/>
                <a:gd name="connsiteY36" fmla="*/ 2113 h 10000"/>
                <a:gd name="connsiteX37" fmla="*/ 3175 w 10000"/>
                <a:gd name="connsiteY37" fmla="*/ 2229 h 10000"/>
                <a:gd name="connsiteX38" fmla="*/ 3196 w 10000"/>
                <a:gd name="connsiteY38" fmla="*/ 2346 h 10000"/>
                <a:gd name="connsiteX39" fmla="*/ 3216 w 10000"/>
                <a:gd name="connsiteY39" fmla="*/ 2452 h 10000"/>
                <a:gd name="connsiteX40" fmla="*/ 3216 w 10000"/>
                <a:gd name="connsiteY40" fmla="*/ 2550 h 10000"/>
                <a:gd name="connsiteX41" fmla="*/ 3196 w 10000"/>
                <a:gd name="connsiteY41" fmla="*/ 2626 h 10000"/>
                <a:gd name="connsiteX42" fmla="*/ 3175 w 10000"/>
                <a:gd name="connsiteY42" fmla="*/ 2703 h 10000"/>
                <a:gd name="connsiteX43" fmla="*/ 3145 w 10000"/>
                <a:gd name="connsiteY43" fmla="*/ 2763 h 10000"/>
                <a:gd name="connsiteX44" fmla="*/ 3105 w 10000"/>
                <a:gd name="connsiteY44" fmla="*/ 2811 h 10000"/>
                <a:gd name="connsiteX45" fmla="*/ 3065 w 10000"/>
                <a:gd name="connsiteY45" fmla="*/ 2849 h 10000"/>
                <a:gd name="connsiteX46" fmla="*/ 3004 w 10000"/>
                <a:gd name="connsiteY46" fmla="*/ 2888 h 10000"/>
                <a:gd name="connsiteX47" fmla="*/ 2944 w 10000"/>
                <a:gd name="connsiteY47" fmla="*/ 2917 h 10000"/>
                <a:gd name="connsiteX48" fmla="*/ 2873 w 10000"/>
                <a:gd name="connsiteY48" fmla="*/ 2936 h 10000"/>
                <a:gd name="connsiteX49" fmla="*/ 2722 w 10000"/>
                <a:gd name="connsiteY49" fmla="*/ 2955 h 10000"/>
                <a:gd name="connsiteX50" fmla="*/ 2550 w 10000"/>
                <a:gd name="connsiteY50" fmla="*/ 2975 h 10000"/>
                <a:gd name="connsiteX51" fmla="*/ 2550 w 10000"/>
                <a:gd name="connsiteY51" fmla="*/ 2975 h 10000"/>
                <a:gd name="connsiteX52" fmla="*/ 2550 w 10000"/>
                <a:gd name="connsiteY52" fmla="*/ 2975 h 10000"/>
                <a:gd name="connsiteX53" fmla="*/ 2550 w 10000"/>
                <a:gd name="connsiteY53" fmla="*/ 2975 h 10000"/>
                <a:gd name="connsiteX54" fmla="*/ 2550 w 10000"/>
                <a:gd name="connsiteY54" fmla="*/ 2975 h 10000"/>
                <a:gd name="connsiteX55" fmla="*/ 2550 w 10000"/>
                <a:gd name="connsiteY55" fmla="*/ 2975 h 10000"/>
                <a:gd name="connsiteX56" fmla="*/ 2550 w 10000"/>
                <a:gd name="connsiteY56" fmla="*/ 2975 h 10000"/>
                <a:gd name="connsiteX57" fmla="*/ 2550 w 10000"/>
                <a:gd name="connsiteY57" fmla="*/ 2975 h 10000"/>
                <a:gd name="connsiteX58" fmla="*/ 2339 w 10000"/>
                <a:gd name="connsiteY58" fmla="*/ 2975 h 10000"/>
                <a:gd name="connsiteX59" fmla="*/ 2127 w 10000"/>
                <a:gd name="connsiteY59" fmla="*/ 2946 h 10000"/>
                <a:gd name="connsiteX60" fmla="*/ 2127 w 10000"/>
                <a:gd name="connsiteY60" fmla="*/ 2946 h 10000"/>
                <a:gd name="connsiteX61" fmla="*/ 1804 w 10000"/>
                <a:gd name="connsiteY61" fmla="*/ 2917 h 10000"/>
                <a:gd name="connsiteX62" fmla="*/ 1502 w 10000"/>
                <a:gd name="connsiteY62" fmla="*/ 2897 h 10000"/>
                <a:gd name="connsiteX63" fmla="*/ 1502 w 10000"/>
                <a:gd name="connsiteY63" fmla="*/ 2897 h 10000"/>
                <a:gd name="connsiteX64" fmla="*/ 1230 w 10000"/>
                <a:gd name="connsiteY64" fmla="*/ 2888 h 10000"/>
                <a:gd name="connsiteX65" fmla="*/ 867 w 10000"/>
                <a:gd name="connsiteY65" fmla="*/ 2868 h 10000"/>
                <a:gd name="connsiteX66" fmla="*/ 0 w 10000"/>
                <a:gd name="connsiteY66" fmla="*/ 2781 h 10000"/>
                <a:gd name="connsiteX67" fmla="*/ 0 w 10000"/>
                <a:gd name="connsiteY67" fmla="*/ 10000 h 10000"/>
                <a:gd name="connsiteX68" fmla="*/ 9990 w 10000"/>
                <a:gd name="connsiteY68" fmla="*/ 10000 h 10000"/>
                <a:gd name="connsiteX69" fmla="*/ 9990 w 10000"/>
                <a:gd name="connsiteY69" fmla="*/ 10000 h 10000"/>
                <a:gd name="connsiteX70" fmla="*/ 9990 w 10000"/>
                <a:gd name="connsiteY70" fmla="*/ 9847 h 10000"/>
                <a:gd name="connsiteX71" fmla="*/ 10000 w 10000"/>
                <a:gd name="connsiteY71" fmla="*/ 9477 h 10000"/>
                <a:gd name="connsiteX72" fmla="*/ 9970 w 10000"/>
                <a:gd name="connsiteY72" fmla="*/ 9168 h 10000"/>
                <a:gd name="connsiteX73" fmla="*/ 9940 w 10000"/>
                <a:gd name="connsiteY73" fmla="*/ 8895 h 10000"/>
                <a:gd name="connsiteX74" fmla="*/ 9879 w 10000"/>
                <a:gd name="connsiteY74" fmla="*/ 8673 h 10000"/>
                <a:gd name="connsiteX75" fmla="*/ 9798 w 10000"/>
                <a:gd name="connsiteY75" fmla="*/ 8470 h 10000"/>
                <a:gd name="connsiteX76" fmla="*/ 9718 w 10000"/>
                <a:gd name="connsiteY76" fmla="*/ 8314 h 10000"/>
                <a:gd name="connsiteX77" fmla="*/ 9617 w 10000"/>
                <a:gd name="connsiteY77" fmla="*/ 8188 h 10000"/>
                <a:gd name="connsiteX78" fmla="*/ 9506 w 10000"/>
                <a:gd name="connsiteY78" fmla="*/ 8091 h 10000"/>
                <a:gd name="connsiteX79" fmla="*/ 9395 w 10000"/>
                <a:gd name="connsiteY79" fmla="*/ 8024 h 10000"/>
                <a:gd name="connsiteX80" fmla="*/ 9274 w 10000"/>
                <a:gd name="connsiteY80" fmla="*/ 7976 h 10000"/>
                <a:gd name="connsiteX81" fmla="*/ 9153 w 10000"/>
                <a:gd name="connsiteY81" fmla="*/ 7947 h 10000"/>
                <a:gd name="connsiteX82" fmla="*/ 9022 w 10000"/>
                <a:gd name="connsiteY82" fmla="*/ 7926 h 10000"/>
                <a:gd name="connsiteX83" fmla="*/ 8901 w 10000"/>
                <a:gd name="connsiteY83" fmla="*/ 7926 h 10000"/>
                <a:gd name="connsiteX84" fmla="*/ 8901 w 10000"/>
                <a:gd name="connsiteY84" fmla="*/ 7926 h 10000"/>
                <a:gd name="connsiteX85" fmla="*/ 8901 w 10000"/>
                <a:gd name="connsiteY85" fmla="*/ 7926 h 10000"/>
                <a:gd name="connsiteX86" fmla="*/ 8901 w 10000"/>
                <a:gd name="connsiteY86" fmla="*/ 7926 h 10000"/>
                <a:gd name="connsiteX87" fmla="*/ 8901 w 10000"/>
                <a:gd name="connsiteY87" fmla="*/ 7926 h 10000"/>
                <a:gd name="connsiteX88" fmla="*/ 8901 w 10000"/>
                <a:gd name="connsiteY88" fmla="*/ 7926 h 10000"/>
                <a:gd name="connsiteX89" fmla="*/ 8700 w 10000"/>
                <a:gd name="connsiteY89" fmla="*/ 7926 h 10000"/>
                <a:gd name="connsiteX90" fmla="*/ 8528 w 10000"/>
                <a:gd name="connsiteY90" fmla="*/ 7947 h 10000"/>
                <a:gd name="connsiteX91" fmla="*/ 8528 w 10000"/>
                <a:gd name="connsiteY91" fmla="*/ 7947 h 10000"/>
                <a:gd name="connsiteX92" fmla="*/ 8528 w 10000"/>
                <a:gd name="connsiteY92" fmla="*/ 7947 h 10000"/>
                <a:gd name="connsiteX93" fmla="*/ 8528 w 10000"/>
                <a:gd name="connsiteY93" fmla="*/ 7947 h 10000"/>
                <a:gd name="connsiteX94" fmla="*/ 8518 w 10000"/>
                <a:gd name="connsiteY94" fmla="*/ 7955 h 10000"/>
                <a:gd name="connsiteX95" fmla="*/ 8518 w 10000"/>
                <a:gd name="connsiteY95" fmla="*/ 7955 h 10000"/>
                <a:gd name="connsiteX96" fmla="*/ 8508 w 10000"/>
                <a:gd name="connsiteY96" fmla="*/ 7955 h 10000"/>
                <a:gd name="connsiteX97" fmla="*/ 8185 w 10000"/>
                <a:gd name="connsiteY97" fmla="*/ 7656 h 10000"/>
                <a:gd name="connsiteX98" fmla="*/ 8135 w 10000"/>
                <a:gd name="connsiteY98" fmla="*/ 8024 h 10000"/>
                <a:gd name="connsiteX99" fmla="*/ 7671 w 10000"/>
                <a:gd name="connsiteY99" fmla="*/ 8139 h 10000"/>
                <a:gd name="connsiteX100" fmla="*/ 7671 w 10000"/>
                <a:gd name="connsiteY100" fmla="*/ 8139 h 10000"/>
                <a:gd name="connsiteX101" fmla="*/ 7671 w 10000"/>
                <a:gd name="connsiteY101" fmla="*/ 8139 h 10000"/>
                <a:gd name="connsiteX102" fmla="*/ 7671 w 10000"/>
                <a:gd name="connsiteY102" fmla="*/ 8139 h 10000"/>
                <a:gd name="connsiteX103" fmla="*/ 7661 w 10000"/>
                <a:gd name="connsiteY103" fmla="*/ 8139 h 10000"/>
                <a:gd name="connsiteX104" fmla="*/ 7661 w 10000"/>
                <a:gd name="connsiteY104" fmla="*/ 8139 h 10000"/>
                <a:gd name="connsiteX105" fmla="*/ 7450 w 10000"/>
                <a:gd name="connsiteY105" fmla="*/ 8188 h 10000"/>
                <a:gd name="connsiteX106" fmla="*/ 7248 w 10000"/>
                <a:gd name="connsiteY106" fmla="*/ 8237 h 10000"/>
                <a:gd name="connsiteX107" fmla="*/ 7036 w 10000"/>
                <a:gd name="connsiteY107" fmla="*/ 8275 h 10000"/>
                <a:gd name="connsiteX108" fmla="*/ 6835 w 10000"/>
                <a:gd name="connsiteY108" fmla="*/ 8275 h 10000"/>
                <a:gd name="connsiteX109" fmla="*/ 6835 w 10000"/>
                <a:gd name="connsiteY109" fmla="*/ 8275 h 10000"/>
                <a:gd name="connsiteX110" fmla="*/ 6835 w 10000"/>
                <a:gd name="connsiteY110" fmla="*/ 8275 h 10000"/>
                <a:gd name="connsiteX111" fmla="*/ 6835 w 10000"/>
                <a:gd name="connsiteY111" fmla="*/ 8275 h 10000"/>
                <a:gd name="connsiteX112" fmla="*/ 6835 w 10000"/>
                <a:gd name="connsiteY112" fmla="*/ 8275 h 10000"/>
                <a:gd name="connsiteX113" fmla="*/ 6835 w 10000"/>
                <a:gd name="connsiteY113" fmla="*/ 8275 h 10000"/>
                <a:gd name="connsiteX114" fmla="*/ 6835 w 10000"/>
                <a:gd name="connsiteY114" fmla="*/ 8275 h 10000"/>
                <a:gd name="connsiteX115" fmla="*/ 6835 w 10000"/>
                <a:gd name="connsiteY115" fmla="*/ 8275 h 10000"/>
                <a:gd name="connsiteX116" fmla="*/ 6663 w 10000"/>
                <a:gd name="connsiteY116" fmla="*/ 8275 h 10000"/>
                <a:gd name="connsiteX117" fmla="*/ 6512 w 10000"/>
                <a:gd name="connsiteY117" fmla="*/ 8237 h 10000"/>
                <a:gd name="connsiteX118" fmla="*/ 6442 w 10000"/>
                <a:gd name="connsiteY118" fmla="*/ 8207 h 10000"/>
                <a:gd name="connsiteX119" fmla="*/ 6381 w 10000"/>
                <a:gd name="connsiteY119" fmla="*/ 8177 h 10000"/>
                <a:gd name="connsiteX120" fmla="*/ 6321 w 10000"/>
                <a:gd name="connsiteY120" fmla="*/ 8139 h 10000"/>
                <a:gd name="connsiteX121" fmla="*/ 6270 w 10000"/>
                <a:gd name="connsiteY121" fmla="*/ 8091 h 10000"/>
                <a:gd name="connsiteX122" fmla="*/ 6220 w 10000"/>
                <a:gd name="connsiteY122" fmla="*/ 8032 h 10000"/>
                <a:gd name="connsiteX123" fmla="*/ 6169 w 10000"/>
                <a:gd name="connsiteY123" fmla="*/ 7965 h 10000"/>
                <a:gd name="connsiteX124" fmla="*/ 6149 w 10000"/>
                <a:gd name="connsiteY124" fmla="*/ 7898 h 10000"/>
                <a:gd name="connsiteX125" fmla="*/ 6109 w 10000"/>
                <a:gd name="connsiteY125" fmla="*/ 7810 h 10000"/>
                <a:gd name="connsiteX126" fmla="*/ 6099 w 10000"/>
                <a:gd name="connsiteY126" fmla="*/ 7723 h 10000"/>
                <a:gd name="connsiteX127" fmla="*/ 6089 w 10000"/>
                <a:gd name="connsiteY127" fmla="*/ 7617 h 10000"/>
                <a:gd name="connsiteX128" fmla="*/ 6089 w 10000"/>
                <a:gd name="connsiteY128" fmla="*/ 7501 h 10000"/>
                <a:gd name="connsiteX129" fmla="*/ 6089 w 10000"/>
                <a:gd name="connsiteY129" fmla="*/ 7374 h 10000"/>
                <a:gd name="connsiteX130" fmla="*/ 6089 w 10000"/>
                <a:gd name="connsiteY130" fmla="*/ 7374 h 10000"/>
                <a:gd name="connsiteX131" fmla="*/ 6089 w 10000"/>
                <a:gd name="connsiteY131" fmla="*/ 7374 h 10000"/>
                <a:gd name="connsiteX132" fmla="*/ 6089 w 10000"/>
                <a:gd name="connsiteY132" fmla="*/ 7374 h 10000"/>
                <a:gd name="connsiteX133" fmla="*/ 6089 w 10000"/>
                <a:gd name="connsiteY133" fmla="*/ 7344 h 10000"/>
                <a:gd name="connsiteX134" fmla="*/ 6089 w 10000"/>
                <a:gd name="connsiteY134" fmla="*/ 7344 h 10000"/>
                <a:gd name="connsiteX135" fmla="*/ 6129 w 10000"/>
                <a:gd name="connsiteY135" fmla="*/ 7016 h 10000"/>
                <a:gd name="connsiteX136" fmla="*/ 6179 w 10000"/>
                <a:gd name="connsiteY136" fmla="*/ 6754 h 10000"/>
                <a:gd name="connsiteX137" fmla="*/ 6240 w 10000"/>
                <a:gd name="connsiteY137" fmla="*/ 6531 h 10000"/>
                <a:gd name="connsiteX138" fmla="*/ 6280 w 10000"/>
                <a:gd name="connsiteY138" fmla="*/ 6453 h 10000"/>
                <a:gd name="connsiteX139" fmla="*/ 6321 w 10000"/>
                <a:gd name="connsiteY139" fmla="*/ 6366 h 10000"/>
                <a:gd name="connsiteX140" fmla="*/ 6351 w 10000"/>
                <a:gd name="connsiteY140" fmla="*/ 6309 h 10000"/>
                <a:gd name="connsiteX141" fmla="*/ 6401 w 10000"/>
                <a:gd name="connsiteY141" fmla="*/ 6250 h 10000"/>
                <a:gd name="connsiteX142" fmla="*/ 6452 w 10000"/>
                <a:gd name="connsiteY142" fmla="*/ 6202 h 10000"/>
                <a:gd name="connsiteX143" fmla="*/ 6512 w 10000"/>
                <a:gd name="connsiteY143" fmla="*/ 6163 h 10000"/>
                <a:gd name="connsiteX144" fmla="*/ 6563 w 10000"/>
                <a:gd name="connsiteY144" fmla="*/ 6134 h 10000"/>
                <a:gd name="connsiteX145" fmla="*/ 6623 w 10000"/>
                <a:gd name="connsiteY145" fmla="*/ 6125 h 10000"/>
                <a:gd name="connsiteX146" fmla="*/ 6694 w 10000"/>
                <a:gd name="connsiteY146" fmla="*/ 6105 h 10000"/>
                <a:gd name="connsiteX147" fmla="*/ 6774 w 10000"/>
                <a:gd name="connsiteY147" fmla="*/ 6096 h 10000"/>
                <a:gd name="connsiteX148" fmla="*/ 6774 w 10000"/>
                <a:gd name="connsiteY148" fmla="*/ 6096 h 10000"/>
                <a:gd name="connsiteX149" fmla="*/ 6774 w 10000"/>
                <a:gd name="connsiteY149" fmla="*/ 6096 h 10000"/>
                <a:gd name="connsiteX150" fmla="*/ 6774 w 10000"/>
                <a:gd name="connsiteY150" fmla="*/ 6096 h 10000"/>
                <a:gd name="connsiteX151" fmla="*/ 6774 w 10000"/>
                <a:gd name="connsiteY151" fmla="*/ 6096 h 10000"/>
                <a:gd name="connsiteX152" fmla="*/ 6774 w 10000"/>
                <a:gd name="connsiteY152" fmla="*/ 6096 h 10000"/>
                <a:gd name="connsiteX153" fmla="*/ 6774 w 10000"/>
                <a:gd name="connsiteY153" fmla="*/ 6096 h 10000"/>
                <a:gd name="connsiteX154" fmla="*/ 6774 w 10000"/>
                <a:gd name="connsiteY154" fmla="*/ 6096 h 10000"/>
                <a:gd name="connsiteX155" fmla="*/ 6875 w 10000"/>
                <a:gd name="connsiteY155" fmla="*/ 6105 h 10000"/>
                <a:gd name="connsiteX156" fmla="*/ 7006 w 10000"/>
                <a:gd name="connsiteY156" fmla="*/ 6134 h 10000"/>
                <a:gd name="connsiteX157" fmla="*/ 7137 w 10000"/>
                <a:gd name="connsiteY157" fmla="*/ 6154 h 10000"/>
                <a:gd name="connsiteX158" fmla="*/ 7268 w 10000"/>
                <a:gd name="connsiteY158" fmla="*/ 6202 h 10000"/>
                <a:gd name="connsiteX159" fmla="*/ 7601 w 10000"/>
                <a:gd name="connsiteY159" fmla="*/ 6318 h 10000"/>
                <a:gd name="connsiteX160" fmla="*/ 7964 w 10000"/>
                <a:gd name="connsiteY160" fmla="*/ 6464 h 10000"/>
                <a:gd name="connsiteX161" fmla="*/ 7964 w 10000"/>
                <a:gd name="connsiteY161" fmla="*/ 6464 h 10000"/>
                <a:gd name="connsiteX162" fmla="*/ 7984 w 10000"/>
                <a:gd name="connsiteY162" fmla="*/ 6464 h 10000"/>
                <a:gd name="connsiteX163" fmla="*/ 7984 w 10000"/>
                <a:gd name="connsiteY163" fmla="*/ 6464 h 10000"/>
                <a:gd name="connsiteX164" fmla="*/ 7994 w 10000"/>
                <a:gd name="connsiteY164" fmla="*/ 6464 h 10000"/>
                <a:gd name="connsiteX165" fmla="*/ 7994 w 10000"/>
                <a:gd name="connsiteY165" fmla="*/ 6464 h 10000"/>
                <a:gd name="connsiteX166" fmla="*/ 8216 w 10000"/>
                <a:gd name="connsiteY166" fmla="*/ 6540 h 10000"/>
                <a:gd name="connsiteX167" fmla="*/ 8407 w 10000"/>
                <a:gd name="connsiteY167" fmla="*/ 6601 h 10000"/>
                <a:gd name="connsiteX168" fmla="*/ 8599 w 10000"/>
                <a:gd name="connsiteY168" fmla="*/ 6639 h 10000"/>
                <a:gd name="connsiteX169" fmla="*/ 8770 w 10000"/>
                <a:gd name="connsiteY169" fmla="*/ 6648 h 10000"/>
                <a:gd name="connsiteX170" fmla="*/ 8770 w 10000"/>
                <a:gd name="connsiteY170" fmla="*/ 6648 h 10000"/>
                <a:gd name="connsiteX171" fmla="*/ 8770 w 10000"/>
                <a:gd name="connsiteY171" fmla="*/ 6648 h 10000"/>
                <a:gd name="connsiteX172" fmla="*/ 8770 w 10000"/>
                <a:gd name="connsiteY172" fmla="*/ 6648 h 10000"/>
                <a:gd name="connsiteX173" fmla="*/ 8770 w 10000"/>
                <a:gd name="connsiteY173" fmla="*/ 6648 h 10000"/>
                <a:gd name="connsiteX174" fmla="*/ 8770 w 10000"/>
                <a:gd name="connsiteY174" fmla="*/ 6648 h 10000"/>
                <a:gd name="connsiteX175" fmla="*/ 8911 w 10000"/>
                <a:gd name="connsiteY175" fmla="*/ 6639 h 10000"/>
                <a:gd name="connsiteX176" fmla="*/ 9032 w 10000"/>
                <a:gd name="connsiteY176" fmla="*/ 6601 h 10000"/>
                <a:gd name="connsiteX177" fmla="*/ 9093 w 10000"/>
                <a:gd name="connsiteY177" fmla="*/ 6578 h 10000"/>
                <a:gd name="connsiteX178" fmla="*/ 9143 w 10000"/>
                <a:gd name="connsiteY178" fmla="*/ 6550 h 10000"/>
                <a:gd name="connsiteX179" fmla="*/ 9194 w 10000"/>
                <a:gd name="connsiteY179" fmla="*/ 6522 h 10000"/>
                <a:gd name="connsiteX180" fmla="*/ 9244 w 10000"/>
                <a:gd name="connsiteY180" fmla="*/ 6473 h 10000"/>
                <a:gd name="connsiteX181" fmla="*/ 9274 w 10000"/>
                <a:gd name="connsiteY181" fmla="*/ 6426 h 10000"/>
                <a:gd name="connsiteX182" fmla="*/ 9315 w 10000"/>
                <a:gd name="connsiteY182" fmla="*/ 6366 h 10000"/>
                <a:gd name="connsiteX183" fmla="*/ 9375 w 10000"/>
                <a:gd name="connsiteY183" fmla="*/ 6232 h 10000"/>
                <a:gd name="connsiteX184" fmla="*/ 9425 w 10000"/>
                <a:gd name="connsiteY184" fmla="*/ 6047 h 10000"/>
                <a:gd name="connsiteX185" fmla="*/ 9446 w 10000"/>
                <a:gd name="connsiteY185" fmla="*/ 5853 h 10000"/>
                <a:gd name="connsiteX186" fmla="*/ 9456 w 10000"/>
                <a:gd name="connsiteY186" fmla="*/ 5600 h 10000"/>
                <a:gd name="connsiteX187" fmla="*/ 9446 w 10000"/>
                <a:gd name="connsiteY187" fmla="*/ 5330 h 10000"/>
                <a:gd name="connsiteX188" fmla="*/ 9415 w 10000"/>
                <a:gd name="connsiteY188" fmla="*/ 5020 h 10000"/>
                <a:gd name="connsiteX189" fmla="*/ 9365 w 10000"/>
                <a:gd name="connsiteY189" fmla="*/ 4650 h 10000"/>
                <a:gd name="connsiteX190" fmla="*/ 9284 w 10000"/>
                <a:gd name="connsiteY190" fmla="*/ 4254 h 10000"/>
                <a:gd name="connsiteX191" fmla="*/ 9204 w 10000"/>
                <a:gd name="connsiteY191" fmla="*/ 3789 h 10000"/>
                <a:gd name="connsiteX192" fmla="*/ 9083 w 10000"/>
                <a:gd name="connsiteY192" fmla="*/ 3304 h 10000"/>
                <a:gd name="connsiteX193" fmla="*/ 8931 w 10000"/>
                <a:gd name="connsiteY193" fmla="*/ 2763 h 10000"/>
                <a:gd name="connsiteX194" fmla="*/ 8931 w 10000"/>
                <a:gd name="connsiteY194" fmla="*/ 2763 h 10000"/>
                <a:gd name="connsiteX195" fmla="*/ 8931 w 10000"/>
                <a:gd name="connsiteY195" fmla="*/ 2723 h 10000"/>
                <a:gd name="connsiteX196" fmla="*/ 8931 w 10000"/>
                <a:gd name="connsiteY196" fmla="*/ 2723 h 10000"/>
                <a:gd name="connsiteX197" fmla="*/ 8921 w 10000"/>
                <a:gd name="connsiteY197" fmla="*/ 2713 h 10000"/>
                <a:gd name="connsiteX198" fmla="*/ 8921 w 10000"/>
                <a:gd name="connsiteY198" fmla="*/ 2713 h 10000"/>
                <a:gd name="connsiteX199" fmla="*/ 8911 w 10000"/>
                <a:gd name="connsiteY199" fmla="*/ 2665 h 10000"/>
                <a:gd name="connsiteX200" fmla="*/ 8911 w 10000"/>
                <a:gd name="connsiteY200" fmla="*/ 2665 h 10000"/>
                <a:gd name="connsiteX201" fmla="*/ 8911 w 10000"/>
                <a:gd name="connsiteY201" fmla="*/ 2656 h 10000"/>
                <a:gd name="connsiteX202" fmla="*/ 8911 w 10000"/>
                <a:gd name="connsiteY202" fmla="*/ 2656 h 10000"/>
                <a:gd name="connsiteX203" fmla="*/ 8911 w 10000"/>
                <a:gd name="connsiteY203" fmla="*/ 2656 h 10000"/>
                <a:gd name="connsiteX204" fmla="*/ 8911 w 10000"/>
                <a:gd name="connsiteY204" fmla="*/ 2656 h 10000"/>
                <a:gd name="connsiteX205" fmla="*/ 8478 w 10000"/>
                <a:gd name="connsiteY205" fmla="*/ 2685 h 10000"/>
                <a:gd name="connsiteX206" fmla="*/ 8044 w 10000"/>
                <a:gd name="connsiteY206" fmla="*/ 2723 h 10000"/>
                <a:gd name="connsiteX207" fmla="*/ 7147 w 10000"/>
                <a:gd name="connsiteY207" fmla="*/ 2819 h 10000"/>
                <a:gd name="connsiteX208" fmla="*/ 6300 w 10000"/>
                <a:gd name="connsiteY208" fmla="*/ 2917 h 10000"/>
                <a:gd name="connsiteX209" fmla="*/ 5917 w 10000"/>
                <a:gd name="connsiteY209" fmla="*/ 2946 h 10000"/>
                <a:gd name="connsiteX210" fmla="*/ 5554 w 10000"/>
                <a:gd name="connsiteY210" fmla="*/ 2975 h 10000"/>
                <a:gd name="connsiteX211" fmla="*/ 5554 w 10000"/>
                <a:gd name="connsiteY211" fmla="*/ 2975 h 10000"/>
                <a:gd name="connsiteX212" fmla="*/ 5484 w 10000"/>
                <a:gd name="connsiteY212" fmla="*/ 2975 h 10000"/>
                <a:gd name="connsiteX213" fmla="*/ 5484 w 10000"/>
                <a:gd name="connsiteY213" fmla="*/ 2975 h 10000"/>
                <a:gd name="connsiteX214" fmla="*/ 5484 w 10000"/>
                <a:gd name="connsiteY214" fmla="*/ 2975 h 10000"/>
                <a:gd name="connsiteX215" fmla="*/ 5484 w 10000"/>
                <a:gd name="connsiteY215" fmla="*/ 2975 h 10000"/>
                <a:gd name="connsiteX216" fmla="*/ 5484 w 10000"/>
                <a:gd name="connsiteY216" fmla="*/ 2975 h 10000"/>
                <a:gd name="connsiteX217" fmla="*/ 5484 w 10000"/>
                <a:gd name="connsiteY217" fmla="*/ 2975 h 10000"/>
                <a:gd name="connsiteX218" fmla="*/ 5484 w 10000"/>
                <a:gd name="connsiteY218" fmla="*/ 2975 h 10000"/>
                <a:gd name="connsiteX219" fmla="*/ 5313 w 10000"/>
                <a:gd name="connsiteY219" fmla="*/ 2955 h 10000"/>
                <a:gd name="connsiteX220" fmla="*/ 5151 w 10000"/>
                <a:gd name="connsiteY220" fmla="*/ 2927 h 10000"/>
                <a:gd name="connsiteX221" fmla="*/ 5030 w 10000"/>
                <a:gd name="connsiteY221" fmla="*/ 2868 h 10000"/>
                <a:gd name="connsiteX222" fmla="*/ 4919 w 10000"/>
                <a:gd name="connsiteY222" fmla="*/ 2790 h 10000"/>
                <a:gd name="connsiteX223" fmla="*/ 4829 w 10000"/>
                <a:gd name="connsiteY223" fmla="*/ 2703 h 10000"/>
                <a:gd name="connsiteX224" fmla="*/ 4748 w 10000"/>
                <a:gd name="connsiteY224" fmla="*/ 2597 h 10000"/>
                <a:gd name="connsiteX225" fmla="*/ 4708 w 10000"/>
                <a:gd name="connsiteY225" fmla="*/ 2482 h 10000"/>
                <a:gd name="connsiteX226" fmla="*/ 4667 w 10000"/>
                <a:gd name="connsiteY226" fmla="*/ 2346 h 10000"/>
                <a:gd name="connsiteX227" fmla="*/ 4637 w 10000"/>
                <a:gd name="connsiteY227" fmla="*/ 2210 h 10000"/>
                <a:gd name="connsiteX228" fmla="*/ 4627 w 10000"/>
                <a:gd name="connsiteY228" fmla="*/ 2065 h 10000"/>
                <a:gd name="connsiteX229" fmla="*/ 4627 w 10000"/>
                <a:gd name="connsiteY229" fmla="*/ 1909 h 10000"/>
                <a:gd name="connsiteX230" fmla="*/ 4637 w 10000"/>
                <a:gd name="connsiteY230" fmla="*/ 1762 h 10000"/>
                <a:gd name="connsiteX231" fmla="*/ 4667 w 10000"/>
                <a:gd name="connsiteY231" fmla="*/ 1598 h 10000"/>
                <a:gd name="connsiteX232" fmla="*/ 4688 w 10000"/>
                <a:gd name="connsiteY232" fmla="*/ 1443 h 10000"/>
                <a:gd name="connsiteX233" fmla="*/ 4728 w 10000"/>
                <a:gd name="connsiteY233" fmla="*/ 1289 h 10000"/>
                <a:gd name="connsiteX234" fmla="*/ 4778 w 10000"/>
                <a:gd name="connsiteY234" fmla="*/ 1134 h 10000"/>
                <a:gd name="connsiteX235" fmla="*/ 4778 w 10000"/>
                <a:gd name="connsiteY235" fmla="*/ 1134 h 10000"/>
                <a:gd name="connsiteX236" fmla="*/ 4778 w 10000"/>
                <a:gd name="connsiteY236" fmla="*/ 1134 h 10000"/>
                <a:gd name="connsiteX237" fmla="*/ 4778 w 10000"/>
                <a:gd name="connsiteY237" fmla="*/ 1134 h 10000"/>
                <a:gd name="connsiteX238" fmla="*/ 4778 w 10000"/>
                <a:gd name="connsiteY238" fmla="*/ 1134 h 10000"/>
                <a:gd name="connsiteX239" fmla="*/ 4778 w 10000"/>
                <a:gd name="connsiteY239" fmla="*/ 1134 h 10000"/>
                <a:gd name="connsiteX240" fmla="*/ 4788 w 10000"/>
                <a:gd name="connsiteY240" fmla="*/ 1123 h 10000"/>
                <a:gd name="connsiteX241" fmla="*/ 4788 w 10000"/>
                <a:gd name="connsiteY241" fmla="*/ 1123 h 10000"/>
                <a:gd name="connsiteX242" fmla="*/ 4788 w 10000"/>
                <a:gd name="connsiteY242" fmla="*/ 1123 h 10000"/>
                <a:gd name="connsiteX243" fmla="*/ 4788 w 10000"/>
                <a:gd name="connsiteY243" fmla="*/ 1123 h 10000"/>
                <a:gd name="connsiteX244" fmla="*/ 4788 w 10000"/>
                <a:gd name="connsiteY244" fmla="*/ 1114 h 10000"/>
                <a:gd name="connsiteX245" fmla="*/ 4788 w 10000"/>
                <a:gd name="connsiteY245" fmla="*/ 1114 h 10000"/>
                <a:gd name="connsiteX246" fmla="*/ 4788 w 10000"/>
                <a:gd name="connsiteY246" fmla="*/ 1114 h 10000"/>
                <a:gd name="connsiteX247" fmla="*/ 4788 w 10000"/>
                <a:gd name="connsiteY247" fmla="*/ 1114 h 10000"/>
                <a:gd name="connsiteX248" fmla="*/ 4788 w 10000"/>
                <a:gd name="connsiteY248" fmla="*/ 1104 h 10000"/>
                <a:gd name="connsiteX249" fmla="*/ 4788 w 10000"/>
                <a:gd name="connsiteY249" fmla="*/ 1104 h 10000"/>
                <a:gd name="connsiteX250" fmla="*/ 4788 w 10000"/>
                <a:gd name="connsiteY250" fmla="*/ 1104 h 10000"/>
                <a:gd name="connsiteX251" fmla="*/ 4788 w 10000"/>
                <a:gd name="connsiteY251" fmla="*/ 1104 h 10000"/>
                <a:gd name="connsiteX252" fmla="*/ 4788 w 10000"/>
                <a:gd name="connsiteY252" fmla="*/ 1094 h 10000"/>
                <a:gd name="connsiteX253" fmla="*/ 4788 w 10000"/>
                <a:gd name="connsiteY253" fmla="*/ 1094 h 10000"/>
                <a:gd name="connsiteX254" fmla="*/ 4859 w 10000"/>
                <a:gd name="connsiteY254" fmla="*/ 853 h 10000"/>
                <a:gd name="connsiteX255" fmla="*/ 4909 w 10000"/>
                <a:gd name="connsiteY255" fmla="*/ 640 h 10000"/>
                <a:gd name="connsiteX256" fmla="*/ 4919 w 10000"/>
                <a:gd name="connsiteY256" fmla="*/ 553 h 10000"/>
                <a:gd name="connsiteX257" fmla="*/ 4919 w 10000"/>
                <a:gd name="connsiteY257" fmla="*/ 454 h 10000"/>
                <a:gd name="connsiteX258" fmla="*/ 4909 w 10000"/>
                <a:gd name="connsiteY258" fmla="*/ 377 h 10000"/>
                <a:gd name="connsiteX259" fmla="*/ 4899 w 10000"/>
                <a:gd name="connsiteY259" fmla="*/ 300 h 10000"/>
                <a:gd name="connsiteX260" fmla="*/ 4859 w 10000"/>
                <a:gd name="connsiteY260" fmla="*/ 233 h 10000"/>
                <a:gd name="connsiteX261" fmla="*/ 4829 w 10000"/>
                <a:gd name="connsiteY261" fmla="*/ 175 h 10000"/>
                <a:gd name="connsiteX262" fmla="*/ 4778 w 10000"/>
                <a:gd name="connsiteY262" fmla="*/ 115 h 10000"/>
                <a:gd name="connsiteX263" fmla="*/ 4708 w 10000"/>
                <a:gd name="connsiteY263" fmla="*/ 77 h 10000"/>
                <a:gd name="connsiteX264" fmla="*/ 4627 w 10000"/>
                <a:gd name="connsiteY264" fmla="*/ 47 h 10000"/>
                <a:gd name="connsiteX265" fmla="*/ 4536 w 10000"/>
                <a:gd name="connsiteY265" fmla="*/ 9 h 10000"/>
                <a:gd name="connsiteX266" fmla="*/ 4425 w 10000"/>
                <a:gd name="connsiteY266" fmla="*/ 0 h 10000"/>
                <a:gd name="connsiteX267" fmla="*/ 4304 w 10000"/>
                <a:gd name="connsiteY267" fmla="*/ 0 h 10000"/>
                <a:gd name="connsiteX268" fmla="*/ 4304 w 10000"/>
                <a:gd name="connsiteY268" fmla="*/ 0 h 10000"/>
                <a:gd name="connsiteX269" fmla="*/ 4304 w 10000"/>
                <a:gd name="connsiteY269" fmla="*/ 0 h 10000"/>
                <a:gd name="connsiteX0" fmla="*/ 4304 w 10000"/>
                <a:gd name="connsiteY0" fmla="*/ 0 h 10000"/>
                <a:gd name="connsiteX1" fmla="*/ 4304 w 10000"/>
                <a:gd name="connsiteY1" fmla="*/ 0 h 10000"/>
                <a:gd name="connsiteX2" fmla="*/ 4304 w 10000"/>
                <a:gd name="connsiteY2" fmla="*/ 0 h 10000"/>
                <a:gd name="connsiteX3" fmla="*/ 4163 w 10000"/>
                <a:gd name="connsiteY3" fmla="*/ 0 h 10000"/>
                <a:gd name="connsiteX4" fmla="*/ 4002 w 10000"/>
                <a:gd name="connsiteY4" fmla="*/ 9 h 10000"/>
                <a:gd name="connsiteX5" fmla="*/ 3851 w 10000"/>
                <a:gd name="connsiteY5" fmla="*/ 30 h 10000"/>
                <a:gd name="connsiteX6" fmla="*/ 3659 w 10000"/>
                <a:gd name="connsiteY6" fmla="*/ 68 h 10000"/>
                <a:gd name="connsiteX7" fmla="*/ 3659 w 10000"/>
                <a:gd name="connsiteY7" fmla="*/ 68 h 10000"/>
                <a:gd name="connsiteX8" fmla="*/ 3659 w 10000"/>
                <a:gd name="connsiteY8" fmla="*/ 68 h 10000"/>
                <a:gd name="connsiteX9" fmla="*/ 3659 w 10000"/>
                <a:gd name="connsiteY9" fmla="*/ 68 h 10000"/>
                <a:gd name="connsiteX10" fmla="*/ 3649 w 10000"/>
                <a:gd name="connsiteY10" fmla="*/ 68 h 10000"/>
                <a:gd name="connsiteX11" fmla="*/ 3649 w 10000"/>
                <a:gd name="connsiteY11" fmla="*/ 68 h 10000"/>
                <a:gd name="connsiteX12" fmla="*/ 3649 w 10000"/>
                <a:gd name="connsiteY12" fmla="*/ 77 h 10000"/>
                <a:gd name="connsiteX13" fmla="*/ 3649 w 10000"/>
                <a:gd name="connsiteY13" fmla="*/ 77 h 10000"/>
                <a:gd name="connsiteX14" fmla="*/ 3649 w 10000"/>
                <a:gd name="connsiteY14" fmla="*/ 77 h 10000"/>
                <a:gd name="connsiteX15" fmla="*/ 3407 w 10000"/>
                <a:gd name="connsiteY15" fmla="*/ 135 h 10000"/>
                <a:gd name="connsiteX16" fmla="*/ 3216 w 10000"/>
                <a:gd name="connsiteY16" fmla="*/ 194 h 10000"/>
                <a:gd name="connsiteX17" fmla="*/ 3054 w 10000"/>
                <a:gd name="connsiteY17" fmla="*/ 272 h 10000"/>
                <a:gd name="connsiteX18" fmla="*/ 2913 w 10000"/>
                <a:gd name="connsiteY18" fmla="*/ 350 h 10000"/>
                <a:gd name="connsiteX19" fmla="*/ 2833 w 10000"/>
                <a:gd name="connsiteY19" fmla="*/ 436 h 10000"/>
                <a:gd name="connsiteX20" fmla="*/ 2792 w 10000"/>
                <a:gd name="connsiteY20" fmla="*/ 475 h 10000"/>
                <a:gd name="connsiteX21" fmla="*/ 2772 w 10000"/>
                <a:gd name="connsiteY21" fmla="*/ 523 h 10000"/>
                <a:gd name="connsiteX22" fmla="*/ 2732 w 10000"/>
                <a:gd name="connsiteY22" fmla="*/ 628 h 10000"/>
                <a:gd name="connsiteX23" fmla="*/ 2722 w 10000"/>
                <a:gd name="connsiteY23" fmla="*/ 746 h 10000"/>
                <a:gd name="connsiteX24" fmla="*/ 2722 w 10000"/>
                <a:gd name="connsiteY24" fmla="*/ 746 h 10000"/>
                <a:gd name="connsiteX25" fmla="*/ 2732 w 10000"/>
                <a:gd name="connsiteY25" fmla="*/ 881 h 10000"/>
                <a:gd name="connsiteX26" fmla="*/ 2762 w 10000"/>
                <a:gd name="connsiteY26" fmla="*/ 1008 h 10000"/>
                <a:gd name="connsiteX27" fmla="*/ 2792 w 10000"/>
                <a:gd name="connsiteY27" fmla="*/ 1153 h 10000"/>
                <a:gd name="connsiteX28" fmla="*/ 2853 w 10000"/>
                <a:gd name="connsiteY28" fmla="*/ 1316 h 10000"/>
                <a:gd name="connsiteX29" fmla="*/ 2984 w 10000"/>
                <a:gd name="connsiteY29" fmla="*/ 1666 h 10000"/>
                <a:gd name="connsiteX30" fmla="*/ 3125 w 10000"/>
                <a:gd name="connsiteY30" fmla="*/ 2093 h 10000"/>
                <a:gd name="connsiteX31" fmla="*/ 3125 w 10000"/>
                <a:gd name="connsiteY31" fmla="*/ 2093 h 10000"/>
                <a:gd name="connsiteX32" fmla="*/ 3125 w 10000"/>
                <a:gd name="connsiteY32" fmla="*/ 2093 h 10000"/>
                <a:gd name="connsiteX33" fmla="*/ 3125 w 10000"/>
                <a:gd name="connsiteY33" fmla="*/ 2104 h 10000"/>
                <a:gd name="connsiteX34" fmla="*/ 3125 w 10000"/>
                <a:gd name="connsiteY34" fmla="*/ 2104 h 10000"/>
                <a:gd name="connsiteX35" fmla="*/ 3135 w 10000"/>
                <a:gd name="connsiteY35" fmla="*/ 2113 h 10000"/>
                <a:gd name="connsiteX36" fmla="*/ 3135 w 10000"/>
                <a:gd name="connsiteY36" fmla="*/ 2113 h 10000"/>
                <a:gd name="connsiteX37" fmla="*/ 3175 w 10000"/>
                <a:gd name="connsiteY37" fmla="*/ 2229 h 10000"/>
                <a:gd name="connsiteX38" fmla="*/ 3196 w 10000"/>
                <a:gd name="connsiteY38" fmla="*/ 2346 h 10000"/>
                <a:gd name="connsiteX39" fmla="*/ 3216 w 10000"/>
                <a:gd name="connsiteY39" fmla="*/ 2452 h 10000"/>
                <a:gd name="connsiteX40" fmla="*/ 3216 w 10000"/>
                <a:gd name="connsiteY40" fmla="*/ 2550 h 10000"/>
                <a:gd name="connsiteX41" fmla="*/ 3196 w 10000"/>
                <a:gd name="connsiteY41" fmla="*/ 2626 h 10000"/>
                <a:gd name="connsiteX42" fmla="*/ 3175 w 10000"/>
                <a:gd name="connsiteY42" fmla="*/ 2703 h 10000"/>
                <a:gd name="connsiteX43" fmla="*/ 3145 w 10000"/>
                <a:gd name="connsiteY43" fmla="*/ 2763 h 10000"/>
                <a:gd name="connsiteX44" fmla="*/ 3105 w 10000"/>
                <a:gd name="connsiteY44" fmla="*/ 2811 h 10000"/>
                <a:gd name="connsiteX45" fmla="*/ 3065 w 10000"/>
                <a:gd name="connsiteY45" fmla="*/ 2849 h 10000"/>
                <a:gd name="connsiteX46" fmla="*/ 3004 w 10000"/>
                <a:gd name="connsiteY46" fmla="*/ 2888 h 10000"/>
                <a:gd name="connsiteX47" fmla="*/ 2944 w 10000"/>
                <a:gd name="connsiteY47" fmla="*/ 2917 h 10000"/>
                <a:gd name="connsiteX48" fmla="*/ 2873 w 10000"/>
                <a:gd name="connsiteY48" fmla="*/ 2936 h 10000"/>
                <a:gd name="connsiteX49" fmla="*/ 2722 w 10000"/>
                <a:gd name="connsiteY49" fmla="*/ 2955 h 10000"/>
                <a:gd name="connsiteX50" fmla="*/ 2550 w 10000"/>
                <a:gd name="connsiteY50" fmla="*/ 2975 h 10000"/>
                <a:gd name="connsiteX51" fmla="*/ 2550 w 10000"/>
                <a:gd name="connsiteY51" fmla="*/ 2975 h 10000"/>
                <a:gd name="connsiteX52" fmla="*/ 2550 w 10000"/>
                <a:gd name="connsiteY52" fmla="*/ 2975 h 10000"/>
                <a:gd name="connsiteX53" fmla="*/ 2550 w 10000"/>
                <a:gd name="connsiteY53" fmla="*/ 2975 h 10000"/>
                <a:gd name="connsiteX54" fmla="*/ 2550 w 10000"/>
                <a:gd name="connsiteY54" fmla="*/ 2975 h 10000"/>
                <a:gd name="connsiteX55" fmla="*/ 2550 w 10000"/>
                <a:gd name="connsiteY55" fmla="*/ 2975 h 10000"/>
                <a:gd name="connsiteX56" fmla="*/ 2550 w 10000"/>
                <a:gd name="connsiteY56" fmla="*/ 2975 h 10000"/>
                <a:gd name="connsiteX57" fmla="*/ 2550 w 10000"/>
                <a:gd name="connsiteY57" fmla="*/ 2975 h 10000"/>
                <a:gd name="connsiteX58" fmla="*/ 2339 w 10000"/>
                <a:gd name="connsiteY58" fmla="*/ 2975 h 10000"/>
                <a:gd name="connsiteX59" fmla="*/ 2127 w 10000"/>
                <a:gd name="connsiteY59" fmla="*/ 2946 h 10000"/>
                <a:gd name="connsiteX60" fmla="*/ 2127 w 10000"/>
                <a:gd name="connsiteY60" fmla="*/ 2946 h 10000"/>
                <a:gd name="connsiteX61" fmla="*/ 1804 w 10000"/>
                <a:gd name="connsiteY61" fmla="*/ 2917 h 10000"/>
                <a:gd name="connsiteX62" fmla="*/ 1502 w 10000"/>
                <a:gd name="connsiteY62" fmla="*/ 2897 h 10000"/>
                <a:gd name="connsiteX63" fmla="*/ 1502 w 10000"/>
                <a:gd name="connsiteY63" fmla="*/ 2897 h 10000"/>
                <a:gd name="connsiteX64" fmla="*/ 1230 w 10000"/>
                <a:gd name="connsiteY64" fmla="*/ 2888 h 10000"/>
                <a:gd name="connsiteX65" fmla="*/ 867 w 10000"/>
                <a:gd name="connsiteY65" fmla="*/ 2868 h 10000"/>
                <a:gd name="connsiteX66" fmla="*/ 0 w 10000"/>
                <a:gd name="connsiteY66" fmla="*/ 2781 h 10000"/>
                <a:gd name="connsiteX67" fmla="*/ 0 w 10000"/>
                <a:gd name="connsiteY67" fmla="*/ 10000 h 10000"/>
                <a:gd name="connsiteX68" fmla="*/ 9990 w 10000"/>
                <a:gd name="connsiteY68" fmla="*/ 10000 h 10000"/>
                <a:gd name="connsiteX69" fmla="*/ 9990 w 10000"/>
                <a:gd name="connsiteY69" fmla="*/ 10000 h 10000"/>
                <a:gd name="connsiteX70" fmla="*/ 9990 w 10000"/>
                <a:gd name="connsiteY70" fmla="*/ 9847 h 10000"/>
                <a:gd name="connsiteX71" fmla="*/ 10000 w 10000"/>
                <a:gd name="connsiteY71" fmla="*/ 9477 h 10000"/>
                <a:gd name="connsiteX72" fmla="*/ 9970 w 10000"/>
                <a:gd name="connsiteY72" fmla="*/ 9168 h 10000"/>
                <a:gd name="connsiteX73" fmla="*/ 9940 w 10000"/>
                <a:gd name="connsiteY73" fmla="*/ 8895 h 10000"/>
                <a:gd name="connsiteX74" fmla="*/ 9879 w 10000"/>
                <a:gd name="connsiteY74" fmla="*/ 8673 h 10000"/>
                <a:gd name="connsiteX75" fmla="*/ 9798 w 10000"/>
                <a:gd name="connsiteY75" fmla="*/ 8470 h 10000"/>
                <a:gd name="connsiteX76" fmla="*/ 9718 w 10000"/>
                <a:gd name="connsiteY76" fmla="*/ 8314 h 10000"/>
                <a:gd name="connsiteX77" fmla="*/ 9617 w 10000"/>
                <a:gd name="connsiteY77" fmla="*/ 8188 h 10000"/>
                <a:gd name="connsiteX78" fmla="*/ 9506 w 10000"/>
                <a:gd name="connsiteY78" fmla="*/ 8091 h 10000"/>
                <a:gd name="connsiteX79" fmla="*/ 9395 w 10000"/>
                <a:gd name="connsiteY79" fmla="*/ 8024 h 10000"/>
                <a:gd name="connsiteX80" fmla="*/ 9274 w 10000"/>
                <a:gd name="connsiteY80" fmla="*/ 7976 h 10000"/>
                <a:gd name="connsiteX81" fmla="*/ 9153 w 10000"/>
                <a:gd name="connsiteY81" fmla="*/ 7947 h 10000"/>
                <a:gd name="connsiteX82" fmla="*/ 9022 w 10000"/>
                <a:gd name="connsiteY82" fmla="*/ 7926 h 10000"/>
                <a:gd name="connsiteX83" fmla="*/ 8901 w 10000"/>
                <a:gd name="connsiteY83" fmla="*/ 7926 h 10000"/>
                <a:gd name="connsiteX84" fmla="*/ 8901 w 10000"/>
                <a:gd name="connsiteY84" fmla="*/ 7926 h 10000"/>
                <a:gd name="connsiteX85" fmla="*/ 8901 w 10000"/>
                <a:gd name="connsiteY85" fmla="*/ 7926 h 10000"/>
                <a:gd name="connsiteX86" fmla="*/ 8901 w 10000"/>
                <a:gd name="connsiteY86" fmla="*/ 7926 h 10000"/>
                <a:gd name="connsiteX87" fmla="*/ 8901 w 10000"/>
                <a:gd name="connsiteY87" fmla="*/ 7926 h 10000"/>
                <a:gd name="connsiteX88" fmla="*/ 8901 w 10000"/>
                <a:gd name="connsiteY88" fmla="*/ 7926 h 10000"/>
                <a:gd name="connsiteX89" fmla="*/ 8700 w 10000"/>
                <a:gd name="connsiteY89" fmla="*/ 7926 h 10000"/>
                <a:gd name="connsiteX90" fmla="*/ 8528 w 10000"/>
                <a:gd name="connsiteY90" fmla="*/ 7947 h 10000"/>
                <a:gd name="connsiteX91" fmla="*/ 8528 w 10000"/>
                <a:gd name="connsiteY91" fmla="*/ 7947 h 10000"/>
                <a:gd name="connsiteX92" fmla="*/ 8528 w 10000"/>
                <a:gd name="connsiteY92" fmla="*/ 7947 h 10000"/>
                <a:gd name="connsiteX93" fmla="*/ 8528 w 10000"/>
                <a:gd name="connsiteY93" fmla="*/ 7947 h 10000"/>
                <a:gd name="connsiteX94" fmla="*/ 8518 w 10000"/>
                <a:gd name="connsiteY94" fmla="*/ 7955 h 10000"/>
                <a:gd name="connsiteX95" fmla="*/ 8518 w 10000"/>
                <a:gd name="connsiteY95" fmla="*/ 7955 h 10000"/>
                <a:gd name="connsiteX96" fmla="*/ 8508 w 10000"/>
                <a:gd name="connsiteY96" fmla="*/ 7955 h 10000"/>
                <a:gd name="connsiteX97" fmla="*/ 8135 w 10000"/>
                <a:gd name="connsiteY97" fmla="*/ 8024 h 10000"/>
                <a:gd name="connsiteX98" fmla="*/ 7671 w 10000"/>
                <a:gd name="connsiteY98" fmla="*/ 8139 h 10000"/>
                <a:gd name="connsiteX99" fmla="*/ 7671 w 10000"/>
                <a:gd name="connsiteY99" fmla="*/ 8139 h 10000"/>
                <a:gd name="connsiteX100" fmla="*/ 7671 w 10000"/>
                <a:gd name="connsiteY100" fmla="*/ 8139 h 10000"/>
                <a:gd name="connsiteX101" fmla="*/ 7671 w 10000"/>
                <a:gd name="connsiteY101" fmla="*/ 8139 h 10000"/>
                <a:gd name="connsiteX102" fmla="*/ 7661 w 10000"/>
                <a:gd name="connsiteY102" fmla="*/ 8139 h 10000"/>
                <a:gd name="connsiteX103" fmla="*/ 7661 w 10000"/>
                <a:gd name="connsiteY103" fmla="*/ 8139 h 10000"/>
                <a:gd name="connsiteX104" fmla="*/ 7450 w 10000"/>
                <a:gd name="connsiteY104" fmla="*/ 8188 h 10000"/>
                <a:gd name="connsiteX105" fmla="*/ 7248 w 10000"/>
                <a:gd name="connsiteY105" fmla="*/ 8237 h 10000"/>
                <a:gd name="connsiteX106" fmla="*/ 7036 w 10000"/>
                <a:gd name="connsiteY106" fmla="*/ 8275 h 10000"/>
                <a:gd name="connsiteX107" fmla="*/ 6835 w 10000"/>
                <a:gd name="connsiteY107" fmla="*/ 8275 h 10000"/>
                <a:gd name="connsiteX108" fmla="*/ 6835 w 10000"/>
                <a:gd name="connsiteY108" fmla="*/ 8275 h 10000"/>
                <a:gd name="connsiteX109" fmla="*/ 6835 w 10000"/>
                <a:gd name="connsiteY109" fmla="*/ 8275 h 10000"/>
                <a:gd name="connsiteX110" fmla="*/ 6835 w 10000"/>
                <a:gd name="connsiteY110" fmla="*/ 8275 h 10000"/>
                <a:gd name="connsiteX111" fmla="*/ 6835 w 10000"/>
                <a:gd name="connsiteY111" fmla="*/ 8275 h 10000"/>
                <a:gd name="connsiteX112" fmla="*/ 6835 w 10000"/>
                <a:gd name="connsiteY112" fmla="*/ 8275 h 10000"/>
                <a:gd name="connsiteX113" fmla="*/ 6835 w 10000"/>
                <a:gd name="connsiteY113" fmla="*/ 8275 h 10000"/>
                <a:gd name="connsiteX114" fmla="*/ 6835 w 10000"/>
                <a:gd name="connsiteY114" fmla="*/ 8275 h 10000"/>
                <a:gd name="connsiteX115" fmla="*/ 6663 w 10000"/>
                <a:gd name="connsiteY115" fmla="*/ 8275 h 10000"/>
                <a:gd name="connsiteX116" fmla="*/ 6512 w 10000"/>
                <a:gd name="connsiteY116" fmla="*/ 8237 h 10000"/>
                <a:gd name="connsiteX117" fmla="*/ 6442 w 10000"/>
                <a:gd name="connsiteY117" fmla="*/ 8207 h 10000"/>
                <a:gd name="connsiteX118" fmla="*/ 6381 w 10000"/>
                <a:gd name="connsiteY118" fmla="*/ 8177 h 10000"/>
                <a:gd name="connsiteX119" fmla="*/ 6321 w 10000"/>
                <a:gd name="connsiteY119" fmla="*/ 8139 h 10000"/>
                <a:gd name="connsiteX120" fmla="*/ 6270 w 10000"/>
                <a:gd name="connsiteY120" fmla="*/ 8091 h 10000"/>
                <a:gd name="connsiteX121" fmla="*/ 6220 w 10000"/>
                <a:gd name="connsiteY121" fmla="*/ 8032 h 10000"/>
                <a:gd name="connsiteX122" fmla="*/ 6169 w 10000"/>
                <a:gd name="connsiteY122" fmla="*/ 7965 h 10000"/>
                <a:gd name="connsiteX123" fmla="*/ 6149 w 10000"/>
                <a:gd name="connsiteY123" fmla="*/ 7898 h 10000"/>
                <a:gd name="connsiteX124" fmla="*/ 6109 w 10000"/>
                <a:gd name="connsiteY124" fmla="*/ 7810 h 10000"/>
                <a:gd name="connsiteX125" fmla="*/ 6099 w 10000"/>
                <a:gd name="connsiteY125" fmla="*/ 7723 h 10000"/>
                <a:gd name="connsiteX126" fmla="*/ 6089 w 10000"/>
                <a:gd name="connsiteY126" fmla="*/ 7617 h 10000"/>
                <a:gd name="connsiteX127" fmla="*/ 6089 w 10000"/>
                <a:gd name="connsiteY127" fmla="*/ 7501 h 10000"/>
                <a:gd name="connsiteX128" fmla="*/ 6089 w 10000"/>
                <a:gd name="connsiteY128" fmla="*/ 7374 h 10000"/>
                <a:gd name="connsiteX129" fmla="*/ 6089 w 10000"/>
                <a:gd name="connsiteY129" fmla="*/ 7374 h 10000"/>
                <a:gd name="connsiteX130" fmla="*/ 6089 w 10000"/>
                <a:gd name="connsiteY130" fmla="*/ 7374 h 10000"/>
                <a:gd name="connsiteX131" fmla="*/ 6089 w 10000"/>
                <a:gd name="connsiteY131" fmla="*/ 7374 h 10000"/>
                <a:gd name="connsiteX132" fmla="*/ 6089 w 10000"/>
                <a:gd name="connsiteY132" fmla="*/ 7344 h 10000"/>
                <a:gd name="connsiteX133" fmla="*/ 6089 w 10000"/>
                <a:gd name="connsiteY133" fmla="*/ 7344 h 10000"/>
                <a:gd name="connsiteX134" fmla="*/ 6129 w 10000"/>
                <a:gd name="connsiteY134" fmla="*/ 7016 h 10000"/>
                <a:gd name="connsiteX135" fmla="*/ 6179 w 10000"/>
                <a:gd name="connsiteY135" fmla="*/ 6754 h 10000"/>
                <a:gd name="connsiteX136" fmla="*/ 6240 w 10000"/>
                <a:gd name="connsiteY136" fmla="*/ 6531 h 10000"/>
                <a:gd name="connsiteX137" fmla="*/ 6280 w 10000"/>
                <a:gd name="connsiteY137" fmla="*/ 6453 h 10000"/>
                <a:gd name="connsiteX138" fmla="*/ 6321 w 10000"/>
                <a:gd name="connsiteY138" fmla="*/ 6366 h 10000"/>
                <a:gd name="connsiteX139" fmla="*/ 6351 w 10000"/>
                <a:gd name="connsiteY139" fmla="*/ 6309 h 10000"/>
                <a:gd name="connsiteX140" fmla="*/ 6401 w 10000"/>
                <a:gd name="connsiteY140" fmla="*/ 6250 h 10000"/>
                <a:gd name="connsiteX141" fmla="*/ 6452 w 10000"/>
                <a:gd name="connsiteY141" fmla="*/ 6202 h 10000"/>
                <a:gd name="connsiteX142" fmla="*/ 6512 w 10000"/>
                <a:gd name="connsiteY142" fmla="*/ 6163 h 10000"/>
                <a:gd name="connsiteX143" fmla="*/ 6563 w 10000"/>
                <a:gd name="connsiteY143" fmla="*/ 6134 h 10000"/>
                <a:gd name="connsiteX144" fmla="*/ 6623 w 10000"/>
                <a:gd name="connsiteY144" fmla="*/ 6125 h 10000"/>
                <a:gd name="connsiteX145" fmla="*/ 6694 w 10000"/>
                <a:gd name="connsiteY145" fmla="*/ 6105 h 10000"/>
                <a:gd name="connsiteX146" fmla="*/ 6774 w 10000"/>
                <a:gd name="connsiteY146" fmla="*/ 6096 h 10000"/>
                <a:gd name="connsiteX147" fmla="*/ 6774 w 10000"/>
                <a:gd name="connsiteY147" fmla="*/ 6096 h 10000"/>
                <a:gd name="connsiteX148" fmla="*/ 6774 w 10000"/>
                <a:gd name="connsiteY148" fmla="*/ 6096 h 10000"/>
                <a:gd name="connsiteX149" fmla="*/ 6774 w 10000"/>
                <a:gd name="connsiteY149" fmla="*/ 6096 h 10000"/>
                <a:gd name="connsiteX150" fmla="*/ 6774 w 10000"/>
                <a:gd name="connsiteY150" fmla="*/ 6096 h 10000"/>
                <a:gd name="connsiteX151" fmla="*/ 6774 w 10000"/>
                <a:gd name="connsiteY151" fmla="*/ 6096 h 10000"/>
                <a:gd name="connsiteX152" fmla="*/ 6774 w 10000"/>
                <a:gd name="connsiteY152" fmla="*/ 6096 h 10000"/>
                <a:gd name="connsiteX153" fmla="*/ 6774 w 10000"/>
                <a:gd name="connsiteY153" fmla="*/ 6096 h 10000"/>
                <a:gd name="connsiteX154" fmla="*/ 6875 w 10000"/>
                <a:gd name="connsiteY154" fmla="*/ 6105 h 10000"/>
                <a:gd name="connsiteX155" fmla="*/ 7006 w 10000"/>
                <a:gd name="connsiteY155" fmla="*/ 6134 h 10000"/>
                <a:gd name="connsiteX156" fmla="*/ 7137 w 10000"/>
                <a:gd name="connsiteY156" fmla="*/ 6154 h 10000"/>
                <a:gd name="connsiteX157" fmla="*/ 7268 w 10000"/>
                <a:gd name="connsiteY157" fmla="*/ 6202 h 10000"/>
                <a:gd name="connsiteX158" fmla="*/ 7601 w 10000"/>
                <a:gd name="connsiteY158" fmla="*/ 6318 h 10000"/>
                <a:gd name="connsiteX159" fmla="*/ 7964 w 10000"/>
                <a:gd name="connsiteY159" fmla="*/ 6464 h 10000"/>
                <a:gd name="connsiteX160" fmla="*/ 7964 w 10000"/>
                <a:gd name="connsiteY160" fmla="*/ 6464 h 10000"/>
                <a:gd name="connsiteX161" fmla="*/ 7984 w 10000"/>
                <a:gd name="connsiteY161" fmla="*/ 6464 h 10000"/>
                <a:gd name="connsiteX162" fmla="*/ 7984 w 10000"/>
                <a:gd name="connsiteY162" fmla="*/ 6464 h 10000"/>
                <a:gd name="connsiteX163" fmla="*/ 7994 w 10000"/>
                <a:gd name="connsiteY163" fmla="*/ 6464 h 10000"/>
                <a:gd name="connsiteX164" fmla="*/ 7994 w 10000"/>
                <a:gd name="connsiteY164" fmla="*/ 6464 h 10000"/>
                <a:gd name="connsiteX165" fmla="*/ 8216 w 10000"/>
                <a:gd name="connsiteY165" fmla="*/ 6540 h 10000"/>
                <a:gd name="connsiteX166" fmla="*/ 8407 w 10000"/>
                <a:gd name="connsiteY166" fmla="*/ 6601 h 10000"/>
                <a:gd name="connsiteX167" fmla="*/ 8599 w 10000"/>
                <a:gd name="connsiteY167" fmla="*/ 6639 h 10000"/>
                <a:gd name="connsiteX168" fmla="*/ 8770 w 10000"/>
                <a:gd name="connsiteY168" fmla="*/ 6648 h 10000"/>
                <a:gd name="connsiteX169" fmla="*/ 8770 w 10000"/>
                <a:gd name="connsiteY169" fmla="*/ 6648 h 10000"/>
                <a:gd name="connsiteX170" fmla="*/ 8770 w 10000"/>
                <a:gd name="connsiteY170" fmla="*/ 6648 h 10000"/>
                <a:gd name="connsiteX171" fmla="*/ 8770 w 10000"/>
                <a:gd name="connsiteY171" fmla="*/ 6648 h 10000"/>
                <a:gd name="connsiteX172" fmla="*/ 8770 w 10000"/>
                <a:gd name="connsiteY172" fmla="*/ 6648 h 10000"/>
                <a:gd name="connsiteX173" fmla="*/ 8770 w 10000"/>
                <a:gd name="connsiteY173" fmla="*/ 6648 h 10000"/>
                <a:gd name="connsiteX174" fmla="*/ 8911 w 10000"/>
                <a:gd name="connsiteY174" fmla="*/ 6639 h 10000"/>
                <a:gd name="connsiteX175" fmla="*/ 9032 w 10000"/>
                <a:gd name="connsiteY175" fmla="*/ 6601 h 10000"/>
                <a:gd name="connsiteX176" fmla="*/ 9093 w 10000"/>
                <a:gd name="connsiteY176" fmla="*/ 6578 h 10000"/>
                <a:gd name="connsiteX177" fmla="*/ 9143 w 10000"/>
                <a:gd name="connsiteY177" fmla="*/ 6550 h 10000"/>
                <a:gd name="connsiteX178" fmla="*/ 9194 w 10000"/>
                <a:gd name="connsiteY178" fmla="*/ 6522 h 10000"/>
                <a:gd name="connsiteX179" fmla="*/ 9244 w 10000"/>
                <a:gd name="connsiteY179" fmla="*/ 6473 h 10000"/>
                <a:gd name="connsiteX180" fmla="*/ 9274 w 10000"/>
                <a:gd name="connsiteY180" fmla="*/ 6426 h 10000"/>
                <a:gd name="connsiteX181" fmla="*/ 9315 w 10000"/>
                <a:gd name="connsiteY181" fmla="*/ 6366 h 10000"/>
                <a:gd name="connsiteX182" fmla="*/ 9375 w 10000"/>
                <a:gd name="connsiteY182" fmla="*/ 6232 h 10000"/>
                <a:gd name="connsiteX183" fmla="*/ 9425 w 10000"/>
                <a:gd name="connsiteY183" fmla="*/ 6047 h 10000"/>
                <a:gd name="connsiteX184" fmla="*/ 9446 w 10000"/>
                <a:gd name="connsiteY184" fmla="*/ 5853 h 10000"/>
                <a:gd name="connsiteX185" fmla="*/ 9456 w 10000"/>
                <a:gd name="connsiteY185" fmla="*/ 5600 h 10000"/>
                <a:gd name="connsiteX186" fmla="*/ 9446 w 10000"/>
                <a:gd name="connsiteY186" fmla="*/ 5330 h 10000"/>
                <a:gd name="connsiteX187" fmla="*/ 9415 w 10000"/>
                <a:gd name="connsiteY187" fmla="*/ 5020 h 10000"/>
                <a:gd name="connsiteX188" fmla="*/ 9365 w 10000"/>
                <a:gd name="connsiteY188" fmla="*/ 4650 h 10000"/>
                <a:gd name="connsiteX189" fmla="*/ 9284 w 10000"/>
                <a:gd name="connsiteY189" fmla="*/ 4254 h 10000"/>
                <a:gd name="connsiteX190" fmla="*/ 9204 w 10000"/>
                <a:gd name="connsiteY190" fmla="*/ 3789 h 10000"/>
                <a:gd name="connsiteX191" fmla="*/ 9083 w 10000"/>
                <a:gd name="connsiteY191" fmla="*/ 3304 h 10000"/>
                <a:gd name="connsiteX192" fmla="*/ 8931 w 10000"/>
                <a:gd name="connsiteY192" fmla="*/ 2763 h 10000"/>
                <a:gd name="connsiteX193" fmla="*/ 8931 w 10000"/>
                <a:gd name="connsiteY193" fmla="*/ 2763 h 10000"/>
                <a:gd name="connsiteX194" fmla="*/ 8931 w 10000"/>
                <a:gd name="connsiteY194" fmla="*/ 2723 h 10000"/>
                <a:gd name="connsiteX195" fmla="*/ 8931 w 10000"/>
                <a:gd name="connsiteY195" fmla="*/ 2723 h 10000"/>
                <a:gd name="connsiteX196" fmla="*/ 8921 w 10000"/>
                <a:gd name="connsiteY196" fmla="*/ 2713 h 10000"/>
                <a:gd name="connsiteX197" fmla="*/ 8921 w 10000"/>
                <a:gd name="connsiteY197" fmla="*/ 2713 h 10000"/>
                <a:gd name="connsiteX198" fmla="*/ 8911 w 10000"/>
                <a:gd name="connsiteY198" fmla="*/ 2665 h 10000"/>
                <a:gd name="connsiteX199" fmla="*/ 8911 w 10000"/>
                <a:gd name="connsiteY199" fmla="*/ 2665 h 10000"/>
                <a:gd name="connsiteX200" fmla="*/ 8911 w 10000"/>
                <a:gd name="connsiteY200" fmla="*/ 2656 h 10000"/>
                <a:gd name="connsiteX201" fmla="*/ 8911 w 10000"/>
                <a:gd name="connsiteY201" fmla="*/ 2656 h 10000"/>
                <a:gd name="connsiteX202" fmla="*/ 8911 w 10000"/>
                <a:gd name="connsiteY202" fmla="*/ 2656 h 10000"/>
                <a:gd name="connsiteX203" fmla="*/ 8911 w 10000"/>
                <a:gd name="connsiteY203" fmla="*/ 2656 h 10000"/>
                <a:gd name="connsiteX204" fmla="*/ 8478 w 10000"/>
                <a:gd name="connsiteY204" fmla="*/ 2685 h 10000"/>
                <a:gd name="connsiteX205" fmla="*/ 8044 w 10000"/>
                <a:gd name="connsiteY205" fmla="*/ 2723 h 10000"/>
                <a:gd name="connsiteX206" fmla="*/ 7147 w 10000"/>
                <a:gd name="connsiteY206" fmla="*/ 2819 h 10000"/>
                <a:gd name="connsiteX207" fmla="*/ 6300 w 10000"/>
                <a:gd name="connsiteY207" fmla="*/ 2917 h 10000"/>
                <a:gd name="connsiteX208" fmla="*/ 5917 w 10000"/>
                <a:gd name="connsiteY208" fmla="*/ 2946 h 10000"/>
                <a:gd name="connsiteX209" fmla="*/ 5554 w 10000"/>
                <a:gd name="connsiteY209" fmla="*/ 2975 h 10000"/>
                <a:gd name="connsiteX210" fmla="*/ 5554 w 10000"/>
                <a:gd name="connsiteY210" fmla="*/ 2975 h 10000"/>
                <a:gd name="connsiteX211" fmla="*/ 5484 w 10000"/>
                <a:gd name="connsiteY211" fmla="*/ 2975 h 10000"/>
                <a:gd name="connsiteX212" fmla="*/ 5484 w 10000"/>
                <a:gd name="connsiteY212" fmla="*/ 2975 h 10000"/>
                <a:gd name="connsiteX213" fmla="*/ 5484 w 10000"/>
                <a:gd name="connsiteY213" fmla="*/ 2975 h 10000"/>
                <a:gd name="connsiteX214" fmla="*/ 5484 w 10000"/>
                <a:gd name="connsiteY214" fmla="*/ 2975 h 10000"/>
                <a:gd name="connsiteX215" fmla="*/ 5484 w 10000"/>
                <a:gd name="connsiteY215" fmla="*/ 2975 h 10000"/>
                <a:gd name="connsiteX216" fmla="*/ 5484 w 10000"/>
                <a:gd name="connsiteY216" fmla="*/ 2975 h 10000"/>
                <a:gd name="connsiteX217" fmla="*/ 5484 w 10000"/>
                <a:gd name="connsiteY217" fmla="*/ 2975 h 10000"/>
                <a:gd name="connsiteX218" fmla="*/ 5313 w 10000"/>
                <a:gd name="connsiteY218" fmla="*/ 2955 h 10000"/>
                <a:gd name="connsiteX219" fmla="*/ 5151 w 10000"/>
                <a:gd name="connsiteY219" fmla="*/ 2927 h 10000"/>
                <a:gd name="connsiteX220" fmla="*/ 5030 w 10000"/>
                <a:gd name="connsiteY220" fmla="*/ 2868 h 10000"/>
                <a:gd name="connsiteX221" fmla="*/ 4919 w 10000"/>
                <a:gd name="connsiteY221" fmla="*/ 2790 h 10000"/>
                <a:gd name="connsiteX222" fmla="*/ 4829 w 10000"/>
                <a:gd name="connsiteY222" fmla="*/ 2703 h 10000"/>
                <a:gd name="connsiteX223" fmla="*/ 4748 w 10000"/>
                <a:gd name="connsiteY223" fmla="*/ 2597 h 10000"/>
                <a:gd name="connsiteX224" fmla="*/ 4708 w 10000"/>
                <a:gd name="connsiteY224" fmla="*/ 2482 h 10000"/>
                <a:gd name="connsiteX225" fmla="*/ 4667 w 10000"/>
                <a:gd name="connsiteY225" fmla="*/ 2346 h 10000"/>
                <a:gd name="connsiteX226" fmla="*/ 4637 w 10000"/>
                <a:gd name="connsiteY226" fmla="*/ 2210 h 10000"/>
                <a:gd name="connsiteX227" fmla="*/ 4627 w 10000"/>
                <a:gd name="connsiteY227" fmla="*/ 2065 h 10000"/>
                <a:gd name="connsiteX228" fmla="*/ 4627 w 10000"/>
                <a:gd name="connsiteY228" fmla="*/ 1909 h 10000"/>
                <a:gd name="connsiteX229" fmla="*/ 4637 w 10000"/>
                <a:gd name="connsiteY229" fmla="*/ 1762 h 10000"/>
                <a:gd name="connsiteX230" fmla="*/ 4667 w 10000"/>
                <a:gd name="connsiteY230" fmla="*/ 1598 h 10000"/>
                <a:gd name="connsiteX231" fmla="*/ 4688 w 10000"/>
                <a:gd name="connsiteY231" fmla="*/ 1443 h 10000"/>
                <a:gd name="connsiteX232" fmla="*/ 4728 w 10000"/>
                <a:gd name="connsiteY232" fmla="*/ 1289 h 10000"/>
                <a:gd name="connsiteX233" fmla="*/ 4778 w 10000"/>
                <a:gd name="connsiteY233" fmla="*/ 1134 h 10000"/>
                <a:gd name="connsiteX234" fmla="*/ 4778 w 10000"/>
                <a:gd name="connsiteY234" fmla="*/ 1134 h 10000"/>
                <a:gd name="connsiteX235" fmla="*/ 4778 w 10000"/>
                <a:gd name="connsiteY235" fmla="*/ 1134 h 10000"/>
                <a:gd name="connsiteX236" fmla="*/ 4778 w 10000"/>
                <a:gd name="connsiteY236" fmla="*/ 1134 h 10000"/>
                <a:gd name="connsiteX237" fmla="*/ 4778 w 10000"/>
                <a:gd name="connsiteY237" fmla="*/ 1134 h 10000"/>
                <a:gd name="connsiteX238" fmla="*/ 4778 w 10000"/>
                <a:gd name="connsiteY238" fmla="*/ 1134 h 10000"/>
                <a:gd name="connsiteX239" fmla="*/ 4788 w 10000"/>
                <a:gd name="connsiteY239" fmla="*/ 1123 h 10000"/>
                <a:gd name="connsiteX240" fmla="*/ 4788 w 10000"/>
                <a:gd name="connsiteY240" fmla="*/ 1123 h 10000"/>
                <a:gd name="connsiteX241" fmla="*/ 4788 w 10000"/>
                <a:gd name="connsiteY241" fmla="*/ 1123 h 10000"/>
                <a:gd name="connsiteX242" fmla="*/ 4788 w 10000"/>
                <a:gd name="connsiteY242" fmla="*/ 1123 h 10000"/>
                <a:gd name="connsiteX243" fmla="*/ 4788 w 10000"/>
                <a:gd name="connsiteY243" fmla="*/ 1114 h 10000"/>
                <a:gd name="connsiteX244" fmla="*/ 4788 w 10000"/>
                <a:gd name="connsiteY244" fmla="*/ 1114 h 10000"/>
                <a:gd name="connsiteX245" fmla="*/ 4788 w 10000"/>
                <a:gd name="connsiteY245" fmla="*/ 1114 h 10000"/>
                <a:gd name="connsiteX246" fmla="*/ 4788 w 10000"/>
                <a:gd name="connsiteY246" fmla="*/ 1114 h 10000"/>
                <a:gd name="connsiteX247" fmla="*/ 4788 w 10000"/>
                <a:gd name="connsiteY247" fmla="*/ 1104 h 10000"/>
                <a:gd name="connsiteX248" fmla="*/ 4788 w 10000"/>
                <a:gd name="connsiteY248" fmla="*/ 1104 h 10000"/>
                <a:gd name="connsiteX249" fmla="*/ 4788 w 10000"/>
                <a:gd name="connsiteY249" fmla="*/ 1104 h 10000"/>
                <a:gd name="connsiteX250" fmla="*/ 4788 w 10000"/>
                <a:gd name="connsiteY250" fmla="*/ 1104 h 10000"/>
                <a:gd name="connsiteX251" fmla="*/ 4788 w 10000"/>
                <a:gd name="connsiteY251" fmla="*/ 1094 h 10000"/>
                <a:gd name="connsiteX252" fmla="*/ 4788 w 10000"/>
                <a:gd name="connsiteY252" fmla="*/ 1094 h 10000"/>
                <a:gd name="connsiteX253" fmla="*/ 4859 w 10000"/>
                <a:gd name="connsiteY253" fmla="*/ 853 h 10000"/>
                <a:gd name="connsiteX254" fmla="*/ 4909 w 10000"/>
                <a:gd name="connsiteY254" fmla="*/ 640 h 10000"/>
                <a:gd name="connsiteX255" fmla="*/ 4919 w 10000"/>
                <a:gd name="connsiteY255" fmla="*/ 553 h 10000"/>
                <a:gd name="connsiteX256" fmla="*/ 4919 w 10000"/>
                <a:gd name="connsiteY256" fmla="*/ 454 h 10000"/>
                <a:gd name="connsiteX257" fmla="*/ 4909 w 10000"/>
                <a:gd name="connsiteY257" fmla="*/ 377 h 10000"/>
                <a:gd name="connsiteX258" fmla="*/ 4899 w 10000"/>
                <a:gd name="connsiteY258" fmla="*/ 300 h 10000"/>
                <a:gd name="connsiteX259" fmla="*/ 4859 w 10000"/>
                <a:gd name="connsiteY259" fmla="*/ 233 h 10000"/>
                <a:gd name="connsiteX260" fmla="*/ 4829 w 10000"/>
                <a:gd name="connsiteY260" fmla="*/ 175 h 10000"/>
                <a:gd name="connsiteX261" fmla="*/ 4778 w 10000"/>
                <a:gd name="connsiteY261" fmla="*/ 115 h 10000"/>
                <a:gd name="connsiteX262" fmla="*/ 4708 w 10000"/>
                <a:gd name="connsiteY262" fmla="*/ 77 h 10000"/>
                <a:gd name="connsiteX263" fmla="*/ 4627 w 10000"/>
                <a:gd name="connsiteY263" fmla="*/ 47 h 10000"/>
                <a:gd name="connsiteX264" fmla="*/ 4536 w 10000"/>
                <a:gd name="connsiteY264" fmla="*/ 9 h 10000"/>
                <a:gd name="connsiteX265" fmla="*/ 4425 w 10000"/>
                <a:gd name="connsiteY265" fmla="*/ 0 h 10000"/>
                <a:gd name="connsiteX266" fmla="*/ 4304 w 10000"/>
                <a:gd name="connsiteY266" fmla="*/ 0 h 10000"/>
                <a:gd name="connsiteX267" fmla="*/ 4304 w 10000"/>
                <a:gd name="connsiteY267" fmla="*/ 0 h 10000"/>
                <a:gd name="connsiteX268" fmla="*/ 4304 w 10000"/>
                <a:gd name="connsiteY268" fmla="*/ 0 h 10000"/>
                <a:gd name="connsiteX0" fmla="*/ 4304 w 10000"/>
                <a:gd name="connsiteY0" fmla="*/ 0 h 10000"/>
                <a:gd name="connsiteX1" fmla="*/ 4304 w 10000"/>
                <a:gd name="connsiteY1" fmla="*/ 0 h 10000"/>
                <a:gd name="connsiteX2" fmla="*/ 4304 w 10000"/>
                <a:gd name="connsiteY2" fmla="*/ 0 h 10000"/>
                <a:gd name="connsiteX3" fmla="*/ 4163 w 10000"/>
                <a:gd name="connsiteY3" fmla="*/ 0 h 10000"/>
                <a:gd name="connsiteX4" fmla="*/ 4002 w 10000"/>
                <a:gd name="connsiteY4" fmla="*/ 9 h 10000"/>
                <a:gd name="connsiteX5" fmla="*/ 3851 w 10000"/>
                <a:gd name="connsiteY5" fmla="*/ 30 h 10000"/>
                <a:gd name="connsiteX6" fmla="*/ 3659 w 10000"/>
                <a:gd name="connsiteY6" fmla="*/ 68 h 10000"/>
                <a:gd name="connsiteX7" fmla="*/ 3659 w 10000"/>
                <a:gd name="connsiteY7" fmla="*/ 68 h 10000"/>
                <a:gd name="connsiteX8" fmla="*/ 3659 w 10000"/>
                <a:gd name="connsiteY8" fmla="*/ 68 h 10000"/>
                <a:gd name="connsiteX9" fmla="*/ 3659 w 10000"/>
                <a:gd name="connsiteY9" fmla="*/ 68 h 10000"/>
                <a:gd name="connsiteX10" fmla="*/ 3649 w 10000"/>
                <a:gd name="connsiteY10" fmla="*/ 68 h 10000"/>
                <a:gd name="connsiteX11" fmla="*/ 3649 w 10000"/>
                <a:gd name="connsiteY11" fmla="*/ 68 h 10000"/>
                <a:gd name="connsiteX12" fmla="*/ 3649 w 10000"/>
                <a:gd name="connsiteY12" fmla="*/ 77 h 10000"/>
                <a:gd name="connsiteX13" fmla="*/ 3649 w 10000"/>
                <a:gd name="connsiteY13" fmla="*/ 77 h 10000"/>
                <a:gd name="connsiteX14" fmla="*/ 3649 w 10000"/>
                <a:gd name="connsiteY14" fmla="*/ 77 h 10000"/>
                <a:gd name="connsiteX15" fmla="*/ 3407 w 10000"/>
                <a:gd name="connsiteY15" fmla="*/ 135 h 10000"/>
                <a:gd name="connsiteX16" fmla="*/ 3216 w 10000"/>
                <a:gd name="connsiteY16" fmla="*/ 194 h 10000"/>
                <a:gd name="connsiteX17" fmla="*/ 3054 w 10000"/>
                <a:gd name="connsiteY17" fmla="*/ 272 h 10000"/>
                <a:gd name="connsiteX18" fmla="*/ 2913 w 10000"/>
                <a:gd name="connsiteY18" fmla="*/ 350 h 10000"/>
                <a:gd name="connsiteX19" fmla="*/ 2833 w 10000"/>
                <a:gd name="connsiteY19" fmla="*/ 436 h 10000"/>
                <a:gd name="connsiteX20" fmla="*/ 2792 w 10000"/>
                <a:gd name="connsiteY20" fmla="*/ 475 h 10000"/>
                <a:gd name="connsiteX21" fmla="*/ 2772 w 10000"/>
                <a:gd name="connsiteY21" fmla="*/ 523 h 10000"/>
                <a:gd name="connsiteX22" fmla="*/ 2732 w 10000"/>
                <a:gd name="connsiteY22" fmla="*/ 628 h 10000"/>
                <a:gd name="connsiteX23" fmla="*/ 2722 w 10000"/>
                <a:gd name="connsiteY23" fmla="*/ 746 h 10000"/>
                <a:gd name="connsiteX24" fmla="*/ 2722 w 10000"/>
                <a:gd name="connsiteY24" fmla="*/ 746 h 10000"/>
                <a:gd name="connsiteX25" fmla="*/ 2732 w 10000"/>
                <a:gd name="connsiteY25" fmla="*/ 881 h 10000"/>
                <a:gd name="connsiteX26" fmla="*/ 2762 w 10000"/>
                <a:gd name="connsiteY26" fmla="*/ 1008 h 10000"/>
                <a:gd name="connsiteX27" fmla="*/ 2792 w 10000"/>
                <a:gd name="connsiteY27" fmla="*/ 1153 h 10000"/>
                <a:gd name="connsiteX28" fmla="*/ 2853 w 10000"/>
                <a:gd name="connsiteY28" fmla="*/ 1316 h 10000"/>
                <a:gd name="connsiteX29" fmla="*/ 2984 w 10000"/>
                <a:gd name="connsiteY29" fmla="*/ 1666 h 10000"/>
                <a:gd name="connsiteX30" fmla="*/ 3125 w 10000"/>
                <a:gd name="connsiteY30" fmla="*/ 2093 h 10000"/>
                <a:gd name="connsiteX31" fmla="*/ 3125 w 10000"/>
                <a:gd name="connsiteY31" fmla="*/ 2093 h 10000"/>
                <a:gd name="connsiteX32" fmla="*/ 3125 w 10000"/>
                <a:gd name="connsiteY32" fmla="*/ 2093 h 10000"/>
                <a:gd name="connsiteX33" fmla="*/ 3125 w 10000"/>
                <a:gd name="connsiteY33" fmla="*/ 2104 h 10000"/>
                <a:gd name="connsiteX34" fmla="*/ 3125 w 10000"/>
                <a:gd name="connsiteY34" fmla="*/ 2104 h 10000"/>
                <a:gd name="connsiteX35" fmla="*/ 3135 w 10000"/>
                <a:gd name="connsiteY35" fmla="*/ 2113 h 10000"/>
                <a:gd name="connsiteX36" fmla="*/ 3135 w 10000"/>
                <a:gd name="connsiteY36" fmla="*/ 2113 h 10000"/>
                <a:gd name="connsiteX37" fmla="*/ 3175 w 10000"/>
                <a:gd name="connsiteY37" fmla="*/ 2229 h 10000"/>
                <a:gd name="connsiteX38" fmla="*/ 3196 w 10000"/>
                <a:gd name="connsiteY38" fmla="*/ 2346 h 10000"/>
                <a:gd name="connsiteX39" fmla="*/ 3216 w 10000"/>
                <a:gd name="connsiteY39" fmla="*/ 2452 h 10000"/>
                <a:gd name="connsiteX40" fmla="*/ 3216 w 10000"/>
                <a:gd name="connsiteY40" fmla="*/ 2550 h 10000"/>
                <a:gd name="connsiteX41" fmla="*/ 3196 w 10000"/>
                <a:gd name="connsiteY41" fmla="*/ 2626 h 10000"/>
                <a:gd name="connsiteX42" fmla="*/ 3175 w 10000"/>
                <a:gd name="connsiteY42" fmla="*/ 2703 h 10000"/>
                <a:gd name="connsiteX43" fmla="*/ 3145 w 10000"/>
                <a:gd name="connsiteY43" fmla="*/ 2763 h 10000"/>
                <a:gd name="connsiteX44" fmla="*/ 3105 w 10000"/>
                <a:gd name="connsiteY44" fmla="*/ 2811 h 10000"/>
                <a:gd name="connsiteX45" fmla="*/ 3065 w 10000"/>
                <a:gd name="connsiteY45" fmla="*/ 2849 h 10000"/>
                <a:gd name="connsiteX46" fmla="*/ 3004 w 10000"/>
                <a:gd name="connsiteY46" fmla="*/ 2888 h 10000"/>
                <a:gd name="connsiteX47" fmla="*/ 2944 w 10000"/>
                <a:gd name="connsiteY47" fmla="*/ 2917 h 10000"/>
                <a:gd name="connsiteX48" fmla="*/ 2873 w 10000"/>
                <a:gd name="connsiteY48" fmla="*/ 2936 h 10000"/>
                <a:gd name="connsiteX49" fmla="*/ 2722 w 10000"/>
                <a:gd name="connsiteY49" fmla="*/ 2955 h 10000"/>
                <a:gd name="connsiteX50" fmla="*/ 2550 w 10000"/>
                <a:gd name="connsiteY50" fmla="*/ 2975 h 10000"/>
                <a:gd name="connsiteX51" fmla="*/ 2550 w 10000"/>
                <a:gd name="connsiteY51" fmla="*/ 2975 h 10000"/>
                <a:gd name="connsiteX52" fmla="*/ 2550 w 10000"/>
                <a:gd name="connsiteY52" fmla="*/ 2975 h 10000"/>
                <a:gd name="connsiteX53" fmla="*/ 2550 w 10000"/>
                <a:gd name="connsiteY53" fmla="*/ 2975 h 10000"/>
                <a:gd name="connsiteX54" fmla="*/ 2550 w 10000"/>
                <a:gd name="connsiteY54" fmla="*/ 2975 h 10000"/>
                <a:gd name="connsiteX55" fmla="*/ 2550 w 10000"/>
                <a:gd name="connsiteY55" fmla="*/ 2975 h 10000"/>
                <a:gd name="connsiteX56" fmla="*/ 2550 w 10000"/>
                <a:gd name="connsiteY56" fmla="*/ 2975 h 10000"/>
                <a:gd name="connsiteX57" fmla="*/ 2550 w 10000"/>
                <a:gd name="connsiteY57" fmla="*/ 2975 h 10000"/>
                <a:gd name="connsiteX58" fmla="*/ 2339 w 10000"/>
                <a:gd name="connsiteY58" fmla="*/ 2975 h 10000"/>
                <a:gd name="connsiteX59" fmla="*/ 2127 w 10000"/>
                <a:gd name="connsiteY59" fmla="*/ 2946 h 10000"/>
                <a:gd name="connsiteX60" fmla="*/ 2127 w 10000"/>
                <a:gd name="connsiteY60" fmla="*/ 2946 h 10000"/>
                <a:gd name="connsiteX61" fmla="*/ 1804 w 10000"/>
                <a:gd name="connsiteY61" fmla="*/ 2917 h 10000"/>
                <a:gd name="connsiteX62" fmla="*/ 1502 w 10000"/>
                <a:gd name="connsiteY62" fmla="*/ 2897 h 10000"/>
                <a:gd name="connsiteX63" fmla="*/ 1502 w 10000"/>
                <a:gd name="connsiteY63" fmla="*/ 2897 h 10000"/>
                <a:gd name="connsiteX64" fmla="*/ 1230 w 10000"/>
                <a:gd name="connsiteY64" fmla="*/ 2888 h 10000"/>
                <a:gd name="connsiteX65" fmla="*/ 867 w 10000"/>
                <a:gd name="connsiteY65" fmla="*/ 2868 h 10000"/>
                <a:gd name="connsiteX66" fmla="*/ 0 w 10000"/>
                <a:gd name="connsiteY66" fmla="*/ 2781 h 10000"/>
                <a:gd name="connsiteX67" fmla="*/ 0 w 10000"/>
                <a:gd name="connsiteY67" fmla="*/ 10000 h 10000"/>
                <a:gd name="connsiteX68" fmla="*/ 9990 w 10000"/>
                <a:gd name="connsiteY68" fmla="*/ 10000 h 10000"/>
                <a:gd name="connsiteX69" fmla="*/ 9990 w 10000"/>
                <a:gd name="connsiteY69" fmla="*/ 10000 h 10000"/>
                <a:gd name="connsiteX70" fmla="*/ 9990 w 10000"/>
                <a:gd name="connsiteY70" fmla="*/ 9847 h 10000"/>
                <a:gd name="connsiteX71" fmla="*/ 10000 w 10000"/>
                <a:gd name="connsiteY71" fmla="*/ 9477 h 10000"/>
                <a:gd name="connsiteX72" fmla="*/ 9970 w 10000"/>
                <a:gd name="connsiteY72" fmla="*/ 9168 h 10000"/>
                <a:gd name="connsiteX73" fmla="*/ 9940 w 10000"/>
                <a:gd name="connsiteY73" fmla="*/ 8895 h 10000"/>
                <a:gd name="connsiteX74" fmla="*/ 9879 w 10000"/>
                <a:gd name="connsiteY74" fmla="*/ 8673 h 10000"/>
                <a:gd name="connsiteX75" fmla="*/ 9798 w 10000"/>
                <a:gd name="connsiteY75" fmla="*/ 8470 h 10000"/>
                <a:gd name="connsiteX76" fmla="*/ 9718 w 10000"/>
                <a:gd name="connsiteY76" fmla="*/ 8314 h 10000"/>
                <a:gd name="connsiteX77" fmla="*/ 9617 w 10000"/>
                <a:gd name="connsiteY77" fmla="*/ 8188 h 10000"/>
                <a:gd name="connsiteX78" fmla="*/ 9506 w 10000"/>
                <a:gd name="connsiteY78" fmla="*/ 8091 h 10000"/>
                <a:gd name="connsiteX79" fmla="*/ 9395 w 10000"/>
                <a:gd name="connsiteY79" fmla="*/ 8024 h 10000"/>
                <a:gd name="connsiteX80" fmla="*/ 9274 w 10000"/>
                <a:gd name="connsiteY80" fmla="*/ 7976 h 10000"/>
                <a:gd name="connsiteX81" fmla="*/ 9153 w 10000"/>
                <a:gd name="connsiteY81" fmla="*/ 7947 h 10000"/>
                <a:gd name="connsiteX82" fmla="*/ 9022 w 10000"/>
                <a:gd name="connsiteY82" fmla="*/ 7926 h 10000"/>
                <a:gd name="connsiteX83" fmla="*/ 8901 w 10000"/>
                <a:gd name="connsiteY83" fmla="*/ 7926 h 10000"/>
                <a:gd name="connsiteX84" fmla="*/ 8901 w 10000"/>
                <a:gd name="connsiteY84" fmla="*/ 7926 h 10000"/>
                <a:gd name="connsiteX85" fmla="*/ 8901 w 10000"/>
                <a:gd name="connsiteY85" fmla="*/ 7926 h 10000"/>
                <a:gd name="connsiteX86" fmla="*/ 8901 w 10000"/>
                <a:gd name="connsiteY86" fmla="*/ 7926 h 10000"/>
                <a:gd name="connsiteX87" fmla="*/ 8901 w 10000"/>
                <a:gd name="connsiteY87" fmla="*/ 7926 h 10000"/>
                <a:gd name="connsiteX88" fmla="*/ 8901 w 10000"/>
                <a:gd name="connsiteY88" fmla="*/ 7926 h 10000"/>
                <a:gd name="connsiteX89" fmla="*/ 8700 w 10000"/>
                <a:gd name="connsiteY89" fmla="*/ 7926 h 10000"/>
                <a:gd name="connsiteX90" fmla="*/ 8528 w 10000"/>
                <a:gd name="connsiteY90" fmla="*/ 7947 h 10000"/>
                <a:gd name="connsiteX91" fmla="*/ 8528 w 10000"/>
                <a:gd name="connsiteY91" fmla="*/ 7947 h 10000"/>
                <a:gd name="connsiteX92" fmla="*/ 8528 w 10000"/>
                <a:gd name="connsiteY92" fmla="*/ 7947 h 10000"/>
                <a:gd name="connsiteX93" fmla="*/ 8528 w 10000"/>
                <a:gd name="connsiteY93" fmla="*/ 7947 h 10000"/>
                <a:gd name="connsiteX94" fmla="*/ 8518 w 10000"/>
                <a:gd name="connsiteY94" fmla="*/ 7955 h 10000"/>
                <a:gd name="connsiteX95" fmla="*/ 8518 w 10000"/>
                <a:gd name="connsiteY95" fmla="*/ 7955 h 10000"/>
                <a:gd name="connsiteX96" fmla="*/ 8154 w 10000"/>
                <a:gd name="connsiteY96" fmla="*/ 7441 h 10000"/>
                <a:gd name="connsiteX97" fmla="*/ 8135 w 10000"/>
                <a:gd name="connsiteY97" fmla="*/ 8024 h 10000"/>
                <a:gd name="connsiteX98" fmla="*/ 7671 w 10000"/>
                <a:gd name="connsiteY98" fmla="*/ 8139 h 10000"/>
                <a:gd name="connsiteX99" fmla="*/ 7671 w 10000"/>
                <a:gd name="connsiteY99" fmla="*/ 8139 h 10000"/>
                <a:gd name="connsiteX100" fmla="*/ 7671 w 10000"/>
                <a:gd name="connsiteY100" fmla="*/ 8139 h 10000"/>
                <a:gd name="connsiteX101" fmla="*/ 7671 w 10000"/>
                <a:gd name="connsiteY101" fmla="*/ 8139 h 10000"/>
                <a:gd name="connsiteX102" fmla="*/ 7661 w 10000"/>
                <a:gd name="connsiteY102" fmla="*/ 8139 h 10000"/>
                <a:gd name="connsiteX103" fmla="*/ 7661 w 10000"/>
                <a:gd name="connsiteY103" fmla="*/ 8139 h 10000"/>
                <a:gd name="connsiteX104" fmla="*/ 7450 w 10000"/>
                <a:gd name="connsiteY104" fmla="*/ 8188 h 10000"/>
                <a:gd name="connsiteX105" fmla="*/ 7248 w 10000"/>
                <a:gd name="connsiteY105" fmla="*/ 8237 h 10000"/>
                <a:gd name="connsiteX106" fmla="*/ 7036 w 10000"/>
                <a:gd name="connsiteY106" fmla="*/ 8275 h 10000"/>
                <a:gd name="connsiteX107" fmla="*/ 6835 w 10000"/>
                <a:gd name="connsiteY107" fmla="*/ 8275 h 10000"/>
                <a:gd name="connsiteX108" fmla="*/ 6835 w 10000"/>
                <a:gd name="connsiteY108" fmla="*/ 8275 h 10000"/>
                <a:gd name="connsiteX109" fmla="*/ 6835 w 10000"/>
                <a:gd name="connsiteY109" fmla="*/ 8275 h 10000"/>
                <a:gd name="connsiteX110" fmla="*/ 6835 w 10000"/>
                <a:gd name="connsiteY110" fmla="*/ 8275 h 10000"/>
                <a:gd name="connsiteX111" fmla="*/ 6835 w 10000"/>
                <a:gd name="connsiteY111" fmla="*/ 8275 h 10000"/>
                <a:gd name="connsiteX112" fmla="*/ 6835 w 10000"/>
                <a:gd name="connsiteY112" fmla="*/ 8275 h 10000"/>
                <a:gd name="connsiteX113" fmla="*/ 6835 w 10000"/>
                <a:gd name="connsiteY113" fmla="*/ 8275 h 10000"/>
                <a:gd name="connsiteX114" fmla="*/ 6835 w 10000"/>
                <a:gd name="connsiteY114" fmla="*/ 8275 h 10000"/>
                <a:gd name="connsiteX115" fmla="*/ 6663 w 10000"/>
                <a:gd name="connsiteY115" fmla="*/ 8275 h 10000"/>
                <a:gd name="connsiteX116" fmla="*/ 6512 w 10000"/>
                <a:gd name="connsiteY116" fmla="*/ 8237 h 10000"/>
                <a:gd name="connsiteX117" fmla="*/ 6442 w 10000"/>
                <a:gd name="connsiteY117" fmla="*/ 8207 h 10000"/>
                <a:gd name="connsiteX118" fmla="*/ 6381 w 10000"/>
                <a:gd name="connsiteY118" fmla="*/ 8177 h 10000"/>
                <a:gd name="connsiteX119" fmla="*/ 6321 w 10000"/>
                <a:gd name="connsiteY119" fmla="*/ 8139 h 10000"/>
                <a:gd name="connsiteX120" fmla="*/ 6270 w 10000"/>
                <a:gd name="connsiteY120" fmla="*/ 8091 h 10000"/>
                <a:gd name="connsiteX121" fmla="*/ 6220 w 10000"/>
                <a:gd name="connsiteY121" fmla="*/ 8032 h 10000"/>
                <a:gd name="connsiteX122" fmla="*/ 6169 w 10000"/>
                <a:gd name="connsiteY122" fmla="*/ 7965 h 10000"/>
                <a:gd name="connsiteX123" fmla="*/ 6149 w 10000"/>
                <a:gd name="connsiteY123" fmla="*/ 7898 h 10000"/>
                <a:gd name="connsiteX124" fmla="*/ 6109 w 10000"/>
                <a:gd name="connsiteY124" fmla="*/ 7810 h 10000"/>
                <a:gd name="connsiteX125" fmla="*/ 6099 w 10000"/>
                <a:gd name="connsiteY125" fmla="*/ 7723 h 10000"/>
                <a:gd name="connsiteX126" fmla="*/ 6089 w 10000"/>
                <a:gd name="connsiteY126" fmla="*/ 7617 h 10000"/>
                <a:gd name="connsiteX127" fmla="*/ 6089 w 10000"/>
                <a:gd name="connsiteY127" fmla="*/ 7501 h 10000"/>
                <a:gd name="connsiteX128" fmla="*/ 6089 w 10000"/>
                <a:gd name="connsiteY128" fmla="*/ 7374 h 10000"/>
                <a:gd name="connsiteX129" fmla="*/ 6089 w 10000"/>
                <a:gd name="connsiteY129" fmla="*/ 7374 h 10000"/>
                <a:gd name="connsiteX130" fmla="*/ 6089 w 10000"/>
                <a:gd name="connsiteY130" fmla="*/ 7374 h 10000"/>
                <a:gd name="connsiteX131" fmla="*/ 6089 w 10000"/>
                <a:gd name="connsiteY131" fmla="*/ 7374 h 10000"/>
                <a:gd name="connsiteX132" fmla="*/ 6089 w 10000"/>
                <a:gd name="connsiteY132" fmla="*/ 7344 h 10000"/>
                <a:gd name="connsiteX133" fmla="*/ 6089 w 10000"/>
                <a:gd name="connsiteY133" fmla="*/ 7344 h 10000"/>
                <a:gd name="connsiteX134" fmla="*/ 6129 w 10000"/>
                <a:gd name="connsiteY134" fmla="*/ 7016 h 10000"/>
                <a:gd name="connsiteX135" fmla="*/ 6179 w 10000"/>
                <a:gd name="connsiteY135" fmla="*/ 6754 h 10000"/>
                <a:gd name="connsiteX136" fmla="*/ 6240 w 10000"/>
                <a:gd name="connsiteY136" fmla="*/ 6531 h 10000"/>
                <a:gd name="connsiteX137" fmla="*/ 6280 w 10000"/>
                <a:gd name="connsiteY137" fmla="*/ 6453 h 10000"/>
                <a:gd name="connsiteX138" fmla="*/ 6321 w 10000"/>
                <a:gd name="connsiteY138" fmla="*/ 6366 h 10000"/>
                <a:gd name="connsiteX139" fmla="*/ 6351 w 10000"/>
                <a:gd name="connsiteY139" fmla="*/ 6309 h 10000"/>
                <a:gd name="connsiteX140" fmla="*/ 6401 w 10000"/>
                <a:gd name="connsiteY140" fmla="*/ 6250 h 10000"/>
                <a:gd name="connsiteX141" fmla="*/ 6452 w 10000"/>
                <a:gd name="connsiteY141" fmla="*/ 6202 h 10000"/>
                <a:gd name="connsiteX142" fmla="*/ 6512 w 10000"/>
                <a:gd name="connsiteY142" fmla="*/ 6163 h 10000"/>
                <a:gd name="connsiteX143" fmla="*/ 6563 w 10000"/>
                <a:gd name="connsiteY143" fmla="*/ 6134 h 10000"/>
                <a:gd name="connsiteX144" fmla="*/ 6623 w 10000"/>
                <a:gd name="connsiteY144" fmla="*/ 6125 h 10000"/>
                <a:gd name="connsiteX145" fmla="*/ 6694 w 10000"/>
                <a:gd name="connsiteY145" fmla="*/ 6105 h 10000"/>
                <a:gd name="connsiteX146" fmla="*/ 6774 w 10000"/>
                <a:gd name="connsiteY146" fmla="*/ 6096 h 10000"/>
                <a:gd name="connsiteX147" fmla="*/ 6774 w 10000"/>
                <a:gd name="connsiteY147" fmla="*/ 6096 h 10000"/>
                <a:gd name="connsiteX148" fmla="*/ 6774 w 10000"/>
                <a:gd name="connsiteY148" fmla="*/ 6096 h 10000"/>
                <a:gd name="connsiteX149" fmla="*/ 6774 w 10000"/>
                <a:gd name="connsiteY149" fmla="*/ 6096 h 10000"/>
                <a:gd name="connsiteX150" fmla="*/ 6774 w 10000"/>
                <a:gd name="connsiteY150" fmla="*/ 6096 h 10000"/>
                <a:gd name="connsiteX151" fmla="*/ 6774 w 10000"/>
                <a:gd name="connsiteY151" fmla="*/ 6096 h 10000"/>
                <a:gd name="connsiteX152" fmla="*/ 6774 w 10000"/>
                <a:gd name="connsiteY152" fmla="*/ 6096 h 10000"/>
                <a:gd name="connsiteX153" fmla="*/ 6774 w 10000"/>
                <a:gd name="connsiteY153" fmla="*/ 6096 h 10000"/>
                <a:gd name="connsiteX154" fmla="*/ 6875 w 10000"/>
                <a:gd name="connsiteY154" fmla="*/ 6105 h 10000"/>
                <a:gd name="connsiteX155" fmla="*/ 7006 w 10000"/>
                <a:gd name="connsiteY155" fmla="*/ 6134 h 10000"/>
                <a:gd name="connsiteX156" fmla="*/ 7137 w 10000"/>
                <a:gd name="connsiteY156" fmla="*/ 6154 h 10000"/>
                <a:gd name="connsiteX157" fmla="*/ 7268 w 10000"/>
                <a:gd name="connsiteY157" fmla="*/ 6202 h 10000"/>
                <a:gd name="connsiteX158" fmla="*/ 7601 w 10000"/>
                <a:gd name="connsiteY158" fmla="*/ 6318 h 10000"/>
                <a:gd name="connsiteX159" fmla="*/ 7964 w 10000"/>
                <a:gd name="connsiteY159" fmla="*/ 6464 h 10000"/>
                <a:gd name="connsiteX160" fmla="*/ 7964 w 10000"/>
                <a:gd name="connsiteY160" fmla="*/ 6464 h 10000"/>
                <a:gd name="connsiteX161" fmla="*/ 7984 w 10000"/>
                <a:gd name="connsiteY161" fmla="*/ 6464 h 10000"/>
                <a:gd name="connsiteX162" fmla="*/ 7984 w 10000"/>
                <a:gd name="connsiteY162" fmla="*/ 6464 h 10000"/>
                <a:gd name="connsiteX163" fmla="*/ 7994 w 10000"/>
                <a:gd name="connsiteY163" fmla="*/ 6464 h 10000"/>
                <a:gd name="connsiteX164" fmla="*/ 7994 w 10000"/>
                <a:gd name="connsiteY164" fmla="*/ 6464 h 10000"/>
                <a:gd name="connsiteX165" fmla="*/ 8216 w 10000"/>
                <a:gd name="connsiteY165" fmla="*/ 6540 h 10000"/>
                <a:gd name="connsiteX166" fmla="*/ 8407 w 10000"/>
                <a:gd name="connsiteY166" fmla="*/ 6601 h 10000"/>
                <a:gd name="connsiteX167" fmla="*/ 8599 w 10000"/>
                <a:gd name="connsiteY167" fmla="*/ 6639 h 10000"/>
                <a:gd name="connsiteX168" fmla="*/ 8770 w 10000"/>
                <a:gd name="connsiteY168" fmla="*/ 6648 h 10000"/>
                <a:gd name="connsiteX169" fmla="*/ 8770 w 10000"/>
                <a:gd name="connsiteY169" fmla="*/ 6648 h 10000"/>
                <a:gd name="connsiteX170" fmla="*/ 8770 w 10000"/>
                <a:gd name="connsiteY170" fmla="*/ 6648 h 10000"/>
                <a:gd name="connsiteX171" fmla="*/ 8770 w 10000"/>
                <a:gd name="connsiteY171" fmla="*/ 6648 h 10000"/>
                <a:gd name="connsiteX172" fmla="*/ 8770 w 10000"/>
                <a:gd name="connsiteY172" fmla="*/ 6648 h 10000"/>
                <a:gd name="connsiteX173" fmla="*/ 8770 w 10000"/>
                <a:gd name="connsiteY173" fmla="*/ 6648 h 10000"/>
                <a:gd name="connsiteX174" fmla="*/ 8911 w 10000"/>
                <a:gd name="connsiteY174" fmla="*/ 6639 h 10000"/>
                <a:gd name="connsiteX175" fmla="*/ 9032 w 10000"/>
                <a:gd name="connsiteY175" fmla="*/ 6601 h 10000"/>
                <a:gd name="connsiteX176" fmla="*/ 9093 w 10000"/>
                <a:gd name="connsiteY176" fmla="*/ 6578 h 10000"/>
                <a:gd name="connsiteX177" fmla="*/ 9143 w 10000"/>
                <a:gd name="connsiteY177" fmla="*/ 6550 h 10000"/>
                <a:gd name="connsiteX178" fmla="*/ 9194 w 10000"/>
                <a:gd name="connsiteY178" fmla="*/ 6522 h 10000"/>
                <a:gd name="connsiteX179" fmla="*/ 9244 w 10000"/>
                <a:gd name="connsiteY179" fmla="*/ 6473 h 10000"/>
                <a:gd name="connsiteX180" fmla="*/ 9274 w 10000"/>
                <a:gd name="connsiteY180" fmla="*/ 6426 h 10000"/>
                <a:gd name="connsiteX181" fmla="*/ 9315 w 10000"/>
                <a:gd name="connsiteY181" fmla="*/ 6366 h 10000"/>
                <a:gd name="connsiteX182" fmla="*/ 9375 w 10000"/>
                <a:gd name="connsiteY182" fmla="*/ 6232 h 10000"/>
                <a:gd name="connsiteX183" fmla="*/ 9425 w 10000"/>
                <a:gd name="connsiteY183" fmla="*/ 6047 h 10000"/>
                <a:gd name="connsiteX184" fmla="*/ 9446 w 10000"/>
                <a:gd name="connsiteY184" fmla="*/ 5853 h 10000"/>
                <a:gd name="connsiteX185" fmla="*/ 9456 w 10000"/>
                <a:gd name="connsiteY185" fmla="*/ 5600 h 10000"/>
                <a:gd name="connsiteX186" fmla="*/ 9446 w 10000"/>
                <a:gd name="connsiteY186" fmla="*/ 5330 h 10000"/>
                <a:gd name="connsiteX187" fmla="*/ 9415 w 10000"/>
                <a:gd name="connsiteY187" fmla="*/ 5020 h 10000"/>
                <a:gd name="connsiteX188" fmla="*/ 9365 w 10000"/>
                <a:gd name="connsiteY188" fmla="*/ 4650 h 10000"/>
                <a:gd name="connsiteX189" fmla="*/ 9284 w 10000"/>
                <a:gd name="connsiteY189" fmla="*/ 4254 h 10000"/>
                <a:gd name="connsiteX190" fmla="*/ 9204 w 10000"/>
                <a:gd name="connsiteY190" fmla="*/ 3789 h 10000"/>
                <a:gd name="connsiteX191" fmla="*/ 9083 w 10000"/>
                <a:gd name="connsiteY191" fmla="*/ 3304 h 10000"/>
                <a:gd name="connsiteX192" fmla="*/ 8931 w 10000"/>
                <a:gd name="connsiteY192" fmla="*/ 2763 h 10000"/>
                <a:gd name="connsiteX193" fmla="*/ 8931 w 10000"/>
                <a:gd name="connsiteY193" fmla="*/ 2763 h 10000"/>
                <a:gd name="connsiteX194" fmla="*/ 8931 w 10000"/>
                <a:gd name="connsiteY194" fmla="*/ 2723 h 10000"/>
                <a:gd name="connsiteX195" fmla="*/ 8931 w 10000"/>
                <a:gd name="connsiteY195" fmla="*/ 2723 h 10000"/>
                <a:gd name="connsiteX196" fmla="*/ 8921 w 10000"/>
                <a:gd name="connsiteY196" fmla="*/ 2713 h 10000"/>
                <a:gd name="connsiteX197" fmla="*/ 8921 w 10000"/>
                <a:gd name="connsiteY197" fmla="*/ 2713 h 10000"/>
                <a:gd name="connsiteX198" fmla="*/ 8911 w 10000"/>
                <a:gd name="connsiteY198" fmla="*/ 2665 h 10000"/>
                <a:gd name="connsiteX199" fmla="*/ 8911 w 10000"/>
                <a:gd name="connsiteY199" fmla="*/ 2665 h 10000"/>
                <a:gd name="connsiteX200" fmla="*/ 8911 w 10000"/>
                <a:gd name="connsiteY200" fmla="*/ 2656 h 10000"/>
                <a:gd name="connsiteX201" fmla="*/ 8911 w 10000"/>
                <a:gd name="connsiteY201" fmla="*/ 2656 h 10000"/>
                <a:gd name="connsiteX202" fmla="*/ 8911 w 10000"/>
                <a:gd name="connsiteY202" fmla="*/ 2656 h 10000"/>
                <a:gd name="connsiteX203" fmla="*/ 8911 w 10000"/>
                <a:gd name="connsiteY203" fmla="*/ 2656 h 10000"/>
                <a:gd name="connsiteX204" fmla="*/ 8478 w 10000"/>
                <a:gd name="connsiteY204" fmla="*/ 2685 h 10000"/>
                <a:gd name="connsiteX205" fmla="*/ 8044 w 10000"/>
                <a:gd name="connsiteY205" fmla="*/ 2723 h 10000"/>
                <a:gd name="connsiteX206" fmla="*/ 7147 w 10000"/>
                <a:gd name="connsiteY206" fmla="*/ 2819 h 10000"/>
                <a:gd name="connsiteX207" fmla="*/ 6300 w 10000"/>
                <a:gd name="connsiteY207" fmla="*/ 2917 h 10000"/>
                <a:gd name="connsiteX208" fmla="*/ 5917 w 10000"/>
                <a:gd name="connsiteY208" fmla="*/ 2946 h 10000"/>
                <a:gd name="connsiteX209" fmla="*/ 5554 w 10000"/>
                <a:gd name="connsiteY209" fmla="*/ 2975 h 10000"/>
                <a:gd name="connsiteX210" fmla="*/ 5554 w 10000"/>
                <a:gd name="connsiteY210" fmla="*/ 2975 h 10000"/>
                <a:gd name="connsiteX211" fmla="*/ 5484 w 10000"/>
                <a:gd name="connsiteY211" fmla="*/ 2975 h 10000"/>
                <a:gd name="connsiteX212" fmla="*/ 5484 w 10000"/>
                <a:gd name="connsiteY212" fmla="*/ 2975 h 10000"/>
                <a:gd name="connsiteX213" fmla="*/ 5484 w 10000"/>
                <a:gd name="connsiteY213" fmla="*/ 2975 h 10000"/>
                <a:gd name="connsiteX214" fmla="*/ 5484 w 10000"/>
                <a:gd name="connsiteY214" fmla="*/ 2975 h 10000"/>
                <a:gd name="connsiteX215" fmla="*/ 5484 w 10000"/>
                <a:gd name="connsiteY215" fmla="*/ 2975 h 10000"/>
                <a:gd name="connsiteX216" fmla="*/ 5484 w 10000"/>
                <a:gd name="connsiteY216" fmla="*/ 2975 h 10000"/>
                <a:gd name="connsiteX217" fmla="*/ 5484 w 10000"/>
                <a:gd name="connsiteY217" fmla="*/ 2975 h 10000"/>
                <a:gd name="connsiteX218" fmla="*/ 5313 w 10000"/>
                <a:gd name="connsiteY218" fmla="*/ 2955 h 10000"/>
                <a:gd name="connsiteX219" fmla="*/ 5151 w 10000"/>
                <a:gd name="connsiteY219" fmla="*/ 2927 h 10000"/>
                <a:gd name="connsiteX220" fmla="*/ 5030 w 10000"/>
                <a:gd name="connsiteY220" fmla="*/ 2868 h 10000"/>
                <a:gd name="connsiteX221" fmla="*/ 4919 w 10000"/>
                <a:gd name="connsiteY221" fmla="*/ 2790 h 10000"/>
                <a:gd name="connsiteX222" fmla="*/ 4829 w 10000"/>
                <a:gd name="connsiteY222" fmla="*/ 2703 h 10000"/>
                <a:gd name="connsiteX223" fmla="*/ 4748 w 10000"/>
                <a:gd name="connsiteY223" fmla="*/ 2597 h 10000"/>
                <a:gd name="connsiteX224" fmla="*/ 4708 w 10000"/>
                <a:gd name="connsiteY224" fmla="*/ 2482 h 10000"/>
                <a:gd name="connsiteX225" fmla="*/ 4667 w 10000"/>
                <a:gd name="connsiteY225" fmla="*/ 2346 h 10000"/>
                <a:gd name="connsiteX226" fmla="*/ 4637 w 10000"/>
                <a:gd name="connsiteY226" fmla="*/ 2210 h 10000"/>
                <a:gd name="connsiteX227" fmla="*/ 4627 w 10000"/>
                <a:gd name="connsiteY227" fmla="*/ 2065 h 10000"/>
                <a:gd name="connsiteX228" fmla="*/ 4627 w 10000"/>
                <a:gd name="connsiteY228" fmla="*/ 1909 h 10000"/>
                <a:gd name="connsiteX229" fmla="*/ 4637 w 10000"/>
                <a:gd name="connsiteY229" fmla="*/ 1762 h 10000"/>
                <a:gd name="connsiteX230" fmla="*/ 4667 w 10000"/>
                <a:gd name="connsiteY230" fmla="*/ 1598 h 10000"/>
                <a:gd name="connsiteX231" fmla="*/ 4688 w 10000"/>
                <a:gd name="connsiteY231" fmla="*/ 1443 h 10000"/>
                <a:gd name="connsiteX232" fmla="*/ 4728 w 10000"/>
                <a:gd name="connsiteY232" fmla="*/ 1289 h 10000"/>
                <a:gd name="connsiteX233" fmla="*/ 4778 w 10000"/>
                <a:gd name="connsiteY233" fmla="*/ 1134 h 10000"/>
                <a:gd name="connsiteX234" fmla="*/ 4778 w 10000"/>
                <a:gd name="connsiteY234" fmla="*/ 1134 h 10000"/>
                <a:gd name="connsiteX235" fmla="*/ 4778 w 10000"/>
                <a:gd name="connsiteY235" fmla="*/ 1134 h 10000"/>
                <a:gd name="connsiteX236" fmla="*/ 4778 w 10000"/>
                <a:gd name="connsiteY236" fmla="*/ 1134 h 10000"/>
                <a:gd name="connsiteX237" fmla="*/ 4778 w 10000"/>
                <a:gd name="connsiteY237" fmla="*/ 1134 h 10000"/>
                <a:gd name="connsiteX238" fmla="*/ 4778 w 10000"/>
                <a:gd name="connsiteY238" fmla="*/ 1134 h 10000"/>
                <a:gd name="connsiteX239" fmla="*/ 4788 w 10000"/>
                <a:gd name="connsiteY239" fmla="*/ 1123 h 10000"/>
                <a:gd name="connsiteX240" fmla="*/ 4788 w 10000"/>
                <a:gd name="connsiteY240" fmla="*/ 1123 h 10000"/>
                <a:gd name="connsiteX241" fmla="*/ 4788 w 10000"/>
                <a:gd name="connsiteY241" fmla="*/ 1123 h 10000"/>
                <a:gd name="connsiteX242" fmla="*/ 4788 w 10000"/>
                <a:gd name="connsiteY242" fmla="*/ 1123 h 10000"/>
                <a:gd name="connsiteX243" fmla="*/ 4788 w 10000"/>
                <a:gd name="connsiteY243" fmla="*/ 1114 h 10000"/>
                <a:gd name="connsiteX244" fmla="*/ 4788 w 10000"/>
                <a:gd name="connsiteY244" fmla="*/ 1114 h 10000"/>
                <a:gd name="connsiteX245" fmla="*/ 4788 w 10000"/>
                <a:gd name="connsiteY245" fmla="*/ 1114 h 10000"/>
                <a:gd name="connsiteX246" fmla="*/ 4788 w 10000"/>
                <a:gd name="connsiteY246" fmla="*/ 1114 h 10000"/>
                <a:gd name="connsiteX247" fmla="*/ 4788 w 10000"/>
                <a:gd name="connsiteY247" fmla="*/ 1104 h 10000"/>
                <a:gd name="connsiteX248" fmla="*/ 4788 w 10000"/>
                <a:gd name="connsiteY248" fmla="*/ 1104 h 10000"/>
                <a:gd name="connsiteX249" fmla="*/ 4788 w 10000"/>
                <a:gd name="connsiteY249" fmla="*/ 1104 h 10000"/>
                <a:gd name="connsiteX250" fmla="*/ 4788 w 10000"/>
                <a:gd name="connsiteY250" fmla="*/ 1104 h 10000"/>
                <a:gd name="connsiteX251" fmla="*/ 4788 w 10000"/>
                <a:gd name="connsiteY251" fmla="*/ 1094 h 10000"/>
                <a:gd name="connsiteX252" fmla="*/ 4788 w 10000"/>
                <a:gd name="connsiteY252" fmla="*/ 1094 h 10000"/>
                <a:gd name="connsiteX253" fmla="*/ 4859 w 10000"/>
                <a:gd name="connsiteY253" fmla="*/ 853 h 10000"/>
                <a:gd name="connsiteX254" fmla="*/ 4909 w 10000"/>
                <a:gd name="connsiteY254" fmla="*/ 640 h 10000"/>
                <a:gd name="connsiteX255" fmla="*/ 4919 w 10000"/>
                <a:gd name="connsiteY255" fmla="*/ 553 h 10000"/>
                <a:gd name="connsiteX256" fmla="*/ 4919 w 10000"/>
                <a:gd name="connsiteY256" fmla="*/ 454 h 10000"/>
                <a:gd name="connsiteX257" fmla="*/ 4909 w 10000"/>
                <a:gd name="connsiteY257" fmla="*/ 377 h 10000"/>
                <a:gd name="connsiteX258" fmla="*/ 4899 w 10000"/>
                <a:gd name="connsiteY258" fmla="*/ 300 h 10000"/>
                <a:gd name="connsiteX259" fmla="*/ 4859 w 10000"/>
                <a:gd name="connsiteY259" fmla="*/ 233 h 10000"/>
                <a:gd name="connsiteX260" fmla="*/ 4829 w 10000"/>
                <a:gd name="connsiteY260" fmla="*/ 175 h 10000"/>
                <a:gd name="connsiteX261" fmla="*/ 4778 w 10000"/>
                <a:gd name="connsiteY261" fmla="*/ 115 h 10000"/>
                <a:gd name="connsiteX262" fmla="*/ 4708 w 10000"/>
                <a:gd name="connsiteY262" fmla="*/ 77 h 10000"/>
                <a:gd name="connsiteX263" fmla="*/ 4627 w 10000"/>
                <a:gd name="connsiteY263" fmla="*/ 47 h 10000"/>
                <a:gd name="connsiteX264" fmla="*/ 4536 w 10000"/>
                <a:gd name="connsiteY264" fmla="*/ 9 h 10000"/>
                <a:gd name="connsiteX265" fmla="*/ 4425 w 10000"/>
                <a:gd name="connsiteY265" fmla="*/ 0 h 10000"/>
                <a:gd name="connsiteX266" fmla="*/ 4304 w 10000"/>
                <a:gd name="connsiteY266" fmla="*/ 0 h 10000"/>
                <a:gd name="connsiteX267" fmla="*/ 4304 w 10000"/>
                <a:gd name="connsiteY267" fmla="*/ 0 h 10000"/>
                <a:gd name="connsiteX268" fmla="*/ 4304 w 10000"/>
                <a:gd name="connsiteY268" fmla="*/ 0 h 10000"/>
                <a:gd name="connsiteX0" fmla="*/ 4304 w 10000"/>
                <a:gd name="connsiteY0" fmla="*/ 0 h 10000"/>
                <a:gd name="connsiteX1" fmla="*/ 4304 w 10000"/>
                <a:gd name="connsiteY1" fmla="*/ 0 h 10000"/>
                <a:gd name="connsiteX2" fmla="*/ 4304 w 10000"/>
                <a:gd name="connsiteY2" fmla="*/ 0 h 10000"/>
                <a:gd name="connsiteX3" fmla="*/ 4163 w 10000"/>
                <a:gd name="connsiteY3" fmla="*/ 0 h 10000"/>
                <a:gd name="connsiteX4" fmla="*/ 4002 w 10000"/>
                <a:gd name="connsiteY4" fmla="*/ 9 h 10000"/>
                <a:gd name="connsiteX5" fmla="*/ 3851 w 10000"/>
                <a:gd name="connsiteY5" fmla="*/ 30 h 10000"/>
                <a:gd name="connsiteX6" fmla="*/ 3659 w 10000"/>
                <a:gd name="connsiteY6" fmla="*/ 68 h 10000"/>
                <a:gd name="connsiteX7" fmla="*/ 3659 w 10000"/>
                <a:gd name="connsiteY7" fmla="*/ 68 h 10000"/>
                <a:gd name="connsiteX8" fmla="*/ 3659 w 10000"/>
                <a:gd name="connsiteY8" fmla="*/ 68 h 10000"/>
                <a:gd name="connsiteX9" fmla="*/ 3659 w 10000"/>
                <a:gd name="connsiteY9" fmla="*/ 68 h 10000"/>
                <a:gd name="connsiteX10" fmla="*/ 3649 w 10000"/>
                <a:gd name="connsiteY10" fmla="*/ 68 h 10000"/>
                <a:gd name="connsiteX11" fmla="*/ 3649 w 10000"/>
                <a:gd name="connsiteY11" fmla="*/ 68 h 10000"/>
                <a:gd name="connsiteX12" fmla="*/ 3649 w 10000"/>
                <a:gd name="connsiteY12" fmla="*/ 77 h 10000"/>
                <a:gd name="connsiteX13" fmla="*/ 3649 w 10000"/>
                <a:gd name="connsiteY13" fmla="*/ 77 h 10000"/>
                <a:gd name="connsiteX14" fmla="*/ 3649 w 10000"/>
                <a:gd name="connsiteY14" fmla="*/ 77 h 10000"/>
                <a:gd name="connsiteX15" fmla="*/ 3407 w 10000"/>
                <a:gd name="connsiteY15" fmla="*/ 135 h 10000"/>
                <a:gd name="connsiteX16" fmla="*/ 3216 w 10000"/>
                <a:gd name="connsiteY16" fmla="*/ 194 h 10000"/>
                <a:gd name="connsiteX17" fmla="*/ 3054 w 10000"/>
                <a:gd name="connsiteY17" fmla="*/ 272 h 10000"/>
                <a:gd name="connsiteX18" fmla="*/ 2913 w 10000"/>
                <a:gd name="connsiteY18" fmla="*/ 350 h 10000"/>
                <a:gd name="connsiteX19" fmla="*/ 2833 w 10000"/>
                <a:gd name="connsiteY19" fmla="*/ 436 h 10000"/>
                <a:gd name="connsiteX20" fmla="*/ 2792 w 10000"/>
                <a:gd name="connsiteY20" fmla="*/ 475 h 10000"/>
                <a:gd name="connsiteX21" fmla="*/ 2772 w 10000"/>
                <a:gd name="connsiteY21" fmla="*/ 523 h 10000"/>
                <a:gd name="connsiteX22" fmla="*/ 2732 w 10000"/>
                <a:gd name="connsiteY22" fmla="*/ 628 h 10000"/>
                <a:gd name="connsiteX23" fmla="*/ 2722 w 10000"/>
                <a:gd name="connsiteY23" fmla="*/ 746 h 10000"/>
                <a:gd name="connsiteX24" fmla="*/ 2722 w 10000"/>
                <a:gd name="connsiteY24" fmla="*/ 746 h 10000"/>
                <a:gd name="connsiteX25" fmla="*/ 2732 w 10000"/>
                <a:gd name="connsiteY25" fmla="*/ 881 h 10000"/>
                <a:gd name="connsiteX26" fmla="*/ 2762 w 10000"/>
                <a:gd name="connsiteY26" fmla="*/ 1008 h 10000"/>
                <a:gd name="connsiteX27" fmla="*/ 2792 w 10000"/>
                <a:gd name="connsiteY27" fmla="*/ 1153 h 10000"/>
                <a:gd name="connsiteX28" fmla="*/ 2853 w 10000"/>
                <a:gd name="connsiteY28" fmla="*/ 1316 h 10000"/>
                <a:gd name="connsiteX29" fmla="*/ 2984 w 10000"/>
                <a:gd name="connsiteY29" fmla="*/ 1666 h 10000"/>
                <a:gd name="connsiteX30" fmla="*/ 3125 w 10000"/>
                <a:gd name="connsiteY30" fmla="*/ 2093 h 10000"/>
                <a:gd name="connsiteX31" fmla="*/ 3125 w 10000"/>
                <a:gd name="connsiteY31" fmla="*/ 2093 h 10000"/>
                <a:gd name="connsiteX32" fmla="*/ 3125 w 10000"/>
                <a:gd name="connsiteY32" fmla="*/ 2093 h 10000"/>
                <a:gd name="connsiteX33" fmla="*/ 3125 w 10000"/>
                <a:gd name="connsiteY33" fmla="*/ 2104 h 10000"/>
                <a:gd name="connsiteX34" fmla="*/ 3125 w 10000"/>
                <a:gd name="connsiteY34" fmla="*/ 2104 h 10000"/>
                <a:gd name="connsiteX35" fmla="*/ 3135 w 10000"/>
                <a:gd name="connsiteY35" fmla="*/ 2113 h 10000"/>
                <a:gd name="connsiteX36" fmla="*/ 3135 w 10000"/>
                <a:gd name="connsiteY36" fmla="*/ 2113 h 10000"/>
                <a:gd name="connsiteX37" fmla="*/ 3175 w 10000"/>
                <a:gd name="connsiteY37" fmla="*/ 2229 h 10000"/>
                <a:gd name="connsiteX38" fmla="*/ 3196 w 10000"/>
                <a:gd name="connsiteY38" fmla="*/ 2346 h 10000"/>
                <a:gd name="connsiteX39" fmla="*/ 3216 w 10000"/>
                <a:gd name="connsiteY39" fmla="*/ 2452 h 10000"/>
                <a:gd name="connsiteX40" fmla="*/ 3216 w 10000"/>
                <a:gd name="connsiteY40" fmla="*/ 2550 h 10000"/>
                <a:gd name="connsiteX41" fmla="*/ 3196 w 10000"/>
                <a:gd name="connsiteY41" fmla="*/ 2626 h 10000"/>
                <a:gd name="connsiteX42" fmla="*/ 3175 w 10000"/>
                <a:gd name="connsiteY42" fmla="*/ 2703 h 10000"/>
                <a:gd name="connsiteX43" fmla="*/ 3145 w 10000"/>
                <a:gd name="connsiteY43" fmla="*/ 2763 h 10000"/>
                <a:gd name="connsiteX44" fmla="*/ 3105 w 10000"/>
                <a:gd name="connsiteY44" fmla="*/ 2811 h 10000"/>
                <a:gd name="connsiteX45" fmla="*/ 3065 w 10000"/>
                <a:gd name="connsiteY45" fmla="*/ 2849 h 10000"/>
                <a:gd name="connsiteX46" fmla="*/ 3004 w 10000"/>
                <a:gd name="connsiteY46" fmla="*/ 2888 h 10000"/>
                <a:gd name="connsiteX47" fmla="*/ 2944 w 10000"/>
                <a:gd name="connsiteY47" fmla="*/ 2917 h 10000"/>
                <a:gd name="connsiteX48" fmla="*/ 2873 w 10000"/>
                <a:gd name="connsiteY48" fmla="*/ 2936 h 10000"/>
                <a:gd name="connsiteX49" fmla="*/ 2722 w 10000"/>
                <a:gd name="connsiteY49" fmla="*/ 2955 h 10000"/>
                <a:gd name="connsiteX50" fmla="*/ 2550 w 10000"/>
                <a:gd name="connsiteY50" fmla="*/ 2975 h 10000"/>
                <a:gd name="connsiteX51" fmla="*/ 2550 w 10000"/>
                <a:gd name="connsiteY51" fmla="*/ 2975 h 10000"/>
                <a:gd name="connsiteX52" fmla="*/ 2550 w 10000"/>
                <a:gd name="connsiteY52" fmla="*/ 2975 h 10000"/>
                <a:gd name="connsiteX53" fmla="*/ 2550 w 10000"/>
                <a:gd name="connsiteY53" fmla="*/ 2975 h 10000"/>
                <a:gd name="connsiteX54" fmla="*/ 2550 w 10000"/>
                <a:gd name="connsiteY54" fmla="*/ 2975 h 10000"/>
                <a:gd name="connsiteX55" fmla="*/ 2550 w 10000"/>
                <a:gd name="connsiteY55" fmla="*/ 2975 h 10000"/>
                <a:gd name="connsiteX56" fmla="*/ 2550 w 10000"/>
                <a:gd name="connsiteY56" fmla="*/ 2975 h 10000"/>
                <a:gd name="connsiteX57" fmla="*/ 2550 w 10000"/>
                <a:gd name="connsiteY57" fmla="*/ 2975 h 10000"/>
                <a:gd name="connsiteX58" fmla="*/ 2339 w 10000"/>
                <a:gd name="connsiteY58" fmla="*/ 2975 h 10000"/>
                <a:gd name="connsiteX59" fmla="*/ 2127 w 10000"/>
                <a:gd name="connsiteY59" fmla="*/ 2946 h 10000"/>
                <a:gd name="connsiteX60" fmla="*/ 2127 w 10000"/>
                <a:gd name="connsiteY60" fmla="*/ 2946 h 10000"/>
                <a:gd name="connsiteX61" fmla="*/ 1804 w 10000"/>
                <a:gd name="connsiteY61" fmla="*/ 2917 h 10000"/>
                <a:gd name="connsiteX62" fmla="*/ 1502 w 10000"/>
                <a:gd name="connsiteY62" fmla="*/ 2897 h 10000"/>
                <a:gd name="connsiteX63" fmla="*/ 1502 w 10000"/>
                <a:gd name="connsiteY63" fmla="*/ 2897 h 10000"/>
                <a:gd name="connsiteX64" fmla="*/ 1230 w 10000"/>
                <a:gd name="connsiteY64" fmla="*/ 2888 h 10000"/>
                <a:gd name="connsiteX65" fmla="*/ 867 w 10000"/>
                <a:gd name="connsiteY65" fmla="*/ 2868 h 10000"/>
                <a:gd name="connsiteX66" fmla="*/ 0 w 10000"/>
                <a:gd name="connsiteY66" fmla="*/ 2781 h 10000"/>
                <a:gd name="connsiteX67" fmla="*/ 0 w 10000"/>
                <a:gd name="connsiteY67" fmla="*/ 10000 h 10000"/>
                <a:gd name="connsiteX68" fmla="*/ 9990 w 10000"/>
                <a:gd name="connsiteY68" fmla="*/ 10000 h 10000"/>
                <a:gd name="connsiteX69" fmla="*/ 9990 w 10000"/>
                <a:gd name="connsiteY69" fmla="*/ 10000 h 10000"/>
                <a:gd name="connsiteX70" fmla="*/ 9990 w 10000"/>
                <a:gd name="connsiteY70" fmla="*/ 9847 h 10000"/>
                <a:gd name="connsiteX71" fmla="*/ 10000 w 10000"/>
                <a:gd name="connsiteY71" fmla="*/ 9477 h 10000"/>
                <a:gd name="connsiteX72" fmla="*/ 9970 w 10000"/>
                <a:gd name="connsiteY72" fmla="*/ 9168 h 10000"/>
                <a:gd name="connsiteX73" fmla="*/ 9940 w 10000"/>
                <a:gd name="connsiteY73" fmla="*/ 8895 h 10000"/>
                <a:gd name="connsiteX74" fmla="*/ 9879 w 10000"/>
                <a:gd name="connsiteY74" fmla="*/ 8673 h 10000"/>
                <a:gd name="connsiteX75" fmla="*/ 9798 w 10000"/>
                <a:gd name="connsiteY75" fmla="*/ 8470 h 10000"/>
                <a:gd name="connsiteX76" fmla="*/ 9718 w 10000"/>
                <a:gd name="connsiteY76" fmla="*/ 8314 h 10000"/>
                <a:gd name="connsiteX77" fmla="*/ 9617 w 10000"/>
                <a:gd name="connsiteY77" fmla="*/ 8188 h 10000"/>
                <a:gd name="connsiteX78" fmla="*/ 9506 w 10000"/>
                <a:gd name="connsiteY78" fmla="*/ 8091 h 10000"/>
                <a:gd name="connsiteX79" fmla="*/ 9395 w 10000"/>
                <a:gd name="connsiteY79" fmla="*/ 8024 h 10000"/>
                <a:gd name="connsiteX80" fmla="*/ 9274 w 10000"/>
                <a:gd name="connsiteY80" fmla="*/ 7976 h 10000"/>
                <a:gd name="connsiteX81" fmla="*/ 9153 w 10000"/>
                <a:gd name="connsiteY81" fmla="*/ 7947 h 10000"/>
                <a:gd name="connsiteX82" fmla="*/ 9022 w 10000"/>
                <a:gd name="connsiteY82" fmla="*/ 7926 h 10000"/>
                <a:gd name="connsiteX83" fmla="*/ 8901 w 10000"/>
                <a:gd name="connsiteY83" fmla="*/ 7926 h 10000"/>
                <a:gd name="connsiteX84" fmla="*/ 8901 w 10000"/>
                <a:gd name="connsiteY84" fmla="*/ 7926 h 10000"/>
                <a:gd name="connsiteX85" fmla="*/ 8901 w 10000"/>
                <a:gd name="connsiteY85" fmla="*/ 7926 h 10000"/>
                <a:gd name="connsiteX86" fmla="*/ 8901 w 10000"/>
                <a:gd name="connsiteY86" fmla="*/ 7926 h 10000"/>
                <a:gd name="connsiteX87" fmla="*/ 8901 w 10000"/>
                <a:gd name="connsiteY87" fmla="*/ 7926 h 10000"/>
                <a:gd name="connsiteX88" fmla="*/ 8901 w 10000"/>
                <a:gd name="connsiteY88" fmla="*/ 7926 h 10000"/>
                <a:gd name="connsiteX89" fmla="*/ 8700 w 10000"/>
                <a:gd name="connsiteY89" fmla="*/ 7926 h 10000"/>
                <a:gd name="connsiteX90" fmla="*/ 8528 w 10000"/>
                <a:gd name="connsiteY90" fmla="*/ 7947 h 10000"/>
                <a:gd name="connsiteX91" fmla="*/ 8528 w 10000"/>
                <a:gd name="connsiteY91" fmla="*/ 7947 h 10000"/>
                <a:gd name="connsiteX92" fmla="*/ 8528 w 10000"/>
                <a:gd name="connsiteY92" fmla="*/ 7947 h 10000"/>
                <a:gd name="connsiteX93" fmla="*/ 8528 w 10000"/>
                <a:gd name="connsiteY93" fmla="*/ 7947 h 10000"/>
                <a:gd name="connsiteX94" fmla="*/ 8518 w 10000"/>
                <a:gd name="connsiteY94" fmla="*/ 7955 h 10000"/>
                <a:gd name="connsiteX95" fmla="*/ 8518 w 10000"/>
                <a:gd name="connsiteY95" fmla="*/ 7955 h 10000"/>
                <a:gd name="connsiteX96" fmla="*/ 8135 w 10000"/>
                <a:gd name="connsiteY96" fmla="*/ 8024 h 10000"/>
                <a:gd name="connsiteX97" fmla="*/ 7671 w 10000"/>
                <a:gd name="connsiteY97" fmla="*/ 8139 h 10000"/>
                <a:gd name="connsiteX98" fmla="*/ 7671 w 10000"/>
                <a:gd name="connsiteY98" fmla="*/ 8139 h 10000"/>
                <a:gd name="connsiteX99" fmla="*/ 7671 w 10000"/>
                <a:gd name="connsiteY99" fmla="*/ 8139 h 10000"/>
                <a:gd name="connsiteX100" fmla="*/ 7671 w 10000"/>
                <a:gd name="connsiteY100" fmla="*/ 8139 h 10000"/>
                <a:gd name="connsiteX101" fmla="*/ 7661 w 10000"/>
                <a:gd name="connsiteY101" fmla="*/ 8139 h 10000"/>
                <a:gd name="connsiteX102" fmla="*/ 7661 w 10000"/>
                <a:gd name="connsiteY102" fmla="*/ 8139 h 10000"/>
                <a:gd name="connsiteX103" fmla="*/ 7450 w 10000"/>
                <a:gd name="connsiteY103" fmla="*/ 8188 h 10000"/>
                <a:gd name="connsiteX104" fmla="*/ 7248 w 10000"/>
                <a:gd name="connsiteY104" fmla="*/ 8237 h 10000"/>
                <a:gd name="connsiteX105" fmla="*/ 7036 w 10000"/>
                <a:gd name="connsiteY105" fmla="*/ 8275 h 10000"/>
                <a:gd name="connsiteX106" fmla="*/ 6835 w 10000"/>
                <a:gd name="connsiteY106" fmla="*/ 8275 h 10000"/>
                <a:gd name="connsiteX107" fmla="*/ 6835 w 10000"/>
                <a:gd name="connsiteY107" fmla="*/ 8275 h 10000"/>
                <a:gd name="connsiteX108" fmla="*/ 6835 w 10000"/>
                <a:gd name="connsiteY108" fmla="*/ 8275 h 10000"/>
                <a:gd name="connsiteX109" fmla="*/ 6835 w 10000"/>
                <a:gd name="connsiteY109" fmla="*/ 8275 h 10000"/>
                <a:gd name="connsiteX110" fmla="*/ 6835 w 10000"/>
                <a:gd name="connsiteY110" fmla="*/ 8275 h 10000"/>
                <a:gd name="connsiteX111" fmla="*/ 6835 w 10000"/>
                <a:gd name="connsiteY111" fmla="*/ 8275 h 10000"/>
                <a:gd name="connsiteX112" fmla="*/ 6835 w 10000"/>
                <a:gd name="connsiteY112" fmla="*/ 8275 h 10000"/>
                <a:gd name="connsiteX113" fmla="*/ 6835 w 10000"/>
                <a:gd name="connsiteY113" fmla="*/ 8275 h 10000"/>
                <a:gd name="connsiteX114" fmla="*/ 6663 w 10000"/>
                <a:gd name="connsiteY114" fmla="*/ 8275 h 10000"/>
                <a:gd name="connsiteX115" fmla="*/ 6512 w 10000"/>
                <a:gd name="connsiteY115" fmla="*/ 8237 h 10000"/>
                <a:gd name="connsiteX116" fmla="*/ 6442 w 10000"/>
                <a:gd name="connsiteY116" fmla="*/ 8207 h 10000"/>
                <a:gd name="connsiteX117" fmla="*/ 6381 w 10000"/>
                <a:gd name="connsiteY117" fmla="*/ 8177 h 10000"/>
                <a:gd name="connsiteX118" fmla="*/ 6321 w 10000"/>
                <a:gd name="connsiteY118" fmla="*/ 8139 h 10000"/>
                <a:gd name="connsiteX119" fmla="*/ 6270 w 10000"/>
                <a:gd name="connsiteY119" fmla="*/ 8091 h 10000"/>
                <a:gd name="connsiteX120" fmla="*/ 6220 w 10000"/>
                <a:gd name="connsiteY120" fmla="*/ 8032 h 10000"/>
                <a:gd name="connsiteX121" fmla="*/ 6169 w 10000"/>
                <a:gd name="connsiteY121" fmla="*/ 7965 h 10000"/>
                <a:gd name="connsiteX122" fmla="*/ 6149 w 10000"/>
                <a:gd name="connsiteY122" fmla="*/ 7898 h 10000"/>
                <a:gd name="connsiteX123" fmla="*/ 6109 w 10000"/>
                <a:gd name="connsiteY123" fmla="*/ 7810 h 10000"/>
                <a:gd name="connsiteX124" fmla="*/ 6099 w 10000"/>
                <a:gd name="connsiteY124" fmla="*/ 7723 h 10000"/>
                <a:gd name="connsiteX125" fmla="*/ 6089 w 10000"/>
                <a:gd name="connsiteY125" fmla="*/ 7617 h 10000"/>
                <a:gd name="connsiteX126" fmla="*/ 6089 w 10000"/>
                <a:gd name="connsiteY126" fmla="*/ 7501 h 10000"/>
                <a:gd name="connsiteX127" fmla="*/ 6089 w 10000"/>
                <a:gd name="connsiteY127" fmla="*/ 7374 h 10000"/>
                <a:gd name="connsiteX128" fmla="*/ 6089 w 10000"/>
                <a:gd name="connsiteY128" fmla="*/ 7374 h 10000"/>
                <a:gd name="connsiteX129" fmla="*/ 6089 w 10000"/>
                <a:gd name="connsiteY129" fmla="*/ 7374 h 10000"/>
                <a:gd name="connsiteX130" fmla="*/ 6089 w 10000"/>
                <a:gd name="connsiteY130" fmla="*/ 7374 h 10000"/>
                <a:gd name="connsiteX131" fmla="*/ 6089 w 10000"/>
                <a:gd name="connsiteY131" fmla="*/ 7344 h 10000"/>
                <a:gd name="connsiteX132" fmla="*/ 6089 w 10000"/>
                <a:gd name="connsiteY132" fmla="*/ 7344 h 10000"/>
                <a:gd name="connsiteX133" fmla="*/ 6129 w 10000"/>
                <a:gd name="connsiteY133" fmla="*/ 7016 h 10000"/>
                <a:gd name="connsiteX134" fmla="*/ 6179 w 10000"/>
                <a:gd name="connsiteY134" fmla="*/ 6754 h 10000"/>
                <a:gd name="connsiteX135" fmla="*/ 6240 w 10000"/>
                <a:gd name="connsiteY135" fmla="*/ 6531 h 10000"/>
                <a:gd name="connsiteX136" fmla="*/ 6280 w 10000"/>
                <a:gd name="connsiteY136" fmla="*/ 6453 h 10000"/>
                <a:gd name="connsiteX137" fmla="*/ 6321 w 10000"/>
                <a:gd name="connsiteY137" fmla="*/ 6366 h 10000"/>
                <a:gd name="connsiteX138" fmla="*/ 6351 w 10000"/>
                <a:gd name="connsiteY138" fmla="*/ 6309 h 10000"/>
                <a:gd name="connsiteX139" fmla="*/ 6401 w 10000"/>
                <a:gd name="connsiteY139" fmla="*/ 6250 h 10000"/>
                <a:gd name="connsiteX140" fmla="*/ 6452 w 10000"/>
                <a:gd name="connsiteY140" fmla="*/ 6202 h 10000"/>
                <a:gd name="connsiteX141" fmla="*/ 6512 w 10000"/>
                <a:gd name="connsiteY141" fmla="*/ 6163 h 10000"/>
                <a:gd name="connsiteX142" fmla="*/ 6563 w 10000"/>
                <a:gd name="connsiteY142" fmla="*/ 6134 h 10000"/>
                <a:gd name="connsiteX143" fmla="*/ 6623 w 10000"/>
                <a:gd name="connsiteY143" fmla="*/ 6125 h 10000"/>
                <a:gd name="connsiteX144" fmla="*/ 6694 w 10000"/>
                <a:gd name="connsiteY144" fmla="*/ 6105 h 10000"/>
                <a:gd name="connsiteX145" fmla="*/ 6774 w 10000"/>
                <a:gd name="connsiteY145" fmla="*/ 6096 h 10000"/>
                <a:gd name="connsiteX146" fmla="*/ 6774 w 10000"/>
                <a:gd name="connsiteY146" fmla="*/ 6096 h 10000"/>
                <a:gd name="connsiteX147" fmla="*/ 6774 w 10000"/>
                <a:gd name="connsiteY147" fmla="*/ 6096 h 10000"/>
                <a:gd name="connsiteX148" fmla="*/ 6774 w 10000"/>
                <a:gd name="connsiteY148" fmla="*/ 6096 h 10000"/>
                <a:gd name="connsiteX149" fmla="*/ 6774 w 10000"/>
                <a:gd name="connsiteY149" fmla="*/ 6096 h 10000"/>
                <a:gd name="connsiteX150" fmla="*/ 6774 w 10000"/>
                <a:gd name="connsiteY150" fmla="*/ 6096 h 10000"/>
                <a:gd name="connsiteX151" fmla="*/ 6774 w 10000"/>
                <a:gd name="connsiteY151" fmla="*/ 6096 h 10000"/>
                <a:gd name="connsiteX152" fmla="*/ 6774 w 10000"/>
                <a:gd name="connsiteY152" fmla="*/ 6096 h 10000"/>
                <a:gd name="connsiteX153" fmla="*/ 6875 w 10000"/>
                <a:gd name="connsiteY153" fmla="*/ 6105 h 10000"/>
                <a:gd name="connsiteX154" fmla="*/ 7006 w 10000"/>
                <a:gd name="connsiteY154" fmla="*/ 6134 h 10000"/>
                <a:gd name="connsiteX155" fmla="*/ 7137 w 10000"/>
                <a:gd name="connsiteY155" fmla="*/ 6154 h 10000"/>
                <a:gd name="connsiteX156" fmla="*/ 7268 w 10000"/>
                <a:gd name="connsiteY156" fmla="*/ 6202 h 10000"/>
                <a:gd name="connsiteX157" fmla="*/ 7601 w 10000"/>
                <a:gd name="connsiteY157" fmla="*/ 6318 h 10000"/>
                <a:gd name="connsiteX158" fmla="*/ 7964 w 10000"/>
                <a:gd name="connsiteY158" fmla="*/ 6464 h 10000"/>
                <a:gd name="connsiteX159" fmla="*/ 7964 w 10000"/>
                <a:gd name="connsiteY159" fmla="*/ 6464 h 10000"/>
                <a:gd name="connsiteX160" fmla="*/ 7984 w 10000"/>
                <a:gd name="connsiteY160" fmla="*/ 6464 h 10000"/>
                <a:gd name="connsiteX161" fmla="*/ 7984 w 10000"/>
                <a:gd name="connsiteY161" fmla="*/ 6464 h 10000"/>
                <a:gd name="connsiteX162" fmla="*/ 7994 w 10000"/>
                <a:gd name="connsiteY162" fmla="*/ 6464 h 10000"/>
                <a:gd name="connsiteX163" fmla="*/ 7994 w 10000"/>
                <a:gd name="connsiteY163" fmla="*/ 6464 h 10000"/>
                <a:gd name="connsiteX164" fmla="*/ 8216 w 10000"/>
                <a:gd name="connsiteY164" fmla="*/ 6540 h 10000"/>
                <a:gd name="connsiteX165" fmla="*/ 8407 w 10000"/>
                <a:gd name="connsiteY165" fmla="*/ 6601 h 10000"/>
                <a:gd name="connsiteX166" fmla="*/ 8599 w 10000"/>
                <a:gd name="connsiteY166" fmla="*/ 6639 h 10000"/>
                <a:gd name="connsiteX167" fmla="*/ 8770 w 10000"/>
                <a:gd name="connsiteY167" fmla="*/ 6648 h 10000"/>
                <a:gd name="connsiteX168" fmla="*/ 8770 w 10000"/>
                <a:gd name="connsiteY168" fmla="*/ 6648 h 10000"/>
                <a:gd name="connsiteX169" fmla="*/ 8770 w 10000"/>
                <a:gd name="connsiteY169" fmla="*/ 6648 h 10000"/>
                <a:gd name="connsiteX170" fmla="*/ 8770 w 10000"/>
                <a:gd name="connsiteY170" fmla="*/ 6648 h 10000"/>
                <a:gd name="connsiteX171" fmla="*/ 8770 w 10000"/>
                <a:gd name="connsiteY171" fmla="*/ 6648 h 10000"/>
                <a:gd name="connsiteX172" fmla="*/ 8770 w 10000"/>
                <a:gd name="connsiteY172" fmla="*/ 6648 h 10000"/>
                <a:gd name="connsiteX173" fmla="*/ 8911 w 10000"/>
                <a:gd name="connsiteY173" fmla="*/ 6639 h 10000"/>
                <a:gd name="connsiteX174" fmla="*/ 9032 w 10000"/>
                <a:gd name="connsiteY174" fmla="*/ 6601 h 10000"/>
                <a:gd name="connsiteX175" fmla="*/ 9093 w 10000"/>
                <a:gd name="connsiteY175" fmla="*/ 6578 h 10000"/>
                <a:gd name="connsiteX176" fmla="*/ 9143 w 10000"/>
                <a:gd name="connsiteY176" fmla="*/ 6550 h 10000"/>
                <a:gd name="connsiteX177" fmla="*/ 9194 w 10000"/>
                <a:gd name="connsiteY177" fmla="*/ 6522 h 10000"/>
                <a:gd name="connsiteX178" fmla="*/ 9244 w 10000"/>
                <a:gd name="connsiteY178" fmla="*/ 6473 h 10000"/>
                <a:gd name="connsiteX179" fmla="*/ 9274 w 10000"/>
                <a:gd name="connsiteY179" fmla="*/ 6426 h 10000"/>
                <a:gd name="connsiteX180" fmla="*/ 9315 w 10000"/>
                <a:gd name="connsiteY180" fmla="*/ 6366 h 10000"/>
                <a:gd name="connsiteX181" fmla="*/ 9375 w 10000"/>
                <a:gd name="connsiteY181" fmla="*/ 6232 h 10000"/>
                <a:gd name="connsiteX182" fmla="*/ 9425 w 10000"/>
                <a:gd name="connsiteY182" fmla="*/ 6047 h 10000"/>
                <a:gd name="connsiteX183" fmla="*/ 9446 w 10000"/>
                <a:gd name="connsiteY183" fmla="*/ 5853 h 10000"/>
                <a:gd name="connsiteX184" fmla="*/ 9456 w 10000"/>
                <a:gd name="connsiteY184" fmla="*/ 5600 h 10000"/>
                <a:gd name="connsiteX185" fmla="*/ 9446 w 10000"/>
                <a:gd name="connsiteY185" fmla="*/ 5330 h 10000"/>
                <a:gd name="connsiteX186" fmla="*/ 9415 w 10000"/>
                <a:gd name="connsiteY186" fmla="*/ 5020 h 10000"/>
                <a:gd name="connsiteX187" fmla="*/ 9365 w 10000"/>
                <a:gd name="connsiteY187" fmla="*/ 4650 h 10000"/>
                <a:gd name="connsiteX188" fmla="*/ 9284 w 10000"/>
                <a:gd name="connsiteY188" fmla="*/ 4254 h 10000"/>
                <a:gd name="connsiteX189" fmla="*/ 9204 w 10000"/>
                <a:gd name="connsiteY189" fmla="*/ 3789 h 10000"/>
                <a:gd name="connsiteX190" fmla="*/ 9083 w 10000"/>
                <a:gd name="connsiteY190" fmla="*/ 3304 h 10000"/>
                <a:gd name="connsiteX191" fmla="*/ 8931 w 10000"/>
                <a:gd name="connsiteY191" fmla="*/ 2763 h 10000"/>
                <a:gd name="connsiteX192" fmla="*/ 8931 w 10000"/>
                <a:gd name="connsiteY192" fmla="*/ 2763 h 10000"/>
                <a:gd name="connsiteX193" fmla="*/ 8931 w 10000"/>
                <a:gd name="connsiteY193" fmla="*/ 2723 h 10000"/>
                <a:gd name="connsiteX194" fmla="*/ 8931 w 10000"/>
                <a:gd name="connsiteY194" fmla="*/ 2723 h 10000"/>
                <a:gd name="connsiteX195" fmla="*/ 8921 w 10000"/>
                <a:gd name="connsiteY195" fmla="*/ 2713 h 10000"/>
                <a:gd name="connsiteX196" fmla="*/ 8921 w 10000"/>
                <a:gd name="connsiteY196" fmla="*/ 2713 h 10000"/>
                <a:gd name="connsiteX197" fmla="*/ 8911 w 10000"/>
                <a:gd name="connsiteY197" fmla="*/ 2665 h 10000"/>
                <a:gd name="connsiteX198" fmla="*/ 8911 w 10000"/>
                <a:gd name="connsiteY198" fmla="*/ 2665 h 10000"/>
                <a:gd name="connsiteX199" fmla="*/ 8911 w 10000"/>
                <a:gd name="connsiteY199" fmla="*/ 2656 h 10000"/>
                <a:gd name="connsiteX200" fmla="*/ 8911 w 10000"/>
                <a:gd name="connsiteY200" fmla="*/ 2656 h 10000"/>
                <a:gd name="connsiteX201" fmla="*/ 8911 w 10000"/>
                <a:gd name="connsiteY201" fmla="*/ 2656 h 10000"/>
                <a:gd name="connsiteX202" fmla="*/ 8911 w 10000"/>
                <a:gd name="connsiteY202" fmla="*/ 2656 h 10000"/>
                <a:gd name="connsiteX203" fmla="*/ 8478 w 10000"/>
                <a:gd name="connsiteY203" fmla="*/ 2685 h 10000"/>
                <a:gd name="connsiteX204" fmla="*/ 8044 w 10000"/>
                <a:gd name="connsiteY204" fmla="*/ 2723 h 10000"/>
                <a:gd name="connsiteX205" fmla="*/ 7147 w 10000"/>
                <a:gd name="connsiteY205" fmla="*/ 2819 h 10000"/>
                <a:gd name="connsiteX206" fmla="*/ 6300 w 10000"/>
                <a:gd name="connsiteY206" fmla="*/ 2917 h 10000"/>
                <a:gd name="connsiteX207" fmla="*/ 5917 w 10000"/>
                <a:gd name="connsiteY207" fmla="*/ 2946 h 10000"/>
                <a:gd name="connsiteX208" fmla="*/ 5554 w 10000"/>
                <a:gd name="connsiteY208" fmla="*/ 2975 h 10000"/>
                <a:gd name="connsiteX209" fmla="*/ 5554 w 10000"/>
                <a:gd name="connsiteY209" fmla="*/ 2975 h 10000"/>
                <a:gd name="connsiteX210" fmla="*/ 5484 w 10000"/>
                <a:gd name="connsiteY210" fmla="*/ 2975 h 10000"/>
                <a:gd name="connsiteX211" fmla="*/ 5484 w 10000"/>
                <a:gd name="connsiteY211" fmla="*/ 2975 h 10000"/>
                <a:gd name="connsiteX212" fmla="*/ 5484 w 10000"/>
                <a:gd name="connsiteY212" fmla="*/ 2975 h 10000"/>
                <a:gd name="connsiteX213" fmla="*/ 5484 w 10000"/>
                <a:gd name="connsiteY213" fmla="*/ 2975 h 10000"/>
                <a:gd name="connsiteX214" fmla="*/ 5484 w 10000"/>
                <a:gd name="connsiteY214" fmla="*/ 2975 h 10000"/>
                <a:gd name="connsiteX215" fmla="*/ 5484 w 10000"/>
                <a:gd name="connsiteY215" fmla="*/ 2975 h 10000"/>
                <a:gd name="connsiteX216" fmla="*/ 5484 w 10000"/>
                <a:gd name="connsiteY216" fmla="*/ 2975 h 10000"/>
                <a:gd name="connsiteX217" fmla="*/ 5313 w 10000"/>
                <a:gd name="connsiteY217" fmla="*/ 2955 h 10000"/>
                <a:gd name="connsiteX218" fmla="*/ 5151 w 10000"/>
                <a:gd name="connsiteY218" fmla="*/ 2927 h 10000"/>
                <a:gd name="connsiteX219" fmla="*/ 5030 w 10000"/>
                <a:gd name="connsiteY219" fmla="*/ 2868 h 10000"/>
                <a:gd name="connsiteX220" fmla="*/ 4919 w 10000"/>
                <a:gd name="connsiteY220" fmla="*/ 2790 h 10000"/>
                <a:gd name="connsiteX221" fmla="*/ 4829 w 10000"/>
                <a:gd name="connsiteY221" fmla="*/ 2703 h 10000"/>
                <a:gd name="connsiteX222" fmla="*/ 4748 w 10000"/>
                <a:gd name="connsiteY222" fmla="*/ 2597 h 10000"/>
                <a:gd name="connsiteX223" fmla="*/ 4708 w 10000"/>
                <a:gd name="connsiteY223" fmla="*/ 2482 h 10000"/>
                <a:gd name="connsiteX224" fmla="*/ 4667 w 10000"/>
                <a:gd name="connsiteY224" fmla="*/ 2346 h 10000"/>
                <a:gd name="connsiteX225" fmla="*/ 4637 w 10000"/>
                <a:gd name="connsiteY225" fmla="*/ 2210 h 10000"/>
                <a:gd name="connsiteX226" fmla="*/ 4627 w 10000"/>
                <a:gd name="connsiteY226" fmla="*/ 2065 h 10000"/>
                <a:gd name="connsiteX227" fmla="*/ 4627 w 10000"/>
                <a:gd name="connsiteY227" fmla="*/ 1909 h 10000"/>
                <a:gd name="connsiteX228" fmla="*/ 4637 w 10000"/>
                <a:gd name="connsiteY228" fmla="*/ 1762 h 10000"/>
                <a:gd name="connsiteX229" fmla="*/ 4667 w 10000"/>
                <a:gd name="connsiteY229" fmla="*/ 1598 h 10000"/>
                <a:gd name="connsiteX230" fmla="*/ 4688 w 10000"/>
                <a:gd name="connsiteY230" fmla="*/ 1443 h 10000"/>
                <a:gd name="connsiteX231" fmla="*/ 4728 w 10000"/>
                <a:gd name="connsiteY231" fmla="*/ 1289 h 10000"/>
                <a:gd name="connsiteX232" fmla="*/ 4778 w 10000"/>
                <a:gd name="connsiteY232" fmla="*/ 1134 h 10000"/>
                <a:gd name="connsiteX233" fmla="*/ 4778 w 10000"/>
                <a:gd name="connsiteY233" fmla="*/ 1134 h 10000"/>
                <a:gd name="connsiteX234" fmla="*/ 4778 w 10000"/>
                <a:gd name="connsiteY234" fmla="*/ 1134 h 10000"/>
                <a:gd name="connsiteX235" fmla="*/ 4778 w 10000"/>
                <a:gd name="connsiteY235" fmla="*/ 1134 h 10000"/>
                <a:gd name="connsiteX236" fmla="*/ 4778 w 10000"/>
                <a:gd name="connsiteY236" fmla="*/ 1134 h 10000"/>
                <a:gd name="connsiteX237" fmla="*/ 4778 w 10000"/>
                <a:gd name="connsiteY237" fmla="*/ 1134 h 10000"/>
                <a:gd name="connsiteX238" fmla="*/ 4788 w 10000"/>
                <a:gd name="connsiteY238" fmla="*/ 1123 h 10000"/>
                <a:gd name="connsiteX239" fmla="*/ 4788 w 10000"/>
                <a:gd name="connsiteY239" fmla="*/ 1123 h 10000"/>
                <a:gd name="connsiteX240" fmla="*/ 4788 w 10000"/>
                <a:gd name="connsiteY240" fmla="*/ 1123 h 10000"/>
                <a:gd name="connsiteX241" fmla="*/ 4788 w 10000"/>
                <a:gd name="connsiteY241" fmla="*/ 1123 h 10000"/>
                <a:gd name="connsiteX242" fmla="*/ 4788 w 10000"/>
                <a:gd name="connsiteY242" fmla="*/ 1114 h 10000"/>
                <a:gd name="connsiteX243" fmla="*/ 4788 w 10000"/>
                <a:gd name="connsiteY243" fmla="*/ 1114 h 10000"/>
                <a:gd name="connsiteX244" fmla="*/ 4788 w 10000"/>
                <a:gd name="connsiteY244" fmla="*/ 1114 h 10000"/>
                <a:gd name="connsiteX245" fmla="*/ 4788 w 10000"/>
                <a:gd name="connsiteY245" fmla="*/ 1114 h 10000"/>
                <a:gd name="connsiteX246" fmla="*/ 4788 w 10000"/>
                <a:gd name="connsiteY246" fmla="*/ 1104 h 10000"/>
                <a:gd name="connsiteX247" fmla="*/ 4788 w 10000"/>
                <a:gd name="connsiteY247" fmla="*/ 1104 h 10000"/>
                <a:gd name="connsiteX248" fmla="*/ 4788 w 10000"/>
                <a:gd name="connsiteY248" fmla="*/ 1104 h 10000"/>
                <a:gd name="connsiteX249" fmla="*/ 4788 w 10000"/>
                <a:gd name="connsiteY249" fmla="*/ 1104 h 10000"/>
                <a:gd name="connsiteX250" fmla="*/ 4788 w 10000"/>
                <a:gd name="connsiteY250" fmla="*/ 1094 h 10000"/>
                <a:gd name="connsiteX251" fmla="*/ 4788 w 10000"/>
                <a:gd name="connsiteY251" fmla="*/ 1094 h 10000"/>
                <a:gd name="connsiteX252" fmla="*/ 4859 w 10000"/>
                <a:gd name="connsiteY252" fmla="*/ 853 h 10000"/>
                <a:gd name="connsiteX253" fmla="*/ 4909 w 10000"/>
                <a:gd name="connsiteY253" fmla="*/ 640 h 10000"/>
                <a:gd name="connsiteX254" fmla="*/ 4919 w 10000"/>
                <a:gd name="connsiteY254" fmla="*/ 553 h 10000"/>
                <a:gd name="connsiteX255" fmla="*/ 4919 w 10000"/>
                <a:gd name="connsiteY255" fmla="*/ 454 h 10000"/>
                <a:gd name="connsiteX256" fmla="*/ 4909 w 10000"/>
                <a:gd name="connsiteY256" fmla="*/ 377 h 10000"/>
                <a:gd name="connsiteX257" fmla="*/ 4899 w 10000"/>
                <a:gd name="connsiteY257" fmla="*/ 300 h 10000"/>
                <a:gd name="connsiteX258" fmla="*/ 4859 w 10000"/>
                <a:gd name="connsiteY258" fmla="*/ 233 h 10000"/>
                <a:gd name="connsiteX259" fmla="*/ 4829 w 10000"/>
                <a:gd name="connsiteY259" fmla="*/ 175 h 10000"/>
                <a:gd name="connsiteX260" fmla="*/ 4778 w 10000"/>
                <a:gd name="connsiteY260" fmla="*/ 115 h 10000"/>
                <a:gd name="connsiteX261" fmla="*/ 4708 w 10000"/>
                <a:gd name="connsiteY261" fmla="*/ 77 h 10000"/>
                <a:gd name="connsiteX262" fmla="*/ 4627 w 10000"/>
                <a:gd name="connsiteY262" fmla="*/ 47 h 10000"/>
                <a:gd name="connsiteX263" fmla="*/ 4536 w 10000"/>
                <a:gd name="connsiteY263" fmla="*/ 9 h 10000"/>
                <a:gd name="connsiteX264" fmla="*/ 4425 w 10000"/>
                <a:gd name="connsiteY264" fmla="*/ 0 h 10000"/>
                <a:gd name="connsiteX265" fmla="*/ 4304 w 10000"/>
                <a:gd name="connsiteY265" fmla="*/ 0 h 10000"/>
                <a:gd name="connsiteX266" fmla="*/ 4304 w 10000"/>
                <a:gd name="connsiteY266" fmla="*/ 0 h 10000"/>
                <a:gd name="connsiteX267" fmla="*/ 4304 w 10000"/>
                <a:gd name="connsiteY267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0000" h="10000">
                  <a:moveTo>
                    <a:pt x="4304" y="0"/>
                  </a:moveTo>
                  <a:lnTo>
                    <a:pt x="4304" y="0"/>
                  </a:lnTo>
                  <a:lnTo>
                    <a:pt x="4304" y="0"/>
                  </a:lnTo>
                  <a:lnTo>
                    <a:pt x="4163" y="0"/>
                  </a:lnTo>
                  <a:lnTo>
                    <a:pt x="4002" y="9"/>
                  </a:lnTo>
                  <a:lnTo>
                    <a:pt x="3851" y="30"/>
                  </a:lnTo>
                  <a:lnTo>
                    <a:pt x="3659" y="68"/>
                  </a:lnTo>
                  <a:lnTo>
                    <a:pt x="3659" y="68"/>
                  </a:lnTo>
                  <a:lnTo>
                    <a:pt x="3659" y="68"/>
                  </a:lnTo>
                  <a:lnTo>
                    <a:pt x="3659" y="68"/>
                  </a:lnTo>
                  <a:lnTo>
                    <a:pt x="3649" y="68"/>
                  </a:lnTo>
                  <a:lnTo>
                    <a:pt x="3649" y="68"/>
                  </a:lnTo>
                  <a:lnTo>
                    <a:pt x="3649" y="77"/>
                  </a:lnTo>
                  <a:lnTo>
                    <a:pt x="3649" y="77"/>
                  </a:lnTo>
                  <a:lnTo>
                    <a:pt x="3649" y="77"/>
                  </a:lnTo>
                  <a:lnTo>
                    <a:pt x="3407" y="135"/>
                  </a:lnTo>
                  <a:lnTo>
                    <a:pt x="3216" y="194"/>
                  </a:lnTo>
                  <a:lnTo>
                    <a:pt x="3054" y="272"/>
                  </a:lnTo>
                  <a:lnTo>
                    <a:pt x="2913" y="350"/>
                  </a:lnTo>
                  <a:cubicBezTo>
                    <a:pt x="2886" y="377"/>
                    <a:pt x="2860" y="407"/>
                    <a:pt x="2833" y="436"/>
                  </a:cubicBezTo>
                  <a:cubicBezTo>
                    <a:pt x="2819" y="448"/>
                    <a:pt x="2806" y="462"/>
                    <a:pt x="2792" y="475"/>
                  </a:cubicBezTo>
                  <a:cubicBezTo>
                    <a:pt x="2785" y="491"/>
                    <a:pt x="2779" y="508"/>
                    <a:pt x="2772" y="523"/>
                  </a:cubicBezTo>
                  <a:cubicBezTo>
                    <a:pt x="2759" y="558"/>
                    <a:pt x="2745" y="594"/>
                    <a:pt x="2732" y="628"/>
                  </a:cubicBezTo>
                  <a:cubicBezTo>
                    <a:pt x="2729" y="668"/>
                    <a:pt x="2725" y="706"/>
                    <a:pt x="2722" y="746"/>
                  </a:cubicBezTo>
                  <a:lnTo>
                    <a:pt x="2722" y="746"/>
                  </a:lnTo>
                  <a:cubicBezTo>
                    <a:pt x="2725" y="791"/>
                    <a:pt x="2729" y="837"/>
                    <a:pt x="2732" y="881"/>
                  </a:cubicBezTo>
                  <a:cubicBezTo>
                    <a:pt x="2742" y="924"/>
                    <a:pt x="2752" y="966"/>
                    <a:pt x="2762" y="1008"/>
                  </a:cubicBezTo>
                  <a:cubicBezTo>
                    <a:pt x="2772" y="1055"/>
                    <a:pt x="2782" y="1104"/>
                    <a:pt x="2792" y="1153"/>
                  </a:cubicBezTo>
                  <a:cubicBezTo>
                    <a:pt x="2812" y="1208"/>
                    <a:pt x="2833" y="1262"/>
                    <a:pt x="2853" y="1316"/>
                  </a:cubicBezTo>
                  <a:cubicBezTo>
                    <a:pt x="2897" y="1432"/>
                    <a:pt x="2940" y="1550"/>
                    <a:pt x="2984" y="1666"/>
                  </a:cubicBezTo>
                  <a:lnTo>
                    <a:pt x="3125" y="2093"/>
                  </a:lnTo>
                  <a:lnTo>
                    <a:pt x="3125" y="2093"/>
                  </a:lnTo>
                  <a:lnTo>
                    <a:pt x="3125" y="2093"/>
                  </a:lnTo>
                  <a:lnTo>
                    <a:pt x="3125" y="2104"/>
                  </a:lnTo>
                  <a:lnTo>
                    <a:pt x="3125" y="2104"/>
                  </a:lnTo>
                  <a:cubicBezTo>
                    <a:pt x="3128" y="2107"/>
                    <a:pt x="3132" y="2110"/>
                    <a:pt x="3135" y="2113"/>
                  </a:cubicBezTo>
                  <a:lnTo>
                    <a:pt x="3135" y="2113"/>
                  </a:lnTo>
                  <a:cubicBezTo>
                    <a:pt x="3148" y="2152"/>
                    <a:pt x="3162" y="2191"/>
                    <a:pt x="3175" y="2229"/>
                  </a:cubicBezTo>
                  <a:cubicBezTo>
                    <a:pt x="3182" y="2269"/>
                    <a:pt x="3189" y="2307"/>
                    <a:pt x="3196" y="2346"/>
                  </a:cubicBezTo>
                  <a:cubicBezTo>
                    <a:pt x="3203" y="2380"/>
                    <a:pt x="3209" y="2417"/>
                    <a:pt x="3216" y="2452"/>
                  </a:cubicBezTo>
                  <a:lnTo>
                    <a:pt x="3216" y="2550"/>
                  </a:lnTo>
                  <a:cubicBezTo>
                    <a:pt x="3209" y="2574"/>
                    <a:pt x="3203" y="2600"/>
                    <a:pt x="3196" y="2626"/>
                  </a:cubicBezTo>
                  <a:cubicBezTo>
                    <a:pt x="3189" y="2652"/>
                    <a:pt x="3182" y="2677"/>
                    <a:pt x="3175" y="2703"/>
                  </a:cubicBezTo>
                  <a:lnTo>
                    <a:pt x="3145" y="2763"/>
                  </a:lnTo>
                  <a:cubicBezTo>
                    <a:pt x="3132" y="2779"/>
                    <a:pt x="3118" y="2795"/>
                    <a:pt x="3105" y="2811"/>
                  </a:cubicBezTo>
                  <a:cubicBezTo>
                    <a:pt x="3092" y="2824"/>
                    <a:pt x="3078" y="2836"/>
                    <a:pt x="3065" y="2849"/>
                  </a:cubicBezTo>
                  <a:cubicBezTo>
                    <a:pt x="3045" y="2862"/>
                    <a:pt x="3024" y="2876"/>
                    <a:pt x="3004" y="2888"/>
                  </a:cubicBezTo>
                  <a:cubicBezTo>
                    <a:pt x="2984" y="2897"/>
                    <a:pt x="2964" y="2908"/>
                    <a:pt x="2944" y="2917"/>
                  </a:cubicBezTo>
                  <a:cubicBezTo>
                    <a:pt x="2920" y="2923"/>
                    <a:pt x="2897" y="2930"/>
                    <a:pt x="2873" y="2936"/>
                  </a:cubicBezTo>
                  <a:lnTo>
                    <a:pt x="2722" y="2955"/>
                  </a:lnTo>
                  <a:lnTo>
                    <a:pt x="2550" y="2975"/>
                  </a:lnTo>
                  <a:lnTo>
                    <a:pt x="2550" y="2975"/>
                  </a:lnTo>
                  <a:lnTo>
                    <a:pt x="2550" y="2975"/>
                  </a:lnTo>
                  <a:lnTo>
                    <a:pt x="2550" y="2975"/>
                  </a:lnTo>
                  <a:lnTo>
                    <a:pt x="2550" y="2975"/>
                  </a:lnTo>
                  <a:lnTo>
                    <a:pt x="2550" y="2975"/>
                  </a:lnTo>
                  <a:lnTo>
                    <a:pt x="2550" y="2975"/>
                  </a:lnTo>
                  <a:lnTo>
                    <a:pt x="2550" y="2975"/>
                  </a:lnTo>
                  <a:lnTo>
                    <a:pt x="2339" y="2975"/>
                  </a:lnTo>
                  <a:lnTo>
                    <a:pt x="2127" y="2946"/>
                  </a:lnTo>
                  <a:lnTo>
                    <a:pt x="2127" y="2946"/>
                  </a:lnTo>
                  <a:lnTo>
                    <a:pt x="1804" y="2917"/>
                  </a:lnTo>
                  <a:lnTo>
                    <a:pt x="1502" y="2897"/>
                  </a:lnTo>
                  <a:lnTo>
                    <a:pt x="1502" y="2897"/>
                  </a:lnTo>
                  <a:lnTo>
                    <a:pt x="1230" y="2888"/>
                  </a:lnTo>
                  <a:lnTo>
                    <a:pt x="867" y="2868"/>
                  </a:lnTo>
                  <a:lnTo>
                    <a:pt x="0" y="2781"/>
                  </a:lnTo>
                  <a:lnTo>
                    <a:pt x="0" y="10000"/>
                  </a:lnTo>
                  <a:lnTo>
                    <a:pt x="9990" y="10000"/>
                  </a:lnTo>
                  <a:lnTo>
                    <a:pt x="9990" y="10000"/>
                  </a:lnTo>
                  <a:cubicBezTo>
                    <a:pt x="9990" y="9974"/>
                    <a:pt x="9988" y="9934"/>
                    <a:pt x="9990" y="9847"/>
                  </a:cubicBezTo>
                  <a:cubicBezTo>
                    <a:pt x="9993" y="9722"/>
                    <a:pt x="9997" y="9600"/>
                    <a:pt x="10000" y="9477"/>
                  </a:cubicBezTo>
                  <a:lnTo>
                    <a:pt x="9970" y="9168"/>
                  </a:lnTo>
                  <a:cubicBezTo>
                    <a:pt x="9960" y="9077"/>
                    <a:pt x="9950" y="8985"/>
                    <a:pt x="9940" y="8895"/>
                  </a:cubicBezTo>
                  <a:cubicBezTo>
                    <a:pt x="9920" y="8820"/>
                    <a:pt x="9899" y="8747"/>
                    <a:pt x="9879" y="8673"/>
                  </a:cubicBezTo>
                  <a:cubicBezTo>
                    <a:pt x="9852" y="8605"/>
                    <a:pt x="9825" y="8538"/>
                    <a:pt x="9798" y="8470"/>
                  </a:cubicBezTo>
                  <a:cubicBezTo>
                    <a:pt x="9771" y="8418"/>
                    <a:pt x="9745" y="8365"/>
                    <a:pt x="9718" y="8314"/>
                  </a:cubicBezTo>
                  <a:cubicBezTo>
                    <a:pt x="9684" y="8273"/>
                    <a:pt x="9651" y="8231"/>
                    <a:pt x="9617" y="8188"/>
                  </a:cubicBezTo>
                  <a:lnTo>
                    <a:pt x="9506" y="8091"/>
                  </a:lnTo>
                  <a:lnTo>
                    <a:pt x="9395" y="8024"/>
                  </a:lnTo>
                  <a:cubicBezTo>
                    <a:pt x="9355" y="8007"/>
                    <a:pt x="9314" y="7992"/>
                    <a:pt x="9274" y="7976"/>
                  </a:cubicBezTo>
                  <a:cubicBezTo>
                    <a:pt x="9234" y="7966"/>
                    <a:pt x="9193" y="7957"/>
                    <a:pt x="9153" y="7947"/>
                  </a:cubicBezTo>
                  <a:lnTo>
                    <a:pt x="9022" y="7926"/>
                  </a:lnTo>
                  <a:lnTo>
                    <a:pt x="8901" y="7926"/>
                  </a:lnTo>
                  <a:lnTo>
                    <a:pt x="8901" y="7926"/>
                  </a:lnTo>
                  <a:lnTo>
                    <a:pt x="8901" y="7926"/>
                  </a:lnTo>
                  <a:lnTo>
                    <a:pt x="8901" y="7926"/>
                  </a:lnTo>
                  <a:lnTo>
                    <a:pt x="8901" y="7926"/>
                  </a:lnTo>
                  <a:lnTo>
                    <a:pt x="8901" y="7926"/>
                  </a:lnTo>
                  <a:lnTo>
                    <a:pt x="8700" y="7926"/>
                  </a:lnTo>
                  <a:lnTo>
                    <a:pt x="8528" y="7947"/>
                  </a:lnTo>
                  <a:lnTo>
                    <a:pt x="8528" y="7947"/>
                  </a:lnTo>
                  <a:lnTo>
                    <a:pt x="8528" y="7947"/>
                  </a:lnTo>
                  <a:lnTo>
                    <a:pt x="8528" y="7947"/>
                  </a:lnTo>
                  <a:cubicBezTo>
                    <a:pt x="8525" y="7950"/>
                    <a:pt x="8521" y="7952"/>
                    <a:pt x="8518" y="7955"/>
                  </a:cubicBezTo>
                  <a:lnTo>
                    <a:pt x="8518" y="7955"/>
                  </a:lnTo>
                  <a:lnTo>
                    <a:pt x="8135" y="8024"/>
                  </a:lnTo>
                  <a:lnTo>
                    <a:pt x="7671" y="8139"/>
                  </a:lnTo>
                  <a:lnTo>
                    <a:pt x="7671" y="8139"/>
                  </a:lnTo>
                  <a:lnTo>
                    <a:pt x="7671" y="8139"/>
                  </a:lnTo>
                  <a:lnTo>
                    <a:pt x="7671" y="8139"/>
                  </a:lnTo>
                  <a:lnTo>
                    <a:pt x="7661" y="8139"/>
                  </a:lnTo>
                  <a:lnTo>
                    <a:pt x="7661" y="8139"/>
                  </a:lnTo>
                  <a:lnTo>
                    <a:pt x="7450" y="8188"/>
                  </a:lnTo>
                  <a:lnTo>
                    <a:pt x="7248" y="8237"/>
                  </a:lnTo>
                  <a:lnTo>
                    <a:pt x="7036" y="8275"/>
                  </a:lnTo>
                  <a:lnTo>
                    <a:pt x="6835" y="8275"/>
                  </a:lnTo>
                  <a:lnTo>
                    <a:pt x="6835" y="8275"/>
                  </a:lnTo>
                  <a:lnTo>
                    <a:pt x="6835" y="8275"/>
                  </a:lnTo>
                  <a:lnTo>
                    <a:pt x="6835" y="8275"/>
                  </a:lnTo>
                  <a:lnTo>
                    <a:pt x="6835" y="8275"/>
                  </a:lnTo>
                  <a:lnTo>
                    <a:pt x="6835" y="8275"/>
                  </a:lnTo>
                  <a:lnTo>
                    <a:pt x="6835" y="8275"/>
                  </a:lnTo>
                  <a:lnTo>
                    <a:pt x="6835" y="8275"/>
                  </a:lnTo>
                  <a:lnTo>
                    <a:pt x="6663" y="8275"/>
                  </a:lnTo>
                  <a:lnTo>
                    <a:pt x="6512" y="8237"/>
                  </a:lnTo>
                  <a:cubicBezTo>
                    <a:pt x="6489" y="8226"/>
                    <a:pt x="6465" y="8217"/>
                    <a:pt x="6442" y="8207"/>
                  </a:cubicBezTo>
                  <a:cubicBezTo>
                    <a:pt x="6422" y="8198"/>
                    <a:pt x="6401" y="8188"/>
                    <a:pt x="6381" y="8177"/>
                  </a:cubicBezTo>
                  <a:cubicBezTo>
                    <a:pt x="6361" y="8165"/>
                    <a:pt x="6341" y="8151"/>
                    <a:pt x="6321" y="8139"/>
                  </a:cubicBezTo>
                  <a:cubicBezTo>
                    <a:pt x="6304" y="8124"/>
                    <a:pt x="6287" y="8106"/>
                    <a:pt x="6270" y="8091"/>
                  </a:cubicBezTo>
                  <a:lnTo>
                    <a:pt x="6220" y="8032"/>
                  </a:lnTo>
                  <a:cubicBezTo>
                    <a:pt x="6203" y="8009"/>
                    <a:pt x="6186" y="7988"/>
                    <a:pt x="6169" y="7965"/>
                  </a:cubicBezTo>
                  <a:cubicBezTo>
                    <a:pt x="6162" y="7943"/>
                    <a:pt x="6156" y="7920"/>
                    <a:pt x="6149" y="7898"/>
                  </a:cubicBezTo>
                  <a:cubicBezTo>
                    <a:pt x="6136" y="7868"/>
                    <a:pt x="6122" y="7838"/>
                    <a:pt x="6109" y="7810"/>
                  </a:cubicBezTo>
                  <a:cubicBezTo>
                    <a:pt x="6106" y="7780"/>
                    <a:pt x="6102" y="7752"/>
                    <a:pt x="6099" y="7723"/>
                  </a:cubicBezTo>
                  <a:cubicBezTo>
                    <a:pt x="6096" y="7688"/>
                    <a:pt x="6092" y="7653"/>
                    <a:pt x="6089" y="7617"/>
                  </a:cubicBezTo>
                  <a:lnTo>
                    <a:pt x="6089" y="7501"/>
                  </a:lnTo>
                  <a:lnTo>
                    <a:pt x="6089" y="7374"/>
                  </a:lnTo>
                  <a:lnTo>
                    <a:pt x="6089" y="7374"/>
                  </a:lnTo>
                  <a:lnTo>
                    <a:pt x="6089" y="7374"/>
                  </a:lnTo>
                  <a:lnTo>
                    <a:pt x="6089" y="7374"/>
                  </a:lnTo>
                  <a:lnTo>
                    <a:pt x="6089" y="7344"/>
                  </a:lnTo>
                  <a:lnTo>
                    <a:pt x="6089" y="7344"/>
                  </a:lnTo>
                  <a:cubicBezTo>
                    <a:pt x="6102" y="7235"/>
                    <a:pt x="6116" y="7125"/>
                    <a:pt x="6129" y="7016"/>
                  </a:cubicBezTo>
                  <a:cubicBezTo>
                    <a:pt x="6146" y="6929"/>
                    <a:pt x="6162" y="6841"/>
                    <a:pt x="6179" y="6754"/>
                  </a:cubicBezTo>
                  <a:cubicBezTo>
                    <a:pt x="6199" y="6680"/>
                    <a:pt x="6220" y="6606"/>
                    <a:pt x="6240" y="6531"/>
                  </a:cubicBezTo>
                  <a:cubicBezTo>
                    <a:pt x="6253" y="6505"/>
                    <a:pt x="6267" y="6479"/>
                    <a:pt x="6280" y="6453"/>
                  </a:cubicBezTo>
                  <a:cubicBezTo>
                    <a:pt x="6294" y="6425"/>
                    <a:pt x="6307" y="6396"/>
                    <a:pt x="6321" y="6366"/>
                  </a:cubicBezTo>
                  <a:cubicBezTo>
                    <a:pt x="6331" y="6348"/>
                    <a:pt x="6341" y="6327"/>
                    <a:pt x="6351" y="6309"/>
                  </a:cubicBezTo>
                  <a:lnTo>
                    <a:pt x="6401" y="6250"/>
                  </a:lnTo>
                  <a:cubicBezTo>
                    <a:pt x="6418" y="6235"/>
                    <a:pt x="6435" y="6218"/>
                    <a:pt x="6452" y="6202"/>
                  </a:cubicBezTo>
                  <a:cubicBezTo>
                    <a:pt x="6472" y="6190"/>
                    <a:pt x="6492" y="6175"/>
                    <a:pt x="6512" y="6163"/>
                  </a:cubicBezTo>
                  <a:cubicBezTo>
                    <a:pt x="6529" y="6154"/>
                    <a:pt x="6546" y="6143"/>
                    <a:pt x="6563" y="6134"/>
                  </a:cubicBezTo>
                  <a:lnTo>
                    <a:pt x="6623" y="6125"/>
                  </a:lnTo>
                  <a:lnTo>
                    <a:pt x="6694" y="6105"/>
                  </a:lnTo>
                  <a:lnTo>
                    <a:pt x="6774" y="6096"/>
                  </a:lnTo>
                  <a:lnTo>
                    <a:pt x="6774" y="6096"/>
                  </a:lnTo>
                  <a:lnTo>
                    <a:pt x="6774" y="6096"/>
                  </a:lnTo>
                  <a:lnTo>
                    <a:pt x="6774" y="6096"/>
                  </a:lnTo>
                  <a:lnTo>
                    <a:pt x="6774" y="6096"/>
                  </a:lnTo>
                  <a:lnTo>
                    <a:pt x="6774" y="6096"/>
                  </a:lnTo>
                  <a:lnTo>
                    <a:pt x="6774" y="6096"/>
                  </a:lnTo>
                  <a:lnTo>
                    <a:pt x="6774" y="6096"/>
                  </a:lnTo>
                  <a:lnTo>
                    <a:pt x="6875" y="6105"/>
                  </a:lnTo>
                  <a:lnTo>
                    <a:pt x="7006" y="6134"/>
                  </a:lnTo>
                  <a:lnTo>
                    <a:pt x="7137" y="6154"/>
                  </a:lnTo>
                  <a:cubicBezTo>
                    <a:pt x="7181" y="6169"/>
                    <a:pt x="7224" y="6187"/>
                    <a:pt x="7268" y="6202"/>
                  </a:cubicBezTo>
                  <a:lnTo>
                    <a:pt x="7601" y="6318"/>
                  </a:lnTo>
                  <a:lnTo>
                    <a:pt x="7964" y="6464"/>
                  </a:lnTo>
                  <a:lnTo>
                    <a:pt x="7964" y="6464"/>
                  </a:lnTo>
                  <a:lnTo>
                    <a:pt x="7984" y="6464"/>
                  </a:lnTo>
                  <a:lnTo>
                    <a:pt x="7984" y="6464"/>
                  </a:lnTo>
                  <a:lnTo>
                    <a:pt x="7994" y="6464"/>
                  </a:lnTo>
                  <a:lnTo>
                    <a:pt x="7994" y="6464"/>
                  </a:lnTo>
                  <a:lnTo>
                    <a:pt x="8216" y="6540"/>
                  </a:lnTo>
                  <a:lnTo>
                    <a:pt x="8407" y="6601"/>
                  </a:lnTo>
                  <a:lnTo>
                    <a:pt x="8599" y="6639"/>
                  </a:lnTo>
                  <a:lnTo>
                    <a:pt x="8770" y="6648"/>
                  </a:lnTo>
                  <a:lnTo>
                    <a:pt x="8770" y="6648"/>
                  </a:lnTo>
                  <a:lnTo>
                    <a:pt x="8770" y="6648"/>
                  </a:lnTo>
                  <a:lnTo>
                    <a:pt x="8770" y="6648"/>
                  </a:lnTo>
                  <a:lnTo>
                    <a:pt x="8770" y="6648"/>
                  </a:lnTo>
                  <a:lnTo>
                    <a:pt x="8770" y="6648"/>
                  </a:lnTo>
                  <a:lnTo>
                    <a:pt x="8911" y="6639"/>
                  </a:lnTo>
                  <a:cubicBezTo>
                    <a:pt x="8951" y="6625"/>
                    <a:pt x="8992" y="6613"/>
                    <a:pt x="9032" y="6601"/>
                  </a:cubicBezTo>
                  <a:cubicBezTo>
                    <a:pt x="9052" y="6595"/>
                    <a:pt x="9073" y="6585"/>
                    <a:pt x="9093" y="6578"/>
                  </a:cubicBezTo>
                  <a:cubicBezTo>
                    <a:pt x="9110" y="6570"/>
                    <a:pt x="9126" y="6560"/>
                    <a:pt x="9143" y="6550"/>
                  </a:cubicBezTo>
                  <a:cubicBezTo>
                    <a:pt x="9160" y="6540"/>
                    <a:pt x="9177" y="6532"/>
                    <a:pt x="9194" y="6522"/>
                  </a:cubicBezTo>
                  <a:cubicBezTo>
                    <a:pt x="9211" y="6506"/>
                    <a:pt x="9227" y="6489"/>
                    <a:pt x="9244" y="6473"/>
                  </a:cubicBezTo>
                  <a:cubicBezTo>
                    <a:pt x="9254" y="6458"/>
                    <a:pt x="9264" y="6440"/>
                    <a:pt x="9274" y="6426"/>
                  </a:cubicBezTo>
                  <a:cubicBezTo>
                    <a:pt x="9288" y="6406"/>
                    <a:pt x="9301" y="6386"/>
                    <a:pt x="9315" y="6366"/>
                  </a:cubicBezTo>
                  <a:cubicBezTo>
                    <a:pt x="9335" y="6322"/>
                    <a:pt x="9355" y="6277"/>
                    <a:pt x="9375" y="6232"/>
                  </a:cubicBezTo>
                  <a:cubicBezTo>
                    <a:pt x="9392" y="6169"/>
                    <a:pt x="9408" y="6108"/>
                    <a:pt x="9425" y="6047"/>
                  </a:cubicBezTo>
                  <a:cubicBezTo>
                    <a:pt x="9432" y="5984"/>
                    <a:pt x="9439" y="5917"/>
                    <a:pt x="9446" y="5853"/>
                  </a:cubicBezTo>
                  <a:cubicBezTo>
                    <a:pt x="9449" y="5770"/>
                    <a:pt x="9453" y="5685"/>
                    <a:pt x="9456" y="5600"/>
                  </a:cubicBezTo>
                  <a:cubicBezTo>
                    <a:pt x="9453" y="5511"/>
                    <a:pt x="9449" y="5419"/>
                    <a:pt x="9446" y="5330"/>
                  </a:cubicBezTo>
                  <a:cubicBezTo>
                    <a:pt x="9436" y="5225"/>
                    <a:pt x="9425" y="5123"/>
                    <a:pt x="9415" y="5020"/>
                  </a:cubicBezTo>
                  <a:cubicBezTo>
                    <a:pt x="9398" y="4896"/>
                    <a:pt x="9382" y="4774"/>
                    <a:pt x="9365" y="4650"/>
                  </a:cubicBezTo>
                  <a:cubicBezTo>
                    <a:pt x="9338" y="4519"/>
                    <a:pt x="9311" y="4386"/>
                    <a:pt x="9284" y="4254"/>
                  </a:cubicBezTo>
                  <a:cubicBezTo>
                    <a:pt x="9257" y="4098"/>
                    <a:pt x="9231" y="3944"/>
                    <a:pt x="9204" y="3789"/>
                  </a:cubicBezTo>
                  <a:cubicBezTo>
                    <a:pt x="9164" y="3627"/>
                    <a:pt x="9123" y="3466"/>
                    <a:pt x="9083" y="3304"/>
                  </a:cubicBezTo>
                  <a:cubicBezTo>
                    <a:pt x="9032" y="3124"/>
                    <a:pt x="8982" y="2943"/>
                    <a:pt x="8931" y="2763"/>
                  </a:cubicBezTo>
                  <a:lnTo>
                    <a:pt x="8931" y="2763"/>
                  </a:lnTo>
                  <a:lnTo>
                    <a:pt x="8931" y="2723"/>
                  </a:lnTo>
                  <a:lnTo>
                    <a:pt x="8931" y="2723"/>
                  </a:lnTo>
                  <a:lnTo>
                    <a:pt x="8921" y="2713"/>
                  </a:lnTo>
                  <a:lnTo>
                    <a:pt x="8921" y="2713"/>
                  </a:lnTo>
                  <a:cubicBezTo>
                    <a:pt x="8918" y="2698"/>
                    <a:pt x="8914" y="2680"/>
                    <a:pt x="8911" y="2665"/>
                  </a:cubicBezTo>
                  <a:lnTo>
                    <a:pt x="8911" y="2665"/>
                  </a:lnTo>
                  <a:lnTo>
                    <a:pt x="8911" y="2656"/>
                  </a:lnTo>
                  <a:lnTo>
                    <a:pt x="8911" y="2656"/>
                  </a:lnTo>
                  <a:lnTo>
                    <a:pt x="8911" y="2656"/>
                  </a:lnTo>
                  <a:lnTo>
                    <a:pt x="8911" y="2656"/>
                  </a:lnTo>
                  <a:lnTo>
                    <a:pt x="8478" y="2685"/>
                  </a:lnTo>
                  <a:lnTo>
                    <a:pt x="8044" y="2723"/>
                  </a:lnTo>
                  <a:lnTo>
                    <a:pt x="7147" y="2819"/>
                  </a:lnTo>
                  <a:lnTo>
                    <a:pt x="6300" y="2917"/>
                  </a:lnTo>
                  <a:lnTo>
                    <a:pt x="5917" y="2946"/>
                  </a:lnTo>
                  <a:lnTo>
                    <a:pt x="5554" y="2975"/>
                  </a:lnTo>
                  <a:lnTo>
                    <a:pt x="5554" y="2975"/>
                  </a:lnTo>
                  <a:lnTo>
                    <a:pt x="5484" y="2975"/>
                  </a:lnTo>
                  <a:lnTo>
                    <a:pt x="5484" y="2975"/>
                  </a:lnTo>
                  <a:lnTo>
                    <a:pt x="5484" y="2975"/>
                  </a:lnTo>
                  <a:lnTo>
                    <a:pt x="5484" y="2975"/>
                  </a:lnTo>
                  <a:lnTo>
                    <a:pt x="5484" y="2975"/>
                  </a:lnTo>
                  <a:lnTo>
                    <a:pt x="5484" y="2975"/>
                  </a:lnTo>
                  <a:lnTo>
                    <a:pt x="5484" y="2975"/>
                  </a:lnTo>
                  <a:lnTo>
                    <a:pt x="5313" y="2955"/>
                  </a:lnTo>
                  <a:lnTo>
                    <a:pt x="5151" y="2927"/>
                  </a:lnTo>
                  <a:cubicBezTo>
                    <a:pt x="5111" y="2907"/>
                    <a:pt x="5070" y="2888"/>
                    <a:pt x="5030" y="2868"/>
                  </a:cubicBezTo>
                  <a:lnTo>
                    <a:pt x="4919" y="2790"/>
                  </a:lnTo>
                  <a:cubicBezTo>
                    <a:pt x="4889" y="2762"/>
                    <a:pt x="4859" y="2734"/>
                    <a:pt x="4829" y="2703"/>
                  </a:cubicBezTo>
                  <a:cubicBezTo>
                    <a:pt x="4802" y="2667"/>
                    <a:pt x="4775" y="2633"/>
                    <a:pt x="4748" y="2597"/>
                  </a:cubicBezTo>
                  <a:cubicBezTo>
                    <a:pt x="4735" y="2559"/>
                    <a:pt x="4721" y="2520"/>
                    <a:pt x="4708" y="2482"/>
                  </a:cubicBezTo>
                  <a:cubicBezTo>
                    <a:pt x="4694" y="2436"/>
                    <a:pt x="4681" y="2390"/>
                    <a:pt x="4667" y="2346"/>
                  </a:cubicBezTo>
                  <a:cubicBezTo>
                    <a:pt x="4657" y="2300"/>
                    <a:pt x="4647" y="2254"/>
                    <a:pt x="4637" y="2210"/>
                  </a:cubicBezTo>
                  <a:cubicBezTo>
                    <a:pt x="4634" y="2161"/>
                    <a:pt x="4630" y="2113"/>
                    <a:pt x="4627" y="2065"/>
                  </a:cubicBezTo>
                  <a:lnTo>
                    <a:pt x="4627" y="1909"/>
                  </a:lnTo>
                  <a:cubicBezTo>
                    <a:pt x="4630" y="1862"/>
                    <a:pt x="4634" y="1811"/>
                    <a:pt x="4637" y="1762"/>
                  </a:cubicBezTo>
                  <a:cubicBezTo>
                    <a:pt x="4647" y="1707"/>
                    <a:pt x="4657" y="1654"/>
                    <a:pt x="4667" y="1598"/>
                  </a:cubicBezTo>
                  <a:cubicBezTo>
                    <a:pt x="4674" y="1547"/>
                    <a:pt x="4681" y="1495"/>
                    <a:pt x="4688" y="1443"/>
                  </a:cubicBezTo>
                  <a:cubicBezTo>
                    <a:pt x="4701" y="1391"/>
                    <a:pt x="4715" y="1341"/>
                    <a:pt x="4728" y="1289"/>
                  </a:cubicBezTo>
                  <a:cubicBezTo>
                    <a:pt x="4745" y="1237"/>
                    <a:pt x="4761" y="1185"/>
                    <a:pt x="4778" y="1134"/>
                  </a:cubicBezTo>
                  <a:lnTo>
                    <a:pt x="4778" y="1134"/>
                  </a:lnTo>
                  <a:lnTo>
                    <a:pt x="4778" y="1134"/>
                  </a:lnTo>
                  <a:lnTo>
                    <a:pt x="4778" y="1134"/>
                  </a:lnTo>
                  <a:lnTo>
                    <a:pt x="4778" y="1134"/>
                  </a:lnTo>
                  <a:lnTo>
                    <a:pt x="4778" y="1134"/>
                  </a:lnTo>
                  <a:cubicBezTo>
                    <a:pt x="4781" y="1131"/>
                    <a:pt x="4785" y="1128"/>
                    <a:pt x="4788" y="1123"/>
                  </a:cubicBezTo>
                  <a:lnTo>
                    <a:pt x="4788" y="1123"/>
                  </a:lnTo>
                  <a:lnTo>
                    <a:pt x="4788" y="1123"/>
                  </a:lnTo>
                  <a:lnTo>
                    <a:pt x="4788" y="1123"/>
                  </a:lnTo>
                  <a:lnTo>
                    <a:pt x="4788" y="1114"/>
                  </a:lnTo>
                  <a:lnTo>
                    <a:pt x="4788" y="1114"/>
                  </a:lnTo>
                  <a:lnTo>
                    <a:pt x="4788" y="1114"/>
                  </a:lnTo>
                  <a:lnTo>
                    <a:pt x="4788" y="1114"/>
                  </a:lnTo>
                  <a:lnTo>
                    <a:pt x="4788" y="1104"/>
                  </a:lnTo>
                  <a:lnTo>
                    <a:pt x="4788" y="1104"/>
                  </a:lnTo>
                  <a:lnTo>
                    <a:pt x="4788" y="1104"/>
                  </a:lnTo>
                  <a:lnTo>
                    <a:pt x="4788" y="1104"/>
                  </a:lnTo>
                  <a:lnTo>
                    <a:pt x="4788" y="1094"/>
                  </a:lnTo>
                  <a:lnTo>
                    <a:pt x="4788" y="1094"/>
                  </a:lnTo>
                  <a:cubicBezTo>
                    <a:pt x="4812" y="1014"/>
                    <a:pt x="4835" y="933"/>
                    <a:pt x="4859" y="853"/>
                  </a:cubicBezTo>
                  <a:cubicBezTo>
                    <a:pt x="4876" y="781"/>
                    <a:pt x="4892" y="710"/>
                    <a:pt x="4909" y="640"/>
                  </a:cubicBezTo>
                  <a:cubicBezTo>
                    <a:pt x="4912" y="611"/>
                    <a:pt x="4916" y="582"/>
                    <a:pt x="4919" y="553"/>
                  </a:cubicBezTo>
                  <a:lnTo>
                    <a:pt x="4919" y="454"/>
                  </a:lnTo>
                  <a:cubicBezTo>
                    <a:pt x="4916" y="429"/>
                    <a:pt x="4912" y="404"/>
                    <a:pt x="4909" y="377"/>
                  </a:cubicBezTo>
                  <a:cubicBezTo>
                    <a:pt x="4906" y="353"/>
                    <a:pt x="4902" y="326"/>
                    <a:pt x="4899" y="300"/>
                  </a:cubicBezTo>
                  <a:cubicBezTo>
                    <a:pt x="4886" y="278"/>
                    <a:pt x="4872" y="256"/>
                    <a:pt x="4859" y="233"/>
                  </a:cubicBezTo>
                  <a:cubicBezTo>
                    <a:pt x="4849" y="214"/>
                    <a:pt x="4839" y="194"/>
                    <a:pt x="4829" y="175"/>
                  </a:cubicBezTo>
                  <a:lnTo>
                    <a:pt x="4778" y="115"/>
                  </a:lnTo>
                  <a:cubicBezTo>
                    <a:pt x="4755" y="103"/>
                    <a:pt x="4731" y="90"/>
                    <a:pt x="4708" y="77"/>
                  </a:cubicBezTo>
                  <a:cubicBezTo>
                    <a:pt x="4681" y="68"/>
                    <a:pt x="4654" y="59"/>
                    <a:pt x="4627" y="47"/>
                  </a:cubicBezTo>
                  <a:cubicBezTo>
                    <a:pt x="4597" y="35"/>
                    <a:pt x="4566" y="24"/>
                    <a:pt x="4536" y="9"/>
                  </a:cubicBezTo>
                  <a:lnTo>
                    <a:pt x="4425" y="0"/>
                  </a:lnTo>
                  <a:lnTo>
                    <a:pt x="4304" y="0"/>
                  </a:lnTo>
                  <a:lnTo>
                    <a:pt x="4304" y="0"/>
                  </a:lnTo>
                  <a:lnTo>
                    <a:pt x="4304" y="0"/>
                  </a:lnTo>
                  <a:close/>
                </a:path>
              </a:pathLst>
            </a:custGeom>
            <a:noFill/>
            <a:ln w="63500">
              <a:solidFill>
                <a:srgbClr val="FBFBFB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6251216" y="4497769"/>
              <a:ext cx="427037" cy="425450"/>
              <a:chOff x="6750089" y="5641123"/>
              <a:chExt cx="427037" cy="425450"/>
            </a:xfrm>
            <a:grpFill/>
          </p:grpSpPr>
          <p:sp>
            <p:nvSpPr>
              <p:cNvPr id="81" name="Freeform 47"/>
              <p:cNvSpPr>
                <a:spLocks/>
              </p:cNvSpPr>
              <p:nvPr/>
            </p:nvSpPr>
            <p:spPr bwMode="auto">
              <a:xfrm>
                <a:off x="6750089" y="6012598"/>
                <a:ext cx="427037" cy="53975"/>
              </a:xfrm>
              <a:custGeom>
                <a:avLst/>
                <a:gdLst>
                  <a:gd name="T0" fmla="*/ 88 w 88"/>
                  <a:gd name="T1" fmla="*/ 6 h 11"/>
                  <a:gd name="T2" fmla="*/ 83 w 88"/>
                  <a:gd name="T3" fmla="*/ 11 h 11"/>
                  <a:gd name="T4" fmla="*/ 5 w 88"/>
                  <a:gd name="T5" fmla="*/ 11 h 11"/>
                  <a:gd name="T6" fmla="*/ 0 w 88"/>
                  <a:gd name="T7" fmla="*/ 6 h 11"/>
                  <a:gd name="T8" fmla="*/ 0 w 88"/>
                  <a:gd name="T9" fmla="*/ 6 h 11"/>
                  <a:gd name="T10" fmla="*/ 5 w 88"/>
                  <a:gd name="T11" fmla="*/ 0 h 11"/>
                  <a:gd name="T12" fmla="*/ 83 w 88"/>
                  <a:gd name="T13" fmla="*/ 0 h 11"/>
                  <a:gd name="T14" fmla="*/ 88 w 88"/>
                  <a:gd name="T1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8" h="11">
                    <a:moveTo>
                      <a:pt x="88" y="6"/>
                    </a:moveTo>
                    <a:cubicBezTo>
                      <a:pt x="88" y="9"/>
                      <a:pt x="86" y="11"/>
                      <a:pt x="83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2" y="11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6" y="0"/>
                      <a:pt x="88" y="3"/>
                      <a:pt x="8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" name="Freeform 48"/>
              <p:cNvSpPr>
                <a:spLocks/>
              </p:cNvSpPr>
              <p:nvPr/>
            </p:nvSpPr>
            <p:spPr bwMode="auto">
              <a:xfrm>
                <a:off x="6789776" y="5641123"/>
                <a:ext cx="193675" cy="193675"/>
              </a:xfrm>
              <a:custGeom>
                <a:avLst/>
                <a:gdLst>
                  <a:gd name="T0" fmla="*/ 38 w 40"/>
                  <a:gd name="T1" fmla="*/ 0 h 40"/>
                  <a:gd name="T2" fmla="*/ 19 w 40"/>
                  <a:gd name="T3" fmla="*/ 0 h 40"/>
                  <a:gd name="T4" fmla="*/ 18 w 40"/>
                  <a:gd name="T5" fmla="*/ 3 h 40"/>
                  <a:gd name="T6" fmla="*/ 22 w 40"/>
                  <a:gd name="T7" fmla="*/ 7 h 40"/>
                  <a:gd name="T8" fmla="*/ 1 w 40"/>
                  <a:gd name="T9" fmla="*/ 27 h 40"/>
                  <a:gd name="T10" fmla="*/ 1 w 40"/>
                  <a:gd name="T11" fmla="*/ 34 h 40"/>
                  <a:gd name="T12" fmla="*/ 5 w 40"/>
                  <a:gd name="T13" fmla="*/ 38 h 40"/>
                  <a:gd name="T14" fmla="*/ 12 w 40"/>
                  <a:gd name="T15" fmla="*/ 38 h 40"/>
                  <a:gd name="T16" fmla="*/ 32 w 40"/>
                  <a:gd name="T17" fmla="*/ 17 h 40"/>
                  <a:gd name="T18" fmla="*/ 36 w 40"/>
                  <a:gd name="T19" fmla="*/ 21 h 40"/>
                  <a:gd name="T20" fmla="*/ 40 w 40"/>
                  <a:gd name="T21" fmla="*/ 20 h 40"/>
                  <a:gd name="T22" fmla="*/ 40 w 40"/>
                  <a:gd name="T23" fmla="*/ 2 h 40"/>
                  <a:gd name="T24" fmla="*/ 38 w 40"/>
                  <a:gd name="T25" fmla="*/ 0 h 40"/>
                  <a:gd name="T26" fmla="*/ 38 w 40"/>
                  <a:gd name="T2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" h="40">
                    <a:moveTo>
                      <a:pt x="38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7" y="2"/>
                      <a:pt x="18" y="3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0" y="29"/>
                      <a:pt x="0" y="32"/>
                      <a:pt x="1" y="34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7" y="40"/>
                      <a:pt x="10" y="40"/>
                      <a:pt x="12" y="38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8" y="23"/>
                      <a:pt x="40" y="22"/>
                      <a:pt x="40" y="20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1"/>
                      <a:pt x="39" y="0"/>
                      <a:pt x="38" y="0"/>
                    </a:cubicBezTo>
                    <a:cubicBezTo>
                      <a:pt x="38" y="0"/>
                      <a:pt x="39" y="0"/>
                      <a:pt x="3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Freeform 49"/>
              <p:cNvSpPr>
                <a:spLocks/>
              </p:cNvSpPr>
              <p:nvPr/>
            </p:nvSpPr>
            <p:spPr bwMode="auto">
              <a:xfrm>
                <a:off x="6789776" y="5853848"/>
                <a:ext cx="82550" cy="134938"/>
              </a:xfrm>
              <a:custGeom>
                <a:avLst/>
                <a:gdLst>
                  <a:gd name="T0" fmla="*/ 6 w 17"/>
                  <a:gd name="T1" fmla="*/ 0 h 28"/>
                  <a:gd name="T2" fmla="*/ 0 w 17"/>
                  <a:gd name="T3" fmla="*/ 6 h 28"/>
                  <a:gd name="T4" fmla="*/ 0 w 17"/>
                  <a:gd name="T5" fmla="*/ 22 h 28"/>
                  <a:gd name="T6" fmla="*/ 6 w 17"/>
                  <a:gd name="T7" fmla="*/ 28 h 28"/>
                  <a:gd name="T8" fmla="*/ 11 w 17"/>
                  <a:gd name="T9" fmla="*/ 28 h 28"/>
                  <a:gd name="T10" fmla="*/ 17 w 17"/>
                  <a:gd name="T11" fmla="*/ 22 h 28"/>
                  <a:gd name="T12" fmla="*/ 17 w 17"/>
                  <a:gd name="T13" fmla="*/ 6 h 28"/>
                  <a:gd name="T14" fmla="*/ 11 w 17"/>
                  <a:gd name="T15" fmla="*/ 0 h 28"/>
                  <a:gd name="T16" fmla="*/ 6 w 17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28">
                    <a:moveTo>
                      <a:pt x="6" y="0"/>
                    </a:moveTo>
                    <a:cubicBezTo>
                      <a:pt x="2" y="0"/>
                      <a:pt x="0" y="2"/>
                      <a:pt x="0" y="6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5"/>
                      <a:pt x="2" y="28"/>
                      <a:pt x="6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4" y="28"/>
                      <a:pt x="17" y="25"/>
                      <a:pt x="17" y="22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2"/>
                      <a:pt x="14" y="0"/>
                      <a:pt x="11" y="0"/>
                    </a:cubicBezTo>
                    <a:lnTo>
                      <a:pt x="6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" name="Freeform 50"/>
              <p:cNvSpPr>
                <a:spLocks/>
              </p:cNvSpPr>
              <p:nvPr/>
            </p:nvSpPr>
            <p:spPr bwMode="auto">
              <a:xfrm>
                <a:off x="6924714" y="5771298"/>
                <a:ext cx="77787" cy="217488"/>
              </a:xfrm>
              <a:custGeom>
                <a:avLst/>
                <a:gdLst>
                  <a:gd name="T0" fmla="*/ 16 w 16"/>
                  <a:gd name="T1" fmla="*/ 39 h 45"/>
                  <a:gd name="T2" fmla="*/ 11 w 16"/>
                  <a:gd name="T3" fmla="*/ 45 h 45"/>
                  <a:gd name="T4" fmla="*/ 5 w 16"/>
                  <a:gd name="T5" fmla="*/ 45 h 45"/>
                  <a:gd name="T6" fmla="*/ 0 w 16"/>
                  <a:gd name="T7" fmla="*/ 39 h 45"/>
                  <a:gd name="T8" fmla="*/ 0 w 16"/>
                  <a:gd name="T9" fmla="*/ 6 h 45"/>
                  <a:gd name="T10" fmla="*/ 5 w 16"/>
                  <a:gd name="T11" fmla="*/ 0 h 45"/>
                  <a:gd name="T12" fmla="*/ 11 w 16"/>
                  <a:gd name="T13" fmla="*/ 0 h 45"/>
                  <a:gd name="T14" fmla="*/ 16 w 16"/>
                  <a:gd name="T15" fmla="*/ 6 h 45"/>
                  <a:gd name="T16" fmla="*/ 16 w 16"/>
                  <a:gd name="T17" fmla="*/ 3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45">
                    <a:moveTo>
                      <a:pt x="16" y="39"/>
                    </a:moveTo>
                    <a:cubicBezTo>
                      <a:pt x="16" y="42"/>
                      <a:pt x="14" y="45"/>
                      <a:pt x="11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2" y="45"/>
                      <a:pt x="0" y="42"/>
                      <a:pt x="0" y="3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6" y="3"/>
                      <a:pt x="16" y="6"/>
                    </a:cubicBezTo>
                    <a:lnTo>
                      <a:pt x="16" y="39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" name="Freeform 51"/>
              <p:cNvSpPr>
                <a:spLocks/>
              </p:cNvSpPr>
              <p:nvPr/>
            </p:nvSpPr>
            <p:spPr bwMode="auto">
              <a:xfrm>
                <a:off x="7056476" y="5664935"/>
                <a:ext cx="82550" cy="323850"/>
              </a:xfrm>
              <a:custGeom>
                <a:avLst/>
                <a:gdLst>
                  <a:gd name="T0" fmla="*/ 17 w 17"/>
                  <a:gd name="T1" fmla="*/ 61 h 67"/>
                  <a:gd name="T2" fmla="*/ 11 w 17"/>
                  <a:gd name="T3" fmla="*/ 67 h 67"/>
                  <a:gd name="T4" fmla="*/ 6 w 17"/>
                  <a:gd name="T5" fmla="*/ 67 h 67"/>
                  <a:gd name="T6" fmla="*/ 0 w 17"/>
                  <a:gd name="T7" fmla="*/ 61 h 67"/>
                  <a:gd name="T8" fmla="*/ 0 w 17"/>
                  <a:gd name="T9" fmla="*/ 6 h 67"/>
                  <a:gd name="T10" fmla="*/ 6 w 17"/>
                  <a:gd name="T11" fmla="*/ 0 h 67"/>
                  <a:gd name="T12" fmla="*/ 11 w 17"/>
                  <a:gd name="T13" fmla="*/ 0 h 67"/>
                  <a:gd name="T14" fmla="*/ 17 w 17"/>
                  <a:gd name="T15" fmla="*/ 6 h 67"/>
                  <a:gd name="T16" fmla="*/ 17 w 17"/>
                  <a:gd name="T17" fmla="*/ 6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67">
                    <a:moveTo>
                      <a:pt x="17" y="61"/>
                    </a:moveTo>
                    <a:cubicBezTo>
                      <a:pt x="17" y="64"/>
                      <a:pt x="15" y="67"/>
                      <a:pt x="11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3" y="67"/>
                      <a:pt x="0" y="64"/>
                      <a:pt x="0" y="6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5" y="0"/>
                      <a:pt x="17" y="3"/>
                      <a:pt x="17" y="6"/>
                    </a:cubicBezTo>
                    <a:lnTo>
                      <a:pt x="17" y="6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4664114" y="3468687"/>
            <a:ext cx="1408891" cy="1744414"/>
            <a:chOff x="4410114" y="3468687"/>
            <a:chExt cx="1408891" cy="1744414"/>
          </a:xfrm>
          <a:solidFill>
            <a:schemeClr val="bg1"/>
          </a:solidFill>
        </p:grpSpPr>
        <p:sp>
          <p:nvSpPr>
            <p:cNvPr id="48" name="Freeform 119"/>
            <p:cNvSpPr>
              <a:spLocks/>
            </p:cNvSpPr>
            <p:nvPr/>
          </p:nvSpPr>
          <p:spPr bwMode="auto">
            <a:xfrm rot="16200000">
              <a:off x="4242353" y="3636448"/>
              <a:ext cx="1744414" cy="1408891"/>
            </a:xfrm>
            <a:custGeom>
              <a:avLst/>
              <a:gdLst>
                <a:gd name="T0" fmla="*/ 0 w 1143"/>
                <a:gd name="T1" fmla="*/ 772 h 792"/>
                <a:gd name="T2" fmla="*/ 149 w 1143"/>
                <a:gd name="T3" fmla="*/ 784 h 792"/>
                <a:gd name="T4" fmla="*/ 232 w 1143"/>
                <a:gd name="T5" fmla="*/ 792 h 792"/>
                <a:gd name="T6" fmla="*/ 253 w 1143"/>
                <a:gd name="T7" fmla="*/ 792 h 792"/>
                <a:gd name="T8" fmla="*/ 298 w 1143"/>
                <a:gd name="T9" fmla="*/ 783 h 792"/>
                <a:gd name="T10" fmla="*/ 317 w 1143"/>
                <a:gd name="T11" fmla="*/ 756 h 792"/>
                <a:gd name="T12" fmla="*/ 311 w 1143"/>
                <a:gd name="T13" fmla="*/ 703 h 792"/>
                <a:gd name="T14" fmla="*/ 310 w 1143"/>
                <a:gd name="T15" fmla="*/ 701 h 792"/>
                <a:gd name="T16" fmla="*/ 274 w 1143"/>
                <a:gd name="T17" fmla="*/ 589 h 792"/>
                <a:gd name="T18" fmla="*/ 275 w 1143"/>
                <a:gd name="T19" fmla="*/ 539 h 792"/>
                <a:gd name="T20" fmla="*/ 319 w 1143"/>
                <a:gd name="T21" fmla="*/ 505 h 792"/>
                <a:gd name="T22" fmla="*/ 362 w 1143"/>
                <a:gd name="T23" fmla="*/ 492 h 792"/>
                <a:gd name="T24" fmla="*/ 363 w 1143"/>
                <a:gd name="T25" fmla="*/ 492 h 792"/>
                <a:gd name="T26" fmla="*/ 427 w 1143"/>
                <a:gd name="T27" fmla="*/ 485 h 792"/>
                <a:gd name="T28" fmla="*/ 427 w 1143"/>
                <a:gd name="T29" fmla="*/ 485 h 792"/>
                <a:gd name="T30" fmla="*/ 474 w 1143"/>
                <a:gd name="T31" fmla="*/ 497 h 792"/>
                <a:gd name="T32" fmla="*/ 488 w 1143"/>
                <a:gd name="T33" fmla="*/ 532 h 792"/>
                <a:gd name="T34" fmla="*/ 476 w 1143"/>
                <a:gd name="T35" fmla="*/ 598 h 792"/>
                <a:gd name="T36" fmla="*/ 475 w 1143"/>
                <a:gd name="T37" fmla="*/ 599 h 792"/>
                <a:gd name="T38" fmla="*/ 475 w 1143"/>
                <a:gd name="T39" fmla="*/ 600 h 792"/>
                <a:gd name="T40" fmla="*/ 474 w 1143"/>
                <a:gd name="T41" fmla="*/ 602 h 792"/>
                <a:gd name="T42" fmla="*/ 474 w 1143"/>
                <a:gd name="T43" fmla="*/ 602 h 792"/>
                <a:gd name="T44" fmla="*/ 459 w 1143"/>
                <a:gd name="T45" fmla="*/ 682 h 792"/>
                <a:gd name="T46" fmla="*/ 471 w 1143"/>
                <a:gd name="T47" fmla="*/ 753 h 792"/>
                <a:gd name="T48" fmla="*/ 527 w 1143"/>
                <a:gd name="T49" fmla="*/ 790 h 792"/>
                <a:gd name="T50" fmla="*/ 544 w 1143"/>
                <a:gd name="T51" fmla="*/ 792 h 792"/>
                <a:gd name="T52" fmla="*/ 709 w 1143"/>
                <a:gd name="T53" fmla="*/ 776 h 792"/>
                <a:gd name="T54" fmla="*/ 883 w 1143"/>
                <a:gd name="T55" fmla="*/ 753 h 792"/>
                <a:gd name="T56" fmla="*/ 880 w 1143"/>
                <a:gd name="T57" fmla="*/ 745 h 792"/>
                <a:gd name="T58" fmla="*/ 853 w 1143"/>
                <a:gd name="T59" fmla="*/ 631 h 792"/>
                <a:gd name="T60" fmla="*/ 829 w 1143"/>
                <a:gd name="T61" fmla="*/ 434 h 792"/>
                <a:gd name="T62" fmla="*/ 850 w 1143"/>
                <a:gd name="T63" fmla="*/ 340 h 792"/>
                <a:gd name="T64" fmla="*/ 874 w 1143"/>
                <a:gd name="T65" fmla="*/ 317 h 792"/>
                <a:gd name="T66" fmla="*/ 898 w 1143"/>
                <a:gd name="T67" fmla="*/ 312 h 792"/>
                <a:gd name="T68" fmla="*/ 898 w 1143"/>
                <a:gd name="T69" fmla="*/ 312 h 792"/>
                <a:gd name="T70" fmla="*/ 965 w 1143"/>
                <a:gd name="T71" fmla="*/ 336 h 792"/>
                <a:gd name="T72" fmla="*/ 966 w 1143"/>
                <a:gd name="T73" fmla="*/ 337 h 792"/>
                <a:gd name="T74" fmla="*/ 971 w 1143"/>
                <a:gd name="T75" fmla="*/ 339 h 792"/>
                <a:gd name="T76" fmla="*/ 972 w 1143"/>
                <a:gd name="T77" fmla="*/ 339 h 792"/>
                <a:gd name="T78" fmla="*/ 1052 w 1143"/>
                <a:gd name="T79" fmla="*/ 379 h 792"/>
                <a:gd name="T80" fmla="*/ 1084 w 1143"/>
                <a:gd name="T81" fmla="*/ 384 h 792"/>
                <a:gd name="T82" fmla="*/ 1105 w 1143"/>
                <a:gd name="T83" fmla="*/ 380 h 792"/>
                <a:gd name="T84" fmla="*/ 1120 w 1143"/>
                <a:gd name="T85" fmla="*/ 369 h 792"/>
                <a:gd name="T86" fmla="*/ 1122 w 1143"/>
                <a:gd name="T87" fmla="*/ 369 h 792"/>
                <a:gd name="T88" fmla="*/ 1122 w 1143"/>
                <a:gd name="T89" fmla="*/ 368 h 792"/>
                <a:gd name="T90" fmla="*/ 1122 w 1143"/>
                <a:gd name="T91" fmla="*/ 368 h 792"/>
                <a:gd name="T92" fmla="*/ 1137 w 1143"/>
                <a:gd name="T93" fmla="*/ 334 h 792"/>
                <a:gd name="T94" fmla="*/ 1141 w 1143"/>
                <a:gd name="T95" fmla="*/ 258 h 792"/>
                <a:gd name="T96" fmla="*/ 1115 w 1143"/>
                <a:gd name="T97" fmla="*/ 212 h 792"/>
                <a:gd name="T98" fmla="*/ 1074 w 1143"/>
                <a:gd name="T99" fmla="*/ 194 h 792"/>
                <a:gd name="T100" fmla="*/ 1051 w 1143"/>
                <a:gd name="T101" fmla="*/ 192 h 792"/>
                <a:gd name="T102" fmla="*/ 1006 w 1143"/>
                <a:gd name="T103" fmla="*/ 197 h 792"/>
                <a:gd name="T104" fmla="*/ 986 w 1143"/>
                <a:gd name="T105" fmla="*/ 202 h 792"/>
                <a:gd name="T106" fmla="*/ 912 w 1143"/>
                <a:gd name="T107" fmla="*/ 213 h 792"/>
                <a:gd name="T108" fmla="*/ 912 w 1143"/>
                <a:gd name="T109" fmla="*/ 213 h 792"/>
                <a:gd name="T110" fmla="*/ 873 w 1143"/>
                <a:gd name="T111" fmla="*/ 208 h 792"/>
                <a:gd name="T112" fmla="*/ 827 w 1143"/>
                <a:gd name="T113" fmla="*/ 184 h 792"/>
                <a:gd name="T114" fmla="*/ 783 w 1143"/>
                <a:gd name="T115" fmla="*/ 120 h 792"/>
                <a:gd name="T116" fmla="*/ 782 w 1143"/>
                <a:gd name="T117" fmla="*/ 117 h 792"/>
                <a:gd name="T118" fmla="*/ 772 w 1143"/>
                <a:gd name="T119" fmla="*/ 57 h 792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2957 w 10000"/>
                <a:gd name="connsiteY55" fmla="*/ 6301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167 w 10000"/>
                <a:gd name="connsiteY58" fmla="*/ 6225 h 10000"/>
                <a:gd name="connsiteX59" fmla="*/ 3167 w 10000"/>
                <a:gd name="connsiteY59" fmla="*/ 6212 h 10000"/>
                <a:gd name="connsiteX60" fmla="*/ 3167 w 10000"/>
                <a:gd name="connsiteY60" fmla="*/ 6212 h 10000"/>
                <a:gd name="connsiteX61" fmla="*/ 3176 w 10000"/>
                <a:gd name="connsiteY61" fmla="*/ 6212 h 10000"/>
                <a:gd name="connsiteX62" fmla="*/ 3176 w 10000"/>
                <a:gd name="connsiteY62" fmla="*/ 6212 h 10000"/>
                <a:gd name="connsiteX63" fmla="*/ 3176 w 10000"/>
                <a:gd name="connsiteY63" fmla="*/ 6212 h 10000"/>
                <a:gd name="connsiteX64" fmla="*/ 3176 w 10000"/>
                <a:gd name="connsiteY64" fmla="*/ 6212 h 10000"/>
                <a:gd name="connsiteX65" fmla="*/ 3342 w 10000"/>
                <a:gd name="connsiteY65" fmla="*/ 6162 h 10000"/>
                <a:gd name="connsiteX66" fmla="*/ 3473 w 10000"/>
                <a:gd name="connsiteY66" fmla="*/ 6136 h 10000"/>
                <a:gd name="connsiteX67" fmla="*/ 3613 w 10000"/>
                <a:gd name="connsiteY67" fmla="*/ 6124 h 10000"/>
                <a:gd name="connsiteX68" fmla="*/ 3736 w 10000"/>
                <a:gd name="connsiteY68" fmla="*/ 6124 h 10000"/>
                <a:gd name="connsiteX69" fmla="*/ 3736 w 10000"/>
                <a:gd name="connsiteY69" fmla="*/ 6124 h 10000"/>
                <a:gd name="connsiteX70" fmla="*/ 3736 w 10000"/>
                <a:gd name="connsiteY70" fmla="*/ 6124 h 10000"/>
                <a:gd name="connsiteX71" fmla="*/ 3736 w 10000"/>
                <a:gd name="connsiteY71" fmla="*/ 6124 h 10000"/>
                <a:gd name="connsiteX72" fmla="*/ 3736 w 10000"/>
                <a:gd name="connsiteY72" fmla="*/ 6124 h 10000"/>
                <a:gd name="connsiteX73" fmla="*/ 3736 w 10000"/>
                <a:gd name="connsiteY73" fmla="*/ 6124 h 10000"/>
                <a:gd name="connsiteX74" fmla="*/ 3736 w 10000"/>
                <a:gd name="connsiteY74" fmla="*/ 6124 h 10000"/>
                <a:gd name="connsiteX75" fmla="*/ 3841 w 10000"/>
                <a:gd name="connsiteY75" fmla="*/ 6124 h 10000"/>
                <a:gd name="connsiteX76" fmla="*/ 3937 w 10000"/>
                <a:gd name="connsiteY76" fmla="*/ 6136 h 10000"/>
                <a:gd name="connsiteX77" fmla="*/ 4016 w 10000"/>
                <a:gd name="connsiteY77" fmla="*/ 6187 h 10000"/>
                <a:gd name="connsiteX78" fmla="*/ 4086 w 10000"/>
                <a:gd name="connsiteY78" fmla="*/ 6225 h 10000"/>
                <a:gd name="connsiteX79" fmla="*/ 4147 w 10000"/>
                <a:gd name="connsiteY79" fmla="*/ 6275 h 10000"/>
                <a:gd name="connsiteX80" fmla="*/ 4191 w 10000"/>
                <a:gd name="connsiteY80" fmla="*/ 6351 h 10000"/>
                <a:gd name="connsiteX81" fmla="*/ 4217 w 10000"/>
                <a:gd name="connsiteY81" fmla="*/ 6427 h 10000"/>
                <a:gd name="connsiteX82" fmla="*/ 4252 w 10000"/>
                <a:gd name="connsiteY82" fmla="*/ 6515 h 10000"/>
                <a:gd name="connsiteX83" fmla="*/ 4261 w 10000"/>
                <a:gd name="connsiteY83" fmla="*/ 6616 h 10000"/>
                <a:gd name="connsiteX84" fmla="*/ 4269 w 10000"/>
                <a:gd name="connsiteY84" fmla="*/ 6717 h 10000"/>
                <a:gd name="connsiteX85" fmla="*/ 4269 w 10000"/>
                <a:gd name="connsiteY85" fmla="*/ 6843 h 10000"/>
                <a:gd name="connsiteX86" fmla="*/ 4261 w 10000"/>
                <a:gd name="connsiteY86" fmla="*/ 6957 h 10000"/>
                <a:gd name="connsiteX87" fmla="*/ 4217 w 10000"/>
                <a:gd name="connsiteY87" fmla="*/ 7235 h 10000"/>
                <a:gd name="connsiteX88" fmla="*/ 4164 w 10000"/>
                <a:gd name="connsiteY88" fmla="*/ 7551 h 10000"/>
                <a:gd name="connsiteX89" fmla="*/ 4164 w 10000"/>
                <a:gd name="connsiteY89" fmla="*/ 7551 h 10000"/>
                <a:gd name="connsiteX90" fmla="*/ 4156 w 10000"/>
                <a:gd name="connsiteY90" fmla="*/ 7551 h 10000"/>
                <a:gd name="connsiteX91" fmla="*/ 4156 w 10000"/>
                <a:gd name="connsiteY91" fmla="*/ 7551 h 10000"/>
                <a:gd name="connsiteX92" fmla="*/ 4156 w 10000"/>
                <a:gd name="connsiteY92" fmla="*/ 7563 h 10000"/>
                <a:gd name="connsiteX93" fmla="*/ 4156 w 10000"/>
                <a:gd name="connsiteY93" fmla="*/ 7563 h 10000"/>
                <a:gd name="connsiteX94" fmla="*/ 4156 w 10000"/>
                <a:gd name="connsiteY94" fmla="*/ 7563 h 10000"/>
                <a:gd name="connsiteX95" fmla="*/ 4156 w 10000"/>
                <a:gd name="connsiteY95" fmla="*/ 7563 h 10000"/>
                <a:gd name="connsiteX96" fmla="*/ 4156 w 10000"/>
                <a:gd name="connsiteY96" fmla="*/ 7576 h 10000"/>
                <a:gd name="connsiteX97" fmla="*/ 4156 w 10000"/>
                <a:gd name="connsiteY97" fmla="*/ 7576 h 10000"/>
                <a:gd name="connsiteX98" fmla="*/ 4156 w 10000"/>
                <a:gd name="connsiteY98" fmla="*/ 7576 h 10000"/>
                <a:gd name="connsiteX99" fmla="*/ 4156 w 10000"/>
                <a:gd name="connsiteY99" fmla="*/ 7576 h 10000"/>
                <a:gd name="connsiteX100" fmla="*/ 4156 w 10000"/>
                <a:gd name="connsiteY100" fmla="*/ 7588 h 10000"/>
                <a:gd name="connsiteX101" fmla="*/ 4156 w 10000"/>
                <a:gd name="connsiteY101" fmla="*/ 7588 h 10000"/>
                <a:gd name="connsiteX102" fmla="*/ 4156 w 10000"/>
                <a:gd name="connsiteY102" fmla="*/ 7588 h 10000"/>
                <a:gd name="connsiteX103" fmla="*/ 4156 w 10000"/>
                <a:gd name="connsiteY103" fmla="*/ 7588 h 10000"/>
                <a:gd name="connsiteX104" fmla="*/ 4147 w 10000"/>
                <a:gd name="connsiteY104" fmla="*/ 7601 h 10000"/>
                <a:gd name="connsiteX105" fmla="*/ 4147 w 10000"/>
                <a:gd name="connsiteY105" fmla="*/ 7601 h 10000"/>
                <a:gd name="connsiteX106" fmla="*/ 4147 w 10000"/>
                <a:gd name="connsiteY106" fmla="*/ 7601 h 10000"/>
                <a:gd name="connsiteX107" fmla="*/ 4147 w 10000"/>
                <a:gd name="connsiteY107" fmla="*/ 7601 h 10000"/>
                <a:gd name="connsiteX108" fmla="*/ 4147 w 10000"/>
                <a:gd name="connsiteY108" fmla="*/ 7601 h 10000"/>
                <a:gd name="connsiteX109" fmla="*/ 4147 w 10000"/>
                <a:gd name="connsiteY109" fmla="*/ 7601 h 10000"/>
                <a:gd name="connsiteX110" fmla="*/ 4103 w 10000"/>
                <a:gd name="connsiteY110" fmla="*/ 7803 h 10000"/>
                <a:gd name="connsiteX111" fmla="*/ 4068 w 10000"/>
                <a:gd name="connsiteY111" fmla="*/ 8005 h 10000"/>
                <a:gd name="connsiteX112" fmla="*/ 4051 w 10000"/>
                <a:gd name="connsiteY112" fmla="*/ 8207 h 10000"/>
                <a:gd name="connsiteX113" fmla="*/ 4024 w 10000"/>
                <a:gd name="connsiteY113" fmla="*/ 8422 h 10000"/>
                <a:gd name="connsiteX114" fmla="*/ 4016 w 10000"/>
                <a:gd name="connsiteY114" fmla="*/ 8611 h 10000"/>
                <a:gd name="connsiteX115" fmla="*/ 4016 w 10000"/>
                <a:gd name="connsiteY115" fmla="*/ 8813 h 10000"/>
                <a:gd name="connsiteX116" fmla="*/ 4024 w 10000"/>
                <a:gd name="connsiteY116" fmla="*/ 9003 h 10000"/>
                <a:gd name="connsiteX117" fmla="*/ 4051 w 10000"/>
                <a:gd name="connsiteY117" fmla="*/ 9179 h 10000"/>
                <a:gd name="connsiteX118" fmla="*/ 4086 w 10000"/>
                <a:gd name="connsiteY118" fmla="*/ 9356 h 10000"/>
                <a:gd name="connsiteX119" fmla="*/ 4121 w 10000"/>
                <a:gd name="connsiteY119" fmla="*/ 9508 h 10000"/>
                <a:gd name="connsiteX120" fmla="*/ 4191 w 10000"/>
                <a:gd name="connsiteY120" fmla="*/ 9646 h 10000"/>
                <a:gd name="connsiteX121" fmla="*/ 4269 w 10000"/>
                <a:gd name="connsiteY121" fmla="*/ 9760 h 10000"/>
                <a:gd name="connsiteX122" fmla="*/ 4366 w 10000"/>
                <a:gd name="connsiteY122" fmla="*/ 9861 h 10000"/>
                <a:gd name="connsiteX123" fmla="*/ 4471 w 10000"/>
                <a:gd name="connsiteY123" fmla="*/ 9937 h 10000"/>
                <a:gd name="connsiteX124" fmla="*/ 4611 w 10000"/>
                <a:gd name="connsiteY124" fmla="*/ 9975 h 10000"/>
                <a:gd name="connsiteX125" fmla="*/ 4759 w 10000"/>
                <a:gd name="connsiteY125" fmla="*/ 10000 h 10000"/>
                <a:gd name="connsiteX126" fmla="*/ 4759 w 10000"/>
                <a:gd name="connsiteY126" fmla="*/ 10000 h 10000"/>
                <a:gd name="connsiteX127" fmla="*/ 4759 w 10000"/>
                <a:gd name="connsiteY127" fmla="*/ 10000 h 10000"/>
                <a:gd name="connsiteX128" fmla="*/ 4759 w 10000"/>
                <a:gd name="connsiteY128" fmla="*/ 10000 h 10000"/>
                <a:gd name="connsiteX129" fmla="*/ 4759 w 10000"/>
                <a:gd name="connsiteY129" fmla="*/ 10000 h 10000"/>
                <a:gd name="connsiteX130" fmla="*/ 4821 w 10000"/>
                <a:gd name="connsiteY130" fmla="*/ 10000 h 10000"/>
                <a:gd name="connsiteX131" fmla="*/ 4821 w 10000"/>
                <a:gd name="connsiteY131" fmla="*/ 10000 h 10000"/>
                <a:gd name="connsiteX132" fmla="*/ 5136 w 10000"/>
                <a:gd name="connsiteY132" fmla="*/ 9962 h 10000"/>
                <a:gd name="connsiteX133" fmla="*/ 5468 w 10000"/>
                <a:gd name="connsiteY133" fmla="*/ 9924 h 10000"/>
                <a:gd name="connsiteX134" fmla="*/ 6203 w 10000"/>
                <a:gd name="connsiteY134" fmla="*/ 9798 h 10000"/>
                <a:gd name="connsiteX135" fmla="*/ 6982 w 10000"/>
                <a:gd name="connsiteY135" fmla="*/ 9672 h 10000"/>
                <a:gd name="connsiteX136" fmla="*/ 7358 w 10000"/>
                <a:gd name="connsiteY136" fmla="*/ 9621 h 10000"/>
                <a:gd name="connsiteX137" fmla="*/ 7734 w 10000"/>
                <a:gd name="connsiteY137" fmla="*/ 9583 h 10000"/>
                <a:gd name="connsiteX138" fmla="*/ 7734 w 10000"/>
                <a:gd name="connsiteY138" fmla="*/ 9583 h 10000"/>
                <a:gd name="connsiteX139" fmla="*/ 7725 w 10000"/>
                <a:gd name="connsiteY139" fmla="*/ 9508 h 10000"/>
                <a:gd name="connsiteX140" fmla="*/ 7725 w 10000"/>
                <a:gd name="connsiteY140" fmla="*/ 9508 h 10000"/>
                <a:gd name="connsiteX141" fmla="*/ 7725 w 10000"/>
                <a:gd name="connsiteY141" fmla="*/ 9508 h 10000"/>
                <a:gd name="connsiteX142" fmla="*/ 7725 w 10000"/>
                <a:gd name="connsiteY142" fmla="*/ 9508 h 10000"/>
                <a:gd name="connsiteX143" fmla="*/ 7725 w 10000"/>
                <a:gd name="connsiteY143" fmla="*/ 9508 h 10000"/>
                <a:gd name="connsiteX144" fmla="*/ 7699 w 10000"/>
                <a:gd name="connsiteY144" fmla="*/ 9407 h 10000"/>
                <a:gd name="connsiteX145" fmla="*/ 7699 w 10000"/>
                <a:gd name="connsiteY145" fmla="*/ 9407 h 10000"/>
                <a:gd name="connsiteX146" fmla="*/ 7699 w 10000"/>
                <a:gd name="connsiteY146" fmla="*/ 9381 h 10000"/>
                <a:gd name="connsiteX147" fmla="*/ 7699 w 10000"/>
                <a:gd name="connsiteY147" fmla="*/ 9381 h 10000"/>
                <a:gd name="connsiteX148" fmla="*/ 7577 w 10000"/>
                <a:gd name="connsiteY148" fmla="*/ 8649 h 10000"/>
                <a:gd name="connsiteX149" fmla="*/ 7463 w 10000"/>
                <a:gd name="connsiteY149" fmla="*/ 7967 h 10000"/>
                <a:gd name="connsiteX150" fmla="*/ 7393 w 10000"/>
                <a:gd name="connsiteY150" fmla="*/ 7361 h 10000"/>
                <a:gd name="connsiteX151" fmla="*/ 7332 w 10000"/>
                <a:gd name="connsiteY151" fmla="*/ 6806 h 10000"/>
                <a:gd name="connsiteX152" fmla="*/ 7288 w 10000"/>
                <a:gd name="connsiteY152" fmla="*/ 6313 h 10000"/>
                <a:gd name="connsiteX153" fmla="*/ 7262 w 10000"/>
                <a:gd name="connsiteY153" fmla="*/ 5871 h 10000"/>
                <a:gd name="connsiteX154" fmla="*/ 7253 w 10000"/>
                <a:gd name="connsiteY154" fmla="*/ 5480 h 10000"/>
                <a:gd name="connsiteX155" fmla="*/ 7279 w 10000"/>
                <a:gd name="connsiteY155" fmla="*/ 5139 h 10000"/>
                <a:gd name="connsiteX156" fmla="*/ 7297 w 10000"/>
                <a:gd name="connsiteY156" fmla="*/ 4836 h 10000"/>
                <a:gd name="connsiteX157" fmla="*/ 7340 w 10000"/>
                <a:gd name="connsiteY157" fmla="*/ 4583 h 10000"/>
                <a:gd name="connsiteX158" fmla="*/ 7402 w 10000"/>
                <a:gd name="connsiteY158" fmla="*/ 4394 h 10000"/>
                <a:gd name="connsiteX159" fmla="*/ 7437 w 10000"/>
                <a:gd name="connsiteY159" fmla="*/ 4293 h 10000"/>
                <a:gd name="connsiteX160" fmla="*/ 7463 w 10000"/>
                <a:gd name="connsiteY160" fmla="*/ 4217 h 10000"/>
                <a:gd name="connsiteX161" fmla="*/ 7507 w 10000"/>
                <a:gd name="connsiteY161" fmla="*/ 4154 h 10000"/>
                <a:gd name="connsiteX162" fmla="*/ 7550 w 10000"/>
                <a:gd name="connsiteY162" fmla="*/ 4104 h 10000"/>
                <a:gd name="connsiteX163" fmla="*/ 7594 w 10000"/>
                <a:gd name="connsiteY163" fmla="*/ 4053 h 10000"/>
                <a:gd name="connsiteX164" fmla="*/ 7647 w 10000"/>
                <a:gd name="connsiteY164" fmla="*/ 4003 h 10000"/>
                <a:gd name="connsiteX165" fmla="*/ 7699 w 10000"/>
                <a:gd name="connsiteY165" fmla="*/ 3990 h 10000"/>
                <a:gd name="connsiteX166" fmla="*/ 7752 w 10000"/>
                <a:gd name="connsiteY166" fmla="*/ 3965 h 10000"/>
                <a:gd name="connsiteX167" fmla="*/ 7857 w 10000"/>
                <a:gd name="connsiteY167" fmla="*/ 3939 h 10000"/>
                <a:gd name="connsiteX168" fmla="*/ 7857 w 10000"/>
                <a:gd name="connsiteY168" fmla="*/ 3939 h 10000"/>
                <a:gd name="connsiteX169" fmla="*/ 7857 w 10000"/>
                <a:gd name="connsiteY169" fmla="*/ 3939 h 10000"/>
                <a:gd name="connsiteX170" fmla="*/ 7857 w 10000"/>
                <a:gd name="connsiteY170" fmla="*/ 3939 h 10000"/>
                <a:gd name="connsiteX171" fmla="*/ 7857 w 10000"/>
                <a:gd name="connsiteY171" fmla="*/ 3939 h 10000"/>
                <a:gd name="connsiteX172" fmla="*/ 7857 w 10000"/>
                <a:gd name="connsiteY172" fmla="*/ 3939 h 10000"/>
                <a:gd name="connsiteX173" fmla="*/ 7857 w 10000"/>
                <a:gd name="connsiteY173" fmla="*/ 3939 h 10000"/>
                <a:gd name="connsiteX174" fmla="*/ 7857 w 10000"/>
                <a:gd name="connsiteY174" fmla="*/ 3939 h 10000"/>
                <a:gd name="connsiteX175" fmla="*/ 7927 w 10000"/>
                <a:gd name="connsiteY175" fmla="*/ 3939 h 10000"/>
                <a:gd name="connsiteX176" fmla="*/ 7997 w 10000"/>
                <a:gd name="connsiteY176" fmla="*/ 3965 h 10000"/>
                <a:gd name="connsiteX177" fmla="*/ 8136 w 10000"/>
                <a:gd name="connsiteY177" fmla="*/ 4028 h 10000"/>
                <a:gd name="connsiteX178" fmla="*/ 8294 w 10000"/>
                <a:gd name="connsiteY178" fmla="*/ 4116 h 10000"/>
                <a:gd name="connsiteX179" fmla="*/ 8443 w 10000"/>
                <a:gd name="connsiteY179" fmla="*/ 4242 h 10000"/>
                <a:gd name="connsiteX180" fmla="*/ 8443 w 10000"/>
                <a:gd name="connsiteY180" fmla="*/ 4242 h 10000"/>
                <a:gd name="connsiteX181" fmla="*/ 8451 w 10000"/>
                <a:gd name="connsiteY181" fmla="*/ 4242 h 10000"/>
                <a:gd name="connsiteX182" fmla="*/ 8451 w 10000"/>
                <a:gd name="connsiteY182" fmla="*/ 4242 h 10000"/>
                <a:gd name="connsiteX183" fmla="*/ 8451 w 10000"/>
                <a:gd name="connsiteY183" fmla="*/ 4255 h 10000"/>
                <a:gd name="connsiteX184" fmla="*/ 8451 w 10000"/>
                <a:gd name="connsiteY184" fmla="*/ 4255 h 10000"/>
                <a:gd name="connsiteX185" fmla="*/ 8451 w 10000"/>
                <a:gd name="connsiteY185" fmla="*/ 4255 h 10000"/>
                <a:gd name="connsiteX186" fmla="*/ 8495 w 10000"/>
                <a:gd name="connsiteY186" fmla="*/ 4268 h 10000"/>
                <a:gd name="connsiteX187" fmla="*/ 8495 w 10000"/>
                <a:gd name="connsiteY187" fmla="*/ 4268 h 10000"/>
                <a:gd name="connsiteX188" fmla="*/ 8495 w 10000"/>
                <a:gd name="connsiteY188" fmla="*/ 4280 h 10000"/>
                <a:gd name="connsiteX189" fmla="*/ 8495 w 10000"/>
                <a:gd name="connsiteY189" fmla="*/ 4280 h 10000"/>
                <a:gd name="connsiteX190" fmla="*/ 8495 w 10000"/>
                <a:gd name="connsiteY190" fmla="*/ 4280 h 10000"/>
                <a:gd name="connsiteX191" fmla="*/ 8495 w 10000"/>
                <a:gd name="connsiteY191" fmla="*/ 4280 h 10000"/>
                <a:gd name="connsiteX192" fmla="*/ 8504 w 10000"/>
                <a:gd name="connsiteY192" fmla="*/ 4280 h 10000"/>
                <a:gd name="connsiteX193" fmla="*/ 8504 w 10000"/>
                <a:gd name="connsiteY193" fmla="*/ 4280 h 10000"/>
                <a:gd name="connsiteX194" fmla="*/ 8504 w 10000"/>
                <a:gd name="connsiteY194" fmla="*/ 4280 h 10000"/>
                <a:gd name="connsiteX195" fmla="*/ 8836 w 10000"/>
                <a:gd name="connsiteY195" fmla="*/ 4545 h 10000"/>
                <a:gd name="connsiteX196" fmla="*/ 8976 w 10000"/>
                <a:gd name="connsiteY196" fmla="*/ 4646 h 10000"/>
                <a:gd name="connsiteX197" fmla="*/ 9099 w 10000"/>
                <a:gd name="connsiteY197" fmla="*/ 4722 h 10000"/>
                <a:gd name="connsiteX198" fmla="*/ 9204 w 10000"/>
                <a:gd name="connsiteY198" fmla="*/ 4785 h 10000"/>
                <a:gd name="connsiteX199" fmla="*/ 9300 w 10000"/>
                <a:gd name="connsiteY199" fmla="*/ 4823 h 10000"/>
                <a:gd name="connsiteX200" fmla="*/ 9388 w 10000"/>
                <a:gd name="connsiteY200" fmla="*/ 4848 h 10000"/>
                <a:gd name="connsiteX201" fmla="*/ 9466 w 10000"/>
                <a:gd name="connsiteY201" fmla="*/ 4848 h 10000"/>
                <a:gd name="connsiteX202" fmla="*/ 9466 w 10000"/>
                <a:gd name="connsiteY202" fmla="*/ 4848 h 10000"/>
                <a:gd name="connsiteX203" fmla="*/ 9484 w 10000"/>
                <a:gd name="connsiteY203" fmla="*/ 4848 h 10000"/>
                <a:gd name="connsiteX204" fmla="*/ 9484 w 10000"/>
                <a:gd name="connsiteY204" fmla="*/ 4848 h 10000"/>
                <a:gd name="connsiteX205" fmla="*/ 9484 w 10000"/>
                <a:gd name="connsiteY205" fmla="*/ 4848 h 10000"/>
                <a:gd name="connsiteX206" fmla="*/ 9484 w 10000"/>
                <a:gd name="connsiteY206" fmla="*/ 4848 h 10000"/>
                <a:gd name="connsiteX207" fmla="*/ 9580 w 10000"/>
                <a:gd name="connsiteY207" fmla="*/ 4836 h 10000"/>
                <a:gd name="connsiteX208" fmla="*/ 9668 w 10000"/>
                <a:gd name="connsiteY208" fmla="*/ 4798 h 10000"/>
                <a:gd name="connsiteX209" fmla="*/ 9738 w 10000"/>
                <a:gd name="connsiteY209" fmla="*/ 4747 h 10000"/>
                <a:gd name="connsiteX210" fmla="*/ 9799 w 10000"/>
                <a:gd name="connsiteY210" fmla="*/ 4659 h 10000"/>
                <a:gd name="connsiteX211" fmla="*/ 9799 w 10000"/>
                <a:gd name="connsiteY211" fmla="*/ 4659 h 10000"/>
                <a:gd name="connsiteX212" fmla="*/ 9799 w 10000"/>
                <a:gd name="connsiteY212" fmla="*/ 4659 h 10000"/>
                <a:gd name="connsiteX213" fmla="*/ 9799 w 10000"/>
                <a:gd name="connsiteY213" fmla="*/ 4659 h 10000"/>
                <a:gd name="connsiteX214" fmla="*/ 9799 w 10000"/>
                <a:gd name="connsiteY214" fmla="*/ 4659 h 10000"/>
                <a:gd name="connsiteX215" fmla="*/ 9799 w 10000"/>
                <a:gd name="connsiteY215" fmla="*/ 4659 h 10000"/>
                <a:gd name="connsiteX216" fmla="*/ 9816 w 10000"/>
                <a:gd name="connsiteY216" fmla="*/ 4659 h 10000"/>
                <a:gd name="connsiteX217" fmla="*/ 9816 w 10000"/>
                <a:gd name="connsiteY217" fmla="*/ 4659 h 10000"/>
                <a:gd name="connsiteX218" fmla="*/ 9816 w 10000"/>
                <a:gd name="connsiteY218" fmla="*/ 4659 h 10000"/>
                <a:gd name="connsiteX219" fmla="*/ 9816 w 10000"/>
                <a:gd name="connsiteY219" fmla="*/ 4659 h 10000"/>
                <a:gd name="connsiteX220" fmla="*/ 9816 w 10000"/>
                <a:gd name="connsiteY220" fmla="*/ 4646 h 10000"/>
                <a:gd name="connsiteX221" fmla="*/ 9816 w 10000"/>
                <a:gd name="connsiteY221" fmla="*/ 4646 h 10000"/>
                <a:gd name="connsiteX222" fmla="*/ 9816 w 10000"/>
                <a:gd name="connsiteY222" fmla="*/ 4646 h 10000"/>
                <a:gd name="connsiteX223" fmla="*/ 9816 w 10000"/>
                <a:gd name="connsiteY223" fmla="*/ 4646 h 10000"/>
                <a:gd name="connsiteX224" fmla="*/ 9816 w 10000"/>
                <a:gd name="connsiteY224" fmla="*/ 4646 h 10000"/>
                <a:gd name="connsiteX225" fmla="*/ 9816 w 10000"/>
                <a:gd name="connsiteY225" fmla="*/ 4646 h 10000"/>
                <a:gd name="connsiteX226" fmla="*/ 9816 w 10000"/>
                <a:gd name="connsiteY226" fmla="*/ 4646 h 10000"/>
                <a:gd name="connsiteX227" fmla="*/ 9816 w 10000"/>
                <a:gd name="connsiteY227" fmla="*/ 4646 h 10000"/>
                <a:gd name="connsiteX228" fmla="*/ 9816 w 10000"/>
                <a:gd name="connsiteY228" fmla="*/ 4646 h 10000"/>
                <a:gd name="connsiteX229" fmla="*/ 9816 w 10000"/>
                <a:gd name="connsiteY229" fmla="*/ 4646 h 10000"/>
                <a:gd name="connsiteX230" fmla="*/ 9843 w 10000"/>
                <a:gd name="connsiteY230" fmla="*/ 4583 h 10000"/>
                <a:gd name="connsiteX231" fmla="*/ 9886 w 10000"/>
                <a:gd name="connsiteY231" fmla="*/ 4495 h 10000"/>
                <a:gd name="connsiteX232" fmla="*/ 9921 w 10000"/>
                <a:gd name="connsiteY232" fmla="*/ 4369 h 10000"/>
                <a:gd name="connsiteX233" fmla="*/ 9948 w 10000"/>
                <a:gd name="connsiteY233" fmla="*/ 4217 h 10000"/>
                <a:gd name="connsiteX234" fmla="*/ 9983 w 10000"/>
                <a:gd name="connsiteY234" fmla="*/ 4040 h 10000"/>
                <a:gd name="connsiteX235" fmla="*/ 10000 w 10000"/>
                <a:gd name="connsiteY235" fmla="*/ 3851 h 10000"/>
                <a:gd name="connsiteX236" fmla="*/ 10000 w 10000"/>
                <a:gd name="connsiteY236" fmla="*/ 3649 h 10000"/>
                <a:gd name="connsiteX237" fmla="*/ 10000 w 10000"/>
                <a:gd name="connsiteY237" fmla="*/ 3460 h 10000"/>
                <a:gd name="connsiteX238" fmla="*/ 9983 w 10000"/>
                <a:gd name="connsiteY238" fmla="*/ 3258 h 10000"/>
                <a:gd name="connsiteX239" fmla="*/ 9939 w 10000"/>
                <a:gd name="connsiteY239" fmla="*/ 3068 h 10000"/>
                <a:gd name="connsiteX240" fmla="*/ 9886 w 10000"/>
                <a:gd name="connsiteY240" fmla="*/ 2904 h 10000"/>
                <a:gd name="connsiteX241" fmla="*/ 9843 w 10000"/>
                <a:gd name="connsiteY241" fmla="*/ 2816 h 10000"/>
                <a:gd name="connsiteX242" fmla="*/ 9799 w 10000"/>
                <a:gd name="connsiteY242" fmla="*/ 2753 h 10000"/>
                <a:gd name="connsiteX243" fmla="*/ 9755 w 10000"/>
                <a:gd name="connsiteY243" fmla="*/ 2677 h 10000"/>
                <a:gd name="connsiteX244" fmla="*/ 9694 w 10000"/>
                <a:gd name="connsiteY244" fmla="*/ 2614 h 10000"/>
                <a:gd name="connsiteX245" fmla="*/ 9633 w 10000"/>
                <a:gd name="connsiteY245" fmla="*/ 2551 h 10000"/>
                <a:gd name="connsiteX246" fmla="*/ 9571 w 10000"/>
                <a:gd name="connsiteY246" fmla="*/ 2500 h 10000"/>
                <a:gd name="connsiteX247" fmla="*/ 9484 w 10000"/>
                <a:gd name="connsiteY247" fmla="*/ 2475 h 10000"/>
                <a:gd name="connsiteX248" fmla="*/ 9396 w 10000"/>
                <a:gd name="connsiteY248" fmla="*/ 2449 h 10000"/>
                <a:gd name="connsiteX249" fmla="*/ 9300 w 10000"/>
                <a:gd name="connsiteY249" fmla="*/ 2424 h 10000"/>
                <a:gd name="connsiteX250" fmla="*/ 9195 w 10000"/>
                <a:gd name="connsiteY250" fmla="*/ 2424 h 10000"/>
                <a:gd name="connsiteX251" fmla="*/ 9195 w 10000"/>
                <a:gd name="connsiteY251" fmla="*/ 2424 h 10000"/>
                <a:gd name="connsiteX252" fmla="*/ 9195 w 10000"/>
                <a:gd name="connsiteY252" fmla="*/ 2424 h 10000"/>
                <a:gd name="connsiteX253" fmla="*/ 9195 w 10000"/>
                <a:gd name="connsiteY253" fmla="*/ 2424 h 10000"/>
                <a:gd name="connsiteX254" fmla="*/ 9195 w 10000"/>
                <a:gd name="connsiteY254" fmla="*/ 2424 h 10000"/>
                <a:gd name="connsiteX255" fmla="*/ 9195 w 10000"/>
                <a:gd name="connsiteY255" fmla="*/ 2424 h 10000"/>
                <a:gd name="connsiteX256" fmla="*/ 9081 w 10000"/>
                <a:gd name="connsiteY256" fmla="*/ 2424 h 10000"/>
                <a:gd name="connsiteX257" fmla="*/ 8941 w 10000"/>
                <a:gd name="connsiteY257" fmla="*/ 2462 h 10000"/>
                <a:gd name="connsiteX258" fmla="*/ 8801 w 10000"/>
                <a:gd name="connsiteY258" fmla="*/ 2487 h 10000"/>
                <a:gd name="connsiteX259" fmla="*/ 8644 w 10000"/>
                <a:gd name="connsiteY259" fmla="*/ 2551 h 10000"/>
                <a:gd name="connsiteX260" fmla="*/ 8644 w 10000"/>
                <a:gd name="connsiteY260" fmla="*/ 2551 h 10000"/>
                <a:gd name="connsiteX261" fmla="*/ 8635 w 10000"/>
                <a:gd name="connsiteY261" fmla="*/ 2551 h 10000"/>
                <a:gd name="connsiteX262" fmla="*/ 8635 w 10000"/>
                <a:gd name="connsiteY262" fmla="*/ 2551 h 10000"/>
                <a:gd name="connsiteX263" fmla="*/ 8626 w 10000"/>
                <a:gd name="connsiteY263" fmla="*/ 2551 h 10000"/>
                <a:gd name="connsiteX264" fmla="*/ 8626 w 10000"/>
                <a:gd name="connsiteY264" fmla="*/ 2551 h 10000"/>
                <a:gd name="connsiteX265" fmla="*/ 8443 w 10000"/>
                <a:gd name="connsiteY265" fmla="*/ 2614 h 10000"/>
                <a:gd name="connsiteX266" fmla="*/ 8276 w 10000"/>
                <a:gd name="connsiteY266" fmla="*/ 2664 h 10000"/>
                <a:gd name="connsiteX267" fmla="*/ 8110 w 10000"/>
                <a:gd name="connsiteY267" fmla="*/ 2689 h 10000"/>
                <a:gd name="connsiteX268" fmla="*/ 7979 w 10000"/>
                <a:gd name="connsiteY268" fmla="*/ 2689 h 10000"/>
                <a:gd name="connsiteX269" fmla="*/ 7979 w 10000"/>
                <a:gd name="connsiteY269" fmla="*/ 2689 h 10000"/>
                <a:gd name="connsiteX270" fmla="*/ 7979 w 10000"/>
                <a:gd name="connsiteY270" fmla="*/ 2689 h 10000"/>
                <a:gd name="connsiteX271" fmla="*/ 7979 w 10000"/>
                <a:gd name="connsiteY271" fmla="*/ 2689 h 10000"/>
                <a:gd name="connsiteX272" fmla="*/ 7979 w 10000"/>
                <a:gd name="connsiteY272" fmla="*/ 2689 h 10000"/>
                <a:gd name="connsiteX273" fmla="*/ 7979 w 10000"/>
                <a:gd name="connsiteY273" fmla="*/ 2689 h 10000"/>
                <a:gd name="connsiteX274" fmla="*/ 7979 w 10000"/>
                <a:gd name="connsiteY274" fmla="*/ 2689 h 10000"/>
                <a:gd name="connsiteX275" fmla="*/ 7979 w 10000"/>
                <a:gd name="connsiteY275" fmla="*/ 2689 h 10000"/>
                <a:gd name="connsiteX276" fmla="*/ 7848 w 10000"/>
                <a:gd name="connsiteY276" fmla="*/ 2689 h 10000"/>
                <a:gd name="connsiteX277" fmla="*/ 7743 w 10000"/>
                <a:gd name="connsiteY277" fmla="*/ 2677 h 10000"/>
                <a:gd name="connsiteX278" fmla="*/ 7638 w 10000"/>
                <a:gd name="connsiteY278" fmla="*/ 2626 h 10000"/>
                <a:gd name="connsiteX279" fmla="*/ 7542 w 10000"/>
                <a:gd name="connsiteY279" fmla="*/ 2601 h 10000"/>
                <a:gd name="connsiteX280" fmla="*/ 7454 w 10000"/>
                <a:gd name="connsiteY280" fmla="*/ 2538 h 10000"/>
                <a:gd name="connsiteX281" fmla="*/ 7375 w 10000"/>
                <a:gd name="connsiteY281" fmla="*/ 2475 h 10000"/>
                <a:gd name="connsiteX282" fmla="*/ 7297 w 10000"/>
                <a:gd name="connsiteY282" fmla="*/ 2399 h 10000"/>
                <a:gd name="connsiteX283" fmla="*/ 7235 w 10000"/>
                <a:gd name="connsiteY283" fmla="*/ 2323 h 10000"/>
                <a:gd name="connsiteX284" fmla="*/ 7174 w 10000"/>
                <a:gd name="connsiteY284" fmla="*/ 2235 h 10000"/>
                <a:gd name="connsiteX285" fmla="*/ 7113 w 10000"/>
                <a:gd name="connsiteY285" fmla="*/ 2134 h 10000"/>
                <a:gd name="connsiteX286" fmla="*/ 7008 w 10000"/>
                <a:gd name="connsiteY286" fmla="*/ 1944 h 10000"/>
                <a:gd name="connsiteX287" fmla="*/ 6929 w 10000"/>
                <a:gd name="connsiteY287" fmla="*/ 1730 h 10000"/>
                <a:gd name="connsiteX288" fmla="*/ 6850 w 10000"/>
                <a:gd name="connsiteY288" fmla="*/ 1515 h 10000"/>
                <a:gd name="connsiteX289" fmla="*/ 6850 w 10000"/>
                <a:gd name="connsiteY289" fmla="*/ 1515 h 10000"/>
                <a:gd name="connsiteX290" fmla="*/ 6842 w 10000"/>
                <a:gd name="connsiteY290" fmla="*/ 1490 h 10000"/>
                <a:gd name="connsiteX291" fmla="*/ 6842 w 10000"/>
                <a:gd name="connsiteY291" fmla="*/ 1490 h 10000"/>
                <a:gd name="connsiteX292" fmla="*/ 6842 w 10000"/>
                <a:gd name="connsiteY292" fmla="*/ 1477 h 10000"/>
                <a:gd name="connsiteX293" fmla="*/ 6842 w 10000"/>
                <a:gd name="connsiteY293" fmla="*/ 1477 h 10000"/>
                <a:gd name="connsiteX294" fmla="*/ 6842 w 10000"/>
                <a:gd name="connsiteY294" fmla="*/ 1477 h 10000"/>
                <a:gd name="connsiteX295" fmla="*/ 6798 w 10000"/>
                <a:gd name="connsiteY295" fmla="*/ 1338 h 10000"/>
                <a:gd name="connsiteX296" fmla="*/ 6780 w 10000"/>
                <a:gd name="connsiteY296" fmla="*/ 1162 h 10000"/>
                <a:gd name="connsiteX297" fmla="*/ 6754 w 10000"/>
                <a:gd name="connsiteY297" fmla="*/ 947 h 10000"/>
                <a:gd name="connsiteX298" fmla="*/ 6754 w 10000"/>
                <a:gd name="connsiteY298" fmla="*/ 720 h 10000"/>
                <a:gd name="connsiteX299" fmla="*/ 6754 w 10000"/>
                <a:gd name="connsiteY299" fmla="*/ 720 h 10000"/>
                <a:gd name="connsiteX300" fmla="*/ 6763 w 10000"/>
                <a:gd name="connsiteY300" fmla="*/ 366 h 10000"/>
                <a:gd name="connsiteX301" fmla="*/ 6789 w 10000"/>
                <a:gd name="connsiteY301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2957 w 10000"/>
                <a:gd name="connsiteY55" fmla="*/ 6301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167 w 10000"/>
                <a:gd name="connsiteY58" fmla="*/ 6225 h 10000"/>
                <a:gd name="connsiteX59" fmla="*/ 3167 w 10000"/>
                <a:gd name="connsiteY59" fmla="*/ 6212 h 10000"/>
                <a:gd name="connsiteX60" fmla="*/ 3167 w 10000"/>
                <a:gd name="connsiteY60" fmla="*/ 6212 h 10000"/>
                <a:gd name="connsiteX61" fmla="*/ 3176 w 10000"/>
                <a:gd name="connsiteY61" fmla="*/ 6212 h 10000"/>
                <a:gd name="connsiteX62" fmla="*/ 3176 w 10000"/>
                <a:gd name="connsiteY62" fmla="*/ 6212 h 10000"/>
                <a:gd name="connsiteX63" fmla="*/ 3176 w 10000"/>
                <a:gd name="connsiteY63" fmla="*/ 6212 h 10000"/>
                <a:gd name="connsiteX64" fmla="*/ 3176 w 10000"/>
                <a:gd name="connsiteY64" fmla="*/ 6212 h 10000"/>
                <a:gd name="connsiteX65" fmla="*/ 3342 w 10000"/>
                <a:gd name="connsiteY65" fmla="*/ 6162 h 10000"/>
                <a:gd name="connsiteX66" fmla="*/ 3473 w 10000"/>
                <a:gd name="connsiteY66" fmla="*/ 6136 h 10000"/>
                <a:gd name="connsiteX67" fmla="*/ 3613 w 10000"/>
                <a:gd name="connsiteY67" fmla="*/ 6124 h 10000"/>
                <a:gd name="connsiteX68" fmla="*/ 3736 w 10000"/>
                <a:gd name="connsiteY68" fmla="*/ 6124 h 10000"/>
                <a:gd name="connsiteX69" fmla="*/ 3736 w 10000"/>
                <a:gd name="connsiteY69" fmla="*/ 6124 h 10000"/>
                <a:gd name="connsiteX70" fmla="*/ 3736 w 10000"/>
                <a:gd name="connsiteY70" fmla="*/ 6124 h 10000"/>
                <a:gd name="connsiteX71" fmla="*/ 3736 w 10000"/>
                <a:gd name="connsiteY71" fmla="*/ 6124 h 10000"/>
                <a:gd name="connsiteX72" fmla="*/ 3736 w 10000"/>
                <a:gd name="connsiteY72" fmla="*/ 6124 h 10000"/>
                <a:gd name="connsiteX73" fmla="*/ 3736 w 10000"/>
                <a:gd name="connsiteY73" fmla="*/ 6124 h 10000"/>
                <a:gd name="connsiteX74" fmla="*/ 3736 w 10000"/>
                <a:gd name="connsiteY74" fmla="*/ 6124 h 10000"/>
                <a:gd name="connsiteX75" fmla="*/ 3841 w 10000"/>
                <a:gd name="connsiteY75" fmla="*/ 6124 h 10000"/>
                <a:gd name="connsiteX76" fmla="*/ 3937 w 10000"/>
                <a:gd name="connsiteY76" fmla="*/ 6136 h 10000"/>
                <a:gd name="connsiteX77" fmla="*/ 4016 w 10000"/>
                <a:gd name="connsiteY77" fmla="*/ 6187 h 10000"/>
                <a:gd name="connsiteX78" fmla="*/ 4086 w 10000"/>
                <a:gd name="connsiteY78" fmla="*/ 6225 h 10000"/>
                <a:gd name="connsiteX79" fmla="*/ 4147 w 10000"/>
                <a:gd name="connsiteY79" fmla="*/ 6275 h 10000"/>
                <a:gd name="connsiteX80" fmla="*/ 4191 w 10000"/>
                <a:gd name="connsiteY80" fmla="*/ 6351 h 10000"/>
                <a:gd name="connsiteX81" fmla="*/ 4217 w 10000"/>
                <a:gd name="connsiteY81" fmla="*/ 6427 h 10000"/>
                <a:gd name="connsiteX82" fmla="*/ 4252 w 10000"/>
                <a:gd name="connsiteY82" fmla="*/ 6515 h 10000"/>
                <a:gd name="connsiteX83" fmla="*/ 4261 w 10000"/>
                <a:gd name="connsiteY83" fmla="*/ 6616 h 10000"/>
                <a:gd name="connsiteX84" fmla="*/ 4269 w 10000"/>
                <a:gd name="connsiteY84" fmla="*/ 6717 h 10000"/>
                <a:gd name="connsiteX85" fmla="*/ 4269 w 10000"/>
                <a:gd name="connsiteY85" fmla="*/ 6843 h 10000"/>
                <a:gd name="connsiteX86" fmla="*/ 4261 w 10000"/>
                <a:gd name="connsiteY86" fmla="*/ 6957 h 10000"/>
                <a:gd name="connsiteX87" fmla="*/ 4217 w 10000"/>
                <a:gd name="connsiteY87" fmla="*/ 7235 h 10000"/>
                <a:gd name="connsiteX88" fmla="*/ 4164 w 10000"/>
                <a:gd name="connsiteY88" fmla="*/ 7551 h 10000"/>
                <a:gd name="connsiteX89" fmla="*/ 4164 w 10000"/>
                <a:gd name="connsiteY89" fmla="*/ 7551 h 10000"/>
                <a:gd name="connsiteX90" fmla="*/ 4156 w 10000"/>
                <a:gd name="connsiteY90" fmla="*/ 7551 h 10000"/>
                <a:gd name="connsiteX91" fmla="*/ 4156 w 10000"/>
                <a:gd name="connsiteY91" fmla="*/ 7551 h 10000"/>
                <a:gd name="connsiteX92" fmla="*/ 4156 w 10000"/>
                <a:gd name="connsiteY92" fmla="*/ 7563 h 10000"/>
                <a:gd name="connsiteX93" fmla="*/ 4156 w 10000"/>
                <a:gd name="connsiteY93" fmla="*/ 7563 h 10000"/>
                <a:gd name="connsiteX94" fmla="*/ 4156 w 10000"/>
                <a:gd name="connsiteY94" fmla="*/ 7563 h 10000"/>
                <a:gd name="connsiteX95" fmla="*/ 4156 w 10000"/>
                <a:gd name="connsiteY95" fmla="*/ 7563 h 10000"/>
                <a:gd name="connsiteX96" fmla="*/ 4156 w 10000"/>
                <a:gd name="connsiteY96" fmla="*/ 7576 h 10000"/>
                <a:gd name="connsiteX97" fmla="*/ 4156 w 10000"/>
                <a:gd name="connsiteY97" fmla="*/ 7576 h 10000"/>
                <a:gd name="connsiteX98" fmla="*/ 4156 w 10000"/>
                <a:gd name="connsiteY98" fmla="*/ 7576 h 10000"/>
                <a:gd name="connsiteX99" fmla="*/ 4156 w 10000"/>
                <a:gd name="connsiteY99" fmla="*/ 7576 h 10000"/>
                <a:gd name="connsiteX100" fmla="*/ 4156 w 10000"/>
                <a:gd name="connsiteY100" fmla="*/ 7588 h 10000"/>
                <a:gd name="connsiteX101" fmla="*/ 4156 w 10000"/>
                <a:gd name="connsiteY101" fmla="*/ 7588 h 10000"/>
                <a:gd name="connsiteX102" fmla="*/ 4156 w 10000"/>
                <a:gd name="connsiteY102" fmla="*/ 7588 h 10000"/>
                <a:gd name="connsiteX103" fmla="*/ 4156 w 10000"/>
                <a:gd name="connsiteY103" fmla="*/ 7588 h 10000"/>
                <a:gd name="connsiteX104" fmla="*/ 4147 w 10000"/>
                <a:gd name="connsiteY104" fmla="*/ 7601 h 10000"/>
                <a:gd name="connsiteX105" fmla="*/ 4147 w 10000"/>
                <a:gd name="connsiteY105" fmla="*/ 7601 h 10000"/>
                <a:gd name="connsiteX106" fmla="*/ 4147 w 10000"/>
                <a:gd name="connsiteY106" fmla="*/ 7601 h 10000"/>
                <a:gd name="connsiteX107" fmla="*/ 4147 w 10000"/>
                <a:gd name="connsiteY107" fmla="*/ 7601 h 10000"/>
                <a:gd name="connsiteX108" fmla="*/ 4147 w 10000"/>
                <a:gd name="connsiteY108" fmla="*/ 7601 h 10000"/>
                <a:gd name="connsiteX109" fmla="*/ 4147 w 10000"/>
                <a:gd name="connsiteY109" fmla="*/ 7601 h 10000"/>
                <a:gd name="connsiteX110" fmla="*/ 4103 w 10000"/>
                <a:gd name="connsiteY110" fmla="*/ 7803 h 10000"/>
                <a:gd name="connsiteX111" fmla="*/ 4068 w 10000"/>
                <a:gd name="connsiteY111" fmla="*/ 8005 h 10000"/>
                <a:gd name="connsiteX112" fmla="*/ 4051 w 10000"/>
                <a:gd name="connsiteY112" fmla="*/ 8207 h 10000"/>
                <a:gd name="connsiteX113" fmla="*/ 4024 w 10000"/>
                <a:gd name="connsiteY113" fmla="*/ 8422 h 10000"/>
                <a:gd name="connsiteX114" fmla="*/ 4016 w 10000"/>
                <a:gd name="connsiteY114" fmla="*/ 8611 h 10000"/>
                <a:gd name="connsiteX115" fmla="*/ 4016 w 10000"/>
                <a:gd name="connsiteY115" fmla="*/ 8813 h 10000"/>
                <a:gd name="connsiteX116" fmla="*/ 4024 w 10000"/>
                <a:gd name="connsiteY116" fmla="*/ 9003 h 10000"/>
                <a:gd name="connsiteX117" fmla="*/ 4051 w 10000"/>
                <a:gd name="connsiteY117" fmla="*/ 9179 h 10000"/>
                <a:gd name="connsiteX118" fmla="*/ 4086 w 10000"/>
                <a:gd name="connsiteY118" fmla="*/ 9356 h 10000"/>
                <a:gd name="connsiteX119" fmla="*/ 4121 w 10000"/>
                <a:gd name="connsiteY119" fmla="*/ 9508 h 10000"/>
                <a:gd name="connsiteX120" fmla="*/ 4191 w 10000"/>
                <a:gd name="connsiteY120" fmla="*/ 9646 h 10000"/>
                <a:gd name="connsiteX121" fmla="*/ 4269 w 10000"/>
                <a:gd name="connsiteY121" fmla="*/ 9760 h 10000"/>
                <a:gd name="connsiteX122" fmla="*/ 4366 w 10000"/>
                <a:gd name="connsiteY122" fmla="*/ 9861 h 10000"/>
                <a:gd name="connsiteX123" fmla="*/ 4471 w 10000"/>
                <a:gd name="connsiteY123" fmla="*/ 9937 h 10000"/>
                <a:gd name="connsiteX124" fmla="*/ 4611 w 10000"/>
                <a:gd name="connsiteY124" fmla="*/ 9975 h 10000"/>
                <a:gd name="connsiteX125" fmla="*/ 4759 w 10000"/>
                <a:gd name="connsiteY125" fmla="*/ 10000 h 10000"/>
                <a:gd name="connsiteX126" fmla="*/ 4759 w 10000"/>
                <a:gd name="connsiteY126" fmla="*/ 10000 h 10000"/>
                <a:gd name="connsiteX127" fmla="*/ 4759 w 10000"/>
                <a:gd name="connsiteY127" fmla="*/ 10000 h 10000"/>
                <a:gd name="connsiteX128" fmla="*/ 4759 w 10000"/>
                <a:gd name="connsiteY128" fmla="*/ 10000 h 10000"/>
                <a:gd name="connsiteX129" fmla="*/ 4759 w 10000"/>
                <a:gd name="connsiteY129" fmla="*/ 10000 h 10000"/>
                <a:gd name="connsiteX130" fmla="*/ 4821 w 10000"/>
                <a:gd name="connsiteY130" fmla="*/ 10000 h 10000"/>
                <a:gd name="connsiteX131" fmla="*/ 4821 w 10000"/>
                <a:gd name="connsiteY131" fmla="*/ 10000 h 10000"/>
                <a:gd name="connsiteX132" fmla="*/ 5136 w 10000"/>
                <a:gd name="connsiteY132" fmla="*/ 9962 h 10000"/>
                <a:gd name="connsiteX133" fmla="*/ 5468 w 10000"/>
                <a:gd name="connsiteY133" fmla="*/ 9924 h 10000"/>
                <a:gd name="connsiteX134" fmla="*/ 6203 w 10000"/>
                <a:gd name="connsiteY134" fmla="*/ 9798 h 10000"/>
                <a:gd name="connsiteX135" fmla="*/ 6982 w 10000"/>
                <a:gd name="connsiteY135" fmla="*/ 9672 h 10000"/>
                <a:gd name="connsiteX136" fmla="*/ 7358 w 10000"/>
                <a:gd name="connsiteY136" fmla="*/ 9621 h 10000"/>
                <a:gd name="connsiteX137" fmla="*/ 7734 w 10000"/>
                <a:gd name="connsiteY137" fmla="*/ 9583 h 10000"/>
                <a:gd name="connsiteX138" fmla="*/ 7734 w 10000"/>
                <a:gd name="connsiteY138" fmla="*/ 9583 h 10000"/>
                <a:gd name="connsiteX139" fmla="*/ 7725 w 10000"/>
                <a:gd name="connsiteY139" fmla="*/ 9508 h 10000"/>
                <a:gd name="connsiteX140" fmla="*/ 7725 w 10000"/>
                <a:gd name="connsiteY140" fmla="*/ 9508 h 10000"/>
                <a:gd name="connsiteX141" fmla="*/ 7725 w 10000"/>
                <a:gd name="connsiteY141" fmla="*/ 9508 h 10000"/>
                <a:gd name="connsiteX142" fmla="*/ 7725 w 10000"/>
                <a:gd name="connsiteY142" fmla="*/ 9508 h 10000"/>
                <a:gd name="connsiteX143" fmla="*/ 7725 w 10000"/>
                <a:gd name="connsiteY143" fmla="*/ 9508 h 10000"/>
                <a:gd name="connsiteX144" fmla="*/ 7699 w 10000"/>
                <a:gd name="connsiteY144" fmla="*/ 9407 h 10000"/>
                <a:gd name="connsiteX145" fmla="*/ 7699 w 10000"/>
                <a:gd name="connsiteY145" fmla="*/ 9407 h 10000"/>
                <a:gd name="connsiteX146" fmla="*/ 7699 w 10000"/>
                <a:gd name="connsiteY146" fmla="*/ 9381 h 10000"/>
                <a:gd name="connsiteX147" fmla="*/ 7699 w 10000"/>
                <a:gd name="connsiteY147" fmla="*/ 9381 h 10000"/>
                <a:gd name="connsiteX148" fmla="*/ 7577 w 10000"/>
                <a:gd name="connsiteY148" fmla="*/ 8649 h 10000"/>
                <a:gd name="connsiteX149" fmla="*/ 7463 w 10000"/>
                <a:gd name="connsiteY149" fmla="*/ 7967 h 10000"/>
                <a:gd name="connsiteX150" fmla="*/ 7393 w 10000"/>
                <a:gd name="connsiteY150" fmla="*/ 7361 h 10000"/>
                <a:gd name="connsiteX151" fmla="*/ 7332 w 10000"/>
                <a:gd name="connsiteY151" fmla="*/ 6806 h 10000"/>
                <a:gd name="connsiteX152" fmla="*/ 7288 w 10000"/>
                <a:gd name="connsiteY152" fmla="*/ 6313 h 10000"/>
                <a:gd name="connsiteX153" fmla="*/ 7262 w 10000"/>
                <a:gd name="connsiteY153" fmla="*/ 5871 h 10000"/>
                <a:gd name="connsiteX154" fmla="*/ 7253 w 10000"/>
                <a:gd name="connsiteY154" fmla="*/ 5480 h 10000"/>
                <a:gd name="connsiteX155" fmla="*/ 7279 w 10000"/>
                <a:gd name="connsiteY155" fmla="*/ 5139 h 10000"/>
                <a:gd name="connsiteX156" fmla="*/ 7297 w 10000"/>
                <a:gd name="connsiteY156" fmla="*/ 4836 h 10000"/>
                <a:gd name="connsiteX157" fmla="*/ 7340 w 10000"/>
                <a:gd name="connsiteY157" fmla="*/ 4583 h 10000"/>
                <a:gd name="connsiteX158" fmla="*/ 7402 w 10000"/>
                <a:gd name="connsiteY158" fmla="*/ 4394 h 10000"/>
                <a:gd name="connsiteX159" fmla="*/ 7437 w 10000"/>
                <a:gd name="connsiteY159" fmla="*/ 4293 h 10000"/>
                <a:gd name="connsiteX160" fmla="*/ 7463 w 10000"/>
                <a:gd name="connsiteY160" fmla="*/ 4217 h 10000"/>
                <a:gd name="connsiteX161" fmla="*/ 7507 w 10000"/>
                <a:gd name="connsiteY161" fmla="*/ 4154 h 10000"/>
                <a:gd name="connsiteX162" fmla="*/ 7550 w 10000"/>
                <a:gd name="connsiteY162" fmla="*/ 4104 h 10000"/>
                <a:gd name="connsiteX163" fmla="*/ 7594 w 10000"/>
                <a:gd name="connsiteY163" fmla="*/ 4053 h 10000"/>
                <a:gd name="connsiteX164" fmla="*/ 7647 w 10000"/>
                <a:gd name="connsiteY164" fmla="*/ 4003 h 10000"/>
                <a:gd name="connsiteX165" fmla="*/ 7699 w 10000"/>
                <a:gd name="connsiteY165" fmla="*/ 3990 h 10000"/>
                <a:gd name="connsiteX166" fmla="*/ 7752 w 10000"/>
                <a:gd name="connsiteY166" fmla="*/ 3965 h 10000"/>
                <a:gd name="connsiteX167" fmla="*/ 7857 w 10000"/>
                <a:gd name="connsiteY167" fmla="*/ 3939 h 10000"/>
                <a:gd name="connsiteX168" fmla="*/ 7857 w 10000"/>
                <a:gd name="connsiteY168" fmla="*/ 3939 h 10000"/>
                <a:gd name="connsiteX169" fmla="*/ 7857 w 10000"/>
                <a:gd name="connsiteY169" fmla="*/ 3939 h 10000"/>
                <a:gd name="connsiteX170" fmla="*/ 7857 w 10000"/>
                <a:gd name="connsiteY170" fmla="*/ 3939 h 10000"/>
                <a:gd name="connsiteX171" fmla="*/ 7857 w 10000"/>
                <a:gd name="connsiteY171" fmla="*/ 3939 h 10000"/>
                <a:gd name="connsiteX172" fmla="*/ 7857 w 10000"/>
                <a:gd name="connsiteY172" fmla="*/ 3939 h 10000"/>
                <a:gd name="connsiteX173" fmla="*/ 7857 w 10000"/>
                <a:gd name="connsiteY173" fmla="*/ 3939 h 10000"/>
                <a:gd name="connsiteX174" fmla="*/ 7857 w 10000"/>
                <a:gd name="connsiteY174" fmla="*/ 3939 h 10000"/>
                <a:gd name="connsiteX175" fmla="*/ 7927 w 10000"/>
                <a:gd name="connsiteY175" fmla="*/ 3939 h 10000"/>
                <a:gd name="connsiteX176" fmla="*/ 7997 w 10000"/>
                <a:gd name="connsiteY176" fmla="*/ 3965 h 10000"/>
                <a:gd name="connsiteX177" fmla="*/ 8136 w 10000"/>
                <a:gd name="connsiteY177" fmla="*/ 4028 h 10000"/>
                <a:gd name="connsiteX178" fmla="*/ 8294 w 10000"/>
                <a:gd name="connsiteY178" fmla="*/ 4116 h 10000"/>
                <a:gd name="connsiteX179" fmla="*/ 8443 w 10000"/>
                <a:gd name="connsiteY179" fmla="*/ 4242 h 10000"/>
                <a:gd name="connsiteX180" fmla="*/ 8443 w 10000"/>
                <a:gd name="connsiteY180" fmla="*/ 4242 h 10000"/>
                <a:gd name="connsiteX181" fmla="*/ 8451 w 10000"/>
                <a:gd name="connsiteY181" fmla="*/ 4242 h 10000"/>
                <a:gd name="connsiteX182" fmla="*/ 8451 w 10000"/>
                <a:gd name="connsiteY182" fmla="*/ 4242 h 10000"/>
                <a:gd name="connsiteX183" fmla="*/ 8451 w 10000"/>
                <a:gd name="connsiteY183" fmla="*/ 4255 h 10000"/>
                <a:gd name="connsiteX184" fmla="*/ 8451 w 10000"/>
                <a:gd name="connsiteY184" fmla="*/ 4255 h 10000"/>
                <a:gd name="connsiteX185" fmla="*/ 8451 w 10000"/>
                <a:gd name="connsiteY185" fmla="*/ 4255 h 10000"/>
                <a:gd name="connsiteX186" fmla="*/ 8495 w 10000"/>
                <a:gd name="connsiteY186" fmla="*/ 4268 h 10000"/>
                <a:gd name="connsiteX187" fmla="*/ 8495 w 10000"/>
                <a:gd name="connsiteY187" fmla="*/ 4268 h 10000"/>
                <a:gd name="connsiteX188" fmla="*/ 8495 w 10000"/>
                <a:gd name="connsiteY188" fmla="*/ 4280 h 10000"/>
                <a:gd name="connsiteX189" fmla="*/ 8495 w 10000"/>
                <a:gd name="connsiteY189" fmla="*/ 4280 h 10000"/>
                <a:gd name="connsiteX190" fmla="*/ 8495 w 10000"/>
                <a:gd name="connsiteY190" fmla="*/ 4280 h 10000"/>
                <a:gd name="connsiteX191" fmla="*/ 8495 w 10000"/>
                <a:gd name="connsiteY191" fmla="*/ 4280 h 10000"/>
                <a:gd name="connsiteX192" fmla="*/ 8504 w 10000"/>
                <a:gd name="connsiteY192" fmla="*/ 4280 h 10000"/>
                <a:gd name="connsiteX193" fmla="*/ 8504 w 10000"/>
                <a:gd name="connsiteY193" fmla="*/ 4280 h 10000"/>
                <a:gd name="connsiteX194" fmla="*/ 8836 w 10000"/>
                <a:gd name="connsiteY194" fmla="*/ 4545 h 10000"/>
                <a:gd name="connsiteX195" fmla="*/ 8976 w 10000"/>
                <a:gd name="connsiteY195" fmla="*/ 4646 h 10000"/>
                <a:gd name="connsiteX196" fmla="*/ 9099 w 10000"/>
                <a:gd name="connsiteY196" fmla="*/ 4722 h 10000"/>
                <a:gd name="connsiteX197" fmla="*/ 9204 w 10000"/>
                <a:gd name="connsiteY197" fmla="*/ 4785 h 10000"/>
                <a:gd name="connsiteX198" fmla="*/ 9300 w 10000"/>
                <a:gd name="connsiteY198" fmla="*/ 4823 h 10000"/>
                <a:gd name="connsiteX199" fmla="*/ 9388 w 10000"/>
                <a:gd name="connsiteY199" fmla="*/ 4848 h 10000"/>
                <a:gd name="connsiteX200" fmla="*/ 9466 w 10000"/>
                <a:gd name="connsiteY200" fmla="*/ 4848 h 10000"/>
                <a:gd name="connsiteX201" fmla="*/ 9466 w 10000"/>
                <a:gd name="connsiteY201" fmla="*/ 4848 h 10000"/>
                <a:gd name="connsiteX202" fmla="*/ 9484 w 10000"/>
                <a:gd name="connsiteY202" fmla="*/ 4848 h 10000"/>
                <a:gd name="connsiteX203" fmla="*/ 9484 w 10000"/>
                <a:gd name="connsiteY203" fmla="*/ 4848 h 10000"/>
                <a:gd name="connsiteX204" fmla="*/ 9484 w 10000"/>
                <a:gd name="connsiteY204" fmla="*/ 4848 h 10000"/>
                <a:gd name="connsiteX205" fmla="*/ 9484 w 10000"/>
                <a:gd name="connsiteY205" fmla="*/ 4848 h 10000"/>
                <a:gd name="connsiteX206" fmla="*/ 9580 w 10000"/>
                <a:gd name="connsiteY206" fmla="*/ 4836 h 10000"/>
                <a:gd name="connsiteX207" fmla="*/ 9668 w 10000"/>
                <a:gd name="connsiteY207" fmla="*/ 4798 h 10000"/>
                <a:gd name="connsiteX208" fmla="*/ 9738 w 10000"/>
                <a:gd name="connsiteY208" fmla="*/ 4747 h 10000"/>
                <a:gd name="connsiteX209" fmla="*/ 9799 w 10000"/>
                <a:gd name="connsiteY209" fmla="*/ 4659 h 10000"/>
                <a:gd name="connsiteX210" fmla="*/ 9799 w 10000"/>
                <a:gd name="connsiteY210" fmla="*/ 4659 h 10000"/>
                <a:gd name="connsiteX211" fmla="*/ 9799 w 10000"/>
                <a:gd name="connsiteY211" fmla="*/ 4659 h 10000"/>
                <a:gd name="connsiteX212" fmla="*/ 9799 w 10000"/>
                <a:gd name="connsiteY212" fmla="*/ 4659 h 10000"/>
                <a:gd name="connsiteX213" fmla="*/ 9799 w 10000"/>
                <a:gd name="connsiteY213" fmla="*/ 4659 h 10000"/>
                <a:gd name="connsiteX214" fmla="*/ 9799 w 10000"/>
                <a:gd name="connsiteY214" fmla="*/ 4659 h 10000"/>
                <a:gd name="connsiteX215" fmla="*/ 9816 w 10000"/>
                <a:gd name="connsiteY215" fmla="*/ 4659 h 10000"/>
                <a:gd name="connsiteX216" fmla="*/ 9816 w 10000"/>
                <a:gd name="connsiteY216" fmla="*/ 4659 h 10000"/>
                <a:gd name="connsiteX217" fmla="*/ 9816 w 10000"/>
                <a:gd name="connsiteY217" fmla="*/ 4659 h 10000"/>
                <a:gd name="connsiteX218" fmla="*/ 9816 w 10000"/>
                <a:gd name="connsiteY218" fmla="*/ 4659 h 10000"/>
                <a:gd name="connsiteX219" fmla="*/ 9816 w 10000"/>
                <a:gd name="connsiteY219" fmla="*/ 4646 h 10000"/>
                <a:gd name="connsiteX220" fmla="*/ 9816 w 10000"/>
                <a:gd name="connsiteY220" fmla="*/ 4646 h 10000"/>
                <a:gd name="connsiteX221" fmla="*/ 9816 w 10000"/>
                <a:gd name="connsiteY221" fmla="*/ 4646 h 10000"/>
                <a:gd name="connsiteX222" fmla="*/ 9816 w 10000"/>
                <a:gd name="connsiteY222" fmla="*/ 4646 h 10000"/>
                <a:gd name="connsiteX223" fmla="*/ 9816 w 10000"/>
                <a:gd name="connsiteY223" fmla="*/ 4646 h 10000"/>
                <a:gd name="connsiteX224" fmla="*/ 9816 w 10000"/>
                <a:gd name="connsiteY224" fmla="*/ 4646 h 10000"/>
                <a:gd name="connsiteX225" fmla="*/ 9816 w 10000"/>
                <a:gd name="connsiteY225" fmla="*/ 4646 h 10000"/>
                <a:gd name="connsiteX226" fmla="*/ 9816 w 10000"/>
                <a:gd name="connsiteY226" fmla="*/ 4646 h 10000"/>
                <a:gd name="connsiteX227" fmla="*/ 9816 w 10000"/>
                <a:gd name="connsiteY227" fmla="*/ 4646 h 10000"/>
                <a:gd name="connsiteX228" fmla="*/ 9816 w 10000"/>
                <a:gd name="connsiteY228" fmla="*/ 4646 h 10000"/>
                <a:gd name="connsiteX229" fmla="*/ 9843 w 10000"/>
                <a:gd name="connsiteY229" fmla="*/ 4583 h 10000"/>
                <a:gd name="connsiteX230" fmla="*/ 9886 w 10000"/>
                <a:gd name="connsiteY230" fmla="*/ 4495 h 10000"/>
                <a:gd name="connsiteX231" fmla="*/ 9921 w 10000"/>
                <a:gd name="connsiteY231" fmla="*/ 4369 h 10000"/>
                <a:gd name="connsiteX232" fmla="*/ 9948 w 10000"/>
                <a:gd name="connsiteY232" fmla="*/ 4217 h 10000"/>
                <a:gd name="connsiteX233" fmla="*/ 9983 w 10000"/>
                <a:gd name="connsiteY233" fmla="*/ 4040 h 10000"/>
                <a:gd name="connsiteX234" fmla="*/ 10000 w 10000"/>
                <a:gd name="connsiteY234" fmla="*/ 3851 h 10000"/>
                <a:gd name="connsiteX235" fmla="*/ 10000 w 10000"/>
                <a:gd name="connsiteY235" fmla="*/ 3649 h 10000"/>
                <a:gd name="connsiteX236" fmla="*/ 10000 w 10000"/>
                <a:gd name="connsiteY236" fmla="*/ 3460 h 10000"/>
                <a:gd name="connsiteX237" fmla="*/ 9983 w 10000"/>
                <a:gd name="connsiteY237" fmla="*/ 3258 h 10000"/>
                <a:gd name="connsiteX238" fmla="*/ 9939 w 10000"/>
                <a:gd name="connsiteY238" fmla="*/ 3068 h 10000"/>
                <a:gd name="connsiteX239" fmla="*/ 9886 w 10000"/>
                <a:gd name="connsiteY239" fmla="*/ 2904 h 10000"/>
                <a:gd name="connsiteX240" fmla="*/ 9843 w 10000"/>
                <a:gd name="connsiteY240" fmla="*/ 2816 h 10000"/>
                <a:gd name="connsiteX241" fmla="*/ 9799 w 10000"/>
                <a:gd name="connsiteY241" fmla="*/ 2753 h 10000"/>
                <a:gd name="connsiteX242" fmla="*/ 9755 w 10000"/>
                <a:gd name="connsiteY242" fmla="*/ 2677 h 10000"/>
                <a:gd name="connsiteX243" fmla="*/ 9694 w 10000"/>
                <a:gd name="connsiteY243" fmla="*/ 2614 h 10000"/>
                <a:gd name="connsiteX244" fmla="*/ 9633 w 10000"/>
                <a:gd name="connsiteY244" fmla="*/ 2551 h 10000"/>
                <a:gd name="connsiteX245" fmla="*/ 9571 w 10000"/>
                <a:gd name="connsiteY245" fmla="*/ 2500 h 10000"/>
                <a:gd name="connsiteX246" fmla="*/ 9484 w 10000"/>
                <a:gd name="connsiteY246" fmla="*/ 2475 h 10000"/>
                <a:gd name="connsiteX247" fmla="*/ 9396 w 10000"/>
                <a:gd name="connsiteY247" fmla="*/ 2449 h 10000"/>
                <a:gd name="connsiteX248" fmla="*/ 9300 w 10000"/>
                <a:gd name="connsiteY248" fmla="*/ 2424 h 10000"/>
                <a:gd name="connsiteX249" fmla="*/ 9195 w 10000"/>
                <a:gd name="connsiteY249" fmla="*/ 2424 h 10000"/>
                <a:gd name="connsiteX250" fmla="*/ 9195 w 10000"/>
                <a:gd name="connsiteY250" fmla="*/ 2424 h 10000"/>
                <a:gd name="connsiteX251" fmla="*/ 9195 w 10000"/>
                <a:gd name="connsiteY251" fmla="*/ 2424 h 10000"/>
                <a:gd name="connsiteX252" fmla="*/ 9195 w 10000"/>
                <a:gd name="connsiteY252" fmla="*/ 2424 h 10000"/>
                <a:gd name="connsiteX253" fmla="*/ 9195 w 10000"/>
                <a:gd name="connsiteY253" fmla="*/ 2424 h 10000"/>
                <a:gd name="connsiteX254" fmla="*/ 9195 w 10000"/>
                <a:gd name="connsiteY254" fmla="*/ 2424 h 10000"/>
                <a:gd name="connsiteX255" fmla="*/ 9081 w 10000"/>
                <a:gd name="connsiteY255" fmla="*/ 2424 h 10000"/>
                <a:gd name="connsiteX256" fmla="*/ 8941 w 10000"/>
                <a:gd name="connsiteY256" fmla="*/ 2462 h 10000"/>
                <a:gd name="connsiteX257" fmla="*/ 8801 w 10000"/>
                <a:gd name="connsiteY257" fmla="*/ 2487 h 10000"/>
                <a:gd name="connsiteX258" fmla="*/ 8644 w 10000"/>
                <a:gd name="connsiteY258" fmla="*/ 2551 h 10000"/>
                <a:gd name="connsiteX259" fmla="*/ 8644 w 10000"/>
                <a:gd name="connsiteY259" fmla="*/ 2551 h 10000"/>
                <a:gd name="connsiteX260" fmla="*/ 8635 w 10000"/>
                <a:gd name="connsiteY260" fmla="*/ 2551 h 10000"/>
                <a:gd name="connsiteX261" fmla="*/ 8635 w 10000"/>
                <a:gd name="connsiteY261" fmla="*/ 2551 h 10000"/>
                <a:gd name="connsiteX262" fmla="*/ 8626 w 10000"/>
                <a:gd name="connsiteY262" fmla="*/ 2551 h 10000"/>
                <a:gd name="connsiteX263" fmla="*/ 8626 w 10000"/>
                <a:gd name="connsiteY263" fmla="*/ 2551 h 10000"/>
                <a:gd name="connsiteX264" fmla="*/ 8443 w 10000"/>
                <a:gd name="connsiteY264" fmla="*/ 2614 h 10000"/>
                <a:gd name="connsiteX265" fmla="*/ 8276 w 10000"/>
                <a:gd name="connsiteY265" fmla="*/ 2664 h 10000"/>
                <a:gd name="connsiteX266" fmla="*/ 8110 w 10000"/>
                <a:gd name="connsiteY266" fmla="*/ 2689 h 10000"/>
                <a:gd name="connsiteX267" fmla="*/ 7979 w 10000"/>
                <a:gd name="connsiteY267" fmla="*/ 2689 h 10000"/>
                <a:gd name="connsiteX268" fmla="*/ 7979 w 10000"/>
                <a:gd name="connsiteY268" fmla="*/ 2689 h 10000"/>
                <a:gd name="connsiteX269" fmla="*/ 7979 w 10000"/>
                <a:gd name="connsiteY269" fmla="*/ 2689 h 10000"/>
                <a:gd name="connsiteX270" fmla="*/ 7979 w 10000"/>
                <a:gd name="connsiteY270" fmla="*/ 2689 h 10000"/>
                <a:gd name="connsiteX271" fmla="*/ 7979 w 10000"/>
                <a:gd name="connsiteY271" fmla="*/ 2689 h 10000"/>
                <a:gd name="connsiteX272" fmla="*/ 7979 w 10000"/>
                <a:gd name="connsiteY272" fmla="*/ 2689 h 10000"/>
                <a:gd name="connsiteX273" fmla="*/ 7979 w 10000"/>
                <a:gd name="connsiteY273" fmla="*/ 2689 h 10000"/>
                <a:gd name="connsiteX274" fmla="*/ 7979 w 10000"/>
                <a:gd name="connsiteY274" fmla="*/ 2689 h 10000"/>
                <a:gd name="connsiteX275" fmla="*/ 7848 w 10000"/>
                <a:gd name="connsiteY275" fmla="*/ 2689 h 10000"/>
                <a:gd name="connsiteX276" fmla="*/ 7743 w 10000"/>
                <a:gd name="connsiteY276" fmla="*/ 2677 h 10000"/>
                <a:gd name="connsiteX277" fmla="*/ 7638 w 10000"/>
                <a:gd name="connsiteY277" fmla="*/ 2626 h 10000"/>
                <a:gd name="connsiteX278" fmla="*/ 7542 w 10000"/>
                <a:gd name="connsiteY278" fmla="*/ 2601 h 10000"/>
                <a:gd name="connsiteX279" fmla="*/ 7454 w 10000"/>
                <a:gd name="connsiteY279" fmla="*/ 2538 h 10000"/>
                <a:gd name="connsiteX280" fmla="*/ 7375 w 10000"/>
                <a:gd name="connsiteY280" fmla="*/ 2475 h 10000"/>
                <a:gd name="connsiteX281" fmla="*/ 7297 w 10000"/>
                <a:gd name="connsiteY281" fmla="*/ 2399 h 10000"/>
                <a:gd name="connsiteX282" fmla="*/ 7235 w 10000"/>
                <a:gd name="connsiteY282" fmla="*/ 2323 h 10000"/>
                <a:gd name="connsiteX283" fmla="*/ 7174 w 10000"/>
                <a:gd name="connsiteY283" fmla="*/ 2235 h 10000"/>
                <a:gd name="connsiteX284" fmla="*/ 7113 w 10000"/>
                <a:gd name="connsiteY284" fmla="*/ 2134 h 10000"/>
                <a:gd name="connsiteX285" fmla="*/ 7008 w 10000"/>
                <a:gd name="connsiteY285" fmla="*/ 1944 h 10000"/>
                <a:gd name="connsiteX286" fmla="*/ 6929 w 10000"/>
                <a:gd name="connsiteY286" fmla="*/ 1730 h 10000"/>
                <a:gd name="connsiteX287" fmla="*/ 6850 w 10000"/>
                <a:gd name="connsiteY287" fmla="*/ 1515 h 10000"/>
                <a:gd name="connsiteX288" fmla="*/ 6850 w 10000"/>
                <a:gd name="connsiteY288" fmla="*/ 1515 h 10000"/>
                <a:gd name="connsiteX289" fmla="*/ 6842 w 10000"/>
                <a:gd name="connsiteY289" fmla="*/ 1490 h 10000"/>
                <a:gd name="connsiteX290" fmla="*/ 6842 w 10000"/>
                <a:gd name="connsiteY290" fmla="*/ 1490 h 10000"/>
                <a:gd name="connsiteX291" fmla="*/ 6842 w 10000"/>
                <a:gd name="connsiteY291" fmla="*/ 1477 h 10000"/>
                <a:gd name="connsiteX292" fmla="*/ 6842 w 10000"/>
                <a:gd name="connsiteY292" fmla="*/ 1477 h 10000"/>
                <a:gd name="connsiteX293" fmla="*/ 6842 w 10000"/>
                <a:gd name="connsiteY293" fmla="*/ 1477 h 10000"/>
                <a:gd name="connsiteX294" fmla="*/ 6798 w 10000"/>
                <a:gd name="connsiteY294" fmla="*/ 1338 h 10000"/>
                <a:gd name="connsiteX295" fmla="*/ 6780 w 10000"/>
                <a:gd name="connsiteY295" fmla="*/ 1162 h 10000"/>
                <a:gd name="connsiteX296" fmla="*/ 6754 w 10000"/>
                <a:gd name="connsiteY296" fmla="*/ 947 h 10000"/>
                <a:gd name="connsiteX297" fmla="*/ 6754 w 10000"/>
                <a:gd name="connsiteY297" fmla="*/ 720 h 10000"/>
                <a:gd name="connsiteX298" fmla="*/ 6754 w 10000"/>
                <a:gd name="connsiteY298" fmla="*/ 720 h 10000"/>
                <a:gd name="connsiteX299" fmla="*/ 6763 w 10000"/>
                <a:gd name="connsiteY299" fmla="*/ 366 h 10000"/>
                <a:gd name="connsiteX300" fmla="*/ 6789 w 10000"/>
                <a:gd name="connsiteY300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2957 w 10000"/>
                <a:gd name="connsiteY55" fmla="*/ 6301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167 w 10000"/>
                <a:gd name="connsiteY58" fmla="*/ 6225 h 10000"/>
                <a:gd name="connsiteX59" fmla="*/ 3167 w 10000"/>
                <a:gd name="connsiteY59" fmla="*/ 6212 h 10000"/>
                <a:gd name="connsiteX60" fmla="*/ 3167 w 10000"/>
                <a:gd name="connsiteY60" fmla="*/ 6212 h 10000"/>
                <a:gd name="connsiteX61" fmla="*/ 3176 w 10000"/>
                <a:gd name="connsiteY61" fmla="*/ 6212 h 10000"/>
                <a:gd name="connsiteX62" fmla="*/ 3176 w 10000"/>
                <a:gd name="connsiteY62" fmla="*/ 6212 h 10000"/>
                <a:gd name="connsiteX63" fmla="*/ 3176 w 10000"/>
                <a:gd name="connsiteY63" fmla="*/ 6212 h 10000"/>
                <a:gd name="connsiteX64" fmla="*/ 3176 w 10000"/>
                <a:gd name="connsiteY64" fmla="*/ 6212 h 10000"/>
                <a:gd name="connsiteX65" fmla="*/ 3342 w 10000"/>
                <a:gd name="connsiteY65" fmla="*/ 6162 h 10000"/>
                <a:gd name="connsiteX66" fmla="*/ 3473 w 10000"/>
                <a:gd name="connsiteY66" fmla="*/ 6136 h 10000"/>
                <a:gd name="connsiteX67" fmla="*/ 3613 w 10000"/>
                <a:gd name="connsiteY67" fmla="*/ 6124 h 10000"/>
                <a:gd name="connsiteX68" fmla="*/ 3736 w 10000"/>
                <a:gd name="connsiteY68" fmla="*/ 6124 h 10000"/>
                <a:gd name="connsiteX69" fmla="*/ 3736 w 10000"/>
                <a:gd name="connsiteY69" fmla="*/ 6124 h 10000"/>
                <a:gd name="connsiteX70" fmla="*/ 3736 w 10000"/>
                <a:gd name="connsiteY70" fmla="*/ 6124 h 10000"/>
                <a:gd name="connsiteX71" fmla="*/ 3736 w 10000"/>
                <a:gd name="connsiteY71" fmla="*/ 6124 h 10000"/>
                <a:gd name="connsiteX72" fmla="*/ 3736 w 10000"/>
                <a:gd name="connsiteY72" fmla="*/ 6124 h 10000"/>
                <a:gd name="connsiteX73" fmla="*/ 3736 w 10000"/>
                <a:gd name="connsiteY73" fmla="*/ 6124 h 10000"/>
                <a:gd name="connsiteX74" fmla="*/ 3736 w 10000"/>
                <a:gd name="connsiteY74" fmla="*/ 6124 h 10000"/>
                <a:gd name="connsiteX75" fmla="*/ 3841 w 10000"/>
                <a:gd name="connsiteY75" fmla="*/ 6124 h 10000"/>
                <a:gd name="connsiteX76" fmla="*/ 3937 w 10000"/>
                <a:gd name="connsiteY76" fmla="*/ 6136 h 10000"/>
                <a:gd name="connsiteX77" fmla="*/ 4016 w 10000"/>
                <a:gd name="connsiteY77" fmla="*/ 6187 h 10000"/>
                <a:gd name="connsiteX78" fmla="*/ 4086 w 10000"/>
                <a:gd name="connsiteY78" fmla="*/ 6225 h 10000"/>
                <a:gd name="connsiteX79" fmla="*/ 4147 w 10000"/>
                <a:gd name="connsiteY79" fmla="*/ 6275 h 10000"/>
                <a:gd name="connsiteX80" fmla="*/ 4191 w 10000"/>
                <a:gd name="connsiteY80" fmla="*/ 6351 h 10000"/>
                <a:gd name="connsiteX81" fmla="*/ 4217 w 10000"/>
                <a:gd name="connsiteY81" fmla="*/ 6427 h 10000"/>
                <a:gd name="connsiteX82" fmla="*/ 4252 w 10000"/>
                <a:gd name="connsiteY82" fmla="*/ 6515 h 10000"/>
                <a:gd name="connsiteX83" fmla="*/ 4261 w 10000"/>
                <a:gd name="connsiteY83" fmla="*/ 6616 h 10000"/>
                <a:gd name="connsiteX84" fmla="*/ 4269 w 10000"/>
                <a:gd name="connsiteY84" fmla="*/ 6717 h 10000"/>
                <a:gd name="connsiteX85" fmla="*/ 4269 w 10000"/>
                <a:gd name="connsiteY85" fmla="*/ 6843 h 10000"/>
                <a:gd name="connsiteX86" fmla="*/ 4261 w 10000"/>
                <a:gd name="connsiteY86" fmla="*/ 6957 h 10000"/>
                <a:gd name="connsiteX87" fmla="*/ 4217 w 10000"/>
                <a:gd name="connsiteY87" fmla="*/ 7235 h 10000"/>
                <a:gd name="connsiteX88" fmla="*/ 4164 w 10000"/>
                <a:gd name="connsiteY88" fmla="*/ 7551 h 10000"/>
                <a:gd name="connsiteX89" fmla="*/ 4164 w 10000"/>
                <a:gd name="connsiteY89" fmla="*/ 7551 h 10000"/>
                <a:gd name="connsiteX90" fmla="*/ 4156 w 10000"/>
                <a:gd name="connsiteY90" fmla="*/ 7551 h 10000"/>
                <a:gd name="connsiteX91" fmla="*/ 4156 w 10000"/>
                <a:gd name="connsiteY91" fmla="*/ 7551 h 10000"/>
                <a:gd name="connsiteX92" fmla="*/ 4156 w 10000"/>
                <a:gd name="connsiteY92" fmla="*/ 7563 h 10000"/>
                <a:gd name="connsiteX93" fmla="*/ 4156 w 10000"/>
                <a:gd name="connsiteY93" fmla="*/ 7563 h 10000"/>
                <a:gd name="connsiteX94" fmla="*/ 4156 w 10000"/>
                <a:gd name="connsiteY94" fmla="*/ 7563 h 10000"/>
                <a:gd name="connsiteX95" fmla="*/ 4156 w 10000"/>
                <a:gd name="connsiteY95" fmla="*/ 7563 h 10000"/>
                <a:gd name="connsiteX96" fmla="*/ 4156 w 10000"/>
                <a:gd name="connsiteY96" fmla="*/ 7576 h 10000"/>
                <a:gd name="connsiteX97" fmla="*/ 4156 w 10000"/>
                <a:gd name="connsiteY97" fmla="*/ 7576 h 10000"/>
                <a:gd name="connsiteX98" fmla="*/ 4156 w 10000"/>
                <a:gd name="connsiteY98" fmla="*/ 7576 h 10000"/>
                <a:gd name="connsiteX99" fmla="*/ 4156 w 10000"/>
                <a:gd name="connsiteY99" fmla="*/ 7576 h 10000"/>
                <a:gd name="connsiteX100" fmla="*/ 4156 w 10000"/>
                <a:gd name="connsiteY100" fmla="*/ 7588 h 10000"/>
                <a:gd name="connsiteX101" fmla="*/ 4156 w 10000"/>
                <a:gd name="connsiteY101" fmla="*/ 7588 h 10000"/>
                <a:gd name="connsiteX102" fmla="*/ 4156 w 10000"/>
                <a:gd name="connsiteY102" fmla="*/ 7588 h 10000"/>
                <a:gd name="connsiteX103" fmla="*/ 4156 w 10000"/>
                <a:gd name="connsiteY103" fmla="*/ 7588 h 10000"/>
                <a:gd name="connsiteX104" fmla="*/ 4147 w 10000"/>
                <a:gd name="connsiteY104" fmla="*/ 7601 h 10000"/>
                <a:gd name="connsiteX105" fmla="*/ 4147 w 10000"/>
                <a:gd name="connsiteY105" fmla="*/ 7601 h 10000"/>
                <a:gd name="connsiteX106" fmla="*/ 4147 w 10000"/>
                <a:gd name="connsiteY106" fmla="*/ 7601 h 10000"/>
                <a:gd name="connsiteX107" fmla="*/ 4147 w 10000"/>
                <a:gd name="connsiteY107" fmla="*/ 7601 h 10000"/>
                <a:gd name="connsiteX108" fmla="*/ 4147 w 10000"/>
                <a:gd name="connsiteY108" fmla="*/ 7601 h 10000"/>
                <a:gd name="connsiteX109" fmla="*/ 4147 w 10000"/>
                <a:gd name="connsiteY109" fmla="*/ 7601 h 10000"/>
                <a:gd name="connsiteX110" fmla="*/ 4103 w 10000"/>
                <a:gd name="connsiteY110" fmla="*/ 7803 h 10000"/>
                <a:gd name="connsiteX111" fmla="*/ 4068 w 10000"/>
                <a:gd name="connsiteY111" fmla="*/ 8005 h 10000"/>
                <a:gd name="connsiteX112" fmla="*/ 4051 w 10000"/>
                <a:gd name="connsiteY112" fmla="*/ 8207 h 10000"/>
                <a:gd name="connsiteX113" fmla="*/ 4024 w 10000"/>
                <a:gd name="connsiteY113" fmla="*/ 8422 h 10000"/>
                <a:gd name="connsiteX114" fmla="*/ 4016 w 10000"/>
                <a:gd name="connsiteY114" fmla="*/ 8611 h 10000"/>
                <a:gd name="connsiteX115" fmla="*/ 4016 w 10000"/>
                <a:gd name="connsiteY115" fmla="*/ 8813 h 10000"/>
                <a:gd name="connsiteX116" fmla="*/ 4024 w 10000"/>
                <a:gd name="connsiteY116" fmla="*/ 9003 h 10000"/>
                <a:gd name="connsiteX117" fmla="*/ 4051 w 10000"/>
                <a:gd name="connsiteY117" fmla="*/ 9179 h 10000"/>
                <a:gd name="connsiteX118" fmla="*/ 4086 w 10000"/>
                <a:gd name="connsiteY118" fmla="*/ 9356 h 10000"/>
                <a:gd name="connsiteX119" fmla="*/ 4121 w 10000"/>
                <a:gd name="connsiteY119" fmla="*/ 9508 h 10000"/>
                <a:gd name="connsiteX120" fmla="*/ 4191 w 10000"/>
                <a:gd name="connsiteY120" fmla="*/ 9646 h 10000"/>
                <a:gd name="connsiteX121" fmla="*/ 4269 w 10000"/>
                <a:gd name="connsiteY121" fmla="*/ 9760 h 10000"/>
                <a:gd name="connsiteX122" fmla="*/ 4366 w 10000"/>
                <a:gd name="connsiteY122" fmla="*/ 9861 h 10000"/>
                <a:gd name="connsiteX123" fmla="*/ 4471 w 10000"/>
                <a:gd name="connsiteY123" fmla="*/ 9937 h 10000"/>
                <a:gd name="connsiteX124" fmla="*/ 4611 w 10000"/>
                <a:gd name="connsiteY124" fmla="*/ 9975 h 10000"/>
                <a:gd name="connsiteX125" fmla="*/ 4759 w 10000"/>
                <a:gd name="connsiteY125" fmla="*/ 10000 h 10000"/>
                <a:gd name="connsiteX126" fmla="*/ 4759 w 10000"/>
                <a:gd name="connsiteY126" fmla="*/ 10000 h 10000"/>
                <a:gd name="connsiteX127" fmla="*/ 4759 w 10000"/>
                <a:gd name="connsiteY127" fmla="*/ 10000 h 10000"/>
                <a:gd name="connsiteX128" fmla="*/ 4759 w 10000"/>
                <a:gd name="connsiteY128" fmla="*/ 10000 h 10000"/>
                <a:gd name="connsiteX129" fmla="*/ 4759 w 10000"/>
                <a:gd name="connsiteY129" fmla="*/ 10000 h 10000"/>
                <a:gd name="connsiteX130" fmla="*/ 4821 w 10000"/>
                <a:gd name="connsiteY130" fmla="*/ 10000 h 10000"/>
                <a:gd name="connsiteX131" fmla="*/ 4821 w 10000"/>
                <a:gd name="connsiteY131" fmla="*/ 10000 h 10000"/>
                <a:gd name="connsiteX132" fmla="*/ 5136 w 10000"/>
                <a:gd name="connsiteY132" fmla="*/ 9962 h 10000"/>
                <a:gd name="connsiteX133" fmla="*/ 5468 w 10000"/>
                <a:gd name="connsiteY133" fmla="*/ 9924 h 10000"/>
                <a:gd name="connsiteX134" fmla="*/ 6203 w 10000"/>
                <a:gd name="connsiteY134" fmla="*/ 9798 h 10000"/>
                <a:gd name="connsiteX135" fmla="*/ 6982 w 10000"/>
                <a:gd name="connsiteY135" fmla="*/ 9672 h 10000"/>
                <a:gd name="connsiteX136" fmla="*/ 7358 w 10000"/>
                <a:gd name="connsiteY136" fmla="*/ 9621 h 10000"/>
                <a:gd name="connsiteX137" fmla="*/ 7734 w 10000"/>
                <a:gd name="connsiteY137" fmla="*/ 9583 h 10000"/>
                <a:gd name="connsiteX138" fmla="*/ 7734 w 10000"/>
                <a:gd name="connsiteY138" fmla="*/ 9583 h 10000"/>
                <a:gd name="connsiteX139" fmla="*/ 7725 w 10000"/>
                <a:gd name="connsiteY139" fmla="*/ 9508 h 10000"/>
                <a:gd name="connsiteX140" fmla="*/ 7725 w 10000"/>
                <a:gd name="connsiteY140" fmla="*/ 9508 h 10000"/>
                <a:gd name="connsiteX141" fmla="*/ 7725 w 10000"/>
                <a:gd name="connsiteY141" fmla="*/ 9508 h 10000"/>
                <a:gd name="connsiteX142" fmla="*/ 7725 w 10000"/>
                <a:gd name="connsiteY142" fmla="*/ 9508 h 10000"/>
                <a:gd name="connsiteX143" fmla="*/ 7725 w 10000"/>
                <a:gd name="connsiteY143" fmla="*/ 9508 h 10000"/>
                <a:gd name="connsiteX144" fmla="*/ 7699 w 10000"/>
                <a:gd name="connsiteY144" fmla="*/ 9407 h 10000"/>
                <a:gd name="connsiteX145" fmla="*/ 7699 w 10000"/>
                <a:gd name="connsiteY145" fmla="*/ 9407 h 10000"/>
                <a:gd name="connsiteX146" fmla="*/ 7699 w 10000"/>
                <a:gd name="connsiteY146" fmla="*/ 9381 h 10000"/>
                <a:gd name="connsiteX147" fmla="*/ 7699 w 10000"/>
                <a:gd name="connsiteY147" fmla="*/ 9381 h 10000"/>
                <a:gd name="connsiteX148" fmla="*/ 7577 w 10000"/>
                <a:gd name="connsiteY148" fmla="*/ 8649 h 10000"/>
                <a:gd name="connsiteX149" fmla="*/ 7463 w 10000"/>
                <a:gd name="connsiteY149" fmla="*/ 7967 h 10000"/>
                <a:gd name="connsiteX150" fmla="*/ 7393 w 10000"/>
                <a:gd name="connsiteY150" fmla="*/ 7361 h 10000"/>
                <a:gd name="connsiteX151" fmla="*/ 7332 w 10000"/>
                <a:gd name="connsiteY151" fmla="*/ 6806 h 10000"/>
                <a:gd name="connsiteX152" fmla="*/ 7288 w 10000"/>
                <a:gd name="connsiteY152" fmla="*/ 6313 h 10000"/>
                <a:gd name="connsiteX153" fmla="*/ 7262 w 10000"/>
                <a:gd name="connsiteY153" fmla="*/ 5871 h 10000"/>
                <a:gd name="connsiteX154" fmla="*/ 7253 w 10000"/>
                <a:gd name="connsiteY154" fmla="*/ 5480 h 10000"/>
                <a:gd name="connsiteX155" fmla="*/ 7279 w 10000"/>
                <a:gd name="connsiteY155" fmla="*/ 5139 h 10000"/>
                <a:gd name="connsiteX156" fmla="*/ 7297 w 10000"/>
                <a:gd name="connsiteY156" fmla="*/ 4836 h 10000"/>
                <a:gd name="connsiteX157" fmla="*/ 7340 w 10000"/>
                <a:gd name="connsiteY157" fmla="*/ 4583 h 10000"/>
                <a:gd name="connsiteX158" fmla="*/ 7402 w 10000"/>
                <a:gd name="connsiteY158" fmla="*/ 4394 h 10000"/>
                <a:gd name="connsiteX159" fmla="*/ 7437 w 10000"/>
                <a:gd name="connsiteY159" fmla="*/ 4293 h 10000"/>
                <a:gd name="connsiteX160" fmla="*/ 7463 w 10000"/>
                <a:gd name="connsiteY160" fmla="*/ 4217 h 10000"/>
                <a:gd name="connsiteX161" fmla="*/ 7507 w 10000"/>
                <a:gd name="connsiteY161" fmla="*/ 4154 h 10000"/>
                <a:gd name="connsiteX162" fmla="*/ 7550 w 10000"/>
                <a:gd name="connsiteY162" fmla="*/ 4104 h 10000"/>
                <a:gd name="connsiteX163" fmla="*/ 7594 w 10000"/>
                <a:gd name="connsiteY163" fmla="*/ 4053 h 10000"/>
                <a:gd name="connsiteX164" fmla="*/ 7647 w 10000"/>
                <a:gd name="connsiteY164" fmla="*/ 4003 h 10000"/>
                <a:gd name="connsiteX165" fmla="*/ 7699 w 10000"/>
                <a:gd name="connsiteY165" fmla="*/ 3990 h 10000"/>
                <a:gd name="connsiteX166" fmla="*/ 7752 w 10000"/>
                <a:gd name="connsiteY166" fmla="*/ 3965 h 10000"/>
                <a:gd name="connsiteX167" fmla="*/ 7857 w 10000"/>
                <a:gd name="connsiteY167" fmla="*/ 3939 h 10000"/>
                <a:gd name="connsiteX168" fmla="*/ 7857 w 10000"/>
                <a:gd name="connsiteY168" fmla="*/ 3939 h 10000"/>
                <a:gd name="connsiteX169" fmla="*/ 7857 w 10000"/>
                <a:gd name="connsiteY169" fmla="*/ 3939 h 10000"/>
                <a:gd name="connsiteX170" fmla="*/ 7857 w 10000"/>
                <a:gd name="connsiteY170" fmla="*/ 3939 h 10000"/>
                <a:gd name="connsiteX171" fmla="*/ 7857 w 10000"/>
                <a:gd name="connsiteY171" fmla="*/ 3939 h 10000"/>
                <a:gd name="connsiteX172" fmla="*/ 7857 w 10000"/>
                <a:gd name="connsiteY172" fmla="*/ 3939 h 10000"/>
                <a:gd name="connsiteX173" fmla="*/ 7857 w 10000"/>
                <a:gd name="connsiteY173" fmla="*/ 3939 h 10000"/>
                <a:gd name="connsiteX174" fmla="*/ 7857 w 10000"/>
                <a:gd name="connsiteY174" fmla="*/ 3939 h 10000"/>
                <a:gd name="connsiteX175" fmla="*/ 7927 w 10000"/>
                <a:gd name="connsiteY175" fmla="*/ 3939 h 10000"/>
                <a:gd name="connsiteX176" fmla="*/ 7997 w 10000"/>
                <a:gd name="connsiteY176" fmla="*/ 3965 h 10000"/>
                <a:gd name="connsiteX177" fmla="*/ 8136 w 10000"/>
                <a:gd name="connsiteY177" fmla="*/ 4028 h 10000"/>
                <a:gd name="connsiteX178" fmla="*/ 8294 w 10000"/>
                <a:gd name="connsiteY178" fmla="*/ 4116 h 10000"/>
                <a:gd name="connsiteX179" fmla="*/ 8443 w 10000"/>
                <a:gd name="connsiteY179" fmla="*/ 4242 h 10000"/>
                <a:gd name="connsiteX180" fmla="*/ 8443 w 10000"/>
                <a:gd name="connsiteY180" fmla="*/ 4242 h 10000"/>
                <a:gd name="connsiteX181" fmla="*/ 8451 w 10000"/>
                <a:gd name="connsiteY181" fmla="*/ 4242 h 10000"/>
                <a:gd name="connsiteX182" fmla="*/ 8451 w 10000"/>
                <a:gd name="connsiteY182" fmla="*/ 4242 h 10000"/>
                <a:gd name="connsiteX183" fmla="*/ 8451 w 10000"/>
                <a:gd name="connsiteY183" fmla="*/ 4255 h 10000"/>
                <a:gd name="connsiteX184" fmla="*/ 8451 w 10000"/>
                <a:gd name="connsiteY184" fmla="*/ 4255 h 10000"/>
                <a:gd name="connsiteX185" fmla="*/ 8451 w 10000"/>
                <a:gd name="connsiteY185" fmla="*/ 4255 h 10000"/>
                <a:gd name="connsiteX186" fmla="*/ 8495 w 10000"/>
                <a:gd name="connsiteY186" fmla="*/ 4268 h 10000"/>
                <a:gd name="connsiteX187" fmla="*/ 8495 w 10000"/>
                <a:gd name="connsiteY187" fmla="*/ 4268 h 10000"/>
                <a:gd name="connsiteX188" fmla="*/ 8495 w 10000"/>
                <a:gd name="connsiteY188" fmla="*/ 4280 h 10000"/>
                <a:gd name="connsiteX189" fmla="*/ 8495 w 10000"/>
                <a:gd name="connsiteY189" fmla="*/ 4280 h 10000"/>
                <a:gd name="connsiteX190" fmla="*/ 8495 w 10000"/>
                <a:gd name="connsiteY190" fmla="*/ 4280 h 10000"/>
                <a:gd name="connsiteX191" fmla="*/ 8495 w 10000"/>
                <a:gd name="connsiteY191" fmla="*/ 4280 h 10000"/>
                <a:gd name="connsiteX192" fmla="*/ 8504 w 10000"/>
                <a:gd name="connsiteY192" fmla="*/ 4280 h 10000"/>
                <a:gd name="connsiteX193" fmla="*/ 8836 w 10000"/>
                <a:gd name="connsiteY193" fmla="*/ 4545 h 10000"/>
                <a:gd name="connsiteX194" fmla="*/ 8976 w 10000"/>
                <a:gd name="connsiteY194" fmla="*/ 4646 h 10000"/>
                <a:gd name="connsiteX195" fmla="*/ 9099 w 10000"/>
                <a:gd name="connsiteY195" fmla="*/ 4722 h 10000"/>
                <a:gd name="connsiteX196" fmla="*/ 9204 w 10000"/>
                <a:gd name="connsiteY196" fmla="*/ 4785 h 10000"/>
                <a:gd name="connsiteX197" fmla="*/ 9300 w 10000"/>
                <a:gd name="connsiteY197" fmla="*/ 4823 h 10000"/>
                <a:gd name="connsiteX198" fmla="*/ 9388 w 10000"/>
                <a:gd name="connsiteY198" fmla="*/ 4848 h 10000"/>
                <a:gd name="connsiteX199" fmla="*/ 9466 w 10000"/>
                <a:gd name="connsiteY199" fmla="*/ 4848 h 10000"/>
                <a:gd name="connsiteX200" fmla="*/ 9466 w 10000"/>
                <a:gd name="connsiteY200" fmla="*/ 4848 h 10000"/>
                <a:gd name="connsiteX201" fmla="*/ 9484 w 10000"/>
                <a:gd name="connsiteY201" fmla="*/ 4848 h 10000"/>
                <a:gd name="connsiteX202" fmla="*/ 9484 w 10000"/>
                <a:gd name="connsiteY202" fmla="*/ 4848 h 10000"/>
                <a:gd name="connsiteX203" fmla="*/ 9484 w 10000"/>
                <a:gd name="connsiteY203" fmla="*/ 4848 h 10000"/>
                <a:gd name="connsiteX204" fmla="*/ 9484 w 10000"/>
                <a:gd name="connsiteY204" fmla="*/ 4848 h 10000"/>
                <a:gd name="connsiteX205" fmla="*/ 9580 w 10000"/>
                <a:gd name="connsiteY205" fmla="*/ 4836 h 10000"/>
                <a:gd name="connsiteX206" fmla="*/ 9668 w 10000"/>
                <a:gd name="connsiteY206" fmla="*/ 4798 h 10000"/>
                <a:gd name="connsiteX207" fmla="*/ 9738 w 10000"/>
                <a:gd name="connsiteY207" fmla="*/ 4747 h 10000"/>
                <a:gd name="connsiteX208" fmla="*/ 9799 w 10000"/>
                <a:gd name="connsiteY208" fmla="*/ 4659 h 10000"/>
                <a:gd name="connsiteX209" fmla="*/ 9799 w 10000"/>
                <a:gd name="connsiteY209" fmla="*/ 4659 h 10000"/>
                <a:gd name="connsiteX210" fmla="*/ 9799 w 10000"/>
                <a:gd name="connsiteY210" fmla="*/ 4659 h 10000"/>
                <a:gd name="connsiteX211" fmla="*/ 9799 w 10000"/>
                <a:gd name="connsiteY211" fmla="*/ 4659 h 10000"/>
                <a:gd name="connsiteX212" fmla="*/ 9799 w 10000"/>
                <a:gd name="connsiteY212" fmla="*/ 4659 h 10000"/>
                <a:gd name="connsiteX213" fmla="*/ 9799 w 10000"/>
                <a:gd name="connsiteY213" fmla="*/ 4659 h 10000"/>
                <a:gd name="connsiteX214" fmla="*/ 9816 w 10000"/>
                <a:gd name="connsiteY214" fmla="*/ 4659 h 10000"/>
                <a:gd name="connsiteX215" fmla="*/ 9816 w 10000"/>
                <a:gd name="connsiteY215" fmla="*/ 4659 h 10000"/>
                <a:gd name="connsiteX216" fmla="*/ 9816 w 10000"/>
                <a:gd name="connsiteY216" fmla="*/ 4659 h 10000"/>
                <a:gd name="connsiteX217" fmla="*/ 9816 w 10000"/>
                <a:gd name="connsiteY217" fmla="*/ 4659 h 10000"/>
                <a:gd name="connsiteX218" fmla="*/ 9816 w 10000"/>
                <a:gd name="connsiteY218" fmla="*/ 4646 h 10000"/>
                <a:gd name="connsiteX219" fmla="*/ 9816 w 10000"/>
                <a:gd name="connsiteY219" fmla="*/ 4646 h 10000"/>
                <a:gd name="connsiteX220" fmla="*/ 9816 w 10000"/>
                <a:gd name="connsiteY220" fmla="*/ 4646 h 10000"/>
                <a:gd name="connsiteX221" fmla="*/ 9816 w 10000"/>
                <a:gd name="connsiteY221" fmla="*/ 4646 h 10000"/>
                <a:gd name="connsiteX222" fmla="*/ 9816 w 10000"/>
                <a:gd name="connsiteY222" fmla="*/ 4646 h 10000"/>
                <a:gd name="connsiteX223" fmla="*/ 9816 w 10000"/>
                <a:gd name="connsiteY223" fmla="*/ 4646 h 10000"/>
                <a:gd name="connsiteX224" fmla="*/ 9816 w 10000"/>
                <a:gd name="connsiteY224" fmla="*/ 4646 h 10000"/>
                <a:gd name="connsiteX225" fmla="*/ 9816 w 10000"/>
                <a:gd name="connsiteY225" fmla="*/ 4646 h 10000"/>
                <a:gd name="connsiteX226" fmla="*/ 9816 w 10000"/>
                <a:gd name="connsiteY226" fmla="*/ 4646 h 10000"/>
                <a:gd name="connsiteX227" fmla="*/ 9816 w 10000"/>
                <a:gd name="connsiteY227" fmla="*/ 4646 h 10000"/>
                <a:gd name="connsiteX228" fmla="*/ 9843 w 10000"/>
                <a:gd name="connsiteY228" fmla="*/ 4583 h 10000"/>
                <a:gd name="connsiteX229" fmla="*/ 9886 w 10000"/>
                <a:gd name="connsiteY229" fmla="*/ 4495 h 10000"/>
                <a:gd name="connsiteX230" fmla="*/ 9921 w 10000"/>
                <a:gd name="connsiteY230" fmla="*/ 4369 h 10000"/>
                <a:gd name="connsiteX231" fmla="*/ 9948 w 10000"/>
                <a:gd name="connsiteY231" fmla="*/ 4217 h 10000"/>
                <a:gd name="connsiteX232" fmla="*/ 9983 w 10000"/>
                <a:gd name="connsiteY232" fmla="*/ 4040 h 10000"/>
                <a:gd name="connsiteX233" fmla="*/ 10000 w 10000"/>
                <a:gd name="connsiteY233" fmla="*/ 3851 h 10000"/>
                <a:gd name="connsiteX234" fmla="*/ 10000 w 10000"/>
                <a:gd name="connsiteY234" fmla="*/ 3649 h 10000"/>
                <a:gd name="connsiteX235" fmla="*/ 10000 w 10000"/>
                <a:gd name="connsiteY235" fmla="*/ 3460 h 10000"/>
                <a:gd name="connsiteX236" fmla="*/ 9983 w 10000"/>
                <a:gd name="connsiteY236" fmla="*/ 3258 h 10000"/>
                <a:gd name="connsiteX237" fmla="*/ 9939 w 10000"/>
                <a:gd name="connsiteY237" fmla="*/ 3068 h 10000"/>
                <a:gd name="connsiteX238" fmla="*/ 9886 w 10000"/>
                <a:gd name="connsiteY238" fmla="*/ 2904 h 10000"/>
                <a:gd name="connsiteX239" fmla="*/ 9843 w 10000"/>
                <a:gd name="connsiteY239" fmla="*/ 2816 h 10000"/>
                <a:gd name="connsiteX240" fmla="*/ 9799 w 10000"/>
                <a:gd name="connsiteY240" fmla="*/ 2753 h 10000"/>
                <a:gd name="connsiteX241" fmla="*/ 9755 w 10000"/>
                <a:gd name="connsiteY241" fmla="*/ 2677 h 10000"/>
                <a:gd name="connsiteX242" fmla="*/ 9694 w 10000"/>
                <a:gd name="connsiteY242" fmla="*/ 2614 h 10000"/>
                <a:gd name="connsiteX243" fmla="*/ 9633 w 10000"/>
                <a:gd name="connsiteY243" fmla="*/ 2551 h 10000"/>
                <a:gd name="connsiteX244" fmla="*/ 9571 w 10000"/>
                <a:gd name="connsiteY244" fmla="*/ 2500 h 10000"/>
                <a:gd name="connsiteX245" fmla="*/ 9484 w 10000"/>
                <a:gd name="connsiteY245" fmla="*/ 2475 h 10000"/>
                <a:gd name="connsiteX246" fmla="*/ 9396 w 10000"/>
                <a:gd name="connsiteY246" fmla="*/ 2449 h 10000"/>
                <a:gd name="connsiteX247" fmla="*/ 9300 w 10000"/>
                <a:gd name="connsiteY247" fmla="*/ 2424 h 10000"/>
                <a:gd name="connsiteX248" fmla="*/ 9195 w 10000"/>
                <a:gd name="connsiteY248" fmla="*/ 2424 h 10000"/>
                <a:gd name="connsiteX249" fmla="*/ 9195 w 10000"/>
                <a:gd name="connsiteY249" fmla="*/ 2424 h 10000"/>
                <a:gd name="connsiteX250" fmla="*/ 9195 w 10000"/>
                <a:gd name="connsiteY250" fmla="*/ 2424 h 10000"/>
                <a:gd name="connsiteX251" fmla="*/ 9195 w 10000"/>
                <a:gd name="connsiteY251" fmla="*/ 2424 h 10000"/>
                <a:gd name="connsiteX252" fmla="*/ 9195 w 10000"/>
                <a:gd name="connsiteY252" fmla="*/ 2424 h 10000"/>
                <a:gd name="connsiteX253" fmla="*/ 9195 w 10000"/>
                <a:gd name="connsiteY253" fmla="*/ 2424 h 10000"/>
                <a:gd name="connsiteX254" fmla="*/ 9081 w 10000"/>
                <a:gd name="connsiteY254" fmla="*/ 2424 h 10000"/>
                <a:gd name="connsiteX255" fmla="*/ 8941 w 10000"/>
                <a:gd name="connsiteY255" fmla="*/ 2462 h 10000"/>
                <a:gd name="connsiteX256" fmla="*/ 8801 w 10000"/>
                <a:gd name="connsiteY256" fmla="*/ 2487 h 10000"/>
                <a:gd name="connsiteX257" fmla="*/ 8644 w 10000"/>
                <a:gd name="connsiteY257" fmla="*/ 2551 h 10000"/>
                <a:gd name="connsiteX258" fmla="*/ 8644 w 10000"/>
                <a:gd name="connsiteY258" fmla="*/ 2551 h 10000"/>
                <a:gd name="connsiteX259" fmla="*/ 8635 w 10000"/>
                <a:gd name="connsiteY259" fmla="*/ 2551 h 10000"/>
                <a:gd name="connsiteX260" fmla="*/ 8635 w 10000"/>
                <a:gd name="connsiteY260" fmla="*/ 2551 h 10000"/>
                <a:gd name="connsiteX261" fmla="*/ 8626 w 10000"/>
                <a:gd name="connsiteY261" fmla="*/ 2551 h 10000"/>
                <a:gd name="connsiteX262" fmla="*/ 8626 w 10000"/>
                <a:gd name="connsiteY262" fmla="*/ 2551 h 10000"/>
                <a:gd name="connsiteX263" fmla="*/ 8443 w 10000"/>
                <a:gd name="connsiteY263" fmla="*/ 2614 h 10000"/>
                <a:gd name="connsiteX264" fmla="*/ 8276 w 10000"/>
                <a:gd name="connsiteY264" fmla="*/ 2664 h 10000"/>
                <a:gd name="connsiteX265" fmla="*/ 8110 w 10000"/>
                <a:gd name="connsiteY265" fmla="*/ 2689 h 10000"/>
                <a:gd name="connsiteX266" fmla="*/ 7979 w 10000"/>
                <a:gd name="connsiteY266" fmla="*/ 2689 h 10000"/>
                <a:gd name="connsiteX267" fmla="*/ 7979 w 10000"/>
                <a:gd name="connsiteY267" fmla="*/ 2689 h 10000"/>
                <a:gd name="connsiteX268" fmla="*/ 7979 w 10000"/>
                <a:gd name="connsiteY268" fmla="*/ 2689 h 10000"/>
                <a:gd name="connsiteX269" fmla="*/ 7979 w 10000"/>
                <a:gd name="connsiteY269" fmla="*/ 2689 h 10000"/>
                <a:gd name="connsiteX270" fmla="*/ 7979 w 10000"/>
                <a:gd name="connsiteY270" fmla="*/ 2689 h 10000"/>
                <a:gd name="connsiteX271" fmla="*/ 7979 w 10000"/>
                <a:gd name="connsiteY271" fmla="*/ 2689 h 10000"/>
                <a:gd name="connsiteX272" fmla="*/ 7979 w 10000"/>
                <a:gd name="connsiteY272" fmla="*/ 2689 h 10000"/>
                <a:gd name="connsiteX273" fmla="*/ 7979 w 10000"/>
                <a:gd name="connsiteY273" fmla="*/ 2689 h 10000"/>
                <a:gd name="connsiteX274" fmla="*/ 7848 w 10000"/>
                <a:gd name="connsiteY274" fmla="*/ 2689 h 10000"/>
                <a:gd name="connsiteX275" fmla="*/ 7743 w 10000"/>
                <a:gd name="connsiteY275" fmla="*/ 2677 h 10000"/>
                <a:gd name="connsiteX276" fmla="*/ 7638 w 10000"/>
                <a:gd name="connsiteY276" fmla="*/ 2626 h 10000"/>
                <a:gd name="connsiteX277" fmla="*/ 7542 w 10000"/>
                <a:gd name="connsiteY277" fmla="*/ 2601 h 10000"/>
                <a:gd name="connsiteX278" fmla="*/ 7454 w 10000"/>
                <a:gd name="connsiteY278" fmla="*/ 2538 h 10000"/>
                <a:gd name="connsiteX279" fmla="*/ 7375 w 10000"/>
                <a:gd name="connsiteY279" fmla="*/ 2475 h 10000"/>
                <a:gd name="connsiteX280" fmla="*/ 7297 w 10000"/>
                <a:gd name="connsiteY280" fmla="*/ 2399 h 10000"/>
                <a:gd name="connsiteX281" fmla="*/ 7235 w 10000"/>
                <a:gd name="connsiteY281" fmla="*/ 2323 h 10000"/>
                <a:gd name="connsiteX282" fmla="*/ 7174 w 10000"/>
                <a:gd name="connsiteY282" fmla="*/ 2235 h 10000"/>
                <a:gd name="connsiteX283" fmla="*/ 7113 w 10000"/>
                <a:gd name="connsiteY283" fmla="*/ 2134 h 10000"/>
                <a:gd name="connsiteX284" fmla="*/ 7008 w 10000"/>
                <a:gd name="connsiteY284" fmla="*/ 1944 h 10000"/>
                <a:gd name="connsiteX285" fmla="*/ 6929 w 10000"/>
                <a:gd name="connsiteY285" fmla="*/ 1730 h 10000"/>
                <a:gd name="connsiteX286" fmla="*/ 6850 w 10000"/>
                <a:gd name="connsiteY286" fmla="*/ 1515 h 10000"/>
                <a:gd name="connsiteX287" fmla="*/ 6850 w 10000"/>
                <a:gd name="connsiteY287" fmla="*/ 1515 h 10000"/>
                <a:gd name="connsiteX288" fmla="*/ 6842 w 10000"/>
                <a:gd name="connsiteY288" fmla="*/ 1490 h 10000"/>
                <a:gd name="connsiteX289" fmla="*/ 6842 w 10000"/>
                <a:gd name="connsiteY289" fmla="*/ 1490 h 10000"/>
                <a:gd name="connsiteX290" fmla="*/ 6842 w 10000"/>
                <a:gd name="connsiteY290" fmla="*/ 1477 h 10000"/>
                <a:gd name="connsiteX291" fmla="*/ 6842 w 10000"/>
                <a:gd name="connsiteY291" fmla="*/ 1477 h 10000"/>
                <a:gd name="connsiteX292" fmla="*/ 6842 w 10000"/>
                <a:gd name="connsiteY292" fmla="*/ 1477 h 10000"/>
                <a:gd name="connsiteX293" fmla="*/ 6798 w 10000"/>
                <a:gd name="connsiteY293" fmla="*/ 1338 h 10000"/>
                <a:gd name="connsiteX294" fmla="*/ 6780 w 10000"/>
                <a:gd name="connsiteY294" fmla="*/ 1162 h 10000"/>
                <a:gd name="connsiteX295" fmla="*/ 6754 w 10000"/>
                <a:gd name="connsiteY295" fmla="*/ 947 h 10000"/>
                <a:gd name="connsiteX296" fmla="*/ 6754 w 10000"/>
                <a:gd name="connsiteY296" fmla="*/ 720 h 10000"/>
                <a:gd name="connsiteX297" fmla="*/ 6754 w 10000"/>
                <a:gd name="connsiteY297" fmla="*/ 720 h 10000"/>
                <a:gd name="connsiteX298" fmla="*/ 6763 w 10000"/>
                <a:gd name="connsiteY298" fmla="*/ 366 h 10000"/>
                <a:gd name="connsiteX299" fmla="*/ 6789 w 10000"/>
                <a:gd name="connsiteY299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2957 w 10000"/>
                <a:gd name="connsiteY55" fmla="*/ 6301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167 w 10000"/>
                <a:gd name="connsiteY58" fmla="*/ 6225 h 10000"/>
                <a:gd name="connsiteX59" fmla="*/ 3167 w 10000"/>
                <a:gd name="connsiteY59" fmla="*/ 6212 h 10000"/>
                <a:gd name="connsiteX60" fmla="*/ 3167 w 10000"/>
                <a:gd name="connsiteY60" fmla="*/ 6212 h 10000"/>
                <a:gd name="connsiteX61" fmla="*/ 3176 w 10000"/>
                <a:gd name="connsiteY61" fmla="*/ 6212 h 10000"/>
                <a:gd name="connsiteX62" fmla="*/ 3176 w 10000"/>
                <a:gd name="connsiteY62" fmla="*/ 6212 h 10000"/>
                <a:gd name="connsiteX63" fmla="*/ 3176 w 10000"/>
                <a:gd name="connsiteY63" fmla="*/ 6212 h 10000"/>
                <a:gd name="connsiteX64" fmla="*/ 3176 w 10000"/>
                <a:gd name="connsiteY64" fmla="*/ 6212 h 10000"/>
                <a:gd name="connsiteX65" fmla="*/ 3342 w 10000"/>
                <a:gd name="connsiteY65" fmla="*/ 6162 h 10000"/>
                <a:gd name="connsiteX66" fmla="*/ 3473 w 10000"/>
                <a:gd name="connsiteY66" fmla="*/ 6136 h 10000"/>
                <a:gd name="connsiteX67" fmla="*/ 3613 w 10000"/>
                <a:gd name="connsiteY67" fmla="*/ 6124 h 10000"/>
                <a:gd name="connsiteX68" fmla="*/ 3736 w 10000"/>
                <a:gd name="connsiteY68" fmla="*/ 6124 h 10000"/>
                <a:gd name="connsiteX69" fmla="*/ 3736 w 10000"/>
                <a:gd name="connsiteY69" fmla="*/ 6124 h 10000"/>
                <a:gd name="connsiteX70" fmla="*/ 3736 w 10000"/>
                <a:gd name="connsiteY70" fmla="*/ 6124 h 10000"/>
                <a:gd name="connsiteX71" fmla="*/ 3736 w 10000"/>
                <a:gd name="connsiteY71" fmla="*/ 6124 h 10000"/>
                <a:gd name="connsiteX72" fmla="*/ 3736 w 10000"/>
                <a:gd name="connsiteY72" fmla="*/ 6124 h 10000"/>
                <a:gd name="connsiteX73" fmla="*/ 3736 w 10000"/>
                <a:gd name="connsiteY73" fmla="*/ 6124 h 10000"/>
                <a:gd name="connsiteX74" fmla="*/ 3736 w 10000"/>
                <a:gd name="connsiteY74" fmla="*/ 6124 h 10000"/>
                <a:gd name="connsiteX75" fmla="*/ 3841 w 10000"/>
                <a:gd name="connsiteY75" fmla="*/ 6124 h 10000"/>
                <a:gd name="connsiteX76" fmla="*/ 3937 w 10000"/>
                <a:gd name="connsiteY76" fmla="*/ 6136 h 10000"/>
                <a:gd name="connsiteX77" fmla="*/ 4016 w 10000"/>
                <a:gd name="connsiteY77" fmla="*/ 6187 h 10000"/>
                <a:gd name="connsiteX78" fmla="*/ 4086 w 10000"/>
                <a:gd name="connsiteY78" fmla="*/ 6225 h 10000"/>
                <a:gd name="connsiteX79" fmla="*/ 4147 w 10000"/>
                <a:gd name="connsiteY79" fmla="*/ 6275 h 10000"/>
                <a:gd name="connsiteX80" fmla="*/ 4191 w 10000"/>
                <a:gd name="connsiteY80" fmla="*/ 6351 h 10000"/>
                <a:gd name="connsiteX81" fmla="*/ 4217 w 10000"/>
                <a:gd name="connsiteY81" fmla="*/ 6427 h 10000"/>
                <a:gd name="connsiteX82" fmla="*/ 4252 w 10000"/>
                <a:gd name="connsiteY82" fmla="*/ 6515 h 10000"/>
                <a:gd name="connsiteX83" fmla="*/ 4261 w 10000"/>
                <a:gd name="connsiteY83" fmla="*/ 6616 h 10000"/>
                <a:gd name="connsiteX84" fmla="*/ 4269 w 10000"/>
                <a:gd name="connsiteY84" fmla="*/ 6717 h 10000"/>
                <a:gd name="connsiteX85" fmla="*/ 4269 w 10000"/>
                <a:gd name="connsiteY85" fmla="*/ 6843 h 10000"/>
                <a:gd name="connsiteX86" fmla="*/ 4261 w 10000"/>
                <a:gd name="connsiteY86" fmla="*/ 6957 h 10000"/>
                <a:gd name="connsiteX87" fmla="*/ 4217 w 10000"/>
                <a:gd name="connsiteY87" fmla="*/ 7235 h 10000"/>
                <a:gd name="connsiteX88" fmla="*/ 4164 w 10000"/>
                <a:gd name="connsiteY88" fmla="*/ 7551 h 10000"/>
                <a:gd name="connsiteX89" fmla="*/ 4164 w 10000"/>
                <a:gd name="connsiteY89" fmla="*/ 7551 h 10000"/>
                <a:gd name="connsiteX90" fmla="*/ 4156 w 10000"/>
                <a:gd name="connsiteY90" fmla="*/ 7551 h 10000"/>
                <a:gd name="connsiteX91" fmla="*/ 4156 w 10000"/>
                <a:gd name="connsiteY91" fmla="*/ 7551 h 10000"/>
                <a:gd name="connsiteX92" fmla="*/ 4156 w 10000"/>
                <a:gd name="connsiteY92" fmla="*/ 7563 h 10000"/>
                <a:gd name="connsiteX93" fmla="*/ 4156 w 10000"/>
                <a:gd name="connsiteY93" fmla="*/ 7563 h 10000"/>
                <a:gd name="connsiteX94" fmla="*/ 4156 w 10000"/>
                <a:gd name="connsiteY94" fmla="*/ 7563 h 10000"/>
                <a:gd name="connsiteX95" fmla="*/ 4156 w 10000"/>
                <a:gd name="connsiteY95" fmla="*/ 7563 h 10000"/>
                <a:gd name="connsiteX96" fmla="*/ 4156 w 10000"/>
                <a:gd name="connsiteY96" fmla="*/ 7576 h 10000"/>
                <a:gd name="connsiteX97" fmla="*/ 4156 w 10000"/>
                <a:gd name="connsiteY97" fmla="*/ 7576 h 10000"/>
                <a:gd name="connsiteX98" fmla="*/ 4156 w 10000"/>
                <a:gd name="connsiteY98" fmla="*/ 7576 h 10000"/>
                <a:gd name="connsiteX99" fmla="*/ 4156 w 10000"/>
                <a:gd name="connsiteY99" fmla="*/ 7576 h 10000"/>
                <a:gd name="connsiteX100" fmla="*/ 4156 w 10000"/>
                <a:gd name="connsiteY100" fmla="*/ 7588 h 10000"/>
                <a:gd name="connsiteX101" fmla="*/ 4156 w 10000"/>
                <a:gd name="connsiteY101" fmla="*/ 7588 h 10000"/>
                <a:gd name="connsiteX102" fmla="*/ 4156 w 10000"/>
                <a:gd name="connsiteY102" fmla="*/ 7588 h 10000"/>
                <a:gd name="connsiteX103" fmla="*/ 4156 w 10000"/>
                <a:gd name="connsiteY103" fmla="*/ 7588 h 10000"/>
                <a:gd name="connsiteX104" fmla="*/ 4147 w 10000"/>
                <a:gd name="connsiteY104" fmla="*/ 7601 h 10000"/>
                <a:gd name="connsiteX105" fmla="*/ 4147 w 10000"/>
                <a:gd name="connsiteY105" fmla="*/ 7601 h 10000"/>
                <a:gd name="connsiteX106" fmla="*/ 4147 w 10000"/>
                <a:gd name="connsiteY106" fmla="*/ 7601 h 10000"/>
                <a:gd name="connsiteX107" fmla="*/ 4147 w 10000"/>
                <a:gd name="connsiteY107" fmla="*/ 7601 h 10000"/>
                <a:gd name="connsiteX108" fmla="*/ 4147 w 10000"/>
                <a:gd name="connsiteY108" fmla="*/ 7601 h 10000"/>
                <a:gd name="connsiteX109" fmla="*/ 4147 w 10000"/>
                <a:gd name="connsiteY109" fmla="*/ 7601 h 10000"/>
                <a:gd name="connsiteX110" fmla="*/ 4103 w 10000"/>
                <a:gd name="connsiteY110" fmla="*/ 7803 h 10000"/>
                <a:gd name="connsiteX111" fmla="*/ 4068 w 10000"/>
                <a:gd name="connsiteY111" fmla="*/ 8005 h 10000"/>
                <a:gd name="connsiteX112" fmla="*/ 4051 w 10000"/>
                <a:gd name="connsiteY112" fmla="*/ 8207 h 10000"/>
                <a:gd name="connsiteX113" fmla="*/ 4024 w 10000"/>
                <a:gd name="connsiteY113" fmla="*/ 8422 h 10000"/>
                <a:gd name="connsiteX114" fmla="*/ 4016 w 10000"/>
                <a:gd name="connsiteY114" fmla="*/ 8611 h 10000"/>
                <a:gd name="connsiteX115" fmla="*/ 4016 w 10000"/>
                <a:gd name="connsiteY115" fmla="*/ 8813 h 10000"/>
                <a:gd name="connsiteX116" fmla="*/ 4024 w 10000"/>
                <a:gd name="connsiteY116" fmla="*/ 9003 h 10000"/>
                <a:gd name="connsiteX117" fmla="*/ 4051 w 10000"/>
                <a:gd name="connsiteY117" fmla="*/ 9179 h 10000"/>
                <a:gd name="connsiteX118" fmla="*/ 4086 w 10000"/>
                <a:gd name="connsiteY118" fmla="*/ 9356 h 10000"/>
                <a:gd name="connsiteX119" fmla="*/ 4121 w 10000"/>
                <a:gd name="connsiteY119" fmla="*/ 9508 h 10000"/>
                <a:gd name="connsiteX120" fmla="*/ 4191 w 10000"/>
                <a:gd name="connsiteY120" fmla="*/ 9646 h 10000"/>
                <a:gd name="connsiteX121" fmla="*/ 4269 w 10000"/>
                <a:gd name="connsiteY121" fmla="*/ 9760 h 10000"/>
                <a:gd name="connsiteX122" fmla="*/ 4366 w 10000"/>
                <a:gd name="connsiteY122" fmla="*/ 9861 h 10000"/>
                <a:gd name="connsiteX123" fmla="*/ 4471 w 10000"/>
                <a:gd name="connsiteY123" fmla="*/ 9937 h 10000"/>
                <a:gd name="connsiteX124" fmla="*/ 4611 w 10000"/>
                <a:gd name="connsiteY124" fmla="*/ 9975 h 10000"/>
                <a:gd name="connsiteX125" fmla="*/ 4759 w 10000"/>
                <a:gd name="connsiteY125" fmla="*/ 10000 h 10000"/>
                <a:gd name="connsiteX126" fmla="*/ 4759 w 10000"/>
                <a:gd name="connsiteY126" fmla="*/ 10000 h 10000"/>
                <a:gd name="connsiteX127" fmla="*/ 4759 w 10000"/>
                <a:gd name="connsiteY127" fmla="*/ 10000 h 10000"/>
                <a:gd name="connsiteX128" fmla="*/ 4759 w 10000"/>
                <a:gd name="connsiteY128" fmla="*/ 10000 h 10000"/>
                <a:gd name="connsiteX129" fmla="*/ 4759 w 10000"/>
                <a:gd name="connsiteY129" fmla="*/ 10000 h 10000"/>
                <a:gd name="connsiteX130" fmla="*/ 4821 w 10000"/>
                <a:gd name="connsiteY130" fmla="*/ 10000 h 10000"/>
                <a:gd name="connsiteX131" fmla="*/ 4821 w 10000"/>
                <a:gd name="connsiteY131" fmla="*/ 10000 h 10000"/>
                <a:gd name="connsiteX132" fmla="*/ 5136 w 10000"/>
                <a:gd name="connsiteY132" fmla="*/ 9962 h 10000"/>
                <a:gd name="connsiteX133" fmla="*/ 5468 w 10000"/>
                <a:gd name="connsiteY133" fmla="*/ 9924 h 10000"/>
                <a:gd name="connsiteX134" fmla="*/ 6203 w 10000"/>
                <a:gd name="connsiteY134" fmla="*/ 9798 h 10000"/>
                <a:gd name="connsiteX135" fmla="*/ 6982 w 10000"/>
                <a:gd name="connsiteY135" fmla="*/ 9672 h 10000"/>
                <a:gd name="connsiteX136" fmla="*/ 7358 w 10000"/>
                <a:gd name="connsiteY136" fmla="*/ 9621 h 10000"/>
                <a:gd name="connsiteX137" fmla="*/ 7734 w 10000"/>
                <a:gd name="connsiteY137" fmla="*/ 9583 h 10000"/>
                <a:gd name="connsiteX138" fmla="*/ 7734 w 10000"/>
                <a:gd name="connsiteY138" fmla="*/ 9583 h 10000"/>
                <a:gd name="connsiteX139" fmla="*/ 7725 w 10000"/>
                <a:gd name="connsiteY139" fmla="*/ 9508 h 10000"/>
                <a:gd name="connsiteX140" fmla="*/ 7725 w 10000"/>
                <a:gd name="connsiteY140" fmla="*/ 9508 h 10000"/>
                <a:gd name="connsiteX141" fmla="*/ 7725 w 10000"/>
                <a:gd name="connsiteY141" fmla="*/ 9508 h 10000"/>
                <a:gd name="connsiteX142" fmla="*/ 7725 w 10000"/>
                <a:gd name="connsiteY142" fmla="*/ 9508 h 10000"/>
                <a:gd name="connsiteX143" fmla="*/ 7725 w 10000"/>
                <a:gd name="connsiteY143" fmla="*/ 9508 h 10000"/>
                <a:gd name="connsiteX144" fmla="*/ 7699 w 10000"/>
                <a:gd name="connsiteY144" fmla="*/ 9407 h 10000"/>
                <a:gd name="connsiteX145" fmla="*/ 7699 w 10000"/>
                <a:gd name="connsiteY145" fmla="*/ 9407 h 10000"/>
                <a:gd name="connsiteX146" fmla="*/ 7699 w 10000"/>
                <a:gd name="connsiteY146" fmla="*/ 9381 h 10000"/>
                <a:gd name="connsiteX147" fmla="*/ 7699 w 10000"/>
                <a:gd name="connsiteY147" fmla="*/ 9381 h 10000"/>
                <a:gd name="connsiteX148" fmla="*/ 7577 w 10000"/>
                <a:gd name="connsiteY148" fmla="*/ 8649 h 10000"/>
                <a:gd name="connsiteX149" fmla="*/ 7463 w 10000"/>
                <a:gd name="connsiteY149" fmla="*/ 7967 h 10000"/>
                <a:gd name="connsiteX150" fmla="*/ 7393 w 10000"/>
                <a:gd name="connsiteY150" fmla="*/ 7361 h 10000"/>
                <a:gd name="connsiteX151" fmla="*/ 7332 w 10000"/>
                <a:gd name="connsiteY151" fmla="*/ 6806 h 10000"/>
                <a:gd name="connsiteX152" fmla="*/ 7288 w 10000"/>
                <a:gd name="connsiteY152" fmla="*/ 6313 h 10000"/>
                <a:gd name="connsiteX153" fmla="*/ 7262 w 10000"/>
                <a:gd name="connsiteY153" fmla="*/ 5871 h 10000"/>
                <a:gd name="connsiteX154" fmla="*/ 7253 w 10000"/>
                <a:gd name="connsiteY154" fmla="*/ 5480 h 10000"/>
                <a:gd name="connsiteX155" fmla="*/ 7279 w 10000"/>
                <a:gd name="connsiteY155" fmla="*/ 5139 h 10000"/>
                <a:gd name="connsiteX156" fmla="*/ 7297 w 10000"/>
                <a:gd name="connsiteY156" fmla="*/ 4836 h 10000"/>
                <a:gd name="connsiteX157" fmla="*/ 7340 w 10000"/>
                <a:gd name="connsiteY157" fmla="*/ 4583 h 10000"/>
                <a:gd name="connsiteX158" fmla="*/ 7402 w 10000"/>
                <a:gd name="connsiteY158" fmla="*/ 4394 h 10000"/>
                <a:gd name="connsiteX159" fmla="*/ 7437 w 10000"/>
                <a:gd name="connsiteY159" fmla="*/ 4293 h 10000"/>
                <a:gd name="connsiteX160" fmla="*/ 7463 w 10000"/>
                <a:gd name="connsiteY160" fmla="*/ 4217 h 10000"/>
                <a:gd name="connsiteX161" fmla="*/ 7507 w 10000"/>
                <a:gd name="connsiteY161" fmla="*/ 4154 h 10000"/>
                <a:gd name="connsiteX162" fmla="*/ 7550 w 10000"/>
                <a:gd name="connsiteY162" fmla="*/ 4104 h 10000"/>
                <a:gd name="connsiteX163" fmla="*/ 7594 w 10000"/>
                <a:gd name="connsiteY163" fmla="*/ 4053 h 10000"/>
                <a:gd name="connsiteX164" fmla="*/ 7647 w 10000"/>
                <a:gd name="connsiteY164" fmla="*/ 4003 h 10000"/>
                <a:gd name="connsiteX165" fmla="*/ 7699 w 10000"/>
                <a:gd name="connsiteY165" fmla="*/ 3990 h 10000"/>
                <a:gd name="connsiteX166" fmla="*/ 7752 w 10000"/>
                <a:gd name="connsiteY166" fmla="*/ 3965 h 10000"/>
                <a:gd name="connsiteX167" fmla="*/ 7857 w 10000"/>
                <a:gd name="connsiteY167" fmla="*/ 3939 h 10000"/>
                <a:gd name="connsiteX168" fmla="*/ 7857 w 10000"/>
                <a:gd name="connsiteY168" fmla="*/ 3939 h 10000"/>
                <a:gd name="connsiteX169" fmla="*/ 7857 w 10000"/>
                <a:gd name="connsiteY169" fmla="*/ 3939 h 10000"/>
                <a:gd name="connsiteX170" fmla="*/ 7857 w 10000"/>
                <a:gd name="connsiteY170" fmla="*/ 3939 h 10000"/>
                <a:gd name="connsiteX171" fmla="*/ 7857 w 10000"/>
                <a:gd name="connsiteY171" fmla="*/ 3939 h 10000"/>
                <a:gd name="connsiteX172" fmla="*/ 7857 w 10000"/>
                <a:gd name="connsiteY172" fmla="*/ 3939 h 10000"/>
                <a:gd name="connsiteX173" fmla="*/ 7857 w 10000"/>
                <a:gd name="connsiteY173" fmla="*/ 3939 h 10000"/>
                <a:gd name="connsiteX174" fmla="*/ 7857 w 10000"/>
                <a:gd name="connsiteY174" fmla="*/ 3939 h 10000"/>
                <a:gd name="connsiteX175" fmla="*/ 7927 w 10000"/>
                <a:gd name="connsiteY175" fmla="*/ 3939 h 10000"/>
                <a:gd name="connsiteX176" fmla="*/ 7997 w 10000"/>
                <a:gd name="connsiteY176" fmla="*/ 3965 h 10000"/>
                <a:gd name="connsiteX177" fmla="*/ 8136 w 10000"/>
                <a:gd name="connsiteY177" fmla="*/ 4028 h 10000"/>
                <a:gd name="connsiteX178" fmla="*/ 8294 w 10000"/>
                <a:gd name="connsiteY178" fmla="*/ 4116 h 10000"/>
                <a:gd name="connsiteX179" fmla="*/ 8443 w 10000"/>
                <a:gd name="connsiteY179" fmla="*/ 4242 h 10000"/>
                <a:gd name="connsiteX180" fmla="*/ 8443 w 10000"/>
                <a:gd name="connsiteY180" fmla="*/ 4242 h 10000"/>
                <a:gd name="connsiteX181" fmla="*/ 8451 w 10000"/>
                <a:gd name="connsiteY181" fmla="*/ 4242 h 10000"/>
                <a:gd name="connsiteX182" fmla="*/ 8451 w 10000"/>
                <a:gd name="connsiteY182" fmla="*/ 4242 h 10000"/>
                <a:gd name="connsiteX183" fmla="*/ 8451 w 10000"/>
                <a:gd name="connsiteY183" fmla="*/ 4255 h 10000"/>
                <a:gd name="connsiteX184" fmla="*/ 8451 w 10000"/>
                <a:gd name="connsiteY184" fmla="*/ 4255 h 10000"/>
                <a:gd name="connsiteX185" fmla="*/ 8451 w 10000"/>
                <a:gd name="connsiteY185" fmla="*/ 4255 h 10000"/>
                <a:gd name="connsiteX186" fmla="*/ 8495 w 10000"/>
                <a:gd name="connsiteY186" fmla="*/ 4268 h 10000"/>
                <a:gd name="connsiteX187" fmla="*/ 8495 w 10000"/>
                <a:gd name="connsiteY187" fmla="*/ 4268 h 10000"/>
                <a:gd name="connsiteX188" fmla="*/ 8495 w 10000"/>
                <a:gd name="connsiteY188" fmla="*/ 4280 h 10000"/>
                <a:gd name="connsiteX189" fmla="*/ 8495 w 10000"/>
                <a:gd name="connsiteY189" fmla="*/ 4280 h 10000"/>
                <a:gd name="connsiteX190" fmla="*/ 8495 w 10000"/>
                <a:gd name="connsiteY190" fmla="*/ 4280 h 10000"/>
                <a:gd name="connsiteX191" fmla="*/ 8495 w 10000"/>
                <a:gd name="connsiteY191" fmla="*/ 4280 h 10000"/>
                <a:gd name="connsiteX192" fmla="*/ 8836 w 10000"/>
                <a:gd name="connsiteY192" fmla="*/ 4545 h 10000"/>
                <a:gd name="connsiteX193" fmla="*/ 8976 w 10000"/>
                <a:gd name="connsiteY193" fmla="*/ 4646 h 10000"/>
                <a:gd name="connsiteX194" fmla="*/ 9099 w 10000"/>
                <a:gd name="connsiteY194" fmla="*/ 4722 h 10000"/>
                <a:gd name="connsiteX195" fmla="*/ 9204 w 10000"/>
                <a:gd name="connsiteY195" fmla="*/ 4785 h 10000"/>
                <a:gd name="connsiteX196" fmla="*/ 9300 w 10000"/>
                <a:gd name="connsiteY196" fmla="*/ 4823 h 10000"/>
                <a:gd name="connsiteX197" fmla="*/ 9388 w 10000"/>
                <a:gd name="connsiteY197" fmla="*/ 4848 h 10000"/>
                <a:gd name="connsiteX198" fmla="*/ 9466 w 10000"/>
                <a:gd name="connsiteY198" fmla="*/ 4848 h 10000"/>
                <a:gd name="connsiteX199" fmla="*/ 9466 w 10000"/>
                <a:gd name="connsiteY199" fmla="*/ 4848 h 10000"/>
                <a:gd name="connsiteX200" fmla="*/ 9484 w 10000"/>
                <a:gd name="connsiteY200" fmla="*/ 4848 h 10000"/>
                <a:gd name="connsiteX201" fmla="*/ 9484 w 10000"/>
                <a:gd name="connsiteY201" fmla="*/ 4848 h 10000"/>
                <a:gd name="connsiteX202" fmla="*/ 9484 w 10000"/>
                <a:gd name="connsiteY202" fmla="*/ 4848 h 10000"/>
                <a:gd name="connsiteX203" fmla="*/ 9484 w 10000"/>
                <a:gd name="connsiteY203" fmla="*/ 4848 h 10000"/>
                <a:gd name="connsiteX204" fmla="*/ 9580 w 10000"/>
                <a:gd name="connsiteY204" fmla="*/ 4836 h 10000"/>
                <a:gd name="connsiteX205" fmla="*/ 9668 w 10000"/>
                <a:gd name="connsiteY205" fmla="*/ 4798 h 10000"/>
                <a:gd name="connsiteX206" fmla="*/ 9738 w 10000"/>
                <a:gd name="connsiteY206" fmla="*/ 4747 h 10000"/>
                <a:gd name="connsiteX207" fmla="*/ 9799 w 10000"/>
                <a:gd name="connsiteY207" fmla="*/ 4659 h 10000"/>
                <a:gd name="connsiteX208" fmla="*/ 9799 w 10000"/>
                <a:gd name="connsiteY208" fmla="*/ 4659 h 10000"/>
                <a:gd name="connsiteX209" fmla="*/ 9799 w 10000"/>
                <a:gd name="connsiteY209" fmla="*/ 4659 h 10000"/>
                <a:gd name="connsiteX210" fmla="*/ 9799 w 10000"/>
                <a:gd name="connsiteY210" fmla="*/ 4659 h 10000"/>
                <a:gd name="connsiteX211" fmla="*/ 9799 w 10000"/>
                <a:gd name="connsiteY211" fmla="*/ 4659 h 10000"/>
                <a:gd name="connsiteX212" fmla="*/ 9799 w 10000"/>
                <a:gd name="connsiteY212" fmla="*/ 4659 h 10000"/>
                <a:gd name="connsiteX213" fmla="*/ 9816 w 10000"/>
                <a:gd name="connsiteY213" fmla="*/ 4659 h 10000"/>
                <a:gd name="connsiteX214" fmla="*/ 9816 w 10000"/>
                <a:gd name="connsiteY214" fmla="*/ 4659 h 10000"/>
                <a:gd name="connsiteX215" fmla="*/ 9816 w 10000"/>
                <a:gd name="connsiteY215" fmla="*/ 4659 h 10000"/>
                <a:gd name="connsiteX216" fmla="*/ 9816 w 10000"/>
                <a:gd name="connsiteY216" fmla="*/ 4659 h 10000"/>
                <a:gd name="connsiteX217" fmla="*/ 9816 w 10000"/>
                <a:gd name="connsiteY217" fmla="*/ 4646 h 10000"/>
                <a:gd name="connsiteX218" fmla="*/ 9816 w 10000"/>
                <a:gd name="connsiteY218" fmla="*/ 4646 h 10000"/>
                <a:gd name="connsiteX219" fmla="*/ 9816 w 10000"/>
                <a:gd name="connsiteY219" fmla="*/ 4646 h 10000"/>
                <a:gd name="connsiteX220" fmla="*/ 9816 w 10000"/>
                <a:gd name="connsiteY220" fmla="*/ 4646 h 10000"/>
                <a:gd name="connsiteX221" fmla="*/ 9816 w 10000"/>
                <a:gd name="connsiteY221" fmla="*/ 4646 h 10000"/>
                <a:gd name="connsiteX222" fmla="*/ 9816 w 10000"/>
                <a:gd name="connsiteY222" fmla="*/ 4646 h 10000"/>
                <a:gd name="connsiteX223" fmla="*/ 9816 w 10000"/>
                <a:gd name="connsiteY223" fmla="*/ 4646 h 10000"/>
                <a:gd name="connsiteX224" fmla="*/ 9816 w 10000"/>
                <a:gd name="connsiteY224" fmla="*/ 4646 h 10000"/>
                <a:gd name="connsiteX225" fmla="*/ 9816 w 10000"/>
                <a:gd name="connsiteY225" fmla="*/ 4646 h 10000"/>
                <a:gd name="connsiteX226" fmla="*/ 9816 w 10000"/>
                <a:gd name="connsiteY226" fmla="*/ 4646 h 10000"/>
                <a:gd name="connsiteX227" fmla="*/ 9843 w 10000"/>
                <a:gd name="connsiteY227" fmla="*/ 4583 h 10000"/>
                <a:gd name="connsiteX228" fmla="*/ 9886 w 10000"/>
                <a:gd name="connsiteY228" fmla="*/ 4495 h 10000"/>
                <a:gd name="connsiteX229" fmla="*/ 9921 w 10000"/>
                <a:gd name="connsiteY229" fmla="*/ 4369 h 10000"/>
                <a:gd name="connsiteX230" fmla="*/ 9948 w 10000"/>
                <a:gd name="connsiteY230" fmla="*/ 4217 h 10000"/>
                <a:gd name="connsiteX231" fmla="*/ 9983 w 10000"/>
                <a:gd name="connsiteY231" fmla="*/ 4040 h 10000"/>
                <a:gd name="connsiteX232" fmla="*/ 10000 w 10000"/>
                <a:gd name="connsiteY232" fmla="*/ 3851 h 10000"/>
                <a:gd name="connsiteX233" fmla="*/ 10000 w 10000"/>
                <a:gd name="connsiteY233" fmla="*/ 3649 h 10000"/>
                <a:gd name="connsiteX234" fmla="*/ 10000 w 10000"/>
                <a:gd name="connsiteY234" fmla="*/ 3460 h 10000"/>
                <a:gd name="connsiteX235" fmla="*/ 9983 w 10000"/>
                <a:gd name="connsiteY235" fmla="*/ 3258 h 10000"/>
                <a:gd name="connsiteX236" fmla="*/ 9939 w 10000"/>
                <a:gd name="connsiteY236" fmla="*/ 3068 h 10000"/>
                <a:gd name="connsiteX237" fmla="*/ 9886 w 10000"/>
                <a:gd name="connsiteY237" fmla="*/ 2904 h 10000"/>
                <a:gd name="connsiteX238" fmla="*/ 9843 w 10000"/>
                <a:gd name="connsiteY238" fmla="*/ 2816 h 10000"/>
                <a:gd name="connsiteX239" fmla="*/ 9799 w 10000"/>
                <a:gd name="connsiteY239" fmla="*/ 2753 h 10000"/>
                <a:gd name="connsiteX240" fmla="*/ 9755 w 10000"/>
                <a:gd name="connsiteY240" fmla="*/ 2677 h 10000"/>
                <a:gd name="connsiteX241" fmla="*/ 9694 w 10000"/>
                <a:gd name="connsiteY241" fmla="*/ 2614 h 10000"/>
                <a:gd name="connsiteX242" fmla="*/ 9633 w 10000"/>
                <a:gd name="connsiteY242" fmla="*/ 2551 h 10000"/>
                <a:gd name="connsiteX243" fmla="*/ 9571 w 10000"/>
                <a:gd name="connsiteY243" fmla="*/ 2500 h 10000"/>
                <a:gd name="connsiteX244" fmla="*/ 9484 w 10000"/>
                <a:gd name="connsiteY244" fmla="*/ 2475 h 10000"/>
                <a:gd name="connsiteX245" fmla="*/ 9396 w 10000"/>
                <a:gd name="connsiteY245" fmla="*/ 2449 h 10000"/>
                <a:gd name="connsiteX246" fmla="*/ 9300 w 10000"/>
                <a:gd name="connsiteY246" fmla="*/ 2424 h 10000"/>
                <a:gd name="connsiteX247" fmla="*/ 9195 w 10000"/>
                <a:gd name="connsiteY247" fmla="*/ 2424 h 10000"/>
                <a:gd name="connsiteX248" fmla="*/ 9195 w 10000"/>
                <a:gd name="connsiteY248" fmla="*/ 2424 h 10000"/>
                <a:gd name="connsiteX249" fmla="*/ 9195 w 10000"/>
                <a:gd name="connsiteY249" fmla="*/ 2424 h 10000"/>
                <a:gd name="connsiteX250" fmla="*/ 9195 w 10000"/>
                <a:gd name="connsiteY250" fmla="*/ 2424 h 10000"/>
                <a:gd name="connsiteX251" fmla="*/ 9195 w 10000"/>
                <a:gd name="connsiteY251" fmla="*/ 2424 h 10000"/>
                <a:gd name="connsiteX252" fmla="*/ 9195 w 10000"/>
                <a:gd name="connsiteY252" fmla="*/ 2424 h 10000"/>
                <a:gd name="connsiteX253" fmla="*/ 9081 w 10000"/>
                <a:gd name="connsiteY253" fmla="*/ 2424 h 10000"/>
                <a:gd name="connsiteX254" fmla="*/ 8941 w 10000"/>
                <a:gd name="connsiteY254" fmla="*/ 2462 h 10000"/>
                <a:gd name="connsiteX255" fmla="*/ 8801 w 10000"/>
                <a:gd name="connsiteY255" fmla="*/ 2487 h 10000"/>
                <a:gd name="connsiteX256" fmla="*/ 8644 w 10000"/>
                <a:gd name="connsiteY256" fmla="*/ 2551 h 10000"/>
                <a:gd name="connsiteX257" fmla="*/ 8644 w 10000"/>
                <a:gd name="connsiteY257" fmla="*/ 2551 h 10000"/>
                <a:gd name="connsiteX258" fmla="*/ 8635 w 10000"/>
                <a:gd name="connsiteY258" fmla="*/ 2551 h 10000"/>
                <a:gd name="connsiteX259" fmla="*/ 8635 w 10000"/>
                <a:gd name="connsiteY259" fmla="*/ 2551 h 10000"/>
                <a:gd name="connsiteX260" fmla="*/ 8626 w 10000"/>
                <a:gd name="connsiteY260" fmla="*/ 2551 h 10000"/>
                <a:gd name="connsiteX261" fmla="*/ 8626 w 10000"/>
                <a:gd name="connsiteY261" fmla="*/ 2551 h 10000"/>
                <a:gd name="connsiteX262" fmla="*/ 8443 w 10000"/>
                <a:gd name="connsiteY262" fmla="*/ 2614 h 10000"/>
                <a:gd name="connsiteX263" fmla="*/ 8276 w 10000"/>
                <a:gd name="connsiteY263" fmla="*/ 2664 h 10000"/>
                <a:gd name="connsiteX264" fmla="*/ 8110 w 10000"/>
                <a:gd name="connsiteY264" fmla="*/ 2689 h 10000"/>
                <a:gd name="connsiteX265" fmla="*/ 7979 w 10000"/>
                <a:gd name="connsiteY265" fmla="*/ 2689 h 10000"/>
                <a:gd name="connsiteX266" fmla="*/ 7979 w 10000"/>
                <a:gd name="connsiteY266" fmla="*/ 2689 h 10000"/>
                <a:gd name="connsiteX267" fmla="*/ 7979 w 10000"/>
                <a:gd name="connsiteY267" fmla="*/ 2689 h 10000"/>
                <a:gd name="connsiteX268" fmla="*/ 7979 w 10000"/>
                <a:gd name="connsiteY268" fmla="*/ 2689 h 10000"/>
                <a:gd name="connsiteX269" fmla="*/ 7979 w 10000"/>
                <a:gd name="connsiteY269" fmla="*/ 2689 h 10000"/>
                <a:gd name="connsiteX270" fmla="*/ 7979 w 10000"/>
                <a:gd name="connsiteY270" fmla="*/ 2689 h 10000"/>
                <a:gd name="connsiteX271" fmla="*/ 7979 w 10000"/>
                <a:gd name="connsiteY271" fmla="*/ 2689 h 10000"/>
                <a:gd name="connsiteX272" fmla="*/ 7979 w 10000"/>
                <a:gd name="connsiteY272" fmla="*/ 2689 h 10000"/>
                <a:gd name="connsiteX273" fmla="*/ 7848 w 10000"/>
                <a:gd name="connsiteY273" fmla="*/ 2689 h 10000"/>
                <a:gd name="connsiteX274" fmla="*/ 7743 w 10000"/>
                <a:gd name="connsiteY274" fmla="*/ 2677 h 10000"/>
                <a:gd name="connsiteX275" fmla="*/ 7638 w 10000"/>
                <a:gd name="connsiteY275" fmla="*/ 2626 h 10000"/>
                <a:gd name="connsiteX276" fmla="*/ 7542 w 10000"/>
                <a:gd name="connsiteY276" fmla="*/ 2601 h 10000"/>
                <a:gd name="connsiteX277" fmla="*/ 7454 w 10000"/>
                <a:gd name="connsiteY277" fmla="*/ 2538 h 10000"/>
                <a:gd name="connsiteX278" fmla="*/ 7375 w 10000"/>
                <a:gd name="connsiteY278" fmla="*/ 2475 h 10000"/>
                <a:gd name="connsiteX279" fmla="*/ 7297 w 10000"/>
                <a:gd name="connsiteY279" fmla="*/ 2399 h 10000"/>
                <a:gd name="connsiteX280" fmla="*/ 7235 w 10000"/>
                <a:gd name="connsiteY280" fmla="*/ 2323 h 10000"/>
                <a:gd name="connsiteX281" fmla="*/ 7174 w 10000"/>
                <a:gd name="connsiteY281" fmla="*/ 2235 h 10000"/>
                <a:gd name="connsiteX282" fmla="*/ 7113 w 10000"/>
                <a:gd name="connsiteY282" fmla="*/ 2134 h 10000"/>
                <a:gd name="connsiteX283" fmla="*/ 7008 w 10000"/>
                <a:gd name="connsiteY283" fmla="*/ 1944 h 10000"/>
                <a:gd name="connsiteX284" fmla="*/ 6929 w 10000"/>
                <a:gd name="connsiteY284" fmla="*/ 1730 h 10000"/>
                <a:gd name="connsiteX285" fmla="*/ 6850 w 10000"/>
                <a:gd name="connsiteY285" fmla="*/ 1515 h 10000"/>
                <a:gd name="connsiteX286" fmla="*/ 6850 w 10000"/>
                <a:gd name="connsiteY286" fmla="*/ 1515 h 10000"/>
                <a:gd name="connsiteX287" fmla="*/ 6842 w 10000"/>
                <a:gd name="connsiteY287" fmla="*/ 1490 h 10000"/>
                <a:gd name="connsiteX288" fmla="*/ 6842 w 10000"/>
                <a:gd name="connsiteY288" fmla="*/ 1490 h 10000"/>
                <a:gd name="connsiteX289" fmla="*/ 6842 w 10000"/>
                <a:gd name="connsiteY289" fmla="*/ 1477 h 10000"/>
                <a:gd name="connsiteX290" fmla="*/ 6842 w 10000"/>
                <a:gd name="connsiteY290" fmla="*/ 1477 h 10000"/>
                <a:gd name="connsiteX291" fmla="*/ 6842 w 10000"/>
                <a:gd name="connsiteY291" fmla="*/ 1477 h 10000"/>
                <a:gd name="connsiteX292" fmla="*/ 6798 w 10000"/>
                <a:gd name="connsiteY292" fmla="*/ 1338 h 10000"/>
                <a:gd name="connsiteX293" fmla="*/ 6780 w 10000"/>
                <a:gd name="connsiteY293" fmla="*/ 1162 h 10000"/>
                <a:gd name="connsiteX294" fmla="*/ 6754 w 10000"/>
                <a:gd name="connsiteY294" fmla="*/ 947 h 10000"/>
                <a:gd name="connsiteX295" fmla="*/ 6754 w 10000"/>
                <a:gd name="connsiteY295" fmla="*/ 720 h 10000"/>
                <a:gd name="connsiteX296" fmla="*/ 6754 w 10000"/>
                <a:gd name="connsiteY296" fmla="*/ 720 h 10000"/>
                <a:gd name="connsiteX297" fmla="*/ 6763 w 10000"/>
                <a:gd name="connsiteY297" fmla="*/ 366 h 10000"/>
                <a:gd name="connsiteX298" fmla="*/ 6789 w 10000"/>
                <a:gd name="connsiteY298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2957 w 10000"/>
                <a:gd name="connsiteY55" fmla="*/ 6301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167 w 10000"/>
                <a:gd name="connsiteY58" fmla="*/ 6225 h 10000"/>
                <a:gd name="connsiteX59" fmla="*/ 3167 w 10000"/>
                <a:gd name="connsiteY59" fmla="*/ 6212 h 10000"/>
                <a:gd name="connsiteX60" fmla="*/ 3167 w 10000"/>
                <a:gd name="connsiteY60" fmla="*/ 6212 h 10000"/>
                <a:gd name="connsiteX61" fmla="*/ 3176 w 10000"/>
                <a:gd name="connsiteY61" fmla="*/ 6212 h 10000"/>
                <a:gd name="connsiteX62" fmla="*/ 3176 w 10000"/>
                <a:gd name="connsiteY62" fmla="*/ 6212 h 10000"/>
                <a:gd name="connsiteX63" fmla="*/ 3176 w 10000"/>
                <a:gd name="connsiteY63" fmla="*/ 6212 h 10000"/>
                <a:gd name="connsiteX64" fmla="*/ 3176 w 10000"/>
                <a:gd name="connsiteY64" fmla="*/ 6212 h 10000"/>
                <a:gd name="connsiteX65" fmla="*/ 3342 w 10000"/>
                <a:gd name="connsiteY65" fmla="*/ 6162 h 10000"/>
                <a:gd name="connsiteX66" fmla="*/ 3473 w 10000"/>
                <a:gd name="connsiteY66" fmla="*/ 6136 h 10000"/>
                <a:gd name="connsiteX67" fmla="*/ 3613 w 10000"/>
                <a:gd name="connsiteY67" fmla="*/ 6124 h 10000"/>
                <a:gd name="connsiteX68" fmla="*/ 3736 w 10000"/>
                <a:gd name="connsiteY68" fmla="*/ 6124 h 10000"/>
                <a:gd name="connsiteX69" fmla="*/ 3736 w 10000"/>
                <a:gd name="connsiteY69" fmla="*/ 6124 h 10000"/>
                <a:gd name="connsiteX70" fmla="*/ 3736 w 10000"/>
                <a:gd name="connsiteY70" fmla="*/ 6124 h 10000"/>
                <a:gd name="connsiteX71" fmla="*/ 3736 w 10000"/>
                <a:gd name="connsiteY71" fmla="*/ 6124 h 10000"/>
                <a:gd name="connsiteX72" fmla="*/ 3736 w 10000"/>
                <a:gd name="connsiteY72" fmla="*/ 6124 h 10000"/>
                <a:gd name="connsiteX73" fmla="*/ 3736 w 10000"/>
                <a:gd name="connsiteY73" fmla="*/ 6124 h 10000"/>
                <a:gd name="connsiteX74" fmla="*/ 3736 w 10000"/>
                <a:gd name="connsiteY74" fmla="*/ 6124 h 10000"/>
                <a:gd name="connsiteX75" fmla="*/ 3841 w 10000"/>
                <a:gd name="connsiteY75" fmla="*/ 6124 h 10000"/>
                <a:gd name="connsiteX76" fmla="*/ 3937 w 10000"/>
                <a:gd name="connsiteY76" fmla="*/ 6136 h 10000"/>
                <a:gd name="connsiteX77" fmla="*/ 4016 w 10000"/>
                <a:gd name="connsiteY77" fmla="*/ 6187 h 10000"/>
                <a:gd name="connsiteX78" fmla="*/ 4086 w 10000"/>
                <a:gd name="connsiteY78" fmla="*/ 6225 h 10000"/>
                <a:gd name="connsiteX79" fmla="*/ 4147 w 10000"/>
                <a:gd name="connsiteY79" fmla="*/ 6275 h 10000"/>
                <a:gd name="connsiteX80" fmla="*/ 4191 w 10000"/>
                <a:gd name="connsiteY80" fmla="*/ 6351 h 10000"/>
                <a:gd name="connsiteX81" fmla="*/ 4217 w 10000"/>
                <a:gd name="connsiteY81" fmla="*/ 6427 h 10000"/>
                <a:gd name="connsiteX82" fmla="*/ 4252 w 10000"/>
                <a:gd name="connsiteY82" fmla="*/ 6515 h 10000"/>
                <a:gd name="connsiteX83" fmla="*/ 4261 w 10000"/>
                <a:gd name="connsiteY83" fmla="*/ 6616 h 10000"/>
                <a:gd name="connsiteX84" fmla="*/ 4269 w 10000"/>
                <a:gd name="connsiteY84" fmla="*/ 6717 h 10000"/>
                <a:gd name="connsiteX85" fmla="*/ 4269 w 10000"/>
                <a:gd name="connsiteY85" fmla="*/ 6843 h 10000"/>
                <a:gd name="connsiteX86" fmla="*/ 4261 w 10000"/>
                <a:gd name="connsiteY86" fmla="*/ 6957 h 10000"/>
                <a:gd name="connsiteX87" fmla="*/ 4217 w 10000"/>
                <a:gd name="connsiteY87" fmla="*/ 7235 h 10000"/>
                <a:gd name="connsiteX88" fmla="*/ 4164 w 10000"/>
                <a:gd name="connsiteY88" fmla="*/ 7551 h 10000"/>
                <a:gd name="connsiteX89" fmla="*/ 4164 w 10000"/>
                <a:gd name="connsiteY89" fmla="*/ 7551 h 10000"/>
                <a:gd name="connsiteX90" fmla="*/ 4156 w 10000"/>
                <a:gd name="connsiteY90" fmla="*/ 7551 h 10000"/>
                <a:gd name="connsiteX91" fmla="*/ 4156 w 10000"/>
                <a:gd name="connsiteY91" fmla="*/ 7551 h 10000"/>
                <a:gd name="connsiteX92" fmla="*/ 4156 w 10000"/>
                <a:gd name="connsiteY92" fmla="*/ 7563 h 10000"/>
                <a:gd name="connsiteX93" fmla="*/ 4156 w 10000"/>
                <a:gd name="connsiteY93" fmla="*/ 7563 h 10000"/>
                <a:gd name="connsiteX94" fmla="*/ 4156 w 10000"/>
                <a:gd name="connsiteY94" fmla="*/ 7563 h 10000"/>
                <a:gd name="connsiteX95" fmla="*/ 4156 w 10000"/>
                <a:gd name="connsiteY95" fmla="*/ 7563 h 10000"/>
                <a:gd name="connsiteX96" fmla="*/ 4156 w 10000"/>
                <a:gd name="connsiteY96" fmla="*/ 7576 h 10000"/>
                <a:gd name="connsiteX97" fmla="*/ 4156 w 10000"/>
                <a:gd name="connsiteY97" fmla="*/ 7576 h 10000"/>
                <a:gd name="connsiteX98" fmla="*/ 4156 w 10000"/>
                <a:gd name="connsiteY98" fmla="*/ 7576 h 10000"/>
                <a:gd name="connsiteX99" fmla="*/ 4156 w 10000"/>
                <a:gd name="connsiteY99" fmla="*/ 7576 h 10000"/>
                <a:gd name="connsiteX100" fmla="*/ 4156 w 10000"/>
                <a:gd name="connsiteY100" fmla="*/ 7588 h 10000"/>
                <a:gd name="connsiteX101" fmla="*/ 4156 w 10000"/>
                <a:gd name="connsiteY101" fmla="*/ 7588 h 10000"/>
                <a:gd name="connsiteX102" fmla="*/ 4156 w 10000"/>
                <a:gd name="connsiteY102" fmla="*/ 7588 h 10000"/>
                <a:gd name="connsiteX103" fmla="*/ 4156 w 10000"/>
                <a:gd name="connsiteY103" fmla="*/ 7588 h 10000"/>
                <a:gd name="connsiteX104" fmla="*/ 4147 w 10000"/>
                <a:gd name="connsiteY104" fmla="*/ 7601 h 10000"/>
                <a:gd name="connsiteX105" fmla="*/ 4147 w 10000"/>
                <a:gd name="connsiteY105" fmla="*/ 7601 h 10000"/>
                <a:gd name="connsiteX106" fmla="*/ 4147 w 10000"/>
                <a:gd name="connsiteY106" fmla="*/ 7601 h 10000"/>
                <a:gd name="connsiteX107" fmla="*/ 4147 w 10000"/>
                <a:gd name="connsiteY107" fmla="*/ 7601 h 10000"/>
                <a:gd name="connsiteX108" fmla="*/ 4147 w 10000"/>
                <a:gd name="connsiteY108" fmla="*/ 7601 h 10000"/>
                <a:gd name="connsiteX109" fmla="*/ 4147 w 10000"/>
                <a:gd name="connsiteY109" fmla="*/ 7601 h 10000"/>
                <a:gd name="connsiteX110" fmla="*/ 4103 w 10000"/>
                <a:gd name="connsiteY110" fmla="*/ 7803 h 10000"/>
                <a:gd name="connsiteX111" fmla="*/ 4068 w 10000"/>
                <a:gd name="connsiteY111" fmla="*/ 8005 h 10000"/>
                <a:gd name="connsiteX112" fmla="*/ 4051 w 10000"/>
                <a:gd name="connsiteY112" fmla="*/ 8207 h 10000"/>
                <a:gd name="connsiteX113" fmla="*/ 4024 w 10000"/>
                <a:gd name="connsiteY113" fmla="*/ 8422 h 10000"/>
                <a:gd name="connsiteX114" fmla="*/ 4016 w 10000"/>
                <a:gd name="connsiteY114" fmla="*/ 8611 h 10000"/>
                <a:gd name="connsiteX115" fmla="*/ 4016 w 10000"/>
                <a:gd name="connsiteY115" fmla="*/ 8813 h 10000"/>
                <a:gd name="connsiteX116" fmla="*/ 4024 w 10000"/>
                <a:gd name="connsiteY116" fmla="*/ 9003 h 10000"/>
                <a:gd name="connsiteX117" fmla="*/ 4051 w 10000"/>
                <a:gd name="connsiteY117" fmla="*/ 9179 h 10000"/>
                <a:gd name="connsiteX118" fmla="*/ 4086 w 10000"/>
                <a:gd name="connsiteY118" fmla="*/ 9356 h 10000"/>
                <a:gd name="connsiteX119" fmla="*/ 4121 w 10000"/>
                <a:gd name="connsiteY119" fmla="*/ 9508 h 10000"/>
                <a:gd name="connsiteX120" fmla="*/ 4191 w 10000"/>
                <a:gd name="connsiteY120" fmla="*/ 9646 h 10000"/>
                <a:gd name="connsiteX121" fmla="*/ 4269 w 10000"/>
                <a:gd name="connsiteY121" fmla="*/ 9760 h 10000"/>
                <a:gd name="connsiteX122" fmla="*/ 4366 w 10000"/>
                <a:gd name="connsiteY122" fmla="*/ 9861 h 10000"/>
                <a:gd name="connsiteX123" fmla="*/ 4471 w 10000"/>
                <a:gd name="connsiteY123" fmla="*/ 9937 h 10000"/>
                <a:gd name="connsiteX124" fmla="*/ 4611 w 10000"/>
                <a:gd name="connsiteY124" fmla="*/ 9975 h 10000"/>
                <a:gd name="connsiteX125" fmla="*/ 4759 w 10000"/>
                <a:gd name="connsiteY125" fmla="*/ 10000 h 10000"/>
                <a:gd name="connsiteX126" fmla="*/ 4759 w 10000"/>
                <a:gd name="connsiteY126" fmla="*/ 10000 h 10000"/>
                <a:gd name="connsiteX127" fmla="*/ 4759 w 10000"/>
                <a:gd name="connsiteY127" fmla="*/ 10000 h 10000"/>
                <a:gd name="connsiteX128" fmla="*/ 4759 w 10000"/>
                <a:gd name="connsiteY128" fmla="*/ 10000 h 10000"/>
                <a:gd name="connsiteX129" fmla="*/ 4759 w 10000"/>
                <a:gd name="connsiteY129" fmla="*/ 10000 h 10000"/>
                <a:gd name="connsiteX130" fmla="*/ 4821 w 10000"/>
                <a:gd name="connsiteY130" fmla="*/ 10000 h 10000"/>
                <a:gd name="connsiteX131" fmla="*/ 4821 w 10000"/>
                <a:gd name="connsiteY131" fmla="*/ 10000 h 10000"/>
                <a:gd name="connsiteX132" fmla="*/ 5136 w 10000"/>
                <a:gd name="connsiteY132" fmla="*/ 9962 h 10000"/>
                <a:gd name="connsiteX133" fmla="*/ 5468 w 10000"/>
                <a:gd name="connsiteY133" fmla="*/ 9924 h 10000"/>
                <a:gd name="connsiteX134" fmla="*/ 6203 w 10000"/>
                <a:gd name="connsiteY134" fmla="*/ 9798 h 10000"/>
                <a:gd name="connsiteX135" fmla="*/ 6982 w 10000"/>
                <a:gd name="connsiteY135" fmla="*/ 9672 h 10000"/>
                <a:gd name="connsiteX136" fmla="*/ 7358 w 10000"/>
                <a:gd name="connsiteY136" fmla="*/ 9621 h 10000"/>
                <a:gd name="connsiteX137" fmla="*/ 7734 w 10000"/>
                <a:gd name="connsiteY137" fmla="*/ 9583 h 10000"/>
                <a:gd name="connsiteX138" fmla="*/ 7734 w 10000"/>
                <a:gd name="connsiteY138" fmla="*/ 9583 h 10000"/>
                <a:gd name="connsiteX139" fmla="*/ 7725 w 10000"/>
                <a:gd name="connsiteY139" fmla="*/ 9508 h 10000"/>
                <a:gd name="connsiteX140" fmla="*/ 7725 w 10000"/>
                <a:gd name="connsiteY140" fmla="*/ 9508 h 10000"/>
                <a:gd name="connsiteX141" fmla="*/ 7725 w 10000"/>
                <a:gd name="connsiteY141" fmla="*/ 9508 h 10000"/>
                <a:gd name="connsiteX142" fmla="*/ 7725 w 10000"/>
                <a:gd name="connsiteY142" fmla="*/ 9508 h 10000"/>
                <a:gd name="connsiteX143" fmla="*/ 7725 w 10000"/>
                <a:gd name="connsiteY143" fmla="*/ 9508 h 10000"/>
                <a:gd name="connsiteX144" fmla="*/ 7699 w 10000"/>
                <a:gd name="connsiteY144" fmla="*/ 9407 h 10000"/>
                <a:gd name="connsiteX145" fmla="*/ 7699 w 10000"/>
                <a:gd name="connsiteY145" fmla="*/ 9407 h 10000"/>
                <a:gd name="connsiteX146" fmla="*/ 7699 w 10000"/>
                <a:gd name="connsiteY146" fmla="*/ 9381 h 10000"/>
                <a:gd name="connsiteX147" fmla="*/ 7699 w 10000"/>
                <a:gd name="connsiteY147" fmla="*/ 9381 h 10000"/>
                <a:gd name="connsiteX148" fmla="*/ 7577 w 10000"/>
                <a:gd name="connsiteY148" fmla="*/ 8649 h 10000"/>
                <a:gd name="connsiteX149" fmla="*/ 7463 w 10000"/>
                <a:gd name="connsiteY149" fmla="*/ 7967 h 10000"/>
                <a:gd name="connsiteX150" fmla="*/ 7393 w 10000"/>
                <a:gd name="connsiteY150" fmla="*/ 7361 h 10000"/>
                <a:gd name="connsiteX151" fmla="*/ 7332 w 10000"/>
                <a:gd name="connsiteY151" fmla="*/ 6806 h 10000"/>
                <a:gd name="connsiteX152" fmla="*/ 7288 w 10000"/>
                <a:gd name="connsiteY152" fmla="*/ 6313 h 10000"/>
                <a:gd name="connsiteX153" fmla="*/ 7262 w 10000"/>
                <a:gd name="connsiteY153" fmla="*/ 5871 h 10000"/>
                <a:gd name="connsiteX154" fmla="*/ 7253 w 10000"/>
                <a:gd name="connsiteY154" fmla="*/ 5480 h 10000"/>
                <a:gd name="connsiteX155" fmla="*/ 7279 w 10000"/>
                <a:gd name="connsiteY155" fmla="*/ 5139 h 10000"/>
                <a:gd name="connsiteX156" fmla="*/ 7297 w 10000"/>
                <a:gd name="connsiteY156" fmla="*/ 4836 h 10000"/>
                <a:gd name="connsiteX157" fmla="*/ 7340 w 10000"/>
                <a:gd name="connsiteY157" fmla="*/ 4583 h 10000"/>
                <a:gd name="connsiteX158" fmla="*/ 7402 w 10000"/>
                <a:gd name="connsiteY158" fmla="*/ 4394 h 10000"/>
                <a:gd name="connsiteX159" fmla="*/ 7437 w 10000"/>
                <a:gd name="connsiteY159" fmla="*/ 4293 h 10000"/>
                <a:gd name="connsiteX160" fmla="*/ 7463 w 10000"/>
                <a:gd name="connsiteY160" fmla="*/ 4217 h 10000"/>
                <a:gd name="connsiteX161" fmla="*/ 7507 w 10000"/>
                <a:gd name="connsiteY161" fmla="*/ 4154 h 10000"/>
                <a:gd name="connsiteX162" fmla="*/ 7550 w 10000"/>
                <a:gd name="connsiteY162" fmla="*/ 4104 h 10000"/>
                <a:gd name="connsiteX163" fmla="*/ 7594 w 10000"/>
                <a:gd name="connsiteY163" fmla="*/ 4053 h 10000"/>
                <a:gd name="connsiteX164" fmla="*/ 7647 w 10000"/>
                <a:gd name="connsiteY164" fmla="*/ 4003 h 10000"/>
                <a:gd name="connsiteX165" fmla="*/ 7699 w 10000"/>
                <a:gd name="connsiteY165" fmla="*/ 3990 h 10000"/>
                <a:gd name="connsiteX166" fmla="*/ 7752 w 10000"/>
                <a:gd name="connsiteY166" fmla="*/ 3965 h 10000"/>
                <a:gd name="connsiteX167" fmla="*/ 7857 w 10000"/>
                <a:gd name="connsiteY167" fmla="*/ 3939 h 10000"/>
                <a:gd name="connsiteX168" fmla="*/ 7857 w 10000"/>
                <a:gd name="connsiteY168" fmla="*/ 3939 h 10000"/>
                <a:gd name="connsiteX169" fmla="*/ 7857 w 10000"/>
                <a:gd name="connsiteY169" fmla="*/ 3939 h 10000"/>
                <a:gd name="connsiteX170" fmla="*/ 7857 w 10000"/>
                <a:gd name="connsiteY170" fmla="*/ 3939 h 10000"/>
                <a:gd name="connsiteX171" fmla="*/ 7857 w 10000"/>
                <a:gd name="connsiteY171" fmla="*/ 3939 h 10000"/>
                <a:gd name="connsiteX172" fmla="*/ 7857 w 10000"/>
                <a:gd name="connsiteY172" fmla="*/ 3939 h 10000"/>
                <a:gd name="connsiteX173" fmla="*/ 7857 w 10000"/>
                <a:gd name="connsiteY173" fmla="*/ 3939 h 10000"/>
                <a:gd name="connsiteX174" fmla="*/ 7857 w 10000"/>
                <a:gd name="connsiteY174" fmla="*/ 3939 h 10000"/>
                <a:gd name="connsiteX175" fmla="*/ 7927 w 10000"/>
                <a:gd name="connsiteY175" fmla="*/ 3939 h 10000"/>
                <a:gd name="connsiteX176" fmla="*/ 7997 w 10000"/>
                <a:gd name="connsiteY176" fmla="*/ 3965 h 10000"/>
                <a:gd name="connsiteX177" fmla="*/ 8136 w 10000"/>
                <a:gd name="connsiteY177" fmla="*/ 4028 h 10000"/>
                <a:gd name="connsiteX178" fmla="*/ 8294 w 10000"/>
                <a:gd name="connsiteY178" fmla="*/ 4116 h 10000"/>
                <a:gd name="connsiteX179" fmla="*/ 8443 w 10000"/>
                <a:gd name="connsiteY179" fmla="*/ 4242 h 10000"/>
                <a:gd name="connsiteX180" fmla="*/ 8443 w 10000"/>
                <a:gd name="connsiteY180" fmla="*/ 4242 h 10000"/>
                <a:gd name="connsiteX181" fmla="*/ 8451 w 10000"/>
                <a:gd name="connsiteY181" fmla="*/ 4242 h 10000"/>
                <a:gd name="connsiteX182" fmla="*/ 8451 w 10000"/>
                <a:gd name="connsiteY182" fmla="*/ 4242 h 10000"/>
                <a:gd name="connsiteX183" fmla="*/ 8451 w 10000"/>
                <a:gd name="connsiteY183" fmla="*/ 4255 h 10000"/>
                <a:gd name="connsiteX184" fmla="*/ 8451 w 10000"/>
                <a:gd name="connsiteY184" fmla="*/ 4255 h 10000"/>
                <a:gd name="connsiteX185" fmla="*/ 8451 w 10000"/>
                <a:gd name="connsiteY185" fmla="*/ 4255 h 10000"/>
                <a:gd name="connsiteX186" fmla="*/ 8495 w 10000"/>
                <a:gd name="connsiteY186" fmla="*/ 4268 h 10000"/>
                <a:gd name="connsiteX187" fmla="*/ 8495 w 10000"/>
                <a:gd name="connsiteY187" fmla="*/ 4268 h 10000"/>
                <a:gd name="connsiteX188" fmla="*/ 8495 w 10000"/>
                <a:gd name="connsiteY188" fmla="*/ 4280 h 10000"/>
                <a:gd name="connsiteX189" fmla="*/ 8495 w 10000"/>
                <a:gd name="connsiteY189" fmla="*/ 4280 h 10000"/>
                <a:gd name="connsiteX190" fmla="*/ 8495 w 10000"/>
                <a:gd name="connsiteY190" fmla="*/ 4280 h 10000"/>
                <a:gd name="connsiteX191" fmla="*/ 8836 w 10000"/>
                <a:gd name="connsiteY191" fmla="*/ 4545 h 10000"/>
                <a:gd name="connsiteX192" fmla="*/ 8976 w 10000"/>
                <a:gd name="connsiteY192" fmla="*/ 4646 h 10000"/>
                <a:gd name="connsiteX193" fmla="*/ 9099 w 10000"/>
                <a:gd name="connsiteY193" fmla="*/ 4722 h 10000"/>
                <a:gd name="connsiteX194" fmla="*/ 9204 w 10000"/>
                <a:gd name="connsiteY194" fmla="*/ 4785 h 10000"/>
                <a:gd name="connsiteX195" fmla="*/ 9300 w 10000"/>
                <a:gd name="connsiteY195" fmla="*/ 4823 h 10000"/>
                <a:gd name="connsiteX196" fmla="*/ 9388 w 10000"/>
                <a:gd name="connsiteY196" fmla="*/ 4848 h 10000"/>
                <a:gd name="connsiteX197" fmla="*/ 9466 w 10000"/>
                <a:gd name="connsiteY197" fmla="*/ 4848 h 10000"/>
                <a:gd name="connsiteX198" fmla="*/ 9466 w 10000"/>
                <a:gd name="connsiteY198" fmla="*/ 4848 h 10000"/>
                <a:gd name="connsiteX199" fmla="*/ 9484 w 10000"/>
                <a:gd name="connsiteY199" fmla="*/ 4848 h 10000"/>
                <a:gd name="connsiteX200" fmla="*/ 9484 w 10000"/>
                <a:gd name="connsiteY200" fmla="*/ 4848 h 10000"/>
                <a:gd name="connsiteX201" fmla="*/ 9484 w 10000"/>
                <a:gd name="connsiteY201" fmla="*/ 4848 h 10000"/>
                <a:gd name="connsiteX202" fmla="*/ 9484 w 10000"/>
                <a:gd name="connsiteY202" fmla="*/ 4848 h 10000"/>
                <a:gd name="connsiteX203" fmla="*/ 9580 w 10000"/>
                <a:gd name="connsiteY203" fmla="*/ 4836 h 10000"/>
                <a:gd name="connsiteX204" fmla="*/ 9668 w 10000"/>
                <a:gd name="connsiteY204" fmla="*/ 4798 h 10000"/>
                <a:gd name="connsiteX205" fmla="*/ 9738 w 10000"/>
                <a:gd name="connsiteY205" fmla="*/ 4747 h 10000"/>
                <a:gd name="connsiteX206" fmla="*/ 9799 w 10000"/>
                <a:gd name="connsiteY206" fmla="*/ 4659 h 10000"/>
                <a:gd name="connsiteX207" fmla="*/ 9799 w 10000"/>
                <a:gd name="connsiteY207" fmla="*/ 4659 h 10000"/>
                <a:gd name="connsiteX208" fmla="*/ 9799 w 10000"/>
                <a:gd name="connsiteY208" fmla="*/ 4659 h 10000"/>
                <a:gd name="connsiteX209" fmla="*/ 9799 w 10000"/>
                <a:gd name="connsiteY209" fmla="*/ 4659 h 10000"/>
                <a:gd name="connsiteX210" fmla="*/ 9799 w 10000"/>
                <a:gd name="connsiteY210" fmla="*/ 4659 h 10000"/>
                <a:gd name="connsiteX211" fmla="*/ 9799 w 10000"/>
                <a:gd name="connsiteY211" fmla="*/ 4659 h 10000"/>
                <a:gd name="connsiteX212" fmla="*/ 9816 w 10000"/>
                <a:gd name="connsiteY212" fmla="*/ 4659 h 10000"/>
                <a:gd name="connsiteX213" fmla="*/ 9816 w 10000"/>
                <a:gd name="connsiteY213" fmla="*/ 4659 h 10000"/>
                <a:gd name="connsiteX214" fmla="*/ 9816 w 10000"/>
                <a:gd name="connsiteY214" fmla="*/ 4659 h 10000"/>
                <a:gd name="connsiteX215" fmla="*/ 9816 w 10000"/>
                <a:gd name="connsiteY215" fmla="*/ 4659 h 10000"/>
                <a:gd name="connsiteX216" fmla="*/ 9816 w 10000"/>
                <a:gd name="connsiteY216" fmla="*/ 4646 h 10000"/>
                <a:gd name="connsiteX217" fmla="*/ 9816 w 10000"/>
                <a:gd name="connsiteY217" fmla="*/ 4646 h 10000"/>
                <a:gd name="connsiteX218" fmla="*/ 9816 w 10000"/>
                <a:gd name="connsiteY218" fmla="*/ 4646 h 10000"/>
                <a:gd name="connsiteX219" fmla="*/ 9816 w 10000"/>
                <a:gd name="connsiteY219" fmla="*/ 4646 h 10000"/>
                <a:gd name="connsiteX220" fmla="*/ 9816 w 10000"/>
                <a:gd name="connsiteY220" fmla="*/ 4646 h 10000"/>
                <a:gd name="connsiteX221" fmla="*/ 9816 w 10000"/>
                <a:gd name="connsiteY221" fmla="*/ 4646 h 10000"/>
                <a:gd name="connsiteX222" fmla="*/ 9816 w 10000"/>
                <a:gd name="connsiteY222" fmla="*/ 4646 h 10000"/>
                <a:gd name="connsiteX223" fmla="*/ 9816 w 10000"/>
                <a:gd name="connsiteY223" fmla="*/ 4646 h 10000"/>
                <a:gd name="connsiteX224" fmla="*/ 9816 w 10000"/>
                <a:gd name="connsiteY224" fmla="*/ 4646 h 10000"/>
                <a:gd name="connsiteX225" fmla="*/ 9816 w 10000"/>
                <a:gd name="connsiteY225" fmla="*/ 4646 h 10000"/>
                <a:gd name="connsiteX226" fmla="*/ 9843 w 10000"/>
                <a:gd name="connsiteY226" fmla="*/ 4583 h 10000"/>
                <a:gd name="connsiteX227" fmla="*/ 9886 w 10000"/>
                <a:gd name="connsiteY227" fmla="*/ 4495 h 10000"/>
                <a:gd name="connsiteX228" fmla="*/ 9921 w 10000"/>
                <a:gd name="connsiteY228" fmla="*/ 4369 h 10000"/>
                <a:gd name="connsiteX229" fmla="*/ 9948 w 10000"/>
                <a:gd name="connsiteY229" fmla="*/ 4217 h 10000"/>
                <a:gd name="connsiteX230" fmla="*/ 9983 w 10000"/>
                <a:gd name="connsiteY230" fmla="*/ 4040 h 10000"/>
                <a:gd name="connsiteX231" fmla="*/ 10000 w 10000"/>
                <a:gd name="connsiteY231" fmla="*/ 3851 h 10000"/>
                <a:gd name="connsiteX232" fmla="*/ 10000 w 10000"/>
                <a:gd name="connsiteY232" fmla="*/ 3649 h 10000"/>
                <a:gd name="connsiteX233" fmla="*/ 10000 w 10000"/>
                <a:gd name="connsiteY233" fmla="*/ 3460 h 10000"/>
                <a:gd name="connsiteX234" fmla="*/ 9983 w 10000"/>
                <a:gd name="connsiteY234" fmla="*/ 3258 h 10000"/>
                <a:gd name="connsiteX235" fmla="*/ 9939 w 10000"/>
                <a:gd name="connsiteY235" fmla="*/ 3068 h 10000"/>
                <a:gd name="connsiteX236" fmla="*/ 9886 w 10000"/>
                <a:gd name="connsiteY236" fmla="*/ 2904 h 10000"/>
                <a:gd name="connsiteX237" fmla="*/ 9843 w 10000"/>
                <a:gd name="connsiteY237" fmla="*/ 2816 h 10000"/>
                <a:gd name="connsiteX238" fmla="*/ 9799 w 10000"/>
                <a:gd name="connsiteY238" fmla="*/ 2753 h 10000"/>
                <a:gd name="connsiteX239" fmla="*/ 9755 w 10000"/>
                <a:gd name="connsiteY239" fmla="*/ 2677 h 10000"/>
                <a:gd name="connsiteX240" fmla="*/ 9694 w 10000"/>
                <a:gd name="connsiteY240" fmla="*/ 2614 h 10000"/>
                <a:gd name="connsiteX241" fmla="*/ 9633 w 10000"/>
                <a:gd name="connsiteY241" fmla="*/ 2551 h 10000"/>
                <a:gd name="connsiteX242" fmla="*/ 9571 w 10000"/>
                <a:gd name="connsiteY242" fmla="*/ 2500 h 10000"/>
                <a:gd name="connsiteX243" fmla="*/ 9484 w 10000"/>
                <a:gd name="connsiteY243" fmla="*/ 2475 h 10000"/>
                <a:gd name="connsiteX244" fmla="*/ 9396 w 10000"/>
                <a:gd name="connsiteY244" fmla="*/ 2449 h 10000"/>
                <a:gd name="connsiteX245" fmla="*/ 9300 w 10000"/>
                <a:gd name="connsiteY245" fmla="*/ 2424 h 10000"/>
                <a:gd name="connsiteX246" fmla="*/ 9195 w 10000"/>
                <a:gd name="connsiteY246" fmla="*/ 2424 h 10000"/>
                <a:gd name="connsiteX247" fmla="*/ 9195 w 10000"/>
                <a:gd name="connsiteY247" fmla="*/ 2424 h 10000"/>
                <a:gd name="connsiteX248" fmla="*/ 9195 w 10000"/>
                <a:gd name="connsiteY248" fmla="*/ 2424 h 10000"/>
                <a:gd name="connsiteX249" fmla="*/ 9195 w 10000"/>
                <a:gd name="connsiteY249" fmla="*/ 2424 h 10000"/>
                <a:gd name="connsiteX250" fmla="*/ 9195 w 10000"/>
                <a:gd name="connsiteY250" fmla="*/ 2424 h 10000"/>
                <a:gd name="connsiteX251" fmla="*/ 9195 w 10000"/>
                <a:gd name="connsiteY251" fmla="*/ 2424 h 10000"/>
                <a:gd name="connsiteX252" fmla="*/ 9081 w 10000"/>
                <a:gd name="connsiteY252" fmla="*/ 2424 h 10000"/>
                <a:gd name="connsiteX253" fmla="*/ 8941 w 10000"/>
                <a:gd name="connsiteY253" fmla="*/ 2462 h 10000"/>
                <a:gd name="connsiteX254" fmla="*/ 8801 w 10000"/>
                <a:gd name="connsiteY254" fmla="*/ 2487 h 10000"/>
                <a:gd name="connsiteX255" fmla="*/ 8644 w 10000"/>
                <a:gd name="connsiteY255" fmla="*/ 2551 h 10000"/>
                <a:gd name="connsiteX256" fmla="*/ 8644 w 10000"/>
                <a:gd name="connsiteY256" fmla="*/ 2551 h 10000"/>
                <a:gd name="connsiteX257" fmla="*/ 8635 w 10000"/>
                <a:gd name="connsiteY257" fmla="*/ 2551 h 10000"/>
                <a:gd name="connsiteX258" fmla="*/ 8635 w 10000"/>
                <a:gd name="connsiteY258" fmla="*/ 2551 h 10000"/>
                <a:gd name="connsiteX259" fmla="*/ 8626 w 10000"/>
                <a:gd name="connsiteY259" fmla="*/ 2551 h 10000"/>
                <a:gd name="connsiteX260" fmla="*/ 8626 w 10000"/>
                <a:gd name="connsiteY260" fmla="*/ 2551 h 10000"/>
                <a:gd name="connsiteX261" fmla="*/ 8443 w 10000"/>
                <a:gd name="connsiteY261" fmla="*/ 2614 h 10000"/>
                <a:gd name="connsiteX262" fmla="*/ 8276 w 10000"/>
                <a:gd name="connsiteY262" fmla="*/ 2664 h 10000"/>
                <a:gd name="connsiteX263" fmla="*/ 8110 w 10000"/>
                <a:gd name="connsiteY263" fmla="*/ 2689 h 10000"/>
                <a:gd name="connsiteX264" fmla="*/ 7979 w 10000"/>
                <a:gd name="connsiteY264" fmla="*/ 2689 h 10000"/>
                <a:gd name="connsiteX265" fmla="*/ 7979 w 10000"/>
                <a:gd name="connsiteY265" fmla="*/ 2689 h 10000"/>
                <a:gd name="connsiteX266" fmla="*/ 7979 w 10000"/>
                <a:gd name="connsiteY266" fmla="*/ 2689 h 10000"/>
                <a:gd name="connsiteX267" fmla="*/ 7979 w 10000"/>
                <a:gd name="connsiteY267" fmla="*/ 2689 h 10000"/>
                <a:gd name="connsiteX268" fmla="*/ 7979 w 10000"/>
                <a:gd name="connsiteY268" fmla="*/ 2689 h 10000"/>
                <a:gd name="connsiteX269" fmla="*/ 7979 w 10000"/>
                <a:gd name="connsiteY269" fmla="*/ 2689 h 10000"/>
                <a:gd name="connsiteX270" fmla="*/ 7979 w 10000"/>
                <a:gd name="connsiteY270" fmla="*/ 2689 h 10000"/>
                <a:gd name="connsiteX271" fmla="*/ 7979 w 10000"/>
                <a:gd name="connsiteY271" fmla="*/ 2689 h 10000"/>
                <a:gd name="connsiteX272" fmla="*/ 7848 w 10000"/>
                <a:gd name="connsiteY272" fmla="*/ 2689 h 10000"/>
                <a:gd name="connsiteX273" fmla="*/ 7743 w 10000"/>
                <a:gd name="connsiteY273" fmla="*/ 2677 h 10000"/>
                <a:gd name="connsiteX274" fmla="*/ 7638 w 10000"/>
                <a:gd name="connsiteY274" fmla="*/ 2626 h 10000"/>
                <a:gd name="connsiteX275" fmla="*/ 7542 w 10000"/>
                <a:gd name="connsiteY275" fmla="*/ 2601 h 10000"/>
                <a:gd name="connsiteX276" fmla="*/ 7454 w 10000"/>
                <a:gd name="connsiteY276" fmla="*/ 2538 h 10000"/>
                <a:gd name="connsiteX277" fmla="*/ 7375 w 10000"/>
                <a:gd name="connsiteY277" fmla="*/ 2475 h 10000"/>
                <a:gd name="connsiteX278" fmla="*/ 7297 w 10000"/>
                <a:gd name="connsiteY278" fmla="*/ 2399 h 10000"/>
                <a:gd name="connsiteX279" fmla="*/ 7235 w 10000"/>
                <a:gd name="connsiteY279" fmla="*/ 2323 h 10000"/>
                <a:gd name="connsiteX280" fmla="*/ 7174 w 10000"/>
                <a:gd name="connsiteY280" fmla="*/ 2235 h 10000"/>
                <a:gd name="connsiteX281" fmla="*/ 7113 w 10000"/>
                <a:gd name="connsiteY281" fmla="*/ 2134 h 10000"/>
                <a:gd name="connsiteX282" fmla="*/ 7008 w 10000"/>
                <a:gd name="connsiteY282" fmla="*/ 1944 h 10000"/>
                <a:gd name="connsiteX283" fmla="*/ 6929 w 10000"/>
                <a:gd name="connsiteY283" fmla="*/ 1730 h 10000"/>
                <a:gd name="connsiteX284" fmla="*/ 6850 w 10000"/>
                <a:gd name="connsiteY284" fmla="*/ 1515 h 10000"/>
                <a:gd name="connsiteX285" fmla="*/ 6850 w 10000"/>
                <a:gd name="connsiteY285" fmla="*/ 1515 h 10000"/>
                <a:gd name="connsiteX286" fmla="*/ 6842 w 10000"/>
                <a:gd name="connsiteY286" fmla="*/ 1490 h 10000"/>
                <a:gd name="connsiteX287" fmla="*/ 6842 w 10000"/>
                <a:gd name="connsiteY287" fmla="*/ 1490 h 10000"/>
                <a:gd name="connsiteX288" fmla="*/ 6842 w 10000"/>
                <a:gd name="connsiteY288" fmla="*/ 1477 h 10000"/>
                <a:gd name="connsiteX289" fmla="*/ 6842 w 10000"/>
                <a:gd name="connsiteY289" fmla="*/ 1477 h 10000"/>
                <a:gd name="connsiteX290" fmla="*/ 6842 w 10000"/>
                <a:gd name="connsiteY290" fmla="*/ 1477 h 10000"/>
                <a:gd name="connsiteX291" fmla="*/ 6798 w 10000"/>
                <a:gd name="connsiteY291" fmla="*/ 1338 h 10000"/>
                <a:gd name="connsiteX292" fmla="*/ 6780 w 10000"/>
                <a:gd name="connsiteY292" fmla="*/ 1162 h 10000"/>
                <a:gd name="connsiteX293" fmla="*/ 6754 w 10000"/>
                <a:gd name="connsiteY293" fmla="*/ 947 h 10000"/>
                <a:gd name="connsiteX294" fmla="*/ 6754 w 10000"/>
                <a:gd name="connsiteY294" fmla="*/ 720 h 10000"/>
                <a:gd name="connsiteX295" fmla="*/ 6754 w 10000"/>
                <a:gd name="connsiteY295" fmla="*/ 720 h 10000"/>
                <a:gd name="connsiteX296" fmla="*/ 6763 w 10000"/>
                <a:gd name="connsiteY296" fmla="*/ 366 h 10000"/>
                <a:gd name="connsiteX297" fmla="*/ 6789 w 10000"/>
                <a:gd name="connsiteY297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2957 w 10000"/>
                <a:gd name="connsiteY55" fmla="*/ 6301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167 w 10000"/>
                <a:gd name="connsiteY58" fmla="*/ 6225 h 10000"/>
                <a:gd name="connsiteX59" fmla="*/ 3167 w 10000"/>
                <a:gd name="connsiteY59" fmla="*/ 6212 h 10000"/>
                <a:gd name="connsiteX60" fmla="*/ 3167 w 10000"/>
                <a:gd name="connsiteY60" fmla="*/ 6212 h 10000"/>
                <a:gd name="connsiteX61" fmla="*/ 3176 w 10000"/>
                <a:gd name="connsiteY61" fmla="*/ 6212 h 10000"/>
                <a:gd name="connsiteX62" fmla="*/ 3176 w 10000"/>
                <a:gd name="connsiteY62" fmla="*/ 6212 h 10000"/>
                <a:gd name="connsiteX63" fmla="*/ 3176 w 10000"/>
                <a:gd name="connsiteY63" fmla="*/ 6212 h 10000"/>
                <a:gd name="connsiteX64" fmla="*/ 3176 w 10000"/>
                <a:gd name="connsiteY64" fmla="*/ 6212 h 10000"/>
                <a:gd name="connsiteX65" fmla="*/ 3342 w 10000"/>
                <a:gd name="connsiteY65" fmla="*/ 6162 h 10000"/>
                <a:gd name="connsiteX66" fmla="*/ 3473 w 10000"/>
                <a:gd name="connsiteY66" fmla="*/ 6136 h 10000"/>
                <a:gd name="connsiteX67" fmla="*/ 3613 w 10000"/>
                <a:gd name="connsiteY67" fmla="*/ 6124 h 10000"/>
                <a:gd name="connsiteX68" fmla="*/ 3736 w 10000"/>
                <a:gd name="connsiteY68" fmla="*/ 6124 h 10000"/>
                <a:gd name="connsiteX69" fmla="*/ 3736 w 10000"/>
                <a:gd name="connsiteY69" fmla="*/ 6124 h 10000"/>
                <a:gd name="connsiteX70" fmla="*/ 3736 w 10000"/>
                <a:gd name="connsiteY70" fmla="*/ 6124 h 10000"/>
                <a:gd name="connsiteX71" fmla="*/ 3736 w 10000"/>
                <a:gd name="connsiteY71" fmla="*/ 6124 h 10000"/>
                <a:gd name="connsiteX72" fmla="*/ 3736 w 10000"/>
                <a:gd name="connsiteY72" fmla="*/ 6124 h 10000"/>
                <a:gd name="connsiteX73" fmla="*/ 3736 w 10000"/>
                <a:gd name="connsiteY73" fmla="*/ 6124 h 10000"/>
                <a:gd name="connsiteX74" fmla="*/ 3736 w 10000"/>
                <a:gd name="connsiteY74" fmla="*/ 6124 h 10000"/>
                <a:gd name="connsiteX75" fmla="*/ 3841 w 10000"/>
                <a:gd name="connsiteY75" fmla="*/ 6124 h 10000"/>
                <a:gd name="connsiteX76" fmla="*/ 3937 w 10000"/>
                <a:gd name="connsiteY76" fmla="*/ 6136 h 10000"/>
                <a:gd name="connsiteX77" fmla="*/ 4016 w 10000"/>
                <a:gd name="connsiteY77" fmla="*/ 6187 h 10000"/>
                <a:gd name="connsiteX78" fmla="*/ 4086 w 10000"/>
                <a:gd name="connsiteY78" fmla="*/ 6225 h 10000"/>
                <a:gd name="connsiteX79" fmla="*/ 4147 w 10000"/>
                <a:gd name="connsiteY79" fmla="*/ 6275 h 10000"/>
                <a:gd name="connsiteX80" fmla="*/ 4191 w 10000"/>
                <a:gd name="connsiteY80" fmla="*/ 6351 h 10000"/>
                <a:gd name="connsiteX81" fmla="*/ 4217 w 10000"/>
                <a:gd name="connsiteY81" fmla="*/ 6427 h 10000"/>
                <a:gd name="connsiteX82" fmla="*/ 4252 w 10000"/>
                <a:gd name="connsiteY82" fmla="*/ 6515 h 10000"/>
                <a:gd name="connsiteX83" fmla="*/ 4261 w 10000"/>
                <a:gd name="connsiteY83" fmla="*/ 6616 h 10000"/>
                <a:gd name="connsiteX84" fmla="*/ 4269 w 10000"/>
                <a:gd name="connsiteY84" fmla="*/ 6717 h 10000"/>
                <a:gd name="connsiteX85" fmla="*/ 4269 w 10000"/>
                <a:gd name="connsiteY85" fmla="*/ 6843 h 10000"/>
                <a:gd name="connsiteX86" fmla="*/ 4261 w 10000"/>
                <a:gd name="connsiteY86" fmla="*/ 6957 h 10000"/>
                <a:gd name="connsiteX87" fmla="*/ 4217 w 10000"/>
                <a:gd name="connsiteY87" fmla="*/ 7235 h 10000"/>
                <a:gd name="connsiteX88" fmla="*/ 4164 w 10000"/>
                <a:gd name="connsiteY88" fmla="*/ 7551 h 10000"/>
                <a:gd name="connsiteX89" fmla="*/ 4164 w 10000"/>
                <a:gd name="connsiteY89" fmla="*/ 7551 h 10000"/>
                <a:gd name="connsiteX90" fmla="*/ 4156 w 10000"/>
                <a:gd name="connsiteY90" fmla="*/ 7551 h 10000"/>
                <a:gd name="connsiteX91" fmla="*/ 4156 w 10000"/>
                <a:gd name="connsiteY91" fmla="*/ 7551 h 10000"/>
                <a:gd name="connsiteX92" fmla="*/ 4156 w 10000"/>
                <a:gd name="connsiteY92" fmla="*/ 7563 h 10000"/>
                <a:gd name="connsiteX93" fmla="*/ 4156 w 10000"/>
                <a:gd name="connsiteY93" fmla="*/ 7563 h 10000"/>
                <a:gd name="connsiteX94" fmla="*/ 4156 w 10000"/>
                <a:gd name="connsiteY94" fmla="*/ 7563 h 10000"/>
                <a:gd name="connsiteX95" fmla="*/ 4156 w 10000"/>
                <a:gd name="connsiteY95" fmla="*/ 7563 h 10000"/>
                <a:gd name="connsiteX96" fmla="*/ 4156 w 10000"/>
                <a:gd name="connsiteY96" fmla="*/ 7576 h 10000"/>
                <a:gd name="connsiteX97" fmla="*/ 4156 w 10000"/>
                <a:gd name="connsiteY97" fmla="*/ 7576 h 10000"/>
                <a:gd name="connsiteX98" fmla="*/ 4156 w 10000"/>
                <a:gd name="connsiteY98" fmla="*/ 7576 h 10000"/>
                <a:gd name="connsiteX99" fmla="*/ 4156 w 10000"/>
                <a:gd name="connsiteY99" fmla="*/ 7576 h 10000"/>
                <a:gd name="connsiteX100" fmla="*/ 4156 w 10000"/>
                <a:gd name="connsiteY100" fmla="*/ 7588 h 10000"/>
                <a:gd name="connsiteX101" fmla="*/ 4156 w 10000"/>
                <a:gd name="connsiteY101" fmla="*/ 7588 h 10000"/>
                <a:gd name="connsiteX102" fmla="*/ 4156 w 10000"/>
                <a:gd name="connsiteY102" fmla="*/ 7588 h 10000"/>
                <a:gd name="connsiteX103" fmla="*/ 4156 w 10000"/>
                <a:gd name="connsiteY103" fmla="*/ 7588 h 10000"/>
                <a:gd name="connsiteX104" fmla="*/ 4147 w 10000"/>
                <a:gd name="connsiteY104" fmla="*/ 7601 h 10000"/>
                <a:gd name="connsiteX105" fmla="*/ 4147 w 10000"/>
                <a:gd name="connsiteY105" fmla="*/ 7601 h 10000"/>
                <a:gd name="connsiteX106" fmla="*/ 4147 w 10000"/>
                <a:gd name="connsiteY106" fmla="*/ 7601 h 10000"/>
                <a:gd name="connsiteX107" fmla="*/ 4147 w 10000"/>
                <a:gd name="connsiteY107" fmla="*/ 7601 h 10000"/>
                <a:gd name="connsiteX108" fmla="*/ 4147 w 10000"/>
                <a:gd name="connsiteY108" fmla="*/ 7601 h 10000"/>
                <a:gd name="connsiteX109" fmla="*/ 4147 w 10000"/>
                <a:gd name="connsiteY109" fmla="*/ 7601 h 10000"/>
                <a:gd name="connsiteX110" fmla="*/ 4103 w 10000"/>
                <a:gd name="connsiteY110" fmla="*/ 7803 h 10000"/>
                <a:gd name="connsiteX111" fmla="*/ 4068 w 10000"/>
                <a:gd name="connsiteY111" fmla="*/ 8005 h 10000"/>
                <a:gd name="connsiteX112" fmla="*/ 4051 w 10000"/>
                <a:gd name="connsiteY112" fmla="*/ 8207 h 10000"/>
                <a:gd name="connsiteX113" fmla="*/ 4024 w 10000"/>
                <a:gd name="connsiteY113" fmla="*/ 8422 h 10000"/>
                <a:gd name="connsiteX114" fmla="*/ 4016 w 10000"/>
                <a:gd name="connsiteY114" fmla="*/ 8611 h 10000"/>
                <a:gd name="connsiteX115" fmla="*/ 4016 w 10000"/>
                <a:gd name="connsiteY115" fmla="*/ 8813 h 10000"/>
                <a:gd name="connsiteX116" fmla="*/ 4024 w 10000"/>
                <a:gd name="connsiteY116" fmla="*/ 9003 h 10000"/>
                <a:gd name="connsiteX117" fmla="*/ 4051 w 10000"/>
                <a:gd name="connsiteY117" fmla="*/ 9179 h 10000"/>
                <a:gd name="connsiteX118" fmla="*/ 4086 w 10000"/>
                <a:gd name="connsiteY118" fmla="*/ 9356 h 10000"/>
                <a:gd name="connsiteX119" fmla="*/ 4121 w 10000"/>
                <a:gd name="connsiteY119" fmla="*/ 9508 h 10000"/>
                <a:gd name="connsiteX120" fmla="*/ 4191 w 10000"/>
                <a:gd name="connsiteY120" fmla="*/ 9646 h 10000"/>
                <a:gd name="connsiteX121" fmla="*/ 4269 w 10000"/>
                <a:gd name="connsiteY121" fmla="*/ 9760 h 10000"/>
                <a:gd name="connsiteX122" fmla="*/ 4366 w 10000"/>
                <a:gd name="connsiteY122" fmla="*/ 9861 h 10000"/>
                <a:gd name="connsiteX123" fmla="*/ 4471 w 10000"/>
                <a:gd name="connsiteY123" fmla="*/ 9937 h 10000"/>
                <a:gd name="connsiteX124" fmla="*/ 4611 w 10000"/>
                <a:gd name="connsiteY124" fmla="*/ 9975 h 10000"/>
                <a:gd name="connsiteX125" fmla="*/ 4759 w 10000"/>
                <a:gd name="connsiteY125" fmla="*/ 10000 h 10000"/>
                <a:gd name="connsiteX126" fmla="*/ 4759 w 10000"/>
                <a:gd name="connsiteY126" fmla="*/ 10000 h 10000"/>
                <a:gd name="connsiteX127" fmla="*/ 4759 w 10000"/>
                <a:gd name="connsiteY127" fmla="*/ 10000 h 10000"/>
                <a:gd name="connsiteX128" fmla="*/ 4759 w 10000"/>
                <a:gd name="connsiteY128" fmla="*/ 10000 h 10000"/>
                <a:gd name="connsiteX129" fmla="*/ 4759 w 10000"/>
                <a:gd name="connsiteY129" fmla="*/ 10000 h 10000"/>
                <a:gd name="connsiteX130" fmla="*/ 4821 w 10000"/>
                <a:gd name="connsiteY130" fmla="*/ 10000 h 10000"/>
                <a:gd name="connsiteX131" fmla="*/ 4821 w 10000"/>
                <a:gd name="connsiteY131" fmla="*/ 10000 h 10000"/>
                <a:gd name="connsiteX132" fmla="*/ 5136 w 10000"/>
                <a:gd name="connsiteY132" fmla="*/ 9962 h 10000"/>
                <a:gd name="connsiteX133" fmla="*/ 5468 w 10000"/>
                <a:gd name="connsiteY133" fmla="*/ 9924 h 10000"/>
                <a:gd name="connsiteX134" fmla="*/ 6203 w 10000"/>
                <a:gd name="connsiteY134" fmla="*/ 9798 h 10000"/>
                <a:gd name="connsiteX135" fmla="*/ 6982 w 10000"/>
                <a:gd name="connsiteY135" fmla="*/ 9672 h 10000"/>
                <a:gd name="connsiteX136" fmla="*/ 7358 w 10000"/>
                <a:gd name="connsiteY136" fmla="*/ 9621 h 10000"/>
                <a:gd name="connsiteX137" fmla="*/ 7734 w 10000"/>
                <a:gd name="connsiteY137" fmla="*/ 9583 h 10000"/>
                <a:gd name="connsiteX138" fmla="*/ 7734 w 10000"/>
                <a:gd name="connsiteY138" fmla="*/ 9583 h 10000"/>
                <a:gd name="connsiteX139" fmla="*/ 7725 w 10000"/>
                <a:gd name="connsiteY139" fmla="*/ 9508 h 10000"/>
                <a:gd name="connsiteX140" fmla="*/ 7725 w 10000"/>
                <a:gd name="connsiteY140" fmla="*/ 9508 h 10000"/>
                <a:gd name="connsiteX141" fmla="*/ 7725 w 10000"/>
                <a:gd name="connsiteY141" fmla="*/ 9508 h 10000"/>
                <a:gd name="connsiteX142" fmla="*/ 7725 w 10000"/>
                <a:gd name="connsiteY142" fmla="*/ 9508 h 10000"/>
                <a:gd name="connsiteX143" fmla="*/ 7725 w 10000"/>
                <a:gd name="connsiteY143" fmla="*/ 9508 h 10000"/>
                <a:gd name="connsiteX144" fmla="*/ 7699 w 10000"/>
                <a:gd name="connsiteY144" fmla="*/ 9407 h 10000"/>
                <a:gd name="connsiteX145" fmla="*/ 7699 w 10000"/>
                <a:gd name="connsiteY145" fmla="*/ 9407 h 10000"/>
                <a:gd name="connsiteX146" fmla="*/ 7699 w 10000"/>
                <a:gd name="connsiteY146" fmla="*/ 9381 h 10000"/>
                <a:gd name="connsiteX147" fmla="*/ 7699 w 10000"/>
                <a:gd name="connsiteY147" fmla="*/ 9381 h 10000"/>
                <a:gd name="connsiteX148" fmla="*/ 7577 w 10000"/>
                <a:gd name="connsiteY148" fmla="*/ 8649 h 10000"/>
                <a:gd name="connsiteX149" fmla="*/ 7463 w 10000"/>
                <a:gd name="connsiteY149" fmla="*/ 7967 h 10000"/>
                <a:gd name="connsiteX150" fmla="*/ 7393 w 10000"/>
                <a:gd name="connsiteY150" fmla="*/ 7361 h 10000"/>
                <a:gd name="connsiteX151" fmla="*/ 7332 w 10000"/>
                <a:gd name="connsiteY151" fmla="*/ 6806 h 10000"/>
                <a:gd name="connsiteX152" fmla="*/ 7288 w 10000"/>
                <a:gd name="connsiteY152" fmla="*/ 6313 h 10000"/>
                <a:gd name="connsiteX153" fmla="*/ 7262 w 10000"/>
                <a:gd name="connsiteY153" fmla="*/ 5871 h 10000"/>
                <a:gd name="connsiteX154" fmla="*/ 7253 w 10000"/>
                <a:gd name="connsiteY154" fmla="*/ 5480 h 10000"/>
                <a:gd name="connsiteX155" fmla="*/ 7279 w 10000"/>
                <a:gd name="connsiteY155" fmla="*/ 5139 h 10000"/>
                <a:gd name="connsiteX156" fmla="*/ 7297 w 10000"/>
                <a:gd name="connsiteY156" fmla="*/ 4836 h 10000"/>
                <a:gd name="connsiteX157" fmla="*/ 7340 w 10000"/>
                <a:gd name="connsiteY157" fmla="*/ 4583 h 10000"/>
                <a:gd name="connsiteX158" fmla="*/ 7402 w 10000"/>
                <a:gd name="connsiteY158" fmla="*/ 4394 h 10000"/>
                <a:gd name="connsiteX159" fmla="*/ 7437 w 10000"/>
                <a:gd name="connsiteY159" fmla="*/ 4293 h 10000"/>
                <a:gd name="connsiteX160" fmla="*/ 7463 w 10000"/>
                <a:gd name="connsiteY160" fmla="*/ 4217 h 10000"/>
                <a:gd name="connsiteX161" fmla="*/ 7507 w 10000"/>
                <a:gd name="connsiteY161" fmla="*/ 4154 h 10000"/>
                <a:gd name="connsiteX162" fmla="*/ 7550 w 10000"/>
                <a:gd name="connsiteY162" fmla="*/ 4104 h 10000"/>
                <a:gd name="connsiteX163" fmla="*/ 7594 w 10000"/>
                <a:gd name="connsiteY163" fmla="*/ 4053 h 10000"/>
                <a:gd name="connsiteX164" fmla="*/ 7647 w 10000"/>
                <a:gd name="connsiteY164" fmla="*/ 4003 h 10000"/>
                <a:gd name="connsiteX165" fmla="*/ 7699 w 10000"/>
                <a:gd name="connsiteY165" fmla="*/ 3990 h 10000"/>
                <a:gd name="connsiteX166" fmla="*/ 7752 w 10000"/>
                <a:gd name="connsiteY166" fmla="*/ 3965 h 10000"/>
                <a:gd name="connsiteX167" fmla="*/ 7857 w 10000"/>
                <a:gd name="connsiteY167" fmla="*/ 3939 h 10000"/>
                <a:gd name="connsiteX168" fmla="*/ 7857 w 10000"/>
                <a:gd name="connsiteY168" fmla="*/ 3939 h 10000"/>
                <a:gd name="connsiteX169" fmla="*/ 7857 w 10000"/>
                <a:gd name="connsiteY169" fmla="*/ 3939 h 10000"/>
                <a:gd name="connsiteX170" fmla="*/ 7857 w 10000"/>
                <a:gd name="connsiteY170" fmla="*/ 3939 h 10000"/>
                <a:gd name="connsiteX171" fmla="*/ 7857 w 10000"/>
                <a:gd name="connsiteY171" fmla="*/ 3939 h 10000"/>
                <a:gd name="connsiteX172" fmla="*/ 7857 w 10000"/>
                <a:gd name="connsiteY172" fmla="*/ 3939 h 10000"/>
                <a:gd name="connsiteX173" fmla="*/ 7857 w 10000"/>
                <a:gd name="connsiteY173" fmla="*/ 3939 h 10000"/>
                <a:gd name="connsiteX174" fmla="*/ 7857 w 10000"/>
                <a:gd name="connsiteY174" fmla="*/ 3939 h 10000"/>
                <a:gd name="connsiteX175" fmla="*/ 7927 w 10000"/>
                <a:gd name="connsiteY175" fmla="*/ 3939 h 10000"/>
                <a:gd name="connsiteX176" fmla="*/ 7997 w 10000"/>
                <a:gd name="connsiteY176" fmla="*/ 3965 h 10000"/>
                <a:gd name="connsiteX177" fmla="*/ 8136 w 10000"/>
                <a:gd name="connsiteY177" fmla="*/ 4028 h 10000"/>
                <a:gd name="connsiteX178" fmla="*/ 8294 w 10000"/>
                <a:gd name="connsiteY178" fmla="*/ 4116 h 10000"/>
                <a:gd name="connsiteX179" fmla="*/ 8443 w 10000"/>
                <a:gd name="connsiteY179" fmla="*/ 4242 h 10000"/>
                <a:gd name="connsiteX180" fmla="*/ 8443 w 10000"/>
                <a:gd name="connsiteY180" fmla="*/ 4242 h 10000"/>
                <a:gd name="connsiteX181" fmla="*/ 8451 w 10000"/>
                <a:gd name="connsiteY181" fmla="*/ 4242 h 10000"/>
                <a:gd name="connsiteX182" fmla="*/ 8451 w 10000"/>
                <a:gd name="connsiteY182" fmla="*/ 4242 h 10000"/>
                <a:gd name="connsiteX183" fmla="*/ 8451 w 10000"/>
                <a:gd name="connsiteY183" fmla="*/ 4255 h 10000"/>
                <a:gd name="connsiteX184" fmla="*/ 8451 w 10000"/>
                <a:gd name="connsiteY184" fmla="*/ 4255 h 10000"/>
                <a:gd name="connsiteX185" fmla="*/ 8451 w 10000"/>
                <a:gd name="connsiteY185" fmla="*/ 4255 h 10000"/>
                <a:gd name="connsiteX186" fmla="*/ 8495 w 10000"/>
                <a:gd name="connsiteY186" fmla="*/ 4268 h 10000"/>
                <a:gd name="connsiteX187" fmla="*/ 8495 w 10000"/>
                <a:gd name="connsiteY187" fmla="*/ 4268 h 10000"/>
                <a:gd name="connsiteX188" fmla="*/ 8495 w 10000"/>
                <a:gd name="connsiteY188" fmla="*/ 4280 h 10000"/>
                <a:gd name="connsiteX189" fmla="*/ 8495 w 10000"/>
                <a:gd name="connsiteY189" fmla="*/ 4280 h 10000"/>
                <a:gd name="connsiteX190" fmla="*/ 8836 w 10000"/>
                <a:gd name="connsiteY190" fmla="*/ 4545 h 10000"/>
                <a:gd name="connsiteX191" fmla="*/ 8976 w 10000"/>
                <a:gd name="connsiteY191" fmla="*/ 4646 h 10000"/>
                <a:gd name="connsiteX192" fmla="*/ 9099 w 10000"/>
                <a:gd name="connsiteY192" fmla="*/ 4722 h 10000"/>
                <a:gd name="connsiteX193" fmla="*/ 9204 w 10000"/>
                <a:gd name="connsiteY193" fmla="*/ 4785 h 10000"/>
                <a:gd name="connsiteX194" fmla="*/ 9300 w 10000"/>
                <a:gd name="connsiteY194" fmla="*/ 4823 h 10000"/>
                <a:gd name="connsiteX195" fmla="*/ 9388 w 10000"/>
                <a:gd name="connsiteY195" fmla="*/ 4848 h 10000"/>
                <a:gd name="connsiteX196" fmla="*/ 9466 w 10000"/>
                <a:gd name="connsiteY196" fmla="*/ 4848 h 10000"/>
                <a:gd name="connsiteX197" fmla="*/ 9466 w 10000"/>
                <a:gd name="connsiteY197" fmla="*/ 4848 h 10000"/>
                <a:gd name="connsiteX198" fmla="*/ 9484 w 10000"/>
                <a:gd name="connsiteY198" fmla="*/ 4848 h 10000"/>
                <a:gd name="connsiteX199" fmla="*/ 9484 w 10000"/>
                <a:gd name="connsiteY199" fmla="*/ 4848 h 10000"/>
                <a:gd name="connsiteX200" fmla="*/ 9484 w 10000"/>
                <a:gd name="connsiteY200" fmla="*/ 4848 h 10000"/>
                <a:gd name="connsiteX201" fmla="*/ 9484 w 10000"/>
                <a:gd name="connsiteY201" fmla="*/ 4848 h 10000"/>
                <a:gd name="connsiteX202" fmla="*/ 9580 w 10000"/>
                <a:gd name="connsiteY202" fmla="*/ 4836 h 10000"/>
                <a:gd name="connsiteX203" fmla="*/ 9668 w 10000"/>
                <a:gd name="connsiteY203" fmla="*/ 4798 h 10000"/>
                <a:gd name="connsiteX204" fmla="*/ 9738 w 10000"/>
                <a:gd name="connsiteY204" fmla="*/ 4747 h 10000"/>
                <a:gd name="connsiteX205" fmla="*/ 9799 w 10000"/>
                <a:gd name="connsiteY205" fmla="*/ 4659 h 10000"/>
                <a:gd name="connsiteX206" fmla="*/ 9799 w 10000"/>
                <a:gd name="connsiteY206" fmla="*/ 4659 h 10000"/>
                <a:gd name="connsiteX207" fmla="*/ 9799 w 10000"/>
                <a:gd name="connsiteY207" fmla="*/ 4659 h 10000"/>
                <a:gd name="connsiteX208" fmla="*/ 9799 w 10000"/>
                <a:gd name="connsiteY208" fmla="*/ 4659 h 10000"/>
                <a:gd name="connsiteX209" fmla="*/ 9799 w 10000"/>
                <a:gd name="connsiteY209" fmla="*/ 4659 h 10000"/>
                <a:gd name="connsiteX210" fmla="*/ 9799 w 10000"/>
                <a:gd name="connsiteY210" fmla="*/ 4659 h 10000"/>
                <a:gd name="connsiteX211" fmla="*/ 9816 w 10000"/>
                <a:gd name="connsiteY211" fmla="*/ 4659 h 10000"/>
                <a:gd name="connsiteX212" fmla="*/ 9816 w 10000"/>
                <a:gd name="connsiteY212" fmla="*/ 4659 h 10000"/>
                <a:gd name="connsiteX213" fmla="*/ 9816 w 10000"/>
                <a:gd name="connsiteY213" fmla="*/ 4659 h 10000"/>
                <a:gd name="connsiteX214" fmla="*/ 9816 w 10000"/>
                <a:gd name="connsiteY214" fmla="*/ 4659 h 10000"/>
                <a:gd name="connsiteX215" fmla="*/ 9816 w 10000"/>
                <a:gd name="connsiteY215" fmla="*/ 4646 h 10000"/>
                <a:gd name="connsiteX216" fmla="*/ 9816 w 10000"/>
                <a:gd name="connsiteY216" fmla="*/ 4646 h 10000"/>
                <a:gd name="connsiteX217" fmla="*/ 9816 w 10000"/>
                <a:gd name="connsiteY217" fmla="*/ 4646 h 10000"/>
                <a:gd name="connsiteX218" fmla="*/ 9816 w 10000"/>
                <a:gd name="connsiteY218" fmla="*/ 4646 h 10000"/>
                <a:gd name="connsiteX219" fmla="*/ 9816 w 10000"/>
                <a:gd name="connsiteY219" fmla="*/ 4646 h 10000"/>
                <a:gd name="connsiteX220" fmla="*/ 9816 w 10000"/>
                <a:gd name="connsiteY220" fmla="*/ 4646 h 10000"/>
                <a:gd name="connsiteX221" fmla="*/ 9816 w 10000"/>
                <a:gd name="connsiteY221" fmla="*/ 4646 h 10000"/>
                <a:gd name="connsiteX222" fmla="*/ 9816 w 10000"/>
                <a:gd name="connsiteY222" fmla="*/ 4646 h 10000"/>
                <a:gd name="connsiteX223" fmla="*/ 9816 w 10000"/>
                <a:gd name="connsiteY223" fmla="*/ 4646 h 10000"/>
                <a:gd name="connsiteX224" fmla="*/ 9816 w 10000"/>
                <a:gd name="connsiteY224" fmla="*/ 4646 h 10000"/>
                <a:gd name="connsiteX225" fmla="*/ 9843 w 10000"/>
                <a:gd name="connsiteY225" fmla="*/ 4583 h 10000"/>
                <a:gd name="connsiteX226" fmla="*/ 9886 w 10000"/>
                <a:gd name="connsiteY226" fmla="*/ 4495 h 10000"/>
                <a:gd name="connsiteX227" fmla="*/ 9921 w 10000"/>
                <a:gd name="connsiteY227" fmla="*/ 4369 h 10000"/>
                <a:gd name="connsiteX228" fmla="*/ 9948 w 10000"/>
                <a:gd name="connsiteY228" fmla="*/ 4217 h 10000"/>
                <a:gd name="connsiteX229" fmla="*/ 9983 w 10000"/>
                <a:gd name="connsiteY229" fmla="*/ 4040 h 10000"/>
                <a:gd name="connsiteX230" fmla="*/ 10000 w 10000"/>
                <a:gd name="connsiteY230" fmla="*/ 3851 h 10000"/>
                <a:gd name="connsiteX231" fmla="*/ 10000 w 10000"/>
                <a:gd name="connsiteY231" fmla="*/ 3649 h 10000"/>
                <a:gd name="connsiteX232" fmla="*/ 10000 w 10000"/>
                <a:gd name="connsiteY232" fmla="*/ 3460 h 10000"/>
                <a:gd name="connsiteX233" fmla="*/ 9983 w 10000"/>
                <a:gd name="connsiteY233" fmla="*/ 3258 h 10000"/>
                <a:gd name="connsiteX234" fmla="*/ 9939 w 10000"/>
                <a:gd name="connsiteY234" fmla="*/ 3068 h 10000"/>
                <a:gd name="connsiteX235" fmla="*/ 9886 w 10000"/>
                <a:gd name="connsiteY235" fmla="*/ 2904 h 10000"/>
                <a:gd name="connsiteX236" fmla="*/ 9843 w 10000"/>
                <a:gd name="connsiteY236" fmla="*/ 2816 h 10000"/>
                <a:gd name="connsiteX237" fmla="*/ 9799 w 10000"/>
                <a:gd name="connsiteY237" fmla="*/ 2753 h 10000"/>
                <a:gd name="connsiteX238" fmla="*/ 9755 w 10000"/>
                <a:gd name="connsiteY238" fmla="*/ 2677 h 10000"/>
                <a:gd name="connsiteX239" fmla="*/ 9694 w 10000"/>
                <a:gd name="connsiteY239" fmla="*/ 2614 h 10000"/>
                <a:gd name="connsiteX240" fmla="*/ 9633 w 10000"/>
                <a:gd name="connsiteY240" fmla="*/ 2551 h 10000"/>
                <a:gd name="connsiteX241" fmla="*/ 9571 w 10000"/>
                <a:gd name="connsiteY241" fmla="*/ 2500 h 10000"/>
                <a:gd name="connsiteX242" fmla="*/ 9484 w 10000"/>
                <a:gd name="connsiteY242" fmla="*/ 2475 h 10000"/>
                <a:gd name="connsiteX243" fmla="*/ 9396 w 10000"/>
                <a:gd name="connsiteY243" fmla="*/ 2449 h 10000"/>
                <a:gd name="connsiteX244" fmla="*/ 9300 w 10000"/>
                <a:gd name="connsiteY244" fmla="*/ 2424 h 10000"/>
                <a:gd name="connsiteX245" fmla="*/ 9195 w 10000"/>
                <a:gd name="connsiteY245" fmla="*/ 2424 h 10000"/>
                <a:gd name="connsiteX246" fmla="*/ 9195 w 10000"/>
                <a:gd name="connsiteY246" fmla="*/ 2424 h 10000"/>
                <a:gd name="connsiteX247" fmla="*/ 9195 w 10000"/>
                <a:gd name="connsiteY247" fmla="*/ 2424 h 10000"/>
                <a:gd name="connsiteX248" fmla="*/ 9195 w 10000"/>
                <a:gd name="connsiteY248" fmla="*/ 2424 h 10000"/>
                <a:gd name="connsiteX249" fmla="*/ 9195 w 10000"/>
                <a:gd name="connsiteY249" fmla="*/ 2424 h 10000"/>
                <a:gd name="connsiteX250" fmla="*/ 9195 w 10000"/>
                <a:gd name="connsiteY250" fmla="*/ 2424 h 10000"/>
                <a:gd name="connsiteX251" fmla="*/ 9081 w 10000"/>
                <a:gd name="connsiteY251" fmla="*/ 2424 h 10000"/>
                <a:gd name="connsiteX252" fmla="*/ 8941 w 10000"/>
                <a:gd name="connsiteY252" fmla="*/ 2462 h 10000"/>
                <a:gd name="connsiteX253" fmla="*/ 8801 w 10000"/>
                <a:gd name="connsiteY253" fmla="*/ 2487 h 10000"/>
                <a:gd name="connsiteX254" fmla="*/ 8644 w 10000"/>
                <a:gd name="connsiteY254" fmla="*/ 2551 h 10000"/>
                <a:gd name="connsiteX255" fmla="*/ 8644 w 10000"/>
                <a:gd name="connsiteY255" fmla="*/ 2551 h 10000"/>
                <a:gd name="connsiteX256" fmla="*/ 8635 w 10000"/>
                <a:gd name="connsiteY256" fmla="*/ 2551 h 10000"/>
                <a:gd name="connsiteX257" fmla="*/ 8635 w 10000"/>
                <a:gd name="connsiteY257" fmla="*/ 2551 h 10000"/>
                <a:gd name="connsiteX258" fmla="*/ 8626 w 10000"/>
                <a:gd name="connsiteY258" fmla="*/ 2551 h 10000"/>
                <a:gd name="connsiteX259" fmla="*/ 8626 w 10000"/>
                <a:gd name="connsiteY259" fmla="*/ 2551 h 10000"/>
                <a:gd name="connsiteX260" fmla="*/ 8443 w 10000"/>
                <a:gd name="connsiteY260" fmla="*/ 2614 h 10000"/>
                <a:gd name="connsiteX261" fmla="*/ 8276 w 10000"/>
                <a:gd name="connsiteY261" fmla="*/ 2664 h 10000"/>
                <a:gd name="connsiteX262" fmla="*/ 8110 w 10000"/>
                <a:gd name="connsiteY262" fmla="*/ 2689 h 10000"/>
                <a:gd name="connsiteX263" fmla="*/ 7979 w 10000"/>
                <a:gd name="connsiteY263" fmla="*/ 2689 h 10000"/>
                <a:gd name="connsiteX264" fmla="*/ 7979 w 10000"/>
                <a:gd name="connsiteY264" fmla="*/ 2689 h 10000"/>
                <a:gd name="connsiteX265" fmla="*/ 7979 w 10000"/>
                <a:gd name="connsiteY265" fmla="*/ 2689 h 10000"/>
                <a:gd name="connsiteX266" fmla="*/ 7979 w 10000"/>
                <a:gd name="connsiteY266" fmla="*/ 2689 h 10000"/>
                <a:gd name="connsiteX267" fmla="*/ 7979 w 10000"/>
                <a:gd name="connsiteY267" fmla="*/ 2689 h 10000"/>
                <a:gd name="connsiteX268" fmla="*/ 7979 w 10000"/>
                <a:gd name="connsiteY268" fmla="*/ 2689 h 10000"/>
                <a:gd name="connsiteX269" fmla="*/ 7979 w 10000"/>
                <a:gd name="connsiteY269" fmla="*/ 2689 h 10000"/>
                <a:gd name="connsiteX270" fmla="*/ 7979 w 10000"/>
                <a:gd name="connsiteY270" fmla="*/ 2689 h 10000"/>
                <a:gd name="connsiteX271" fmla="*/ 7848 w 10000"/>
                <a:gd name="connsiteY271" fmla="*/ 2689 h 10000"/>
                <a:gd name="connsiteX272" fmla="*/ 7743 w 10000"/>
                <a:gd name="connsiteY272" fmla="*/ 2677 h 10000"/>
                <a:gd name="connsiteX273" fmla="*/ 7638 w 10000"/>
                <a:gd name="connsiteY273" fmla="*/ 2626 h 10000"/>
                <a:gd name="connsiteX274" fmla="*/ 7542 w 10000"/>
                <a:gd name="connsiteY274" fmla="*/ 2601 h 10000"/>
                <a:gd name="connsiteX275" fmla="*/ 7454 w 10000"/>
                <a:gd name="connsiteY275" fmla="*/ 2538 h 10000"/>
                <a:gd name="connsiteX276" fmla="*/ 7375 w 10000"/>
                <a:gd name="connsiteY276" fmla="*/ 2475 h 10000"/>
                <a:gd name="connsiteX277" fmla="*/ 7297 w 10000"/>
                <a:gd name="connsiteY277" fmla="*/ 2399 h 10000"/>
                <a:gd name="connsiteX278" fmla="*/ 7235 w 10000"/>
                <a:gd name="connsiteY278" fmla="*/ 2323 h 10000"/>
                <a:gd name="connsiteX279" fmla="*/ 7174 w 10000"/>
                <a:gd name="connsiteY279" fmla="*/ 2235 h 10000"/>
                <a:gd name="connsiteX280" fmla="*/ 7113 w 10000"/>
                <a:gd name="connsiteY280" fmla="*/ 2134 h 10000"/>
                <a:gd name="connsiteX281" fmla="*/ 7008 w 10000"/>
                <a:gd name="connsiteY281" fmla="*/ 1944 h 10000"/>
                <a:gd name="connsiteX282" fmla="*/ 6929 w 10000"/>
                <a:gd name="connsiteY282" fmla="*/ 1730 h 10000"/>
                <a:gd name="connsiteX283" fmla="*/ 6850 w 10000"/>
                <a:gd name="connsiteY283" fmla="*/ 1515 h 10000"/>
                <a:gd name="connsiteX284" fmla="*/ 6850 w 10000"/>
                <a:gd name="connsiteY284" fmla="*/ 1515 h 10000"/>
                <a:gd name="connsiteX285" fmla="*/ 6842 w 10000"/>
                <a:gd name="connsiteY285" fmla="*/ 1490 h 10000"/>
                <a:gd name="connsiteX286" fmla="*/ 6842 w 10000"/>
                <a:gd name="connsiteY286" fmla="*/ 1490 h 10000"/>
                <a:gd name="connsiteX287" fmla="*/ 6842 w 10000"/>
                <a:gd name="connsiteY287" fmla="*/ 1477 h 10000"/>
                <a:gd name="connsiteX288" fmla="*/ 6842 w 10000"/>
                <a:gd name="connsiteY288" fmla="*/ 1477 h 10000"/>
                <a:gd name="connsiteX289" fmla="*/ 6842 w 10000"/>
                <a:gd name="connsiteY289" fmla="*/ 1477 h 10000"/>
                <a:gd name="connsiteX290" fmla="*/ 6798 w 10000"/>
                <a:gd name="connsiteY290" fmla="*/ 1338 h 10000"/>
                <a:gd name="connsiteX291" fmla="*/ 6780 w 10000"/>
                <a:gd name="connsiteY291" fmla="*/ 1162 h 10000"/>
                <a:gd name="connsiteX292" fmla="*/ 6754 w 10000"/>
                <a:gd name="connsiteY292" fmla="*/ 947 h 10000"/>
                <a:gd name="connsiteX293" fmla="*/ 6754 w 10000"/>
                <a:gd name="connsiteY293" fmla="*/ 720 h 10000"/>
                <a:gd name="connsiteX294" fmla="*/ 6754 w 10000"/>
                <a:gd name="connsiteY294" fmla="*/ 720 h 10000"/>
                <a:gd name="connsiteX295" fmla="*/ 6763 w 10000"/>
                <a:gd name="connsiteY295" fmla="*/ 366 h 10000"/>
                <a:gd name="connsiteX296" fmla="*/ 6789 w 10000"/>
                <a:gd name="connsiteY296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2957 w 10000"/>
                <a:gd name="connsiteY55" fmla="*/ 6301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167 w 10000"/>
                <a:gd name="connsiteY58" fmla="*/ 6225 h 10000"/>
                <a:gd name="connsiteX59" fmla="*/ 3167 w 10000"/>
                <a:gd name="connsiteY59" fmla="*/ 6212 h 10000"/>
                <a:gd name="connsiteX60" fmla="*/ 3167 w 10000"/>
                <a:gd name="connsiteY60" fmla="*/ 6212 h 10000"/>
                <a:gd name="connsiteX61" fmla="*/ 3176 w 10000"/>
                <a:gd name="connsiteY61" fmla="*/ 6212 h 10000"/>
                <a:gd name="connsiteX62" fmla="*/ 3176 w 10000"/>
                <a:gd name="connsiteY62" fmla="*/ 6212 h 10000"/>
                <a:gd name="connsiteX63" fmla="*/ 3176 w 10000"/>
                <a:gd name="connsiteY63" fmla="*/ 6212 h 10000"/>
                <a:gd name="connsiteX64" fmla="*/ 3176 w 10000"/>
                <a:gd name="connsiteY64" fmla="*/ 6212 h 10000"/>
                <a:gd name="connsiteX65" fmla="*/ 3342 w 10000"/>
                <a:gd name="connsiteY65" fmla="*/ 6162 h 10000"/>
                <a:gd name="connsiteX66" fmla="*/ 3473 w 10000"/>
                <a:gd name="connsiteY66" fmla="*/ 6136 h 10000"/>
                <a:gd name="connsiteX67" fmla="*/ 3613 w 10000"/>
                <a:gd name="connsiteY67" fmla="*/ 6124 h 10000"/>
                <a:gd name="connsiteX68" fmla="*/ 3736 w 10000"/>
                <a:gd name="connsiteY68" fmla="*/ 6124 h 10000"/>
                <a:gd name="connsiteX69" fmla="*/ 3736 w 10000"/>
                <a:gd name="connsiteY69" fmla="*/ 6124 h 10000"/>
                <a:gd name="connsiteX70" fmla="*/ 3736 w 10000"/>
                <a:gd name="connsiteY70" fmla="*/ 6124 h 10000"/>
                <a:gd name="connsiteX71" fmla="*/ 3736 w 10000"/>
                <a:gd name="connsiteY71" fmla="*/ 6124 h 10000"/>
                <a:gd name="connsiteX72" fmla="*/ 3736 w 10000"/>
                <a:gd name="connsiteY72" fmla="*/ 6124 h 10000"/>
                <a:gd name="connsiteX73" fmla="*/ 3736 w 10000"/>
                <a:gd name="connsiteY73" fmla="*/ 6124 h 10000"/>
                <a:gd name="connsiteX74" fmla="*/ 3736 w 10000"/>
                <a:gd name="connsiteY74" fmla="*/ 6124 h 10000"/>
                <a:gd name="connsiteX75" fmla="*/ 3841 w 10000"/>
                <a:gd name="connsiteY75" fmla="*/ 6124 h 10000"/>
                <a:gd name="connsiteX76" fmla="*/ 3937 w 10000"/>
                <a:gd name="connsiteY76" fmla="*/ 6136 h 10000"/>
                <a:gd name="connsiteX77" fmla="*/ 4016 w 10000"/>
                <a:gd name="connsiteY77" fmla="*/ 6187 h 10000"/>
                <a:gd name="connsiteX78" fmla="*/ 4086 w 10000"/>
                <a:gd name="connsiteY78" fmla="*/ 6225 h 10000"/>
                <a:gd name="connsiteX79" fmla="*/ 4147 w 10000"/>
                <a:gd name="connsiteY79" fmla="*/ 6275 h 10000"/>
                <a:gd name="connsiteX80" fmla="*/ 4191 w 10000"/>
                <a:gd name="connsiteY80" fmla="*/ 6351 h 10000"/>
                <a:gd name="connsiteX81" fmla="*/ 4217 w 10000"/>
                <a:gd name="connsiteY81" fmla="*/ 6427 h 10000"/>
                <a:gd name="connsiteX82" fmla="*/ 4252 w 10000"/>
                <a:gd name="connsiteY82" fmla="*/ 6515 h 10000"/>
                <a:gd name="connsiteX83" fmla="*/ 4261 w 10000"/>
                <a:gd name="connsiteY83" fmla="*/ 6616 h 10000"/>
                <a:gd name="connsiteX84" fmla="*/ 4269 w 10000"/>
                <a:gd name="connsiteY84" fmla="*/ 6717 h 10000"/>
                <a:gd name="connsiteX85" fmla="*/ 4269 w 10000"/>
                <a:gd name="connsiteY85" fmla="*/ 6843 h 10000"/>
                <a:gd name="connsiteX86" fmla="*/ 4261 w 10000"/>
                <a:gd name="connsiteY86" fmla="*/ 6957 h 10000"/>
                <a:gd name="connsiteX87" fmla="*/ 4217 w 10000"/>
                <a:gd name="connsiteY87" fmla="*/ 7235 h 10000"/>
                <a:gd name="connsiteX88" fmla="*/ 4164 w 10000"/>
                <a:gd name="connsiteY88" fmla="*/ 7551 h 10000"/>
                <a:gd name="connsiteX89" fmla="*/ 4164 w 10000"/>
                <a:gd name="connsiteY89" fmla="*/ 7551 h 10000"/>
                <a:gd name="connsiteX90" fmla="*/ 4156 w 10000"/>
                <a:gd name="connsiteY90" fmla="*/ 7551 h 10000"/>
                <a:gd name="connsiteX91" fmla="*/ 4156 w 10000"/>
                <a:gd name="connsiteY91" fmla="*/ 7551 h 10000"/>
                <a:gd name="connsiteX92" fmla="*/ 4156 w 10000"/>
                <a:gd name="connsiteY92" fmla="*/ 7563 h 10000"/>
                <a:gd name="connsiteX93" fmla="*/ 4156 w 10000"/>
                <a:gd name="connsiteY93" fmla="*/ 7563 h 10000"/>
                <a:gd name="connsiteX94" fmla="*/ 4156 w 10000"/>
                <a:gd name="connsiteY94" fmla="*/ 7563 h 10000"/>
                <a:gd name="connsiteX95" fmla="*/ 4156 w 10000"/>
                <a:gd name="connsiteY95" fmla="*/ 7563 h 10000"/>
                <a:gd name="connsiteX96" fmla="*/ 4156 w 10000"/>
                <a:gd name="connsiteY96" fmla="*/ 7576 h 10000"/>
                <a:gd name="connsiteX97" fmla="*/ 4156 w 10000"/>
                <a:gd name="connsiteY97" fmla="*/ 7576 h 10000"/>
                <a:gd name="connsiteX98" fmla="*/ 4156 w 10000"/>
                <a:gd name="connsiteY98" fmla="*/ 7576 h 10000"/>
                <a:gd name="connsiteX99" fmla="*/ 4156 w 10000"/>
                <a:gd name="connsiteY99" fmla="*/ 7576 h 10000"/>
                <a:gd name="connsiteX100" fmla="*/ 4156 w 10000"/>
                <a:gd name="connsiteY100" fmla="*/ 7588 h 10000"/>
                <a:gd name="connsiteX101" fmla="*/ 4156 w 10000"/>
                <a:gd name="connsiteY101" fmla="*/ 7588 h 10000"/>
                <a:gd name="connsiteX102" fmla="*/ 4156 w 10000"/>
                <a:gd name="connsiteY102" fmla="*/ 7588 h 10000"/>
                <a:gd name="connsiteX103" fmla="*/ 4156 w 10000"/>
                <a:gd name="connsiteY103" fmla="*/ 7588 h 10000"/>
                <a:gd name="connsiteX104" fmla="*/ 4147 w 10000"/>
                <a:gd name="connsiteY104" fmla="*/ 7601 h 10000"/>
                <a:gd name="connsiteX105" fmla="*/ 4147 w 10000"/>
                <a:gd name="connsiteY105" fmla="*/ 7601 h 10000"/>
                <a:gd name="connsiteX106" fmla="*/ 4147 w 10000"/>
                <a:gd name="connsiteY106" fmla="*/ 7601 h 10000"/>
                <a:gd name="connsiteX107" fmla="*/ 4147 w 10000"/>
                <a:gd name="connsiteY107" fmla="*/ 7601 h 10000"/>
                <a:gd name="connsiteX108" fmla="*/ 4147 w 10000"/>
                <a:gd name="connsiteY108" fmla="*/ 7601 h 10000"/>
                <a:gd name="connsiteX109" fmla="*/ 4147 w 10000"/>
                <a:gd name="connsiteY109" fmla="*/ 7601 h 10000"/>
                <a:gd name="connsiteX110" fmla="*/ 4103 w 10000"/>
                <a:gd name="connsiteY110" fmla="*/ 7803 h 10000"/>
                <a:gd name="connsiteX111" fmla="*/ 4068 w 10000"/>
                <a:gd name="connsiteY111" fmla="*/ 8005 h 10000"/>
                <a:gd name="connsiteX112" fmla="*/ 4051 w 10000"/>
                <a:gd name="connsiteY112" fmla="*/ 8207 h 10000"/>
                <a:gd name="connsiteX113" fmla="*/ 4024 w 10000"/>
                <a:gd name="connsiteY113" fmla="*/ 8422 h 10000"/>
                <a:gd name="connsiteX114" fmla="*/ 4016 w 10000"/>
                <a:gd name="connsiteY114" fmla="*/ 8611 h 10000"/>
                <a:gd name="connsiteX115" fmla="*/ 4016 w 10000"/>
                <a:gd name="connsiteY115" fmla="*/ 8813 h 10000"/>
                <a:gd name="connsiteX116" fmla="*/ 4024 w 10000"/>
                <a:gd name="connsiteY116" fmla="*/ 9003 h 10000"/>
                <a:gd name="connsiteX117" fmla="*/ 4051 w 10000"/>
                <a:gd name="connsiteY117" fmla="*/ 9179 h 10000"/>
                <a:gd name="connsiteX118" fmla="*/ 4086 w 10000"/>
                <a:gd name="connsiteY118" fmla="*/ 9356 h 10000"/>
                <a:gd name="connsiteX119" fmla="*/ 4121 w 10000"/>
                <a:gd name="connsiteY119" fmla="*/ 9508 h 10000"/>
                <a:gd name="connsiteX120" fmla="*/ 4191 w 10000"/>
                <a:gd name="connsiteY120" fmla="*/ 9646 h 10000"/>
                <a:gd name="connsiteX121" fmla="*/ 4269 w 10000"/>
                <a:gd name="connsiteY121" fmla="*/ 9760 h 10000"/>
                <a:gd name="connsiteX122" fmla="*/ 4366 w 10000"/>
                <a:gd name="connsiteY122" fmla="*/ 9861 h 10000"/>
                <a:gd name="connsiteX123" fmla="*/ 4471 w 10000"/>
                <a:gd name="connsiteY123" fmla="*/ 9937 h 10000"/>
                <a:gd name="connsiteX124" fmla="*/ 4611 w 10000"/>
                <a:gd name="connsiteY124" fmla="*/ 9975 h 10000"/>
                <a:gd name="connsiteX125" fmla="*/ 4759 w 10000"/>
                <a:gd name="connsiteY125" fmla="*/ 10000 h 10000"/>
                <a:gd name="connsiteX126" fmla="*/ 4759 w 10000"/>
                <a:gd name="connsiteY126" fmla="*/ 10000 h 10000"/>
                <a:gd name="connsiteX127" fmla="*/ 4759 w 10000"/>
                <a:gd name="connsiteY127" fmla="*/ 10000 h 10000"/>
                <a:gd name="connsiteX128" fmla="*/ 4759 w 10000"/>
                <a:gd name="connsiteY128" fmla="*/ 10000 h 10000"/>
                <a:gd name="connsiteX129" fmla="*/ 4759 w 10000"/>
                <a:gd name="connsiteY129" fmla="*/ 10000 h 10000"/>
                <a:gd name="connsiteX130" fmla="*/ 4821 w 10000"/>
                <a:gd name="connsiteY130" fmla="*/ 10000 h 10000"/>
                <a:gd name="connsiteX131" fmla="*/ 4821 w 10000"/>
                <a:gd name="connsiteY131" fmla="*/ 10000 h 10000"/>
                <a:gd name="connsiteX132" fmla="*/ 5136 w 10000"/>
                <a:gd name="connsiteY132" fmla="*/ 9962 h 10000"/>
                <a:gd name="connsiteX133" fmla="*/ 5468 w 10000"/>
                <a:gd name="connsiteY133" fmla="*/ 9924 h 10000"/>
                <a:gd name="connsiteX134" fmla="*/ 6203 w 10000"/>
                <a:gd name="connsiteY134" fmla="*/ 9798 h 10000"/>
                <a:gd name="connsiteX135" fmla="*/ 6982 w 10000"/>
                <a:gd name="connsiteY135" fmla="*/ 9672 h 10000"/>
                <a:gd name="connsiteX136" fmla="*/ 7358 w 10000"/>
                <a:gd name="connsiteY136" fmla="*/ 9621 h 10000"/>
                <a:gd name="connsiteX137" fmla="*/ 7734 w 10000"/>
                <a:gd name="connsiteY137" fmla="*/ 9583 h 10000"/>
                <a:gd name="connsiteX138" fmla="*/ 7734 w 10000"/>
                <a:gd name="connsiteY138" fmla="*/ 9583 h 10000"/>
                <a:gd name="connsiteX139" fmla="*/ 7725 w 10000"/>
                <a:gd name="connsiteY139" fmla="*/ 9508 h 10000"/>
                <a:gd name="connsiteX140" fmla="*/ 7725 w 10000"/>
                <a:gd name="connsiteY140" fmla="*/ 9508 h 10000"/>
                <a:gd name="connsiteX141" fmla="*/ 7725 w 10000"/>
                <a:gd name="connsiteY141" fmla="*/ 9508 h 10000"/>
                <a:gd name="connsiteX142" fmla="*/ 7725 w 10000"/>
                <a:gd name="connsiteY142" fmla="*/ 9508 h 10000"/>
                <a:gd name="connsiteX143" fmla="*/ 7725 w 10000"/>
                <a:gd name="connsiteY143" fmla="*/ 9508 h 10000"/>
                <a:gd name="connsiteX144" fmla="*/ 7699 w 10000"/>
                <a:gd name="connsiteY144" fmla="*/ 9407 h 10000"/>
                <a:gd name="connsiteX145" fmla="*/ 7699 w 10000"/>
                <a:gd name="connsiteY145" fmla="*/ 9407 h 10000"/>
                <a:gd name="connsiteX146" fmla="*/ 7699 w 10000"/>
                <a:gd name="connsiteY146" fmla="*/ 9381 h 10000"/>
                <a:gd name="connsiteX147" fmla="*/ 7699 w 10000"/>
                <a:gd name="connsiteY147" fmla="*/ 9381 h 10000"/>
                <a:gd name="connsiteX148" fmla="*/ 7577 w 10000"/>
                <a:gd name="connsiteY148" fmla="*/ 8649 h 10000"/>
                <a:gd name="connsiteX149" fmla="*/ 7463 w 10000"/>
                <a:gd name="connsiteY149" fmla="*/ 7967 h 10000"/>
                <a:gd name="connsiteX150" fmla="*/ 7393 w 10000"/>
                <a:gd name="connsiteY150" fmla="*/ 7361 h 10000"/>
                <a:gd name="connsiteX151" fmla="*/ 7332 w 10000"/>
                <a:gd name="connsiteY151" fmla="*/ 6806 h 10000"/>
                <a:gd name="connsiteX152" fmla="*/ 7288 w 10000"/>
                <a:gd name="connsiteY152" fmla="*/ 6313 h 10000"/>
                <a:gd name="connsiteX153" fmla="*/ 7262 w 10000"/>
                <a:gd name="connsiteY153" fmla="*/ 5871 h 10000"/>
                <a:gd name="connsiteX154" fmla="*/ 7253 w 10000"/>
                <a:gd name="connsiteY154" fmla="*/ 5480 h 10000"/>
                <a:gd name="connsiteX155" fmla="*/ 7279 w 10000"/>
                <a:gd name="connsiteY155" fmla="*/ 5139 h 10000"/>
                <a:gd name="connsiteX156" fmla="*/ 7297 w 10000"/>
                <a:gd name="connsiteY156" fmla="*/ 4836 h 10000"/>
                <a:gd name="connsiteX157" fmla="*/ 7340 w 10000"/>
                <a:gd name="connsiteY157" fmla="*/ 4583 h 10000"/>
                <a:gd name="connsiteX158" fmla="*/ 7402 w 10000"/>
                <a:gd name="connsiteY158" fmla="*/ 4394 h 10000"/>
                <a:gd name="connsiteX159" fmla="*/ 7437 w 10000"/>
                <a:gd name="connsiteY159" fmla="*/ 4293 h 10000"/>
                <a:gd name="connsiteX160" fmla="*/ 7463 w 10000"/>
                <a:gd name="connsiteY160" fmla="*/ 4217 h 10000"/>
                <a:gd name="connsiteX161" fmla="*/ 7507 w 10000"/>
                <a:gd name="connsiteY161" fmla="*/ 4154 h 10000"/>
                <a:gd name="connsiteX162" fmla="*/ 7550 w 10000"/>
                <a:gd name="connsiteY162" fmla="*/ 4104 h 10000"/>
                <a:gd name="connsiteX163" fmla="*/ 7594 w 10000"/>
                <a:gd name="connsiteY163" fmla="*/ 4053 h 10000"/>
                <a:gd name="connsiteX164" fmla="*/ 7647 w 10000"/>
                <a:gd name="connsiteY164" fmla="*/ 4003 h 10000"/>
                <a:gd name="connsiteX165" fmla="*/ 7699 w 10000"/>
                <a:gd name="connsiteY165" fmla="*/ 3990 h 10000"/>
                <a:gd name="connsiteX166" fmla="*/ 7752 w 10000"/>
                <a:gd name="connsiteY166" fmla="*/ 3965 h 10000"/>
                <a:gd name="connsiteX167" fmla="*/ 7857 w 10000"/>
                <a:gd name="connsiteY167" fmla="*/ 3939 h 10000"/>
                <a:gd name="connsiteX168" fmla="*/ 7857 w 10000"/>
                <a:gd name="connsiteY168" fmla="*/ 3939 h 10000"/>
                <a:gd name="connsiteX169" fmla="*/ 7857 w 10000"/>
                <a:gd name="connsiteY169" fmla="*/ 3939 h 10000"/>
                <a:gd name="connsiteX170" fmla="*/ 7857 w 10000"/>
                <a:gd name="connsiteY170" fmla="*/ 3939 h 10000"/>
                <a:gd name="connsiteX171" fmla="*/ 7857 w 10000"/>
                <a:gd name="connsiteY171" fmla="*/ 3939 h 10000"/>
                <a:gd name="connsiteX172" fmla="*/ 7857 w 10000"/>
                <a:gd name="connsiteY172" fmla="*/ 3939 h 10000"/>
                <a:gd name="connsiteX173" fmla="*/ 7857 w 10000"/>
                <a:gd name="connsiteY173" fmla="*/ 3939 h 10000"/>
                <a:gd name="connsiteX174" fmla="*/ 7857 w 10000"/>
                <a:gd name="connsiteY174" fmla="*/ 3939 h 10000"/>
                <a:gd name="connsiteX175" fmla="*/ 7927 w 10000"/>
                <a:gd name="connsiteY175" fmla="*/ 3939 h 10000"/>
                <a:gd name="connsiteX176" fmla="*/ 7997 w 10000"/>
                <a:gd name="connsiteY176" fmla="*/ 3965 h 10000"/>
                <a:gd name="connsiteX177" fmla="*/ 8136 w 10000"/>
                <a:gd name="connsiteY177" fmla="*/ 4028 h 10000"/>
                <a:gd name="connsiteX178" fmla="*/ 8294 w 10000"/>
                <a:gd name="connsiteY178" fmla="*/ 4116 h 10000"/>
                <a:gd name="connsiteX179" fmla="*/ 8443 w 10000"/>
                <a:gd name="connsiteY179" fmla="*/ 4242 h 10000"/>
                <a:gd name="connsiteX180" fmla="*/ 8443 w 10000"/>
                <a:gd name="connsiteY180" fmla="*/ 4242 h 10000"/>
                <a:gd name="connsiteX181" fmla="*/ 8451 w 10000"/>
                <a:gd name="connsiteY181" fmla="*/ 4242 h 10000"/>
                <a:gd name="connsiteX182" fmla="*/ 8451 w 10000"/>
                <a:gd name="connsiteY182" fmla="*/ 4242 h 10000"/>
                <a:gd name="connsiteX183" fmla="*/ 8451 w 10000"/>
                <a:gd name="connsiteY183" fmla="*/ 4255 h 10000"/>
                <a:gd name="connsiteX184" fmla="*/ 8451 w 10000"/>
                <a:gd name="connsiteY184" fmla="*/ 4255 h 10000"/>
                <a:gd name="connsiteX185" fmla="*/ 8451 w 10000"/>
                <a:gd name="connsiteY185" fmla="*/ 4255 h 10000"/>
                <a:gd name="connsiteX186" fmla="*/ 8495 w 10000"/>
                <a:gd name="connsiteY186" fmla="*/ 4268 h 10000"/>
                <a:gd name="connsiteX187" fmla="*/ 8495 w 10000"/>
                <a:gd name="connsiteY187" fmla="*/ 4268 h 10000"/>
                <a:gd name="connsiteX188" fmla="*/ 8495 w 10000"/>
                <a:gd name="connsiteY188" fmla="*/ 4280 h 10000"/>
                <a:gd name="connsiteX189" fmla="*/ 8495 w 10000"/>
                <a:gd name="connsiteY189" fmla="*/ 4280 h 10000"/>
                <a:gd name="connsiteX190" fmla="*/ 8836 w 10000"/>
                <a:gd name="connsiteY190" fmla="*/ 4545 h 10000"/>
                <a:gd name="connsiteX191" fmla="*/ 8976 w 10000"/>
                <a:gd name="connsiteY191" fmla="*/ 4646 h 10000"/>
                <a:gd name="connsiteX192" fmla="*/ 9099 w 10000"/>
                <a:gd name="connsiteY192" fmla="*/ 4722 h 10000"/>
                <a:gd name="connsiteX193" fmla="*/ 9204 w 10000"/>
                <a:gd name="connsiteY193" fmla="*/ 4785 h 10000"/>
                <a:gd name="connsiteX194" fmla="*/ 9300 w 10000"/>
                <a:gd name="connsiteY194" fmla="*/ 4823 h 10000"/>
                <a:gd name="connsiteX195" fmla="*/ 9388 w 10000"/>
                <a:gd name="connsiteY195" fmla="*/ 4848 h 10000"/>
                <a:gd name="connsiteX196" fmla="*/ 9466 w 10000"/>
                <a:gd name="connsiteY196" fmla="*/ 4848 h 10000"/>
                <a:gd name="connsiteX197" fmla="*/ 9466 w 10000"/>
                <a:gd name="connsiteY197" fmla="*/ 4848 h 10000"/>
                <a:gd name="connsiteX198" fmla="*/ 9484 w 10000"/>
                <a:gd name="connsiteY198" fmla="*/ 4848 h 10000"/>
                <a:gd name="connsiteX199" fmla="*/ 9484 w 10000"/>
                <a:gd name="connsiteY199" fmla="*/ 4848 h 10000"/>
                <a:gd name="connsiteX200" fmla="*/ 9484 w 10000"/>
                <a:gd name="connsiteY200" fmla="*/ 4848 h 10000"/>
                <a:gd name="connsiteX201" fmla="*/ 9484 w 10000"/>
                <a:gd name="connsiteY201" fmla="*/ 4848 h 10000"/>
                <a:gd name="connsiteX202" fmla="*/ 9580 w 10000"/>
                <a:gd name="connsiteY202" fmla="*/ 4836 h 10000"/>
                <a:gd name="connsiteX203" fmla="*/ 9668 w 10000"/>
                <a:gd name="connsiteY203" fmla="*/ 4798 h 10000"/>
                <a:gd name="connsiteX204" fmla="*/ 9738 w 10000"/>
                <a:gd name="connsiteY204" fmla="*/ 4747 h 10000"/>
                <a:gd name="connsiteX205" fmla="*/ 9799 w 10000"/>
                <a:gd name="connsiteY205" fmla="*/ 4659 h 10000"/>
                <a:gd name="connsiteX206" fmla="*/ 9799 w 10000"/>
                <a:gd name="connsiteY206" fmla="*/ 4659 h 10000"/>
                <a:gd name="connsiteX207" fmla="*/ 9799 w 10000"/>
                <a:gd name="connsiteY207" fmla="*/ 4659 h 10000"/>
                <a:gd name="connsiteX208" fmla="*/ 9799 w 10000"/>
                <a:gd name="connsiteY208" fmla="*/ 4659 h 10000"/>
                <a:gd name="connsiteX209" fmla="*/ 9799 w 10000"/>
                <a:gd name="connsiteY209" fmla="*/ 4659 h 10000"/>
                <a:gd name="connsiteX210" fmla="*/ 9799 w 10000"/>
                <a:gd name="connsiteY210" fmla="*/ 4659 h 10000"/>
                <a:gd name="connsiteX211" fmla="*/ 9816 w 10000"/>
                <a:gd name="connsiteY211" fmla="*/ 4659 h 10000"/>
                <a:gd name="connsiteX212" fmla="*/ 9816 w 10000"/>
                <a:gd name="connsiteY212" fmla="*/ 4659 h 10000"/>
                <a:gd name="connsiteX213" fmla="*/ 9816 w 10000"/>
                <a:gd name="connsiteY213" fmla="*/ 4659 h 10000"/>
                <a:gd name="connsiteX214" fmla="*/ 9816 w 10000"/>
                <a:gd name="connsiteY214" fmla="*/ 4659 h 10000"/>
                <a:gd name="connsiteX215" fmla="*/ 9816 w 10000"/>
                <a:gd name="connsiteY215" fmla="*/ 4646 h 10000"/>
                <a:gd name="connsiteX216" fmla="*/ 9816 w 10000"/>
                <a:gd name="connsiteY216" fmla="*/ 4646 h 10000"/>
                <a:gd name="connsiteX217" fmla="*/ 9816 w 10000"/>
                <a:gd name="connsiteY217" fmla="*/ 4646 h 10000"/>
                <a:gd name="connsiteX218" fmla="*/ 9816 w 10000"/>
                <a:gd name="connsiteY218" fmla="*/ 4646 h 10000"/>
                <a:gd name="connsiteX219" fmla="*/ 9816 w 10000"/>
                <a:gd name="connsiteY219" fmla="*/ 4646 h 10000"/>
                <a:gd name="connsiteX220" fmla="*/ 9816 w 10000"/>
                <a:gd name="connsiteY220" fmla="*/ 4646 h 10000"/>
                <a:gd name="connsiteX221" fmla="*/ 9816 w 10000"/>
                <a:gd name="connsiteY221" fmla="*/ 4646 h 10000"/>
                <a:gd name="connsiteX222" fmla="*/ 9816 w 10000"/>
                <a:gd name="connsiteY222" fmla="*/ 4646 h 10000"/>
                <a:gd name="connsiteX223" fmla="*/ 9816 w 10000"/>
                <a:gd name="connsiteY223" fmla="*/ 4646 h 10000"/>
                <a:gd name="connsiteX224" fmla="*/ 9816 w 10000"/>
                <a:gd name="connsiteY224" fmla="*/ 4646 h 10000"/>
                <a:gd name="connsiteX225" fmla="*/ 9843 w 10000"/>
                <a:gd name="connsiteY225" fmla="*/ 4583 h 10000"/>
                <a:gd name="connsiteX226" fmla="*/ 9886 w 10000"/>
                <a:gd name="connsiteY226" fmla="*/ 4495 h 10000"/>
                <a:gd name="connsiteX227" fmla="*/ 9921 w 10000"/>
                <a:gd name="connsiteY227" fmla="*/ 4369 h 10000"/>
                <a:gd name="connsiteX228" fmla="*/ 9948 w 10000"/>
                <a:gd name="connsiteY228" fmla="*/ 4217 h 10000"/>
                <a:gd name="connsiteX229" fmla="*/ 9983 w 10000"/>
                <a:gd name="connsiteY229" fmla="*/ 4040 h 10000"/>
                <a:gd name="connsiteX230" fmla="*/ 10000 w 10000"/>
                <a:gd name="connsiteY230" fmla="*/ 3851 h 10000"/>
                <a:gd name="connsiteX231" fmla="*/ 10000 w 10000"/>
                <a:gd name="connsiteY231" fmla="*/ 3649 h 10000"/>
                <a:gd name="connsiteX232" fmla="*/ 10000 w 10000"/>
                <a:gd name="connsiteY232" fmla="*/ 3460 h 10000"/>
                <a:gd name="connsiteX233" fmla="*/ 9983 w 10000"/>
                <a:gd name="connsiteY233" fmla="*/ 3258 h 10000"/>
                <a:gd name="connsiteX234" fmla="*/ 9939 w 10000"/>
                <a:gd name="connsiteY234" fmla="*/ 3068 h 10000"/>
                <a:gd name="connsiteX235" fmla="*/ 9886 w 10000"/>
                <a:gd name="connsiteY235" fmla="*/ 2904 h 10000"/>
                <a:gd name="connsiteX236" fmla="*/ 9843 w 10000"/>
                <a:gd name="connsiteY236" fmla="*/ 2816 h 10000"/>
                <a:gd name="connsiteX237" fmla="*/ 9799 w 10000"/>
                <a:gd name="connsiteY237" fmla="*/ 2753 h 10000"/>
                <a:gd name="connsiteX238" fmla="*/ 9755 w 10000"/>
                <a:gd name="connsiteY238" fmla="*/ 2677 h 10000"/>
                <a:gd name="connsiteX239" fmla="*/ 9694 w 10000"/>
                <a:gd name="connsiteY239" fmla="*/ 2614 h 10000"/>
                <a:gd name="connsiteX240" fmla="*/ 9633 w 10000"/>
                <a:gd name="connsiteY240" fmla="*/ 2551 h 10000"/>
                <a:gd name="connsiteX241" fmla="*/ 9571 w 10000"/>
                <a:gd name="connsiteY241" fmla="*/ 2500 h 10000"/>
                <a:gd name="connsiteX242" fmla="*/ 9484 w 10000"/>
                <a:gd name="connsiteY242" fmla="*/ 2475 h 10000"/>
                <a:gd name="connsiteX243" fmla="*/ 9396 w 10000"/>
                <a:gd name="connsiteY243" fmla="*/ 2449 h 10000"/>
                <a:gd name="connsiteX244" fmla="*/ 9300 w 10000"/>
                <a:gd name="connsiteY244" fmla="*/ 2424 h 10000"/>
                <a:gd name="connsiteX245" fmla="*/ 9195 w 10000"/>
                <a:gd name="connsiteY245" fmla="*/ 2424 h 10000"/>
                <a:gd name="connsiteX246" fmla="*/ 9195 w 10000"/>
                <a:gd name="connsiteY246" fmla="*/ 2424 h 10000"/>
                <a:gd name="connsiteX247" fmla="*/ 9195 w 10000"/>
                <a:gd name="connsiteY247" fmla="*/ 2424 h 10000"/>
                <a:gd name="connsiteX248" fmla="*/ 9195 w 10000"/>
                <a:gd name="connsiteY248" fmla="*/ 2424 h 10000"/>
                <a:gd name="connsiteX249" fmla="*/ 9195 w 10000"/>
                <a:gd name="connsiteY249" fmla="*/ 2424 h 10000"/>
                <a:gd name="connsiteX250" fmla="*/ 9195 w 10000"/>
                <a:gd name="connsiteY250" fmla="*/ 2424 h 10000"/>
                <a:gd name="connsiteX251" fmla="*/ 9081 w 10000"/>
                <a:gd name="connsiteY251" fmla="*/ 2424 h 10000"/>
                <a:gd name="connsiteX252" fmla="*/ 8941 w 10000"/>
                <a:gd name="connsiteY252" fmla="*/ 2462 h 10000"/>
                <a:gd name="connsiteX253" fmla="*/ 8801 w 10000"/>
                <a:gd name="connsiteY253" fmla="*/ 2487 h 10000"/>
                <a:gd name="connsiteX254" fmla="*/ 8644 w 10000"/>
                <a:gd name="connsiteY254" fmla="*/ 2551 h 10000"/>
                <a:gd name="connsiteX255" fmla="*/ 8644 w 10000"/>
                <a:gd name="connsiteY255" fmla="*/ 2551 h 10000"/>
                <a:gd name="connsiteX256" fmla="*/ 8635 w 10000"/>
                <a:gd name="connsiteY256" fmla="*/ 2551 h 10000"/>
                <a:gd name="connsiteX257" fmla="*/ 8635 w 10000"/>
                <a:gd name="connsiteY257" fmla="*/ 2551 h 10000"/>
                <a:gd name="connsiteX258" fmla="*/ 8626 w 10000"/>
                <a:gd name="connsiteY258" fmla="*/ 2551 h 10000"/>
                <a:gd name="connsiteX259" fmla="*/ 8626 w 10000"/>
                <a:gd name="connsiteY259" fmla="*/ 2551 h 10000"/>
                <a:gd name="connsiteX260" fmla="*/ 8443 w 10000"/>
                <a:gd name="connsiteY260" fmla="*/ 2614 h 10000"/>
                <a:gd name="connsiteX261" fmla="*/ 8276 w 10000"/>
                <a:gd name="connsiteY261" fmla="*/ 2664 h 10000"/>
                <a:gd name="connsiteX262" fmla="*/ 8110 w 10000"/>
                <a:gd name="connsiteY262" fmla="*/ 2689 h 10000"/>
                <a:gd name="connsiteX263" fmla="*/ 7979 w 10000"/>
                <a:gd name="connsiteY263" fmla="*/ 2689 h 10000"/>
                <a:gd name="connsiteX264" fmla="*/ 7979 w 10000"/>
                <a:gd name="connsiteY264" fmla="*/ 2689 h 10000"/>
                <a:gd name="connsiteX265" fmla="*/ 7979 w 10000"/>
                <a:gd name="connsiteY265" fmla="*/ 2689 h 10000"/>
                <a:gd name="connsiteX266" fmla="*/ 7979 w 10000"/>
                <a:gd name="connsiteY266" fmla="*/ 2689 h 10000"/>
                <a:gd name="connsiteX267" fmla="*/ 7979 w 10000"/>
                <a:gd name="connsiteY267" fmla="*/ 2689 h 10000"/>
                <a:gd name="connsiteX268" fmla="*/ 7979 w 10000"/>
                <a:gd name="connsiteY268" fmla="*/ 2689 h 10000"/>
                <a:gd name="connsiteX269" fmla="*/ 7979 w 10000"/>
                <a:gd name="connsiteY269" fmla="*/ 2689 h 10000"/>
                <a:gd name="connsiteX270" fmla="*/ 7979 w 10000"/>
                <a:gd name="connsiteY270" fmla="*/ 2689 h 10000"/>
                <a:gd name="connsiteX271" fmla="*/ 7848 w 10000"/>
                <a:gd name="connsiteY271" fmla="*/ 2689 h 10000"/>
                <a:gd name="connsiteX272" fmla="*/ 7743 w 10000"/>
                <a:gd name="connsiteY272" fmla="*/ 2677 h 10000"/>
                <a:gd name="connsiteX273" fmla="*/ 7638 w 10000"/>
                <a:gd name="connsiteY273" fmla="*/ 2626 h 10000"/>
                <a:gd name="connsiteX274" fmla="*/ 7542 w 10000"/>
                <a:gd name="connsiteY274" fmla="*/ 2601 h 10000"/>
                <a:gd name="connsiteX275" fmla="*/ 7454 w 10000"/>
                <a:gd name="connsiteY275" fmla="*/ 2538 h 10000"/>
                <a:gd name="connsiteX276" fmla="*/ 7375 w 10000"/>
                <a:gd name="connsiteY276" fmla="*/ 2475 h 10000"/>
                <a:gd name="connsiteX277" fmla="*/ 7297 w 10000"/>
                <a:gd name="connsiteY277" fmla="*/ 2399 h 10000"/>
                <a:gd name="connsiteX278" fmla="*/ 7235 w 10000"/>
                <a:gd name="connsiteY278" fmla="*/ 2323 h 10000"/>
                <a:gd name="connsiteX279" fmla="*/ 7174 w 10000"/>
                <a:gd name="connsiteY279" fmla="*/ 2235 h 10000"/>
                <a:gd name="connsiteX280" fmla="*/ 7113 w 10000"/>
                <a:gd name="connsiteY280" fmla="*/ 2134 h 10000"/>
                <a:gd name="connsiteX281" fmla="*/ 7008 w 10000"/>
                <a:gd name="connsiteY281" fmla="*/ 1944 h 10000"/>
                <a:gd name="connsiteX282" fmla="*/ 6929 w 10000"/>
                <a:gd name="connsiteY282" fmla="*/ 1730 h 10000"/>
                <a:gd name="connsiteX283" fmla="*/ 6850 w 10000"/>
                <a:gd name="connsiteY283" fmla="*/ 1515 h 10000"/>
                <a:gd name="connsiteX284" fmla="*/ 6850 w 10000"/>
                <a:gd name="connsiteY284" fmla="*/ 1515 h 10000"/>
                <a:gd name="connsiteX285" fmla="*/ 6842 w 10000"/>
                <a:gd name="connsiteY285" fmla="*/ 1490 h 10000"/>
                <a:gd name="connsiteX286" fmla="*/ 6842 w 10000"/>
                <a:gd name="connsiteY286" fmla="*/ 1490 h 10000"/>
                <a:gd name="connsiteX287" fmla="*/ 6842 w 10000"/>
                <a:gd name="connsiteY287" fmla="*/ 1477 h 10000"/>
                <a:gd name="connsiteX288" fmla="*/ 6842 w 10000"/>
                <a:gd name="connsiteY288" fmla="*/ 1477 h 10000"/>
                <a:gd name="connsiteX289" fmla="*/ 6842 w 10000"/>
                <a:gd name="connsiteY289" fmla="*/ 1477 h 10000"/>
                <a:gd name="connsiteX290" fmla="*/ 6798 w 10000"/>
                <a:gd name="connsiteY290" fmla="*/ 1338 h 10000"/>
                <a:gd name="connsiteX291" fmla="*/ 6780 w 10000"/>
                <a:gd name="connsiteY291" fmla="*/ 1162 h 10000"/>
                <a:gd name="connsiteX292" fmla="*/ 6754 w 10000"/>
                <a:gd name="connsiteY292" fmla="*/ 947 h 10000"/>
                <a:gd name="connsiteX293" fmla="*/ 6754 w 10000"/>
                <a:gd name="connsiteY293" fmla="*/ 720 h 10000"/>
                <a:gd name="connsiteX294" fmla="*/ 6754 w 10000"/>
                <a:gd name="connsiteY294" fmla="*/ 720 h 10000"/>
                <a:gd name="connsiteX295" fmla="*/ 6763 w 10000"/>
                <a:gd name="connsiteY295" fmla="*/ 366 h 10000"/>
                <a:gd name="connsiteX296" fmla="*/ 6789 w 10000"/>
                <a:gd name="connsiteY296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2957 w 10000"/>
                <a:gd name="connsiteY55" fmla="*/ 6301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167 w 10000"/>
                <a:gd name="connsiteY58" fmla="*/ 6225 h 10000"/>
                <a:gd name="connsiteX59" fmla="*/ 3167 w 10000"/>
                <a:gd name="connsiteY59" fmla="*/ 6212 h 10000"/>
                <a:gd name="connsiteX60" fmla="*/ 3167 w 10000"/>
                <a:gd name="connsiteY60" fmla="*/ 6212 h 10000"/>
                <a:gd name="connsiteX61" fmla="*/ 3176 w 10000"/>
                <a:gd name="connsiteY61" fmla="*/ 6212 h 10000"/>
                <a:gd name="connsiteX62" fmla="*/ 3176 w 10000"/>
                <a:gd name="connsiteY62" fmla="*/ 6212 h 10000"/>
                <a:gd name="connsiteX63" fmla="*/ 3176 w 10000"/>
                <a:gd name="connsiteY63" fmla="*/ 6212 h 10000"/>
                <a:gd name="connsiteX64" fmla="*/ 3176 w 10000"/>
                <a:gd name="connsiteY64" fmla="*/ 6212 h 10000"/>
                <a:gd name="connsiteX65" fmla="*/ 3342 w 10000"/>
                <a:gd name="connsiteY65" fmla="*/ 6162 h 10000"/>
                <a:gd name="connsiteX66" fmla="*/ 3473 w 10000"/>
                <a:gd name="connsiteY66" fmla="*/ 6136 h 10000"/>
                <a:gd name="connsiteX67" fmla="*/ 3613 w 10000"/>
                <a:gd name="connsiteY67" fmla="*/ 6124 h 10000"/>
                <a:gd name="connsiteX68" fmla="*/ 3736 w 10000"/>
                <a:gd name="connsiteY68" fmla="*/ 6124 h 10000"/>
                <a:gd name="connsiteX69" fmla="*/ 3736 w 10000"/>
                <a:gd name="connsiteY69" fmla="*/ 6124 h 10000"/>
                <a:gd name="connsiteX70" fmla="*/ 3736 w 10000"/>
                <a:gd name="connsiteY70" fmla="*/ 6124 h 10000"/>
                <a:gd name="connsiteX71" fmla="*/ 3736 w 10000"/>
                <a:gd name="connsiteY71" fmla="*/ 6124 h 10000"/>
                <a:gd name="connsiteX72" fmla="*/ 3736 w 10000"/>
                <a:gd name="connsiteY72" fmla="*/ 6124 h 10000"/>
                <a:gd name="connsiteX73" fmla="*/ 3736 w 10000"/>
                <a:gd name="connsiteY73" fmla="*/ 6124 h 10000"/>
                <a:gd name="connsiteX74" fmla="*/ 3736 w 10000"/>
                <a:gd name="connsiteY74" fmla="*/ 6124 h 10000"/>
                <a:gd name="connsiteX75" fmla="*/ 3841 w 10000"/>
                <a:gd name="connsiteY75" fmla="*/ 6124 h 10000"/>
                <a:gd name="connsiteX76" fmla="*/ 3937 w 10000"/>
                <a:gd name="connsiteY76" fmla="*/ 6136 h 10000"/>
                <a:gd name="connsiteX77" fmla="*/ 4016 w 10000"/>
                <a:gd name="connsiteY77" fmla="*/ 6187 h 10000"/>
                <a:gd name="connsiteX78" fmla="*/ 4086 w 10000"/>
                <a:gd name="connsiteY78" fmla="*/ 6225 h 10000"/>
                <a:gd name="connsiteX79" fmla="*/ 4147 w 10000"/>
                <a:gd name="connsiteY79" fmla="*/ 6275 h 10000"/>
                <a:gd name="connsiteX80" fmla="*/ 4191 w 10000"/>
                <a:gd name="connsiteY80" fmla="*/ 6351 h 10000"/>
                <a:gd name="connsiteX81" fmla="*/ 4217 w 10000"/>
                <a:gd name="connsiteY81" fmla="*/ 6427 h 10000"/>
                <a:gd name="connsiteX82" fmla="*/ 4252 w 10000"/>
                <a:gd name="connsiteY82" fmla="*/ 6515 h 10000"/>
                <a:gd name="connsiteX83" fmla="*/ 4261 w 10000"/>
                <a:gd name="connsiteY83" fmla="*/ 6616 h 10000"/>
                <a:gd name="connsiteX84" fmla="*/ 4269 w 10000"/>
                <a:gd name="connsiteY84" fmla="*/ 6717 h 10000"/>
                <a:gd name="connsiteX85" fmla="*/ 4269 w 10000"/>
                <a:gd name="connsiteY85" fmla="*/ 6843 h 10000"/>
                <a:gd name="connsiteX86" fmla="*/ 4261 w 10000"/>
                <a:gd name="connsiteY86" fmla="*/ 6957 h 10000"/>
                <a:gd name="connsiteX87" fmla="*/ 4217 w 10000"/>
                <a:gd name="connsiteY87" fmla="*/ 7235 h 10000"/>
                <a:gd name="connsiteX88" fmla="*/ 4164 w 10000"/>
                <a:gd name="connsiteY88" fmla="*/ 7551 h 10000"/>
                <a:gd name="connsiteX89" fmla="*/ 4164 w 10000"/>
                <a:gd name="connsiteY89" fmla="*/ 7551 h 10000"/>
                <a:gd name="connsiteX90" fmla="*/ 4156 w 10000"/>
                <a:gd name="connsiteY90" fmla="*/ 7551 h 10000"/>
                <a:gd name="connsiteX91" fmla="*/ 4156 w 10000"/>
                <a:gd name="connsiteY91" fmla="*/ 7551 h 10000"/>
                <a:gd name="connsiteX92" fmla="*/ 4156 w 10000"/>
                <a:gd name="connsiteY92" fmla="*/ 7563 h 10000"/>
                <a:gd name="connsiteX93" fmla="*/ 4156 w 10000"/>
                <a:gd name="connsiteY93" fmla="*/ 7563 h 10000"/>
                <a:gd name="connsiteX94" fmla="*/ 4156 w 10000"/>
                <a:gd name="connsiteY94" fmla="*/ 7563 h 10000"/>
                <a:gd name="connsiteX95" fmla="*/ 4156 w 10000"/>
                <a:gd name="connsiteY95" fmla="*/ 7563 h 10000"/>
                <a:gd name="connsiteX96" fmla="*/ 4156 w 10000"/>
                <a:gd name="connsiteY96" fmla="*/ 7576 h 10000"/>
                <a:gd name="connsiteX97" fmla="*/ 4156 w 10000"/>
                <a:gd name="connsiteY97" fmla="*/ 7576 h 10000"/>
                <a:gd name="connsiteX98" fmla="*/ 4156 w 10000"/>
                <a:gd name="connsiteY98" fmla="*/ 7576 h 10000"/>
                <a:gd name="connsiteX99" fmla="*/ 4156 w 10000"/>
                <a:gd name="connsiteY99" fmla="*/ 7576 h 10000"/>
                <a:gd name="connsiteX100" fmla="*/ 4156 w 10000"/>
                <a:gd name="connsiteY100" fmla="*/ 7588 h 10000"/>
                <a:gd name="connsiteX101" fmla="*/ 4156 w 10000"/>
                <a:gd name="connsiteY101" fmla="*/ 7588 h 10000"/>
                <a:gd name="connsiteX102" fmla="*/ 4156 w 10000"/>
                <a:gd name="connsiteY102" fmla="*/ 7588 h 10000"/>
                <a:gd name="connsiteX103" fmla="*/ 4156 w 10000"/>
                <a:gd name="connsiteY103" fmla="*/ 7588 h 10000"/>
                <a:gd name="connsiteX104" fmla="*/ 4147 w 10000"/>
                <a:gd name="connsiteY104" fmla="*/ 7601 h 10000"/>
                <a:gd name="connsiteX105" fmla="*/ 4147 w 10000"/>
                <a:gd name="connsiteY105" fmla="*/ 7601 h 10000"/>
                <a:gd name="connsiteX106" fmla="*/ 4147 w 10000"/>
                <a:gd name="connsiteY106" fmla="*/ 7601 h 10000"/>
                <a:gd name="connsiteX107" fmla="*/ 4147 w 10000"/>
                <a:gd name="connsiteY107" fmla="*/ 7601 h 10000"/>
                <a:gd name="connsiteX108" fmla="*/ 4147 w 10000"/>
                <a:gd name="connsiteY108" fmla="*/ 7601 h 10000"/>
                <a:gd name="connsiteX109" fmla="*/ 4147 w 10000"/>
                <a:gd name="connsiteY109" fmla="*/ 7601 h 10000"/>
                <a:gd name="connsiteX110" fmla="*/ 4103 w 10000"/>
                <a:gd name="connsiteY110" fmla="*/ 7803 h 10000"/>
                <a:gd name="connsiteX111" fmla="*/ 4068 w 10000"/>
                <a:gd name="connsiteY111" fmla="*/ 8005 h 10000"/>
                <a:gd name="connsiteX112" fmla="*/ 4051 w 10000"/>
                <a:gd name="connsiteY112" fmla="*/ 8207 h 10000"/>
                <a:gd name="connsiteX113" fmla="*/ 4024 w 10000"/>
                <a:gd name="connsiteY113" fmla="*/ 8422 h 10000"/>
                <a:gd name="connsiteX114" fmla="*/ 4016 w 10000"/>
                <a:gd name="connsiteY114" fmla="*/ 8611 h 10000"/>
                <a:gd name="connsiteX115" fmla="*/ 4016 w 10000"/>
                <a:gd name="connsiteY115" fmla="*/ 8813 h 10000"/>
                <a:gd name="connsiteX116" fmla="*/ 4024 w 10000"/>
                <a:gd name="connsiteY116" fmla="*/ 9003 h 10000"/>
                <a:gd name="connsiteX117" fmla="*/ 4051 w 10000"/>
                <a:gd name="connsiteY117" fmla="*/ 9179 h 10000"/>
                <a:gd name="connsiteX118" fmla="*/ 4086 w 10000"/>
                <a:gd name="connsiteY118" fmla="*/ 9356 h 10000"/>
                <a:gd name="connsiteX119" fmla="*/ 4121 w 10000"/>
                <a:gd name="connsiteY119" fmla="*/ 9508 h 10000"/>
                <a:gd name="connsiteX120" fmla="*/ 4191 w 10000"/>
                <a:gd name="connsiteY120" fmla="*/ 9646 h 10000"/>
                <a:gd name="connsiteX121" fmla="*/ 4269 w 10000"/>
                <a:gd name="connsiteY121" fmla="*/ 9760 h 10000"/>
                <a:gd name="connsiteX122" fmla="*/ 4366 w 10000"/>
                <a:gd name="connsiteY122" fmla="*/ 9861 h 10000"/>
                <a:gd name="connsiteX123" fmla="*/ 4471 w 10000"/>
                <a:gd name="connsiteY123" fmla="*/ 9937 h 10000"/>
                <a:gd name="connsiteX124" fmla="*/ 4611 w 10000"/>
                <a:gd name="connsiteY124" fmla="*/ 9975 h 10000"/>
                <a:gd name="connsiteX125" fmla="*/ 4759 w 10000"/>
                <a:gd name="connsiteY125" fmla="*/ 10000 h 10000"/>
                <a:gd name="connsiteX126" fmla="*/ 4759 w 10000"/>
                <a:gd name="connsiteY126" fmla="*/ 10000 h 10000"/>
                <a:gd name="connsiteX127" fmla="*/ 4759 w 10000"/>
                <a:gd name="connsiteY127" fmla="*/ 10000 h 10000"/>
                <a:gd name="connsiteX128" fmla="*/ 4759 w 10000"/>
                <a:gd name="connsiteY128" fmla="*/ 10000 h 10000"/>
                <a:gd name="connsiteX129" fmla="*/ 4759 w 10000"/>
                <a:gd name="connsiteY129" fmla="*/ 10000 h 10000"/>
                <a:gd name="connsiteX130" fmla="*/ 4821 w 10000"/>
                <a:gd name="connsiteY130" fmla="*/ 10000 h 10000"/>
                <a:gd name="connsiteX131" fmla="*/ 4821 w 10000"/>
                <a:gd name="connsiteY131" fmla="*/ 10000 h 10000"/>
                <a:gd name="connsiteX132" fmla="*/ 5136 w 10000"/>
                <a:gd name="connsiteY132" fmla="*/ 9962 h 10000"/>
                <a:gd name="connsiteX133" fmla="*/ 5468 w 10000"/>
                <a:gd name="connsiteY133" fmla="*/ 9924 h 10000"/>
                <a:gd name="connsiteX134" fmla="*/ 6203 w 10000"/>
                <a:gd name="connsiteY134" fmla="*/ 9798 h 10000"/>
                <a:gd name="connsiteX135" fmla="*/ 6982 w 10000"/>
                <a:gd name="connsiteY135" fmla="*/ 9672 h 10000"/>
                <a:gd name="connsiteX136" fmla="*/ 7358 w 10000"/>
                <a:gd name="connsiteY136" fmla="*/ 9621 h 10000"/>
                <a:gd name="connsiteX137" fmla="*/ 7734 w 10000"/>
                <a:gd name="connsiteY137" fmla="*/ 9583 h 10000"/>
                <a:gd name="connsiteX138" fmla="*/ 7734 w 10000"/>
                <a:gd name="connsiteY138" fmla="*/ 9583 h 10000"/>
                <a:gd name="connsiteX139" fmla="*/ 7725 w 10000"/>
                <a:gd name="connsiteY139" fmla="*/ 9508 h 10000"/>
                <a:gd name="connsiteX140" fmla="*/ 7725 w 10000"/>
                <a:gd name="connsiteY140" fmla="*/ 9508 h 10000"/>
                <a:gd name="connsiteX141" fmla="*/ 7725 w 10000"/>
                <a:gd name="connsiteY141" fmla="*/ 9508 h 10000"/>
                <a:gd name="connsiteX142" fmla="*/ 7725 w 10000"/>
                <a:gd name="connsiteY142" fmla="*/ 9508 h 10000"/>
                <a:gd name="connsiteX143" fmla="*/ 7725 w 10000"/>
                <a:gd name="connsiteY143" fmla="*/ 9508 h 10000"/>
                <a:gd name="connsiteX144" fmla="*/ 7699 w 10000"/>
                <a:gd name="connsiteY144" fmla="*/ 9407 h 10000"/>
                <a:gd name="connsiteX145" fmla="*/ 7699 w 10000"/>
                <a:gd name="connsiteY145" fmla="*/ 9407 h 10000"/>
                <a:gd name="connsiteX146" fmla="*/ 7699 w 10000"/>
                <a:gd name="connsiteY146" fmla="*/ 9381 h 10000"/>
                <a:gd name="connsiteX147" fmla="*/ 7699 w 10000"/>
                <a:gd name="connsiteY147" fmla="*/ 9381 h 10000"/>
                <a:gd name="connsiteX148" fmla="*/ 7577 w 10000"/>
                <a:gd name="connsiteY148" fmla="*/ 8649 h 10000"/>
                <a:gd name="connsiteX149" fmla="*/ 7463 w 10000"/>
                <a:gd name="connsiteY149" fmla="*/ 7967 h 10000"/>
                <a:gd name="connsiteX150" fmla="*/ 7393 w 10000"/>
                <a:gd name="connsiteY150" fmla="*/ 7361 h 10000"/>
                <a:gd name="connsiteX151" fmla="*/ 7332 w 10000"/>
                <a:gd name="connsiteY151" fmla="*/ 6806 h 10000"/>
                <a:gd name="connsiteX152" fmla="*/ 7288 w 10000"/>
                <a:gd name="connsiteY152" fmla="*/ 6313 h 10000"/>
                <a:gd name="connsiteX153" fmla="*/ 7262 w 10000"/>
                <a:gd name="connsiteY153" fmla="*/ 5871 h 10000"/>
                <a:gd name="connsiteX154" fmla="*/ 7253 w 10000"/>
                <a:gd name="connsiteY154" fmla="*/ 5480 h 10000"/>
                <a:gd name="connsiteX155" fmla="*/ 7279 w 10000"/>
                <a:gd name="connsiteY155" fmla="*/ 5139 h 10000"/>
                <a:gd name="connsiteX156" fmla="*/ 7297 w 10000"/>
                <a:gd name="connsiteY156" fmla="*/ 4836 h 10000"/>
                <a:gd name="connsiteX157" fmla="*/ 7340 w 10000"/>
                <a:gd name="connsiteY157" fmla="*/ 4583 h 10000"/>
                <a:gd name="connsiteX158" fmla="*/ 7402 w 10000"/>
                <a:gd name="connsiteY158" fmla="*/ 4394 h 10000"/>
                <a:gd name="connsiteX159" fmla="*/ 7437 w 10000"/>
                <a:gd name="connsiteY159" fmla="*/ 4293 h 10000"/>
                <a:gd name="connsiteX160" fmla="*/ 7463 w 10000"/>
                <a:gd name="connsiteY160" fmla="*/ 4217 h 10000"/>
                <a:gd name="connsiteX161" fmla="*/ 7507 w 10000"/>
                <a:gd name="connsiteY161" fmla="*/ 4154 h 10000"/>
                <a:gd name="connsiteX162" fmla="*/ 7550 w 10000"/>
                <a:gd name="connsiteY162" fmla="*/ 4104 h 10000"/>
                <a:gd name="connsiteX163" fmla="*/ 7594 w 10000"/>
                <a:gd name="connsiteY163" fmla="*/ 4053 h 10000"/>
                <a:gd name="connsiteX164" fmla="*/ 7647 w 10000"/>
                <a:gd name="connsiteY164" fmla="*/ 4003 h 10000"/>
                <a:gd name="connsiteX165" fmla="*/ 7699 w 10000"/>
                <a:gd name="connsiteY165" fmla="*/ 3990 h 10000"/>
                <a:gd name="connsiteX166" fmla="*/ 7752 w 10000"/>
                <a:gd name="connsiteY166" fmla="*/ 3965 h 10000"/>
                <a:gd name="connsiteX167" fmla="*/ 7857 w 10000"/>
                <a:gd name="connsiteY167" fmla="*/ 3939 h 10000"/>
                <a:gd name="connsiteX168" fmla="*/ 7857 w 10000"/>
                <a:gd name="connsiteY168" fmla="*/ 3939 h 10000"/>
                <a:gd name="connsiteX169" fmla="*/ 7857 w 10000"/>
                <a:gd name="connsiteY169" fmla="*/ 3939 h 10000"/>
                <a:gd name="connsiteX170" fmla="*/ 7857 w 10000"/>
                <a:gd name="connsiteY170" fmla="*/ 3939 h 10000"/>
                <a:gd name="connsiteX171" fmla="*/ 7857 w 10000"/>
                <a:gd name="connsiteY171" fmla="*/ 3939 h 10000"/>
                <a:gd name="connsiteX172" fmla="*/ 7857 w 10000"/>
                <a:gd name="connsiteY172" fmla="*/ 3939 h 10000"/>
                <a:gd name="connsiteX173" fmla="*/ 7857 w 10000"/>
                <a:gd name="connsiteY173" fmla="*/ 3939 h 10000"/>
                <a:gd name="connsiteX174" fmla="*/ 7857 w 10000"/>
                <a:gd name="connsiteY174" fmla="*/ 3939 h 10000"/>
                <a:gd name="connsiteX175" fmla="*/ 7927 w 10000"/>
                <a:gd name="connsiteY175" fmla="*/ 3939 h 10000"/>
                <a:gd name="connsiteX176" fmla="*/ 7997 w 10000"/>
                <a:gd name="connsiteY176" fmla="*/ 3965 h 10000"/>
                <a:gd name="connsiteX177" fmla="*/ 8136 w 10000"/>
                <a:gd name="connsiteY177" fmla="*/ 4028 h 10000"/>
                <a:gd name="connsiteX178" fmla="*/ 8294 w 10000"/>
                <a:gd name="connsiteY178" fmla="*/ 4116 h 10000"/>
                <a:gd name="connsiteX179" fmla="*/ 8443 w 10000"/>
                <a:gd name="connsiteY179" fmla="*/ 4242 h 10000"/>
                <a:gd name="connsiteX180" fmla="*/ 8443 w 10000"/>
                <a:gd name="connsiteY180" fmla="*/ 4242 h 10000"/>
                <a:gd name="connsiteX181" fmla="*/ 8451 w 10000"/>
                <a:gd name="connsiteY181" fmla="*/ 4242 h 10000"/>
                <a:gd name="connsiteX182" fmla="*/ 8451 w 10000"/>
                <a:gd name="connsiteY182" fmla="*/ 4242 h 10000"/>
                <a:gd name="connsiteX183" fmla="*/ 8451 w 10000"/>
                <a:gd name="connsiteY183" fmla="*/ 4255 h 10000"/>
                <a:gd name="connsiteX184" fmla="*/ 8451 w 10000"/>
                <a:gd name="connsiteY184" fmla="*/ 4255 h 10000"/>
                <a:gd name="connsiteX185" fmla="*/ 8451 w 10000"/>
                <a:gd name="connsiteY185" fmla="*/ 4255 h 10000"/>
                <a:gd name="connsiteX186" fmla="*/ 8495 w 10000"/>
                <a:gd name="connsiteY186" fmla="*/ 4268 h 10000"/>
                <a:gd name="connsiteX187" fmla="*/ 8495 w 10000"/>
                <a:gd name="connsiteY187" fmla="*/ 4268 h 10000"/>
                <a:gd name="connsiteX188" fmla="*/ 8495 w 10000"/>
                <a:gd name="connsiteY188" fmla="*/ 4280 h 10000"/>
                <a:gd name="connsiteX189" fmla="*/ 8495 w 10000"/>
                <a:gd name="connsiteY189" fmla="*/ 4280 h 10000"/>
                <a:gd name="connsiteX190" fmla="*/ 8836 w 10000"/>
                <a:gd name="connsiteY190" fmla="*/ 4545 h 10000"/>
                <a:gd name="connsiteX191" fmla="*/ 8976 w 10000"/>
                <a:gd name="connsiteY191" fmla="*/ 4646 h 10000"/>
                <a:gd name="connsiteX192" fmla="*/ 9099 w 10000"/>
                <a:gd name="connsiteY192" fmla="*/ 4722 h 10000"/>
                <a:gd name="connsiteX193" fmla="*/ 9204 w 10000"/>
                <a:gd name="connsiteY193" fmla="*/ 4785 h 10000"/>
                <a:gd name="connsiteX194" fmla="*/ 9300 w 10000"/>
                <a:gd name="connsiteY194" fmla="*/ 4823 h 10000"/>
                <a:gd name="connsiteX195" fmla="*/ 9388 w 10000"/>
                <a:gd name="connsiteY195" fmla="*/ 4848 h 10000"/>
                <a:gd name="connsiteX196" fmla="*/ 9466 w 10000"/>
                <a:gd name="connsiteY196" fmla="*/ 4848 h 10000"/>
                <a:gd name="connsiteX197" fmla="*/ 9466 w 10000"/>
                <a:gd name="connsiteY197" fmla="*/ 4848 h 10000"/>
                <a:gd name="connsiteX198" fmla="*/ 9484 w 10000"/>
                <a:gd name="connsiteY198" fmla="*/ 4848 h 10000"/>
                <a:gd name="connsiteX199" fmla="*/ 9484 w 10000"/>
                <a:gd name="connsiteY199" fmla="*/ 4848 h 10000"/>
                <a:gd name="connsiteX200" fmla="*/ 9484 w 10000"/>
                <a:gd name="connsiteY200" fmla="*/ 4848 h 10000"/>
                <a:gd name="connsiteX201" fmla="*/ 9484 w 10000"/>
                <a:gd name="connsiteY201" fmla="*/ 4848 h 10000"/>
                <a:gd name="connsiteX202" fmla="*/ 9580 w 10000"/>
                <a:gd name="connsiteY202" fmla="*/ 4836 h 10000"/>
                <a:gd name="connsiteX203" fmla="*/ 9668 w 10000"/>
                <a:gd name="connsiteY203" fmla="*/ 4798 h 10000"/>
                <a:gd name="connsiteX204" fmla="*/ 9738 w 10000"/>
                <a:gd name="connsiteY204" fmla="*/ 4747 h 10000"/>
                <a:gd name="connsiteX205" fmla="*/ 9799 w 10000"/>
                <a:gd name="connsiteY205" fmla="*/ 4659 h 10000"/>
                <a:gd name="connsiteX206" fmla="*/ 9799 w 10000"/>
                <a:gd name="connsiteY206" fmla="*/ 4659 h 10000"/>
                <a:gd name="connsiteX207" fmla="*/ 9799 w 10000"/>
                <a:gd name="connsiteY207" fmla="*/ 4659 h 10000"/>
                <a:gd name="connsiteX208" fmla="*/ 9799 w 10000"/>
                <a:gd name="connsiteY208" fmla="*/ 4659 h 10000"/>
                <a:gd name="connsiteX209" fmla="*/ 9799 w 10000"/>
                <a:gd name="connsiteY209" fmla="*/ 4659 h 10000"/>
                <a:gd name="connsiteX210" fmla="*/ 9799 w 10000"/>
                <a:gd name="connsiteY210" fmla="*/ 4659 h 10000"/>
                <a:gd name="connsiteX211" fmla="*/ 9816 w 10000"/>
                <a:gd name="connsiteY211" fmla="*/ 4659 h 10000"/>
                <a:gd name="connsiteX212" fmla="*/ 9816 w 10000"/>
                <a:gd name="connsiteY212" fmla="*/ 4659 h 10000"/>
                <a:gd name="connsiteX213" fmla="*/ 9816 w 10000"/>
                <a:gd name="connsiteY213" fmla="*/ 4659 h 10000"/>
                <a:gd name="connsiteX214" fmla="*/ 9816 w 10000"/>
                <a:gd name="connsiteY214" fmla="*/ 4659 h 10000"/>
                <a:gd name="connsiteX215" fmla="*/ 9816 w 10000"/>
                <a:gd name="connsiteY215" fmla="*/ 4646 h 10000"/>
                <a:gd name="connsiteX216" fmla="*/ 9816 w 10000"/>
                <a:gd name="connsiteY216" fmla="*/ 4646 h 10000"/>
                <a:gd name="connsiteX217" fmla="*/ 9816 w 10000"/>
                <a:gd name="connsiteY217" fmla="*/ 4646 h 10000"/>
                <a:gd name="connsiteX218" fmla="*/ 9816 w 10000"/>
                <a:gd name="connsiteY218" fmla="*/ 4646 h 10000"/>
                <a:gd name="connsiteX219" fmla="*/ 9816 w 10000"/>
                <a:gd name="connsiteY219" fmla="*/ 4646 h 10000"/>
                <a:gd name="connsiteX220" fmla="*/ 9816 w 10000"/>
                <a:gd name="connsiteY220" fmla="*/ 4646 h 10000"/>
                <a:gd name="connsiteX221" fmla="*/ 9816 w 10000"/>
                <a:gd name="connsiteY221" fmla="*/ 4646 h 10000"/>
                <a:gd name="connsiteX222" fmla="*/ 9816 w 10000"/>
                <a:gd name="connsiteY222" fmla="*/ 4646 h 10000"/>
                <a:gd name="connsiteX223" fmla="*/ 9816 w 10000"/>
                <a:gd name="connsiteY223" fmla="*/ 4646 h 10000"/>
                <a:gd name="connsiteX224" fmla="*/ 9816 w 10000"/>
                <a:gd name="connsiteY224" fmla="*/ 4646 h 10000"/>
                <a:gd name="connsiteX225" fmla="*/ 9843 w 10000"/>
                <a:gd name="connsiteY225" fmla="*/ 4583 h 10000"/>
                <a:gd name="connsiteX226" fmla="*/ 9886 w 10000"/>
                <a:gd name="connsiteY226" fmla="*/ 4495 h 10000"/>
                <a:gd name="connsiteX227" fmla="*/ 9921 w 10000"/>
                <a:gd name="connsiteY227" fmla="*/ 4369 h 10000"/>
                <a:gd name="connsiteX228" fmla="*/ 9948 w 10000"/>
                <a:gd name="connsiteY228" fmla="*/ 4217 h 10000"/>
                <a:gd name="connsiteX229" fmla="*/ 9983 w 10000"/>
                <a:gd name="connsiteY229" fmla="*/ 4040 h 10000"/>
                <a:gd name="connsiteX230" fmla="*/ 10000 w 10000"/>
                <a:gd name="connsiteY230" fmla="*/ 3851 h 10000"/>
                <a:gd name="connsiteX231" fmla="*/ 10000 w 10000"/>
                <a:gd name="connsiteY231" fmla="*/ 3649 h 10000"/>
                <a:gd name="connsiteX232" fmla="*/ 10000 w 10000"/>
                <a:gd name="connsiteY232" fmla="*/ 3460 h 10000"/>
                <a:gd name="connsiteX233" fmla="*/ 9983 w 10000"/>
                <a:gd name="connsiteY233" fmla="*/ 3258 h 10000"/>
                <a:gd name="connsiteX234" fmla="*/ 9939 w 10000"/>
                <a:gd name="connsiteY234" fmla="*/ 3068 h 10000"/>
                <a:gd name="connsiteX235" fmla="*/ 9886 w 10000"/>
                <a:gd name="connsiteY235" fmla="*/ 2904 h 10000"/>
                <a:gd name="connsiteX236" fmla="*/ 9843 w 10000"/>
                <a:gd name="connsiteY236" fmla="*/ 2816 h 10000"/>
                <a:gd name="connsiteX237" fmla="*/ 9799 w 10000"/>
                <a:gd name="connsiteY237" fmla="*/ 2753 h 10000"/>
                <a:gd name="connsiteX238" fmla="*/ 9755 w 10000"/>
                <a:gd name="connsiteY238" fmla="*/ 2677 h 10000"/>
                <a:gd name="connsiteX239" fmla="*/ 9694 w 10000"/>
                <a:gd name="connsiteY239" fmla="*/ 2614 h 10000"/>
                <a:gd name="connsiteX240" fmla="*/ 9633 w 10000"/>
                <a:gd name="connsiteY240" fmla="*/ 2551 h 10000"/>
                <a:gd name="connsiteX241" fmla="*/ 9571 w 10000"/>
                <a:gd name="connsiteY241" fmla="*/ 2500 h 10000"/>
                <a:gd name="connsiteX242" fmla="*/ 9484 w 10000"/>
                <a:gd name="connsiteY242" fmla="*/ 2475 h 10000"/>
                <a:gd name="connsiteX243" fmla="*/ 9396 w 10000"/>
                <a:gd name="connsiteY243" fmla="*/ 2449 h 10000"/>
                <a:gd name="connsiteX244" fmla="*/ 9300 w 10000"/>
                <a:gd name="connsiteY244" fmla="*/ 2424 h 10000"/>
                <a:gd name="connsiteX245" fmla="*/ 9195 w 10000"/>
                <a:gd name="connsiteY245" fmla="*/ 2424 h 10000"/>
                <a:gd name="connsiteX246" fmla="*/ 9195 w 10000"/>
                <a:gd name="connsiteY246" fmla="*/ 2424 h 10000"/>
                <a:gd name="connsiteX247" fmla="*/ 9195 w 10000"/>
                <a:gd name="connsiteY247" fmla="*/ 2424 h 10000"/>
                <a:gd name="connsiteX248" fmla="*/ 9195 w 10000"/>
                <a:gd name="connsiteY248" fmla="*/ 2424 h 10000"/>
                <a:gd name="connsiteX249" fmla="*/ 9195 w 10000"/>
                <a:gd name="connsiteY249" fmla="*/ 2424 h 10000"/>
                <a:gd name="connsiteX250" fmla="*/ 9195 w 10000"/>
                <a:gd name="connsiteY250" fmla="*/ 2424 h 10000"/>
                <a:gd name="connsiteX251" fmla="*/ 9081 w 10000"/>
                <a:gd name="connsiteY251" fmla="*/ 2424 h 10000"/>
                <a:gd name="connsiteX252" fmla="*/ 8941 w 10000"/>
                <a:gd name="connsiteY252" fmla="*/ 2462 h 10000"/>
                <a:gd name="connsiteX253" fmla="*/ 8801 w 10000"/>
                <a:gd name="connsiteY253" fmla="*/ 2487 h 10000"/>
                <a:gd name="connsiteX254" fmla="*/ 8644 w 10000"/>
                <a:gd name="connsiteY254" fmla="*/ 2551 h 10000"/>
                <a:gd name="connsiteX255" fmla="*/ 8644 w 10000"/>
                <a:gd name="connsiteY255" fmla="*/ 2551 h 10000"/>
                <a:gd name="connsiteX256" fmla="*/ 8635 w 10000"/>
                <a:gd name="connsiteY256" fmla="*/ 2551 h 10000"/>
                <a:gd name="connsiteX257" fmla="*/ 8635 w 10000"/>
                <a:gd name="connsiteY257" fmla="*/ 2551 h 10000"/>
                <a:gd name="connsiteX258" fmla="*/ 8626 w 10000"/>
                <a:gd name="connsiteY258" fmla="*/ 2551 h 10000"/>
                <a:gd name="connsiteX259" fmla="*/ 8626 w 10000"/>
                <a:gd name="connsiteY259" fmla="*/ 2551 h 10000"/>
                <a:gd name="connsiteX260" fmla="*/ 8443 w 10000"/>
                <a:gd name="connsiteY260" fmla="*/ 2614 h 10000"/>
                <a:gd name="connsiteX261" fmla="*/ 8276 w 10000"/>
                <a:gd name="connsiteY261" fmla="*/ 2664 h 10000"/>
                <a:gd name="connsiteX262" fmla="*/ 8110 w 10000"/>
                <a:gd name="connsiteY262" fmla="*/ 2689 h 10000"/>
                <a:gd name="connsiteX263" fmla="*/ 7979 w 10000"/>
                <a:gd name="connsiteY263" fmla="*/ 2689 h 10000"/>
                <a:gd name="connsiteX264" fmla="*/ 7979 w 10000"/>
                <a:gd name="connsiteY264" fmla="*/ 2689 h 10000"/>
                <a:gd name="connsiteX265" fmla="*/ 7979 w 10000"/>
                <a:gd name="connsiteY265" fmla="*/ 2689 h 10000"/>
                <a:gd name="connsiteX266" fmla="*/ 7979 w 10000"/>
                <a:gd name="connsiteY266" fmla="*/ 2689 h 10000"/>
                <a:gd name="connsiteX267" fmla="*/ 7979 w 10000"/>
                <a:gd name="connsiteY267" fmla="*/ 2689 h 10000"/>
                <a:gd name="connsiteX268" fmla="*/ 7979 w 10000"/>
                <a:gd name="connsiteY268" fmla="*/ 2689 h 10000"/>
                <a:gd name="connsiteX269" fmla="*/ 7979 w 10000"/>
                <a:gd name="connsiteY269" fmla="*/ 2689 h 10000"/>
                <a:gd name="connsiteX270" fmla="*/ 7979 w 10000"/>
                <a:gd name="connsiteY270" fmla="*/ 2689 h 10000"/>
                <a:gd name="connsiteX271" fmla="*/ 7848 w 10000"/>
                <a:gd name="connsiteY271" fmla="*/ 2689 h 10000"/>
                <a:gd name="connsiteX272" fmla="*/ 7743 w 10000"/>
                <a:gd name="connsiteY272" fmla="*/ 2677 h 10000"/>
                <a:gd name="connsiteX273" fmla="*/ 7638 w 10000"/>
                <a:gd name="connsiteY273" fmla="*/ 2626 h 10000"/>
                <a:gd name="connsiteX274" fmla="*/ 7542 w 10000"/>
                <a:gd name="connsiteY274" fmla="*/ 2601 h 10000"/>
                <a:gd name="connsiteX275" fmla="*/ 7454 w 10000"/>
                <a:gd name="connsiteY275" fmla="*/ 2538 h 10000"/>
                <a:gd name="connsiteX276" fmla="*/ 7375 w 10000"/>
                <a:gd name="connsiteY276" fmla="*/ 2475 h 10000"/>
                <a:gd name="connsiteX277" fmla="*/ 7297 w 10000"/>
                <a:gd name="connsiteY277" fmla="*/ 2399 h 10000"/>
                <a:gd name="connsiteX278" fmla="*/ 7235 w 10000"/>
                <a:gd name="connsiteY278" fmla="*/ 2323 h 10000"/>
                <a:gd name="connsiteX279" fmla="*/ 7174 w 10000"/>
                <a:gd name="connsiteY279" fmla="*/ 2235 h 10000"/>
                <a:gd name="connsiteX280" fmla="*/ 7113 w 10000"/>
                <a:gd name="connsiteY280" fmla="*/ 2134 h 10000"/>
                <a:gd name="connsiteX281" fmla="*/ 7008 w 10000"/>
                <a:gd name="connsiteY281" fmla="*/ 1944 h 10000"/>
                <a:gd name="connsiteX282" fmla="*/ 6929 w 10000"/>
                <a:gd name="connsiteY282" fmla="*/ 1730 h 10000"/>
                <a:gd name="connsiteX283" fmla="*/ 6850 w 10000"/>
                <a:gd name="connsiteY283" fmla="*/ 1515 h 10000"/>
                <a:gd name="connsiteX284" fmla="*/ 6850 w 10000"/>
                <a:gd name="connsiteY284" fmla="*/ 1515 h 10000"/>
                <a:gd name="connsiteX285" fmla="*/ 6842 w 10000"/>
                <a:gd name="connsiteY285" fmla="*/ 1490 h 10000"/>
                <a:gd name="connsiteX286" fmla="*/ 6842 w 10000"/>
                <a:gd name="connsiteY286" fmla="*/ 1490 h 10000"/>
                <a:gd name="connsiteX287" fmla="*/ 6842 w 10000"/>
                <a:gd name="connsiteY287" fmla="*/ 1477 h 10000"/>
                <a:gd name="connsiteX288" fmla="*/ 6842 w 10000"/>
                <a:gd name="connsiteY288" fmla="*/ 1477 h 10000"/>
                <a:gd name="connsiteX289" fmla="*/ 6842 w 10000"/>
                <a:gd name="connsiteY289" fmla="*/ 1477 h 10000"/>
                <a:gd name="connsiteX290" fmla="*/ 6798 w 10000"/>
                <a:gd name="connsiteY290" fmla="*/ 1338 h 10000"/>
                <a:gd name="connsiteX291" fmla="*/ 6780 w 10000"/>
                <a:gd name="connsiteY291" fmla="*/ 1162 h 10000"/>
                <a:gd name="connsiteX292" fmla="*/ 6754 w 10000"/>
                <a:gd name="connsiteY292" fmla="*/ 947 h 10000"/>
                <a:gd name="connsiteX293" fmla="*/ 6754 w 10000"/>
                <a:gd name="connsiteY293" fmla="*/ 720 h 10000"/>
                <a:gd name="connsiteX294" fmla="*/ 6754 w 10000"/>
                <a:gd name="connsiteY294" fmla="*/ 720 h 10000"/>
                <a:gd name="connsiteX295" fmla="*/ 6763 w 10000"/>
                <a:gd name="connsiteY295" fmla="*/ 366 h 10000"/>
                <a:gd name="connsiteX296" fmla="*/ 6789 w 10000"/>
                <a:gd name="connsiteY296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2957 w 10000"/>
                <a:gd name="connsiteY55" fmla="*/ 6301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167 w 10000"/>
                <a:gd name="connsiteY58" fmla="*/ 6225 h 10000"/>
                <a:gd name="connsiteX59" fmla="*/ 3167 w 10000"/>
                <a:gd name="connsiteY59" fmla="*/ 6212 h 10000"/>
                <a:gd name="connsiteX60" fmla="*/ 3167 w 10000"/>
                <a:gd name="connsiteY60" fmla="*/ 6212 h 10000"/>
                <a:gd name="connsiteX61" fmla="*/ 3176 w 10000"/>
                <a:gd name="connsiteY61" fmla="*/ 6212 h 10000"/>
                <a:gd name="connsiteX62" fmla="*/ 3176 w 10000"/>
                <a:gd name="connsiteY62" fmla="*/ 6212 h 10000"/>
                <a:gd name="connsiteX63" fmla="*/ 3176 w 10000"/>
                <a:gd name="connsiteY63" fmla="*/ 6212 h 10000"/>
                <a:gd name="connsiteX64" fmla="*/ 3176 w 10000"/>
                <a:gd name="connsiteY64" fmla="*/ 6212 h 10000"/>
                <a:gd name="connsiteX65" fmla="*/ 3342 w 10000"/>
                <a:gd name="connsiteY65" fmla="*/ 6162 h 10000"/>
                <a:gd name="connsiteX66" fmla="*/ 3473 w 10000"/>
                <a:gd name="connsiteY66" fmla="*/ 6136 h 10000"/>
                <a:gd name="connsiteX67" fmla="*/ 3613 w 10000"/>
                <a:gd name="connsiteY67" fmla="*/ 6124 h 10000"/>
                <a:gd name="connsiteX68" fmla="*/ 3736 w 10000"/>
                <a:gd name="connsiteY68" fmla="*/ 6124 h 10000"/>
                <a:gd name="connsiteX69" fmla="*/ 3736 w 10000"/>
                <a:gd name="connsiteY69" fmla="*/ 6124 h 10000"/>
                <a:gd name="connsiteX70" fmla="*/ 3736 w 10000"/>
                <a:gd name="connsiteY70" fmla="*/ 6124 h 10000"/>
                <a:gd name="connsiteX71" fmla="*/ 3736 w 10000"/>
                <a:gd name="connsiteY71" fmla="*/ 6124 h 10000"/>
                <a:gd name="connsiteX72" fmla="*/ 3736 w 10000"/>
                <a:gd name="connsiteY72" fmla="*/ 6124 h 10000"/>
                <a:gd name="connsiteX73" fmla="*/ 3736 w 10000"/>
                <a:gd name="connsiteY73" fmla="*/ 6124 h 10000"/>
                <a:gd name="connsiteX74" fmla="*/ 3736 w 10000"/>
                <a:gd name="connsiteY74" fmla="*/ 6124 h 10000"/>
                <a:gd name="connsiteX75" fmla="*/ 3841 w 10000"/>
                <a:gd name="connsiteY75" fmla="*/ 6124 h 10000"/>
                <a:gd name="connsiteX76" fmla="*/ 3937 w 10000"/>
                <a:gd name="connsiteY76" fmla="*/ 6136 h 10000"/>
                <a:gd name="connsiteX77" fmla="*/ 4016 w 10000"/>
                <a:gd name="connsiteY77" fmla="*/ 6187 h 10000"/>
                <a:gd name="connsiteX78" fmla="*/ 4086 w 10000"/>
                <a:gd name="connsiteY78" fmla="*/ 6225 h 10000"/>
                <a:gd name="connsiteX79" fmla="*/ 4147 w 10000"/>
                <a:gd name="connsiteY79" fmla="*/ 6275 h 10000"/>
                <a:gd name="connsiteX80" fmla="*/ 4191 w 10000"/>
                <a:gd name="connsiteY80" fmla="*/ 6351 h 10000"/>
                <a:gd name="connsiteX81" fmla="*/ 4217 w 10000"/>
                <a:gd name="connsiteY81" fmla="*/ 6427 h 10000"/>
                <a:gd name="connsiteX82" fmla="*/ 4252 w 10000"/>
                <a:gd name="connsiteY82" fmla="*/ 6515 h 10000"/>
                <a:gd name="connsiteX83" fmla="*/ 4261 w 10000"/>
                <a:gd name="connsiteY83" fmla="*/ 6616 h 10000"/>
                <a:gd name="connsiteX84" fmla="*/ 4269 w 10000"/>
                <a:gd name="connsiteY84" fmla="*/ 6717 h 10000"/>
                <a:gd name="connsiteX85" fmla="*/ 4269 w 10000"/>
                <a:gd name="connsiteY85" fmla="*/ 6843 h 10000"/>
                <a:gd name="connsiteX86" fmla="*/ 4261 w 10000"/>
                <a:gd name="connsiteY86" fmla="*/ 6957 h 10000"/>
                <a:gd name="connsiteX87" fmla="*/ 4217 w 10000"/>
                <a:gd name="connsiteY87" fmla="*/ 7235 h 10000"/>
                <a:gd name="connsiteX88" fmla="*/ 4164 w 10000"/>
                <a:gd name="connsiteY88" fmla="*/ 7551 h 10000"/>
                <a:gd name="connsiteX89" fmla="*/ 4164 w 10000"/>
                <a:gd name="connsiteY89" fmla="*/ 7551 h 10000"/>
                <a:gd name="connsiteX90" fmla="*/ 4156 w 10000"/>
                <a:gd name="connsiteY90" fmla="*/ 7551 h 10000"/>
                <a:gd name="connsiteX91" fmla="*/ 4156 w 10000"/>
                <a:gd name="connsiteY91" fmla="*/ 7551 h 10000"/>
                <a:gd name="connsiteX92" fmla="*/ 4156 w 10000"/>
                <a:gd name="connsiteY92" fmla="*/ 7563 h 10000"/>
                <a:gd name="connsiteX93" fmla="*/ 4156 w 10000"/>
                <a:gd name="connsiteY93" fmla="*/ 7563 h 10000"/>
                <a:gd name="connsiteX94" fmla="*/ 4156 w 10000"/>
                <a:gd name="connsiteY94" fmla="*/ 7563 h 10000"/>
                <a:gd name="connsiteX95" fmla="*/ 4156 w 10000"/>
                <a:gd name="connsiteY95" fmla="*/ 7563 h 10000"/>
                <a:gd name="connsiteX96" fmla="*/ 4156 w 10000"/>
                <a:gd name="connsiteY96" fmla="*/ 7576 h 10000"/>
                <a:gd name="connsiteX97" fmla="*/ 4156 w 10000"/>
                <a:gd name="connsiteY97" fmla="*/ 7576 h 10000"/>
                <a:gd name="connsiteX98" fmla="*/ 4156 w 10000"/>
                <a:gd name="connsiteY98" fmla="*/ 7576 h 10000"/>
                <a:gd name="connsiteX99" fmla="*/ 4156 w 10000"/>
                <a:gd name="connsiteY99" fmla="*/ 7576 h 10000"/>
                <a:gd name="connsiteX100" fmla="*/ 4156 w 10000"/>
                <a:gd name="connsiteY100" fmla="*/ 7588 h 10000"/>
                <a:gd name="connsiteX101" fmla="*/ 4156 w 10000"/>
                <a:gd name="connsiteY101" fmla="*/ 7588 h 10000"/>
                <a:gd name="connsiteX102" fmla="*/ 4156 w 10000"/>
                <a:gd name="connsiteY102" fmla="*/ 7588 h 10000"/>
                <a:gd name="connsiteX103" fmla="*/ 4156 w 10000"/>
                <a:gd name="connsiteY103" fmla="*/ 7588 h 10000"/>
                <a:gd name="connsiteX104" fmla="*/ 4147 w 10000"/>
                <a:gd name="connsiteY104" fmla="*/ 7601 h 10000"/>
                <a:gd name="connsiteX105" fmla="*/ 4147 w 10000"/>
                <a:gd name="connsiteY105" fmla="*/ 7601 h 10000"/>
                <a:gd name="connsiteX106" fmla="*/ 4147 w 10000"/>
                <a:gd name="connsiteY106" fmla="*/ 7601 h 10000"/>
                <a:gd name="connsiteX107" fmla="*/ 4147 w 10000"/>
                <a:gd name="connsiteY107" fmla="*/ 7601 h 10000"/>
                <a:gd name="connsiteX108" fmla="*/ 4147 w 10000"/>
                <a:gd name="connsiteY108" fmla="*/ 7601 h 10000"/>
                <a:gd name="connsiteX109" fmla="*/ 4147 w 10000"/>
                <a:gd name="connsiteY109" fmla="*/ 7601 h 10000"/>
                <a:gd name="connsiteX110" fmla="*/ 4103 w 10000"/>
                <a:gd name="connsiteY110" fmla="*/ 7803 h 10000"/>
                <a:gd name="connsiteX111" fmla="*/ 4068 w 10000"/>
                <a:gd name="connsiteY111" fmla="*/ 8005 h 10000"/>
                <a:gd name="connsiteX112" fmla="*/ 4051 w 10000"/>
                <a:gd name="connsiteY112" fmla="*/ 8207 h 10000"/>
                <a:gd name="connsiteX113" fmla="*/ 4024 w 10000"/>
                <a:gd name="connsiteY113" fmla="*/ 8422 h 10000"/>
                <a:gd name="connsiteX114" fmla="*/ 4016 w 10000"/>
                <a:gd name="connsiteY114" fmla="*/ 8611 h 10000"/>
                <a:gd name="connsiteX115" fmla="*/ 4016 w 10000"/>
                <a:gd name="connsiteY115" fmla="*/ 8813 h 10000"/>
                <a:gd name="connsiteX116" fmla="*/ 4024 w 10000"/>
                <a:gd name="connsiteY116" fmla="*/ 9003 h 10000"/>
                <a:gd name="connsiteX117" fmla="*/ 4051 w 10000"/>
                <a:gd name="connsiteY117" fmla="*/ 9179 h 10000"/>
                <a:gd name="connsiteX118" fmla="*/ 4086 w 10000"/>
                <a:gd name="connsiteY118" fmla="*/ 9356 h 10000"/>
                <a:gd name="connsiteX119" fmla="*/ 4121 w 10000"/>
                <a:gd name="connsiteY119" fmla="*/ 9508 h 10000"/>
                <a:gd name="connsiteX120" fmla="*/ 4191 w 10000"/>
                <a:gd name="connsiteY120" fmla="*/ 9646 h 10000"/>
                <a:gd name="connsiteX121" fmla="*/ 4269 w 10000"/>
                <a:gd name="connsiteY121" fmla="*/ 9760 h 10000"/>
                <a:gd name="connsiteX122" fmla="*/ 4366 w 10000"/>
                <a:gd name="connsiteY122" fmla="*/ 9861 h 10000"/>
                <a:gd name="connsiteX123" fmla="*/ 4471 w 10000"/>
                <a:gd name="connsiteY123" fmla="*/ 9937 h 10000"/>
                <a:gd name="connsiteX124" fmla="*/ 4611 w 10000"/>
                <a:gd name="connsiteY124" fmla="*/ 9975 h 10000"/>
                <a:gd name="connsiteX125" fmla="*/ 4759 w 10000"/>
                <a:gd name="connsiteY125" fmla="*/ 10000 h 10000"/>
                <a:gd name="connsiteX126" fmla="*/ 4759 w 10000"/>
                <a:gd name="connsiteY126" fmla="*/ 10000 h 10000"/>
                <a:gd name="connsiteX127" fmla="*/ 4759 w 10000"/>
                <a:gd name="connsiteY127" fmla="*/ 10000 h 10000"/>
                <a:gd name="connsiteX128" fmla="*/ 4759 w 10000"/>
                <a:gd name="connsiteY128" fmla="*/ 10000 h 10000"/>
                <a:gd name="connsiteX129" fmla="*/ 4759 w 10000"/>
                <a:gd name="connsiteY129" fmla="*/ 10000 h 10000"/>
                <a:gd name="connsiteX130" fmla="*/ 4821 w 10000"/>
                <a:gd name="connsiteY130" fmla="*/ 10000 h 10000"/>
                <a:gd name="connsiteX131" fmla="*/ 4821 w 10000"/>
                <a:gd name="connsiteY131" fmla="*/ 10000 h 10000"/>
                <a:gd name="connsiteX132" fmla="*/ 5136 w 10000"/>
                <a:gd name="connsiteY132" fmla="*/ 9962 h 10000"/>
                <a:gd name="connsiteX133" fmla="*/ 5468 w 10000"/>
                <a:gd name="connsiteY133" fmla="*/ 9924 h 10000"/>
                <a:gd name="connsiteX134" fmla="*/ 6203 w 10000"/>
                <a:gd name="connsiteY134" fmla="*/ 9798 h 10000"/>
                <a:gd name="connsiteX135" fmla="*/ 6982 w 10000"/>
                <a:gd name="connsiteY135" fmla="*/ 9672 h 10000"/>
                <a:gd name="connsiteX136" fmla="*/ 7358 w 10000"/>
                <a:gd name="connsiteY136" fmla="*/ 9621 h 10000"/>
                <a:gd name="connsiteX137" fmla="*/ 7734 w 10000"/>
                <a:gd name="connsiteY137" fmla="*/ 9583 h 10000"/>
                <a:gd name="connsiteX138" fmla="*/ 7734 w 10000"/>
                <a:gd name="connsiteY138" fmla="*/ 9583 h 10000"/>
                <a:gd name="connsiteX139" fmla="*/ 7725 w 10000"/>
                <a:gd name="connsiteY139" fmla="*/ 9508 h 10000"/>
                <a:gd name="connsiteX140" fmla="*/ 7725 w 10000"/>
                <a:gd name="connsiteY140" fmla="*/ 9508 h 10000"/>
                <a:gd name="connsiteX141" fmla="*/ 7725 w 10000"/>
                <a:gd name="connsiteY141" fmla="*/ 9508 h 10000"/>
                <a:gd name="connsiteX142" fmla="*/ 7725 w 10000"/>
                <a:gd name="connsiteY142" fmla="*/ 9508 h 10000"/>
                <a:gd name="connsiteX143" fmla="*/ 7725 w 10000"/>
                <a:gd name="connsiteY143" fmla="*/ 9508 h 10000"/>
                <a:gd name="connsiteX144" fmla="*/ 7699 w 10000"/>
                <a:gd name="connsiteY144" fmla="*/ 9407 h 10000"/>
                <a:gd name="connsiteX145" fmla="*/ 7699 w 10000"/>
                <a:gd name="connsiteY145" fmla="*/ 9407 h 10000"/>
                <a:gd name="connsiteX146" fmla="*/ 7699 w 10000"/>
                <a:gd name="connsiteY146" fmla="*/ 9381 h 10000"/>
                <a:gd name="connsiteX147" fmla="*/ 7699 w 10000"/>
                <a:gd name="connsiteY147" fmla="*/ 9381 h 10000"/>
                <a:gd name="connsiteX148" fmla="*/ 7577 w 10000"/>
                <a:gd name="connsiteY148" fmla="*/ 8649 h 10000"/>
                <a:gd name="connsiteX149" fmla="*/ 7463 w 10000"/>
                <a:gd name="connsiteY149" fmla="*/ 7967 h 10000"/>
                <a:gd name="connsiteX150" fmla="*/ 7393 w 10000"/>
                <a:gd name="connsiteY150" fmla="*/ 7361 h 10000"/>
                <a:gd name="connsiteX151" fmla="*/ 7332 w 10000"/>
                <a:gd name="connsiteY151" fmla="*/ 6806 h 10000"/>
                <a:gd name="connsiteX152" fmla="*/ 7288 w 10000"/>
                <a:gd name="connsiteY152" fmla="*/ 6313 h 10000"/>
                <a:gd name="connsiteX153" fmla="*/ 7262 w 10000"/>
                <a:gd name="connsiteY153" fmla="*/ 5871 h 10000"/>
                <a:gd name="connsiteX154" fmla="*/ 7253 w 10000"/>
                <a:gd name="connsiteY154" fmla="*/ 5480 h 10000"/>
                <a:gd name="connsiteX155" fmla="*/ 7279 w 10000"/>
                <a:gd name="connsiteY155" fmla="*/ 5139 h 10000"/>
                <a:gd name="connsiteX156" fmla="*/ 7297 w 10000"/>
                <a:gd name="connsiteY156" fmla="*/ 4836 h 10000"/>
                <a:gd name="connsiteX157" fmla="*/ 7340 w 10000"/>
                <a:gd name="connsiteY157" fmla="*/ 4583 h 10000"/>
                <a:gd name="connsiteX158" fmla="*/ 7402 w 10000"/>
                <a:gd name="connsiteY158" fmla="*/ 4394 h 10000"/>
                <a:gd name="connsiteX159" fmla="*/ 7437 w 10000"/>
                <a:gd name="connsiteY159" fmla="*/ 4293 h 10000"/>
                <a:gd name="connsiteX160" fmla="*/ 7463 w 10000"/>
                <a:gd name="connsiteY160" fmla="*/ 4217 h 10000"/>
                <a:gd name="connsiteX161" fmla="*/ 7507 w 10000"/>
                <a:gd name="connsiteY161" fmla="*/ 4154 h 10000"/>
                <a:gd name="connsiteX162" fmla="*/ 7550 w 10000"/>
                <a:gd name="connsiteY162" fmla="*/ 4104 h 10000"/>
                <a:gd name="connsiteX163" fmla="*/ 7594 w 10000"/>
                <a:gd name="connsiteY163" fmla="*/ 4053 h 10000"/>
                <a:gd name="connsiteX164" fmla="*/ 7647 w 10000"/>
                <a:gd name="connsiteY164" fmla="*/ 4003 h 10000"/>
                <a:gd name="connsiteX165" fmla="*/ 7699 w 10000"/>
                <a:gd name="connsiteY165" fmla="*/ 3990 h 10000"/>
                <a:gd name="connsiteX166" fmla="*/ 7752 w 10000"/>
                <a:gd name="connsiteY166" fmla="*/ 3965 h 10000"/>
                <a:gd name="connsiteX167" fmla="*/ 7857 w 10000"/>
                <a:gd name="connsiteY167" fmla="*/ 3939 h 10000"/>
                <a:gd name="connsiteX168" fmla="*/ 7857 w 10000"/>
                <a:gd name="connsiteY168" fmla="*/ 3939 h 10000"/>
                <a:gd name="connsiteX169" fmla="*/ 7857 w 10000"/>
                <a:gd name="connsiteY169" fmla="*/ 3939 h 10000"/>
                <a:gd name="connsiteX170" fmla="*/ 7857 w 10000"/>
                <a:gd name="connsiteY170" fmla="*/ 3939 h 10000"/>
                <a:gd name="connsiteX171" fmla="*/ 7857 w 10000"/>
                <a:gd name="connsiteY171" fmla="*/ 3939 h 10000"/>
                <a:gd name="connsiteX172" fmla="*/ 7857 w 10000"/>
                <a:gd name="connsiteY172" fmla="*/ 3939 h 10000"/>
                <a:gd name="connsiteX173" fmla="*/ 7857 w 10000"/>
                <a:gd name="connsiteY173" fmla="*/ 3939 h 10000"/>
                <a:gd name="connsiteX174" fmla="*/ 7857 w 10000"/>
                <a:gd name="connsiteY174" fmla="*/ 3939 h 10000"/>
                <a:gd name="connsiteX175" fmla="*/ 7927 w 10000"/>
                <a:gd name="connsiteY175" fmla="*/ 3939 h 10000"/>
                <a:gd name="connsiteX176" fmla="*/ 7997 w 10000"/>
                <a:gd name="connsiteY176" fmla="*/ 3965 h 10000"/>
                <a:gd name="connsiteX177" fmla="*/ 8136 w 10000"/>
                <a:gd name="connsiteY177" fmla="*/ 4028 h 10000"/>
                <a:gd name="connsiteX178" fmla="*/ 8294 w 10000"/>
                <a:gd name="connsiteY178" fmla="*/ 4116 h 10000"/>
                <a:gd name="connsiteX179" fmla="*/ 8443 w 10000"/>
                <a:gd name="connsiteY179" fmla="*/ 4242 h 10000"/>
                <a:gd name="connsiteX180" fmla="*/ 8443 w 10000"/>
                <a:gd name="connsiteY180" fmla="*/ 4242 h 10000"/>
                <a:gd name="connsiteX181" fmla="*/ 8451 w 10000"/>
                <a:gd name="connsiteY181" fmla="*/ 4242 h 10000"/>
                <a:gd name="connsiteX182" fmla="*/ 8451 w 10000"/>
                <a:gd name="connsiteY182" fmla="*/ 4242 h 10000"/>
                <a:gd name="connsiteX183" fmla="*/ 8451 w 10000"/>
                <a:gd name="connsiteY183" fmla="*/ 4255 h 10000"/>
                <a:gd name="connsiteX184" fmla="*/ 8451 w 10000"/>
                <a:gd name="connsiteY184" fmla="*/ 4255 h 10000"/>
                <a:gd name="connsiteX185" fmla="*/ 8495 w 10000"/>
                <a:gd name="connsiteY185" fmla="*/ 4268 h 10000"/>
                <a:gd name="connsiteX186" fmla="*/ 8495 w 10000"/>
                <a:gd name="connsiteY186" fmla="*/ 4268 h 10000"/>
                <a:gd name="connsiteX187" fmla="*/ 8495 w 10000"/>
                <a:gd name="connsiteY187" fmla="*/ 4280 h 10000"/>
                <a:gd name="connsiteX188" fmla="*/ 8495 w 10000"/>
                <a:gd name="connsiteY188" fmla="*/ 4280 h 10000"/>
                <a:gd name="connsiteX189" fmla="*/ 8836 w 10000"/>
                <a:gd name="connsiteY189" fmla="*/ 4545 h 10000"/>
                <a:gd name="connsiteX190" fmla="*/ 8976 w 10000"/>
                <a:gd name="connsiteY190" fmla="*/ 4646 h 10000"/>
                <a:gd name="connsiteX191" fmla="*/ 9099 w 10000"/>
                <a:gd name="connsiteY191" fmla="*/ 4722 h 10000"/>
                <a:gd name="connsiteX192" fmla="*/ 9204 w 10000"/>
                <a:gd name="connsiteY192" fmla="*/ 4785 h 10000"/>
                <a:gd name="connsiteX193" fmla="*/ 9300 w 10000"/>
                <a:gd name="connsiteY193" fmla="*/ 4823 h 10000"/>
                <a:gd name="connsiteX194" fmla="*/ 9388 w 10000"/>
                <a:gd name="connsiteY194" fmla="*/ 4848 h 10000"/>
                <a:gd name="connsiteX195" fmla="*/ 9466 w 10000"/>
                <a:gd name="connsiteY195" fmla="*/ 4848 h 10000"/>
                <a:gd name="connsiteX196" fmla="*/ 9466 w 10000"/>
                <a:gd name="connsiteY196" fmla="*/ 4848 h 10000"/>
                <a:gd name="connsiteX197" fmla="*/ 9484 w 10000"/>
                <a:gd name="connsiteY197" fmla="*/ 4848 h 10000"/>
                <a:gd name="connsiteX198" fmla="*/ 9484 w 10000"/>
                <a:gd name="connsiteY198" fmla="*/ 4848 h 10000"/>
                <a:gd name="connsiteX199" fmla="*/ 9484 w 10000"/>
                <a:gd name="connsiteY199" fmla="*/ 4848 h 10000"/>
                <a:gd name="connsiteX200" fmla="*/ 9484 w 10000"/>
                <a:gd name="connsiteY200" fmla="*/ 4848 h 10000"/>
                <a:gd name="connsiteX201" fmla="*/ 9580 w 10000"/>
                <a:gd name="connsiteY201" fmla="*/ 4836 h 10000"/>
                <a:gd name="connsiteX202" fmla="*/ 9668 w 10000"/>
                <a:gd name="connsiteY202" fmla="*/ 4798 h 10000"/>
                <a:gd name="connsiteX203" fmla="*/ 9738 w 10000"/>
                <a:gd name="connsiteY203" fmla="*/ 4747 h 10000"/>
                <a:gd name="connsiteX204" fmla="*/ 9799 w 10000"/>
                <a:gd name="connsiteY204" fmla="*/ 4659 h 10000"/>
                <a:gd name="connsiteX205" fmla="*/ 9799 w 10000"/>
                <a:gd name="connsiteY205" fmla="*/ 4659 h 10000"/>
                <a:gd name="connsiteX206" fmla="*/ 9799 w 10000"/>
                <a:gd name="connsiteY206" fmla="*/ 4659 h 10000"/>
                <a:gd name="connsiteX207" fmla="*/ 9799 w 10000"/>
                <a:gd name="connsiteY207" fmla="*/ 4659 h 10000"/>
                <a:gd name="connsiteX208" fmla="*/ 9799 w 10000"/>
                <a:gd name="connsiteY208" fmla="*/ 4659 h 10000"/>
                <a:gd name="connsiteX209" fmla="*/ 9799 w 10000"/>
                <a:gd name="connsiteY209" fmla="*/ 4659 h 10000"/>
                <a:gd name="connsiteX210" fmla="*/ 9816 w 10000"/>
                <a:gd name="connsiteY210" fmla="*/ 4659 h 10000"/>
                <a:gd name="connsiteX211" fmla="*/ 9816 w 10000"/>
                <a:gd name="connsiteY211" fmla="*/ 4659 h 10000"/>
                <a:gd name="connsiteX212" fmla="*/ 9816 w 10000"/>
                <a:gd name="connsiteY212" fmla="*/ 4659 h 10000"/>
                <a:gd name="connsiteX213" fmla="*/ 9816 w 10000"/>
                <a:gd name="connsiteY213" fmla="*/ 4659 h 10000"/>
                <a:gd name="connsiteX214" fmla="*/ 9816 w 10000"/>
                <a:gd name="connsiteY214" fmla="*/ 4646 h 10000"/>
                <a:gd name="connsiteX215" fmla="*/ 9816 w 10000"/>
                <a:gd name="connsiteY215" fmla="*/ 4646 h 10000"/>
                <a:gd name="connsiteX216" fmla="*/ 9816 w 10000"/>
                <a:gd name="connsiteY216" fmla="*/ 4646 h 10000"/>
                <a:gd name="connsiteX217" fmla="*/ 9816 w 10000"/>
                <a:gd name="connsiteY217" fmla="*/ 4646 h 10000"/>
                <a:gd name="connsiteX218" fmla="*/ 9816 w 10000"/>
                <a:gd name="connsiteY218" fmla="*/ 4646 h 10000"/>
                <a:gd name="connsiteX219" fmla="*/ 9816 w 10000"/>
                <a:gd name="connsiteY219" fmla="*/ 4646 h 10000"/>
                <a:gd name="connsiteX220" fmla="*/ 9816 w 10000"/>
                <a:gd name="connsiteY220" fmla="*/ 4646 h 10000"/>
                <a:gd name="connsiteX221" fmla="*/ 9816 w 10000"/>
                <a:gd name="connsiteY221" fmla="*/ 4646 h 10000"/>
                <a:gd name="connsiteX222" fmla="*/ 9816 w 10000"/>
                <a:gd name="connsiteY222" fmla="*/ 4646 h 10000"/>
                <a:gd name="connsiteX223" fmla="*/ 9816 w 10000"/>
                <a:gd name="connsiteY223" fmla="*/ 4646 h 10000"/>
                <a:gd name="connsiteX224" fmla="*/ 9843 w 10000"/>
                <a:gd name="connsiteY224" fmla="*/ 4583 h 10000"/>
                <a:gd name="connsiteX225" fmla="*/ 9886 w 10000"/>
                <a:gd name="connsiteY225" fmla="*/ 4495 h 10000"/>
                <a:gd name="connsiteX226" fmla="*/ 9921 w 10000"/>
                <a:gd name="connsiteY226" fmla="*/ 4369 h 10000"/>
                <a:gd name="connsiteX227" fmla="*/ 9948 w 10000"/>
                <a:gd name="connsiteY227" fmla="*/ 4217 h 10000"/>
                <a:gd name="connsiteX228" fmla="*/ 9983 w 10000"/>
                <a:gd name="connsiteY228" fmla="*/ 4040 h 10000"/>
                <a:gd name="connsiteX229" fmla="*/ 10000 w 10000"/>
                <a:gd name="connsiteY229" fmla="*/ 3851 h 10000"/>
                <a:gd name="connsiteX230" fmla="*/ 10000 w 10000"/>
                <a:gd name="connsiteY230" fmla="*/ 3649 h 10000"/>
                <a:gd name="connsiteX231" fmla="*/ 10000 w 10000"/>
                <a:gd name="connsiteY231" fmla="*/ 3460 h 10000"/>
                <a:gd name="connsiteX232" fmla="*/ 9983 w 10000"/>
                <a:gd name="connsiteY232" fmla="*/ 3258 h 10000"/>
                <a:gd name="connsiteX233" fmla="*/ 9939 w 10000"/>
                <a:gd name="connsiteY233" fmla="*/ 3068 h 10000"/>
                <a:gd name="connsiteX234" fmla="*/ 9886 w 10000"/>
                <a:gd name="connsiteY234" fmla="*/ 2904 h 10000"/>
                <a:gd name="connsiteX235" fmla="*/ 9843 w 10000"/>
                <a:gd name="connsiteY235" fmla="*/ 2816 h 10000"/>
                <a:gd name="connsiteX236" fmla="*/ 9799 w 10000"/>
                <a:gd name="connsiteY236" fmla="*/ 2753 h 10000"/>
                <a:gd name="connsiteX237" fmla="*/ 9755 w 10000"/>
                <a:gd name="connsiteY237" fmla="*/ 2677 h 10000"/>
                <a:gd name="connsiteX238" fmla="*/ 9694 w 10000"/>
                <a:gd name="connsiteY238" fmla="*/ 2614 h 10000"/>
                <a:gd name="connsiteX239" fmla="*/ 9633 w 10000"/>
                <a:gd name="connsiteY239" fmla="*/ 2551 h 10000"/>
                <a:gd name="connsiteX240" fmla="*/ 9571 w 10000"/>
                <a:gd name="connsiteY240" fmla="*/ 2500 h 10000"/>
                <a:gd name="connsiteX241" fmla="*/ 9484 w 10000"/>
                <a:gd name="connsiteY241" fmla="*/ 2475 h 10000"/>
                <a:gd name="connsiteX242" fmla="*/ 9396 w 10000"/>
                <a:gd name="connsiteY242" fmla="*/ 2449 h 10000"/>
                <a:gd name="connsiteX243" fmla="*/ 9300 w 10000"/>
                <a:gd name="connsiteY243" fmla="*/ 2424 h 10000"/>
                <a:gd name="connsiteX244" fmla="*/ 9195 w 10000"/>
                <a:gd name="connsiteY244" fmla="*/ 2424 h 10000"/>
                <a:gd name="connsiteX245" fmla="*/ 9195 w 10000"/>
                <a:gd name="connsiteY245" fmla="*/ 2424 h 10000"/>
                <a:gd name="connsiteX246" fmla="*/ 9195 w 10000"/>
                <a:gd name="connsiteY246" fmla="*/ 2424 h 10000"/>
                <a:gd name="connsiteX247" fmla="*/ 9195 w 10000"/>
                <a:gd name="connsiteY247" fmla="*/ 2424 h 10000"/>
                <a:gd name="connsiteX248" fmla="*/ 9195 w 10000"/>
                <a:gd name="connsiteY248" fmla="*/ 2424 h 10000"/>
                <a:gd name="connsiteX249" fmla="*/ 9195 w 10000"/>
                <a:gd name="connsiteY249" fmla="*/ 2424 h 10000"/>
                <a:gd name="connsiteX250" fmla="*/ 9081 w 10000"/>
                <a:gd name="connsiteY250" fmla="*/ 2424 h 10000"/>
                <a:gd name="connsiteX251" fmla="*/ 8941 w 10000"/>
                <a:gd name="connsiteY251" fmla="*/ 2462 h 10000"/>
                <a:gd name="connsiteX252" fmla="*/ 8801 w 10000"/>
                <a:gd name="connsiteY252" fmla="*/ 2487 h 10000"/>
                <a:gd name="connsiteX253" fmla="*/ 8644 w 10000"/>
                <a:gd name="connsiteY253" fmla="*/ 2551 h 10000"/>
                <a:gd name="connsiteX254" fmla="*/ 8644 w 10000"/>
                <a:gd name="connsiteY254" fmla="*/ 2551 h 10000"/>
                <a:gd name="connsiteX255" fmla="*/ 8635 w 10000"/>
                <a:gd name="connsiteY255" fmla="*/ 2551 h 10000"/>
                <a:gd name="connsiteX256" fmla="*/ 8635 w 10000"/>
                <a:gd name="connsiteY256" fmla="*/ 2551 h 10000"/>
                <a:gd name="connsiteX257" fmla="*/ 8626 w 10000"/>
                <a:gd name="connsiteY257" fmla="*/ 2551 h 10000"/>
                <a:gd name="connsiteX258" fmla="*/ 8626 w 10000"/>
                <a:gd name="connsiteY258" fmla="*/ 2551 h 10000"/>
                <a:gd name="connsiteX259" fmla="*/ 8443 w 10000"/>
                <a:gd name="connsiteY259" fmla="*/ 2614 h 10000"/>
                <a:gd name="connsiteX260" fmla="*/ 8276 w 10000"/>
                <a:gd name="connsiteY260" fmla="*/ 2664 h 10000"/>
                <a:gd name="connsiteX261" fmla="*/ 8110 w 10000"/>
                <a:gd name="connsiteY261" fmla="*/ 2689 h 10000"/>
                <a:gd name="connsiteX262" fmla="*/ 7979 w 10000"/>
                <a:gd name="connsiteY262" fmla="*/ 2689 h 10000"/>
                <a:gd name="connsiteX263" fmla="*/ 7979 w 10000"/>
                <a:gd name="connsiteY263" fmla="*/ 2689 h 10000"/>
                <a:gd name="connsiteX264" fmla="*/ 7979 w 10000"/>
                <a:gd name="connsiteY264" fmla="*/ 2689 h 10000"/>
                <a:gd name="connsiteX265" fmla="*/ 7979 w 10000"/>
                <a:gd name="connsiteY265" fmla="*/ 2689 h 10000"/>
                <a:gd name="connsiteX266" fmla="*/ 7979 w 10000"/>
                <a:gd name="connsiteY266" fmla="*/ 2689 h 10000"/>
                <a:gd name="connsiteX267" fmla="*/ 7979 w 10000"/>
                <a:gd name="connsiteY267" fmla="*/ 2689 h 10000"/>
                <a:gd name="connsiteX268" fmla="*/ 7979 w 10000"/>
                <a:gd name="connsiteY268" fmla="*/ 2689 h 10000"/>
                <a:gd name="connsiteX269" fmla="*/ 7979 w 10000"/>
                <a:gd name="connsiteY269" fmla="*/ 2689 h 10000"/>
                <a:gd name="connsiteX270" fmla="*/ 7848 w 10000"/>
                <a:gd name="connsiteY270" fmla="*/ 2689 h 10000"/>
                <a:gd name="connsiteX271" fmla="*/ 7743 w 10000"/>
                <a:gd name="connsiteY271" fmla="*/ 2677 h 10000"/>
                <a:gd name="connsiteX272" fmla="*/ 7638 w 10000"/>
                <a:gd name="connsiteY272" fmla="*/ 2626 h 10000"/>
                <a:gd name="connsiteX273" fmla="*/ 7542 w 10000"/>
                <a:gd name="connsiteY273" fmla="*/ 2601 h 10000"/>
                <a:gd name="connsiteX274" fmla="*/ 7454 w 10000"/>
                <a:gd name="connsiteY274" fmla="*/ 2538 h 10000"/>
                <a:gd name="connsiteX275" fmla="*/ 7375 w 10000"/>
                <a:gd name="connsiteY275" fmla="*/ 2475 h 10000"/>
                <a:gd name="connsiteX276" fmla="*/ 7297 w 10000"/>
                <a:gd name="connsiteY276" fmla="*/ 2399 h 10000"/>
                <a:gd name="connsiteX277" fmla="*/ 7235 w 10000"/>
                <a:gd name="connsiteY277" fmla="*/ 2323 h 10000"/>
                <a:gd name="connsiteX278" fmla="*/ 7174 w 10000"/>
                <a:gd name="connsiteY278" fmla="*/ 2235 h 10000"/>
                <a:gd name="connsiteX279" fmla="*/ 7113 w 10000"/>
                <a:gd name="connsiteY279" fmla="*/ 2134 h 10000"/>
                <a:gd name="connsiteX280" fmla="*/ 7008 w 10000"/>
                <a:gd name="connsiteY280" fmla="*/ 1944 h 10000"/>
                <a:gd name="connsiteX281" fmla="*/ 6929 w 10000"/>
                <a:gd name="connsiteY281" fmla="*/ 1730 h 10000"/>
                <a:gd name="connsiteX282" fmla="*/ 6850 w 10000"/>
                <a:gd name="connsiteY282" fmla="*/ 1515 h 10000"/>
                <a:gd name="connsiteX283" fmla="*/ 6850 w 10000"/>
                <a:gd name="connsiteY283" fmla="*/ 1515 h 10000"/>
                <a:gd name="connsiteX284" fmla="*/ 6842 w 10000"/>
                <a:gd name="connsiteY284" fmla="*/ 1490 h 10000"/>
                <a:gd name="connsiteX285" fmla="*/ 6842 w 10000"/>
                <a:gd name="connsiteY285" fmla="*/ 1490 h 10000"/>
                <a:gd name="connsiteX286" fmla="*/ 6842 w 10000"/>
                <a:gd name="connsiteY286" fmla="*/ 1477 h 10000"/>
                <a:gd name="connsiteX287" fmla="*/ 6842 w 10000"/>
                <a:gd name="connsiteY287" fmla="*/ 1477 h 10000"/>
                <a:gd name="connsiteX288" fmla="*/ 6842 w 10000"/>
                <a:gd name="connsiteY288" fmla="*/ 1477 h 10000"/>
                <a:gd name="connsiteX289" fmla="*/ 6798 w 10000"/>
                <a:gd name="connsiteY289" fmla="*/ 1338 h 10000"/>
                <a:gd name="connsiteX290" fmla="*/ 6780 w 10000"/>
                <a:gd name="connsiteY290" fmla="*/ 1162 h 10000"/>
                <a:gd name="connsiteX291" fmla="*/ 6754 w 10000"/>
                <a:gd name="connsiteY291" fmla="*/ 947 h 10000"/>
                <a:gd name="connsiteX292" fmla="*/ 6754 w 10000"/>
                <a:gd name="connsiteY292" fmla="*/ 720 h 10000"/>
                <a:gd name="connsiteX293" fmla="*/ 6754 w 10000"/>
                <a:gd name="connsiteY293" fmla="*/ 720 h 10000"/>
                <a:gd name="connsiteX294" fmla="*/ 6763 w 10000"/>
                <a:gd name="connsiteY294" fmla="*/ 366 h 10000"/>
                <a:gd name="connsiteX295" fmla="*/ 6789 w 10000"/>
                <a:gd name="connsiteY295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2957 w 10000"/>
                <a:gd name="connsiteY55" fmla="*/ 6301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167 w 10000"/>
                <a:gd name="connsiteY58" fmla="*/ 6225 h 10000"/>
                <a:gd name="connsiteX59" fmla="*/ 3167 w 10000"/>
                <a:gd name="connsiteY59" fmla="*/ 6212 h 10000"/>
                <a:gd name="connsiteX60" fmla="*/ 3167 w 10000"/>
                <a:gd name="connsiteY60" fmla="*/ 6212 h 10000"/>
                <a:gd name="connsiteX61" fmla="*/ 3176 w 10000"/>
                <a:gd name="connsiteY61" fmla="*/ 6212 h 10000"/>
                <a:gd name="connsiteX62" fmla="*/ 3176 w 10000"/>
                <a:gd name="connsiteY62" fmla="*/ 6212 h 10000"/>
                <a:gd name="connsiteX63" fmla="*/ 3176 w 10000"/>
                <a:gd name="connsiteY63" fmla="*/ 6212 h 10000"/>
                <a:gd name="connsiteX64" fmla="*/ 3176 w 10000"/>
                <a:gd name="connsiteY64" fmla="*/ 6212 h 10000"/>
                <a:gd name="connsiteX65" fmla="*/ 3342 w 10000"/>
                <a:gd name="connsiteY65" fmla="*/ 6162 h 10000"/>
                <a:gd name="connsiteX66" fmla="*/ 3473 w 10000"/>
                <a:gd name="connsiteY66" fmla="*/ 6136 h 10000"/>
                <a:gd name="connsiteX67" fmla="*/ 3613 w 10000"/>
                <a:gd name="connsiteY67" fmla="*/ 6124 h 10000"/>
                <a:gd name="connsiteX68" fmla="*/ 3736 w 10000"/>
                <a:gd name="connsiteY68" fmla="*/ 6124 h 10000"/>
                <a:gd name="connsiteX69" fmla="*/ 3736 w 10000"/>
                <a:gd name="connsiteY69" fmla="*/ 6124 h 10000"/>
                <a:gd name="connsiteX70" fmla="*/ 3736 w 10000"/>
                <a:gd name="connsiteY70" fmla="*/ 6124 h 10000"/>
                <a:gd name="connsiteX71" fmla="*/ 3736 w 10000"/>
                <a:gd name="connsiteY71" fmla="*/ 6124 h 10000"/>
                <a:gd name="connsiteX72" fmla="*/ 3736 w 10000"/>
                <a:gd name="connsiteY72" fmla="*/ 6124 h 10000"/>
                <a:gd name="connsiteX73" fmla="*/ 3736 w 10000"/>
                <a:gd name="connsiteY73" fmla="*/ 6124 h 10000"/>
                <a:gd name="connsiteX74" fmla="*/ 3736 w 10000"/>
                <a:gd name="connsiteY74" fmla="*/ 6124 h 10000"/>
                <a:gd name="connsiteX75" fmla="*/ 3841 w 10000"/>
                <a:gd name="connsiteY75" fmla="*/ 6124 h 10000"/>
                <a:gd name="connsiteX76" fmla="*/ 3937 w 10000"/>
                <a:gd name="connsiteY76" fmla="*/ 6136 h 10000"/>
                <a:gd name="connsiteX77" fmla="*/ 4016 w 10000"/>
                <a:gd name="connsiteY77" fmla="*/ 6187 h 10000"/>
                <a:gd name="connsiteX78" fmla="*/ 4086 w 10000"/>
                <a:gd name="connsiteY78" fmla="*/ 6225 h 10000"/>
                <a:gd name="connsiteX79" fmla="*/ 4147 w 10000"/>
                <a:gd name="connsiteY79" fmla="*/ 6275 h 10000"/>
                <a:gd name="connsiteX80" fmla="*/ 4191 w 10000"/>
                <a:gd name="connsiteY80" fmla="*/ 6351 h 10000"/>
                <a:gd name="connsiteX81" fmla="*/ 4217 w 10000"/>
                <a:gd name="connsiteY81" fmla="*/ 6427 h 10000"/>
                <a:gd name="connsiteX82" fmla="*/ 4252 w 10000"/>
                <a:gd name="connsiteY82" fmla="*/ 6515 h 10000"/>
                <a:gd name="connsiteX83" fmla="*/ 4261 w 10000"/>
                <a:gd name="connsiteY83" fmla="*/ 6616 h 10000"/>
                <a:gd name="connsiteX84" fmla="*/ 4269 w 10000"/>
                <a:gd name="connsiteY84" fmla="*/ 6717 h 10000"/>
                <a:gd name="connsiteX85" fmla="*/ 4269 w 10000"/>
                <a:gd name="connsiteY85" fmla="*/ 6843 h 10000"/>
                <a:gd name="connsiteX86" fmla="*/ 4261 w 10000"/>
                <a:gd name="connsiteY86" fmla="*/ 6957 h 10000"/>
                <a:gd name="connsiteX87" fmla="*/ 4217 w 10000"/>
                <a:gd name="connsiteY87" fmla="*/ 7235 h 10000"/>
                <a:gd name="connsiteX88" fmla="*/ 4164 w 10000"/>
                <a:gd name="connsiteY88" fmla="*/ 7551 h 10000"/>
                <a:gd name="connsiteX89" fmla="*/ 4164 w 10000"/>
                <a:gd name="connsiteY89" fmla="*/ 7551 h 10000"/>
                <a:gd name="connsiteX90" fmla="*/ 4156 w 10000"/>
                <a:gd name="connsiteY90" fmla="*/ 7551 h 10000"/>
                <a:gd name="connsiteX91" fmla="*/ 4156 w 10000"/>
                <a:gd name="connsiteY91" fmla="*/ 7551 h 10000"/>
                <a:gd name="connsiteX92" fmla="*/ 4156 w 10000"/>
                <a:gd name="connsiteY92" fmla="*/ 7563 h 10000"/>
                <a:gd name="connsiteX93" fmla="*/ 4156 w 10000"/>
                <a:gd name="connsiteY93" fmla="*/ 7563 h 10000"/>
                <a:gd name="connsiteX94" fmla="*/ 4156 w 10000"/>
                <a:gd name="connsiteY94" fmla="*/ 7563 h 10000"/>
                <a:gd name="connsiteX95" fmla="*/ 4156 w 10000"/>
                <a:gd name="connsiteY95" fmla="*/ 7563 h 10000"/>
                <a:gd name="connsiteX96" fmla="*/ 4156 w 10000"/>
                <a:gd name="connsiteY96" fmla="*/ 7576 h 10000"/>
                <a:gd name="connsiteX97" fmla="*/ 4156 w 10000"/>
                <a:gd name="connsiteY97" fmla="*/ 7576 h 10000"/>
                <a:gd name="connsiteX98" fmla="*/ 4156 w 10000"/>
                <a:gd name="connsiteY98" fmla="*/ 7576 h 10000"/>
                <a:gd name="connsiteX99" fmla="*/ 4156 w 10000"/>
                <a:gd name="connsiteY99" fmla="*/ 7576 h 10000"/>
                <a:gd name="connsiteX100" fmla="*/ 4156 w 10000"/>
                <a:gd name="connsiteY100" fmla="*/ 7588 h 10000"/>
                <a:gd name="connsiteX101" fmla="*/ 4156 w 10000"/>
                <a:gd name="connsiteY101" fmla="*/ 7588 h 10000"/>
                <a:gd name="connsiteX102" fmla="*/ 4156 w 10000"/>
                <a:gd name="connsiteY102" fmla="*/ 7588 h 10000"/>
                <a:gd name="connsiteX103" fmla="*/ 4156 w 10000"/>
                <a:gd name="connsiteY103" fmla="*/ 7588 h 10000"/>
                <a:gd name="connsiteX104" fmla="*/ 4147 w 10000"/>
                <a:gd name="connsiteY104" fmla="*/ 7601 h 10000"/>
                <a:gd name="connsiteX105" fmla="*/ 4147 w 10000"/>
                <a:gd name="connsiteY105" fmla="*/ 7601 h 10000"/>
                <a:gd name="connsiteX106" fmla="*/ 4147 w 10000"/>
                <a:gd name="connsiteY106" fmla="*/ 7601 h 10000"/>
                <a:gd name="connsiteX107" fmla="*/ 4147 w 10000"/>
                <a:gd name="connsiteY107" fmla="*/ 7601 h 10000"/>
                <a:gd name="connsiteX108" fmla="*/ 4147 w 10000"/>
                <a:gd name="connsiteY108" fmla="*/ 7601 h 10000"/>
                <a:gd name="connsiteX109" fmla="*/ 4147 w 10000"/>
                <a:gd name="connsiteY109" fmla="*/ 7601 h 10000"/>
                <a:gd name="connsiteX110" fmla="*/ 4103 w 10000"/>
                <a:gd name="connsiteY110" fmla="*/ 7803 h 10000"/>
                <a:gd name="connsiteX111" fmla="*/ 4068 w 10000"/>
                <a:gd name="connsiteY111" fmla="*/ 8005 h 10000"/>
                <a:gd name="connsiteX112" fmla="*/ 4051 w 10000"/>
                <a:gd name="connsiteY112" fmla="*/ 8207 h 10000"/>
                <a:gd name="connsiteX113" fmla="*/ 4024 w 10000"/>
                <a:gd name="connsiteY113" fmla="*/ 8422 h 10000"/>
                <a:gd name="connsiteX114" fmla="*/ 4016 w 10000"/>
                <a:gd name="connsiteY114" fmla="*/ 8611 h 10000"/>
                <a:gd name="connsiteX115" fmla="*/ 4016 w 10000"/>
                <a:gd name="connsiteY115" fmla="*/ 8813 h 10000"/>
                <a:gd name="connsiteX116" fmla="*/ 4024 w 10000"/>
                <a:gd name="connsiteY116" fmla="*/ 9003 h 10000"/>
                <a:gd name="connsiteX117" fmla="*/ 4051 w 10000"/>
                <a:gd name="connsiteY117" fmla="*/ 9179 h 10000"/>
                <a:gd name="connsiteX118" fmla="*/ 4086 w 10000"/>
                <a:gd name="connsiteY118" fmla="*/ 9356 h 10000"/>
                <a:gd name="connsiteX119" fmla="*/ 4121 w 10000"/>
                <a:gd name="connsiteY119" fmla="*/ 9508 h 10000"/>
                <a:gd name="connsiteX120" fmla="*/ 4191 w 10000"/>
                <a:gd name="connsiteY120" fmla="*/ 9646 h 10000"/>
                <a:gd name="connsiteX121" fmla="*/ 4269 w 10000"/>
                <a:gd name="connsiteY121" fmla="*/ 9760 h 10000"/>
                <a:gd name="connsiteX122" fmla="*/ 4366 w 10000"/>
                <a:gd name="connsiteY122" fmla="*/ 9861 h 10000"/>
                <a:gd name="connsiteX123" fmla="*/ 4471 w 10000"/>
                <a:gd name="connsiteY123" fmla="*/ 9937 h 10000"/>
                <a:gd name="connsiteX124" fmla="*/ 4611 w 10000"/>
                <a:gd name="connsiteY124" fmla="*/ 9975 h 10000"/>
                <a:gd name="connsiteX125" fmla="*/ 4759 w 10000"/>
                <a:gd name="connsiteY125" fmla="*/ 10000 h 10000"/>
                <a:gd name="connsiteX126" fmla="*/ 4759 w 10000"/>
                <a:gd name="connsiteY126" fmla="*/ 10000 h 10000"/>
                <a:gd name="connsiteX127" fmla="*/ 4759 w 10000"/>
                <a:gd name="connsiteY127" fmla="*/ 10000 h 10000"/>
                <a:gd name="connsiteX128" fmla="*/ 4759 w 10000"/>
                <a:gd name="connsiteY128" fmla="*/ 10000 h 10000"/>
                <a:gd name="connsiteX129" fmla="*/ 4759 w 10000"/>
                <a:gd name="connsiteY129" fmla="*/ 10000 h 10000"/>
                <a:gd name="connsiteX130" fmla="*/ 4821 w 10000"/>
                <a:gd name="connsiteY130" fmla="*/ 10000 h 10000"/>
                <a:gd name="connsiteX131" fmla="*/ 4821 w 10000"/>
                <a:gd name="connsiteY131" fmla="*/ 10000 h 10000"/>
                <a:gd name="connsiteX132" fmla="*/ 5136 w 10000"/>
                <a:gd name="connsiteY132" fmla="*/ 9962 h 10000"/>
                <a:gd name="connsiteX133" fmla="*/ 5468 w 10000"/>
                <a:gd name="connsiteY133" fmla="*/ 9924 h 10000"/>
                <a:gd name="connsiteX134" fmla="*/ 6203 w 10000"/>
                <a:gd name="connsiteY134" fmla="*/ 9798 h 10000"/>
                <a:gd name="connsiteX135" fmla="*/ 6982 w 10000"/>
                <a:gd name="connsiteY135" fmla="*/ 9672 h 10000"/>
                <a:gd name="connsiteX136" fmla="*/ 7358 w 10000"/>
                <a:gd name="connsiteY136" fmla="*/ 9621 h 10000"/>
                <a:gd name="connsiteX137" fmla="*/ 7734 w 10000"/>
                <a:gd name="connsiteY137" fmla="*/ 9583 h 10000"/>
                <a:gd name="connsiteX138" fmla="*/ 7734 w 10000"/>
                <a:gd name="connsiteY138" fmla="*/ 9583 h 10000"/>
                <a:gd name="connsiteX139" fmla="*/ 7725 w 10000"/>
                <a:gd name="connsiteY139" fmla="*/ 9508 h 10000"/>
                <a:gd name="connsiteX140" fmla="*/ 7725 w 10000"/>
                <a:gd name="connsiteY140" fmla="*/ 9508 h 10000"/>
                <a:gd name="connsiteX141" fmla="*/ 7725 w 10000"/>
                <a:gd name="connsiteY141" fmla="*/ 9508 h 10000"/>
                <a:gd name="connsiteX142" fmla="*/ 7725 w 10000"/>
                <a:gd name="connsiteY142" fmla="*/ 9508 h 10000"/>
                <a:gd name="connsiteX143" fmla="*/ 7725 w 10000"/>
                <a:gd name="connsiteY143" fmla="*/ 9508 h 10000"/>
                <a:gd name="connsiteX144" fmla="*/ 7699 w 10000"/>
                <a:gd name="connsiteY144" fmla="*/ 9407 h 10000"/>
                <a:gd name="connsiteX145" fmla="*/ 7699 w 10000"/>
                <a:gd name="connsiteY145" fmla="*/ 9407 h 10000"/>
                <a:gd name="connsiteX146" fmla="*/ 7699 w 10000"/>
                <a:gd name="connsiteY146" fmla="*/ 9381 h 10000"/>
                <a:gd name="connsiteX147" fmla="*/ 7699 w 10000"/>
                <a:gd name="connsiteY147" fmla="*/ 9381 h 10000"/>
                <a:gd name="connsiteX148" fmla="*/ 7577 w 10000"/>
                <a:gd name="connsiteY148" fmla="*/ 8649 h 10000"/>
                <a:gd name="connsiteX149" fmla="*/ 7463 w 10000"/>
                <a:gd name="connsiteY149" fmla="*/ 7967 h 10000"/>
                <a:gd name="connsiteX150" fmla="*/ 7393 w 10000"/>
                <a:gd name="connsiteY150" fmla="*/ 7361 h 10000"/>
                <a:gd name="connsiteX151" fmla="*/ 7332 w 10000"/>
                <a:gd name="connsiteY151" fmla="*/ 6806 h 10000"/>
                <a:gd name="connsiteX152" fmla="*/ 7288 w 10000"/>
                <a:gd name="connsiteY152" fmla="*/ 6313 h 10000"/>
                <a:gd name="connsiteX153" fmla="*/ 7262 w 10000"/>
                <a:gd name="connsiteY153" fmla="*/ 5871 h 10000"/>
                <a:gd name="connsiteX154" fmla="*/ 7253 w 10000"/>
                <a:gd name="connsiteY154" fmla="*/ 5480 h 10000"/>
                <a:gd name="connsiteX155" fmla="*/ 7279 w 10000"/>
                <a:gd name="connsiteY155" fmla="*/ 5139 h 10000"/>
                <a:gd name="connsiteX156" fmla="*/ 7297 w 10000"/>
                <a:gd name="connsiteY156" fmla="*/ 4836 h 10000"/>
                <a:gd name="connsiteX157" fmla="*/ 7340 w 10000"/>
                <a:gd name="connsiteY157" fmla="*/ 4583 h 10000"/>
                <a:gd name="connsiteX158" fmla="*/ 7402 w 10000"/>
                <a:gd name="connsiteY158" fmla="*/ 4394 h 10000"/>
                <a:gd name="connsiteX159" fmla="*/ 7437 w 10000"/>
                <a:gd name="connsiteY159" fmla="*/ 4293 h 10000"/>
                <a:gd name="connsiteX160" fmla="*/ 7463 w 10000"/>
                <a:gd name="connsiteY160" fmla="*/ 4217 h 10000"/>
                <a:gd name="connsiteX161" fmla="*/ 7507 w 10000"/>
                <a:gd name="connsiteY161" fmla="*/ 4154 h 10000"/>
                <a:gd name="connsiteX162" fmla="*/ 7550 w 10000"/>
                <a:gd name="connsiteY162" fmla="*/ 4104 h 10000"/>
                <a:gd name="connsiteX163" fmla="*/ 7594 w 10000"/>
                <a:gd name="connsiteY163" fmla="*/ 4053 h 10000"/>
                <a:gd name="connsiteX164" fmla="*/ 7647 w 10000"/>
                <a:gd name="connsiteY164" fmla="*/ 4003 h 10000"/>
                <a:gd name="connsiteX165" fmla="*/ 7699 w 10000"/>
                <a:gd name="connsiteY165" fmla="*/ 3990 h 10000"/>
                <a:gd name="connsiteX166" fmla="*/ 7752 w 10000"/>
                <a:gd name="connsiteY166" fmla="*/ 3965 h 10000"/>
                <a:gd name="connsiteX167" fmla="*/ 7857 w 10000"/>
                <a:gd name="connsiteY167" fmla="*/ 3939 h 10000"/>
                <a:gd name="connsiteX168" fmla="*/ 7857 w 10000"/>
                <a:gd name="connsiteY168" fmla="*/ 3939 h 10000"/>
                <a:gd name="connsiteX169" fmla="*/ 7857 w 10000"/>
                <a:gd name="connsiteY169" fmla="*/ 3939 h 10000"/>
                <a:gd name="connsiteX170" fmla="*/ 7857 w 10000"/>
                <a:gd name="connsiteY170" fmla="*/ 3939 h 10000"/>
                <a:gd name="connsiteX171" fmla="*/ 7857 w 10000"/>
                <a:gd name="connsiteY171" fmla="*/ 3939 h 10000"/>
                <a:gd name="connsiteX172" fmla="*/ 7857 w 10000"/>
                <a:gd name="connsiteY172" fmla="*/ 3939 h 10000"/>
                <a:gd name="connsiteX173" fmla="*/ 7857 w 10000"/>
                <a:gd name="connsiteY173" fmla="*/ 3939 h 10000"/>
                <a:gd name="connsiteX174" fmla="*/ 7857 w 10000"/>
                <a:gd name="connsiteY174" fmla="*/ 3939 h 10000"/>
                <a:gd name="connsiteX175" fmla="*/ 7927 w 10000"/>
                <a:gd name="connsiteY175" fmla="*/ 3939 h 10000"/>
                <a:gd name="connsiteX176" fmla="*/ 7997 w 10000"/>
                <a:gd name="connsiteY176" fmla="*/ 3965 h 10000"/>
                <a:gd name="connsiteX177" fmla="*/ 8136 w 10000"/>
                <a:gd name="connsiteY177" fmla="*/ 4028 h 10000"/>
                <a:gd name="connsiteX178" fmla="*/ 8294 w 10000"/>
                <a:gd name="connsiteY178" fmla="*/ 4116 h 10000"/>
                <a:gd name="connsiteX179" fmla="*/ 8443 w 10000"/>
                <a:gd name="connsiteY179" fmla="*/ 4242 h 10000"/>
                <a:gd name="connsiteX180" fmla="*/ 8443 w 10000"/>
                <a:gd name="connsiteY180" fmla="*/ 4242 h 10000"/>
                <a:gd name="connsiteX181" fmla="*/ 8451 w 10000"/>
                <a:gd name="connsiteY181" fmla="*/ 4242 h 10000"/>
                <a:gd name="connsiteX182" fmla="*/ 8451 w 10000"/>
                <a:gd name="connsiteY182" fmla="*/ 4242 h 10000"/>
                <a:gd name="connsiteX183" fmla="*/ 8451 w 10000"/>
                <a:gd name="connsiteY183" fmla="*/ 4255 h 10000"/>
                <a:gd name="connsiteX184" fmla="*/ 8451 w 10000"/>
                <a:gd name="connsiteY184" fmla="*/ 4255 h 10000"/>
                <a:gd name="connsiteX185" fmla="*/ 8495 w 10000"/>
                <a:gd name="connsiteY185" fmla="*/ 4268 h 10000"/>
                <a:gd name="connsiteX186" fmla="*/ 8495 w 10000"/>
                <a:gd name="connsiteY186" fmla="*/ 4268 h 10000"/>
                <a:gd name="connsiteX187" fmla="*/ 8495 w 10000"/>
                <a:gd name="connsiteY187" fmla="*/ 4280 h 10000"/>
                <a:gd name="connsiteX188" fmla="*/ 8495 w 10000"/>
                <a:gd name="connsiteY188" fmla="*/ 4280 h 10000"/>
                <a:gd name="connsiteX189" fmla="*/ 8836 w 10000"/>
                <a:gd name="connsiteY189" fmla="*/ 4545 h 10000"/>
                <a:gd name="connsiteX190" fmla="*/ 8976 w 10000"/>
                <a:gd name="connsiteY190" fmla="*/ 4646 h 10000"/>
                <a:gd name="connsiteX191" fmla="*/ 9099 w 10000"/>
                <a:gd name="connsiteY191" fmla="*/ 4722 h 10000"/>
                <a:gd name="connsiteX192" fmla="*/ 9204 w 10000"/>
                <a:gd name="connsiteY192" fmla="*/ 4785 h 10000"/>
                <a:gd name="connsiteX193" fmla="*/ 9300 w 10000"/>
                <a:gd name="connsiteY193" fmla="*/ 4823 h 10000"/>
                <a:gd name="connsiteX194" fmla="*/ 9388 w 10000"/>
                <a:gd name="connsiteY194" fmla="*/ 4848 h 10000"/>
                <a:gd name="connsiteX195" fmla="*/ 9466 w 10000"/>
                <a:gd name="connsiteY195" fmla="*/ 4848 h 10000"/>
                <a:gd name="connsiteX196" fmla="*/ 9466 w 10000"/>
                <a:gd name="connsiteY196" fmla="*/ 4848 h 10000"/>
                <a:gd name="connsiteX197" fmla="*/ 9484 w 10000"/>
                <a:gd name="connsiteY197" fmla="*/ 4848 h 10000"/>
                <a:gd name="connsiteX198" fmla="*/ 9484 w 10000"/>
                <a:gd name="connsiteY198" fmla="*/ 4848 h 10000"/>
                <a:gd name="connsiteX199" fmla="*/ 9484 w 10000"/>
                <a:gd name="connsiteY199" fmla="*/ 4848 h 10000"/>
                <a:gd name="connsiteX200" fmla="*/ 9484 w 10000"/>
                <a:gd name="connsiteY200" fmla="*/ 4848 h 10000"/>
                <a:gd name="connsiteX201" fmla="*/ 9580 w 10000"/>
                <a:gd name="connsiteY201" fmla="*/ 4836 h 10000"/>
                <a:gd name="connsiteX202" fmla="*/ 9668 w 10000"/>
                <a:gd name="connsiteY202" fmla="*/ 4798 h 10000"/>
                <a:gd name="connsiteX203" fmla="*/ 9738 w 10000"/>
                <a:gd name="connsiteY203" fmla="*/ 4747 h 10000"/>
                <a:gd name="connsiteX204" fmla="*/ 9799 w 10000"/>
                <a:gd name="connsiteY204" fmla="*/ 4659 h 10000"/>
                <a:gd name="connsiteX205" fmla="*/ 9799 w 10000"/>
                <a:gd name="connsiteY205" fmla="*/ 4659 h 10000"/>
                <a:gd name="connsiteX206" fmla="*/ 9799 w 10000"/>
                <a:gd name="connsiteY206" fmla="*/ 4659 h 10000"/>
                <a:gd name="connsiteX207" fmla="*/ 9799 w 10000"/>
                <a:gd name="connsiteY207" fmla="*/ 4659 h 10000"/>
                <a:gd name="connsiteX208" fmla="*/ 9799 w 10000"/>
                <a:gd name="connsiteY208" fmla="*/ 4659 h 10000"/>
                <a:gd name="connsiteX209" fmla="*/ 9799 w 10000"/>
                <a:gd name="connsiteY209" fmla="*/ 4659 h 10000"/>
                <a:gd name="connsiteX210" fmla="*/ 9816 w 10000"/>
                <a:gd name="connsiteY210" fmla="*/ 4659 h 10000"/>
                <a:gd name="connsiteX211" fmla="*/ 9816 w 10000"/>
                <a:gd name="connsiteY211" fmla="*/ 4659 h 10000"/>
                <a:gd name="connsiteX212" fmla="*/ 9816 w 10000"/>
                <a:gd name="connsiteY212" fmla="*/ 4659 h 10000"/>
                <a:gd name="connsiteX213" fmla="*/ 9816 w 10000"/>
                <a:gd name="connsiteY213" fmla="*/ 4659 h 10000"/>
                <a:gd name="connsiteX214" fmla="*/ 9816 w 10000"/>
                <a:gd name="connsiteY214" fmla="*/ 4646 h 10000"/>
                <a:gd name="connsiteX215" fmla="*/ 9816 w 10000"/>
                <a:gd name="connsiteY215" fmla="*/ 4646 h 10000"/>
                <a:gd name="connsiteX216" fmla="*/ 9816 w 10000"/>
                <a:gd name="connsiteY216" fmla="*/ 4646 h 10000"/>
                <a:gd name="connsiteX217" fmla="*/ 9816 w 10000"/>
                <a:gd name="connsiteY217" fmla="*/ 4646 h 10000"/>
                <a:gd name="connsiteX218" fmla="*/ 9816 w 10000"/>
                <a:gd name="connsiteY218" fmla="*/ 4646 h 10000"/>
                <a:gd name="connsiteX219" fmla="*/ 9816 w 10000"/>
                <a:gd name="connsiteY219" fmla="*/ 4646 h 10000"/>
                <a:gd name="connsiteX220" fmla="*/ 9816 w 10000"/>
                <a:gd name="connsiteY220" fmla="*/ 4646 h 10000"/>
                <a:gd name="connsiteX221" fmla="*/ 9816 w 10000"/>
                <a:gd name="connsiteY221" fmla="*/ 4646 h 10000"/>
                <a:gd name="connsiteX222" fmla="*/ 9816 w 10000"/>
                <a:gd name="connsiteY222" fmla="*/ 4646 h 10000"/>
                <a:gd name="connsiteX223" fmla="*/ 9816 w 10000"/>
                <a:gd name="connsiteY223" fmla="*/ 4646 h 10000"/>
                <a:gd name="connsiteX224" fmla="*/ 9843 w 10000"/>
                <a:gd name="connsiteY224" fmla="*/ 4583 h 10000"/>
                <a:gd name="connsiteX225" fmla="*/ 9886 w 10000"/>
                <a:gd name="connsiteY225" fmla="*/ 4495 h 10000"/>
                <a:gd name="connsiteX226" fmla="*/ 9921 w 10000"/>
                <a:gd name="connsiteY226" fmla="*/ 4369 h 10000"/>
                <a:gd name="connsiteX227" fmla="*/ 9948 w 10000"/>
                <a:gd name="connsiteY227" fmla="*/ 4217 h 10000"/>
                <a:gd name="connsiteX228" fmla="*/ 9983 w 10000"/>
                <a:gd name="connsiteY228" fmla="*/ 4040 h 10000"/>
                <a:gd name="connsiteX229" fmla="*/ 10000 w 10000"/>
                <a:gd name="connsiteY229" fmla="*/ 3851 h 10000"/>
                <a:gd name="connsiteX230" fmla="*/ 10000 w 10000"/>
                <a:gd name="connsiteY230" fmla="*/ 3649 h 10000"/>
                <a:gd name="connsiteX231" fmla="*/ 10000 w 10000"/>
                <a:gd name="connsiteY231" fmla="*/ 3460 h 10000"/>
                <a:gd name="connsiteX232" fmla="*/ 9983 w 10000"/>
                <a:gd name="connsiteY232" fmla="*/ 3258 h 10000"/>
                <a:gd name="connsiteX233" fmla="*/ 9939 w 10000"/>
                <a:gd name="connsiteY233" fmla="*/ 3068 h 10000"/>
                <a:gd name="connsiteX234" fmla="*/ 9886 w 10000"/>
                <a:gd name="connsiteY234" fmla="*/ 2904 h 10000"/>
                <a:gd name="connsiteX235" fmla="*/ 9843 w 10000"/>
                <a:gd name="connsiteY235" fmla="*/ 2816 h 10000"/>
                <a:gd name="connsiteX236" fmla="*/ 9799 w 10000"/>
                <a:gd name="connsiteY236" fmla="*/ 2753 h 10000"/>
                <a:gd name="connsiteX237" fmla="*/ 9755 w 10000"/>
                <a:gd name="connsiteY237" fmla="*/ 2677 h 10000"/>
                <a:gd name="connsiteX238" fmla="*/ 9694 w 10000"/>
                <a:gd name="connsiteY238" fmla="*/ 2614 h 10000"/>
                <a:gd name="connsiteX239" fmla="*/ 9633 w 10000"/>
                <a:gd name="connsiteY239" fmla="*/ 2551 h 10000"/>
                <a:gd name="connsiteX240" fmla="*/ 9571 w 10000"/>
                <a:gd name="connsiteY240" fmla="*/ 2500 h 10000"/>
                <a:gd name="connsiteX241" fmla="*/ 9484 w 10000"/>
                <a:gd name="connsiteY241" fmla="*/ 2475 h 10000"/>
                <a:gd name="connsiteX242" fmla="*/ 9396 w 10000"/>
                <a:gd name="connsiteY242" fmla="*/ 2449 h 10000"/>
                <a:gd name="connsiteX243" fmla="*/ 9300 w 10000"/>
                <a:gd name="connsiteY243" fmla="*/ 2424 h 10000"/>
                <a:gd name="connsiteX244" fmla="*/ 9195 w 10000"/>
                <a:gd name="connsiteY244" fmla="*/ 2424 h 10000"/>
                <a:gd name="connsiteX245" fmla="*/ 9195 w 10000"/>
                <a:gd name="connsiteY245" fmla="*/ 2424 h 10000"/>
                <a:gd name="connsiteX246" fmla="*/ 9195 w 10000"/>
                <a:gd name="connsiteY246" fmla="*/ 2424 h 10000"/>
                <a:gd name="connsiteX247" fmla="*/ 9195 w 10000"/>
                <a:gd name="connsiteY247" fmla="*/ 2424 h 10000"/>
                <a:gd name="connsiteX248" fmla="*/ 9195 w 10000"/>
                <a:gd name="connsiteY248" fmla="*/ 2424 h 10000"/>
                <a:gd name="connsiteX249" fmla="*/ 9195 w 10000"/>
                <a:gd name="connsiteY249" fmla="*/ 2424 h 10000"/>
                <a:gd name="connsiteX250" fmla="*/ 9081 w 10000"/>
                <a:gd name="connsiteY250" fmla="*/ 2424 h 10000"/>
                <a:gd name="connsiteX251" fmla="*/ 8941 w 10000"/>
                <a:gd name="connsiteY251" fmla="*/ 2462 h 10000"/>
                <a:gd name="connsiteX252" fmla="*/ 8801 w 10000"/>
                <a:gd name="connsiteY252" fmla="*/ 2487 h 10000"/>
                <a:gd name="connsiteX253" fmla="*/ 8644 w 10000"/>
                <a:gd name="connsiteY253" fmla="*/ 2551 h 10000"/>
                <a:gd name="connsiteX254" fmla="*/ 8644 w 10000"/>
                <a:gd name="connsiteY254" fmla="*/ 2551 h 10000"/>
                <a:gd name="connsiteX255" fmla="*/ 8635 w 10000"/>
                <a:gd name="connsiteY255" fmla="*/ 2551 h 10000"/>
                <a:gd name="connsiteX256" fmla="*/ 8635 w 10000"/>
                <a:gd name="connsiteY256" fmla="*/ 2551 h 10000"/>
                <a:gd name="connsiteX257" fmla="*/ 8626 w 10000"/>
                <a:gd name="connsiteY257" fmla="*/ 2551 h 10000"/>
                <a:gd name="connsiteX258" fmla="*/ 8626 w 10000"/>
                <a:gd name="connsiteY258" fmla="*/ 2551 h 10000"/>
                <a:gd name="connsiteX259" fmla="*/ 8443 w 10000"/>
                <a:gd name="connsiteY259" fmla="*/ 2614 h 10000"/>
                <a:gd name="connsiteX260" fmla="*/ 8276 w 10000"/>
                <a:gd name="connsiteY260" fmla="*/ 2664 h 10000"/>
                <a:gd name="connsiteX261" fmla="*/ 8110 w 10000"/>
                <a:gd name="connsiteY261" fmla="*/ 2689 h 10000"/>
                <a:gd name="connsiteX262" fmla="*/ 7979 w 10000"/>
                <a:gd name="connsiteY262" fmla="*/ 2689 h 10000"/>
                <a:gd name="connsiteX263" fmla="*/ 7979 w 10000"/>
                <a:gd name="connsiteY263" fmla="*/ 2689 h 10000"/>
                <a:gd name="connsiteX264" fmla="*/ 7979 w 10000"/>
                <a:gd name="connsiteY264" fmla="*/ 2689 h 10000"/>
                <a:gd name="connsiteX265" fmla="*/ 7979 w 10000"/>
                <a:gd name="connsiteY265" fmla="*/ 2689 h 10000"/>
                <a:gd name="connsiteX266" fmla="*/ 7979 w 10000"/>
                <a:gd name="connsiteY266" fmla="*/ 2689 h 10000"/>
                <a:gd name="connsiteX267" fmla="*/ 7979 w 10000"/>
                <a:gd name="connsiteY267" fmla="*/ 2689 h 10000"/>
                <a:gd name="connsiteX268" fmla="*/ 7979 w 10000"/>
                <a:gd name="connsiteY268" fmla="*/ 2689 h 10000"/>
                <a:gd name="connsiteX269" fmla="*/ 7979 w 10000"/>
                <a:gd name="connsiteY269" fmla="*/ 2689 h 10000"/>
                <a:gd name="connsiteX270" fmla="*/ 7848 w 10000"/>
                <a:gd name="connsiteY270" fmla="*/ 2689 h 10000"/>
                <a:gd name="connsiteX271" fmla="*/ 7743 w 10000"/>
                <a:gd name="connsiteY271" fmla="*/ 2677 h 10000"/>
                <a:gd name="connsiteX272" fmla="*/ 7638 w 10000"/>
                <a:gd name="connsiteY272" fmla="*/ 2626 h 10000"/>
                <a:gd name="connsiteX273" fmla="*/ 7542 w 10000"/>
                <a:gd name="connsiteY273" fmla="*/ 2601 h 10000"/>
                <a:gd name="connsiteX274" fmla="*/ 7454 w 10000"/>
                <a:gd name="connsiteY274" fmla="*/ 2538 h 10000"/>
                <a:gd name="connsiteX275" fmla="*/ 7375 w 10000"/>
                <a:gd name="connsiteY275" fmla="*/ 2475 h 10000"/>
                <a:gd name="connsiteX276" fmla="*/ 7297 w 10000"/>
                <a:gd name="connsiteY276" fmla="*/ 2399 h 10000"/>
                <a:gd name="connsiteX277" fmla="*/ 7235 w 10000"/>
                <a:gd name="connsiteY277" fmla="*/ 2323 h 10000"/>
                <a:gd name="connsiteX278" fmla="*/ 7174 w 10000"/>
                <a:gd name="connsiteY278" fmla="*/ 2235 h 10000"/>
                <a:gd name="connsiteX279" fmla="*/ 7113 w 10000"/>
                <a:gd name="connsiteY279" fmla="*/ 2134 h 10000"/>
                <a:gd name="connsiteX280" fmla="*/ 7008 w 10000"/>
                <a:gd name="connsiteY280" fmla="*/ 1944 h 10000"/>
                <a:gd name="connsiteX281" fmla="*/ 6929 w 10000"/>
                <a:gd name="connsiteY281" fmla="*/ 1730 h 10000"/>
                <a:gd name="connsiteX282" fmla="*/ 6850 w 10000"/>
                <a:gd name="connsiteY282" fmla="*/ 1515 h 10000"/>
                <a:gd name="connsiteX283" fmla="*/ 6850 w 10000"/>
                <a:gd name="connsiteY283" fmla="*/ 1515 h 10000"/>
                <a:gd name="connsiteX284" fmla="*/ 6842 w 10000"/>
                <a:gd name="connsiteY284" fmla="*/ 1490 h 10000"/>
                <a:gd name="connsiteX285" fmla="*/ 6842 w 10000"/>
                <a:gd name="connsiteY285" fmla="*/ 1490 h 10000"/>
                <a:gd name="connsiteX286" fmla="*/ 6842 w 10000"/>
                <a:gd name="connsiteY286" fmla="*/ 1477 h 10000"/>
                <a:gd name="connsiteX287" fmla="*/ 6842 w 10000"/>
                <a:gd name="connsiteY287" fmla="*/ 1477 h 10000"/>
                <a:gd name="connsiteX288" fmla="*/ 6842 w 10000"/>
                <a:gd name="connsiteY288" fmla="*/ 1477 h 10000"/>
                <a:gd name="connsiteX289" fmla="*/ 6798 w 10000"/>
                <a:gd name="connsiteY289" fmla="*/ 1338 h 10000"/>
                <a:gd name="connsiteX290" fmla="*/ 6780 w 10000"/>
                <a:gd name="connsiteY290" fmla="*/ 1162 h 10000"/>
                <a:gd name="connsiteX291" fmla="*/ 6754 w 10000"/>
                <a:gd name="connsiteY291" fmla="*/ 947 h 10000"/>
                <a:gd name="connsiteX292" fmla="*/ 6754 w 10000"/>
                <a:gd name="connsiteY292" fmla="*/ 720 h 10000"/>
                <a:gd name="connsiteX293" fmla="*/ 6754 w 10000"/>
                <a:gd name="connsiteY293" fmla="*/ 720 h 10000"/>
                <a:gd name="connsiteX294" fmla="*/ 6763 w 10000"/>
                <a:gd name="connsiteY294" fmla="*/ 366 h 10000"/>
                <a:gd name="connsiteX295" fmla="*/ 6789 w 10000"/>
                <a:gd name="connsiteY295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2957 w 10000"/>
                <a:gd name="connsiteY55" fmla="*/ 6301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167 w 10000"/>
                <a:gd name="connsiteY58" fmla="*/ 6225 h 10000"/>
                <a:gd name="connsiteX59" fmla="*/ 3167 w 10000"/>
                <a:gd name="connsiteY59" fmla="*/ 6212 h 10000"/>
                <a:gd name="connsiteX60" fmla="*/ 3167 w 10000"/>
                <a:gd name="connsiteY60" fmla="*/ 6212 h 10000"/>
                <a:gd name="connsiteX61" fmla="*/ 3176 w 10000"/>
                <a:gd name="connsiteY61" fmla="*/ 6212 h 10000"/>
                <a:gd name="connsiteX62" fmla="*/ 3176 w 10000"/>
                <a:gd name="connsiteY62" fmla="*/ 6212 h 10000"/>
                <a:gd name="connsiteX63" fmla="*/ 3176 w 10000"/>
                <a:gd name="connsiteY63" fmla="*/ 6212 h 10000"/>
                <a:gd name="connsiteX64" fmla="*/ 3176 w 10000"/>
                <a:gd name="connsiteY64" fmla="*/ 6212 h 10000"/>
                <a:gd name="connsiteX65" fmla="*/ 3342 w 10000"/>
                <a:gd name="connsiteY65" fmla="*/ 6162 h 10000"/>
                <a:gd name="connsiteX66" fmla="*/ 3473 w 10000"/>
                <a:gd name="connsiteY66" fmla="*/ 6136 h 10000"/>
                <a:gd name="connsiteX67" fmla="*/ 3613 w 10000"/>
                <a:gd name="connsiteY67" fmla="*/ 6124 h 10000"/>
                <a:gd name="connsiteX68" fmla="*/ 3736 w 10000"/>
                <a:gd name="connsiteY68" fmla="*/ 6124 h 10000"/>
                <a:gd name="connsiteX69" fmla="*/ 3736 w 10000"/>
                <a:gd name="connsiteY69" fmla="*/ 6124 h 10000"/>
                <a:gd name="connsiteX70" fmla="*/ 3736 w 10000"/>
                <a:gd name="connsiteY70" fmla="*/ 6124 h 10000"/>
                <a:gd name="connsiteX71" fmla="*/ 3736 w 10000"/>
                <a:gd name="connsiteY71" fmla="*/ 6124 h 10000"/>
                <a:gd name="connsiteX72" fmla="*/ 3736 w 10000"/>
                <a:gd name="connsiteY72" fmla="*/ 6124 h 10000"/>
                <a:gd name="connsiteX73" fmla="*/ 3736 w 10000"/>
                <a:gd name="connsiteY73" fmla="*/ 6124 h 10000"/>
                <a:gd name="connsiteX74" fmla="*/ 3736 w 10000"/>
                <a:gd name="connsiteY74" fmla="*/ 6124 h 10000"/>
                <a:gd name="connsiteX75" fmla="*/ 3841 w 10000"/>
                <a:gd name="connsiteY75" fmla="*/ 6124 h 10000"/>
                <a:gd name="connsiteX76" fmla="*/ 3937 w 10000"/>
                <a:gd name="connsiteY76" fmla="*/ 6136 h 10000"/>
                <a:gd name="connsiteX77" fmla="*/ 4016 w 10000"/>
                <a:gd name="connsiteY77" fmla="*/ 6187 h 10000"/>
                <a:gd name="connsiteX78" fmla="*/ 4086 w 10000"/>
                <a:gd name="connsiteY78" fmla="*/ 6225 h 10000"/>
                <a:gd name="connsiteX79" fmla="*/ 4147 w 10000"/>
                <a:gd name="connsiteY79" fmla="*/ 6275 h 10000"/>
                <a:gd name="connsiteX80" fmla="*/ 4191 w 10000"/>
                <a:gd name="connsiteY80" fmla="*/ 6351 h 10000"/>
                <a:gd name="connsiteX81" fmla="*/ 4217 w 10000"/>
                <a:gd name="connsiteY81" fmla="*/ 6427 h 10000"/>
                <a:gd name="connsiteX82" fmla="*/ 4252 w 10000"/>
                <a:gd name="connsiteY82" fmla="*/ 6515 h 10000"/>
                <a:gd name="connsiteX83" fmla="*/ 4261 w 10000"/>
                <a:gd name="connsiteY83" fmla="*/ 6616 h 10000"/>
                <a:gd name="connsiteX84" fmla="*/ 4269 w 10000"/>
                <a:gd name="connsiteY84" fmla="*/ 6717 h 10000"/>
                <a:gd name="connsiteX85" fmla="*/ 4269 w 10000"/>
                <a:gd name="connsiteY85" fmla="*/ 6843 h 10000"/>
                <a:gd name="connsiteX86" fmla="*/ 4261 w 10000"/>
                <a:gd name="connsiteY86" fmla="*/ 6957 h 10000"/>
                <a:gd name="connsiteX87" fmla="*/ 4217 w 10000"/>
                <a:gd name="connsiteY87" fmla="*/ 7235 h 10000"/>
                <a:gd name="connsiteX88" fmla="*/ 4164 w 10000"/>
                <a:gd name="connsiteY88" fmla="*/ 7551 h 10000"/>
                <a:gd name="connsiteX89" fmla="*/ 4164 w 10000"/>
                <a:gd name="connsiteY89" fmla="*/ 7551 h 10000"/>
                <a:gd name="connsiteX90" fmla="*/ 4156 w 10000"/>
                <a:gd name="connsiteY90" fmla="*/ 7551 h 10000"/>
                <a:gd name="connsiteX91" fmla="*/ 4156 w 10000"/>
                <a:gd name="connsiteY91" fmla="*/ 7551 h 10000"/>
                <a:gd name="connsiteX92" fmla="*/ 4156 w 10000"/>
                <a:gd name="connsiteY92" fmla="*/ 7563 h 10000"/>
                <a:gd name="connsiteX93" fmla="*/ 4156 w 10000"/>
                <a:gd name="connsiteY93" fmla="*/ 7563 h 10000"/>
                <a:gd name="connsiteX94" fmla="*/ 4156 w 10000"/>
                <a:gd name="connsiteY94" fmla="*/ 7563 h 10000"/>
                <a:gd name="connsiteX95" fmla="*/ 4156 w 10000"/>
                <a:gd name="connsiteY95" fmla="*/ 7563 h 10000"/>
                <a:gd name="connsiteX96" fmla="*/ 4156 w 10000"/>
                <a:gd name="connsiteY96" fmla="*/ 7576 h 10000"/>
                <a:gd name="connsiteX97" fmla="*/ 4156 w 10000"/>
                <a:gd name="connsiteY97" fmla="*/ 7576 h 10000"/>
                <a:gd name="connsiteX98" fmla="*/ 4156 w 10000"/>
                <a:gd name="connsiteY98" fmla="*/ 7576 h 10000"/>
                <a:gd name="connsiteX99" fmla="*/ 4156 w 10000"/>
                <a:gd name="connsiteY99" fmla="*/ 7576 h 10000"/>
                <a:gd name="connsiteX100" fmla="*/ 4156 w 10000"/>
                <a:gd name="connsiteY100" fmla="*/ 7588 h 10000"/>
                <a:gd name="connsiteX101" fmla="*/ 4156 w 10000"/>
                <a:gd name="connsiteY101" fmla="*/ 7588 h 10000"/>
                <a:gd name="connsiteX102" fmla="*/ 4156 w 10000"/>
                <a:gd name="connsiteY102" fmla="*/ 7588 h 10000"/>
                <a:gd name="connsiteX103" fmla="*/ 4156 w 10000"/>
                <a:gd name="connsiteY103" fmla="*/ 7588 h 10000"/>
                <a:gd name="connsiteX104" fmla="*/ 4147 w 10000"/>
                <a:gd name="connsiteY104" fmla="*/ 7601 h 10000"/>
                <a:gd name="connsiteX105" fmla="*/ 4147 w 10000"/>
                <a:gd name="connsiteY105" fmla="*/ 7601 h 10000"/>
                <a:gd name="connsiteX106" fmla="*/ 4147 w 10000"/>
                <a:gd name="connsiteY106" fmla="*/ 7601 h 10000"/>
                <a:gd name="connsiteX107" fmla="*/ 4147 w 10000"/>
                <a:gd name="connsiteY107" fmla="*/ 7601 h 10000"/>
                <a:gd name="connsiteX108" fmla="*/ 4147 w 10000"/>
                <a:gd name="connsiteY108" fmla="*/ 7601 h 10000"/>
                <a:gd name="connsiteX109" fmla="*/ 4147 w 10000"/>
                <a:gd name="connsiteY109" fmla="*/ 7601 h 10000"/>
                <a:gd name="connsiteX110" fmla="*/ 4103 w 10000"/>
                <a:gd name="connsiteY110" fmla="*/ 7803 h 10000"/>
                <a:gd name="connsiteX111" fmla="*/ 4068 w 10000"/>
                <a:gd name="connsiteY111" fmla="*/ 8005 h 10000"/>
                <a:gd name="connsiteX112" fmla="*/ 4051 w 10000"/>
                <a:gd name="connsiteY112" fmla="*/ 8207 h 10000"/>
                <a:gd name="connsiteX113" fmla="*/ 4024 w 10000"/>
                <a:gd name="connsiteY113" fmla="*/ 8422 h 10000"/>
                <a:gd name="connsiteX114" fmla="*/ 4016 w 10000"/>
                <a:gd name="connsiteY114" fmla="*/ 8611 h 10000"/>
                <a:gd name="connsiteX115" fmla="*/ 4016 w 10000"/>
                <a:gd name="connsiteY115" fmla="*/ 8813 h 10000"/>
                <a:gd name="connsiteX116" fmla="*/ 4024 w 10000"/>
                <a:gd name="connsiteY116" fmla="*/ 9003 h 10000"/>
                <a:gd name="connsiteX117" fmla="*/ 4051 w 10000"/>
                <a:gd name="connsiteY117" fmla="*/ 9179 h 10000"/>
                <a:gd name="connsiteX118" fmla="*/ 4086 w 10000"/>
                <a:gd name="connsiteY118" fmla="*/ 9356 h 10000"/>
                <a:gd name="connsiteX119" fmla="*/ 4121 w 10000"/>
                <a:gd name="connsiteY119" fmla="*/ 9508 h 10000"/>
                <a:gd name="connsiteX120" fmla="*/ 4191 w 10000"/>
                <a:gd name="connsiteY120" fmla="*/ 9646 h 10000"/>
                <a:gd name="connsiteX121" fmla="*/ 4269 w 10000"/>
                <a:gd name="connsiteY121" fmla="*/ 9760 h 10000"/>
                <a:gd name="connsiteX122" fmla="*/ 4366 w 10000"/>
                <a:gd name="connsiteY122" fmla="*/ 9861 h 10000"/>
                <a:gd name="connsiteX123" fmla="*/ 4471 w 10000"/>
                <a:gd name="connsiteY123" fmla="*/ 9937 h 10000"/>
                <a:gd name="connsiteX124" fmla="*/ 4611 w 10000"/>
                <a:gd name="connsiteY124" fmla="*/ 9975 h 10000"/>
                <a:gd name="connsiteX125" fmla="*/ 4759 w 10000"/>
                <a:gd name="connsiteY125" fmla="*/ 10000 h 10000"/>
                <a:gd name="connsiteX126" fmla="*/ 4759 w 10000"/>
                <a:gd name="connsiteY126" fmla="*/ 10000 h 10000"/>
                <a:gd name="connsiteX127" fmla="*/ 4759 w 10000"/>
                <a:gd name="connsiteY127" fmla="*/ 10000 h 10000"/>
                <a:gd name="connsiteX128" fmla="*/ 4759 w 10000"/>
                <a:gd name="connsiteY128" fmla="*/ 10000 h 10000"/>
                <a:gd name="connsiteX129" fmla="*/ 4759 w 10000"/>
                <a:gd name="connsiteY129" fmla="*/ 10000 h 10000"/>
                <a:gd name="connsiteX130" fmla="*/ 4821 w 10000"/>
                <a:gd name="connsiteY130" fmla="*/ 10000 h 10000"/>
                <a:gd name="connsiteX131" fmla="*/ 4821 w 10000"/>
                <a:gd name="connsiteY131" fmla="*/ 10000 h 10000"/>
                <a:gd name="connsiteX132" fmla="*/ 5136 w 10000"/>
                <a:gd name="connsiteY132" fmla="*/ 9962 h 10000"/>
                <a:gd name="connsiteX133" fmla="*/ 5468 w 10000"/>
                <a:gd name="connsiteY133" fmla="*/ 9924 h 10000"/>
                <a:gd name="connsiteX134" fmla="*/ 6203 w 10000"/>
                <a:gd name="connsiteY134" fmla="*/ 9798 h 10000"/>
                <a:gd name="connsiteX135" fmla="*/ 6982 w 10000"/>
                <a:gd name="connsiteY135" fmla="*/ 9672 h 10000"/>
                <a:gd name="connsiteX136" fmla="*/ 7358 w 10000"/>
                <a:gd name="connsiteY136" fmla="*/ 9621 h 10000"/>
                <a:gd name="connsiteX137" fmla="*/ 7734 w 10000"/>
                <a:gd name="connsiteY137" fmla="*/ 9583 h 10000"/>
                <a:gd name="connsiteX138" fmla="*/ 7734 w 10000"/>
                <a:gd name="connsiteY138" fmla="*/ 9583 h 10000"/>
                <a:gd name="connsiteX139" fmla="*/ 7725 w 10000"/>
                <a:gd name="connsiteY139" fmla="*/ 9508 h 10000"/>
                <a:gd name="connsiteX140" fmla="*/ 7725 w 10000"/>
                <a:gd name="connsiteY140" fmla="*/ 9508 h 10000"/>
                <a:gd name="connsiteX141" fmla="*/ 7725 w 10000"/>
                <a:gd name="connsiteY141" fmla="*/ 9508 h 10000"/>
                <a:gd name="connsiteX142" fmla="*/ 7725 w 10000"/>
                <a:gd name="connsiteY142" fmla="*/ 9508 h 10000"/>
                <a:gd name="connsiteX143" fmla="*/ 7725 w 10000"/>
                <a:gd name="connsiteY143" fmla="*/ 9508 h 10000"/>
                <a:gd name="connsiteX144" fmla="*/ 7699 w 10000"/>
                <a:gd name="connsiteY144" fmla="*/ 9407 h 10000"/>
                <a:gd name="connsiteX145" fmla="*/ 7699 w 10000"/>
                <a:gd name="connsiteY145" fmla="*/ 9407 h 10000"/>
                <a:gd name="connsiteX146" fmla="*/ 7699 w 10000"/>
                <a:gd name="connsiteY146" fmla="*/ 9381 h 10000"/>
                <a:gd name="connsiteX147" fmla="*/ 7699 w 10000"/>
                <a:gd name="connsiteY147" fmla="*/ 9381 h 10000"/>
                <a:gd name="connsiteX148" fmla="*/ 7577 w 10000"/>
                <a:gd name="connsiteY148" fmla="*/ 8649 h 10000"/>
                <a:gd name="connsiteX149" fmla="*/ 7463 w 10000"/>
                <a:gd name="connsiteY149" fmla="*/ 7967 h 10000"/>
                <a:gd name="connsiteX150" fmla="*/ 7393 w 10000"/>
                <a:gd name="connsiteY150" fmla="*/ 7361 h 10000"/>
                <a:gd name="connsiteX151" fmla="*/ 7332 w 10000"/>
                <a:gd name="connsiteY151" fmla="*/ 6806 h 10000"/>
                <a:gd name="connsiteX152" fmla="*/ 7288 w 10000"/>
                <a:gd name="connsiteY152" fmla="*/ 6313 h 10000"/>
                <a:gd name="connsiteX153" fmla="*/ 7262 w 10000"/>
                <a:gd name="connsiteY153" fmla="*/ 5871 h 10000"/>
                <a:gd name="connsiteX154" fmla="*/ 7253 w 10000"/>
                <a:gd name="connsiteY154" fmla="*/ 5480 h 10000"/>
                <a:gd name="connsiteX155" fmla="*/ 7279 w 10000"/>
                <a:gd name="connsiteY155" fmla="*/ 5139 h 10000"/>
                <a:gd name="connsiteX156" fmla="*/ 7297 w 10000"/>
                <a:gd name="connsiteY156" fmla="*/ 4836 h 10000"/>
                <a:gd name="connsiteX157" fmla="*/ 7340 w 10000"/>
                <a:gd name="connsiteY157" fmla="*/ 4583 h 10000"/>
                <a:gd name="connsiteX158" fmla="*/ 7402 w 10000"/>
                <a:gd name="connsiteY158" fmla="*/ 4394 h 10000"/>
                <a:gd name="connsiteX159" fmla="*/ 7437 w 10000"/>
                <a:gd name="connsiteY159" fmla="*/ 4293 h 10000"/>
                <a:gd name="connsiteX160" fmla="*/ 7463 w 10000"/>
                <a:gd name="connsiteY160" fmla="*/ 4217 h 10000"/>
                <a:gd name="connsiteX161" fmla="*/ 7507 w 10000"/>
                <a:gd name="connsiteY161" fmla="*/ 4154 h 10000"/>
                <a:gd name="connsiteX162" fmla="*/ 7550 w 10000"/>
                <a:gd name="connsiteY162" fmla="*/ 4104 h 10000"/>
                <a:gd name="connsiteX163" fmla="*/ 7594 w 10000"/>
                <a:gd name="connsiteY163" fmla="*/ 4053 h 10000"/>
                <a:gd name="connsiteX164" fmla="*/ 7647 w 10000"/>
                <a:gd name="connsiteY164" fmla="*/ 4003 h 10000"/>
                <a:gd name="connsiteX165" fmla="*/ 7699 w 10000"/>
                <a:gd name="connsiteY165" fmla="*/ 3990 h 10000"/>
                <a:gd name="connsiteX166" fmla="*/ 7752 w 10000"/>
                <a:gd name="connsiteY166" fmla="*/ 3965 h 10000"/>
                <a:gd name="connsiteX167" fmla="*/ 7857 w 10000"/>
                <a:gd name="connsiteY167" fmla="*/ 3939 h 10000"/>
                <a:gd name="connsiteX168" fmla="*/ 7857 w 10000"/>
                <a:gd name="connsiteY168" fmla="*/ 3939 h 10000"/>
                <a:gd name="connsiteX169" fmla="*/ 7857 w 10000"/>
                <a:gd name="connsiteY169" fmla="*/ 3939 h 10000"/>
                <a:gd name="connsiteX170" fmla="*/ 7857 w 10000"/>
                <a:gd name="connsiteY170" fmla="*/ 3939 h 10000"/>
                <a:gd name="connsiteX171" fmla="*/ 7857 w 10000"/>
                <a:gd name="connsiteY171" fmla="*/ 3939 h 10000"/>
                <a:gd name="connsiteX172" fmla="*/ 7857 w 10000"/>
                <a:gd name="connsiteY172" fmla="*/ 3939 h 10000"/>
                <a:gd name="connsiteX173" fmla="*/ 7857 w 10000"/>
                <a:gd name="connsiteY173" fmla="*/ 3939 h 10000"/>
                <a:gd name="connsiteX174" fmla="*/ 7857 w 10000"/>
                <a:gd name="connsiteY174" fmla="*/ 3939 h 10000"/>
                <a:gd name="connsiteX175" fmla="*/ 7927 w 10000"/>
                <a:gd name="connsiteY175" fmla="*/ 3939 h 10000"/>
                <a:gd name="connsiteX176" fmla="*/ 7997 w 10000"/>
                <a:gd name="connsiteY176" fmla="*/ 3965 h 10000"/>
                <a:gd name="connsiteX177" fmla="*/ 8136 w 10000"/>
                <a:gd name="connsiteY177" fmla="*/ 4028 h 10000"/>
                <a:gd name="connsiteX178" fmla="*/ 8294 w 10000"/>
                <a:gd name="connsiteY178" fmla="*/ 4116 h 10000"/>
                <a:gd name="connsiteX179" fmla="*/ 8443 w 10000"/>
                <a:gd name="connsiteY179" fmla="*/ 4242 h 10000"/>
                <a:gd name="connsiteX180" fmla="*/ 8443 w 10000"/>
                <a:gd name="connsiteY180" fmla="*/ 4242 h 10000"/>
                <a:gd name="connsiteX181" fmla="*/ 8451 w 10000"/>
                <a:gd name="connsiteY181" fmla="*/ 4242 h 10000"/>
                <a:gd name="connsiteX182" fmla="*/ 8451 w 10000"/>
                <a:gd name="connsiteY182" fmla="*/ 4242 h 10000"/>
                <a:gd name="connsiteX183" fmla="*/ 8451 w 10000"/>
                <a:gd name="connsiteY183" fmla="*/ 4255 h 10000"/>
                <a:gd name="connsiteX184" fmla="*/ 8451 w 10000"/>
                <a:gd name="connsiteY184" fmla="*/ 4255 h 10000"/>
                <a:gd name="connsiteX185" fmla="*/ 8495 w 10000"/>
                <a:gd name="connsiteY185" fmla="*/ 4268 h 10000"/>
                <a:gd name="connsiteX186" fmla="*/ 8495 w 10000"/>
                <a:gd name="connsiteY186" fmla="*/ 4268 h 10000"/>
                <a:gd name="connsiteX187" fmla="*/ 8495 w 10000"/>
                <a:gd name="connsiteY187" fmla="*/ 4280 h 10000"/>
                <a:gd name="connsiteX188" fmla="*/ 8836 w 10000"/>
                <a:gd name="connsiteY188" fmla="*/ 4545 h 10000"/>
                <a:gd name="connsiteX189" fmla="*/ 8976 w 10000"/>
                <a:gd name="connsiteY189" fmla="*/ 4646 h 10000"/>
                <a:gd name="connsiteX190" fmla="*/ 9099 w 10000"/>
                <a:gd name="connsiteY190" fmla="*/ 4722 h 10000"/>
                <a:gd name="connsiteX191" fmla="*/ 9204 w 10000"/>
                <a:gd name="connsiteY191" fmla="*/ 4785 h 10000"/>
                <a:gd name="connsiteX192" fmla="*/ 9300 w 10000"/>
                <a:gd name="connsiteY192" fmla="*/ 4823 h 10000"/>
                <a:gd name="connsiteX193" fmla="*/ 9388 w 10000"/>
                <a:gd name="connsiteY193" fmla="*/ 4848 h 10000"/>
                <a:gd name="connsiteX194" fmla="*/ 9466 w 10000"/>
                <a:gd name="connsiteY194" fmla="*/ 4848 h 10000"/>
                <a:gd name="connsiteX195" fmla="*/ 9466 w 10000"/>
                <a:gd name="connsiteY195" fmla="*/ 4848 h 10000"/>
                <a:gd name="connsiteX196" fmla="*/ 9484 w 10000"/>
                <a:gd name="connsiteY196" fmla="*/ 4848 h 10000"/>
                <a:gd name="connsiteX197" fmla="*/ 9484 w 10000"/>
                <a:gd name="connsiteY197" fmla="*/ 4848 h 10000"/>
                <a:gd name="connsiteX198" fmla="*/ 9484 w 10000"/>
                <a:gd name="connsiteY198" fmla="*/ 4848 h 10000"/>
                <a:gd name="connsiteX199" fmla="*/ 9484 w 10000"/>
                <a:gd name="connsiteY199" fmla="*/ 4848 h 10000"/>
                <a:gd name="connsiteX200" fmla="*/ 9580 w 10000"/>
                <a:gd name="connsiteY200" fmla="*/ 4836 h 10000"/>
                <a:gd name="connsiteX201" fmla="*/ 9668 w 10000"/>
                <a:gd name="connsiteY201" fmla="*/ 4798 h 10000"/>
                <a:gd name="connsiteX202" fmla="*/ 9738 w 10000"/>
                <a:gd name="connsiteY202" fmla="*/ 4747 h 10000"/>
                <a:gd name="connsiteX203" fmla="*/ 9799 w 10000"/>
                <a:gd name="connsiteY203" fmla="*/ 4659 h 10000"/>
                <a:gd name="connsiteX204" fmla="*/ 9799 w 10000"/>
                <a:gd name="connsiteY204" fmla="*/ 4659 h 10000"/>
                <a:gd name="connsiteX205" fmla="*/ 9799 w 10000"/>
                <a:gd name="connsiteY205" fmla="*/ 4659 h 10000"/>
                <a:gd name="connsiteX206" fmla="*/ 9799 w 10000"/>
                <a:gd name="connsiteY206" fmla="*/ 4659 h 10000"/>
                <a:gd name="connsiteX207" fmla="*/ 9799 w 10000"/>
                <a:gd name="connsiteY207" fmla="*/ 4659 h 10000"/>
                <a:gd name="connsiteX208" fmla="*/ 9799 w 10000"/>
                <a:gd name="connsiteY208" fmla="*/ 4659 h 10000"/>
                <a:gd name="connsiteX209" fmla="*/ 9816 w 10000"/>
                <a:gd name="connsiteY209" fmla="*/ 4659 h 10000"/>
                <a:gd name="connsiteX210" fmla="*/ 9816 w 10000"/>
                <a:gd name="connsiteY210" fmla="*/ 4659 h 10000"/>
                <a:gd name="connsiteX211" fmla="*/ 9816 w 10000"/>
                <a:gd name="connsiteY211" fmla="*/ 4659 h 10000"/>
                <a:gd name="connsiteX212" fmla="*/ 9816 w 10000"/>
                <a:gd name="connsiteY212" fmla="*/ 4659 h 10000"/>
                <a:gd name="connsiteX213" fmla="*/ 9816 w 10000"/>
                <a:gd name="connsiteY213" fmla="*/ 4646 h 10000"/>
                <a:gd name="connsiteX214" fmla="*/ 9816 w 10000"/>
                <a:gd name="connsiteY214" fmla="*/ 4646 h 10000"/>
                <a:gd name="connsiteX215" fmla="*/ 9816 w 10000"/>
                <a:gd name="connsiteY215" fmla="*/ 4646 h 10000"/>
                <a:gd name="connsiteX216" fmla="*/ 9816 w 10000"/>
                <a:gd name="connsiteY216" fmla="*/ 4646 h 10000"/>
                <a:gd name="connsiteX217" fmla="*/ 9816 w 10000"/>
                <a:gd name="connsiteY217" fmla="*/ 4646 h 10000"/>
                <a:gd name="connsiteX218" fmla="*/ 9816 w 10000"/>
                <a:gd name="connsiteY218" fmla="*/ 4646 h 10000"/>
                <a:gd name="connsiteX219" fmla="*/ 9816 w 10000"/>
                <a:gd name="connsiteY219" fmla="*/ 4646 h 10000"/>
                <a:gd name="connsiteX220" fmla="*/ 9816 w 10000"/>
                <a:gd name="connsiteY220" fmla="*/ 4646 h 10000"/>
                <a:gd name="connsiteX221" fmla="*/ 9816 w 10000"/>
                <a:gd name="connsiteY221" fmla="*/ 4646 h 10000"/>
                <a:gd name="connsiteX222" fmla="*/ 9816 w 10000"/>
                <a:gd name="connsiteY222" fmla="*/ 4646 h 10000"/>
                <a:gd name="connsiteX223" fmla="*/ 9843 w 10000"/>
                <a:gd name="connsiteY223" fmla="*/ 4583 h 10000"/>
                <a:gd name="connsiteX224" fmla="*/ 9886 w 10000"/>
                <a:gd name="connsiteY224" fmla="*/ 4495 h 10000"/>
                <a:gd name="connsiteX225" fmla="*/ 9921 w 10000"/>
                <a:gd name="connsiteY225" fmla="*/ 4369 h 10000"/>
                <a:gd name="connsiteX226" fmla="*/ 9948 w 10000"/>
                <a:gd name="connsiteY226" fmla="*/ 4217 h 10000"/>
                <a:gd name="connsiteX227" fmla="*/ 9983 w 10000"/>
                <a:gd name="connsiteY227" fmla="*/ 4040 h 10000"/>
                <a:gd name="connsiteX228" fmla="*/ 10000 w 10000"/>
                <a:gd name="connsiteY228" fmla="*/ 3851 h 10000"/>
                <a:gd name="connsiteX229" fmla="*/ 10000 w 10000"/>
                <a:gd name="connsiteY229" fmla="*/ 3649 h 10000"/>
                <a:gd name="connsiteX230" fmla="*/ 10000 w 10000"/>
                <a:gd name="connsiteY230" fmla="*/ 3460 h 10000"/>
                <a:gd name="connsiteX231" fmla="*/ 9983 w 10000"/>
                <a:gd name="connsiteY231" fmla="*/ 3258 h 10000"/>
                <a:gd name="connsiteX232" fmla="*/ 9939 w 10000"/>
                <a:gd name="connsiteY232" fmla="*/ 3068 h 10000"/>
                <a:gd name="connsiteX233" fmla="*/ 9886 w 10000"/>
                <a:gd name="connsiteY233" fmla="*/ 2904 h 10000"/>
                <a:gd name="connsiteX234" fmla="*/ 9843 w 10000"/>
                <a:gd name="connsiteY234" fmla="*/ 2816 h 10000"/>
                <a:gd name="connsiteX235" fmla="*/ 9799 w 10000"/>
                <a:gd name="connsiteY235" fmla="*/ 2753 h 10000"/>
                <a:gd name="connsiteX236" fmla="*/ 9755 w 10000"/>
                <a:gd name="connsiteY236" fmla="*/ 2677 h 10000"/>
                <a:gd name="connsiteX237" fmla="*/ 9694 w 10000"/>
                <a:gd name="connsiteY237" fmla="*/ 2614 h 10000"/>
                <a:gd name="connsiteX238" fmla="*/ 9633 w 10000"/>
                <a:gd name="connsiteY238" fmla="*/ 2551 h 10000"/>
                <a:gd name="connsiteX239" fmla="*/ 9571 w 10000"/>
                <a:gd name="connsiteY239" fmla="*/ 2500 h 10000"/>
                <a:gd name="connsiteX240" fmla="*/ 9484 w 10000"/>
                <a:gd name="connsiteY240" fmla="*/ 2475 h 10000"/>
                <a:gd name="connsiteX241" fmla="*/ 9396 w 10000"/>
                <a:gd name="connsiteY241" fmla="*/ 2449 h 10000"/>
                <a:gd name="connsiteX242" fmla="*/ 9300 w 10000"/>
                <a:gd name="connsiteY242" fmla="*/ 2424 h 10000"/>
                <a:gd name="connsiteX243" fmla="*/ 9195 w 10000"/>
                <a:gd name="connsiteY243" fmla="*/ 2424 h 10000"/>
                <a:gd name="connsiteX244" fmla="*/ 9195 w 10000"/>
                <a:gd name="connsiteY244" fmla="*/ 2424 h 10000"/>
                <a:gd name="connsiteX245" fmla="*/ 9195 w 10000"/>
                <a:gd name="connsiteY245" fmla="*/ 2424 h 10000"/>
                <a:gd name="connsiteX246" fmla="*/ 9195 w 10000"/>
                <a:gd name="connsiteY246" fmla="*/ 2424 h 10000"/>
                <a:gd name="connsiteX247" fmla="*/ 9195 w 10000"/>
                <a:gd name="connsiteY247" fmla="*/ 2424 h 10000"/>
                <a:gd name="connsiteX248" fmla="*/ 9195 w 10000"/>
                <a:gd name="connsiteY248" fmla="*/ 2424 h 10000"/>
                <a:gd name="connsiteX249" fmla="*/ 9081 w 10000"/>
                <a:gd name="connsiteY249" fmla="*/ 2424 h 10000"/>
                <a:gd name="connsiteX250" fmla="*/ 8941 w 10000"/>
                <a:gd name="connsiteY250" fmla="*/ 2462 h 10000"/>
                <a:gd name="connsiteX251" fmla="*/ 8801 w 10000"/>
                <a:gd name="connsiteY251" fmla="*/ 2487 h 10000"/>
                <a:gd name="connsiteX252" fmla="*/ 8644 w 10000"/>
                <a:gd name="connsiteY252" fmla="*/ 2551 h 10000"/>
                <a:gd name="connsiteX253" fmla="*/ 8644 w 10000"/>
                <a:gd name="connsiteY253" fmla="*/ 2551 h 10000"/>
                <a:gd name="connsiteX254" fmla="*/ 8635 w 10000"/>
                <a:gd name="connsiteY254" fmla="*/ 2551 h 10000"/>
                <a:gd name="connsiteX255" fmla="*/ 8635 w 10000"/>
                <a:gd name="connsiteY255" fmla="*/ 2551 h 10000"/>
                <a:gd name="connsiteX256" fmla="*/ 8626 w 10000"/>
                <a:gd name="connsiteY256" fmla="*/ 2551 h 10000"/>
                <a:gd name="connsiteX257" fmla="*/ 8626 w 10000"/>
                <a:gd name="connsiteY257" fmla="*/ 2551 h 10000"/>
                <a:gd name="connsiteX258" fmla="*/ 8443 w 10000"/>
                <a:gd name="connsiteY258" fmla="*/ 2614 h 10000"/>
                <a:gd name="connsiteX259" fmla="*/ 8276 w 10000"/>
                <a:gd name="connsiteY259" fmla="*/ 2664 h 10000"/>
                <a:gd name="connsiteX260" fmla="*/ 8110 w 10000"/>
                <a:gd name="connsiteY260" fmla="*/ 2689 h 10000"/>
                <a:gd name="connsiteX261" fmla="*/ 7979 w 10000"/>
                <a:gd name="connsiteY261" fmla="*/ 2689 h 10000"/>
                <a:gd name="connsiteX262" fmla="*/ 7979 w 10000"/>
                <a:gd name="connsiteY262" fmla="*/ 2689 h 10000"/>
                <a:gd name="connsiteX263" fmla="*/ 7979 w 10000"/>
                <a:gd name="connsiteY263" fmla="*/ 2689 h 10000"/>
                <a:gd name="connsiteX264" fmla="*/ 7979 w 10000"/>
                <a:gd name="connsiteY264" fmla="*/ 2689 h 10000"/>
                <a:gd name="connsiteX265" fmla="*/ 7979 w 10000"/>
                <a:gd name="connsiteY265" fmla="*/ 2689 h 10000"/>
                <a:gd name="connsiteX266" fmla="*/ 7979 w 10000"/>
                <a:gd name="connsiteY266" fmla="*/ 2689 h 10000"/>
                <a:gd name="connsiteX267" fmla="*/ 7979 w 10000"/>
                <a:gd name="connsiteY267" fmla="*/ 2689 h 10000"/>
                <a:gd name="connsiteX268" fmla="*/ 7979 w 10000"/>
                <a:gd name="connsiteY268" fmla="*/ 2689 h 10000"/>
                <a:gd name="connsiteX269" fmla="*/ 7848 w 10000"/>
                <a:gd name="connsiteY269" fmla="*/ 2689 h 10000"/>
                <a:gd name="connsiteX270" fmla="*/ 7743 w 10000"/>
                <a:gd name="connsiteY270" fmla="*/ 2677 h 10000"/>
                <a:gd name="connsiteX271" fmla="*/ 7638 w 10000"/>
                <a:gd name="connsiteY271" fmla="*/ 2626 h 10000"/>
                <a:gd name="connsiteX272" fmla="*/ 7542 w 10000"/>
                <a:gd name="connsiteY272" fmla="*/ 2601 h 10000"/>
                <a:gd name="connsiteX273" fmla="*/ 7454 w 10000"/>
                <a:gd name="connsiteY273" fmla="*/ 2538 h 10000"/>
                <a:gd name="connsiteX274" fmla="*/ 7375 w 10000"/>
                <a:gd name="connsiteY274" fmla="*/ 2475 h 10000"/>
                <a:gd name="connsiteX275" fmla="*/ 7297 w 10000"/>
                <a:gd name="connsiteY275" fmla="*/ 2399 h 10000"/>
                <a:gd name="connsiteX276" fmla="*/ 7235 w 10000"/>
                <a:gd name="connsiteY276" fmla="*/ 2323 h 10000"/>
                <a:gd name="connsiteX277" fmla="*/ 7174 w 10000"/>
                <a:gd name="connsiteY277" fmla="*/ 2235 h 10000"/>
                <a:gd name="connsiteX278" fmla="*/ 7113 w 10000"/>
                <a:gd name="connsiteY278" fmla="*/ 2134 h 10000"/>
                <a:gd name="connsiteX279" fmla="*/ 7008 w 10000"/>
                <a:gd name="connsiteY279" fmla="*/ 1944 h 10000"/>
                <a:gd name="connsiteX280" fmla="*/ 6929 w 10000"/>
                <a:gd name="connsiteY280" fmla="*/ 1730 h 10000"/>
                <a:gd name="connsiteX281" fmla="*/ 6850 w 10000"/>
                <a:gd name="connsiteY281" fmla="*/ 1515 h 10000"/>
                <a:gd name="connsiteX282" fmla="*/ 6850 w 10000"/>
                <a:gd name="connsiteY282" fmla="*/ 1515 h 10000"/>
                <a:gd name="connsiteX283" fmla="*/ 6842 w 10000"/>
                <a:gd name="connsiteY283" fmla="*/ 1490 h 10000"/>
                <a:gd name="connsiteX284" fmla="*/ 6842 w 10000"/>
                <a:gd name="connsiteY284" fmla="*/ 1490 h 10000"/>
                <a:gd name="connsiteX285" fmla="*/ 6842 w 10000"/>
                <a:gd name="connsiteY285" fmla="*/ 1477 h 10000"/>
                <a:gd name="connsiteX286" fmla="*/ 6842 w 10000"/>
                <a:gd name="connsiteY286" fmla="*/ 1477 h 10000"/>
                <a:gd name="connsiteX287" fmla="*/ 6842 w 10000"/>
                <a:gd name="connsiteY287" fmla="*/ 1477 h 10000"/>
                <a:gd name="connsiteX288" fmla="*/ 6798 w 10000"/>
                <a:gd name="connsiteY288" fmla="*/ 1338 h 10000"/>
                <a:gd name="connsiteX289" fmla="*/ 6780 w 10000"/>
                <a:gd name="connsiteY289" fmla="*/ 1162 h 10000"/>
                <a:gd name="connsiteX290" fmla="*/ 6754 w 10000"/>
                <a:gd name="connsiteY290" fmla="*/ 947 h 10000"/>
                <a:gd name="connsiteX291" fmla="*/ 6754 w 10000"/>
                <a:gd name="connsiteY291" fmla="*/ 720 h 10000"/>
                <a:gd name="connsiteX292" fmla="*/ 6754 w 10000"/>
                <a:gd name="connsiteY292" fmla="*/ 720 h 10000"/>
                <a:gd name="connsiteX293" fmla="*/ 6763 w 10000"/>
                <a:gd name="connsiteY293" fmla="*/ 366 h 10000"/>
                <a:gd name="connsiteX294" fmla="*/ 6789 w 10000"/>
                <a:gd name="connsiteY294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2957 w 10000"/>
                <a:gd name="connsiteY55" fmla="*/ 6301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167 w 10000"/>
                <a:gd name="connsiteY58" fmla="*/ 6225 h 10000"/>
                <a:gd name="connsiteX59" fmla="*/ 3167 w 10000"/>
                <a:gd name="connsiteY59" fmla="*/ 6212 h 10000"/>
                <a:gd name="connsiteX60" fmla="*/ 3167 w 10000"/>
                <a:gd name="connsiteY60" fmla="*/ 6212 h 10000"/>
                <a:gd name="connsiteX61" fmla="*/ 3176 w 10000"/>
                <a:gd name="connsiteY61" fmla="*/ 6212 h 10000"/>
                <a:gd name="connsiteX62" fmla="*/ 3176 w 10000"/>
                <a:gd name="connsiteY62" fmla="*/ 6212 h 10000"/>
                <a:gd name="connsiteX63" fmla="*/ 3176 w 10000"/>
                <a:gd name="connsiteY63" fmla="*/ 6212 h 10000"/>
                <a:gd name="connsiteX64" fmla="*/ 3176 w 10000"/>
                <a:gd name="connsiteY64" fmla="*/ 6212 h 10000"/>
                <a:gd name="connsiteX65" fmla="*/ 3342 w 10000"/>
                <a:gd name="connsiteY65" fmla="*/ 6162 h 10000"/>
                <a:gd name="connsiteX66" fmla="*/ 3473 w 10000"/>
                <a:gd name="connsiteY66" fmla="*/ 6136 h 10000"/>
                <a:gd name="connsiteX67" fmla="*/ 3613 w 10000"/>
                <a:gd name="connsiteY67" fmla="*/ 6124 h 10000"/>
                <a:gd name="connsiteX68" fmla="*/ 3736 w 10000"/>
                <a:gd name="connsiteY68" fmla="*/ 6124 h 10000"/>
                <a:gd name="connsiteX69" fmla="*/ 3736 w 10000"/>
                <a:gd name="connsiteY69" fmla="*/ 6124 h 10000"/>
                <a:gd name="connsiteX70" fmla="*/ 3736 w 10000"/>
                <a:gd name="connsiteY70" fmla="*/ 6124 h 10000"/>
                <a:gd name="connsiteX71" fmla="*/ 3736 w 10000"/>
                <a:gd name="connsiteY71" fmla="*/ 6124 h 10000"/>
                <a:gd name="connsiteX72" fmla="*/ 3736 w 10000"/>
                <a:gd name="connsiteY72" fmla="*/ 6124 h 10000"/>
                <a:gd name="connsiteX73" fmla="*/ 3736 w 10000"/>
                <a:gd name="connsiteY73" fmla="*/ 6124 h 10000"/>
                <a:gd name="connsiteX74" fmla="*/ 3736 w 10000"/>
                <a:gd name="connsiteY74" fmla="*/ 6124 h 10000"/>
                <a:gd name="connsiteX75" fmla="*/ 3841 w 10000"/>
                <a:gd name="connsiteY75" fmla="*/ 6124 h 10000"/>
                <a:gd name="connsiteX76" fmla="*/ 3937 w 10000"/>
                <a:gd name="connsiteY76" fmla="*/ 6136 h 10000"/>
                <a:gd name="connsiteX77" fmla="*/ 4016 w 10000"/>
                <a:gd name="connsiteY77" fmla="*/ 6187 h 10000"/>
                <a:gd name="connsiteX78" fmla="*/ 4086 w 10000"/>
                <a:gd name="connsiteY78" fmla="*/ 6225 h 10000"/>
                <a:gd name="connsiteX79" fmla="*/ 4147 w 10000"/>
                <a:gd name="connsiteY79" fmla="*/ 6275 h 10000"/>
                <a:gd name="connsiteX80" fmla="*/ 4191 w 10000"/>
                <a:gd name="connsiteY80" fmla="*/ 6351 h 10000"/>
                <a:gd name="connsiteX81" fmla="*/ 4217 w 10000"/>
                <a:gd name="connsiteY81" fmla="*/ 6427 h 10000"/>
                <a:gd name="connsiteX82" fmla="*/ 4252 w 10000"/>
                <a:gd name="connsiteY82" fmla="*/ 6515 h 10000"/>
                <a:gd name="connsiteX83" fmla="*/ 4261 w 10000"/>
                <a:gd name="connsiteY83" fmla="*/ 6616 h 10000"/>
                <a:gd name="connsiteX84" fmla="*/ 4269 w 10000"/>
                <a:gd name="connsiteY84" fmla="*/ 6717 h 10000"/>
                <a:gd name="connsiteX85" fmla="*/ 4269 w 10000"/>
                <a:gd name="connsiteY85" fmla="*/ 6843 h 10000"/>
                <a:gd name="connsiteX86" fmla="*/ 4261 w 10000"/>
                <a:gd name="connsiteY86" fmla="*/ 6957 h 10000"/>
                <a:gd name="connsiteX87" fmla="*/ 4217 w 10000"/>
                <a:gd name="connsiteY87" fmla="*/ 7235 h 10000"/>
                <a:gd name="connsiteX88" fmla="*/ 4164 w 10000"/>
                <a:gd name="connsiteY88" fmla="*/ 7551 h 10000"/>
                <a:gd name="connsiteX89" fmla="*/ 4164 w 10000"/>
                <a:gd name="connsiteY89" fmla="*/ 7551 h 10000"/>
                <a:gd name="connsiteX90" fmla="*/ 4156 w 10000"/>
                <a:gd name="connsiteY90" fmla="*/ 7551 h 10000"/>
                <a:gd name="connsiteX91" fmla="*/ 4156 w 10000"/>
                <a:gd name="connsiteY91" fmla="*/ 7551 h 10000"/>
                <a:gd name="connsiteX92" fmla="*/ 4156 w 10000"/>
                <a:gd name="connsiteY92" fmla="*/ 7563 h 10000"/>
                <a:gd name="connsiteX93" fmla="*/ 4156 w 10000"/>
                <a:gd name="connsiteY93" fmla="*/ 7563 h 10000"/>
                <a:gd name="connsiteX94" fmla="*/ 4156 w 10000"/>
                <a:gd name="connsiteY94" fmla="*/ 7563 h 10000"/>
                <a:gd name="connsiteX95" fmla="*/ 4156 w 10000"/>
                <a:gd name="connsiteY95" fmla="*/ 7563 h 10000"/>
                <a:gd name="connsiteX96" fmla="*/ 4156 w 10000"/>
                <a:gd name="connsiteY96" fmla="*/ 7576 h 10000"/>
                <a:gd name="connsiteX97" fmla="*/ 4156 w 10000"/>
                <a:gd name="connsiteY97" fmla="*/ 7576 h 10000"/>
                <a:gd name="connsiteX98" fmla="*/ 4156 w 10000"/>
                <a:gd name="connsiteY98" fmla="*/ 7576 h 10000"/>
                <a:gd name="connsiteX99" fmla="*/ 4156 w 10000"/>
                <a:gd name="connsiteY99" fmla="*/ 7576 h 10000"/>
                <a:gd name="connsiteX100" fmla="*/ 4156 w 10000"/>
                <a:gd name="connsiteY100" fmla="*/ 7588 h 10000"/>
                <a:gd name="connsiteX101" fmla="*/ 4156 w 10000"/>
                <a:gd name="connsiteY101" fmla="*/ 7588 h 10000"/>
                <a:gd name="connsiteX102" fmla="*/ 4156 w 10000"/>
                <a:gd name="connsiteY102" fmla="*/ 7588 h 10000"/>
                <a:gd name="connsiteX103" fmla="*/ 4156 w 10000"/>
                <a:gd name="connsiteY103" fmla="*/ 7588 h 10000"/>
                <a:gd name="connsiteX104" fmla="*/ 4147 w 10000"/>
                <a:gd name="connsiteY104" fmla="*/ 7601 h 10000"/>
                <a:gd name="connsiteX105" fmla="*/ 4147 w 10000"/>
                <a:gd name="connsiteY105" fmla="*/ 7601 h 10000"/>
                <a:gd name="connsiteX106" fmla="*/ 4147 w 10000"/>
                <a:gd name="connsiteY106" fmla="*/ 7601 h 10000"/>
                <a:gd name="connsiteX107" fmla="*/ 4147 w 10000"/>
                <a:gd name="connsiteY107" fmla="*/ 7601 h 10000"/>
                <a:gd name="connsiteX108" fmla="*/ 4147 w 10000"/>
                <a:gd name="connsiteY108" fmla="*/ 7601 h 10000"/>
                <a:gd name="connsiteX109" fmla="*/ 4147 w 10000"/>
                <a:gd name="connsiteY109" fmla="*/ 7601 h 10000"/>
                <a:gd name="connsiteX110" fmla="*/ 4103 w 10000"/>
                <a:gd name="connsiteY110" fmla="*/ 7803 h 10000"/>
                <a:gd name="connsiteX111" fmla="*/ 4068 w 10000"/>
                <a:gd name="connsiteY111" fmla="*/ 8005 h 10000"/>
                <a:gd name="connsiteX112" fmla="*/ 4051 w 10000"/>
                <a:gd name="connsiteY112" fmla="*/ 8207 h 10000"/>
                <a:gd name="connsiteX113" fmla="*/ 4024 w 10000"/>
                <a:gd name="connsiteY113" fmla="*/ 8422 h 10000"/>
                <a:gd name="connsiteX114" fmla="*/ 4016 w 10000"/>
                <a:gd name="connsiteY114" fmla="*/ 8611 h 10000"/>
                <a:gd name="connsiteX115" fmla="*/ 4016 w 10000"/>
                <a:gd name="connsiteY115" fmla="*/ 8813 h 10000"/>
                <a:gd name="connsiteX116" fmla="*/ 4024 w 10000"/>
                <a:gd name="connsiteY116" fmla="*/ 9003 h 10000"/>
                <a:gd name="connsiteX117" fmla="*/ 4051 w 10000"/>
                <a:gd name="connsiteY117" fmla="*/ 9179 h 10000"/>
                <a:gd name="connsiteX118" fmla="*/ 4086 w 10000"/>
                <a:gd name="connsiteY118" fmla="*/ 9356 h 10000"/>
                <a:gd name="connsiteX119" fmla="*/ 4121 w 10000"/>
                <a:gd name="connsiteY119" fmla="*/ 9508 h 10000"/>
                <a:gd name="connsiteX120" fmla="*/ 4191 w 10000"/>
                <a:gd name="connsiteY120" fmla="*/ 9646 h 10000"/>
                <a:gd name="connsiteX121" fmla="*/ 4269 w 10000"/>
                <a:gd name="connsiteY121" fmla="*/ 9760 h 10000"/>
                <a:gd name="connsiteX122" fmla="*/ 4366 w 10000"/>
                <a:gd name="connsiteY122" fmla="*/ 9861 h 10000"/>
                <a:gd name="connsiteX123" fmla="*/ 4471 w 10000"/>
                <a:gd name="connsiteY123" fmla="*/ 9937 h 10000"/>
                <a:gd name="connsiteX124" fmla="*/ 4611 w 10000"/>
                <a:gd name="connsiteY124" fmla="*/ 9975 h 10000"/>
                <a:gd name="connsiteX125" fmla="*/ 4759 w 10000"/>
                <a:gd name="connsiteY125" fmla="*/ 10000 h 10000"/>
                <a:gd name="connsiteX126" fmla="*/ 4759 w 10000"/>
                <a:gd name="connsiteY126" fmla="*/ 10000 h 10000"/>
                <a:gd name="connsiteX127" fmla="*/ 4759 w 10000"/>
                <a:gd name="connsiteY127" fmla="*/ 10000 h 10000"/>
                <a:gd name="connsiteX128" fmla="*/ 4759 w 10000"/>
                <a:gd name="connsiteY128" fmla="*/ 10000 h 10000"/>
                <a:gd name="connsiteX129" fmla="*/ 4759 w 10000"/>
                <a:gd name="connsiteY129" fmla="*/ 10000 h 10000"/>
                <a:gd name="connsiteX130" fmla="*/ 4821 w 10000"/>
                <a:gd name="connsiteY130" fmla="*/ 10000 h 10000"/>
                <a:gd name="connsiteX131" fmla="*/ 4821 w 10000"/>
                <a:gd name="connsiteY131" fmla="*/ 10000 h 10000"/>
                <a:gd name="connsiteX132" fmla="*/ 5136 w 10000"/>
                <a:gd name="connsiteY132" fmla="*/ 9962 h 10000"/>
                <a:gd name="connsiteX133" fmla="*/ 5468 w 10000"/>
                <a:gd name="connsiteY133" fmla="*/ 9924 h 10000"/>
                <a:gd name="connsiteX134" fmla="*/ 6203 w 10000"/>
                <a:gd name="connsiteY134" fmla="*/ 9798 h 10000"/>
                <a:gd name="connsiteX135" fmla="*/ 6982 w 10000"/>
                <a:gd name="connsiteY135" fmla="*/ 9672 h 10000"/>
                <a:gd name="connsiteX136" fmla="*/ 7358 w 10000"/>
                <a:gd name="connsiteY136" fmla="*/ 9621 h 10000"/>
                <a:gd name="connsiteX137" fmla="*/ 7734 w 10000"/>
                <a:gd name="connsiteY137" fmla="*/ 9583 h 10000"/>
                <a:gd name="connsiteX138" fmla="*/ 7734 w 10000"/>
                <a:gd name="connsiteY138" fmla="*/ 9583 h 10000"/>
                <a:gd name="connsiteX139" fmla="*/ 7725 w 10000"/>
                <a:gd name="connsiteY139" fmla="*/ 9508 h 10000"/>
                <a:gd name="connsiteX140" fmla="*/ 7725 w 10000"/>
                <a:gd name="connsiteY140" fmla="*/ 9508 h 10000"/>
                <a:gd name="connsiteX141" fmla="*/ 7725 w 10000"/>
                <a:gd name="connsiteY141" fmla="*/ 9508 h 10000"/>
                <a:gd name="connsiteX142" fmla="*/ 7725 w 10000"/>
                <a:gd name="connsiteY142" fmla="*/ 9508 h 10000"/>
                <a:gd name="connsiteX143" fmla="*/ 7725 w 10000"/>
                <a:gd name="connsiteY143" fmla="*/ 9508 h 10000"/>
                <a:gd name="connsiteX144" fmla="*/ 7699 w 10000"/>
                <a:gd name="connsiteY144" fmla="*/ 9407 h 10000"/>
                <a:gd name="connsiteX145" fmla="*/ 7699 w 10000"/>
                <a:gd name="connsiteY145" fmla="*/ 9407 h 10000"/>
                <a:gd name="connsiteX146" fmla="*/ 7699 w 10000"/>
                <a:gd name="connsiteY146" fmla="*/ 9381 h 10000"/>
                <a:gd name="connsiteX147" fmla="*/ 7699 w 10000"/>
                <a:gd name="connsiteY147" fmla="*/ 9381 h 10000"/>
                <a:gd name="connsiteX148" fmla="*/ 7577 w 10000"/>
                <a:gd name="connsiteY148" fmla="*/ 8649 h 10000"/>
                <a:gd name="connsiteX149" fmla="*/ 7463 w 10000"/>
                <a:gd name="connsiteY149" fmla="*/ 7967 h 10000"/>
                <a:gd name="connsiteX150" fmla="*/ 7393 w 10000"/>
                <a:gd name="connsiteY150" fmla="*/ 7361 h 10000"/>
                <a:gd name="connsiteX151" fmla="*/ 7332 w 10000"/>
                <a:gd name="connsiteY151" fmla="*/ 6806 h 10000"/>
                <a:gd name="connsiteX152" fmla="*/ 7288 w 10000"/>
                <a:gd name="connsiteY152" fmla="*/ 6313 h 10000"/>
                <a:gd name="connsiteX153" fmla="*/ 7262 w 10000"/>
                <a:gd name="connsiteY153" fmla="*/ 5871 h 10000"/>
                <a:gd name="connsiteX154" fmla="*/ 7253 w 10000"/>
                <a:gd name="connsiteY154" fmla="*/ 5480 h 10000"/>
                <a:gd name="connsiteX155" fmla="*/ 7279 w 10000"/>
                <a:gd name="connsiteY155" fmla="*/ 5139 h 10000"/>
                <a:gd name="connsiteX156" fmla="*/ 7297 w 10000"/>
                <a:gd name="connsiteY156" fmla="*/ 4836 h 10000"/>
                <a:gd name="connsiteX157" fmla="*/ 7340 w 10000"/>
                <a:gd name="connsiteY157" fmla="*/ 4583 h 10000"/>
                <a:gd name="connsiteX158" fmla="*/ 7402 w 10000"/>
                <a:gd name="connsiteY158" fmla="*/ 4394 h 10000"/>
                <a:gd name="connsiteX159" fmla="*/ 7437 w 10000"/>
                <a:gd name="connsiteY159" fmla="*/ 4293 h 10000"/>
                <a:gd name="connsiteX160" fmla="*/ 7463 w 10000"/>
                <a:gd name="connsiteY160" fmla="*/ 4217 h 10000"/>
                <a:gd name="connsiteX161" fmla="*/ 7507 w 10000"/>
                <a:gd name="connsiteY161" fmla="*/ 4154 h 10000"/>
                <a:gd name="connsiteX162" fmla="*/ 7550 w 10000"/>
                <a:gd name="connsiteY162" fmla="*/ 4104 h 10000"/>
                <a:gd name="connsiteX163" fmla="*/ 7594 w 10000"/>
                <a:gd name="connsiteY163" fmla="*/ 4053 h 10000"/>
                <a:gd name="connsiteX164" fmla="*/ 7647 w 10000"/>
                <a:gd name="connsiteY164" fmla="*/ 4003 h 10000"/>
                <a:gd name="connsiteX165" fmla="*/ 7699 w 10000"/>
                <a:gd name="connsiteY165" fmla="*/ 3990 h 10000"/>
                <a:gd name="connsiteX166" fmla="*/ 7752 w 10000"/>
                <a:gd name="connsiteY166" fmla="*/ 3965 h 10000"/>
                <a:gd name="connsiteX167" fmla="*/ 7857 w 10000"/>
                <a:gd name="connsiteY167" fmla="*/ 3939 h 10000"/>
                <a:gd name="connsiteX168" fmla="*/ 7857 w 10000"/>
                <a:gd name="connsiteY168" fmla="*/ 3939 h 10000"/>
                <a:gd name="connsiteX169" fmla="*/ 7857 w 10000"/>
                <a:gd name="connsiteY169" fmla="*/ 3939 h 10000"/>
                <a:gd name="connsiteX170" fmla="*/ 7857 w 10000"/>
                <a:gd name="connsiteY170" fmla="*/ 3939 h 10000"/>
                <a:gd name="connsiteX171" fmla="*/ 7857 w 10000"/>
                <a:gd name="connsiteY171" fmla="*/ 3939 h 10000"/>
                <a:gd name="connsiteX172" fmla="*/ 7857 w 10000"/>
                <a:gd name="connsiteY172" fmla="*/ 3939 h 10000"/>
                <a:gd name="connsiteX173" fmla="*/ 7857 w 10000"/>
                <a:gd name="connsiteY173" fmla="*/ 3939 h 10000"/>
                <a:gd name="connsiteX174" fmla="*/ 7857 w 10000"/>
                <a:gd name="connsiteY174" fmla="*/ 3939 h 10000"/>
                <a:gd name="connsiteX175" fmla="*/ 7927 w 10000"/>
                <a:gd name="connsiteY175" fmla="*/ 3939 h 10000"/>
                <a:gd name="connsiteX176" fmla="*/ 7997 w 10000"/>
                <a:gd name="connsiteY176" fmla="*/ 3965 h 10000"/>
                <a:gd name="connsiteX177" fmla="*/ 8136 w 10000"/>
                <a:gd name="connsiteY177" fmla="*/ 4028 h 10000"/>
                <a:gd name="connsiteX178" fmla="*/ 8294 w 10000"/>
                <a:gd name="connsiteY178" fmla="*/ 4116 h 10000"/>
                <a:gd name="connsiteX179" fmla="*/ 8443 w 10000"/>
                <a:gd name="connsiteY179" fmla="*/ 4242 h 10000"/>
                <a:gd name="connsiteX180" fmla="*/ 8443 w 10000"/>
                <a:gd name="connsiteY180" fmla="*/ 4242 h 10000"/>
                <a:gd name="connsiteX181" fmla="*/ 8451 w 10000"/>
                <a:gd name="connsiteY181" fmla="*/ 4242 h 10000"/>
                <a:gd name="connsiteX182" fmla="*/ 8451 w 10000"/>
                <a:gd name="connsiteY182" fmla="*/ 4242 h 10000"/>
                <a:gd name="connsiteX183" fmla="*/ 8451 w 10000"/>
                <a:gd name="connsiteY183" fmla="*/ 4255 h 10000"/>
                <a:gd name="connsiteX184" fmla="*/ 8451 w 10000"/>
                <a:gd name="connsiteY184" fmla="*/ 4255 h 10000"/>
                <a:gd name="connsiteX185" fmla="*/ 8495 w 10000"/>
                <a:gd name="connsiteY185" fmla="*/ 4268 h 10000"/>
                <a:gd name="connsiteX186" fmla="*/ 8495 w 10000"/>
                <a:gd name="connsiteY186" fmla="*/ 4268 h 10000"/>
                <a:gd name="connsiteX187" fmla="*/ 8836 w 10000"/>
                <a:gd name="connsiteY187" fmla="*/ 4545 h 10000"/>
                <a:gd name="connsiteX188" fmla="*/ 8976 w 10000"/>
                <a:gd name="connsiteY188" fmla="*/ 4646 h 10000"/>
                <a:gd name="connsiteX189" fmla="*/ 9099 w 10000"/>
                <a:gd name="connsiteY189" fmla="*/ 4722 h 10000"/>
                <a:gd name="connsiteX190" fmla="*/ 9204 w 10000"/>
                <a:gd name="connsiteY190" fmla="*/ 4785 h 10000"/>
                <a:gd name="connsiteX191" fmla="*/ 9300 w 10000"/>
                <a:gd name="connsiteY191" fmla="*/ 4823 h 10000"/>
                <a:gd name="connsiteX192" fmla="*/ 9388 w 10000"/>
                <a:gd name="connsiteY192" fmla="*/ 4848 h 10000"/>
                <a:gd name="connsiteX193" fmla="*/ 9466 w 10000"/>
                <a:gd name="connsiteY193" fmla="*/ 4848 h 10000"/>
                <a:gd name="connsiteX194" fmla="*/ 9466 w 10000"/>
                <a:gd name="connsiteY194" fmla="*/ 4848 h 10000"/>
                <a:gd name="connsiteX195" fmla="*/ 9484 w 10000"/>
                <a:gd name="connsiteY195" fmla="*/ 4848 h 10000"/>
                <a:gd name="connsiteX196" fmla="*/ 9484 w 10000"/>
                <a:gd name="connsiteY196" fmla="*/ 4848 h 10000"/>
                <a:gd name="connsiteX197" fmla="*/ 9484 w 10000"/>
                <a:gd name="connsiteY197" fmla="*/ 4848 h 10000"/>
                <a:gd name="connsiteX198" fmla="*/ 9484 w 10000"/>
                <a:gd name="connsiteY198" fmla="*/ 4848 h 10000"/>
                <a:gd name="connsiteX199" fmla="*/ 9580 w 10000"/>
                <a:gd name="connsiteY199" fmla="*/ 4836 h 10000"/>
                <a:gd name="connsiteX200" fmla="*/ 9668 w 10000"/>
                <a:gd name="connsiteY200" fmla="*/ 4798 h 10000"/>
                <a:gd name="connsiteX201" fmla="*/ 9738 w 10000"/>
                <a:gd name="connsiteY201" fmla="*/ 4747 h 10000"/>
                <a:gd name="connsiteX202" fmla="*/ 9799 w 10000"/>
                <a:gd name="connsiteY202" fmla="*/ 4659 h 10000"/>
                <a:gd name="connsiteX203" fmla="*/ 9799 w 10000"/>
                <a:gd name="connsiteY203" fmla="*/ 4659 h 10000"/>
                <a:gd name="connsiteX204" fmla="*/ 9799 w 10000"/>
                <a:gd name="connsiteY204" fmla="*/ 4659 h 10000"/>
                <a:gd name="connsiteX205" fmla="*/ 9799 w 10000"/>
                <a:gd name="connsiteY205" fmla="*/ 4659 h 10000"/>
                <a:gd name="connsiteX206" fmla="*/ 9799 w 10000"/>
                <a:gd name="connsiteY206" fmla="*/ 4659 h 10000"/>
                <a:gd name="connsiteX207" fmla="*/ 9799 w 10000"/>
                <a:gd name="connsiteY207" fmla="*/ 4659 h 10000"/>
                <a:gd name="connsiteX208" fmla="*/ 9816 w 10000"/>
                <a:gd name="connsiteY208" fmla="*/ 4659 h 10000"/>
                <a:gd name="connsiteX209" fmla="*/ 9816 w 10000"/>
                <a:gd name="connsiteY209" fmla="*/ 4659 h 10000"/>
                <a:gd name="connsiteX210" fmla="*/ 9816 w 10000"/>
                <a:gd name="connsiteY210" fmla="*/ 4659 h 10000"/>
                <a:gd name="connsiteX211" fmla="*/ 9816 w 10000"/>
                <a:gd name="connsiteY211" fmla="*/ 4659 h 10000"/>
                <a:gd name="connsiteX212" fmla="*/ 9816 w 10000"/>
                <a:gd name="connsiteY212" fmla="*/ 4646 h 10000"/>
                <a:gd name="connsiteX213" fmla="*/ 9816 w 10000"/>
                <a:gd name="connsiteY213" fmla="*/ 4646 h 10000"/>
                <a:gd name="connsiteX214" fmla="*/ 9816 w 10000"/>
                <a:gd name="connsiteY214" fmla="*/ 4646 h 10000"/>
                <a:gd name="connsiteX215" fmla="*/ 9816 w 10000"/>
                <a:gd name="connsiteY215" fmla="*/ 4646 h 10000"/>
                <a:gd name="connsiteX216" fmla="*/ 9816 w 10000"/>
                <a:gd name="connsiteY216" fmla="*/ 4646 h 10000"/>
                <a:gd name="connsiteX217" fmla="*/ 9816 w 10000"/>
                <a:gd name="connsiteY217" fmla="*/ 4646 h 10000"/>
                <a:gd name="connsiteX218" fmla="*/ 9816 w 10000"/>
                <a:gd name="connsiteY218" fmla="*/ 4646 h 10000"/>
                <a:gd name="connsiteX219" fmla="*/ 9816 w 10000"/>
                <a:gd name="connsiteY219" fmla="*/ 4646 h 10000"/>
                <a:gd name="connsiteX220" fmla="*/ 9816 w 10000"/>
                <a:gd name="connsiteY220" fmla="*/ 4646 h 10000"/>
                <a:gd name="connsiteX221" fmla="*/ 9816 w 10000"/>
                <a:gd name="connsiteY221" fmla="*/ 4646 h 10000"/>
                <a:gd name="connsiteX222" fmla="*/ 9843 w 10000"/>
                <a:gd name="connsiteY222" fmla="*/ 4583 h 10000"/>
                <a:gd name="connsiteX223" fmla="*/ 9886 w 10000"/>
                <a:gd name="connsiteY223" fmla="*/ 4495 h 10000"/>
                <a:gd name="connsiteX224" fmla="*/ 9921 w 10000"/>
                <a:gd name="connsiteY224" fmla="*/ 4369 h 10000"/>
                <a:gd name="connsiteX225" fmla="*/ 9948 w 10000"/>
                <a:gd name="connsiteY225" fmla="*/ 4217 h 10000"/>
                <a:gd name="connsiteX226" fmla="*/ 9983 w 10000"/>
                <a:gd name="connsiteY226" fmla="*/ 4040 h 10000"/>
                <a:gd name="connsiteX227" fmla="*/ 10000 w 10000"/>
                <a:gd name="connsiteY227" fmla="*/ 3851 h 10000"/>
                <a:gd name="connsiteX228" fmla="*/ 10000 w 10000"/>
                <a:gd name="connsiteY228" fmla="*/ 3649 h 10000"/>
                <a:gd name="connsiteX229" fmla="*/ 10000 w 10000"/>
                <a:gd name="connsiteY229" fmla="*/ 3460 h 10000"/>
                <a:gd name="connsiteX230" fmla="*/ 9983 w 10000"/>
                <a:gd name="connsiteY230" fmla="*/ 3258 h 10000"/>
                <a:gd name="connsiteX231" fmla="*/ 9939 w 10000"/>
                <a:gd name="connsiteY231" fmla="*/ 3068 h 10000"/>
                <a:gd name="connsiteX232" fmla="*/ 9886 w 10000"/>
                <a:gd name="connsiteY232" fmla="*/ 2904 h 10000"/>
                <a:gd name="connsiteX233" fmla="*/ 9843 w 10000"/>
                <a:gd name="connsiteY233" fmla="*/ 2816 h 10000"/>
                <a:gd name="connsiteX234" fmla="*/ 9799 w 10000"/>
                <a:gd name="connsiteY234" fmla="*/ 2753 h 10000"/>
                <a:gd name="connsiteX235" fmla="*/ 9755 w 10000"/>
                <a:gd name="connsiteY235" fmla="*/ 2677 h 10000"/>
                <a:gd name="connsiteX236" fmla="*/ 9694 w 10000"/>
                <a:gd name="connsiteY236" fmla="*/ 2614 h 10000"/>
                <a:gd name="connsiteX237" fmla="*/ 9633 w 10000"/>
                <a:gd name="connsiteY237" fmla="*/ 2551 h 10000"/>
                <a:gd name="connsiteX238" fmla="*/ 9571 w 10000"/>
                <a:gd name="connsiteY238" fmla="*/ 2500 h 10000"/>
                <a:gd name="connsiteX239" fmla="*/ 9484 w 10000"/>
                <a:gd name="connsiteY239" fmla="*/ 2475 h 10000"/>
                <a:gd name="connsiteX240" fmla="*/ 9396 w 10000"/>
                <a:gd name="connsiteY240" fmla="*/ 2449 h 10000"/>
                <a:gd name="connsiteX241" fmla="*/ 9300 w 10000"/>
                <a:gd name="connsiteY241" fmla="*/ 2424 h 10000"/>
                <a:gd name="connsiteX242" fmla="*/ 9195 w 10000"/>
                <a:gd name="connsiteY242" fmla="*/ 2424 h 10000"/>
                <a:gd name="connsiteX243" fmla="*/ 9195 w 10000"/>
                <a:gd name="connsiteY243" fmla="*/ 2424 h 10000"/>
                <a:gd name="connsiteX244" fmla="*/ 9195 w 10000"/>
                <a:gd name="connsiteY244" fmla="*/ 2424 h 10000"/>
                <a:gd name="connsiteX245" fmla="*/ 9195 w 10000"/>
                <a:gd name="connsiteY245" fmla="*/ 2424 h 10000"/>
                <a:gd name="connsiteX246" fmla="*/ 9195 w 10000"/>
                <a:gd name="connsiteY246" fmla="*/ 2424 h 10000"/>
                <a:gd name="connsiteX247" fmla="*/ 9195 w 10000"/>
                <a:gd name="connsiteY247" fmla="*/ 2424 h 10000"/>
                <a:gd name="connsiteX248" fmla="*/ 9081 w 10000"/>
                <a:gd name="connsiteY248" fmla="*/ 2424 h 10000"/>
                <a:gd name="connsiteX249" fmla="*/ 8941 w 10000"/>
                <a:gd name="connsiteY249" fmla="*/ 2462 h 10000"/>
                <a:gd name="connsiteX250" fmla="*/ 8801 w 10000"/>
                <a:gd name="connsiteY250" fmla="*/ 2487 h 10000"/>
                <a:gd name="connsiteX251" fmla="*/ 8644 w 10000"/>
                <a:gd name="connsiteY251" fmla="*/ 2551 h 10000"/>
                <a:gd name="connsiteX252" fmla="*/ 8644 w 10000"/>
                <a:gd name="connsiteY252" fmla="*/ 2551 h 10000"/>
                <a:gd name="connsiteX253" fmla="*/ 8635 w 10000"/>
                <a:gd name="connsiteY253" fmla="*/ 2551 h 10000"/>
                <a:gd name="connsiteX254" fmla="*/ 8635 w 10000"/>
                <a:gd name="connsiteY254" fmla="*/ 2551 h 10000"/>
                <a:gd name="connsiteX255" fmla="*/ 8626 w 10000"/>
                <a:gd name="connsiteY255" fmla="*/ 2551 h 10000"/>
                <a:gd name="connsiteX256" fmla="*/ 8626 w 10000"/>
                <a:gd name="connsiteY256" fmla="*/ 2551 h 10000"/>
                <a:gd name="connsiteX257" fmla="*/ 8443 w 10000"/>
                <a:gd name="connsiteY257" fmla="*/ 2614 h 10000"/>
                <a:gd name="connsiteX258" fmla="*/ 8276 w 10000"/>
                <a:gd name="connsiteY258" fmla="*/ 2664 h 10000"/>
                <a:gd name="connsiteX259" fmla="*/ 8110 w 10000"/>
                <a:gd name="connsiteY259" fmla="*/ 2689 h 10000"/>
                <a:gd name="connsiteX260" fmla="*/ 7979 w 10000"/>
                <a:gd name="connsiteY260" fmla="*/ 2689 h 10000"/>
                <a:gd name="connsiteX261" fmla="*/ 7979 w 10000"/>
                <a:gd name="connsiteY261" fmla="*/ 2689 h 10000"/>
                <a:gd name="connsiteX262" fmla="*/ 7979 w 10000"/>
                <a:gd name="connsiteY262" fmla="*/ 2689 h 10000"/>
                <a:gd name="connsiteX263" fmla="*/ 7979 w 10000"/>
                <a:gd name="connsiteY263" fmla="*/ 2689 h 10000"/>
                <a:gd name="connsiteX264" fmla="*/ 7979 w 10000"/>
                <a:gd name="connsiteY264" fmla="*/ 2689 h 10000"/>
                <a:gd name="connsiteX265" fmla="*/ 7979 w 10000"/>
                <a:gd name="connsiteY265" fmla="*/ 2689 h 10000"/>
                <a:gd name="connsiteX266" fmla="*/ 7979 w 10000"/>
                <a:gd name="connsiteY266" fmla="*/ 2689 h 10000"/>
                <a:gd name="connsiteX267" fmla="*/ 7979 w 10000"/>
                <a:gd name="connsiteY267" fmla="*/ 2689 h 10000"/>
                <a:gd name="connsiteX268" fmla="*/ 7848 w 10000"/>
                <a:gd name="connsiteY268" fmla="*/ 2689 h 10000"/>
                <a:gd name="connsiteX269" fmla="*/ 7743 w 10000"/>
                <a:gd name="connsiteY269" fmla="*/ 2677 h 10000"/>
                <a:gd name="connsiteX270" fmla="*/ 7638 w 10000"/>
                <a:gd name="connsiteY270" fmla="*/ 2626 h 10000"/>
                <a:gd name="connsiteX271" fmla="*/ 7542 w 10000"/>
                <a:gd name="connsiteY271" fmla="*/ 2601 h 10000"/>
                <a:gd name="connsiteX272" fmla="*/ 7454 w 10000"/>
                <a:gd name="connsiteY272" fmla="*/ 2538 h 10000"/>
                <a:gd name="connsiteX273" fmla="*/ 7375 w 10000"/>
                <a:gd name="connsiteY273" fmla="*/ 2475 h 10000"/>
                <a:gd name="connsiteX274" fmla="*/ 7297 w 10000"/>
                <a:gd name="connsiteY274" fmla="*/ 2399 h 10000"/>
                <a:gd name="connsiteX275" fmla="*/ 7235 w 10000"/>
                <a:gd name="connsiteY275" fmla="*/ 2323 h 10000"/>
                <a:gd name="connsiteX276" fmla="*/ 7174 w 10000"/>
                <a:gd name="connsiteY276" fmla="*/ 2235 h 10000"/>
                <a:gd name="connsiteX277" fmla="*/ 7113 w 10000"/>
                <a:gd name="connsiteY277" fmla="*/ 2134 h 10000"/>
                <a:gd name="connsiteX278" fmla="*/ 7008 w 10000"/>
                <a:gd name="connsiteY278" fmla="*/ 1944 h 10000"/>
                <a:gd name="connsiteX279" fmla="*/ 6929 w 10000"/>
                <a:gd name="connsiteY279" fmla="*/ 1730 h 10000"/>
                <a:gd name="connsiteX280" fmla="*/ 6850 w 10000"/>
                <a:gd name="connsiteY280" fmla="*/ 1515 h 10000"/>
                <a:gd name="connsiteX281" fmla="*/ 6850 w 10000"/>
                <a:gd name="connsiteY281" fmla="*/ 1515 h 10000"/>
                <a:gd name="connsiteX282" fmla="*/ 6842 w 10000"/>
                <a:gd name="connsiteY282" fmla="*/ 1490 h 10000"/>
                <a:gd name="connsiteX283" fmla="*/ 6842 w 10000"/>
                <a:gd name="connsiteY283" fmla="*/ 1490 h 10000"/>
                <a:gd name="connsiteX284" fmla="*/ 6842 w 10000"/>
                <a:gd name="connsiteY284" fmla="*/ 1477 h 10000"/>
                <a:gd name="connsiteX285" fmla="*/ 6842 w 10000"/>
                <a:gd name="connsiteY285" fmla="*/ 1477 h 10000"/>
                <a:gd name="connsiteX286" fmla="*/ 6842 w 10000"/>
                <a:gd name="connsiteY286" fmla="*/ 1477 h 10000"/>
                <a:gd name="connsiteX287" fmla="*/ 6798 w 10000"/>
                <a:gd name="connsiteY287" fmla="*/ 1338 h 10000"/>
                <a:gd name="connsiteX288" fmla="*/ 6780 w 10000"/>
                <a:gd name="connsiteY288" fmla="*/ 1162 h 10000"/>
                <a:gd name="connsiteX289" fmla="*/ 6754 w 10000"/>
                <a:gd name="connsiteY289" fmla="*/ 947 h 10000"/>
                <a:gd name="connsiteX290" fmla="*/ 6754 w 10000"/>
                <a:gd name="connsiteY290" fmla="*/ 720 h 10000"/>
                <a:gd name="connsiteX291" fmla="*/ 6754 w 10000"/>
                <a:gd name="connsiteY291" fmla="*/ 720 h 10000"/>
                <a:gd name="connsiteX292" fmla="*/ 6763 w 10000"/>
                <a:gd name="connsiteY292" fmla="*/ 366 h 10000"/>
                <a:gd name="connsiteX293" fmla="*/ 6789 w 10000"/>
                <a:gd name="connsiteY293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2957 w 10000"/>
                <a:gd name="connsiteY55" fmla="*/ 6301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167 w 10000"/>
                <a:gd name="connsiteY58" fmla="*/ 6225 h 10000"/>
                <a:gd name="connsiteX59" fmla="*/ 3167 w 10000"/>
                <a:gd name="connsiteY59" fmla="*/ 6212 h 10000"/>
                <a:gd name="connsiteX60" fmla="*/ 3167 w 10000"/>
                <a:gd name="connsiteY60" fmla="*/ 6212 h 10000"/>
                <a:gd name="connsiteX61" fmla="*/ 3176 w 10000"/>
                <a:gd name="connsiteY61" fmla="*/ 6212 h 10000"/>
                <a:gd name="connsiteX62" fmla="*/ 3176 w 10000"/>
                <a:gd name="connsiteY62" fmla="*/ 6212 h 10000"/>
                <a:gd name="connsiteX63" fmla="*/ 3176 w 10000"/>
                <a:gd name="connsiteY63" fmla="*/ 6212 h 10000"/>
                <a:gd name="connsiteX64" fmla="*/ 3176 w 10000"/>
                <a:gd name="connsiteY64" fmla="*/ 6212 h 10000"/>
                <a:gd name="connsiteX65" fmla="*/ 3342 w 10000"/>
                <a:gd name="connsiteY65" fmla="*/ 6162 h 10000"/>
                <a:gd name="connsiteX66" fmla="*/ 3473 w 10000"/>
                <a:gd name="connsiteY66" fmla="*/ 6136 h 10000"/>
                <a:gd name="connsiteX67" fmla="*/ 3613 w 10000"/>
                <a:gd name="connsiteY67" fmla="*/ 6124 h 10000"/>
                <a:gd name="connsiteX68" fmla="*/ 3736 w 10000"/>
                <a:gd name="connsiteY68" fmla="*/ 6124 h 10000"/>
                <a:gd name="connsiteX69" fmla="*/ 3736 w 10000"/>
                <a:gd name="connsiteY69" fmla="*/ 6124 h 10000"/>
                <a:gd name="connsiteX70" fmla="*/ 3736 w 10000"/>
                <a:gd name="connsiteY70" fmla="*/ 6124 h 10000"/>
                <a:gd name="connsiteX71" fmla="*/ 3736 w 10000"/>
                <a:gd name="connsiteY71" fmla="*/ 6124 h 10000"/>
                <a:gd name="connsiteX72" fmla="*/ 3736 w 10000"/>
                <a:gd name="connsiteY72" fmla="*/ 6124 h 10000"/>
                <a:gd name="connsiteX73" fmla="*/ 3736 w 10000"/>
                <a:gd name="connsiteY73" fmla="*/ 6124 h 10000"/>
                <a:gd name="connsiteX74" fmla="*/ 3736 w 10000"/>
                <a:gd name="connsiteY74" fmla="*/ 6124 h 10000"/>
                <a:gd name="connsiteX75" fmla="*/ 3841 w 10000"/>
                <a:gd name="connsiteY75" fmla="*/ 6124 h 10000"/>
                <a:gd name="connsiteX76" fmla="*/ 3937 w 10000"/>
                <a:gd name="connsiteY76" fmla="*/ 6136 h 10000"/>
                <a:gd name="connsiteX77" fmla="*/ 4016 w 10000"/>
                <a:gd name="connsiteY77" fmla="*/ 6187 h 10000"/>
                <a:gd name="connsiteX78" fmla="*/ 4086 w 10000"/>
                <a:gd name="connsiteY78" fmla="*/ 6225 h 10000"/>
                <a:gd name="connsiteX79" fmla="*/ 4147 w 10000"/>
                <a:gd name="connsiteY79" fmla="*/ 6275 h 10000"/>
                <a:gd name="connsiteX80" fmla="*/ 4191 w 10000"/>
                <a:gd name="connsiteY80" fmla="*/ 6351 h 10000"/>
                <a:gd name="connsiteX81" fmla="*/ 4217 w 10000"/>
                <a:gd name="connsiteY81" fmla="*/ 6427 h 10000"/>
                <a:gd name="connsiteX82" fmla="*/ 4252 w 10000"/>
                <a:gd name="connsiteY82" fmla="*/ 6515 h 10000"/>
                <a:gd name="connsiteX83" fmla="*/ 4261 w 10000"/>
                <a:gd name="connsiteY83" fmla="*/ 6616 h 10000"/>
                <a:gd name="connsiteX84" fmla="*/ 4269 w 10000"/>
                <a:gd name="connsiteY84" fmla="*/ 6717 h 10000"/>
                <a:gd name="connsiteX85" fmla="*/ 4269 w 10000"/>
                <a:gd name="connsiteY85" fmla="*/ 6843 h 10000"/>
                <a:gd name="connsiteX86" fmla="*/ 4261 w 10000"/>
                <a:gd name="connsiteY86" fmla="*/ 6957 h 10000"/>
                <a:gd name="connsiteX87" fmla="*/ 4217 w 10000"/>
                <a:gd name="connsiteY87" fmla="*/ 7235 h 10000"/>
                <a:gd name="connsiteX88" fmla="*/ 4164 w 10000"/>
                <a:gd name="connsiteY88" fmla="*/ 7551 h 10000"/>
                <a:gd name="connsiteX89" fmla="*/ 4164 w 10000"/>
                <a:gd name="connsiteY89" fmla="*/ 7551 h 10000"/>
                <a:gd name="connsiteX90" fmla="*/ 4156 w 10000"/>
                <a:gd name="connsiteY90" fmla="*/ 7551 h 10000"/>
                <a:gd name="connsiteX91" fmla="*/ 4156 w 10000"/>
                <a:gd name="connsiteY91" fmla="*/ 7551 h 10000"/>
                <a:gd name="connsiteX92" fmla="*/ 4156 w 10000"/>
                <a:gd name="connsiteY92" fmla="*/ 7563 h 10000"/>
                <a:gd name="connsiteX93" fmla="*/ 4156 w 10000"/>
                <a:gd name="connsiteY93" fmla="*/ 7563 h 10000"/>
                <a:gd name="connsiteX94" fmla="*/ 4156 w 10000"/>
                <a:gd name="connsiteY94" fmla="*/ 7563 h 10000"/>
                <a:gd name="connsiteX95" fmla="*/ 4156 w 10000"/>
                <a:gd name="connsiteY95" fmla="*/ 7563 h 10000"/>
                <a:gd name="connsiteX96" fmla="*/ 4156 w 10000"/>
                <a:gd name="connsiteY96" fmla="*/ 7576 h 10000"/>
                <a:gd name="connsiteX97" fmla="*/ 4156 w 10000"/>
                <a:gd name="connsiteY97" fmla="*/ 7576 h 10000"/>
                <a:gd name="connsiteX98" fmla="*/ 4156 w 10000"/>
                <a:gd name="connsiteY98" fmla="*/ 7576 h 10000"/>
                <a:gd name="connsiteX99" fmla="*/ 4156 w 10000"/>
                <a:gd name="connsiteY99" fmla="*/ 7576 h 10000"/>
                <a:gd name="connsiteX100" fmla="*/ 4156 w 10000"/>
                <a:gd name="connsiteY100" fmla="*/ 7588 h 10000"/>
                <a:gd name="connsiteX101" fmla="*/ 4156 w 10000"/>
                <a:gd name="connsiteY101" fmla="*/ 7588 h 10000"/>
                <a:gd name="connsiteX102" fmla="*/ 4156 w 10000"/>
                <a:gd name="connsiteY102" fmla="*/ 7588 h 10000"/>
                <a:gd name="connsiteX103" fmla="*/ 4156 w 10000"/>
                <a:gd name="connsiteY103" fmla="*/ 7588 h 10000"/>
                <a:gd name="connsiteX104" fmla="*/ 4147 w 10000"/>
                <a:gd name="connsiteY104" fmla="*/ 7601 h 10000"/>
                <a:gd name="connsiteX105" fmla="*/ 4147 w 10000"/>
                <a:gd name="connsiteY105" fmla="*/ 7601 h 10000"/>
                <a:gd name="connsiteX106" fmla="*/ 4147 w 10000"/>
                <a:gd name="connsiteY106" fmla="*/ 7601 h 10000"/>
                <a:gd name="connsiteX107" fmla="*/ 4147 w 10000"/>
                <a:gd name="connsiteY107" fmla="*/ 7601 h 10000"/>
                <a:gd name="connsiteX108" fmla="*/ 4147 w 10000"/>
                <a:gd name="connsiteY108" fmla="*/ 7601 h 10000"/>
                <a:gd name="connsiteX109" fmla="*/ 4147 w 10000"/>
                <a:gd name="connsiteY109" fmla="*/ 7601 h 10000"/>
                <a:gd name="connsiteX110" fmla="*/ 4103 w 10000"/>
                <a:gd name="connsiteY110" fmla="*/ 7803 h 10000"/>
                <a:gd name="connsiteX111" fmla="*/ 4068 w 10000"/>
                <a:gd name="connsiteY111" fmla="*/ 8005 h 10000"/>
                <a:gd name="connsiteX112" fmla="*/ 4051 w 10000"/>
                <a:gd name="connsiteY112" fmla="*/ 8207 h 10000"/>
                <a:gd name="connsiteX113" fmla="*/ 4024 w 10000"/>
                <a:gd name="connsiteY113" fmla="*/ 8422 h 10000"/>
                <a:gd name="connsiteX114" fmla="*/ 4016 w 10000"/>
                <a:gd name="connsiteY114" fmla="*/ 8611 h 10000"/>
                <a:gd name="connsiteX115" fmla="*/ 4016 w 10000"/>
                <a:gd name="connsiteY115" fmla="*/ 8813 h 10000"/>
                <a:gd name="connsiteX116" fmla="*/ 4024 w 10000"/>
                <a:gd name="connsiteY116" fmla="*/ 9003 h 10000"/>
                <a:gd name="connsiteX117" fmla="*/ 4051 w 10000"/>
                <a:gd name="connsiteY117" fmla="*/ 9179 h 10000"/>
                <a:gd name="connsiteX118" fmla="*/ 4086 w 10000"/>
                <a:gd name="connsiteY118" fmla="*/ 9356 h 10000"/>
                <a:gd name="connsiteX119" fmla="*/ 4121 w 10000"/>
                <a:gd name="connsiteY119" fmla="*/ 9508 h 10000"/>
                <a:gd name="connsiteX120" fmla="*/ 4191 w 10000"/>
                <a:gd name="connsiteY120" fmla="*/ 9646 h 10000"/>
                <a:gd name="connsiteX121" fmla="*/ 4269 w 10000"/>
                <a:gd name="connsiteY121" fmla="*/ 9760 h 10000"/>
                <a:gd name="connsiteX122" fmla="*/ 4366 w 10000"/>
                <a:gd name="connsiteY122" fmla="*/ 9861 h 10000"/>
                <a:gd name="connsiteX123" fmla="*/ 4471 w 10000"/>
                <a:gd name="connsiteY123" fmla="*/ 9937 h 10000"/>
                <a:gd name="connsiteX124" fmla="*/ 4611 w 10000"/>
                <a:gd name="connsiteY124" fmla="*/ 9975 h 10000"/>
                <a:gd name="connsiteX125" fmla="*/ 4759 w 10000"/>
                <a:gd name="connsiteY125" fmla="*/ 10000 h 10000"/>
                <a:gd name="connsiteX126" fmla="*/ 4759 w 10000"/>
                <a:gd name="connsiteY126" fmla="*/ 10000 h 10000"/>
                <a:gd name="connsiteX127" fmla="*/ 4759 w 10000"/>
                <a:gd name="connsiteY127" fmla="*/ 10000 h 10000"/>
                <a:gd name="connsiteX128" fmla="*/ 4759 w 10000"/>
                <a:gd name="connsiteY128" fmla="*/ 10000 h 10000"/>
                <a:gd name="connsiteX129" fmla="*/ 4759 w 10000"/>
                <a:gd name="connsiteY129" fmla="*/ 10000 h 10000"/>
                <a:gd name="connsiteX130" fmla="*/ 4821 w 10000"/>
                <a:gd name="connsiteY130" fmla="*/ 10000 h 10000"/>
                <a:gd name="connsiteX131" fmla="*/ 4821 w 10000"/>
                <a:gd name="connsiteY131" fmla="*/ 10000 h 10000"/>
                <a:gd name="connsiteX132" fmla="*/ 5136 w 10000"/>
                <a:gd name="connsiteY132" fmla="*/ 9962 h 10000"/>
                <a:gd name="connsiteX133" fmla="*/ 5468 w 10000"/>
                <a:gd name="connsiteY133" fmla="*/ 9924 h 10000"/>
                <a:gd name="connsiteX134" fmla="*/ 6203 w 10000"/>
                <a:gd name="connsiteY134" fmla="*/ 9798 h 10000"/>
                <a:gd name="connsiteX135" fmla="*/ 6982 w 10000"/>
                <a:gd name="connsiteY135" fmla="*/ 9672 h 10000"/>
                <a:gd name="connsiteX136" fmla="*/ 7358 w 10000"/>
                <a:gd name="connsiteY136" fmla="*/ 9621 h 10000"/>
                <a:gd name="connsiteX137" fmla="*/ 7734 w 10000"/>
                <a:gd name="connsiteY137" fmla="*/ 9583 h 10000"/>
                <a:gd name="connsiteX138" fmla="*/ 7734 w 10000"/>
                <a:gd name="connsiteY138" fmla="*/ 9583 h 10000"/>
                <a:gd name="connsiteX139" fmla="*/ 7725 w 10000"/>
                <a:gd name="connsiteY139" fmla="*/ 9508 h 10000"/>
                <a:gd name="connsiteX140" fmla="*/ 7725 w 10000"/>
                <a:gd name="connsiteY140" fmla="*/ 9508 h 10000"/>
                <a:gd name="connsiteX141" fmla="*/ 7725 w 10000"/>
                <a:gd name="connsiteY141" fmla="*/ 9508 h 10000"/>
                <a:gd name="connsiteX142" fmla="*/ 7725 w 10000"/>
                <a:gd name="connsiteY142" fmla="*/ 9508 h 10000"/>
                <a:gd name="connsiteX143" fmla="*/ 7725 w 10000"/>
                <a:gd name="connsiteY143" fmla="*/ 9508 h 10000"/>
                <a:gd name="connsiteX144" fmla="*/ 7699 w 10000"/>
                <a:gd name="connsiteY144" fmla="*/ 9407 h 10000"/>
                <a:gd name="connsiteX145" fmla="*/ 7699 w 10000"/>
                <a:gd name="connsiteY145" fmla="*/ 9407 h 10000"/>
                <a:gd name="connsiteX146" fmla="*/ 7699 w 10000"/>
                <a:gd name="connsiteY146" fmla="*/ 9381 h 10000"/>
                <a:gd name="connsiteX147" fmla="*/ 7699 w 10000"/>
                <a:gd name="connsiteY147" fmla="*/ 9381 h 10000"/>
                <a:gd name="connsiteX148" fmla="*/ 7577 w 10000"/>
                <a:gd name="connsiteY148" fmla="*/ 8649 h 10000"/>
                <a:gd name="connsiteX149" fmla="*/ 7463 w 10000"/>
                <a:gd name="connsiteY149" fmla="*/ 7967 h 10000"/>
                <a:gd name="connsiteX150" fmla="*/ 7393 w 10000"/>
                <a:gd name="connsiteY150" fmla="*/ 7361 h 10000"/>
                <a:gd name="connsiteX151" fmla="*/ 7332 w 10000"/>
                <a:gd name="connsiteY151" fmla="*/ 6806 h 10000"/>
                <a:gd name="connsiteX152" fmla="*/ 7288 w 10000"/>
                <a:gd name="connsiteY152" fmla="*/ 6313 h 10000"/>
                <a:gd name="connsiteX153" fmla="*/ 7262 w 10000"/>
                <a:gd name="connsiteY153" fmla="*/ 5871 h 10000"/>
                <a:gd name="connsiteX154" fmla="*/ 7253 w 10000"/>
                <a:gd name="connsiteY154" fmla="*/ 5480 h 10000"/>
                <a:gd name="connsiteX155" fmla="*/ 7279 w 10000"/>
                <a:gd name="connsiteY155" fmla="*/ 5139 h 10000"/>
                <a:gd name="connsiteX156" fmla="*/ 7297 w 10000"/>
                <a:gd name="connsiteY156" fmla="*/ 4836 h 10000"/>
                <a:gd name="connsiteX157" fmla="*/ 7340 w 10000"/>
                <a:gd name="connsiteY157" fmla="*/ 4583 h 10000"/>
                <a:gd name="connsiteX158" fmla="*/ 7402 w 10000"/>
                <a:gd name="connsiteY158" fmla="*/ 4394 h 10000"/>
                <a:gd name="connsiteX159" fmla="*/ 7437 w 10000"/>
                <a:gd name="connsiteY159" fmla="*/ 4293 h 10000"/>
                <a:gd name="connsiteX160" fmla="*/ 7463 w 10000"/>
                <a:gd name="connsiteY160" fmla="*/ 4217 h 10000"/>
                <a:gd name="connsiteX161" fmla="*/ 7507 w 10000"/>
                <a:gd name="connsiteY161" fmla="*/ 4154 h 10000"/>
                <a:gd name="connsiteX162" fmla="*/ 7550 w 10000"/>
                <a:gd name="connsiteY162" fmla="*/ 4104 h 10000"/>
                <a:gd name="connsiteX163" fmla="*/ 7594 w 10000"/>
                <a:gd name="connsiteY163" fmla="*/ 4053 h 10000"/>
                <a:gd name="connsiteX164" fmla="*/ 7647 w 10000"/>
                <a:gd name="connsiteY164" fmla="*/ 4003 h 10000"/>
                <a:gd name="connsiteX165" fmla="*/ 7699 w 10000"/>
                <a:gd name="connsiteY165" fmla="*/ 3990 h 10000"/>
                <a:gd name="connsiteX166" fmla="*/ 7752 w 10000"/>
                <a:gd name="connsiteY166" fmla="*/ 3965 h 10000"/>
                <a:gd name="connsiteX167" fmla="*/ 7857 w 10000"/>
                <a:gd name="connsiteY167" fmla="*/ 3939 h 10000"/>
                <a:gd name="connsiteX168" fmla="*/ 7857 w 10000"/>
                <a:gd name="connsiteY168" fmla="*/ 3939 h 10000"/>
                <a:gd name="connsiteX169" fmla="*/ 7857 w 10000"/>
                <a:gd name="connsiteY169" fmla="*/ 3939 h 10000"/>
                <a:gd name="connsiteX170" fmla="*/ 7857 w 10000"/>
                <a:gd name="connsiteY170" fmla="*/ 3939 h 10000"/>
                <a:gd name="connsiteX171" fmla="*/ 7857 w 10000"/>
                <a:gd name="connsiteY171" fmla="*/ 3939 h 10000"/>
                <a:gd name="connsiteX172" fmla="*/ 7857 w 10000"/>
                <a:gd name="connsiteY172" fmla="*/ 3939 h 10000"/>
                <a:gd name="connsiteX173" fmla="*/ 7857 w 10000"/>
                <a:gd name="connsiteY173" fmla="*/ 3939 h 10000"/>
                <a:gd name="connsiteX174" fmla="*/ 7857 w 10000"/>
                <a:gd name="connsiteY174" fmla="*/ 3939 h 10000"/>
                <a:gd name="connsiteX175" fmla="*/ 7927 w 10000"/>
                <a:gd name="connsiteY175" fmla="*/ 3939 h 10000"/>
                <a:gd name="connsiteX176" fmla="*/ 7997 w 10000"/>
                <a:gd name="connsiteY176" fmla="*/ 3965 h 10000"/>
                <a:gd name="connsiteX177" fmla="*/ 8136 w 10000"/>
                <a:gd name="connsiteY177" fmla="*/ 4028 h 10000"/>
                <a:gd name="connsiteX178" fmla="*/ 8294 w 10000"/>
                <a:gd name="connsiteY178" fmla="*/ 4116 h 10000"/>
                <a:gd name="connsiteX179" fmla="*/ 8443 w 10000"/>
                <a:gd name="connsiteY179" fmla="*/ 4242 h 10000"/>
                <a:gd name="connsiteX180" fmla="*/ 8443 w 10000"/>
                <a:gd name="connsiteY180" fmla="*/ 4242 h 10000"/>
                <a:gd name="connsiteX181" fmla="*/ 8451 w 10000"/>
                <a:gd name="connsiteY181" fmla="*/ 4242 h 10000"/>
                <a:gd name="connsiteX182" fmla="*/ 8451 w 10000"/>
                <a:gd name="connsiteY182" fmla="*/ 4242 h 10000"/>
                <a:gd name="connsiteX183" fmla="*/ 8451 w 10000"/>
                <a:gd name="connsiteY183" fmla="*/ 4255 h 10000"/>
                <a:gd name="connsiteX184" fmla="*/ 8451 w 10000"/>
                <a:gd name="connsiteY184" fmla="*/ 4255 h 10000"/>
                <a:gd name="connsiteX185" fmla="*/ 8495 w 10000"/>
                <a:gd name="connsiteY185" fmla="*/ 4268 h 10000"/>
                <a:gd name="connsiteX186" fmla="*/ 8836 w 10000"/>
                <a:gd name="connsiteY186" fmla="*/ 4545 h 10000"/>
                <a:gd name="connsiteX187" fmla="*/ 8976 w 10000"/>
                <a:gd name="connsiteY187" fmla="*/ 4646 h 10000"/>
                <a:gd name="connsiteX188" fmla="*/ 9099 w 10000"/>
                <a:gd name="connsiteY188" fmla="*/ 4722 h 10000"/>
                <a:gd name="connsiteX189" fmla="*/ 9204 w 10000"/>
                <a:gd name="connsiteY189" fmla="*/ 4785 h 10000"/>
                <a:gd name="connsiteX190" fmla="*/ 9300 w 10000"/>
                <a:gd name="connsiteY190" fmla="*/ 4823 h 10000"/>
                <a:gd name="connsiteX191" fmla="*/ 9388 w 10000"/>
                <a:gd name="connsiteY191" fmla="*/ 4848 h 10000"/>
                <a:gd name="connsiteX192" fmla="*/ 9466 w 10000"/>
                <a:gd name="connsiteY192" fmla="*/ 4848 h 10000"/>
                <a:gd name="connsiteX193" fmla="*/ 9466 w 10000"/>
                <a:gd name="connsiteY193" fmla="*/ 4848 h 10000"/>
                <a:gd name="connsiteX194" fmla="*/ 9484 w 10000"/>
                <a:gd name="connsiteY194" fmla="*/ 4848 h 10000"/>
                <a:gd name="connsiteX195" fmla="*/ 9484 w 10000"/>
                <a:gd name="connsiteY195" fmla="*/ 4848 h 10000"/>
                <a:gd name="connsiteX196" fmla="*/ 9484 w 10000"/>
                <a:gd name="connsiteY196" fmla="*/ 4848 h 10000"/>
                <a:gd name="connsiteX197" fmla="*/ 9484 w 10000"/>
                <a:gd name="connsiteY197" fmla="*/ 4848 h 10000"/>
                <a:gd name="connsiteX198" fmla="*/ 9580 w 10000"/>
                <a:gd name="connsiteY198" fmla="*/ 4836 h 10000"/>
                <a:gd name="connsiteX199" fmla="*/ 9668 w 10000"/>
                <a:gd name="connsiteY199" fmla="*/ 4798 h 10000"/>
                <a:gd name="connsiteX200" fmla="*/ 9738 w 10000"/>
                <a:gd name="connsiteY200" fmla="*/ 4747 h 10000"/>
                <a:gd name="connsiteX201" fmla="*/ 9799 w 10000"/>
                <a:gd name="connsiteY201" fmla="*/ 4659 h 10000"/>
                <a:gd name="connsiteX202" fmla="*/ 9799 w 10000"/>
                <a:gd name="connsiteY202" fmla="*/ 4659 h 10000"/>
                <a:gd name="connsiteX203" fmla="*/ 9799 w 10000"/>
                <a:gd name="connsiteY203" fmla="*/ 4659 h 10000"/>
                <a:gd name="connsiteX204" fmla="*/ 9799 w 10000"/>
                <a:gd name="connsiteY204" fmla="*/ 4659 h 10000"/>
                <a:gd name="connsiteX205" fmla="*/ 9799 w 10000"/>
                <a:gd name="connsiteY205" fmla="*/ 4659 h 10000"/>
                <a:gd name="connsiteX206" fmla="*/ 9799 w 10000"/>
                <a:gd name="connsiteY206" fmla="*/ 4659 h 10000"/>
                <a:gd name="connsiteX207" fmla="*/ 9816 w 10000"/>
                <a:gd name="connsiteY207" fmla="*/ 4659 h 10000"/>
                <a:gd name="connsiteX208" fmla="*/ 9816 w 10000"/>
                <a:gd name="connsiteY208" fmla="*/ 4659 h 10000"/>
                <a:gd name="connsiteX209" fmla="*/ 9816 w 10000"/>
                <a:gd name="connsiteY209" fmla="*/ 4659 h 10000"/>
                <a:gd name="connsiteX210" fmla="*/ 9816 w 10000"/>
                <a:gd name="connsiteY210" fmla="*/ 4659 h 10000"/>
                <a:gd name="connsiteX211" fmla="*/ 9816 w 10000"/>
                <a:gd name="connsiteY211" fmla="*/ 4646 h 10000"/>
                <a:gd name="connsiteX212" fmla="*/ 9816 w 10000"/>
                <a:gd name="connsiteY212" fmla="*/ 4646 h 10000"/>
                <a:gd name="connsiteX213" fmla="*/ 9816 w 10000"/>
                <a:gd name="connsiteY213" fmla="*/ 4646 h 10000"/>
                <a:gd name="connsiteX214" fmla="*/ 9816 w 10000"/>
                <a:gd name="connsiteY214" fmla="*/ 4646 h 10000"/>
                <a:gd name="connsiteX215" fmla="*/ 9816 w 10000"/>
                <a:gd name="connsiteY215" fmla="*/ 4646 h 10000"/>
                <a:gd name="connsiteX216" fmla="*/ 9816 w 10000"/>
                <a:gd name="connsiteY216" fmla="*/ 4646 h 10000"/>
                <a:gd name="connsiteX217" fmla="*/ 9816 w 10000"/>
                <a:gd name="connsiteY217" fmla="*/ 4646 h 10000"/>
                <a:gd name="connsiteX218" fmla="*/ 9816 w 10000"/>
                <a:gd name="connsiteY218" fmla="*/ 4646 h 10000"/>
                <a:gd name="connsiteX219" fmla="*/ 9816 w 10000"/>
                <a:gd name="connsiteY219" fmla="*/ 4646 h 10000"/>
                <a:gd name="connsiteX220" fmla="*/ 9816 w 10000"/>
                <a:gd name="connsiteY220" fmla="*/ 4646 h 10000"/>
                <a:gd name="connsiteX221" fmla="*/ 9843 w 10000"/>
                <a:gd name="connsiteY221" fmla="*/ 4583 h 10000"/>
                <a:gd name="connsiteX222" fmla="*/ 9886 w 10000"/>
                <a:gd name="connsiteY222" fmla="*/ 4495 h 10000"/>
                <a:gd name="connsiteX223" fmla="*/ 9921 w 10000"/>
                <a:gd name="connsiteY223" fmla="*/ 4369 h 10000"/>
                <a:gd name="connsiteX224" fmla="*/ 9948 w 10000"/>
                <a:gd name="connsiteY224" fmla="*/ 4217 h 10000"/>
                <a:gd name="connsiteX225" fmla="*/ 9983 w 10000"/>
                <a:gd name="connsiteY225" fmla="*/ 4040 h 10000"/>
                <a:gd name="connsiteX226" fmla="*/ 10000 w 10000"/>
                <a:gd name="connsiteY226" fmla="*/ 3851 h 10000"/>
                <a:gd name="connsiteX227" fmla="*/ 10000 w 10000"/>
                <a:gd name="connsiteY227" fmla="*/ 3649 h 10000"/>
                <a:gd name="connsiteX228" fmla="*/ 10000 w 10000"/>
                <a:gd name="connsiteY228" fmla="*/ 3460 h 10000"/>
                <a:gd name="connsiteX229" fmla="*/ 9983 w 10000"/>
                <a:gd name="connsiteY229" fmla="*/ 3258 h 10000"/>
                <a:gd name="connsiteX230" fmla="*/ 9939 w 10000"/>
                <a:gd name="connsiteY230" fmla="*/ 3068 h 10000"/>
                <a:gd name="connsiteX231" fmla="*/ 9886 w 10000"/>
                <a:gd name="connsiteY231" fmla="*/ 2904 h 10000"/>
                <a:gd name="connsiteX232" fmla="*/ 9843 w 10000"/>
                <a:gd name="connsiteY232" fmla="*/ 2816 h 10000"/>
                <a:gd name="connsiteX233" fmla="*/ 9799 w 10000"/>
                <a:gd name="connsiteY233" fmla="*/ 2753 h 10000"/>
                <a:gd name="connsiteX234" fmla="*/ 9755 w 10000"/>
                <a:gd name="connsiteY234" fmla="*/ 2677 h 10000"/>
                <a:gd name="connsiteX235" fmla="*/ 9694 w 10000"/>
                <a:gd name="connsiteY235" fmla="*/ 2614 h 10000"/>
                <a:gd name="connsiteX236" fmla="*/ 9633 w 10000"/>
                <a:gd name="connsiteY236" fmla="*/ 2551 h 10000"/>
                <a:gd name="connsiteX237" fmla="*/ 9571 w 10000"/>
                <a:gd name="connsiteY237" fmla="*/ 2500 h 10000"/>
                <a:gd name="connsiteX238" fmla="*/ 9484 w 10000"/>
                <a:gd name="connsiteY238" fmla="*/ 2475 h 10000"/>
                <a:gd name="connsiteX239" fmla="*/ 9396 w 10000"/>
                <a:gd name="connsiteY239" fmla="*/ 2449 h 10000"/>
                <a:gd name="connsiteX240" fmla="*/ 9300 w 10000"/>
                <a:gd name="connsiteY240" fmla="*/ 2424 h 10000"/>
                <a:gd name="connsiteX241" fmla="*/ 9195 w 10000"/>
                <a:gd name="connsiteY241" fmla="*/ 2424 h 10000"/>
                <a:gd name="connsiteX242" fmla="*/ 9195 w 10000"/>
                <a:gd name="connsiteY242" fmla="*/ 2424 h 10000"/>
                <a:gd name="connsiteX243" fmla="*/ 9195 w 10000"/>
                <a:gd name="connsiteY243" fmla="*/ 2424 h 10000"/>
                <a:gd name="connsiteX244" fmla="*/ 9195 w 10000"/>
                <a:gd name="connsiteY244" fmla="*/ 2424 h 10000"/>
                <a:gd name="connsiteX245" fmla="*/ 9195 w 10000"/>
                <a:gd name="connsiteY245" fmla="*/ 2424 h 10000"/>
                <a:gd name="connsiteX246" fmla="*/ 9195 w 10000"/>
                <a:gd name="connsiteY246" fmla="*/ 2424 h 10000"/>
                <a:gd name="connsiteX247" fmla="*/ 9081 w 10000"/>
                <a:gd name="connsiteY247" fmla="*/ 2424 h 10000"/>
                <a:gd name="connsiteX248" fmla="*/ 8941 w 10000"/>
                <a:gd name="connsiteY248" fmla="*/ 2462 h 10000"/>
                <a:gd name="connsiteX249" fmla="*/ 8801 w 10000"/>
                <a:gd name="connsiteY249" fmla="*/ 2487 h 10000"/>
                <a:gd name="connsiteX250" fmla="*/ 8644 w 10000"/>
                <a:gd name="connsiteY250" fmla="*/ 2551 h 10000"/>
                <a:gd name="connsiteX251" fmla="*/ 8644 w 10000"/>
                <a:gd name="connsiteY251" fmla="*/ 2551 h 10000"/>
                <a:gd name="connsiteX252" fmla="*/ 8635 w 10000"/>
                <a:gd name="connsiteY252" fmla="*/ 2551 h 10000"/>
                <a:gd name="connsiteX253" fmla="*/ 8635 w 10000"/>
                <a:gd name="connsiteY253" fmla="*/ 2551 h 10000"/>
                <a:gd name="connsiteX254" fmla="*/ 8626 w 10000"/>
                <a:gd name="connsiteY254" fmla="*/ 2551 h 10000"/>
                <a:gd name="connsiteX255" fmla="*/ 8626 w 10000"/>
                <a:gd name="connsiteY255" fmla="*/ 2551 h 10000"/>
                <a:gd name="connsiteX256" fmla="*/ 8443 w 10000"/>
                <a:gd name="connsiteY256" fmla="*/ 2614 h 10000"/>
                <a:gd name="connsiteX257" fmla="*/ 8276 w 10000"/>
                <a:gd name="connsiteY257" fmla="*/ 2664 h 10000"/>
                <a:gd name="connsiteX258" fmla="*/ 8110 w 10000"/>
                <a:gd name="connsiteY258" fmla="*/ 2689 h 10000"/>
                <a:gd name="connsiteX259" fmla="*/ 7979 w 10000"/>
                <a:gd name="connsiteY259" fmla="*/ 2689 h 10000"/>
                <a:gd name="connsiteX260" fmla="*/ 7979 w 10000"/>
                <a:gd name="connsiteY260" fmla="*/ 2689 h 10000"/>
                <a:gd name="connsiteX261" fmla="*/ 7979 w 10000"/>
                <a:gd name="connsiteY261" fmla="*/ 2689 h 10000"/>
                <a:gd name="connsiteX262" fmla="*/ 7979 w 10000"/>
                <a:gd name="connsiteY262" fmla="*/ 2689 h 10000"/>
                <a:gd name="connsiteX263" fmla="*/ 7979 w 10000"/>
                <a:gd name="connsiteY263" fmla="*/ 2689 h 10000"/>
                <a:gd name="connsiteX264" fmla="*/ 7979 w 10000"/>
                <a:gd name="connsiteY264" fmla="*/ 2689 h 10000"/>
                <a:gd name="connsiteX265" fmla="*/ 7979 w 10000"/>
                <a:gd name="connsiteY265" fmla="*/ 2689 h 10000"/>
                <a:gd name="connsiteX266" fmla="*/ 7979 w 10000"/>
                <a:gd name="connsiteY266" fmla="*/ 2689 h 10000"/>
                <a:gd name="connsiteX267" fmla="*/ 7848 w 10000"/>
                <a:gd name="connsiteY267" fmla="*/ 2689 h 10000"/>
                <a:gd name="connsiteX268" fmla="*/ 7743 w 10000"/>
                <a:gd name="connsiteY268" fmla="*/ 2677 h 10000"/>
                <a:gd name="connsiteX269" fmla="*/ 7638 w 10000"/>
                <a:gd name="connsiteY269" fmla="*/ 2626 h 10000"/>
                <a:gd name="connsiteX270" fmla="*/ 7542 w 10000"/>
                <a:gd name="connsiteY270" fmla="*/ 2601 h 10000"/>
                <a:gd name="connsiteX271" fmla="*/ 7454 w 10000"/>
                <a:gd name="connsiteY271" fmla="*/ 2538 h 10000"/>
                <a:gd name="connsiteX272" fmla="*/ 7375 w 10000"/>
                <a:gd name="connsiteY272" fmla="*/ 2475 h 10000"/>
                <a:gd name="connsiteX273" fmla="*/ 7297 w 10000"/>
                <a:gd name="connsiteY273" fmla="*/ 2399 h 10000"/>
                <a:gd name="connsiteX274" fmla="*/ 7235 w 10000"/>
                <a:gd name="connsiteY274" fmla="*/ 2323 h 10000"/>
                <a:gd name="connsiteX275" fmla="*/ 7174 w 10000"/>
                <a:gd name="connsiteY275" fmla="*/ 2235 h 10000"/>
                <a:gd name="connsiteX276" fmla="*/ 7113 w 10000"/>
                <a:gd name="connsiteY276" fmla="*/ 2134 h 10000"/>
                <a:gd name="connsiteX277" fmla="*/ 7008 w 10000"/>
                <a:gd name="connsiteY277" fmla="*/ 1944 h 10000"/>
                <a:gd name="connsiteX278" fmla="*/ 6929 w 10000"/>
                <a:gd name="connsiteY278" fmla="*/ 1730 h 10000"/>
                <a:gd name="connsiteX279" fmla="*/ 6850 w 10000"/>
                <a:gd name="connsiteY279" fmla="*/ 1515 h 10000"/>
                <a:gd name="connsiteX280" fmla="*/ 6850 w 10000"/>
                <a:gd name="connsiteY280" fmla="*/ 1515 h 10000"/>
                <a:gd name="connsiteX281" fmla="*/ 6842 w 10000"/>
                <a:gd name="connsiteY281" fmla="*/ 1490 h 10000"/>
                <a:gd name="connsiteX282" fmla="*/ 6842 w 10000"/>
                <a:gd name="connsiteY282" fmla="*/ 1490 h 10000"/>
                <a:gd name="connsiteX283" fmla="*/ 6842 w 10000"/>
                <a:gd name="connsiteY283" fmla="*/ 1477 h 10000"/>
                <a:gd name="connsiteX284" fmla="*/ 6842 w 10000"/>
                <a:gd name="connsiteY284" fmla="*/ 1477 h 10000"/>
                <a:gd name="connsiteX285" fmla="*/ 6842 w 10000"/>
                <a:gd name="connsiteY285" fmla="*/ 1477 h 10000"/>
                <a:gd name="connsiteX286" fmla="*/ 6798 w 10000"/>
                <a:gd name="connsiteY286" fmla="*/ 1338 h 10000"/>
                <a:gd name="connsiteX287" fmla="*/ 6780 w 10000"/>
                <a:gd name="connsiteY287" fmla="*/ 1162 h 10000"/>
                <a:gd name="connsiteX288" fmla="*/ 6754 w 10000"/>
                <a:gd name="connsiteY288" fmla="*/ 947 h 10000"/>
                <a:gd name="connsiteX289" fmla="*/ 6754 w 10000"/>
                <a:gd name="connsiteY289" fmla="*/ 720 h 10000"/>
                <a:gd name="connsiteX290" fmla="*/ 6754 w 10000"/>
                <a:gd name="connsiteY290" fmla="*/ 720 h 10000"/>
                <a:gd name="connsiteX291" fmla="*/ 6763 w 10000"/>
                <a:gd name="connsiteY291" fmla="*/ 366 h 10000"/>
                <a:gd name="connsiteX292" fmla="*/ 6789 w 10000"/>
                <a:gd name="connsiteY292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2957 w 10000"/>
                <a:gd name="connsiteY55" fmla="*/ 6301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167 w 10000"/>
                <a:gd name="connsiteY58" fmla="*/ 6225 h 10000"/>
                <a:gd name="connsiteX59" fmla="*/ 3167 w 10000"/>
                <a:gd name="connsiteY59" fmla="*/ 6212 h 10000"/>
                <a:gd name="connsiteX60" fmla="*/ 3167 w 10000"/>
                <a:gd name="connsiteY60" fmla="*/ 6212 h 10000"/>
                <a:gd name="connsiteX61" fmla="*/ 3176 w 10000"/>
                <a:gd name="connsiteY61" fmla="*/ 6212 h 10000"/>
                <a:gd name="connsiteX62" fmla="*/ 3176 w 10000"/>
                <a:gd name="connsiteY62" fmla="*/ 6212 h 10000"/>
                <a:gd name="connsiteX63" fmla="*/ 3176 w 10000"/>
                <a:gd name="connsiteY63" fmla="*/ 6212 h 10000"/>
                <a:gd name="connsiteX64" fmla="*/ 3176 w 10000"/>
                <a:gd name="connsiteY64" fmla="*/ 6212 h 10000"/>
                <a:gd name="connsiteX65" fmla="*/ 3342 w 10000"/>
                <a:gd name="connsiteY65" fmla="*/ 6162 h 10000"/>
                <a:gd name="connsiteX66" fmla="*/ 3473 w 10000"/>
                <a:gd name="connsiteY66" fmla="*/ 6136 h 10000"/>
                <a:gd name="connsiteX67" fmla="*/ 3613 w 10000"/>
                <a:gd name="connsiteY67" fmla="*/ 6124 h 10000"/>
                <a:gd name="connsiteX68" fmla="*/ 3736 w 10000"/>
                <a:gd name="connsiteY68" fmla="*/ 6124 h 10000"/>
                <a:gd name="connsiteX69" fmla="*/ 3736 w 10000"/>
                <a:gd name="connsiteY69" fmla="*/ 6124 h 10000"/>
                <a:gd name="connsiteX70" fmla="*/ 3736 w 10000"/>
                <a:gd name="connsiteY70" fmla="*/ 6124 h 10000"/>
                <a:gd name="connsiteX71" fmla="*/ 3736 w 10000"/>
                <a:gd name="connsiteY71" fmla="*/ 6124 h 10000"/>
                <a:gd name="connsiteX72" fmla="*/ 3736 w 10000"/>
                <a:gd name="connsiteY72" fmla="*/ 6124 h 10000"/>
                <a:gd name="connsiteX73" fmla="*/ 3736 w 10000"/>
                <a:gd name="connsiteY73" fmla="*/ 6124 h 10000"/>
                <a:gd name="connsiteX74" fmla="*/ 3736 w 10000"/>
                <a:gd name="connsiteY74" fmla="*/ 6124 h 10000"/>
                <a:gd name="connsiteX75" fmla="*/ 3841 w 10000"/>
                <a:gd name="connsiteY75" fmla="*/ 6124 h 10000"/>
                <a:gd name="connsiteX76" fmla="*/ 3937 w 10000"/>
                <a:gd name="connsiteY76" fmla="*/ 6136 h 10000"/>
                <a:gd name="connsiteX77" fmla="*/ 4016 w 10000"/>
                <a:gd name="connsiteY77" fmla="*/ 6187 h 10000"/>
                <a:gd name="connsiteX78" fmla="*/ 4086 w 10000"/>
                <a:gd name="connsiteY78" fmla="*/ 6225 h 10000"/>
                <a:gd name="connsiteX79" fmla="*/ 4147 w 10000"/>
                <a:gd name="connsiteY79" fmla="*/ 6275 h 10000"/>
                <a:gd name="connsiteX80" fmla="*/ 4191 w 10000"/>
                <a:gd name="connsiteY80" fmla="*/ 6351 h 10000"/>
                <a:gd name="connsiteX81" fmla="*/ 4217 w 10000"/>
                <a:gd name="connsiteY81" fmla="*/ 6427 h 10000"/>
                <a:gd name="connsiteX82" fmla="*/ 4252 w 10000"/>
                <a:gd name="connsiteY82" fmla="*/ 6515 h 10000"/>
                <a:gd name="connsiteX83" fmla="*/ 4261 w 10000"/>
                <a:gd name="connsiteY83" fmla="*/ 6616 h 10000"/>
                <a:gd name="connsiteX84" fmla="*/ 4269 w 10000"/>
                <a:gd name="connsiteY84" fmla="*/ 6717 h 10000"/>
                <a:gd name="connsiteX85" fmla="*/ 4269 w 10000"/>
                <a:gd name="connsiteY85" fmla="*/ 6843 h 10000"/>
                <a:gd name="connsiteX86" fmla="*/ 4261 w 10000"/>
                <a:gd name="connsiteY86" fmla="*/ 6957 h 10000"/>
                <a:gd name="connsiteX87" fmla="*/ 4217 w 10000"/>
                <a:gd name="connsiteY87" fmla="*/ 7235 h 10000"/>
                <a:gd name="connsiteX88" fmla="*/ 4164 w 10000"/>
                <a:gd name="connsiteY88" fmla="*/ 7551 h 10000"/>
                <a:gd name="connsiteX89" fmla="*/ 4164 w 10000"/>
                <a:gd name="connsiteY89" fmla="*/ 7551 h 10000"/>
                <a:gd name="connsiteX90" fmla="*/ 4156 w 10000"/>
                <a:gd name="connsiteY90" fmla="*/ 7551 h 10000"/>
                <a:gd name="connsiteX91" fmla="*/ 4156 w 10000"/>
                <a:gd name="connsiteY91" fmla="*/ 7551 h 10000"/>
                <a:gd name="connsiteX92" fmla="*/ 4156 w 10000"/>
                <a:gd name="connsiteY92" fmla="*/ 7563 h 10000"/>
                <a:gd name="connsiteX93" fmla="*/ 4156 w 10000"/>
                <a:gd name="connsiteY93" fmla="*/ 7563 h 10000"/>
                <a:gd name="connsiteX94" fmla="*/ 4156 w 10000"/>
                <a:gd name="connsiteY94" fmla="*/ 7563 h 10000"/>
                <a:gd name="connsiteX95" fmla="*/ 4156 w 10000"/>
                <a:gd name="connsiteY95" fmla="*/ 7563 h 10000"/>
                <a:gd name="connsiteX96" fmla="*/ 4156 w 10000"/>
                <a:gd name="connsiteY96" fmla="*/ 7576 h 10000"/>
                <a:gd name="connsiteX97" fmla="*/ 4156 w 10000"/>
                <a:gd name="connsiteY97" fmla="*/ 7576 h 10000"/>
                <a:gd name="connsiteX98" fmla="*/ 4156 w 10000"/>
                <a:gd name="connsiteY98" fmla="*/ 7576 h 10000"/>
                <a:gd name="connsiteX99" fmla="*/ 4156 w 10000"/>
                <a:gd name="connsiteY99" fmla="*/ 7576 h 10000"/>
                <a:gd name="connsiteX100" fmla="*/ 4156 w 10000"/>
                <a:gd name="connsiteY100" fmla="*/ 7588 h 10000"/>
                <a:gd name="connsiteX101" fmla="*/ 4156 w 10000"/>
                <a:gd name="connsiteY101" fmla="*/ 7588 h 10000"/>
                <a:gd name="connsiteX102" fmla="*/ 4156 w 10000"/>
                <a:gd name="connsiteY102" fmla="*/ 7588 h 10000"/>
                <a:gd name="connsiteX103" fmla="*/ 4156 w 10000"/>
                <a:gd name="connsiteY103" fmla="*/ 7588 h 10000"/>
                <a:gd name="connsiteX104" fmla="*/ 4147 w 10000"/>
                <a:gd name="connsiteY104" fmla="*/ 7601 h 10000"/>
                <a:gd name="connsiteX105" fmla="*/ 4147 w 10000"/>
                <a:gd name="connsiteY105" fmla="*/ 7601 h 10000"/>
                <a:gd name="connsiteX106" fmla="*/ 4147 w 10000"/>
                <a:gd name="connsiteY106" fmla="*/ 7601 h 10000"/>
                <a:gd name="connsiteX107" fmla="*/ 4147 w 10000"/>
                <a:gd name="connsiteY107" fmla="*/ 7601 h 10000"/>
                <a:gd name="connsiteX108" fmla="*/ 4147 w 10000"/>
                <a:gd name="connsiteY108" fmla="*/ 7601 h 10000"/>
                <a:gd name="connsiteX109" fmla="*/ 4147 w 10000"/>
                <a:gd name="connsiteY109" fmla="*/ 7601 h 10000"/>
                <a:gd name="connsiteX110" fmla="*/ 4103 w 10000"/>
                <a:gd name="connsiteY110" fmla="*/ 7803 h 10000"/>
                <a:gd name="connsiteX111" fmla="*/ 4068 w 10000"/>
                <a:gd name="connsiteY111" fmla="*/ 8005 h 10000"/>
                <a:gd name="connsiteX112" fmla="*/ 4051 w 10000"/>
                <a:gd name="connsiteY112" fmla="*/ 8207 h 10000"/>
                <a:gd name="connsiteX113" fmla="*/ 4024 w 10000"/>
                <a:gd name="connsiteY113" fmla="*/ 8422 h 10000"/>
                <a:gd name="connsiteX114" fmla="*/ 4016 w 10000"/>
                <a:gd name="connsiteY114" fmla="*/ 8611 h 10000"/>
                <a:gd name="connsiteX115" fmla="*/ 4016 w 10000"/>
                <a:gd name="connsiteY115" fmla="*/ 8813 h 10000"/>
                <a:gd name="connsiteX116" fmla="*/ 4024 w 10000"/>
                <a:gd name="connsiteY116" fmla="*/ 9003 h 10000"/>
                <a:gd name="connsiteX117" fmla="*/ 4051 w 10000"/>
                <a:gd name="connsiteY117" fmla="*/ 9179 h 10000"/>
                <a:gd name="connsiteX118" fmla="*/ 4086 w 10000"/>
                <a:gd name="connsiteY118" fmla="*/ 9356 h 10000"/>
                <a:gd name="connsiteX119" fmla="*/ 4121 w 10000"/>
                <a:gd name="connsiteY119" fmla="*/ 9508 h 10000"/>
                <a:gd name="connsiteX120" fmla="*/ 4191 w 10000"/>
                <a:gd name="connsiteY120" fmla="*/ 9646 h 10000"/>
                <a:gd name="connsiteX121" fmla="*/ 4269 w 10000"/>
                <a:gd name="connsiteY121" fmla="*/ 9760 h 10000"/>
                <a:gd name="connsiteX122" fmla="*/ 4366 w 10000"/>
                <a:gd name="connsiteY122" fmla="*/ 9861 h 10000"/>
                <a:gd name="connsiteX123" fmla="*/ 4471 w 10000"/>
                <a:gd name="connsiteY123" fmla="*/ 9937 h 10000"/>
                <a:gd name="connsiteX124" fmla="*/ 4611 w 10000"/>
                <a:gd name="connsiteY124" fmla="*/ 9975 h 10000"/>
                <a:gd name="connsiteX125" fmla="*/ 4759 w 10000"/>
                <a:gd name="connsiteY125" fmla="*/ 10000 h 10000"/>
                <a:gd name="connsiteX126" fmla="*/ 4759 w 10000"/>
                <a:gd name="connsiteY126" fmla="*/ 10000 h 10000"/>
                <a:gd name="connsiteX127" fmla="*/ 4759 w 10000"/>
                <a:gd name="connsiteY127" fmla="*/ 10000 h 10000"/>
                <a:gd name="connsiteX128" fmla="*/ 4759 w 10000"/>
                <a:gd name="connsiteY128" fmla="*/ 10000 h 10000"/>
                <a:gd name="connsiteX129" fmla="*/ 4759 w 10000"/>
                <a:gd name="connsiteY129" fmla="*/ 10000 h 10000"/>
                <a:gd name="connsiteX130" fmla="*/ 4821 w 10000"/>
                <a:gd name="connsiteY130" fmla="*/ 10000 h 10000"/>
                <a:gd name="connsiteX131" fmla="*/ 4821 w 10000"/>
                <a:gd name="connsiteY131" fmla="*/ 10000 h 10000"/>
                <a:gd name="connsiteX132" fmla="*/ 5136 w 10000"/>
                <a:gd name="connsiteY132" fmla="*/ 9962 h 10000"/>
                <a:gd name="connsiteX133" fmla="*/ 5468 w 10000"/>
                <a:gd name="connsiteY133" fmla="*/ 9924 h 10000"/>
                <a:gd name="connsiteX134" fmla="*/ 6203 w 10000"/>
                <a:gd name="connsiteY134" fmla="*/ 9798 h 10000"/>
                <a:gd name="connsiteX135" fmla="*/ 6982 w 10000"/>
                <a:gd name="connsiteY135" fmla="*/ 9672 h 10000"/>
                <a:gd name="connsiteX136" fmla="*/ 7358 w 10000"/>
                <a:gd name="connsiteY136" fmla="*/ 9621 h 10000"/>
                <a:gd name="connsiteX137" fmla="*/ 7734 w 10000"/>
                <a:gd name="connsiteY137" fmla="*/ 9583 h 10000"/>
                <a:gd name="connsiteX138" fmla="*/ 7734 w 10000"/>
                <a:gd name="connsiteY138" fmla="*/ 9583 h 10000"/>
                <a:gd name="connsiteX139" fmla="*/ 7725 w 10000"/>
                <a:gd name="connsiteY139" fmla="*/ 9508 h 10000"/>
                <a:gd name="connsiteX140" fmla="*/ 7725 w 10000"/>
                <a:gd name="connsiteY140" fmla="*/ 9508 h 10000"/>
                <a:gd name="connsiteX141" fmla="*/ 7725 w 10000"/>
                <a:gd name="connsiteY141" fmla="*/ 9508 h 10000"/>
                <a:gd name="connsiteX142" fmla="*/ 7725 w 10000"/>
                <a:gd name="connsiteY142" fmla="*/ 9508 h 10000"/>
                <a:gd name="connsiteX143" fmla="*/ 7725 w 10000"/>
                <a:gd name="connsiteY143" fmla="*/ 9508 h 10000"/>
                <a:gd name="connsiteX144" fmla="*/ 7699 w 10000"/>
                <a:gd name="connsiteY144" fmla="*/ 9407 h 10000"/>
                <a:gd name="connsiteX145" fmla="*/ 7699 w 10000"/>
                <a:gd name="connsiteY145" fmla="*/ 9407 h 10000"/>
                <a:gd name="connsiteX146" fmla="*/ 7699 w 10000"/>
                <a:gd name="connsiteY146" fmla="*/ 9381 h 10000"/>
                <a:gd name="connsiteX147" fmla="*/ 7699 w 10000"/>
                <a:gd name="connsiteY147" fmla="*/ 9381 h 10000"/>
                <a:gd name="connsiteX148" fmla="*/ 7577 w 10000"/>
                <a:gd name="connsiteY148" fmla="*/ 8649 h 10000"/>
                <a:gd name="connsiteX149" fmla="*/ 7463 w 10000"/>
                <a:gd name="connsiteY149" fmla="*/ 7967 h 10000"/>
                <a:gd name="connsiteX150" fmla="*/ 7393 w 10000"/>
                <a:gd name="connsiteY150" fmla="*/ 7361 h 10000"/>
                <a:gd name="connsiteX151" fmla="*/ 7332 w 10000"/>
                <a:gd name="connsiteY151" fmla="*/ 6806 h 10000"/>
                <a:gd name="connsiteX152" fmla="*/ 7288 w 10000"/>
                <a:gd name="connsiteY152" fmla="*/ 6313 h 10000"/>
                <a:gd name="connsiteX153" fmla="*/ 7262 w 10000"/>
                <a:gd name="connsiteY153" fmla="*/ 5871 h 10000"/>
                <a:gd name="connsiteX154" fmla="*/ 7253 w 10000"/>
                <a:gd name="connsiteY154" fmla="*/ 5480 h 10000"/>
                <a:gd name="connsiteX155" fmla="*/ 7279 w 10000"/>
                <a:gd name="connsiteY155" fmla="*/ 5139 h 10000"/>
                <a:gd name="connsiteX156" fmla="*/ 7297 w 10000"/>
                <a:gd name="connsiteY156" fmla="*/ 4836 h 10000"/>
                <a:gd name="connsiteX157" fmla="*/ 7340 w 10000"/>
                <a:gd name="connsiteY157" fmla="*/ 4583 h 10000"/>
                <a:gd name="connsiteX158" fmla="*/ 7402 w 10000"/>
                <a:gd name="connsiteY158" fmla="*/ 4394 h 10000"/>
                <a:gd name="connsiteX159" fmla="*/ 7437 w 10000"/>
                <a:gd name="connsiteY159" fmla="*/ 4293 h 10000"/>
                <a:gd name="connsiteX160" fmla="*/ 7463 w 10000"/>
                <a:gd name="connsiteY160" fmla="*/ 4217 h 10000"/>
                <a:gd name="connsiteX161" fmla="*/ 7507 w 10000"/>
                <a:gd name="connsiteY161" fmla="*/ 4154 h 10000"/>
                <a:gd name="connsiteX162" fmla="*/ 7550 w 10000"/>
                <a:gd name="connsiteY162" fmla="*/ 4104 h 10000"/>
                <a:gd name="connsiteX163" fmla="*/ 7594 w 10000"/>
                <a:gd name="connsiteY163" fmla="*/ 4053 h 10000"/>
                <a:gd name="connsiteX164" fmla="*/ 7647 w 10000"/>
                <a:gd name="connsiteY164" fmla="*/ 4003 h 10000"/>
                <a:gd name="connsiteX165" fmla="*/ 7699 w 10000"/>
                <a:gd name="connsiteY165" fmla="*/ 3990 h 10000"/>
                <a:gd name="connsiteX166" fmla="*/ 7752 w 10000"/>
                <a:gd name="connsiteY166" fmla="*/ 3965 h 10000"/>
                <a:gd name="connsiteX167" fmla="*/ 7857 w 10000"/>
                <a:gd name="connsiteY167" fmla="*/ 3939 h 10000"/>
                <a:gd name="connsiteX168" fmla="*/ 7857 w 10000"/>
                <a:gd name="connsiteY168" fmla="*/ 3939 h 10000"/>
                <a:gd name="connsiteX169" fmla="*/ 7857 w 10000"/>
                <a:gd name="connsiteY169" fmla="*/ 3939 h 10000"/>
                <a:gd name="connsiteX170" fmla="*/ 7857 w 10000"/>
                <a:gd name="connsiteY170" fmla="*/ 3939 h 10000"/>
                <a:gd name="connsiteX171" fmla="*/ 7857 w 10000"/>
                <a:gd name="connsiteY171" fmla="*/ 3939 h 10000"/>
                <a:gd name="connsiteX172" fmla="*/ 7857 w 10000"/>
                <a:gd name="connsiteY172" fmla="*/ 3939 h 10000"/>
                <a:gd name="connsiteX173" fmla="*/ 7857 w 10000"/>
                <a:gd name="connsiteY173" fmla="*/ 3939 h 10000"/>
                <a:gd name="connsiteX174" fmla="*/ 7857 w 10000"/>
                <a:gd name="connsiteY174" fmla="*/ 3939 h 10000"/>
                <a:gd name="connsiteX175" fmla="*/ 7927 w 10000"/>
                <a:gd name="connsiteY175" fmla="*/ 3939 h 10000"/>
                <a:gd name="connsiteX176" fmla="*/ 7997 w 10000"/>
                <a:gd name="connsiteY176" fmla="*/ 3965 h 10000"/>
                <a:gd name="connsiteX177" fmla="*/ 8136 w 10000"/>
                <a:gd name="connsiteY177" fmla="*/ 4028 h 10000"/>
                <a:gd name="connsiteX178" fmla="*/ 8294 w 10000"/>
                <a:gd name="connsiteY178" fmla="*/ 4116 h 10000"/>
                <a:gd name="connsiteX179" fmla="*/ 8443 w 10000"/>
                <a:gd name="connsiteY179" fmla="*/ 4242 h 10000"/>
                <a:gd name="connsiteX180" fmla="*/ 8443 w 10000"/>
                <a:gd name="connsiteY180" fmla="*/ 4242 h 10000"/>
                <a:gd name="connsiteX181" fmla="*/ 8451 w 10000"/>
                <a:gd name="connsiteY181" fmla="*/ 4242 h 10000"/>
                <a:gd name="connsiteX182" fmla="*/ 8451 w 10000"/>
                <a:gd name="connsiteY182" fmla="*/ 4242 h 10000"/>
                <a:gd name="connsiteX183" fmla="*/ 8451 w 10000"/>
                <a:gd name="connsiteY183" fmla="*/ 4255 h 10000"/>
                <a:gd name="connsiteX184" fmla="*/ 8451 w 10000"/>
                <a:gd name="connsiteY184" fmla="*/ 4255 h 10000"/>
                <a:gd name="connsiteX185" fmla="*/ 8836 w 10000"/>
                <a:gd name="connsiteY185" fmla="*/ 4545 h 10000"/>
                <a:gd name="connsiteX186" fmla="*/ 8976 w 10000"/>
                <a:gd name="connsiteY186" fmla="*/ 4646 h 10000"/>
                <a:gd name="connsiteX187" fmla="*/ 9099 w 10000"/>
                <a:gd name="connsiteY187" fmla="*/ 4722 h 10000"/>
                <a:gd name="connsiteX188" fmla="*/ 9204 w 10000"/>
                <a:gd name="connsiteY188" fmla="*/ 4785 h 10000"/>
                <a:gd name="connsiteX189" fmla="*/ 9300 w 10000"/>
                <a:gd name="connsiteY189" fmla="*/ 4823 h 10000"/>
                <a:gd name="connsiteX190" fmla="*/ 9388 w 10000"/>
                <a:gd name="connsiteY190" fmla="*/ 4848 h 10000"/>
                <a:gd name="connsiteX191" fmla="*/ 9466 w 10000"/>
                <a:gd name="connsiteY191" fmla="*/ 4848 h 10000"/>
                <a:gd name="connsiteX192" fmla="*/ 9466 w 10000"/>
                <a:gd name="connsiteY192" fmla="*/ 4848 h 10000"/>
                <a:gd name="connsiteX193" fmla="*/ 9484 w 10000"/>
                <a:gd name="connsiteY193" fmla="*/ 4848 h 10000"/>
                <a:gd name="connsiteX194" fmla="*/ 9484 w 10000"/>
                <a:gd name="connsiteY194" fmla="*/ 4848 h 10000"/>
                <a:gd name="connsiteX195" fmla="*/ 9484 w 10000"/>
                <a:gd name="connsiteY195" fmla="*/ 4848 h 10000"/>
                <a:gd name="connsiteX196" fmla="*/ 9484 w 10000"/>
                <a:gd name="connsiteY196" fmla="*/ 4848 h 10000"/>
                <a:gd name="connsiteX197" fmla="*/ 9580 w 10000"/>
                <a:gd name="connsiteY197" fmla="*/ 4836 h 10000"/>
                <a:gd name="connsiteX198" fmla="*/ 9668 w 10000"/>
                <a:gd name="connsiteY198" fmla="*/ 4798 h 10000"/>
                <a:gd name="connsiteX199" fmla="*/ 9738 w 10000"/>
                <a:gd name="connsiteY199" fmla="*/ 4747 h 10000"/>
                <a:gd name="connsiteX200" fmla="*/ 9799 w 10000"/>
                <a:gd name="connsiteY200" fmla="*/ 4659 h 10000"/>
                <a:gd name="connsiteX201" fmla="*/ 9799 w 10000"/>
                <a:gd name="connsiteY201" fmla="*/ 4659 h 10000"/>
                <a:gd name="connsiteX202" fmla="*/ 9799 w 10000"/>
                <a:gd name="connsiteY202" fmla="*/ 4659 h 10000"/>
                <a:gd name="connsiteX203" fmla="*/ 9799 w 10000"/>
                <a:gd name="connsiteY203" fmla="*/ 4659 h 10000"/>
                <a:gd name="connsiteX204" fmla="*/ 9799 w 10000"/>
                <a:gd name="connsiteY204" fmla="*/ 4659 h 10000"/>
                <a:gd name="connsiteX205" fmla="*/ 9799 w 10000"/>
                <a:gd name="connsiteY205" fmla="*/ 4659 h 10000"/>
                <a:gd name="connsiteX206" fmla="*/ 9816 w 10000"/>
                <a:gd name="connsiteY206" fmla="*/ 4659 h 10000"/>
                <a:gd name="connsiteX207" fmla="*/ 9816 w 10000"/>
                <a:gd name="connsiteY207" fmla="*/ 4659 h 10000"/>
                <a:gd name="connsiteX208" fmla="*/ 9816 w 10000"/>
                <a:gd name="connsiteY208" fmla="*/ 4659 h 10000"/>
                <a:gd name="connsiteX209" fmla="*/ 9816 w 10000"/>
                <a:gd name="connsiteY209" fmla="*/ 4659 h 10000"/>
                <a:gd name="connsiteX210" fmla="*/ 9816 w 10000"/>
                <a:gd name="connsiteY210" fmla="*/ 4646 h 10000"/>
                <a:gd name="connsiteX211" fmla="*/ 9816 w 10000"/>
                <a:gd name="connsiteY211" fmla="*/ 4646 h 10000"/>
                <a:gd name="connsiteX212" fmla="*/ 9816 w 10000"/>
                <a:gd name="connsiteY212" fmla="*/ 4646 h 10000"/>
                <a:gd name="connsiteX213" fmla="*/ 9816 w 10000"/>
                <a:gd name="connsiteY213" fmla="*/ 4646 h 10000"/>
                <a:gd name="connsiteX214" fmla="*/ 9816 w 10000"/>
                <a:gd name="connsiteY214" fmla="*/ 4646 h 10000"/>
                <a:gd name="connsiteX215" fmla="*/ 9816 w 10000"/>
                <a:gd name="connsiteY215" fmla="*/ 4646 h 10000"/>
                <a:gd name="connsiteX216" fmla="*/ 9816 w 10000"/>
                <a:gd name="connsiteY216" fmla="*/ 4646 h 10000"/>
                <a:gd name="connsiteX217" fmla="*/ 9816 w 10000"/>
                <a:gd name="connsiteY217" fmla="*/ 4646 h 10000"/>
                <a:gd name="connsiteX218" fmla="*/ 9816 w 10000"/>
                <a:gd name="connsiteY218" fmla="*/ 4646 h 10000"/>
                <a:gd name="connsiteX219" fmla="*/ 9816 w 10000"/>
                <a:gd name="connsiteY219" fmla="*/ 4646 h 10000"/>
                <a:gd name="connsiteX220" fmla="*/ 9843 w 10000"/>
                <a:gd name="connsiteY220" fmla="*/ 4583 h 10000"/>
                <a:gd name="connsiteX221" fmla="*/ 9886 w 10000"/>
                <a:gd name="connsiteY221" fmla="*/ 4495 h 10000"/>
                <a:gd name="connsiteX222" fmla="*/ 9921 w 10000"/>
                <a:gd name="connsiteY222" fmla="*/ 4369 h 10000"/>
                <a:gd name="connsiteX223" fmla="*/ 9948 w 10000"/>
                <a:gd name="connsiteY223" fmla="*/ 4217 h 10000"/>
                <a:gd name="connsiteX224" fmla="*/ 9983 w 10000"/>
                <a:gd name="connsiteY224" fmla="*/ 4040 h 10000"/>
                <a:gd name="connsiteX225" fmla="*/ 10000 w 10000"/>
                <a:gd name="connsiteY225" fmla="*/ 3851 h 10000"/>
                <a:gd name="connsiteX226" fmla="*/ 10000 w 10000"/>
                <a:gd name="connsiteY226" fmla="*/ 3649 h 10000"/>
                <a:gd name="connsiteX227" fmla="*/ 10000 w 10000"/>
                <a:gd name="connsiteY227" fmla="*/ 3460 h 10000"/>
                <a:gd name="connsiteX228" fmla="*/ 9983 w 10000"/>
                <a:gd name="connsiteY228" fmla="*/ 3258 h 10000"/>
                <a:gd name="connsiteX229" fmla="*/ 9939 w 10000"/>
                <a:gd name="connsiteY229" fmla="*/ 3068 h 10000"/>
                <a:gd name="connsiteX230" fmla="*/ 9886 w 10000"/>
                <a:gd name="connsiteY230" fmla="*/ 2904 h 10000"/>
                <a:gd name="connsiteX231" fmla="*/ 9843 w 10000"/>
                <a:gd name="connsiteY231" fmla="*/ 2816 h 10000"/>
                <a:gd name="connsiteX232" fmla="*/ 9799 w 10000"/>
                <a:gd name="connsiteY232" fmla="*/ 2753 h 10000"/>
                <a:gd name="connsiteX233" fmla="*/ 9755 w 10000"/>
                <a:gd name="connsiteY233" fmla="*/ 2677 h 10000"/>
                <a:gd name="connsiteX234" fmla="*/ 9694 w 10000"/>
                <a:gd name="connsiteY234" fmla="*/ 2614 h 10000"/>
                <a:gd name="connsiteX235" fmla="*/ 9633 w 10000"/>
                <a:gd name="connsiteY235" fmla="*/ 2551 h 10000"/>
                <a:gd name="connsiteX236" fmla="*/ 9571 w 10000"/>
                <a:gd name="connsiteY236" fmla="*/ 2500 h 10000"/>
                <a:gd name="connsiteX237" fmla="*/ 9484 w 10000"/>
                <a:gd name="connsiteY237" fmla="*/ 2475 h 10000"/>
                <a:gd name="connsiteX238" fmla="*/ 9396 w 10000"/>
                <a:gd name="connsiteY238" fmla="*/ 2449 h 10000"/>
                <a:gd name="connsiteX239" fmla="*/ 9300 w 10000"/>
                <a:gd name="connsiteY239" fmla="*/ 2424 h 10000"/>
                <a:gd name="connsiteX240" fmla="*/ 9195 w 10000"/>
                <a:gd name="connsiteY240" fmla="*/ 2424 h 10000"/>
                <a:gd name="connsiteX241" fmla="*/ 9195 w 10000"/>
                <a:gd name="connsiteY241" fmla="*/ 2424 h 10000"/>
                <a:gd name="connsiteX242" fmla="*/ 9195 w 10000"/>
                <a:gd name="connsiteY242" fmla="*/ 2424 h 10000"/>
                <a:gd name="connsiteX243" fmla="*/ 9195 w 10000"/>
                <a:gd name="connsiteY243" fmla="*/ 2424 h 10000"/>
                <a:gd name="connsiteX244" fmla="*/ 9195 w 10000"/>
                <a:gd name="connsiteY244" fmla="*/ 2424 h 10000"/>
                <a:gd name="connsiteX245" fmla="*/ 9195 w 10000"/>
                <a:gd name="connsiteY245" fmla="*/ 2424 h 10000"/>
                <a:gd name="connsiteX246" fmla="*/ 9081 w 10000"/>
                <a:gd name="connsiteY246" fmla="*/ 2424 h 10000"/>
                <a:gd name="connsiteX247" fmla="*/ 8941 w 10000"/>
                <a:gd name="connsiteY247" fmla="*/ 2462 h 10000"/>
                <a:gd name="connsiteX248" fmla="*/ 8801 w 10000"/>
                <a:gd name="connsiteY248" fmla="*/ 2487 h 10000"/>
                <a:gd name="connsiteX249" fmla="*/ 8644 w 10000"/>
                <a:gd name="connsiteY249" fmla="*/ 2551 h 10000"/>
                <a:gd name="connsiteX250" fmla="*/ 8644 w 10000"/>
                <a:gd name="connsiteY250" fmla="*/ 2551 h 10000"/>
                <a:gd name="connsiteX251" fmla="*/ 8635 w 10000"/>
                <a:gd name="connsiteY251" fmla="*/ 2551 h 10000"/>
                <a:gd name="connsiteX252" fmla="*/ 8635 w 10000"/>
                <a:gd name="connsiteY252" fmla="*/ 2551 h 10000"/>
                <a:gd name="connsiteX253" fmla="*/ 8626 w 10000"/>
                <a:gd name="connsiteY253" fmla="*/ 2551 h 10000"/>
                <a:gd name="connsiteX254" fmla="*/ 8626 w 10000"/>
                <a:gd name="connsiteY254" fmla="*/ 2551 h 10000"/>
                <a:gd name="connsiteX255" fmla="*/ 8443 w 10000"/>
                <a:gd name="connsiteY255" fmla="*/ 2614 h 10000"/>
                <a:gd name="connsiteX256" fmla="*/ 8276 w 10000"/>
                <a:gd name="connsiteY256" fmla="*/ 2664 h 10000"/>
                <a:gd name="connsiteX257" fmla="*/ 8110 w 10000"/>
                <a:gd name="connsiteY257" fmla="*/ 2689 h 10000"/>
                <a:gd name="connsiteX258" fmla="*/ 7979 w 10000"/>
                <a:gd name="connsiteY258" fmla="*/ 2689 h 10000"/>
                <a:gd name="connsiteX259" fmla="*/ 7979 w 10000"/>
                <a:gd name="connsiteY259" fmla="*/ 2689 h 10000"/>
                <a:gd name="connsiteX260" fmla="*/ 7979 w 10000"/>
                <a:gd name="connsiteY260" fmla="*/ 2689 h 10000"/>
                <a:gd name="connsiteX261" fmla="*/ 7979 w 10000"/>
                <a:gd name="connsiteY261" fmla="*/ 2689 h 10000"/>
                <a:gd name="connsiteX262" fmla="*/ 7979 w 10000"/>
                <a:gd name="connsiteY262" fmla="*/ 2689 h 10000"/>
                <a:gd name="connsiteX263" fmla="*/ 7979 w 10000"/>
                <a:gd name="connsiteY263" fmla="*/ 2689 h 10000"/>
                <a:gd name="connsiteX264" fmla="*/ 7979 w 10000"/>
                <a:gd name="connsiteY264" fmla="*/ 2689 h 10000"/>
                <a:gd name="connsiteX265" fmla="*/ 7979 w 10000"/>
                <a:gd name="connsiteY265" fmla="*/ 2689 h 10000"/>
                <a:gd name="connsiteX266" fmla="*/ 7848 w 10000"/>
                <a:gd name="connsiteY266" fmla="*/ 2689 h 10000"/>
                <a:gd name="connsiteX267" fmla="*/ 7743 w 10000"/>
                <a:gd name="connsiteY267" fmla="*/ 2677 h 10000"/>
                <a:gd name="connsiteX268" fmla="*/ 7638 w 10000"/>
                <a:gd name="connsiteY268" fmla="*/ 2626 h 10000"/>
                <a:gd name="connsiteX269" fmla="*/ 7542 w 10000"/>
                <a:gd name="connsiteY269" fmla="*/ 2601 h 10000"/>
                <a:gd name="connsiteX270" fmla="*/ 7454 w 10000"/>
                <a:gd name="connsiteY270" fmla="*/ 2538 h 10000"/>
                <a:gd name="connsiteX271" fmla="*/ 7375 w 10000"/>
                <a:gd name="connsiteY271" fmla="*/ 2475 h 10000"/>
                <a:gd name="connsiteX272" fmla="*/ 7297 w 10000"/>
                <a:gd name="connsiteY272" fmla="*/ 2399 h 10000"/>
                <a:gd name="connsiteX273" fmla="*/ 7235 w 10000"/>
                <a:gd name="connsiteY273" fmla="*/ 2323 h 10000"/>
                <a:gd name="connsiteX274" fmla="*/ 7174 w 10000"/>
                <a:gd name="connsiteY274" fmla="*/ 2235 h 10000"/>
                <a:gd name="connsiteX275" fmla="*/ 7113 w 10000"/>
                <a:gd name="connsiteY275" fmla="*/ 2134 h 10000"/>
                <a:gd name="connsiteX276" fmla="*/ 7008 w 10000"/>
                <a:gd name="connsiteY276" fmla="*/ 1944 h 10000"/>
                <a:gd name="connsiteX277" fmla="*/ 6929 w 10000"/>
                <a:gd name="connsiteY277" fmla="*/ 1730 h 10000"/>
                <a:gd name="connsiteX278" fmla="*/ 6850 w 10000"/>
                <a:gd name="connsiteY278" fmla="*/ 1515 h 10000"/>
                <a:gd name="connsiteX279" fmla="*/ 6850 w 10000"/>
                <a:gd name="connsiteY279" fmla="*/ 1515 h 10000"/>
                <a:gd name="connsiteX280" fmla="*/ 6842 w 10000"/>
                <a:gd name="connsiteY280" fmla="*/ 1490 h 10000"/>
                <a:gd name="connsiteX281" fmla="*/ 6842 w 10000"/>
                <a:gd name="connsiteY281" fmla="*/ 1490 h 10000"/>
                <a:gd name="connsiteX282" fmla="*/ 6842 w 10000"/>
                <a:gd name="connsiteY282" fmla="*/ 1477 h 10000"/>
                <a:gd name="connsiteX283" fmla="*/ 6842 w 10000"/>
                <a:gd name="connsiteY283" fmla="*/ 1477 h 10000"/>
                <a:gd name="connsiteX284" fmla="*/ 6842 w 10000"/>
                <a:gd name="connsiteY284" fmla="*/ 1477 h 10000"/>
                <a:gd name="connsiteX285" fmla="*/ 6798 w 10000"/>
                <a:gd name="connsiteY285" fmla="*/ 1338 h 10000"/>
                <a:gd name="connsiteX286" fmla="*/ 6780 w 10000"/>
                <a:gd name="connsiteY286" fmla="*/ 1162 h 10000"/>
                <a:gd name="connsiteX287" fmla="*/ 6754 w 10000"/>
                <a:gd name="connsiteY287" fmla="*/ 947 h 10000"/>
                <a:gd name="connsiteX288" fmla="*/ 6754 w 10000"/>
                <a:gd name="connsiteY288" fmla="*/ 720 h 10000"/>
                <a:gd name="connsiteX289" fmla="*/ 6754 w 10000"/>
                <a:gd name="connsiteY289" fmla="*/ 720 h 10000"/>
                <a:gd name="connsiteX290" fmla="*/ 6763 w 10000"/>
                <a:gd name="connsiteY290" fmla="*/ 366 h 10000"/>
                <a:gd name="connsiteX291" fmla="*/ 6789 w 10000"/>
                <a:gd name="connsiteY291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2957 w 10000"/>
                <a:gd name="connsiteY55" fmla="*/ 6301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167 w 10000"/>
                <a:gd name="connsiteY58" fmla="*/ 6225 h 10000"/>
                <a:gd name="connsiteX59" fmla="*/ 3167 w 10000"/>
                <a:gd name="connsiteY59" fmla="*/ 6212 h 10000"/>
                <a:gd name="connsiteX60" fmla="*/ 3167 w 10000"/>
                <a:gd name="connsiteY60" fmla="*/ 6212 h 10000"/>
                <a:gd name="connsiteX61" fmla="*/ 3176 w 10000"/>
                <a:gd name="connsiteY61" fmla="*/ 6212 h 10000"/>
                <a:gd name="connsiteX62" fmla="*/ 3176 w 10000"/>
                <a:gd name="connsiteY62" fmla="*/ 6212 h 10000"/>
                <a:gd name="connsiteX63" fmla="*/ 3176 w 10000"/>
                <a:gd name="connsiteY63" fmla="*/ 6212 h 10000"/>
                <a:gd name="connsiteX64" fmla="*/ 3176 w 10000"/>
                <a:gd name="connsiteY64" fmla="*/ 6212 h 10000"/>
                <a:gd name="connsiteX65" fmla="*/ 3342 w 10000"/>
                <a:gd name="connsiteY65" fmla="*/ 6162 h 10000"/>
                <a:gd name="connsiteX66" fmla="*/ 3473 w 10000"/>
                <a:gd name="connsiteY66" fmla="*/ 6136 h 10000"/>
                <a:gd name="connsiteX67" fmla="*/ 3613 w 10000"/>
                <a:gd name="connsiteY67" fmla="*/ 6124 h 10000"/>
                <a:gd name="connsiteX68" fmla="*/ 3736 w 10000"/>
                <a:gd name="connsiteY68" fmla="*/ 6124 h 10000"/>
                <a:gd name="connsiteX69" fmla="*/ 3736 w 10000"/>
                <a:gd name="connsiteY69" fmla="*/ 6124 h 10000"/>
                <a:gd name="connsiteX70" fmla="*/ 3736 w 10000"/>
                <a:gd name="connsiteY70" fmla="*/ 6124 h 10000"/>
                <a:gd name="connsiteX71" fmla="*/ 3736 w 10000"/>
                <a:gd name="connsiteY71" fmla="*/ 6124 h 10000"/>
                <a:gd name="connsiteX72" fmla="*/ 3736 w 10000"/>
                <a:gd name="connsiteY72" fmla="*/ 6124 h 10000"/>
                <a:gd name="connsiteX73" fmla="*/ 3736 w 10000"/>
                <a:gd name="connsiteY73" fmla="*/ 6124 h 10000"/>
                <a:gd name="connsiteX74" fmla="*/ 3736 w 10000"/>
                <a:gd name="connsiteY74" fmla="*/ 6124 h 10000"/>
                <a:gd name="connsiteX75" fmla="*/ 3841 w 10000"/>
                <a:gd name="connsiteY75" fmla="*/ 6124 h 10000"/>
                <a:gd name="connsiteX76" fmla="*/ 3937 w 10000"/>
                <a:gd name="connsiteY76" fmla="*/ 6136 h 10000"/>
                <a:gd name="connsiteX77" fmla="*/ 4016 w 10000"/>
                <a:gd name="connsiteY77" fmla="*/ 6187 h 10000"/>
                <a:gd name="connsiteX78" fmla="*/ 4086 w 10000"/>
                <a:gd name="connsiteY78" fmla="*/ 6225 h 10000"/>
                <a:gd name="connsiteX79" fmla="*/ 4147 w 10000"/>
                <a:gd name="connsiteY79" fmla="*/ 6275 h 10000"/>
                <a:gd name="connsiteX80" fmla="*/ 4191 w 10000"/>
                <a:gd name="connsiteY80" fmla="*/ 6351 h 10000"/>
                <a:gd name="connsiteX81" fmla="*/ 4217 w 10000"/>
                <a:gd name="connsiteY81" fmla="*/ 6427 h 10000"/>
                <a:gd name="connsiteX82" fmla="*/ 4252 w 10000"/>
                <a:gd name="connsiteY82" fmla="*/ 6515 h 10000"/>
                <a:gd name="connsiteX83" fmla="*/ 4261 w 10000"/>
                <a:gd name="connsiteY83" fmla="*/ 6616 h 10000"/>
                <a:gd name="connsiteX84" fmla="*/ 4269 w 10000"/>
                <a:gd name="connsiteY84" fmla="*/ 6717 h 10000"/>
                <a:gd name="connsiteX85" fmla="*/ 4269 w 10000"/>
                <a:gd name="connsiteY85" fmla="*/ 6843 h 10000"/>
                <a:gd name="connsiteX86" fmla="*/ 4261 w 10000"/>
                <a:gd name="connsiteY86" fmla="*/ 6957 h 10000"/>
                <a:gd name="connsiteX87" fmla="*/ 4217 w 10000"/>
                <a:gd name="connsiteY87" fmla="*/ 7235 h 10000"/>
                <a:gd name="connsiteX88" fmla="*/ 4164 w 10000"/>
                <a:gd name="connsiteY88" fmla="*/ 7551 h 10000"/>
                <a:gd name="connsiteX89" fmla="*/ 4164 w 10000"/>
                <a:gd name="connsiteY89" fmla="*/ 7551 h 10000"/>
                <a:gd name="connsiteX90" fmla="*/ 4156 w 10000"/>
                <a:gd name="connsiteY90" fmla="*/ 7551 h 10000"/>
                <a:gd name="connsiteX91" fmla="*/ 4156 w 10000"/>
                <a:gd name="connsiteY91" fmla="*/ 7551 h 10000"/>
                <a:gd name="connsiteX92" fmla="*/ 4156 w 10000"/>
                <a:gd name="connsiteY92" fmla="*/ 7563 h 10000"/>
                <a:gd name="connsiteX93" fmla="*/ 4156 w 10000"/>
                <a:gd name="connsiteY93" fmla="*/ 7563 h 10000"/>
                <a:gd name="connsiteX94" fmla="*/ 4156 w 10000"/>
                <a:gd name="connsiteY94" fmla="*/ 7563 h 10000"/>
                <a:gd name="connsiteX95" fmla="*/ 4156 w 10000"/>
                <a:gd name="connsiteY95" fmla="*/ 7563 h 10000"/>
                <a:gd name="connsiteX96" fmla="*/ 4156 w 10000"/>
                <a:gd name="connsiteY96" fmla="*/ 7576 h 10000"/>
                <a:gd name="connsiteX97" fmla="*/ 4156 w 10000"/>
                <a:gd name="connsiteY97" fmla="*/ 7576 h 10000"/>
                <a:gd name="connsiteX98" fmla="*/ 4156 w 10000"/>
                <a:gd name="connsiteY98" fmla="*/ 7576 h 10000"/>
                <a:gd name="connsiteX99" fmla="*/ 4156 w 10000"/>
                <a:gd name="connsiteY99" fmla="*/ 7576 h 10000"/>
                <a:gd name="connsiteX100" fmla="*/ 4156 w 10000"/>
                <a:gd name="connsiteY100" fmla="*/ 7588 h 10000"/>
                <a:gd name="connsiteX101" fmla="*/ 4156 w 10000"/>
                <a:gd name="connsiteY101" fmla="*/ 7588 h 10000"/>
                <a:gd name="connsiteX102" fmla="*/ 4156 w 10000"/>
                <a:gd name="connsiteY102" fmla="*/ 7588 h 10000"/>
                <a:gd name="connsiteX103" fmla="*/ 4156 w 10000"/>
                <a:gd name="connsiteY103" fmla="*/ 7588 h 10000"/>
                <a:gd name="connsiteX104" fmla="*/ 4147 w 10000"/>
                <a:gd name="connsiteY104" fmla="*/ 7601 h 10000"/>
                <a:gd name="connsiteX105" fmla="*/ 4147 w 10000"/>
                <a:gd name="connsiteY105" fmla="*/ 7601 h 10000"/>
                <a:gd name="connsiteX106" fmla="*/ 4147 w 10000"/>
                <a:gd name="connsiteY106" fmla="*/ 7601 h 10000"/>
                <a:gd name="connsiteX107" fmla="*/ 4147 w 10000"/>
                <a:gd name="connsiteY107" fmla="*/ 7601 h 10000"/>
                <a:gd name="connsiteX108" fmla="*/ 4147 w 10000"/>
                <a:gd name="connsiteY108" fmla="*/ 7601 h 10000"/>
                <a:gd name="connsiteX109" fmla="*/ 4147 w 10000"/>
                <a:gd name="connsiteY109" fmla="*/ 7601 h 10000"/>
                <a:gd name="connsiteX110" fmla="*/ 4103 w 10000"/>
                <a:gd name="connsiteY110" fmla="*/ 7803 h 10000"/>
                <a:gd name="connsiteX111" fmla="*/ 4068 w 10000"/>
                <a:gd name="connsiteY111" fmla="*/ 8005 h 10000"/>
                <a:gd name="connsiteX112" fmla="*/ 4051 w 10000"/>
                <a:gd name="connsiteY112" fmla="*/ 8207 h 10000"/>
                <a:gd name="connsiteX113" fmla="*/ 4024 w 10000"/>
                <a:gd name="connsiteY113" fmla="*/ 8422 h 10000"/>
                <a:gd name="connsiteX114" fmla="*/ 4016 w 10000"/>
                <a:gd name="connsiteY114" fmla="*/ 8611 h 10000"/>
                <a:gd name="connsiteX115" fmla="*/ 4016 w 10000"/>
                <a:gd name="connsiteY115" fmla="*/ 8813 h 10000"/>
                <a:gd name="connsiteX116" fmla="*/ 4024 w 10000"/>
                <a:gd name="connsiteY116" fmla="*/ 9003 h 10000"/>
                <a:gd name="connsiteX117" fmla="*/ 4051 w 10000"/>
                <a:gd name="connsiteY117" fmla="*/ 9179 h 10000"/>
                <a:gd name="connsiteX118" fmla="*/ 4086 w 10000"/>
                <a:gd name="connsiteY118" fmla="*/ 9356 h 10000"/>
                <a:gd name="connsiteX119" fmla="*/ 4121 w 10000"/>
                <a:gd name="connsiteY119" fmla="*/ 9508 h 10000"/>
                <a:gd name="connsiteX120" fmla="*/ 4191 w 10000"/>
                <a:gd name="connsiteY120" fmla="*/ 9646 h 10000"/>
                <a:gd name="connsiteX121" fmla="*/ 4269 w 10000"/>
                <a:gd name="connsiteY121" fmla="*/ 9760 h 10000"/>
                <a:gd name="connsiteX122" fmla="*/ 4366 w 10000"/>
                <a:gd name="connsiteY122" fmla="*/ 9861 h 10000"/>
                <a:gd name="connsiteX123" fmla="*/ 4471 w 10000"/>
                <a:gd name="connsiteY123" fmla="*/ 9937 h 10000"/>
                <a:gd name="connsiteX124" fmla="*/ 4611 w 10000"/>
                <a:gd name="connsiteY124" fmla="*/ 9975 h 10000"/>
                <a:gd name="connsiteX125" fmla="*/ 4759 w 10000"/>
                <a:gd name="connsiteY125" fmla="*/ 10000 h 10000"/>
                <a:gd name="connsiteX126" fmla="*/ 4759 w 10000"/>
                <a:gd name="connsiteY126" fmla="*/ 10000 h 10000"/>
                <a:gd name="connsiteX127" fmla="*/ 4759 w 10000"/>
                <a:gd name="connsiteY127" fmla="*/ 10000 h 10000"/>
                <a:gd name="connsiteX128" fmla="*/ 4759 w 10000"/>
                <a:gd name="connsiteY128" fmla="*/ 10000 h 10000"/>
                <a:gd name="connsiteX129" fmla="*/ 4759 w 10000"/>
                <a:gd name="connsiteY129" fmla="*/ 10000 h 10000"/>
                <a:gd name="connsiteX130" fmla="*/ 4821 w 10000"/>
                <a:gd name="connsiteY130" fmla="*/ 10000 h 10000"/>
                <a:gd name="connsiteX131" fmla="*/ 4821 w 10000"/>
                <a:gd name="connsiteY131" fmla="*/ 10000 h 10000"/>
                <a:gd name="connsiteX132" fmla="*/ 5136 w 10000"/>
                <a:gd name="connsiteY132" fmla="*/ 9962 h 10000"/>
                <a:gd name="connsiteX133" fmla="*/ 5468 w 10000"/>
                <a:gd name="connsiteY133" fmla="*/ 9924 h 10000"/>
                <a:gd name="connsiteX134" fmla="*/ 6203 w 10000"/>
                <a:gd name="connsiteY134" fmla="*/ 9798 h 10000"/>
                <a:gd name="connsiteX135" fmla="*/ 6982 w 10000"/>
                <a:gd name="connsiteY135" fmla="*/ 9672 h 10000"/>
                <a:gd name="connsiteX136" fmla="*/ 7358 w 10000"/>
                <a:gd name="connsiteY136" fmla="*/ 9621 h 10000"/>
                <a:gd name="connsiteX137" fmla="*/ 7734 w 10000"/>
                <a:gd name="connsiteY137" fmla="*/ 9583 h 10000"/>
                <a:gd name="connsiteX138" fmla="*/ 7734 w 10000"/>
                <a:gd name="connsiteY138" fmla="*/ 9583 h 10000"/>
                <a:gd name="connsiteX139" fmla="*/ 7725 w 10000"/>
                <a:gd name="connsiteY139" fmla="*/ 9508 h 10000"/>
                <a:gd name="connsiteX140" fmla="*/ 7725 w 10000"/>
                <a:gd name="connsiteY140" fmla="*/ 9508 h 10000"/>
                <a:gd name="connsiteX141" fmla="*/ 7725 w 10000"/>
                <a:gd name="connsiteY141" fmla="*/ 9508 h 10000"/>
                <a:gd name="connsiteX142" fmla="*/ 7725 w 10000"/>
                <a:gd name="connsiteY142" fmla="*/ 9508 h 10000"/>
                <a:gd name="connsiteX143" fmla="*/ 7725 w 10000"/>
                <a:gd name="connsiteY143" fmla="*/ 9508 h 10000"/>
                <a:gd name="connsiteX144" fmla="*/ 7699 w 10000"/>
                <a:gd name="connsiteY144" fmla="*/ 9407 h 10000"/>
                <a:gd name="connsiteX145" fmla="*/ 7699 w 10000"/>
                <a:gd name="connsiteY145" fmla="*/ 9407 h 10000"/>
                <a:gd name="connsiteX146" fmla="*/ 7699 w 10000"/>
                <a:gd name="connsiteY146" fmla="*/ 9381 h 10000"/>
                <a:gd name="connsiteX147" fmla="*/ 7699 w 10000"/>
                <a:gd name="connsiteY147" fmla="*/ 9381 h 10000"/>
                <a:gd name="connsiteX148" fmla="*/ 7577 w 10000"/>
                <a:gd name="connsiteY148" fmla="*/ 8649 h 10000"/>
                <a:gd name="connsiteX149" fmla="*/ 7463 w 10000"/>
                <a:gd name="connsiteY149" fmla="*/ 7967 h 10000"/>
                <a:gd name="connsiteX150" fmla="*/ 7393 w 10000"/>
                <a:gd name="connsiteY150" fmla="*/ 7361 h 10000"/>
                <a:gd name="connsiteX151" fmla="*/ 7332 w 10000"/>
                <a:gd name="connsiteY151" fmla="*/ 6806 h 10000"/>
                <a:gd name="connsiteX152" fmla="*/ 7288 w 10000"/>
                <a:gd name="connsiteY152" fmla="*/ 6313 h 10000"/>
                <a:gd name="connsiteX153" fmla="*/ 7262 w 10000"/>
                <a:gd name="connsiteY153" fmla="*/ 5871 h 10000"/>
                <a:gd name="connsiteX154" fmla="*/ 7253 w 10000"/>
                <a:gd name="connsiteY154" fmla="*/ 5480 h 10000"/>
                <a:gd name="connsiteX155" fmla="*/ 7279 w 10000"/>
                <a:gd name="connsiteY155" fmla="*/ 5139 h 10000"/>
                <a:gd name="connsiteX156" fmla="*/ 7297 w 10000"/>
                <a:gd name="connsiteY156" fmla="*/ 4836 h 10000"/>
                <a:gd name="connsiteX157" fmla="*/ 7340 w 10000"/>
                <a:gd name="connsiteY157" fmla="*/ 4583 h 10000"/>
                <a:gd name="connsiteX158" fmla="*/ 7402 w 10000"/>
                <a:gd name="connsiteY158" fmla="*/ 4394 h 10000"/>
                <a:gd name="connsiteX159" fmla="*/ 7437 w 10000"/>
                <a:gd name="connsiteY159" fmla="*/ 4293 h 10000"/>
                <a:gd name="connsiteX160" fmla="*/ 7463 w 10000"/>
                <a:gd name="connsiteY160" fmla="*/ 4217 h 10000"/>
                <a:gd name="connsiteX161" fmla="*/ 7507 w 10000"/>
                <a:gd name="connsiteY161" fmla="*/ 4154 h 10000"/>
                <a:gd name="connsiteX162" fmla="*/ 7550 w 10000"/>
                <a:gd name="connsiteY162" fmla="*/ 4104 h 10000"/>
                <a:gd name="connsiteX163" fmla="*/ 7594 w 10000"/>
                <a:gd name="connsiteY163" fmla="*/ 4053 h 10000"/>
                <a:gd name="connsiteX164" fmla="*/ 7647 w 10000"/>
                <a:gd name="connsiteY164" fmla="*/ 4003 h 10000"/>
                <a:gd name="connsiteX165" fmla="*/ 7699 w 10000"/>
                <a:gd name="connsiteY165" fmla="*/ 3990 h 10000"/>
                <a:gd name="connsiteX166" fmla="*/ 7752 w 10000"/>
                <a:gd name="connsiteY166" fmla="*/ 3965 h 10000"/>
                <a:gd name="connsiteX167" fmla="*/ 7857 w 10000"/>
                <a:gd name="connsiteY167" fmla="*/ 3939 h 10000"/>
                <a:gd name="connsiteX168" fmla="*/ 7857 w 10000"/>
                <a:gd name="connsiteY168" fmla="*/ 3939 h 10000"/>
                <a:gd name="connsiteX169" fmla="*/ 7857 w 10000"/>
                <a:gd name="connsiteY169" fmla="*/ 3939 h 10000"/>
                <a:gd name="connsiteX170" fmla="*/ 7857 w 10000"/>
                <a:gd name="connsiteY170" fmla="*/ 3939 h 10000"/>
                <a:gd name="connsiteX171" fmla="*/ 7857 w 10000"/>
                <a:gd name="connsiteY171" fmla="*/ 3939 h 10000"/>
                <a:gd name="connsiteX172" fmla="*/ 7857 w 10000"/>
                <a:gd name="connsiteY172" fmla="*/ 3939 h 10000"/>
                <a:gd name="connsiteX173" fmla="*/ 7857 w 10000"/>
                <a:gd name="connsiteY173" fmla="*/ 3939 h 10000"/>
                <a:gd name="connsiteX174" fmla="*/ 7857 w 10000"/>
                <a:gd name="connsiteY174" fmla="*/ 3939 h 10000"/>
                <a:gd name="connsiteX175" fmla="*/ 7927 w 10000"/>
                <a:gd name="connsiteY175" fmla="*/ 3939 h 10000"/>
                <a:gd name="connsiteX176" fmla="*/ 7997 w 10000"/>
                <a:gd name="connsiteY176" fmla="*/ 3965 h 10000"/>
                <a:gd name="connsiteX177" fmla="*/ 8136 w 10000"/>
                <a:gd name="connsiteY177" fmla="*/ 4028 h 10000"/>
                <a:gd name="connsiteX178" fmla="*/ 8294 w 10000"/>
                <a:gd name="connsiteY178" fmla="*/ 4116 h 10000"/>
                <a:gd name="connsiteX179" fmla="*/ 8443 w 10000"/>
                <a:gd name="connsiteY179" fmla="*/ 4242 h 10000"/>
                <a:gd name="connsiteX180" fmla="*/ 8443 w 10000"/>
                <a:gd name="connsiteY180" fmla="*/ 4242 h 10000"/>
                <a:gd name="connsiteX181" fmla="*/ 8451 w 10000"/>
                <a:gd name="connsiteY181" fmla="*/ 4242 h 10000"/>
                <a:gd name="connsiteX182" fmla="*/ 8451 w 10000"/>
                <a:gd name="connsiteY182" fmla="*/ 4242 h 10000"/>
                <a:gd name="connsiteX183" fmla="*/ 8451 w 10000"/>
                <a:gd name="connsiteY183" fmla="*/ 4255 h 10000"/>
                <a:gd name="connsiteX184" fmla="*/ 8836 w 10000"/>
                <a:gd name="connsiteY184" fmla="*/ 4545 h 10000"/>
                <a:gd name="connsiteX185" fmla="*/ 8976 w 10000"/>
                <a:gd name="connsiteY185" fmla="*/ 4646 h 10000"/>
                <a:gd name="connsiteX186" fmla="*/ 9099 w 10000"/>
                <a:gd name="connsiteY186" fmla="*/ 4722 h 10000"/>
                <a:gd name="connsiteX187" fmla="*/ 9204 w 10000"/>
                <a:gd name="connsiteY187" fmla="*/ 4785 h 10000"/>
                <a:gd name="connsiteX188" fmla="*/ 9300 w 10000"/>
                <a:gd name="connsiteY188" fmla="*/ 4823 h 10000"/>
                <a:gd name="connsiteX189" fmla="*/ 9388 w 10000"/>
                <a:gd name="connsiteY189" fmla="*/ 4848 h 10000"/>
                <a:gd name="connsiteX190" fmla="*/ 9466 w 10000"/>
                <a:gd name="connsiteY190" fmla="*/ 4848 h 10000"/>
                <a:gd name="connsiteX191" fmla="*/ 9466 w 10000"/>
                <a:gd name="connsiteY191" fmla="*/ 4848 h 10000"/>
                <a:gd name="connsiteX192" fmla="*/ 9484 w 10000"/>
                <a:gd name="connsiteY192" fmla="*/ 4848 h 10000"/>
                <a:gd name="connsiteX193" fmla="*/ 9484 w 10000"/>
                <a:gd name="connsiteY193" fmla="*/ 4848 h 10000"/>
                <a:gd name="connsiteX194" fmla="*/ 9484 w 10000"/>
                <a:gd name="connsiteY194" fmla="*/ 4848 h 10000"/>
                <a:gd name="connsiteX195" fmla="*/ 9484 w 10000"/>
                <a:gd name="connsiteY195" fmla="*/ 4848 h 10000"/>
                <a:gd name="connsiteX196" fmla="*/ 9580 w 10000"/>
                <a:gd name="connsiteY196" fmla="*/ 4836 h 10000"/>
                <a:gd name="connsiteX197" fmla="*/ 9668 w 10000"/>
                <a:gd name="connsiteY197" fmla="*/ 4798 h 10000"/>
                <a:gd name="connsiteX198" fmla="*/ 9738 w 10000"/>
                <a:gd name="connsiteY198" fmla="*/ 4747 h 10000"/>
                <a:gd name="connsiteX199" fmla="*/ 9799 w 10000"/>
                <a:gd name="connsiteY199" fmla="*/ 4659 h 10000"/>
                <a:gd name="connsiteX200" fmla="*/ 9799 w 10000"/>
                <a:gd name="connsiteY200" fmla="*/ 4659 h 10000"/>
                <a:gd name="connsiteX201" fmla="*/ 9799 w 10000"/>
                <a:gd name="connsiteY201" fmla="*/ 4659 h 10000"/>
                <a:gd name="connsiteX202" fmla="*/ 9799 w 10000"/>
                <a:gd name="connsiteY202" fmla="*/ 4659 h 10000"/>
                <a:gd name="connsiteX203" fmla="*/ 9799 w 10000"/>
                <a:gd name="connsiteY203" fmla="*/ 4659 h 10000"/>
                <a:gd name="connsiteX204" fmla="*/ 9799 w 10000"/>
                <a:gd name="connsiteY204" fmla="*/ 4659 h 10000"/>
                <a:gd name="connsiteX205" fmla="*/ 9816 w 10000"/>
                <a:gd name="connsiteY205" fmla="*/ 4659 h 10000"/>
                <a:gd name="connsiteX206" fmla="*/ 9816 w 10000"/>
                <a:gd name="connsiteY206" fmla="*/ 4659 h 10000"/>
                <a:gd name="connsiteX207" fmla="*/ 9816 w 10000"/>
                <a:gd name="connsiteY207" fmla="*/ 4659 h 10000"/>
                <a:gd name="connsiteX208" fmla="*/ 9816 w 10000"/>
                <a:gd name="connsiteY208" fmla="*/ 4659 h 10000"/>
                <a:gd name="connsiteX209" fmla="*/ 9816 w 10000"/>
                <a:gd name="connsiteY209" fmla="*/ 4646 h 10000"/>
                <a:gd name="connsiteX210" fmla="*/ 9816 w 10000"/>
                <a:gd name="connsiteY210" fmla="*/ 4646 h 10000"/>
                <a:gd name="connsiteX211" fmla="*/ 9816 w 10000"/>
                <a:gd name="connsiteY211" fmla="*/ 4646 h 10000"/>
                <a:gd name="connsiteX212" fmla="*/ 9816 w 10000"/>
                <a:gd name="connsiteY212" fmla="*/ 4646 h 10000"/>
                <a:gd name="connsiteX213" fmla="*/ 9816 w 10000"/>
                <a:gd name="connsiteY213" fmla="*/ 4646 h 10000"/>
                <a:gd name="connsiteX214" fmla="*/ 9816 w 10000"/>
                <a:gd name="connsiteY214" fmla="*/ 4646 h 10000"/>
                <a:gd name="connsiteX215" fmla="*/ 9816 w 10000"/>
                <a:gd name="connsiteY215" fmla="*/ 4646 h 10000"/>
                <a:gd name="connsiteX216" fmla="*/ 9816 w 10000"/>
                <a:gd name="connsiteY216" fmla="*/ 4646 h 10000"/>
                <a:gd name="connsiteX217" fmla="*/ 9816 w 10000"/>
                <a:gd name="connsiteY217" fmla="*/ 4646 h 10000"/>
                <a:gd name="connsiteX218" fmla="*/ 9816 w 10000"/>
                <a:gd name="connsiteY218" fmla="*/ 4646 h 10000"/>
                <a:gd name="connsiteX219" fmla="*/ 9843 w 10000"/>
                <a:gd name="connsiteY219" fmla="*/ 4583 h 10000"/>
                <a:gd name="connsiteX220" fmla="*/ 9886 w 10000"/>
                <a:gd name="connsiteY220" fmla="*/ 4495 h 10000"/>
                <a:gd name="connsiteX221" fmla="*/ 9921 w 10000"/>
                <a:gd name="connsiteY221" fmla="*/ 4369 h 10000"/>
                <a:gd name="connsiteX222" fmla="*/ 9948 w 10000"/>
                <a:gd name="connsiteY222" fmla="*/ 4217 h 10000"/>
                <a:gd name="connsiteX223" fmla="*/ 9983 w 10000"/>
                <a:gd name="connsiteY223" fmla="*/ 4040 h 10000"/>
                <a:gd name="connsiteX224" fmla="*/ 10000 w 10000"/>
                <a:gd name="connsiteY224" fmla="*/ 3851 h 10000"/>
                <a:gd name="connsiteX225" fmla="*/ 10000 w 10000"/>
                <a:gd name="connsiteY225" fmla="*/ 3649 h 10000"/>
                <a:gd name="connsiteX226" fmla="*/ 10000 w 10000"/>
                <a:gd name="connsiteY226" fmla="*/ 3460 h 10000"/>
                <a:gd name="connsiteX227" fmla="*/ 9983 w 10000"/>
                <a:gd name="connsiteY227" fmla="*/ 3258 h 10000"/>
                <a:gd name="connsiteX228" fmla="*/ 9939 w 10000"/>
                <a:gd name="connsiteY228" fmla="*/ 3068 h 10000"/>
                <a:gd name="connsiteX229" fmla="*/ 9886 w 10000"/>
                <a:gd name="connsiteY229" fmla="*/ 2904 h 10000"/>
                <a:gd name="connsiteX230" fmla="*/ 9843 w 10000"/>
                <a:gd name="connsiteY230" fmla="*/ 2816 h 10000"/>
                <a:gd name="connsiteX231" fmla="*/ 9799 w 10000"/>
                <a:gd name="connsiteY231" fmla="*/ 2753 h 10000"/>
                <a:gd name="connsiteX232" fmla="*/ 9755 w 10000"/>
                <a:gd name="connsiteY232" fmla="*/ 2677 h 10000"/>
                <a:gd name="connsiteX233" fmla="*/ 9694 w 10000"/>
                <a:gd name="connsiteY233" fmla="*/ 2614 h 10000"/>
                <a:gd name="connsiteX234" fmla="*/ 9633 w 10000"/>
                <a:gd name="connsiteY234" fmla="*/ 2551 h 10000"/>
                <a:gd name="connsiteX235" fmla="*/ 9571 w 10000"/>
                <a:gd name="connsiteY235" fmla="*/ 2500 h 10000"/>
                <a:gd name="connsiteX236" fmla="*/ 9484 w 10000"/>
                <a:gd name="connsiteY236" fmla="*/ 2475 h 10000"/>
                <a:gd name="connsiteX237" fmla="*/ 9396 w 10000"/>
                <a:gd name="connsiteY237" fmla="*/ 2449 h 10000"/>
                <a:gd name="connsiteX238" fmla="*/ 9300 w 10000"/>
                <a:gd name="connsiteY238" fmla="*/ 2424 h 10000"/>
                <a:gd name="connsiteX239" fmla="*/ 9195 w 10000"/>
                <a:gd name="connsiteY239" fmla="*/ 2424 h 10000"/>
                <a:gd name="connsiteX240" fmla="*/ 9195 w 10000"/>
                <a:gd name="connsiteY240" fmla="*/ 2424 h 10000"/>
                <a:gd name="connsiteX241" fmla="*/ 9195 w 10000"/>
                <a:gd name="connsiteY241" fmla="*/ 2424 h 10000"/>
                <a:gd name="connsiteX242" fmla="*/ 9195 w 10000"/>
                <a:gd name="connsiteY242" fmla="*/ 2424 h 10000"/>
                <a:gd name="connsiteX243" fmla="*/ 9195 w 10000"/>
                <a:gd name="connsiteY243" fmla="*/ 2424 h 10000"/>
                <a:gd name="connsiteX244" fmla="*/ 9195 w 10000"/>
                <a:gd name="connsiteY244" fmla="*/ 2424 h 10000"/>
                <a:gd name="connsiteX245" fmla="*/ 9081 w 10000"/>
                <a:gd name="connsiteY245" fmla="*/ 2424 h 10000"/>
                <a:gd name="connsiteX246" fmla="*/ 8941 w 10000"/>
                <a:gd name="connsiteY246" fmla="*/ 2462 h 10000"/>
                <a:gd name="connsiteX247" fmla="*/ 8801 w 10000"/>
                <a:gd name="connsiteY247" fmla="*/ 2487 h 10000"/>
                <a:gd name="connsiteX248" fmla="*/ 8644 w 10000"/>
                <a:gd name="connsiteY248" fmla="*/ 2551 h 10000"/>
                <a:gd name="connsiteX249" fmla="*/ 8644 w 10000"/>
                <a:gd name="connsiteY249" fmla="*/ 2551 h 10000"/>
                <a:gd name="connsiteX250" fmla="*/ 8635 w 10000"/>
                <a:gd name="connsiteY250" fmla="*/ 2551 h 10000"/>
                <a:gd name="connsiteX251" fmla="*/ 8635 w 10000"/>
                <a:gd name="connsiteY251" fmla="*/ 2551 h 10000"/>
                <a:gd name="connsiteX252" fmla="*/ 8626 w 10000"/>
                <a:gd name="connsiteY252" fmla="*/ 2551 h 10000"/>
                <a:gd name="connsiteX253" fmla="*/ 8626 w 10000"/>
                <a:gd name="connsiteY253" fmla="*/ 2551 h 10000"/>
                <a:gd name="connsiteX254" fmla="*/ 8443 w 10000"/>
                <a:gd name="connsiteY254" fmla="*/ 2614 h 10000"/>
                <a:gd name="connsiteX255" fmla="*/ 8276 w 10000"/>
                <a:gd name="connsiteY255" fmla="*/ 2664 h 10000"/>
                <a:gd name="connsiteX256" fmla="*/ 8110 w 10000"/>
                <a:gd name="connsiteY256" fmla="*/ 2689 h 10000"/>
                <a:gd name="connsiteX257" fmla="*/ 7979 w 10000"/>
                <a:gd name="connsiteY257" fmla="*/ 2689 h 10000"/>
                <a:gd name="connsiteX258" fmla="*/ 7979 w 10000"/>
                <a:gd name="connsiteY258" fmla="*/ 2689 h 10000"/>
                <a:gd name="connsiteX259" fmla="*/ 7979 w 10000"/>
                <a:gd name="connsiteY259" fmla="*/ 2689 h 10000"/>
                <a:gd name="connsiteX260" fmla="*/ 7979 w 10000"/>
                <a:gd name="connsiteY260" fmla="*/ 2689 h 10000"/>
                <a:gd name="connsiteX261" fmla="*/ 7979 w 10000"/>
                <a:gd name="connsiteY261" fmla="*/ 2689 h 10000"/>
                <a:gd name="connsiteX262" fmla="*/ 7979 w 10000"/>
                <a:gd name="connsiteY262" fmla="*/ 2689 h 10000"/>
                <a:gd name="connsiteX263" fmla="*/ 7979 w 10000"/>
                <a:gd name="connsiteY263" fmla="*/ 2689 h 10000"/>
                <a:gd name="connsiteX264" fmla="*/ 7979 w 10000"/>
                <a:gd name="connsiteY264" fmla="*/ 2689 h 10000"/>
                <a:gd name="connsiteX265" fmla="*/ 7848 w 10000"/>
                <a:gd name="connsiteY265" fmla="*/ 2689 h 10000"/>
                <a:gd name="connsiteX266" fmla="*/ 7743 w 10000"/>
                <a:gd name="connsiteY266" fmla="*/ 2677 h 10000"/>
                <a:gd name="connsiteX267" fmla="*/ 7638 w 10000"/>
                <a:gd name="connsiteY267" fmla="*/ 2626 h 10000"/>
                <a:gd name="connsiteX268" fmla="*/ 7542 w 10000"/>
                <a:gd name="connsiteY268" fmla="*/ 2601 h 10000"/>
                <a:gd name="connsiteX269" fmla="*/ 7454 w 10000"/>
                <a:gd name="connsiteY269" fmla="*/ 2538 h 10000"/>
                <a:gd name="connsiteX270" fmla="*/ 7375 w 10000"/>
                <a:gd name="connsiteY270" fmla="*/ 2475 h 10000"/>
                <a:gd name="connsiteX271" fmla="*/ 7297 w 10000"/>
                <a:gd name="connsiteY271" fmla="*/ 2399 h 10000"/>
                <a:gd name="connsiteX272" fmla="*/ 7235 w 10000"/>
                <a:gd name="connsiteY272" fmla="*/ 2323 h 10000"/>
                <a:gd name="connsiteX273" fmla="*/ 7174 w 10000"/>
                <a:gd name="connsiteY273" fmla="*/ 2235 h 10000"/>
                <a:gd name="connsiteX274" fmla="*/ 7113 w 10000"/>
                <a:gd name="connsiteY274" fmla="*/ 2134 h 10000"/>
                <a:gd name="connsiteX275" fmla="*/ 7008 w 10000"/>
                <a:gd name="connsiteY275" fmla="*/ 1944 h 10000"/>
                <a:gd name="connsiteX276" fmla="*/ 6929 w 10000"/>
                <a:gd name="connsiteY276" fmla="*/ 1730 h 10000"/>
                <a:gd name="connsiteX277" fmla="*/ 6850 w 10000"/>
                <a:gd name="connsiteY277" fmla="*/ 1515 h 10000"/>
                <a:gd name="connsiteX278" fmla="*/ 6850 w 10000"/>
                <a:gd name="connsiteY278" fmla="*/ 1515 h 10000"/>
                <a:gd name="connsiteX279" fmla="*/ 6842 w 10000"/>
                <a:gd name="connsiteY279" fmla="*/ 1490 h 10000"/>
                <a:gd name="connsiteX280" fmla="*/ 6842 w 10000"/>
                <a:gd name="connsiteY280" fmla="*/ 1490 h 10000"/>
                <a:gd name="connsiteX281" fmla="*/ 6842 w 10000"/>
                <a:gd name="connsiteY281" fmla="*/ 1477 h 10000"/>
                <a:gd name="connsiteX282" fmla="*/ 6842 w 10000"/>
                <a:gd name="connsiteY282" fmla="*/ 1477 h 10000"/>
                <a:gd name="connsiteX283" fmla="*/ 6842 w 10000"/>
                <a:gd name="connsiteY283" fmla="*/ 1477 h 10000"/>
                <a:gd name="connsiteX284" fmla="*/ 6798 w 10000"/>
                <a:gd name="connsiteY284" fmla="*/ 1338 h 10000"/>
                <a:gd name="connsiteX285" fmla="*/ 6780 w 10000"/>
                <a:gd name="connsiteY285" fmla="*/ 1162 h 10000"/>
                <a:gd name="connsiteX286" fmla="*/ 6754 w 10000"/>
                <a:gd name="connsiteY286" fmla="*/ 947 h 10000"/>
                <a:gd name="connsiteX287" fmla="*/ 6754 w 10000"/>
                <a:gd name="connsiteY287" fmla="*/ 720 h 10000"/>
                <a:gd name="connsiteX288" fmla="*/ 6754 w 10000"/>
                <a:gd name="connsiteY288" fmla="*/ 720 h 10000"/>
                <a:gd name="connsiteX289" fmla="*/ 6763 w 10000"/>
                <a:gd name="connsiteY289" fmla="*/ 366 h 10000"/>
                <a:gd name="connsiteX290" fmla="*/ 6789 w 10000"/>
                <a:gd name="connsiteY290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2957 w 10000"/>
                <a:gd name="connsiteY55" fmla="*/ 6301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167 w 10000"/>
                <a:gd name="connsiteY58" fmla="*/ 6225 h 10000"/>
                <a:gd name="connsiteX59" fmla="*/ 3167 w 10000"/>
                <a:gd name="connsiteY59" fmla="*/ 6212 h 10000"/>
                <a:gd name="connsiteX60" fmla="*/ 3167 w 10000"/>
                <a:gd name="connsiteY60" fmla="*/ 6212 h 10000"/>
                <a:gd name="connsiteX61" fmla="*/ 3176 w 10000"/>
                <a:gd name="connsiteY61" fmla="*/ 6212 h 10000"/>
                <a:gd name="connsiteX62" fmla="*/ 3176 w 10000"/>
                <a:gd name="connsiteY62" fmla="*/ 6212 h 10000"/>
                <a:gd name="connsiteX63" fmla="*/ 3176 w 10000"/>
                <a:gd name="connsiteY63" fmla="*/ 6212 h 10000"/>
                <a:gd name="connsiteX64" fmla="*/ 3176 w 10000"/>
                <a:gd name="connsiteY64" fmla="*/ 6212 h 10000"/>
                <a:gd name="connsiteX65" fmla="*/ 3342 w 10000"/>
                <a:gd name="connsiteY65" fmla="*/ 6162 h 10000"/>
                <a:gd name="connsiteX66" fmla="*/ 3473 w 10000"/>
                <a:gd name="connsiteY66" fmla="*/ 6136 h 10000"/>
                <a:gd name="connsiteX67" fmla="*/ 3613 w 10000"/>
                <a:gd name="connsiteY67" fmla="*/ 6124 h 10000"/>
                <a:gd name="connsiteX68" fmla="*/ 3736 w 10000"/>
                <a:gd name="connsiteY68" fmla="*/ 6124 h 10000"/>
                <a:gd name="connsiteX69" fmla="*/ 3736 w 10000"/>
                <a:gd name="connsiteY69" fmla="*/ 6124 h 10000"/>
                <a:gd name="connsiteX70" fmla="*/ 3736 w 10000"/>
                <a:gd name="connsiteY70" fmla="*/ 6124 h 10000"/>
                <a:gd name="connsiteX71" fmla="*/ 3736 w 10000"/>
                <a:gd name="connsiteY71" fmla="*/ 6124 h 10000"/>
                <a:gd name="connsiteX72" fmla="*/ 3736 w 10000"/>
                <a:gd name="connsiteY72" fmla="*/ 6124 h 10000"/>
                <a:gd name="connsiteX73" fmla="*/ 3736 w 10000"/>
                <a:gd name="connsiteY73" fmla="*/ 6124 h 10000"/>
                <a:gd name="connsiteX74" fmla="*/ 3736 w 10000"/>
                <a:gd name="connsiteY74" fmla="*/ 6124 h 10000"/>
                <a:gd name="connsiteX75" fmla="*/ 3841 w 10000"/>
                <a:gd name="connsiteY75" fmla="*/ 6124 h 10000"/>
                <a:gd name="connsiteX76" fmla="*/ 3937 w 10000"/>
                <a:gd name="connsiteY76" fmla="*/ 6136 h 10000"/>
                <a:gd name="connsiteX77" fmla="*/ 4016 w 10000"/>
                <a:gd name="connsiteY77" fmla="*/ 6187 h 10000"/>
                <a:gd name="connsiteX78" fmla="*/ 4086 w 10000"/>
                <a:gd name="connsiteY78" fmla="*/ 6225 h 10000"/>
                <a:gd name="connsiteX79" fmla="*/ 4147 w 10000"/>
                <a:gd name="connsiteY79" fmla="*/ 6275 h 10000"/>
                <a:gd name="connsiteX80" fmla="*/ 4191 w 10000"/>
                <a:gd name="connsiteY80" fmla="*/ 6351 h 10000"/>
                <a:gd name="connsiteX81" fmla="*/ 4217 w 10000"/>
                <a:gd name="connsiteY81" fmla="*/ 6427 h 10000"/>
                <a:gd name="connsiteX82" fmla="*/ 4252 w 10000"/>
                <a:gd name="connsiteY82" fmla="*/ 6515 h 10000"/>
                <a:gd name="connsiteX83" fmla="*/ 4261 w 10000"/>
                <a:gd name="connsiteY83" fmla="*/ 6616 h 10000"/>
                <a:gd name="connsiteX84" fmla="*/ 4269 w 10000"/>
                <a:gd name="connsiteY84" fmla="*/ 6717 h 10000"/>
                <a:gd name="connsiteX85" fmla="*/ 4269 w 10000"/>
                <a:gd name="connsiteY85" fmla="*/ 6843 h 10000"/>
                <a:gd name="connsiteX86" fmla="*/ 4261 w 10000"/>
                <a:gd name="connsiteY86" fmla="*/ 6957 h 10000"/>
                <a:gd name="connsiteX87" fmla="*/ 4217 w 10000"/>
                <a:gd name="connsiteY87" fmla="*/ 7235 h 10000"/>
                <a:gd name="connsiteX88" fmla="*/ 4164 w 10000"/>
                <a:gd name="connsiteY88" fmla="*/ 7551 h 10000"/>
                <a:gd name="connsiteX89" fmla="*/ 4164 w 10000"/>
                <a:gd name="connsiteY89" fmla="*/ 7551 h 10000"/>
                <a:gd name="connsiteX90" fmla="*/ 4156 w 10000"/>
                <a:gd name="connsiteY90" fmla="*/ 7551 h 10000"/>
                <a:gd name="connsiteX91" fmla="*/ 4156 w 10000"/>
                <a:gd name="connsiteY91" fmla="*/ 7551 h 10000"/>
                <a:gd name="connsiteX92" fmla="*/ 4156 w 10000"/>
                <a:gd name="connsiteY92" fmla="*/ 7563 h 10000"/>
                <a:gd name="connsiteX93" fmla="*/ 4156 w 10000"/>
                <a:gd name="connsiteY93" fmla="*/ 7563 h 10000"/>
                <a:gd name="connsiteX94" fmla="*/ 4156 w 10000"/>
                <a:gd name="connsiteY94" fmla="*/ 7563 h 10000"/>
                <a:gd name="connsiteX95" fmla="*/ 4156 w 10000"/>
                <a:gd name="connsiteY95" fmla="*/ 7563 h 10000"/>
                <a:gd name="connsiteX96" fmla="*/ 4156 w 10000"/>
                <a:gd name="connsiteY96" fmla="*/ 7576 h 10000"/>
                <a:gd name="connsiteX97" fmla="*/ 4156 w 10000"/>
                <a:gd name="connsiteY97" fmla="*/ 7576 h 10000"/>
                <a:gd name="connsiteX98" fmla="*/ 4156 w 10000"/>
                <a:gd name="connsiteY98" fmla="*/ 7576 h 10000"/>
                <a:gd name="connsiteX99" fmla="*/ 4156 w 10000"/>
                <a:gd name="connsiteY99" fmla="*/ 7576 h 10000"/>
                <a:gd name="connsiteX100" fmla="*/ 4156 w 10000"/>
                <a:gd name="connsiteY100" fmla="*/ 7588 h 10000"/>
                <a:gd name="connsiteX101" fmla="*/ 4156 w 10000"/>
                <a:gd name="connsiteY101" fmla="*/ 7588 h 10000"/>
                <a:gd name="connsiteX102" fmla="*/ 4156 w 10000"/>
                <a:gd name="connsiteY102" fmla="*/ 7588 h 10000"/>
                <a:gd name="connsiteX103" fmla="*/ 4156 w 10000"/>
                <a:gd name="connsiteY103" fmla="*/ 7588 h 10000"/>
                <a:gd name="connsiteX104" fmla="*/ 4147 w 10000"/>
                <a:gd name="connsiteY104" fmla="*/ 7601 h 10000"/>
                <a:gd name="connsiteX105" fmla="*/ 4147 w 10000"/>
                <a:gd name="connsiteY105" fmla="*/ 7601 h 10000"/>
                <a:gd name="connsiteX106" fmla="*/ 4147 w 10000"/>
                <a:gd name="connsiteY106" fmla="*/ 7601 h 10000"/>
                <a:gd name="connsiteX107" fmla="*/ 4147 w 10000"/>
                <a:gd name="connsiteY107" fmla="*/ 7601 h 10000"/>
                <a:gd name="connsiteX108" fmla="*/ 4147 w 10000"/>
                <a:gd name="connsiteY108" fmla="*/ 7601 h 10000"/>
                <a:gd name="connsiteX109" fmla="*/ 4147 w 10000"/>
                <a:gd name="connsiteY109" fmla="*/ 7601 h 10000"/>
                <a:gd name="connsiteX110" fmla="*/ 4103 w 10000"/>
                <a:gd name="connsiteY110" fmla="*/ 7803 h 10000"/>
                <a:gd name="connsiteX111" fmla="*/ 4068 w 10000"/>
                <a:gd name="connsiteY111" fmla="*/ 8005 h 10000"/>
                <a:gd name="connsiteX112" fmla="*/ 4051 w 10000"/>
                <a:gd name="connsiteY112" fmla="*/ 8207 h 10000"/>
                <a:gd name="connsiteX113" fmla="*/ 4024 w 10000"/>
                <a:gd name="connsiteY113" fmla="*/ 8422 h 10000"/>
                <a:gd name="connsiteX114" fmla="*/ 4016 w 10000"/>
                <a:gd name="connsiteY114" fmla="*/ 8611 h 10000"/>
                <a:gd name="connsiteX115" fmla="*/ 4016 w 10000"/>
                <a:gd name="connsiteY115" fmla="*/ 8813 h 10000"/>
                <a:gd name="connsiteX116" fmla="*/ 4024 w 10000"/>
                <a:gd name="connsiteY116" fmla="*/ 9003 h 10000"/>
                <a:gd name="connsiteX117" fmla="*/ 4051 w 10000"/>
                <a:gd name="connsiteY117" fmla="*/ 9179 h 10000"/>
                <a:gd name="connsiteX118" fmla="*/ 4086 w 10000"/>
                <a:gd name="connsiteY118" fmla="*/ 9356 h 10000"/>
                <a:gd name="connsiteX119" fmla="*/ 4121 w 10000"/>
                <a:gd name="connsiteY119" fmla="*/ 9508 h 10000"/>
                <a:gd name="connsiteX120" fmla="*/ 4191 w 10000"/>
                <a:gd name="connsiteY120" fmla="*/ 9646 h 10000"/>
                <a:gd name="connsiteX121" fmla="*/ 4269 w 10000"/>
                <a:gd name="connsiteY121" fmla="*/ 9760 h 10000"/>
                <a:gd name="connsiteX122" fmla="*/ 4366 w 10000"/>
                <a:gd name="connsiteY122" fmla="*/ 9861 h 10000"/>
                <a:gd name="connsiteX123" fmla="*/ 4471 w 10000"/>
                <a:gd name="connsiteY123" fmla="*/ 9937 h 10000"/>
                <a:gd name="connsiteX124" fmla="*/ 4611 w 10000"/>
                <a:gd name="connsiteY124" fmla="*/ 9975 h 10000"/>
                <a:gd name="connsiteX125" fmla="*/ 4759 w 10000"/>
                <a:gd name="connsiteY125" fmla="*/ 10000 h 10000"/>
                <a:gd name="connsiteX126" fmla="*/ 4759 w 10000"/>
                <a:gd name="connsiteY126" fmla="*/ 10000 h 10000"/>
                <a:gd name="connsiteX127" fmla="*/ 4759 w 10000"/>
                <a:gd name="connsiteY127" fmla="*/ 10000 h 10000"/>
                <a:gd name="connsiteX128" fmla="*/ 4759 w 10000"/>
                <a:gd name="connsiteY128" fmla="*/ 10000 h 10000"/>
                <a:gd name="connsiteX129" fmla="*/ 4759 w 10000"/>
                <a:gd name="connsiteY129" fmla="*/ 10000 h 10000"/>
                <a:gd name="connsiteX130" fmla="*/ 4821 w 10000"/>
                <a:gd name="connsiteY130" fmla="*/ 10000 h 10000"/>
                <a:gd name="connsiteX131" fmla="*/ 4821 w 10000"/>
                <a:gd name="connsiteY131" fmla="*/ 10000 h 10000"/>
                <a:gd name="connsiteX132" fmla="*/ 5136 w 10000"/>
                <a:gd name="connsiteY132" fmla="*/ 9962 h 10000"/>
                <a:gd name="connsiteX133" fmla="*/ 5468 w 10000"/>
                <a:gd name="connsiteY133" fmla="*/ 9924 h 10000"/>
                <a:gd name="connsiteX134" fmla="*/ 6203 w 10000"/>
                <a:gd name="connsiteY134" fmla="*/ 9798 h 10000"/>
                <a:gd name="connsiteX135" fmla="*/ 6982 w 10000"/>
                <a:gd name="connsiteY135" fmla="*/ 9672 h 10000"/>
                <a:gd name="connsiteX136" fmla="*/ 7358 w 10000"/>
                <a:gd name="connsiteY136" fmla="*/ 9621 h 10000"/>
                <a:gd name="connsiteX137" fmla="*/ 7734 w 10000"/>
                <a:gd name="connsiteY137" fmla="*/ 9583 h 10000"/>
                <a:gd name="connsiteX138" fmla="*/ 7734 w 10000"/>
                <a:gd name="connsiteY138" fmla="*/ 9583 h 10000"/>
                <a:gd name="connsiteX139" fmla="*/ 7725 w 10000"/>
                <a:gd name="connsiteY139" fmla="*/ 9508 h 10000"/>
                <a:gd name="connsiteX140" fmla="*/ 7725 w 10000"/>
                <a:gd name="connsiteY140" fmla="*/ 9508 h 10000"/>
                <a:gd name="connsiteX141" fmla="*/ 7725 w 10000"/>
                <a:gd name="connsiteY141" fmla="*/ 9508 h 10000"/>
                <a:gd name="connsiteX142" fmla="*/ 7725 w 10000"/>
                <a:gd name="connsiteY142" fmla="*/ 9508 h 10000"/>
                <a:gd name="connsiteX143" fmla="*/ 7725 w 10000"/>
                <a:gd name="connsiteY143" fmla="*/ 9508 h 10000"/>
                <a:gd name="connsiteX144" fmla="*/ 7699 w 10000"/>
                <a:gd name="connsiteY144" fmla="*/ 9407 h 10000"/>
                <a:gd name="connsiteX145" fmla="*/ 7699 w 10000"/>
                <a:gd name="connsiteY145" fmla="*/ 9407 h 10000"/>
                <a:gd name="connsiteX146" fmla="*/ 7699 w 10000"/>
                <a:gd name="connsiteY146" fmla="*/ 9381 h 10000"/>
                <a:gd name="connsiteX147" fmla="*/ 7699 w 10000"/>
                <a:gd name="connsiteY147" fmla="*/ 9381 h 10000"/>
                <a:gd name="connsiteX148" fmla="*/ 7577 w 10000"/>
                <a:gd name="connsiteY148" fmla="*/ 8649 h 10000"/>
                <a:gd name="connsiteX149" fmla="*/ 7463 w 10000"/>
                <a:gd name="connsiteY149" fmla="*/ 7967 h 10000"/>
                <a:gd name="connsiteX150" fmla="*/ 7393 w 10000"/>
                <a:gd name="connsiteY150" fmla="*/ 7361 h 10000"/>
                <a:gd name="connsiteX151" fmla="*/ 7332 w 10000"/>
                <a:gd name="connsiteY151" fmla="*/ 6806 h 10000"/>
                <a:gd name="connsiteX152" fmla="*/ 7288 w 10000"/>
                <a:gd name="connsiteY152" fmla="*/ 6313 h 10000"/>
                <a:gd name="connsiteX153" fmla="*/ 7262 w 10000"/>
                <a:gd name="connsiteY153" fmla="*/ 5871 h 10000"/>
                <a:gd name="connsiteX154" fmla="*/ 7253 w 10000"/>
                <a:gd name="connsiteY154" fmla="*/ 5480 h 10000"/>
                <a:gd name="connsiteX155" fmla="*/ 7279 w 10000"/>
                <a:gd name="connsiteY155" fmla="*/ 5139 h 10000"/>
                <a:gd name="connsiteX156" fmla="*/ 7297 w 10000"/>
                <a:gd name="connsiteY156" fmla="*/ 4836 h 10000"/>
                <a:gd name="connsiteX157" fmla="*/ 7340 w 10000"/>
                <a:gd name="connsiteY157" fmla="*/ 4583 h 10000"/>
                <a:gd name="connsiteX158" fmla="*/ 7402 w 10000"/>
                <a:gd name="connsiteY158" fmla="*/ 4394 h 10000"/>
                <a:gd name="connsiteX159" fmla="*/ 7437 w 10000"/>
                <a:gd name="connsiteY159" fmla="*/ 4293 h 10000"/>
                <a:gd name="connsiteX160" fmla="*/ 7463 w 10000"/>
                <a:gd name="connsiteY160" fmla="*/ 4217 h 10000"/>
                <a:gd name="connsiteX161" fmla="*/ 7507 w 10000"/>
                <a:gd name="connsiteY161" fmla="*/ 4154 h 10000"/>
                <a:gd name="connsiteX162" fmla="*/ 7550 w 10000"/>
                <a:gd name="connsiteY162" fmla="*/ 4104 h 10000"/>
                <a:gd name="connsiteX163" fmla="*/ 7594 w 10000"/>
                <a:gd name="connsiteY163" fmla="*/ 4053 h 10000"/>
                <a:gd name="connsiteX164" fmla="*/ 7647 w 10000"/>
                <a:gd name="connsiteY164" fmla="*/ 4003 h 10000"/>
                <a:gd name="connsiteX165" fmla="*/ 7699 w 10000"/>
                <a:gd name="connsiteY165" fmla="*/ 3990 h 10000"/>
                <a:gd name="connsiteX166" fmla="*/ 7752 w 10000"/>
                <a:gd name="connsiteY166" fmla="*/ 3965 h 10000"/>
                <a:gd name="connsiteX167" fmla="*/ 7857 w 10000"/>
                <a:gd name="connsiteY167" fmla="*/ 3939 h 10000"/>
                <a:gd name="connsiteX168" fmla="*/ 7857 w 10000"/>
                <a:gd name="connsiteY168" fmla="*/ 3939 h 10000"/>
                <a:gd name="connsiteX169" fmla="*/ 7857 w 10000"/>
                <a:gd name="connsiteY169" fmla="*/ 3939 h 10000"/>
                <a:gd name="connsiteX170" fmla="*/ 7857 w 10000"/>
                <a:gd name="connsiteY170" fmla="*/ 3939 h 10000"/>
                <a:gd name="connsiteX171" fmla="*/ 7857 w 10000"/>
                <a:gd name="connsiteY171" fmla="*/ 3939 h 10000"/>
                <a:gd name="connsiteX172" fmla="*/ 7857 w 10000"/>
                <a:gd name="connsiteY172" fmla="*/ 3939 h 10000"/>
                <a:gd name="connsiteX173" fmla="*/ 7857 w 10000"/>
                <a:gd name="connsiteY173" fmla="*/ 3939 h 10000"/>
                <a:gd name="connsiteX174" fmla="*/ 7857 w 10000"/>
                <a:gd name="connsiteY174" fmla="*/ 3939 h 10000"/>
                <a:gd name="connsiteX175" fmla="*/ 7927 w 10000"/>
                <a:gd name="connsiteY175" fmla="*/ 3939 h 10000"/>
                <a:gd name="connsiteX176" fmla="*/ 7997 w 10000"/>
                <a:gd name="connsiteY176" fmla="*/ 3965 h 10000"/>
                <a:gd name="connsiteX177" fmla="*/ 8136 w 10000"/>
                <a:gd name="connsiteY177" fmla="*/ 4028 h 10000"/>
                <a:gd name="connsiteX178" fmla="*/ 8294 w 10000"/>
                <a:gd name="connsiteY178" fmla="*/ 4116 h 10000"/>
                <a:gd name="connsiteX179" fmla="*/ 8443 w 10000"/>
                <a:gd name="connsiteY179" fmla="*/ 4242 h 10000"/>
                <a:gd name="connsiteX180" fmla="*/ 8443 w 10000"/>
                <a:gd name="connsiteY180" fmla="*/ 4242 h 10000"/>
                <a:gd name="connsiteX181" fmla="*/ 8451 w 10000"/>
                <a:gd name="connsiteY181" fmla="*/ 4242 h 10000"/>
                <a:gd name="connsiteX182" fmla="*/ 8451 w 10000"/>
                <a:gd name="connsiteY182" fmla="*/ 4242 h 10000"/>
                <a:gd name="connsiteX183" fmla="*/ 8836 w 10000"/>
                <a:gd name="connsiteY183" fmla="*/ 4545 h 10000"/>
                <a:gd name="connsiteX184" fmla="*/ 8976 w 10000"/>
                <a:gd name="connsiteY184" fmla="*/ 4646 h 10000"/>
                <a:gd name="connsiteX185" fmla="*/ 9099 w 10000"/>
                <a:gd name="connsiteY185" fmla="*/ 4722 h 10000"/>
                <a:gd name="connsiteX186" fmla="*/ 9204 w 10000"/>
                <a:gd name="connsiteY186" fmla="*/ 4785 h 10000"/>
                <a:gd name="connsiteX187" fmla="*/ 9300 w 10000"/>
                <a:gd name="connsiteY187" fmla="*/ 4823 h 10000"/>
                <a:gd name="connsiteX188" fmla="*/ 9388 w 10000"/>
                <a:gd name="connsiteY188" fmla="*/ 4848 h 10000"/>
                <a:gd name="connsiteX189" fmla="*/ 9466 w 10000"/>
                <a:gd name="connsiteY189" fmla="*/ 4848 h 10000"/>
                <a:gd name="connsiteX190" fmla="*/ 9466 w 10000"/>
                <a:gd name="connsiteY190" fmla="*/ 4848 h 10000"/>
                <a:gd name="connsiteX191" fmla="*/ 9484 w 10000"/>
                <a:gd name="connsiteY191" fmla="*/ 4848 h 10000"/>
                <a:gd name="connsiteX192" fmla="*/ 9484 w 10000"/>
                <a:gd name="connsiteY192" fmla="*/ 4848 h 10000"/>
                <a:gd name="connsiteX193" fmla="*/ 9484 w 10000"/>
                <a:gd name="connsiteY193" fmla="*/ 4848 h 10000"/>
                <a:gd name="connsiteX194" fmla="*/ 9484 w 10000"/>
                <a:gd name="connsiteY194" fmla="*/ 4848 h 10000"/>
                <a:gd name="connsiteX195" fmla="*/ 9580 w 10000"/>
                <a:gd name="connsiteY195" fmla="*/ 4836 h 10000"/>
                <a:gd name="connsiteX196" fmla="*/ 9668 w 10000"/>
                <a:gd name="connsiteY196" fmla="*/ 4798 h 10000"/>
                <a:gd name="connsiteX197" fmla="*/ 9738 w 10000"/>
                <a:gd name="connsiteY197" fmla="*/ 4747 h 10000"/>
                <a:gd name="connsiteX198" fmla="*/ 9799 w 10000"/>
                <a:gd name="connsiteY198" fmla="*/ 4659 h 10000"/>
                <a:gd name="connsiteX199" fmla="*/ 9799 w 10000"/>
                <a:gd name="connsiteY199" fmla="*/ 4659 h 10000"/>
                <a:gd name="connsiteX200" fmla="*/ 9799 w 10000"/>
                <a:gd name="connsiteY200" fmla="*/ 4659 h 10000"/>
                <a:gd name="connsiteX201" fmla="*/ 9799 w 10000"/>
                <a:gd name="connsiteY201" fmla="*/ 4659 h 10000"/>
                <a:gd name="connsiteX202" fmla="*/ 9799 w 10000"/>
                <a:gd name="connsiteY202" fmla="*/ 4659 h 10000"/>
                <a:gd name="connsiteX203" fmla="*/ 9799 w 10000"/>
                <a:gd name="connsiteY203" fmla="*/ 4659 h 10000"/>
                <a:gd name="connsiteX204" fmla="*/ 9816 w 10000"/>
                <a:gd name="connsiteY204" fmla="*/ 4659 h 10000"/>
                <a:gd name="connsiteX205" fmla="*/ 9816 w 10000"/>
                <a:gd name="connsiteY205" fmla="*/ 4659 h 10000"/>
                <a:gd name="connsiteX206" fmla="*/ 9816 w 10000"/>
                <a:gd name="connsiteY206" fmla="*/ 4659 h 10000"/>
                <a:gd name="connsiteX207" fmla="*/ 9816 w 10000"/>
                <a:gd name="connsiteY207" fmla="*/ 4659 h 10000"/>
                <a:gd name="connsiteX208" fmla="*/ 9816 w 10000"/>
                <a:gd name="connsiteY208" fmla="*/ 4646 h 10000"/>
                <a:gd name="connsiteX209" fmla="*/ 9816 w 10000"/>
                <a:gd name="connsiteY209" fmla="*/ 4646 h 10000"/>
                <a:gd name="connsiteX210" fmla="*/ 9816 w 10000"/>
                <a:gd name="connsiteY210" fmla="*/ 4646 h 10000"/>
                <a:gd name="connsiteX211" fmla="*/ 9816 w 10000"/>
                <a:gd name="connsiteY211" fmla="*/ 4646 h 10000"/>
                <a:gd name="connsiteX212" fmla="*/ 9816 w 10000"/>
                <a:gd name="connsiteY212" fmla="*/ 4646 h 10000"/>
                <a:gd name="connsiteX213" fmla="*/ 9816 w 10000"/>
                <a:gd name="connsiteY213" fmla="*/ 4646 h 10000"/>
                <a:gd name="connsiteX214" fmla="*/ 9816 w 10000"/>
                <a:gd name="connsiteY214" fmla="*/ 4646 h 10000"/>
                <a:gd name="connsiteX215" fmla="*/ 9816 w 10000"/>
                <a:gd name="connsiteY215" fmla="*/ 4646 h 10000"/>
                <a:gd name="connsiteX216" fmla="*/ 9816 w 10000"/>
                <a:gd name="connsiteY216" fmla="*/ 4646 h 10000"/>
                <a:gd name="connsiteX217" fmla="*/ 9816 w 10000"/>
                <a:gd name="connsiteY217" fmla="*/ 4646 h 10000"/>
                <a:gd name="connsiteX218" fmla="*/ 9843 w 10000"/>
                <a:gd name="connsiteY218" fmla="*/ 4583 h 10000"/>
                <a:gd name="connsiteX219" fmla="*/ 9886 w 10000"/>
                <a:gd name="connsiteY219" fmla="*/ 4495 h 10000"/>
                <a:gd name="connsiteX220" fmla="*/ 9921 w 10000"/>
                <a:gd name="connsiteY220" fmla="*/ 4369 h 10000"/>
                <a:gd name="connsiteX221" fmla="*/ 9948 w 10000"/>
                <a:gd name="connsiteY221" fmla="*/ 4217 h 10000"/>
                <a:gd name="connsiteX222" fmla="*/ 9983 w 10000"/>
                <a:gd name="connsiteY222" fmla="*/ 4040 h 10000"/>
                <a:gd name="connsiteX223" fmla="*/ 10000 w 10000"/>
                <a:gd name="connsiteY223" fmla="*/ 3851 h 10000"/>
                <a:gd name="connsiteX224" fmla="*/ 10000 w 10000"/>
                <a:gd name="connsiteY224" fmla="*/ 3649 h 10000"/>
                <a:gd name="connsiteX225" fmla="*/ 10000 w 10000"/>
                <a:gd name="connsiteY225" fmla="*/ 3460 h 10000"/>
                <a:gd name="connsiteX226" fmla="*/ 9983 w 10000"/>
                <a:gd name="connsiteY226" fmla="*/ 3258 h 10000"/>
                <a:gd name="connsiteX227" fmla="*/ 9939 w 10000"/>
                <a:gd name="connsiteY227" fmla="*/ 3068 h 10000"/>
                <a:gd name="connsiteX228" fmla="*/ 9886 w 10000"/>
                <a:gd name="connsiteY228" fmla="*/ 2904 h 10000"/>
                <a:gd name="connsiteX229" fmla="*/ 9843 w 10000"/>
                <a:gd name="connsiteY229" fmla="*/ 2816 h 10000"/>
                <a:gd name="connsiteX230" fmla="*/ 9799 w 10000"/>
                <a:gd name="connsiteY230" fmla="*/ 2753 h 10000"/>
                <a:gd name="connsiteX231" fmla="*/ 9755 w 10000"/>
                <a:gd name="connsiteY231" fmla="*/ 2677 h 10000"/>
                <a:gd name="connsiteX232" fmla="*/ 9694 w 10000"/>
                <a:gd name="connsiteY232" fmla="*/ 2614 h 10000"/>
                <a:gd name="connsiteX233" fmla="*/ 9633 w 10000"/>
                <a:gd name="connsiteY233" fmla="*/ 2551 h 10000"/>
                <a:gd name="connsiteX234" fmla="*/ 9571 w 10000"/>
                <a:gd name="connsiteY234" fmla="*/ 2500 h 10000"/>
                <a:gd name="connsiteX235" fmla="*/ 9484 w 10000"/>
                <a:gd name="connsiteY235" fmla="*/ 2475 h 10000"/>
                <a:gd name="connsiteX236" fmla="*/ 9396 w 10000"/>
                <a:gd name="connsiteY236" fmla="*/ 2449 h 10000"/>
                <a:gd name="connsiteX237" fmla="*/ 9300 w 10000"/>
                <a:gd name="connsiteY237" fmla="*/ 2424 h 10000"/>
                <a:gd name="connsiteX238" fmla="*/ 9195 w 10000"/>
                <a:gd name="connsiteY238" fmla="*/ 2424 h 10000"/>
                <a:gd name="connsiteX239" fmla="*/ 9195 w 10000"/>
                <a:gd name="connsiteY239" fmla="*/ 2424 h 10000"/>
                <a:gd name="connsiteX240" fmla="*/ 9195 w 10000"/>
                <a:gd name="connsiteY240" fmla="*/ 2424 h 10000"/>
                <a:gd name="connsiteX241" fmla="*/ 9195 w 10000"/>
                <a:gd name="connsiteY241" fmla="*/ 2424 h 10000"/>
                <a:gd name="connsiteX242" fmla="*/ 9195 w 10000"/>
                <a:gd name="connsiteY242" fmla="*/ 2424 h 10000"/>
                <a:gd name="connsiteX243" fmla="*/ 9195 w 10000"/>
                <a:gd name="connsiteY243" fmla="*/ 2424 h 10000"/>
                <a:gd name="connsiteX244" fmla="*/ 9081 w 10000"/>
                <a:gd name="connsiteY244" fmla="*/ 2424 h 10000"/>
                <a:gd name="connsiteX245" fmla="*/ 8941 w 10000"/>
                <a:gd name="connsiteY245" fmla="*/ 2462 h 10000"/>
                <a:gd name="connsiteX246" fmla="*/ 8801 w 10000"/>
                <a:gd name="connsiteY246" fmla="*/ 2487 h 10000"/>
                <a:gd name="connsiteX247" fmla="*/ 8644 w 10000"/>
                <a:gd name="connsiteY247" fmla="*/ 2551 h 10000"/>
                <a:gd name="connsiteX248" fmla="*/ 8644 w 10000"/>
                <a:gd name="connsiteY248" fmla="*/ 2551 h 10000"/>
                <a:gd name="connsiteX249" fmla="*/ 8635 w 10000"/>
                <a:gd name="connsiteY249" fmla="*/ 2551 h 10000"/>
                <a:gd name="connsiteX250" fmla="*/ 8635 w 10000"/>
                <a:gd name="connsiteY250" fmla="*/ 2551 h 10000"/>
                <a:gd name="connsiteX251" fmla="*/ 8626 w 10000"/>
                <a:gd name="connsiteY251" fmla="*/ 2551 h 10000"/>
                <a:gd name="connsiteX252" fmla="*/ 8626 w 10000"/>
                <a:gd name="connsiteY252" fmla="*/ 2551 h 10000"/>
                <a:gd name="connsiteX253" fmla="*/ 8443 w 10000"/>
                <a:gd name="connsiteY253" fmla="*/ 2614 h 10000"/>
                <a:gd name="connsiteX254" fmla="*/ 8276 w 10000"/>
                <a:gd name="connsiteY254" fmla="*/ 2664 h 10000"/>
                <a:gd name="connsiteX255" fmla="*/ 8110 w 10000"/>
                <a:gd name="connsiteY255" fmla="*/ 2689 h 10000"/>
                <a:gd name="connsiteX256" fmla="*/ 7979 w 10000"/>
                <a:gd name="connsiteY256" fmla="*/ 2689 h 10000"/>
                <a:gd name="connsiteX257" fmla="*/ 7979 w 10000"/>
                <a:gd name="connsiteY257" fmla="*/ 2689 h 10000"/>
                <a:gd name="connsiteX258" fmla="*/ 7979 w 10000"/>
                <a:gd name="connsiteY258" fmla="*/ 2689 h 10000"/>
                <a:gd name="connsiteX259" fmla="*/ 7979 w 10000"/>
                <a:gd name="connsiteY259" fmla="*/ 2689 h 10000"/>
                <a:gd name="connsiteX260" fmla="*/ 7979 w 10000"/>
                <a:gd name="connsiteY260" fmla="*/ 2689 h 10000"/>
                <a:gd name="connsiteX261" fmla="*/ 7979 w 10000"/>
                <a:gd name="connsiteY261" fmla="*/ 2689 h 10000"/>
                <a:gd name="connsiteX262" fmla="*/ 7979 w 10000"/>
                <a:gd name="connsiteY262" fmla="*/ 2689 h 10000"/>
                <a:gd name="connsiteX263" fmla="*/ 7979 w 10000"/>
                <a:gd name="connsiteY263" fmla="*/ 2689 h 10000"/>
                <a:gd name="connsiteX264" fmla="*/ 7848 w 10000"/>
                <a:gd name="connsiteY264" fmla="*/ 2689 h 10000"/>
                <a:gd name="connsiteX265" fmla="*/ 7743 w 10000"/>
                <a:gd name="connsiteY265" fmla="*/ 2677 h 10000"/>
                <a:gd name="connsiteX266" fmla="*/ 7638 w 10000"/>
                <a:gd name="connsiteY266" fmla="*/ 2626 h 10000"/>
                <a:gd name="connsiteX267" fmla="*/ 7542 w 10000"/>
                <a:gd name="connsiteY267" fmla="*/ 2601 h 10000"/>
                <a:gd name="connsiteX268" fmla="*/ 7454 w 10000"/>
                <a:gd name="connsiteY268" fmla="*/ 2538 h 10000"/>
                <a:gd name="connsiteX269" fmla="*/ 7375 w 10000"/>
                <a:gd name="connsiteY269" fmla="*/ 2475 h 10000"/>
                <a:gd name="connsiteX270" fmla="*/ 7297 w 10000"/>
                <a:gd name="connsiteY270" fmla="*/ 2399 h 10000"/>
                <a:gd name="connsiteX271" fmla="*/ 7235 w 10000"/>
                <a:gd name="connsiteY271" fmla="*/ 2323 h 10000"/>
                <a:gd name="connsiteX272" fmla="*/ 7174 w 10000"/>
                <a:gd name="connsiteY272" fmla="*/ 2235 h 10000"/>
                <a:gd name="connsiteX273" fmla="*/ 7113 w 10000"/>
                <a:gd name="connsiteY273" fmla="*/ 2134 h 10000"/>
                <a:gd name="connsiteX274" fmla="*/ 7008 w 10000"/>
                <a:gd name="connsiteY274" fmla="*/ 1944 h 10000"/>
                <a:gd name="connsiteX275" fmla="*/ 6929 w 10000"/>
                <a:gd name="connsiteY275" fmla="*/ 1730 h 10000"/>
                <a:gd name="connsiteX276" fmla="*/ 6850 w 10000"/>
                <a:gd name="connsiteY276" fmla="*/ 1515 h 10000"/>
                <a:gd name="connsiteX277" fmla="*/ 6850 w 10000"/>
                <a:gd name="connsiteY277" fmla="*/ 1515 h 10000"/>
                <a:gd name="connsiteX278" fmla="*/ 6842 w 10000"/>
                <a:gd name="connsiteY278" fmla="*/ 1490 h 10000"/>
                <a:gd name="connsiteX279" fmla="*/ 6842 w 10000"/>
                <a:gd name="connsiteY279" fmla="*/ 1490 h 10000"/>
                <a:gd name="connsiteX280" fmla="*/ 6842 w 10000"/>
                <a:gd name="connsiteY280" fmla="*/ 1477 h 10000"/>
                <a:gd name="connsiteX281" fmla="*/ 6842 w 10000"/>
                <a:gd name="connsiteY281" fmla="*/ 1477 h 10000"/>
                <a:gd name="connsiteX282" fmla="*/ 6842 w 10000"/>
                <a:gd name="connsiteY282" fmla="*/ 1477 h 10000"/>
                <a:gd name="connsiteX283" fmla="*/ 6798 w 10000"/>
                <a:gd name="connsiteY283" fmla="*/ 1338 h 10000"/>
                <a:gd name="connsiteX284" fmla="*/ 6780 w 10000"/>
                <a:gd name="connsiteY284" fmla="*/ 1162 h 10000"/>
                <a:gd name="connsiteX285" fmla="*/ 6754 w 10000"/>
                <a:gd name="connsiteY285" fmla="*/ 947 h 10000"/>
                <a:gd name="connsiteX286" fmla="*/ 6754 w 10000"/>
                <a:gd name="connsiteY286" fmla="*/ 720 h 10000"/>
                <a:gd name="connsiteX287" fmla="*/ 6754 w 10000"/>
                <a:gd name="connsiteY287" fmla="*/ 720 h 10000"/>
                <a:gd name="connsiteX288" fmla="*/ 6763 w 10000"/>
                <a:gd name="connsiteY288" fmla="*/ 366 h 10000"/>
                <a:gd name="connsiteX289" fmla="*/ 6789 w 10000"/>
                <a:gd name="connsiteY289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167 w 10000"/>
                <a:gd name="connsiteY58" fmla="*/ 6212 h 10000"/>
                <a:gd name="connsiteX59" fmla="*/ 3167 w 10000"/>
                <a:gd name="connsiteY59" fmla="*/ 6212 h 10000"/>
                <a:gd name="connsiteX60" fmla="*/ 3176 w 10000"/>
                <a:gd name="connsiteY60" fmla="*/ 6212 h 10000"/>
                <a:gd name="connsiteX61" fmla="*/ 3176 w 10000"/>
                <a:gd name="connsiteY61" fmla="*/ 6212 h 10000"/>
                <a:gd name="connsiteX62" fmla="*/ 3176 w 10000"/>
                <a:gd name="connsiteY62" fmla="*/ 6212 h 10000"/>
                <a:gd name="connsiteX63" fmla="*/ 3176 w 10000"/>
                <a:gd name="connsiteY63" fmla="*/ 6212 h 10000"/>
                <a:gd name="connsiteX64" fmla="*/ 3342 w 10000"/>
                <a:gd name="connsiteY64" fmla="*/ 6162 h 10000"/>
                <a:gd name="connsiteX65" fmla="*/ 3473 w 10000"/>
                <a:gd name="connsiteY65" fmla="*/ 6136 h 10000"/>
                <a:gd name="connsiteX66" fmla="*/ 3613 w 10000"/>
                <a:gd name="connsiteY66" fmla="*/ 6124 h 10000"/>
                <a:gd name="connsiteX67" fmla="*/ 3736 w 10000"/>
                <a:gd name="connsiteY67" fmla="*/ 6124 h 10000"/>
                <a:gd name="connsiteX68" fmla="*/ 3736 w 10000"/>
                <a:gd name="connsiteY68" fmla="*/ 6124 h 10000"/>
                <a:gd name="connsiteX69" fmla="*/ 3736 w 10000"/>
                <a:gd name="connsiteY69" fmla="*/ 6124 h 10000"/>
                <a:gd name="connsiteX70" fmla="*/ 3736 w 10000"/>
                <a:gd name="connsiteY70" fmla="*/ 6124 h 10000"/>
                <a:gd name="connsiteX71" fmla="*/ 3736 w 10000"/>
                <a:gd name="connsiteY71" fmla="*/ 6124 h 10000"/>
                <a:gd name="connsiteX72" fmla="*/ 3736 w 10000"/>
                <a:gd name="connsiteY72" fmla="*/ 6124 h 10000"/>
                <a:gd name="connsiteX73" fmla="*/ 3736 w 10000"/>
                <a:gd name="connsiteY73" fmla="*/ 6124 h 10000"/>
                <a:gd name="connsiteX74" fmla="*/ 3841 w 10000"/>
                <a:gd name="connsiteY74" fmla="*/ 6124 h 10000"/>
                <a:gd name="connsiteX75" fmla="*/ 3937 w 10000"/>
                <a:gd name="connsiteY75" fmla="*/ 6136 h 10000"/>
                <a:gd name="connsiteX76" fmla="*/ 4016 w 10000"/>
                <a:gd name="connsiteY76" fmla="*/ 6187 h 10000"/>
                <a:gd name="connsiteX77" fmla="*/ 4086 w 10000"/>
                <a:gd name="connsiteY77" fmla="*/ 6225 h 10000"/>
                <a:gd name="connsiteX78" fmla="*/ 4147 w 10000"/>
                <a:gd name="connsiteY78" fmla="*/ 6275 h 10000"/>
                <a:gd name="connsiteX79" fmla="*/ 4191 w 10000"/>
                <a:gd name="connsiteY79" fmla="*/ 6351 h 10000"/>
                <a:gd name="connsiteX80" fmla="*/ 4217 w 10000"/>
                <a:gd name="connsiteY80" fmla="*/ 6427 h 10000"/>
                <a:gd name="connsiteX81" fmla="*/ 4252 w 10000"/>
                <a:gd name="connsiteY81" fmla="*/ 6515 h 10000"/>
                <a:gd name="connsiteX82" fmla="*/ 4261 w 10000"/>
                <a:gd name="connsiteY82" fmla="*/ 6616 h 10000"/>
                <a:gd name="connsiteX83" fmla="*/ 4269 w 10000"/>
                <a:gd name="connsiteY83" fmla="*/ 6717 h 10000"/>
                <a:gd name="connsiteX84" fmla="*/ 4269 w 10000"/>
                <a:gd name="connsiteY84" fmla="*/ 6843 h 10000"/>
                <a:gd name="connsiteX85" fmla="*/ 4261 w 10000"/>
                <a:gd name="connsiteY85" fmla="*/ 6957 h 10000"/>
                <a:gd name="connsiteX86" fmla="*/ 4217 w 10000"/>
                <a:gd name="connsiteY86" fmla="*/ 7235 h 10000"/>
                <a:gd name="connsiteX87" fmla="*/ 4164 w 10000"/>
                <a:gd name="connsiteY87" fmla="*/ 7551 h 10000"/>
                <a:gd name="connsiteX88" fmla="*/ 4164 w 10000"/>
                <a:gd name="connsiteY88" fmla="*/ 7551 h 10000"/>
                <a:gd name="connsiteX89" fmla="*/ 4156 w 10000"/>
                <a:gd name="connsiteY89" fmla="*/ 7551 h 10000"/>
                <a:gd name="connsiteX90" fmla="*/ 4156 w 10000"/>
                <a:gd name="connsiteY90" fmla="*/ 7551 h 10000"/>
                <a:gd name="connsiteX91" fmla="*/ 4156 w 10000"/>
                <a:gd name="connsiteY91" fmla="*/ 7563 h 10000"/>
                <a:gd name="connsiteX92" fmla="*/ 4156 w 10000"/>
                <a:gd name="connsiteY92" fmla="*/ 7563 h 10000"/>
                <a:gd name="connsiteX93" fmla="*/ 4156 w 10000"/>
                <a:gd name="connsiteY93" fmla="*/ 7563 h 10000"/>
                <a:gd name="connsiteX94" fmla="*/ 4156 w 10000"/>
                <a:gd name="connsiteY94" fmla="*/ 7563 h 10000"/>
                <a:gd name="connsiteX95" fmla="*/ 4156 w 10000"/>
                <a:gd name="connsiteY95" fmla="*/ 7576 h 10000"/>
                <a:gd name="connsiteX96" fmla="*/ 4156 w 10000"/>
                <a:gd name="connsiteY96" fmla="*/ 7576 h 10000"/>
                <a:gd name="connsiteX97" fmla="*/ 4156 w 10000"/>
                <a:gd name="connsiteY97" fmla="*/ 7576 h 10000"/>
                <a:gd name="connsiteX98" fmla="*/ 4156 w 10000"/>
                <a:gd name="connsiteY98" fmla="*/ 7576 h 10000"/>
                <a:gd name="connsiteX99" fmla="*/ 4156 w 10000"/>
                <a:gd name="connsiteY99" fmla="*/ 7588 h 10000"/>
                <a:gd name="connsiteX100" fmla="*/ 4156 w 10000"/>
                <a:gd name="connsiteY100" fmla="*/ 7588 h 10000"/>
                <a:gd name="connsiteX101" fmla="*/ 4156 w 10000"/>
                <a:gd name="connsiteY101" fmla="*/ 7588 h 10000"/>
                <a:gd name="connsiteX102" fmla="*/ 4156 w 10000"/>
                <a:gd name="connsiteY102" fmla="*/ 7588 h 10000"/>
                <a:gd name="connsiteX103" fmla="*/ 4147 w 10000"/>
                <a:gd name="connsiteY103" fmla="*/ 7601 h 10000"/>
                <a:gd name="connsiteX104" fmla="*/ 4147 w 10000"/>
                <a:gd name="connsiteY104" fmla="*/ 7601 h 10000"/>
                <a:gd name="connsiteX105" fmla="*/ 4147 w 10000"/>
                <a:gd name="connsiteY105" fmla="*/ 7601 h 10000"/>
                <a:gd name="connsiteX106" fmla="*/ 4147 w 10000"/>
                <a:gd name="connsiteY106" fmla="*/ 7601 h 10000"/>
                <a:gd name="connsiteX107" fmla="*/ 4147 w 10000"/>
                <a:gd name="connsiteY107" fmla="*/ 7601 h 10000"/>
                <a:gd name="connsiteX108" fmla="*/ 4147 w 10000"/>
                <a:gd name="connsiteY108" fmla="*/ 7601 h 10000"/>
                <a:gd name="connsiteX109" fmla="*/ 4103 w 10000"/>
                <a:gd name="connsiteY109" fmla="*/ 7803 h 10000"/>
                <a:gd name="connsiteX110" fmla="*/ 4068 w 10000"/>
                <a:gd name="connsiteY110" fmla="*/ 8005 h 10000"/>
                <a:gd name="connsiteX111" fmla="*/ 4051 w 10000"/>
                <a:gd name="connsiteY111" fmla="*/ 8207 h 10000"/>
                <a:gd name="connsiteX112" fmla="*/ 4024 w 10000"/>
                <a:gd name="connsiteY112" fmla="*/ 8422 h 10000"/>
                <a:gd name="connsiteX113" fmla="*/ 4016 w 10000"/>
                <a:gd name="connsiteY113" fmla="*/ 8611 h 10000"/>
                <a:gd name="connsiteX114" fmla="*/ 4016 w 10000"/>
                <a:gd name="connsiteY114" fmla="*/ 8813 h 10000"/>
                <a:gd name="connsiteX115" fmla="*/ 4024 w 10000"/>
                <a:gd name="connsiteY115" fmla="*/ 9003 h 10000"/>
                <a:gd name="connsiteX116" fmla="*/ 4051 w 10000"/>
                <a:gd name="connsiteY116" fmla="*/ 9179 h 10000"/>
                <a:gd name="connsiteX117" fmla="*/ 4086 w 10000"/>
                <a:gd name="connsiteY117" fmla="*/ 9356 h 10000"/>
                <a:gd name="connsiteX118" fmla="*/ 4121 w 10000"/>
                <a:gd name="connsiteY118" fmla="*/ 9508 h 10000"/>
                <a:gd name="connsiteX119" fmla="*/ 4191 w 10000"/>
                <a:gd name="connsiteY119" fmla="*/ 9646 h 10000"/>
                <a:gd name="connsiteX120" fmla="*/ 4269 w 10000"/>
                <a:gd name="connsiteY120" fmla="*/ 9760 h 10000"/>
                <a:gd name="connsiteX121" fmla="*/ 4366 w 10000"/>
                <a:gd name="connsiteY121" fmla="*/ 9861 h 10000"/>
                <a:gd name="connsiteX122" fmla="*/ 4471 w 10000"/>
                <a:gd name="connsiteY122" fmla="*/ 9937 h 10000"/>
                <a:gd name="connsiteX123" fmla="*/ 4611 w 10000"/>
                <a:gd name="connsiteY123" fmla="*/ 9975 h 10000"/>
                <a:gd name="connsiteX124" fmla="*/ 4759 w 10000"/>
                <a:gd name="connsiteY124" fmla="*/ 10000 h 10000"/>
                <a:gd name="connsiteX125" fmla="*/ 4759 w 10000"/>
                <a:gd name="connsiteY125" fmla="*/ 10000 h 10000"/>
                <a:gd name="connsiteX126" fmla="*/ 4759 w 10000"/>
                <a:gd name="connsiteY126" fmla="*/ 10000 h 10000"/>
                <a:gd name="connsiteX127" fmla="*/ 4759 w 10000"/>
                <a:gd name="connsiteY127" fmla="*/ 10000 h 10000"/>
                <a:gd name="connsiteX128" fmla="*/ 4759 w 10000"/>
                <a:gd name="connsiteY128" fmla="*/ 10000 h 10000"/>
                <a:gd name="connsiteX129" fmla="*/ 4821 w 10000"/>
                <a:gd name="connsiteY129" fmla="*/ 10000 h 10000"/>
                <a:gd name="connsiteX130" fmla="*/ 4821 w 10000"/>
                <a:gd name="connsiteY130" fmla="*/ 10000 h 10000"/>
                <a:gd name="connsiteX131" fmla="*/ 5136 w 10000"/>
                <a:gd name="connsiteY131" fmla="*/ 9962 h 10000"/>
                <a:gd name="connsiteX132" fmla="*/ 5468 w 10000"/>
                <a:gd name="connsiteY132" fmla="*/ 9924 h 10000"/>
                <a:gd name="connsiteX133" fmla="*/ 6203 w 10000"/>
                <a:gd name="connsiteY133" fmla="*/ 9798 h 10000"/>
                <a:gd name="connsiteX134" fmla="*/ 6982 w 10000"/>
                <a:gd name="connsiteY134" fmla="*/ 9672 h 10000"/>
                <a:gd name="connsiteX135" fmla="*/ 7358 w 10000"/>
                <a:gd name="connsiteY135" fmla="*/ 9621 h 10000"/>
                <a:gd name="connsiteX136" fmla="*/ 7734 w 10000"/>
                <a:gd name="connsiteY136" fmla="*/ 9583 h 10000"/>
                <a:gd name="connsiteX137" fmla="*/ 7734 w 10000"/>
                <a:gd name="connsiteY137" fmla="*/ 9583 h 10000"/>
                <a:gd name="connsiteX138" fmla="*/ 7725 w 10000"/>
                <a:gd name="connsiteY138" fmla="*/ 9508 h 10000"/>
                <a:gd name="connsiteX139" fmla="*/ 7725 w 10000"/>
                <a:gd name="connsiteY139" fmla="*/ 9508 h 10000"/>
                <a:gd name="connsiteX140" fmla="*/ 7725 w 10000"/>
                <a:gd name="connsiteY140" fmla="*/ 9508 h 10000"/>
                <a:gd name="connsiteX141" fmla="*/ 7725 w 10000"/>
                <a:gd name="connsiteY141" fmla="*/ 9508 h 10000"/>
                <a:gd name="connsiteX142" fmla="*/ 7725 w 10000"/>
                <a:gd name="connsiteY142" fmla="*/ 9508 h 10000"/>
                <a:gd name="connsiteX143" fmla="*/ 7699 w 10000"/>
                <a:gd name="connsiteY143" fmla="*/ 9407 h 10000"/>
                <a:gd name="connsiteX144" fmla="*/ 7699 w 10000"/>
                <a:gd name="connsiteY144" fmla="*/ 9407 h 10000"/>
                <a:gd name="connsiteX145" fmla="*/ 7699 w 10000"/>
                <a:gd name="connsiteY145" fmla="*/ 9381 h 10000"/>
                <a:gd name="connsiteX146" fmla="*/ 7699 w 10000"/>
                <a:gd name="connsiteY146" fmla="*/ 9381 h 10000"/>
                <a:gd name="connsiteX147" fmla="*/ 7577 w 10000"/>
                <a:gd name="connsiteY147" fmla="*/ 8649 h 10000"/>
                <a:gd name="connsiteX148" fmla="*/ 7463 w 10000"/>
                <a:gd name="connsiteY148" fmla="*/ 7967 h 10000"/>
                <a:gd name="connsiteX149" fmla="*/ 7393 w 10000"/>
                <a:gd name="connsiteY149" fmla="*/ 7361 h 10000"/>
                <a:gd name="connsiteX150" fmla="*/ 7332 w 10000"/>
                <a:gd name="connsiteY150" fmla="*/ 6806 h 10000"/>
                <a:gd name="connsiteX151" fmla="*/ 7288 w 10000"/>
                <a:gd name="connsiteY151" fmla="*/ 6313 h 10000"/>
                <a:gd name="connsiteX152" fmla="*/ 7262 w 10000"/>
                <a:gd name="connsiteY152" fmla="*/ 5871 h 10000"/>
                <a:gd name="connsiteX153" fmla="*/ 7253 w 10000"/>
                <a:gd name="connsiteY153" fmla="*/ 5480 h 10000"/>
                <a:gd name="connsiteX154" fmla="*/ 7279 w 10000"/>
                <a:gd name="connsiteY154" fmla="*/ 5139 h 10000"/>
                <a:gd name="connsiteX155" fmla="*/ 7297 w 10000"/>
                <a:gd name="connsiteY155" fmla="*/ 4836 h 10000"/>
                <a:gd name="connsiteX156" fmla="*/ 7340 w 10000"/>
                <a:gd name="connsiteY156" fmla="*/ 4583 h 10000"/>
                <a:gd name="connsiteX157" fmla="*/ 7402 w 10000"/>
                <a:gd name="connsiteY157" fmla="*/ 4394 h 10000"/>
                <a:gd name="connsiteX158" fmla="*/ 7437 w 10000"/>
                <a:gd name="connsiteY158" fmla="*/ 4293 h 10000"/>
                <a:gd name="connsiteX159" fmla="*/ 7463 w 10000"/>
                <a:gd name="connsiteY159" fmla="*/ 4217 h 10000"/>
                <a:gd name="connsiteX160" fmla="*/ 7507 w 10000"/>
                <a:gd name="connsiteY160" fmla="*/ 4154 h 10000"/>
                <a:gd name="connsiteX161" fmla="*/ 7550 w 10000"/>
                <a:gd name="connsiteY161" fmla="*/ 4104 h 10000"/>
                <a:gd name="connsiteX162" fmla="*/ 7594 w 10000"/>
                <a:gd name="connsiteY162" fmla="*/ 4053 h 10000"/>
                <a:gd name="connsiteX163" fmla="*/ 7647 w 10000"/>
                <a:gd name="connsiteY163" fmla="*/ 4003 h 10000"/>
                <a:gd name="connsiteX164" fmla="*/ 7699 w 10000"/>
                <a:gd name="connsiteY164" fmla="*/ 3990 h 10000"/>
                <a:gd name="connsiteX165" fmla="*/ 7752 w 10000"/>
                <a:gd name="connsiteY165" fmla="*/ 3965 h 10000"/>
                <a:gd name="connsiteX166" fmla="*/ 7857 w 10000"/>
                <a:gd name="connsiteY166" fmla="*/ 3939 h 10000"/>
                <a:gd name="connsiteX167" fmla="*/ 7857 w 10000"/>
                <a:gd name="connsiteY167" fmla="*/ 3939 h 10000"/>
                <a:gd name="connsiteX168" fmla="*/ 7857 w 10000"/>
                <a:gd name="connsiteY168" fmla="*/ 3939 h 10000"/>
                <a:gd name="connsiteX169" fmla="*/ 7857 w 10000"/>
                <a:gd name="connsiteY169" fmla="*/ 3939 h 10000"/>
                <a:gd name="connsiteX170" fmla="*/ 7857 w 10000"/>
                <a:gd name="connsiteY170" fmla="*/ 3939 h 10000"/>
                <a:gd name="connsiteX171" fmla="*/ 7857 w 10000"/>
                <a:gd name="connsiteY171" fmla="*/ 3939 h 10000"/>
                <a:gd name="connsiteX172" fmla="*/ 7857 w 10000"/>
                <a:gd name="connsiteY172" fmla="*/ 3939 h 10000"/>
                <a:gd name="connsiteX173" fmla="*/ 7857 w 10000"/>
                <a:gd name="connsiteY173" fmla="*/ 3939 h 10000"/>
                <a:gd name="connsiteX174" fmla="*/ 7927 w 10000"/>
                <a:gd name="connsiteY174" fmla="*/ 3939 h 10000"/>
                <a:gd name="connsiteX175" fmla="*/ 7997 w 10000"/>
                <a:gd name="connsiteY175" fmla="*/ 3965 h 10000"/>
                <a:gd name="connsiteX176" fmla="*/ 8136 w 10000"/>
                <a:gd name="connsiteY176" fmla="*/ 4028 h 10000"/>
                <a:gd name="connsiteX177" fmla="*/ 8294 w 10000"/>
                <a:gd name="connsiteY177" fmla="*/ 4116 h 10000"/>
                <a:gd name="connsiteX178" fmla="*/ 8443 w 10000"/>
                <a:gd name="connsiteY178" fmla="*/ 4242 h 10000"/>
                <a:gd name="connsiteX179" fmla="*/ 8443 w 10000"/>
                <a:gd name="connsiteY179" fmla="*/ 4242 h 10000"/>
                <a:gd name="connsiteX180" fmla="*/ 8451 w 10000"/>
                <a:gd name="connsiteY180" fmla="*/ 4242 h 10000"/>
                <a:gd name="connsiteX181" fmla="*/ 8451 w 10000"/>
                <a:gd name="connsiteY181" fmla="*/ 4242 h 10000"/>
                <a:gd name="connsiteX182" fmla="*/ 8836 w 10000"/>
                <a:gd name="connsiteY182" fmla="*/ 4545 h 10000"/>
                <a:gd name="connsiteX183" fmla="*/ 8976 w 10000"/>
                <a:gd name="connsiteY183" fmla="*/ 4646 h 10000"/>
                <a:gd name="connsiteX184" fmla="*/ 9099 w 10000"/>
                <a:gd name="connsiteY184" fmla="*/ 4722 h 10000"/>
                <a:gd name="connsiteX185" fmla="*/ 9204 w 10000"/>
                <a:gd name="connsiteY185" fmla="*/ 4785 h 10000"/>
                <a:gd name="connsiteX186" fmla="*/ 9300 w 10000"/>
                <a:gd name="connsiteY186" fmla="*/ 4823 h 10000"/>
                <a:gd name="connsiteX187" fmla="*/ 9388 w 10000"/>
                <a:gd name="connsiteY187" fmla="*/ 4848 h 10000"/>
                <a:gd name="connsiteX188" fmla="*/ 9466 w 10000"/>
                <a:gd name="connsiteY188" fmla="*/ 4848 h 10000"/>
                <a:gd name="connsiteX189" fmla="*/ 9466 w 10000"/>
                <a:gd name="connsiteY189" fmla="*/ 4848 h 10000"/>
                <a:gd name="connsiteX190" fmla="*/ 9484 w 10000"/>
                <a:gd name="connsiteY190" fmla="*/ 4848 h 10000"/>
                <a:gd name="connsiteX191" fmla="*/ 9484 w 10000"/>
                <a:gd name="connsiteY191" fmla="*/ 4848 h 10000"/>
                <a:gd name="connsiteX192" fmla="*/ 9484 w 10000"/>
                <a:gd name="connsiteY192" fmla="*/ 4848 h 10000"/>
                <a:gd name="connsiteX193" fmla="*/ 9484 w 10000"/>
                <a:gd name="connsiteY193" fmla="*/ 4848 h 10000"/>
                <a:gd name="connsiteX194" fmla="*/ 9580 w 10000"/>
                <a:gd name="connsiteY194" fmla="*/ 4836 h 10000"/>
                <a:gd name="connsiteX195" fmla="*/ 9668 w 10000"/>
                <a:gd name="connsiteY195" fmla="*/ 4798 h 10000"/>
                <a:gd name="connsiteX196" fmla="*/ 9738 w 10000"/>
                <a:gd name="connsiteY196" fmla="*/ 4747 h 10000"/>
                <a:gd name="connsiteX197" fmla="*/ 9799 w 10000"/>
                <a:gd name="connsiteY197" fmla="*/ 4659 h 10000"/>
                <a:gd name="connsiteX198" fmla="*/ 9799 w 10000"/>
                <a:gd name="connsiteY198" fmla="*/ 4659 h 10000"/>
                <a:gd name="connsiteX199" fmla="*/ 9799 w 10000"/>
                <a:gd name="connsiteY199" fmla="*/ 4659 h 10000"/>
                <a:gd name="connsiteX200" fmla="*/ 9799 w 10000"/>
                <a:gd name="connsiteY200" fmla="*/ 4659 h 10000"/>
                <a:gd name="connsiteX201" fmla="*/ 9799 w 10000"/>
                <a:gd name="connsiteY201" fmla="*/ 4659 h 10000"/>
                <a:gd name="connsiteX202" fmla="*/ 9799 w 10000"/>
                <a:gd name="connsiteY202" fmla="*/ 4659 h 10000"/>
                <a:gd name="connsiteX203" fmla="*/ 9816 w 10000"/>
                <a:gd name="connsiteY203" fmla="*/ 4659 h 10000"/>
                <a:gd name="connsiteX204" fmla="*/ 9816 w 10000"/>
                <a:gd name="connsiteY204" fmla="*/ 4659 h 10000"/>
                <a:gd name="connsiteX205" fmla="*/ 9816 w 10000"/>
                <a:gd name="connsiteY205" fmla="*/ 4659 h 10000"/>
                <a:gd name="connsiteX206" fmla="*/ 9816 w 10000"/>
                <a:gd name="connsiteY206" fmla="*/ 4659 h 10000"/>
                <a:gd name="connsiteX207" fmla="*/ 9816 w 10000"/>
                <a:gd name="connsiteY207" fmla="*/ 4646 h 10000"/>
                <a:gd name="connsiteX208" fmla="*/ 9816 w 10000"/>
                <a:gd name="connsiteY208" fmla="*/ 4646 h 10000"/>
                <a:gd name="connsiteX209" fmla="*/ 9816 w 10000"/>
                <a:gd name="connsiteY209" fmla="*/ 4646 h 10000"/>
                <a:gd name="connsiteX210" fmla="*/ 9816 w 10000"/>
                <a:gd name="connsiteY210" fmla="*/ 4646 h 10000"/>
                <a:gd name="connsiteX211" fmla="*/ 9816 w 10000"/>
                <a:gd name="connsiteY211" fmla="*/ 4646 h 10000"/>
                <a:gd name="connsiteX212" fmla="*/ 9816 w 10000"/>
                <a:gd name="connsiteY212" fmla="*/ 4646 h 10000"/>
                <a:gd name="connsiteX213" fmla="*/ 9816 w 10000"/>
                <a:gd name="connsiteY213" fmla="*/ 4646 h 10000"/>
                <a:gd name="connsiteX214" fmla="*/ 9816 w 10000"/>
                <a:gd name="connsiteY214" fmla="*/ 4646 h 10000"/>
                <a:gd name="connsiteX215" fmla="*/ 9816 w 10000"/>
                <a:gd name="connsiteY215" fmla="*/ 4646 h 10000"/>
                <a:gd name="connsiteX216" fmla="*/ 9816 w 10000"/>
                <a:gd name="connsiteY216" fmla="*/ 4646 h 10000"/>
                <a:gd name="connsiteX217" fmla="*/ 9843 w 10000"/>
                <a:gd name="connsiteY217" fmla="*/ 4583 h 10000"/>
                <a:gd name="connsiteX218" fmla="*/ 9886 w 10000"/>
                <a:gd name="connsiteY218" fmla="*/ 4495 h 10000"/>
                <a:gd name="connsiteX219" fmla="*/ 9921 w 10000"/>
                <a:gd name="connsiteY219" fmla="*/ 4369 h 10000"/>
                <a:gd name="connsiteX220" fmla="*/ 9948 w 10000"/>
                <a:gd name="connsiteY220" fmla="*/ 4217 h 10000"/>
                <a:gd name="connsiteX221" fmla="*/ 9983 w 10000"/>
                <a:gd name="connsiteY221" fmla="*/ 4040 h 10000"/>
                <a:gd name="connsiteX222" fmla="*/ 10000 w 10000"/>
                <a:gd name="connsiteY222" fmla="*/ 3851 h 10000"/>
                <a:gd name="connsiteX223" fmla="*/ 10000 w 10000"/>
                <a:gd name="connsiteY223" fmla="*/ 3649 h 10000"/>
                <a:gd name="connsiteX224" fmla="*/ 10000 w 10000"/>
                <a:gd name="connsiteY224" fmla="*/ 3460 h 10000"/>
                <a:gd name="connsiteX225" fmla="*/ 9983 w 10000"/>
                <a:gd name="connsiteY225" fmla="*/ 3258 h 10000"/>
                <a:gd name="connsiteX226" fmla="*/ 9939 w 10000"/>
                <a:gd name="connsiteY226" fmla="*/ 3068 h 10000"/>
                <a:gd name="connsiteX227" fmla="*/ 9886 w 10000"/>
                <a:gd name="connsiteY227" fmla="*/ 2904 h 10000"/>
                <a:gd name="connsiteX228" fmla="*/ 9843 w 10000"/>
                <a:gd name="connsiteY228" fmla="*/ 2816 h 10000"/>
                <a:gd name="connsiteX229" fmla="*/ 9799 w 10000"/>
                <a:gd name="connsiteY229" fmla="*/ 2753 h 10000"/>
                <a:gd name="connsiteX230" fmla="*/ 9755 w 10000"/>
                <a:gd name="connsiteY230" fmla="*/ 2677 h 10000"/>
                <a:gd name="connsiteX231" fmla="*/ 9694 w 10000"/>
                <a:gd name="connsiteY231" fmla="*/ 2614 h 10000"/>
                <a:gd name="connsiteX232" fmla="*/ 9633 w 10000"/>
                <a:gd name="connsiteY232" fmla="*/ 2551 h 10000"/>
                <a:gd name="connsiteX233" fmla="*/ 9571 w 10000"/>
                <a:gd name="connsiteY233" fmla="*/ 2500 h 10000"/>
                <a:gd name="connsiteX234" fmla="*/ 9484 w 10000"/>
                <a:gd name="connsiteY234" fmla="*/ 2475 h 10000"/>
                <a:gd name="connsiteX235" fmla="*/ 9396 w 10000"/>
                <a:gd name="connsiteY235" fmla="*/ 2449 h 10000"/>
                <a:gd name="connsiteX236" fmla="*/ 9300 w 10000"/>
                <a:gd name="connsiteY236" fmla="*/ 2424 h 10000"/>
                <a:gd name="connsiteX237" fmla="*/ 9195 w 10000"/>
                <a:gd name="connsiteY237" fmla="*/ 2424 h 10000"/>
                <a:gd name="connsiteX238" fmla="*/ 9195 w 10000"/>
                <a:gd name="connsiteY238" fmla="*/ 2424 h 10000"/>
                <a:gd name="connsiteX239" fmla="*/ 9195 w 10000"/>
                <a:gd name="connsiteY239" fmla="*/ 2424 h 10000"/>
                <a:gd name="connsiteX240" fmla="*/ 9195 w 10000"/>
                <a:gd name="connsiteY240" fmla="*/ 2424 h 10000"/>
                <a:gd name="connsiteX241" fmla="*/ 9195 w 10000"/>
                <a:gd name="connsiteY241" fmla="*/ 2424 h 10000"/>
                <a:gd name="connsiteX242" fmla="*/ 9195 w 10000"/>
                <a:gd name="connsiteY242" fmla="*/ 2424 h 10000"/>
                <a:gd name="connsiteX243" fmla="*/ 9081 w 10000"/>
                <a:gd name="connsiteY243" fmla="*/ 2424 h 10000"/>
                <a:gd name="connsiteX244" fmla="*/ 8941 w 10000"/>
                <a:gd name="connsiteY244" fmla="*/ 2462 h 10000"/>
                <a:gd name="connsiteX245" fmla="*/ 8801 w 10000"/>
                <a:gd name="connsiteY245" fmla="*/ 2487 h 10000"/>
                <a:gd name="connsiteX246" fmla="*/ 8644 w 10000"/>
                <a:gd name="connsiteY246" fmla="*/ 2551 h 10000"/>
                <a:gd name="connsiteX247" fmla="*/ 8644 w 10000"/>
                <a:gd name="connsiteY247" fmla="*/ 2551 h 10000"/>
                <a:gd name="connsiteX248" fmla="*/ 8635 w 10000"/>
                <a:gd name="connsiteY248" fmla="*/ 2551 h 10000"/>
                <a:gd name="connsiteX249" fmla="*/ 8635 w 10000"/>
                <a:gd name="connsiteY249" fmla="*/ 2551 h 10000"/>
                <a:gd name="connsiteX250" fmla="*/ 8626 w 10000"/>
                <a:gd name="connsiteY250" fmla="*/ 2551 h 10000"/>
                <a:gd name="connsiteX251" fmla="*/ 8626 w 10000"/>
                <a:gd name="connsiteY251" fmla="*/ 2551 h 10000"/>
                <a:gd name="connsiteX252" fmla="*/ 8443 w 10000"/>
                <a:gd name="connsiteY252" fmla="*/ 2614 h 10000"/>
                <a:gd name="connsiteX253" fmla="*/ 8276 w 10000"/>
                <a:gd name="connsiteY253" fmla="*/ 2664 h 10000"/>
                <a:gd name="connsiteX254" fmla="*/ 8110 w 10000"/>
                <a:gd name="connsiteY254" fmla="*/ 2689 h 10000"/>
                <a:gd name="connsiteX255" fmla="*/ 7979 w 10000"/>
                <a:gd name="connsiteY255" fmla="*/ 2689 h 10000"/>
                <a:gd name="connsiteX256" fmla="*/ 7979 w 10000"/>
                <a:gd name="connsiteY256" fmla="*/ 2689 h 10000"/>
                <a:gd name="connsiteX257" fmla="*/ 7979 w 10000"/>
                <a:gd name="connsiteY257" fmla="*/ 2689 h 10000"/>
                <a:gd name="connsiteX258" fmla="*/ 7979 w 10000"/>
                <a:gd name="connsiteY258" fmla="*/ 2689 h 10000"/>
                <a:gd name="connsiteX259" fmla="*/ 7979 w 10000"/>
                <a:gd name="connsiteY259" fmla="*/ 2689 h 10000"/>
                <a:gd name="connsiteX260" fmla="*/ 7979 w 10000"/>
                <a:gd name="connsiteY260" fmla="*/ 2689 h 10000"/>
                <a:gd name="connsiteX261" fmla="*/ 7979 w 10000"/>
                <a:gd name="connsiteY261" fmla="*/ 2689 h 10000"/>
                <a:gd name="connsiteX262" fmla="*/ 7979 w 10000"/>
                <a:gd name="connsiteY262" fmla="*/ 2689 h 10000"/>
                <a:gd name="connsiteX263" fmla="*/ 7848 w 10000"/>
                <a:gd name="connsiteY263" fmla="*/ 2689 h 10000"/>
                <a:gd name="connsiteX264" fmla="*/ 7743 w 10000"/>
                <a:gd name="connsiteY264" fmla="*/ 2677 h 10000"/>
                <a:gd name="connsiteX265" fmla="*/ 7638 w 10000"/>
                <a:gd name="connsiteY265" fmla="*/ 2626 h 10000"/>
                <a:gd name="connsiteX266" fmla="*/ 7542 w 10000"/>
                <a:gd name="connsiteY266" fmla="*/ 2601 h 10000"/>
                <a:gd name="connsiteX267" fmla="*/ 7454 w 10000"/>
                <a:gd name="connsiteY267" fmla="*/ 2538 h 10000"/>
                <a:gd name="connsiteX268" fmla="*/ 7375 w 10000"/>
                <a:gd name="connsiteY268" fmla="*/ 2475 h 10000"/>
                <a:gd name="connsiteX269" fmla="*/ 7297 w 10000"/>
                <a:gd name="connsiteY269" fmla="*/ 2399 h 10000"/>
                <a:gd name="connsiteX270" fmla="*/ 7235 w 10000"/>
                <a:gd name="connsiteY270" fmla="*/ 2323 h 10000"/>
                <a:gd name="connsiteX271" fmla="*/ 7174 w 10000"/>
                <a:gd name="connsiteY271" fmla="*/ 2235 h 10000"/>
                <a:gd name="connsiteX272" fmla="*/ 7113 w 10000"/>
                <a:gd name="connsiteY272" fmla="*/ 2134 h 10000"/>
                <a:gd name="connsiteX273" fmla="*/ 7008 w 10000"/>
                <a:gd name="connsiteY273" fmla="*/ 1944 h 10000"/>
                <a:gd name="connsiteX274" fmla="*/ 6929 w 10000"/>
                <a:gd name="connsiteY274" fmla="*/ 1730 h 10000"/>
                <a:gd name="connsiteX275" fmla="*/ 6850 w 10000"/>
                <a:gd name="connsiteY275" fmla="*/ 1515 h 10000"/>
                <a:gd name="connsiteX276" fmla="*/ 6850 w 10000"/>
                <a:gd name="connsiteY276" fmla="*/ 1515 h 10000"/>
                <a:gd name="connsiteX277" fmla="*/ 6842 w 10000"/>
                <a:gd name="connsiteY277" fmla="*/ 1490 h 10000"/>
                <a:gd name="connsiteX278" fmla="*/ 6842 w 10000"/>
                <a:gd name="connsiteY278" fmla="*/ 1490 h 10000"/>
                <a:gd name="connsiteX279" fmla="*/ 6842 w 10000"/>
                <a:gd name="connsiteY279" fmla="*/ 1477 h 10000"/>
                <a:gd name="connsiteX280" fmla="*/ 6842 w 10000"/>
                <a:gd name="connsiteY280" fmla="*/ 1477 h 10000"/>
                <a:gd name="connsiteX281" fmla="*/ 6842 w 10000"/>
                <a:gd name="connsiteY281" fmla="*/ 1477 h 10000"/>
                <a:gd name="connsiteX282" fmla="*/ 6798 w 10000"/>
                <a:gd name="connsiteY282" fmla="*/ 1338 h 10000"/>
                <a:gd name="connsiteX283" fmla="*/ 6780 w 10000"/>
                <a:gd name="connsiteY283" fmla="*/ 1162 h 10000"/>
                <a:gd name="connsiteX284" fmla="*/ 6754 w 10000"/>
                <a:gd name="connsiteY284" fmla="*/ 947 h 10000"/>
                <a:gd name="connsiteX285" fmla="*/ 6754 w 10000"/>
                <a:gd name="connsiteY285" fmla="*/ 720 h 10000"/>
                <a:gd name="connsiteX286" fmla="*/ 6754 w 10000"/>
                <a:gd name="connsiteY286" fmla="*/ 720 h 10000"/>
                <a:gd name="connsiteX287" fmla="*/ 6763 w 10000"/>
                <a:gd name="connsiteY287" fmla="*/ 366 h 10000"/>
                <a:gd name="connsiteX288" fmla="*/ 6789 w 10000"/>
                <a:gd name="connsiteY288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167 w 10000"/>
                <a:gd name="connsiteY58" fmla="*/ 6212 h 10000"/>
                <a:gd name="connsiteX59" fmla="*/ 3167 w 10000"/>
                <a:gd name="connsiteY59" fmla="*/ 6212 h 10000"/>
                <a:gd name="connsiteX60" fmla="*/ 3176 w 10000"/>
                <a:gd name="connsiteY60" fmla="*/ 6212 h 10000"/>
                <a:gd name="connsiteX61" fmla="*/ 3176 w 10000"/>
                <a:gd name="connsiteY61" fmla="*/ 6212 h 10000"/>
                <a:gd name="connsiteX62" fmla="*/ 3176 w 10000"/>
                <a:gd name="connsiteY62" fmla="*/ 6212 h 10000"/>
                <a:gd name="connsiteX63" fmla="*/ 3342 w 10000"/>
                <a:gd name="connsiteY63" fmla="*/ 6162 h 10000"/>
                <a:gd name="connsiteX64" fmla="*/ 3473 w 10000"/>
                <a:gd name="connsiteY64" fmla="*/ 6136 h 10000"/>
                <a:gd name="connsiteX65" fmla="*/ 3613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736 w 10000"/>
                <a:gd name="connsiteY68" fmla="*/ 6124 h 10000"/>
                <a:gd name="connsiteX69" fmla="*/ 3736 w 10000"/>
                <a:gd name="connsiteY69" fmla="*/ 6124 h 10000"/>
                <a:gd name="connsiteX70" fmla="*/ 3736 w 10000"/>
                <a:gd name="connsiteY70" fmla="*/ 6124 h 10000"/>
                <a:gd name="connsiteX71" fmla="*/ 3736 w 10000"/>
                <a:gd name="connsiteY71" fmla="*/ 6124 h 10000"/>
                <a:gd name="connsiteX72" fmla="*/ 3736 w 10000"/>
                <a:gd name="connsiteY72" fmla="*/ 6124 h 10000"/>
                <a:gd name="connsiteX73" fmla="*/ 3841 w 10000"/>
                <a:gd name="connsiteY73" fmla="*/ 6124 h 10000"/>
                <a:gd name="connsiteX74" fmla="*/ 3937 w 10000"/>
                <a:gd name="connsiteY74" fmla="*/ 6136 h 10000"/>
                <a:gd name="connsiteX75" fmla="*/ 4016 w 10000"/>
                <a:gd name="connsiteY75" fmla="*/ 6187 h 10000"/>
                <a:gd name="connsiteX76" fmla="*/ 4086 w 10000"/>
                <a:gd name="connsiteY76" fmla="*/ 6225 h 10000"/>
                <a:gd name="connsiteX77" fmla="*/ 4147 w 10000"/>
                <a:gd name="connsiteY77" fmla="*/ 6275 h 10000"/>
                <a:gd name="connsiteX78" fmla="*/ 4191 w 10000"/>
                <a:gd name="connsiteY78" fmla="*/ 6351 h 10000"/>
                <a:gd name="connsiteX79" fmla="*/ 4217 w 10000"/>
                <a:gd name="connsiteY79" fmla="*/ 6427 h 10000"/>
                <a:gd name="connsiteX80" fmla="*/ 4252 w 10000"/>
                <a:gd name="connsiteY80" fmla="*/ 6515 h 10000"/>
                <a:gd name="connsiteX81" fmla="*/ 4261 w 10000"/>
                <a:gd name="connsiteY81" fmla="*/ 6616 h 10000"/>
                <a:gd name="connsiteX82" fmla="*/ 4269 w 10000"/>
                <a:gd name="connsiteY82" fmla="*/ 6717 h 10000"/>
                <a:gd name="connsiteX83" fmla="*/ 4269 w 10000"/>
                <a:gd name="connsiteY83" fmla="*/ 6843 h 10000"/>
                <a:gd name="connsiteX84" fmla="*/ 4261 w 10000"/>
                <a:gd name="connsiteY84" fmla="*/ 6957 h 10000"/>
                <a:gd name="connsiteX85" fmla="*/ 4217 w 10000"/>
                <a:gd name="connsiteY85" fmla="*/ 7235 h 10000"/>
                <a:gd name="connsiteX86" fmla="*/ 4164 w 10000"/>
                <a:gd name="connsiteY86" fmla="*/ 7551 h 10000"/>
                <a:gd name="connsiteX87" fmla="*/ 4164 w 10000"/>
                <a:gd name="connsiteY87" fmla="*/ 7551 h 10000"/>
                <a:gd name="connsiteX88" fmla="*/ 4156 w 10000"/>
                <a:gd name="connsiteY88" fmla="*/ 7551 h 10000"/>
                <a:gd name="connsiteX89" fmla="*/ 4156 w 10000"/>
                <a:gd name="connsiteY89" fmla="*/ 7551 h 10000"/>
                <a:gd name="connsiteX90" fmla="*/ 4156 w 10000"/>
                <a:gd name="connsiteY90" fmla="*/ 7563 h 10000"/>
                <a:gd name="connsiteX91" fmla="*/ 4156 w 10000"/>
                <a:gd name="connsiteY91" fmla="*/ 7563 h 10000"/>
                <a:gd name="connsiteX92" fmla="*/ 4156 w 10000"/>
                <a:gd name="connsiteY92" fmla="*/ 7563 h 10000"/>
                <a:gd name="connsiteX93" fmla="*/ 4156 w 10000"/>
                <a:gd name="connsiteY93" fmla="*/ 7563 h 10000"/>
                <a:gd name="connsiteX94" fmla="*/ 4156 w 10000"/>
                <a:gd name="connsiteY94" fmla="*/ 7576 h 10000"/>
                <a:gd name="connsiteX95" fmla="*/ 4156 w 10000"/>
                <a:gd name="connsiteY95" fmla="*/ 7576 h 10000"/>
                <a:gd name="connsiteX96" fmla="*/ 4156 w 10000"/>
                <a:gd name="connsiteY96" fmla="*/ 7576 h 10000"/>
                <a:gd name="connsiteX97" fmla="*/ 4156 w 10000"/>
                <a:gd name="connsiteY97" fmla="*/ 7576 h 10000"/>
                <a:gd name="connsiteX98" fmla="*/ 4156 w 10000"/>
                <a:gd name="connsiteY98" fmla="*/ 7588 h 10000"/>
                <a:gd name="connsiteX99" fmla="*/ 4156 w 10000"/>
                <a:gd name="connsiteY99" fmla="*/ 7588 h 10000"/>
                <a:gd name="connsiteX100" fmla="*/ 4156 w 10000"/>
                <a:gd name="connsiteY100" fmla="*/ 7588 h 10000"/>
                <a:gd name="connsiteX101" fmla="*/ 4156 w 10000"/>
                <a:gd name="connsiteY101" fmla="*/ 7588 h 10000"/>
                <a:gd name="connsiteX102" fmla="*/ 4147 w 10000"/>
                <a:gd name="connsiteY102" fmla="*/ 7601 h 10000"/>
                <a:gd name="connsiteX103" fmla="*/ 4147 w 10000"/>
                <a:gd name="connsiteY103" fmla="*/ 7601 h 10000"/>
                <a:gd name="connsiteX104" fmla="*/ 4147 w 10000"/>
                <a:gd name="connsiteY104" fmla="*/ 7601 h 10000"/>
                <a:gd name="connsiteX105" fmla="*/ 4147 w 10000"/>
                <a:gd name="connsiteY105" fmla="*/ 7601 h 10000"/>
                <a:gd name="connsiteX106" fmla="*/ 4147 w 10000"/>
                <a:gd name="connsiteY106" fmla="*/ 7601 h 10000"/>
                <a:gd name="connsiteX107" fmla="*/ 4147 w 10000"/>
                <a:gd name="connsiteY107" fmla="*/ 7601 h 10000"/>
                <a:gd name="connsiteX108" fmla="*/ 4103 w 10000"/>
                <a:gd name="connsiteY108" fmla="*/ 7803 h 10000"/>
                <a:gd name="connsiteX109" fmla="*/ 4068 w 10000"/>
                <a:gd name="connsiteY109" fmla="*/ 8005 h 10000"/>
                <a:gd name="connsiteX110" fmla="*/ 4051 w 10000"/>
                <a:gd name="connsiteY110" fmla="*/ 8207 h 10000"/>
                <a:gd name="connsiteX111" fmla="*/ 4024 w 10000"/>
                <a:gd name="connsiteY111" fmla="*/ 8422 h 10000"/>
                <a:gd name="connsiteX112" fmla="*/ 4016 w 10000"/>
                <a:gd name="connsiteY112" fmla="*/ 8611 h 10000"/>
                <a:gd name="connsiteX113" fmla="*/ 4016 w 10000"/>
                <a:gd name="connsiteY113" fmla="*/ 8813 h 10000"/>
                <a:gd name="connsiteX114" fmla="*/ 4024 w 10000"/>
                <a:gd name="connsiteY114" fmla="*/ 9003 h 10000"/>
                <a:gd name="connsiteX115" fmla="*/ 4051 w 10000"/>
                <a:gd name="connsiteY115" fmla="*/ 9179 h 10000"/>
                <a:gd name="connsiteX116" fmla="*/ 4086 w 10000"/>
                <a:gd name="connsiteY116" fmla="*/ 9356 h 10000"/>
                <a:gd name="connsiteX117" fmla="*/ 4121 w 10000"/>
                <a:gd name="connsiteY117" fmla="*/ 9508 h 10000"/>
                <a:gd name="connsiteX118" fmla="*/ 4191 w 10000"/>
                <a:gd name="connsiteY118" fmla="*/ 9646 h 10000"/>
                <a:gd name="connsiteX119" fmla="*/ 4269 w 10000"/>
                <a:gd name="connsiteY119" fmla="*/ 9760 h 10000"/>
                <a:gd name="connsiteX120" fmla="*/ 4366 w 10000"/>
                <a:gd name="connsiteY120" fmla="*/ 9861 h 10000"/>
                <a:gd name="connsiteX121" fmla="*/ 4471 w 10000"/>
                <a:gd name="connsiteY121" fmla="*/ 9937 h 10000"/>
                <a:gd name="connsiteX122" fmla="*/ 4611 w 10000"/>
                <a:gd name="connsiteY122" fmla="*/ 9975 h 10000"/>
                <a:gd name="connsiteX123" fmla="*/ 4759 w 10000"/>
                <a:gd name="connsiteY123" fmla="*/ 10000 h 10000"/>
                <a:gd name="connsiteX124" fmla="*/ 4759 w 10000"/>
                <a:gd name="connsiteY124" fmla="*/ 10000 h 10000"/>
                <a:gd name="connsiteX125" fmla="*/ 4759 w 10000"/>
                <a:gd name="connsiteY125" fmla="*/ 10000 h 10000"/>
                <a:gd name="connsiteX126" fmla="*/ 4759 w 10000"/>
                <a:gd name="connsiteY126" fmla="*/ 10000 h 10000"/>
                <a:gd name="connsiteX127" fmla="*/ 4759 w 10000"/>
                <a:gd name="connsiteY127" fmla="*/ 10000 h 10000"/>
                <a:gd name="connsiteX128" fmla="*/ 4821 w 10000"/>
                <a:gd name="connsiteY128" fmla="*/ 10000 h 10000"/>
                <a:gd name="connsiteX129" fmla="*/ 4821 w 10000"/>
                <a:gd name="connsiteY129" fmla="*/ 10000 h 10000"/>
                <a:gd name="connsiteX130" fmla="*/ 5136 w 10000"/>
                <a:gd name="connsiteY130" fmla="*/ 9962 h 10000"/>
                <a:gd name="connsiteX131" fmla="*/ 5468 w 10000"/>
                <a:gd name="connsiteY131" fmla="*/ 9924 h 10000"/>
                <a:gd name="connsiteX132" fmla="*/ 6203 w 10000"/>
                <a:gd name="connsiteY132" fmla="*/ 9798 h 10000"/>
                <a:gd name="connsiteX133" fmla="*/ 6982 w 10000"/>
                <a:gd name="connsiteY133" fmla="*/ 9672 h 10000"/>
                <a:gd name="connsiteX134" fmla="*/ 7358 w 10000"/>
                <a:gd name="connsiteY134" fmla="*/ 9621 h 10000"/>
                <a:gd name="connsiteX135" fmla="*/ 7734 w 10000"/>
                <a:gd name="connsiteY135" fmla="*/ 9583 h 10000"/>
                <a:gd name="connsiteX136" fmla="*/ 7734 w 10000"/>
                <a:gd name="connsiteY136" fmla="*/ 9583 h 10000"/>
                <a:gd name="connsiteX137" fmla="*/ 7725 w 10000"/>
                <a:gd name="connsiteY137" fmla="*/ 9508 h 10000"/>
                <a:gd name="connsiteX138" fmla="*/ 7725 w 10000"/>
                <a:gd name="connsiteY138" fmla="*/ 9508 h 10000"/>
                <a:gd name="connsiteX139" fmla="*/ 7725 w 10000"/>
                <a:gd name="connsiteY139" fmla="*/ 9508 h 10000"/>
                <a:gd name="connsiteX140" fmla="*/ 7725 w 10000"/>
                <a:gd name="connsiteY140" fmla="*/ 9508 h 10000"/>
                <a:gd name="connsiteX141" fmla="*/ 7725 w 10000"/>
                <a:gd name="connsiteY141" fmla="*/ 9508 h 10000"/>
                <a:gd name="connsiteX142" fmla="*/ 7699 w 10000"/>
                <a:gd name="connsiteY142" fmla="*/ 9407 h 10000"/>
                <a:gd name="connsiteX143" fmla="*/ 7699 w 10000"/>
                <a:gd name="connsiteY143" fmla="*/ 9407 h 10000"/>
                <a:gd name="connsiteX144" fmla="*/ 7699 w 10000"/>
                <a:gd name="connsiteY144" fmla="*/ 9381 h 10000"/>
                <a:gd name="connsiteX145" fmla="*/ 7699 w 10000"/>
                <a:gd name="connsiteY145" fmla="*/ 9381 h 10000"/>
                <a:gd name="connsiteX146" fmla="*/ 7577 w 10000"/>
                <a:gd name="connsiteY146" fmla="*/ 8649 h 10000"/>
                <a:gd name="connsiteX147" fmla="*/ 7463 w 10000"/>
                <a:gd name="connsiteY147" fmla="*/ 7967 h 10000"/>
                <a:gd name="connsiteX148" fmla="*/ 7393 w 10000"/>
                <a:gd name="connsiteY148" fmla="*/ 7361 h 10000"/>
                <a:gd name="connsiteX149" fmla="*/ 7332 w 10000"/>
                <a:gd name="connsiteY149" fmla="*/ 6806 h 10000"/>
                <a:gd name="connsiteX150" fmla="*/ 7288 w 10000"/>
                <a:gd name="connsiteY150" fmla="*/ 6313 h 10000"/>
                <a:gd name="connsiteX151" fmla="*/ 7262 w 10000"/>
                <a:gd name="connsiteY151" fmla="*/ 5871 h 10000"/>
                <a:gd name="connsiteX152" fmla="*/ 7253 w 10000"/>
                <a:gd name="connsiteY152" fmla="*/ 5480 h 10000"/>
                <a:gd name="connsiteX153" fmla="*/ 7279 w 10000"/>
                <a:gd name="connsiteY153" fmla="*/ 5139 h 10000"/>
                <a:gd name="connsiteX154" fmla="*/ 7297 w 10000"/>
                <a:gd name="connsiteY154" fmla="*/ 4836 h 10000"/>
                <a:gd name="connsiteX155" fmla="*/ 7340 w 10000"/>
                <a:gd name="connsiteY155" fmla="*/ 4583 h 10000"/>
                <a:gd name="connsiteX156" fmla="*/ 7402 w 10000"/>
                <a:gd name="connsiteY156" fmla="*/ 4394 h 10000"/>
                <a:gd name="connsiteX157" fmla="*/ 7437 w 10000"/>
                <a:gd name="connsiteY157" fmla="*/ 4293 h 10000"/>
                <a:gd name="connsiteX158" fmla="*/ 7463 w 10000"/>
                <a:gd name="connsiteY158" fmla="*/ 4217 h 10000"/>
                <a:gd name="connsiteX159" fmla="*/ 7507 w 10000"/>
                <a:gd name="connsiteY159" fmla="*/ 4154 h 10000"/>
                <a:gd name="connsiteX160" fmla="*/ 7550 w 10000"/>
                <a:gd name="connsiteY160" fmla="*/ 4104 h 10000"/>
                <a:gd name="connsiteX161" fmla="*/ 7594 w 10000"/>
                <a:gd name="connsiteY161" fmla="*/ 4053 h 10000"/>
                <a:gd name="connsiteX162" fmla="*/ 7647 w 10000"/>
                <a:gd name="connsiteY162" fmla="*/ 4003 h 10000"/>
                <a:gd name="connsiteX163" fmla="*/ 7699 w 10000"/>
                <a:gd name="connsiteY163" fmla="*/ 3990 h 10000"/>
                <a:gd name="connsiteX164" fmla="*/ 7752 w 10000"/>
                <a:gd name="connsiteY164" fmla="*/ 3965 h 10000"/>
                <a:gd name="connsiteX165" fmla="*/ 7857 w 10000"/>
                <a:gd name="connsiteY165" fmla="*/ 3939 h 10000"/>
                <a:gd name="connsiteX166" fmla="*/ 7857 w 10000"/>
                <a:gd name="connsiteY166" fmla="*/ 3939 h 10000"/>
                <a:gd name="connsiteX167" fmla="*/ 7857 w 10000"/>
                <a:gd name="connsiteY167" fmla="*/ 3939 h 10000"/>
                <a:gd name="connsiteX168" fmla="*/ 7857 w 10000"/>
                <a:gd name="connsiteY168" fmla="*/ 3939 h 10000"/>
                <a:gd name="connsiteX169" fmla="*/ 7857 w 10000"/>
                <a:gd name="connsiteY169" fmla="*/ 3939 h 10000"/>
                <a:gd name="connsiteX170" fmla="*/ 7857 w 10000"/>
                <a:gd name="connsiteY170" fmla="*/ 3939 h 10000"/>
                <a:gd name="connsiteX171" fmla="*/ 7857 w 10000"/>
                <a:gd name="connsiteY171" fmla="*/ 3939 h 10000"/>
                <a:gd name="connsiteX172" fmla="*/ 7857 w 10000"/>
                <a:gd name="connsiteY172" fmla="*/ 3939 h 10000"/>
                <a:gd name="connsiteX173" fmla="*/ 7927 w 10000"/>
                <a:gd name="connsiteY173" fmla="*/ 3939 h 10000"/>
                <a:gd name="connsiteX174" fmla="*/ 7997 w 10000"/>
                <a:gd name="connsiteY174" fmla="*/ 3965 h 10000"/>
                <a:gd name="connsiteX175" fmla="*/ 8136 w 10000"/>
                <a:gd name="connsiteY175" fmla="*/ 4028 h 10000"/>
                <a:gd name="connsiteX176" fmla="*/ 8294 w 10000"/>
                <a:gd name="connsiteY176" fmla="*/ 4116 h 10000"/>
                <a:gd name="connsiteX177" fmla="*/ 8443 w 10000"/>
                <a:gd name="connsiteY177" fmla="*/ 4242 h 10000"/>
                <a:gd name="connsiteX178" fmla="*/ 8443 w 10000"/>
                <a:gd name="connsiteY178" fmla="*/ 4242 h 10000"/>
                <a:gd name="connsiteX179" fmla="*/ 8451 w 10000"/>
                <a:gd name="connsiteY179" fmla="*/ 4242 h 10000"/>
                <a:gd name="connsiteX180" fmla="*/ 8451 w 10000"/>
                <a:gd name="connsiteY180" fmla="*/ 4242 h 10000"/>
                <a:gd name="connsiteX181" fmla="*/ 8836 w 10000"/>
                <a:gd name="connsiteY181" fmla="*/ 4545 h 10000"/>
                <a:gd name="connsiteX182" fmla="*/ 8976 w 10000"/>
                <a:gd name="connsiteY182" fmla="*/ 4646 h 10000"/>
                <a:gd name="connsiteX183" fmla="*/ 9099 w 10000"/>
                <a:gd name="connsiteY183" fmla="*/ 4722 h 10000"/>
                <a:gd name="connsiteX184" fmla="*/ 9204 w 10000"/>
                <a:gd name="connsiteY184" fmla="*/ 4785 h 10000"/>
                <a:gd name="connsiteX185" fmla="*/ 9300 w 10000"/>
                <a:gd name="connsiteY185" fmla="*/ 4823 h 10000"/>
                <a:gd name="connsiteX186" fmla="*/ 9388 w 10000"/>
                <a:gd name="connsiteY186" fmla="*/ 4848 h 10000"/>
                <a:gd name="connsiteX187" fmla="*/ 9466 w 10000"/>
                <a:gd name="connsiteY187" fmla="*/ 4848 h 10000"/>
                <a:gd name="connsiteX188" fmla="*/ 9466 w 10000"/>
                <a:gd name="connsiteY188" fmla="*/ 4848 h 10000"/>
                <a:gd name="connsiteX189" fmla="*/ 9484 w 10000"/>
                <a:gd name="connsiteY189" fmla="*/ 4848 h 10000"/>
                <a:gd name="connsiteX190" fmla="*/ 9484 w 10000"/>
                <a:gd name="connsiteY190" fmla="*/ 4848 h 10000"/>
                <a:gd name="connsiteX191" fmla="*/ 9484 w 10000"/>
                <a:gd name="connsiteY191" fmla="*/ 4848 h 10000"/>
                <a:gd name="connsiteX192" fmla="*/ 9484 w 10000"/>
                <a:gd name="connsiteY192" fmla="*/ 4848 h 10000"/>
                <a:gd name="connsiteX193" fmla="*/ 9580 w 10000"/>
                <a:gd name="connsiteY193" fmla="*/ 4836 h 10000"/>
                <a:gd name="connsiteX194" fmla="*/ 9668 w 10000"/>
                <a:gd name="connsiteY194" fmla="*/ 4798 h 10000"/>
                <a:gd name="connsiteX195" fmla="*/ 9738 w 10000"/>
                <a:gd name="connsiteY195" fmla="*/ 4747 h 10000"/>
                <a:gd name="connsiteX196" fmla="*/ 9799 w 10000"/>
                <a:gd name="connsiteY196" fmla="*/ 4659 h 10000"/>
                <a:gd name="connsiteX197" fmla="*/ 9799 w 10000"/>
                <a:gd name="connsiteY197" fmla="*/ 4659 h 10000"/>
                <a:gd name="connsiteX198" fmla="*/ 9799 w 10000"/>
                <a:gd name="connsiteY198" fmla="*/ 4659 h 10000"/>
                <a:gd name="connsiteX199" fmla="*/ 9799 w 10000"/>
                <a:gd name="connsiteY199" fmla="*/ 4659 h 10000"/>
                <a:gd name="connsiteX200" fmla="*/ 9799 w 10000"/>
                <a:gd name="connsiteY200" fmla="*/ 4659 h 10000"/>
                <a:gd name="connsiteX201" fmla="*/ 9799 w 10000"/>
                <a:gd name="connsiteY201" fmla="*/ 4659 h 10000"/>
                <a:gd name="connsiteX202" fmla="*/ 9816 w 10000"/>
                <a:gd name="connsiteY202" fmla="*/ 4659 h 10000"/>
                <a:gd name="connsiteX203" fmla="*/ 9816 w 10000"/>
                <a:gd name="connsiteY203" fmla="*/ 4659 h 10000"/>
                <a:gd name="connsiteX204" fmla="*/ 9816 w 10000"/>
                <a:gd name="connsiteY204" fmla="*/ 4659 h 10000"/>
                <a:gd name="connsiteX205" fmla="*/ 9816 w 10000"/>
                <a:gd name="connsiteY205" fmla="*/ 4659 h 10000"/>
                <a:gd name="connsiteX206" fmla="*/ 9816 w 10000"/>
                <a:gd name="connsiteY206" fmla="*/ 4646 h 10000"/>
                <a:gd name="connsiteX207" fmla="*/ 9816 w 10000"/>
                <a:gd name="connsiteY207" fmla="*/ 4646 h 10000"/>
                <a:gd name="connsiteX208" fmla="*/ 9816 w 10000"/>
                <a:gd name="connsiteY208" fmla="*/ 4646 h 10000"/>
                <a:gd name="connsiteX209" fmla="*/ 9816 w 10000"/>
                <a:gd name="connsiteY209" fmla="*/ 4646 h 10000"/>
                <a:gd name="connsiteX210" fmla="*/ 9816 w 10000"/>
                <a:gd name="connsiteY210" fmla="*/ 4646 h 10000"/>
                <a:gd name="connsiteX211" fmla="*/ 9816 w 10000"/>
                <a:gd name="connsiteY211" fmla="*/ 4646 h 10000"/>
                <a:gd name="connsiteX212" fmla="*/ 9816 w 10000"/>
                <a:gd name="connsiteY212" fmla="*/ 4646 h 10000"/>
                <a:gd name="connsiteX213" fmla="*/ 9816 w 10000"/>
                <a:gd name="connsiteY213" fmla="*/ 4646 h 10000"/>
                <a:gd name="connsiteX214" fmla="*/ 9816 w 10000"/>
                <a:gd name="connsiteY214" fmla="*/ 4646 h 10000"/>
                <a:gd name="connsiteX215" fmla="*/ 9816 w 10000"/>
                <a:gd name="connsiteY215" fmla="*/ 4646 h 10000"/>
                <a:gd name="connsiteX216" fmla="*/ 9843 w 10000"/>
                <a:gd name="connsiteY216" fmla="*/ 4583 h 10000"/>
                <a:gd name="connsiteX217" fmla="*/ 9886 w 10000"/>
                <a:gd name="connsiteY217" fmla="*/ 4495 h 10000"/>
                <a:gd name="connsiteX218" fmla="*/ 9921 w 10000"/>
                <a:gd name="connsiteY218" fmla="*/ 4369 h 10000"/>
                <a:gd name="connsiteX219" fmla="*/ 9948 w 10000"/>
                <a:gd name="connsiteY219" fmla="*/ 4217 h 10000"/>
                <a:gd name="connsiteX220" fmla="*/ 9983 w 10000"/>
                <a:gd name="connsiteY220" fmla="*/ 4040 h 10000"/>
                <a:gd name="connsiteX221" fmla="*/ 10000 w 10000"/>
                <a:gd name="connsiteY221" fmla="*/ 3851 h 10000"/>
                <a:gd name="connsiteX222" fmla="*/ 10000 w 10000"/>
                <a:gd name="connsiteY222" fmla="*/ 3649 h 10000"/>
                <a:gd name="connsiteX223" fmla="*/ 10000 w 10000"/>
                <a:gd name="connsiteY223" fmla="*/ 3460 h 10000"/>
                <a:gd name="connsiteX224" fmla="*/ 9983 w 10000"/>
                <a:gd name="connsiteY224" fmla="*/ 3258 h 10000"/>
                <a:gd name="connsiteX225" fmla="*/ 9939 w 10000"/>
                <a:gd name="connsiteY225" fmla="*/ 3068 h 10000"/>
                <a:gd name="connsiteX226" fmla="*/ 9886 w 10000"/>
                <a:gd name="connsiteY226" fmla="*/ 2904 h 10000"/>
                <a:gd name="connsiteX227" fmla="*/ 9843 w 10000"/>
                <a:gd name="connsiteY227" fmla="*/ 2816 h 10000"/>
                <a:gd name="connsiteX228" fmla="*/ 9799 w 10000"/>
                <a:gd name="connsiteY228" fmla="*/ 2753 h 10000"/>
                <a:gd name="connsiteX229" fmla="*/ 9755 w 10000"/>
                <a:gd name="connsiteY229" fmla="*/ 2677 h 10000"/>
                <a:gd name="connsiteX230" fmla="*/ 9694 w 10000"/>
                <a:gd name="connsiteY230" fmla="*/ 2614 h 10000"/>
                <a:gd name="connsiteX231" fmla="*/ 9633 w 10000"/>
                <a:gd name="connsiteY231" fmla="*/ 2551 h 10000"/>
                <a:gd name="connsiteX232" fmla="*/ 9571 w 10000"/>
                <a:gd name="connsiteY232" fmla="*/ 2500 h 10000"/>
                <a:gd name="connsiteX233" fmla="*/ 9484 w 10000"/>
                <a:gd name="connsiteY233" fmla="*/ 2475 h 10000"/>
                <a:gd name="connsiteX234" fmla="*/ 9396 w 10000"/>
                <a:gd name="connsiteY234" fmla="*/ 2449 h 10000"/>
                <a:gd name="connsiteX235" fmla="*/ 9300 w 10000"/>
                <a:gd name="connsiteY235" fmla="*/ 2424 h 10000"/>
                <a:gd name="connsiteX236" fmla="*/ 9195 w 10000"/>
                <a:gd name="connsiteY236" fmla="*/ 2424 h 10000"/>
                <a:gd name="connsiteX237" fmla="*/ 9195 w 10000"/>
                <a:gd name="connsiteY237" fmla="*/ 2424 h 10000"/>
                <a:gd name="connsiteX238" fmla="*/ 9195 w 10000"/>
                <a:gd name="connsiteY238" fmla="*/ 2424 h 10000"/>
                <a:gd name="connsiteX239" fmla="*/ 9195 w 10000"/>
                <a:gd name="connsiteY239" fmla="*/ 2424 h 10000"/>
                <a:gd name="connsiteX240" fmla="*/ 9195 w 10000"/>
                <a:gd name="connsiteY240" fmla="*/ 2424 h 10000"/>
                <a:gd name="connsiteX241" fmla="*/ 9195 w 10000"/>
                <a:gd name="connsiteY241" fmla="*/ 2424 h 10000"/>
                <a:gd name="connsiteX242" fmla="*/ 9081 w 10000"/>
                <a:gd name="connsiteY242" fmla="*/ 2424 h 10000"/>
                <a:gd name="connsiteX243" fmla="*/ 8941 w 10000"/>
                <a:gd name="connsiteY243" fmla="*/ 2462 h 10000"/>
                <a:gd name="connsiteX244" fmla="*/ 8801 w 10000"/>
                <a:gd name="connsiteY244" fmla="*/ 2487 h 10000"/>
                <a:gd name="connsiteX245" fmla="*/ 8644 w 10000"/>
                <a:gd name="connsiteY245" fmla="*/ 2551 h 10000"/>
                <a:gd name="connsiteX246" fmla="*/ 8644 w 10000"/>
                <a:gd name="connsiteY246" fmla="*/ 2551 h 10000"/>
                <a:gd name="connsiteX247" fmla="*/ 8635 w 10000"/>
                <a:gd name="connsiteY247" fmla="*/ 2551 h 10000"/>
                <a:gd name="connsiteX248" fmla="*/ 8635 w 10000"/>
                <a:gd name="connsiteY248" fmla="*/ 2551 h 10000"/>
                <a:gd name="connsiteX249" fmla="*/ 8626 w 10000"/>
                <a:gd name="connsiteY249" fmla="*/ 2551 h 10000"/>
                <a:gd name="connsiteX250" fmla="*/ 8626 w 10000"/>
                <a:gd name="connsiteY250" fmla="*/ 2551 h 10000"/>
                <a:gd name="connsiteX251" fmla="*/ 8443 w 10000"/>
                <a:gd name="connsiteY251" fmla="*/ 2614 h 10000"/>
                <a:gd name="connsiteX252" fmla="*/ 8276 w 10000"/>
                <a:gd name="connsiteY252" fmla="*/ 2664 h 10000"/>
                <a:gd name="connsiteX253" fmla="*/ 8110 w 10000"/>
                <a:gd name="connsiteY253" fmla="*/ 2689 h 10000"/>
                <a:gd name="connsiteX254" fmla="*/ 7979 w 10000"/>
                <a:gd name="connsiteY254" fmla="*/ 2689 h 10000"/>
                <a:gd name="connsiteX255" fmla="*/ 7979 w 10000"/>
                <a:gd name="connsiteY255" fmla="*/ 2689 h 10000"/>
                <a:gd name="connsiteX256" fmla="*/ 7979 w 10000"/>
                <a:gd name="connsiteY256" fmla="*/ 2689 h 10000"/>
                <a:gd name="connsiteX257" fmla="*/ 7979 w 10000"/>
                <a:gd name="connsiteY257" fmla="*/ 2689 h 10000"/>
                <a:gd name="connsiteX258" fmla="*/ 7979 w 10000"/>
                <a:gd name="connsiteY258" fmla="*/ 2689 h 10000"/>
                <a:gd name="connsiteX259" fmla="*/ 7979 w 10000"/>
                <a:gd name="connsiteY259" fmla="*/ 2689 h 10000"/>
                <a:gd name="connsiteX260" fmla="*/ 7979 w 10000"/>
                <a:gd name="connsiteY260" fmla="*/ 2689 h 10000"/>
                <a:gd name="connsiteX261" fmla="*/ 7979 w 10000"/>
                <a:gd name="connsiteY261" fmla="*/ 2689 h 10000"/>
                <a:gd name="connsiteX262" fmla="*/ 7848 w 10000"/>
                <a:gd name="connsiteY262" fmla="*/ 2689 h 10000"/>
                <a:gd name="connsiteX263" fmla="*/ 7743 w 10000"/>
                <a:gd name="connsiteY263" fmla="*/ 2677 h 10000"/>
                <a:gd name="connsiteX264" fmla="*/ 7638 w 10000"/>
                <a:gd name="connsiteY264" fmla="*/ 2626 h 10000"/>
                <a:gd name="connsiteX265" fmla="*/ 7542 w 10000"/>
                <a:gd name="connsiteY265" fmla="*/ 2601 h 10000"/>
                <a:gd name="connsiteX266" fmla="*/ 7454 w 10000"/>
                <a:gd name="connsiteY266" fmla="*/ 2538 h 10000"/>
                <a:gd name="connsiteX267" fmla="*/ 7375 w 10000"/>
                <a:gd name="connsiteY267" fmla="*/ 2475 h 10000"/>
                <a:gd name="connsiteX268" fmla="*/ 7297 w 10000"/>
                <a:gd name="connsiteY268" fmla="*/ 2399 h 10000"/>
                <a:gd name="connsiteX269" fmla="*/ 7235 w 10000"/>
                <a:gd name="connsiteY269" fmla="*/ 2323 h 10000"/>
                <a:gd name="connsiteX270" fmla="*/ 7174 w 10000"/>
                <a:gd name="connsiteY270" fmla="*/ 2235 h 10000"/>
                <a:gd name="connsiteX271" fmla="*/ 7113 w 10000"/>
                <a:gd name="connsiteY271" fmla="*/ 2134 h 10000"/>
                <a:gd name="connsiteX272" fmla="*/ 7008 w 10000"/>
                <a:gd name="connsiteY272" fmla="*/ 1944 h 10000"/>
                <a:gd name="connsiteX273" fmla="*/ 6929 w 10000"/>
                <a:gd name="connsiteY273" fmla="*/ 1730 h 10000"/>
                <a:gd name="connsiteX274" fmla="*/ 6850 w 10000"/>
                <a:gd name="connsiteY274" fmla="*/ 1515 h 10000"/>
                <a:gd name="connsiteX275" fmla="*/ 6850 w 10000"/>
                <a:gd name="connsiteY275" fmla="*/ 1515 h 10000"/>
                <a:gd name="connsiteX276" fmla="*/ 6842 w 10000"/>
                <a:gd name="connsiteY276" fmla="*/ 1490 h 10000"/>
                <a:gd name="connsiteX277" fmla="*/ 6842 w 10000"/>
                <a:gd name="connsiteY277" fmla="*/ 1490 h 10000"/>
                <a:gd name="connsiteX278" fmla="*/ 6842 w 10000"/>
                <a:gd name="connsiteY278" fmla="*/ 1477 h 10000"/>
                <a:gd name="connsiteX279" fmla="*/ 6842 w 10000"/>
                <a:gd name="connsiteY279" fmla="*/ 1477 h 10000"/>
                <a:gd name="connsiteX280" fmla="*/ 6842 w 10000"/>
                <a:gd name="connsiteY280" fmla="*/ 1477 h 10000"/>
                <a:gd name="connsiteX281" fmla="*/ 6798 w 10000"/>
                <a:gd name="connsiteY281" fmla="*/ 1338 h 10000"/>
                <a:gd name="connsiteX282" fmla="*/ 6780 w 10000"/>
                <a:gd name="connsiteY282" fmla="*/ 1162 h 10000"/>
                <a:gd name="connsiteX283" fmla="*/ 6754 w 10000"/>
                <a:gd name="connsiteY283" fmla="*/ 947 h 10000"/>
                <a:gd name="connsiteX284" fmla="*/ 6754 w 10000"/>
                <a:gd name="connsiteY284" fmla="*/ 720 h 10000"/>
                <a:gd name="connsiteX285" fmla="*/ 6754 w 10000"/>
                <a:gd name="connsiteY285" fmla="*/ 720 h 10000"/>
                <a:gd name="connsiteX286" fmla="*/ 6763 w 10000"/>
                <a:gd name="connsiteY286" fmla="*/ 366 h 10000"/>
                <a:gd name="connsiteX287" fmla="*/ 6789 w 10000"/>
                <a:gd name="connsiteY287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167 w 10000"/>
                <a:gd name="connsiteY58" fmla="*/ 6212 h 10000"/>
                <a:gd name="connsiteX59" fmla="*/ 3167 w 10000"/>
                <a:gd name="connsiteY59" fmla="*/ 6212 h 10000"/>
                <a:gd name="connsiteX60" fmla="*/ 3176 w 10000"/>
                <a:gd name="connsiteY60" fmla="*/ 6212 h 10000"/>
                <a:gd name="connsiteX61" fmla="*/ 3176 w 10000"/>
                <a:gd name="connsiteY61" fmla="*/ 6212 h 10000"/>
                <a:gd name="connsiteX62" fmla="*/ 3342 w 10000"/>
                <a:gd name="connsiteY62" fmla="*/ 6162 h 10000"/>
                <a:gd name="connsiteX63" fmla="*/ 3473 w 10000"/>
                <a:gd name="connsiteY63" fmla="*/ 6136 h 10000"/>
                <a:gd name="connsiteX64" fmla="*/ 3613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736 w 10000"/>
                <a:gd name="connsiteY68" fmla="*/ 6124 h 10000"/>
                <a:gd name="connsiteX69" fmla="*/ 3736 w 10000"/>
                <a:gd name="connsiteY69" fmla="*/ 6124 h 10000"/>
                <a:gd name="connsiteX70" fmla="*/ 3736 w 10000"/>
                <a:gd name="connsiteY70" fmla="*/ 6124 h 10000"/>
                <a:gd name="connsiteX71" fmla="*/ 3736 w 10000"/>
                <a:gd name="connsiteY71" fmla="*/ 6124 h 10000"/>
                <a:gd name="connsiteX72" fmla="*/ 3841 w 10000"/>
                <a:gd name="connsiteY72" fmla="*/ 6124 h 10000"/>
                <a:gd name="connsiteX73" fmla="*/ 3937 w 10000"/>
                <a:gd name="connsiteY73" fmla="*/ 6136 h 10000"/>
                <a:gd name="connsiteX74" fmla="*/ 4016 w 10000"/>
                <a:gd name="connsiteY74" fmla="*/ 6187 h 10000"/>
                <a:gd name="connsiteX75" fmla="*/ 4086 w 10000"/>
                <a:gd name="connsiteY75" fmla="*/ 6225 h 10000"/>
                <a:gd name="connsiteX76" fmla="*/ 4147 w 10000"/>
                <a:gd name="connsiteY76" fmla="*/ 6275 h 10000"/>
                <a:gd name="connsiteX77" fmla="*/ 4191 w 10000"/>
                <a:gd name="connsiteY77" fmla="*/ 6351 h 10000"/>
                <a:gd name="connsiteX78" fmla="*/ 4217 w 10000"/>
                <a:gd name="connsiteY78" fmla="*/ 6427 h 10000"/>
                <a:gd name="connsiteX79" fmla="*/ 4252 w 10000"/>
                <a:gd name="connsiteY79" fmla="*/ 6515 h 10000"/>
                <a:gd name="connsiteX80" fmla="*/ 4261 w 10000"/>
                <a:gd name="connsiteY80" fmla="*/ 6616 h 10000"/>
                <a:gd name="connsiteX81" fmla="*/ 4269 w 10000"/>
                <a:gd name="connsiteY81" fmla="*/ 6717 h 10000"/>
                <a:gd name="connsiteX82" fmla="*/ 4269 w 10000"/>
                <a:gd name="connsiteY82" fmla="*/ 6843 h 10000"/>
                <a:gd name="connsiteX83" fmla="*/ 4261 w 10000"/>
                <a:gd name="connsiteY83" fmla="*/ 6957 h 10000"/>
                <a:gd name="connsiteX84" fmla="*/ 4217 w 10000"/>
                <a:gd name="connsiteY84" fmla="*/ 7235 h 10000"/>
                <a:gd name="connsiteX85" fmla="*/ 4164 w 10000"/>
                <a:gd name="connsiteY85" fmla="*/ 7551 h 10000"/>
                <a:gd name="connsiteX86" fmla="*/ 4164 w 10000"/>
                <a:gd name="connsiteY86" fmla="*/ 7551 h 10000"/>
                <a:gd name="connsiteX87" fmla="*/ 4156 w 10000"/>
                <a:gd name="connsiteY87" fmla="*/ 7551 h 10000"/>
                <a:gd name="connsiteX88" fmla="*/ 4156 w 10000"/>
                <a:gd name="connsiteY88" fmla="*/ 7551 h 10000"/>
                <a:gd name="connsiteX89" fmla="*/ 4156 w 10000"/>
                <a:gd name="connsiteY89" fmla="*/ 7563 h 10000"/>
                <a:gd name="connsiteX90" fmla="*/ 4156 w 10000"/>
                <a:gd name="connsiteY90" fmla="*/ 7563 h 10000"/>
                <a:gd name="connsiteX91" fmla="*/ 4156 w 10000"/>
                <a:gd name="connsiteY91" fmla="*/ 7563 h 10000"/>
                <a:gd name="connsiteX92" fmla="*/ 4156 w 10000"/>
                <a:gd name="connsiteY92" fmla="*/ 7563 h 10000"/>
                <a:gd name="connsiteX93" fmla="*/ 4156 w 10000"/>
                <a:gd name="connsiteY93" fmla="*/ 7576 h 10000"/>
                <a:gd name="connsiteX94" fmla="*/ 4156 w 10000"/>
                <a:gd name="connsiteY94" fmla="*/ 7576 h 10000"/>
                <a:gd name="connsiteX95" fmla="*/ 4156 w 10000"/>
                <a:gd name="connsiteY95" fmla="*/ 7576 h 10000"/>
                <a:gd name="connsiteX96" fmla="*/ 4156 w 10000"/>
                <a:gd name="connsiteY96" fmla="*/ 7576 h 10000"/>
                <a:gd name="connsiteX97" fmla="*/ 4156 w 10000"/>
                <a:gd name="connsiteY97" fmla="*/ 7588 h 10000"/>
                <a:gd name="connsiteX98" fmla="*/ 4156 w 10000"/>
                <a:gd name="connsiteY98" fmla="*/ 7588 h 10000"/>
                <a:gd name="connsiteX99" fmla="*/ 4156 w 10000"/>
                <a:gd name="connsiteY99" fmla="*/ 7588 h 10000"/>
                <a:gd name="connsiteX100" fmla="*/ 4156 w 10000"/>
                <a:gd name="connsiteY100" fmla="*/ 7588 h 10000"/>
                <a:gd name="connsiteX101" fmla="*/ 4147 w 10000"/>
                <a:gd name="connsiteY101" fmla="*/ 7601 h 10000"/>
                <a:gd name="connsiteX102" fmla="*/ 4147 w 10000"/>
                <a:gd name="connsiteY102" fmla="*/ 7601 h 10000"/>
                <a:gd name="connsiteX103" fmla="*/ 4147 w 10000"/>
                <a:gd name="connsiteY103" fmla="*/ 7601 h 10000"/>
                <a:gd name="connsiteX104" fmla="*/ 4147 w 10000"/>
                <a:gd name="connsiteY104" fmla="*/ 7601 h 10000"/>
                <a:gd name="connsiteX105" fmla="*/ 4147 w 10000"/>
                <a:gd name="connsiteY105" fmla="*/ 7601 h 10000"/>
                <a:gd name="connsiteX106" fmla="*/ 4147 w 10000"/>
                <a:gd name="connsiteY106" fmla="*/ 7601 h 10000"/>
                <a:gd name="connsiteX107" fmla="*/ 4103 w 10000"/>
                <a:gd name="connsiteY107" fmla="*/ 7803 h 10000"/>
                <a:gd name="connsiteX108" fmla="*/ 4068 w 10000"/>
                <a:gd name="connsiteY108" fmla="*/ 8005 h 10000"/>
                <a:gd name="connsiteX109" fmla="*/ 4051 w 10000"/>
                <a:gd name="connsiteY109" fmla="*/ 8207 h 10000"/>
                <a:gd name="connsiteX110" fmla="*/ 4024 w 10000"/>
                <a:gd name="connsiteY110" fmla="*/ 8422 h 10000"/>
                <a:gd name="connsiteX111" fmla="*/ 4016 w 10000"/>
                <a:gd name="connsiteY111" fmla="*/ 8611 h 10000"/>
                <a:gd name="connsiteX112" fmla="*/ 4016 w 10000"/>
                <a:gd name="connsiteY112" fmla="*/ 8813 h 10000"/>
                <a:gd name="connsiteX113" fmla="*/ 4024 w 10000"/>
                <a:gd name="connsiteY113" fmla="*/ 9003 h 10000"/>
                <a:gd name="connsiteX114" fmla="*/ 4051 w 10000"/>
                <a:gd name="connsiteY114" fmla="*/ 9179 h 10000"/>
                <a:gd name="connsiteX115" fmla="*/ 4086 w 10000"/>
                <a:gd name="connsiteY115" fmla="*/ 9356 h 10000"/>
                <a:gd name="connsiteX116" fmla="*/ 4121 w 10000"/>
                <a:gd name="connsiteY116" fmla="*/ 9508 h 10000"/>
                <a:gd name="connsiteX117" fmla="*/ 4191 w 10000"/>
                <a:gd name="connsiteY117" fmla="*/ 9646 h 10000"/>
                <a:gd name="connsiteX118" fmla="*/ 4269 w 10000"/>
                <a:gd name="connsiteY118" fmla="*/ 9760 h 10000"/>
                <a:gd name="connsiteX119" fmla="*/ 4366 w 10000"/>
                <a:gd name="connsiteY119" fmla="*/ 9861 h 10000"/>
                <a:gd name="connsiteX120" fmla="*/ 4471 w 10000"/>
                <a:gd name="connsiteY120" fmla="*/ 9937 h 10000"/>
                <a:gd name="connsiteX121" fmla="*/ 4611 w 10000"/>
                <a:gd name="connsiteY121" fmla="*/ 9975 h 10000"/>
                <a:gd name="connsiteX122" fmla="*/ 4759 w 10000"/>
                <a:gd name="connsiteY122" fmla="*/ 10000 h 10000"/>
                <a:gd name="connsiteX123" fmla="*/ 4759 w 10000"/>
                <a:gd name="connsiteY123" fmla="*/ 10000 h 10000"/>
                <a:gd name="connsiteX124" fmla="*/ 4759 w 10000"/>
                <a:gd name="connsiteY124" fmla="*/ 10000 h 10000"/>
                <a:gd name="connsiteX125" fmla="*/ 4759 w 10000"/>
                <a:gd name="connsiteY125" fmla="*/ 10000 h 10000"/>
                <a:gd name="connsiteX126" fmla="*/ 4759 w 10000"/>
                <a:gd name="connsiteY126" fmla="*/ 10000 h 10000"/>
                <a:gd name="connsiteX127" fmla="*/ 4821 w 10000"/>
                <a:gd name="connsiteY127" fmla="*/ 10000 h 10000"/>
                <a:gd name="connsiteX128" fmla="*/ 4821 w 10000"/>
                <a:gd name="connsiteY128" fmla="*/ 10000 h 10000"/>
                <a:gd name="connsiteX129" fmla="*/ 5136 w 10000"/>
                <a:gd name="connsiteY129" fmla="*/ 9962 h 10000"/>
                <a:gd name="connsiteX130" fmla="*/ 5468 w 10000"/>
                <a:gd name="connsiteY130" fmla="*/ 9924 h 10000"/>
                <a:gd name="connsiteX131" fmla="*/ 6203 w 10000"/>
                <a:gd name="connsiteY131" fmla="*/ 9798 h 10000"/>
                <a:gd name="connsiteX132" fmla="*/ 6982 w 10000"/>
                <a:gd name="connsiteY132" fmla="*/ 9672 h 10000"/>
                <a:gd name="connsiteX133" fmla="*/ 7358 w 10000"/>
                <a:gd name="connsiteY133" fmla="*/ 9621 h 10000"/>
                <a:gd name="connsiteX134" fmla="*/ 7734 w 10000"/>
                <a:gd name="connsiteY134" fmla="*/ 9583 h 10000"/>
                <a:gd name="connsiteX135" fmla="*/ 7734 w 10000"/>
                <a:gd name="connsiteY135" fmla="*/ 9583 h 10000"/>
                <a:gd name="connsiteX136" fmla="*/ 7725 w 10000"/>
                <a:gd name="connsiteY136" fmla="*/ 9508 h 10000"/>
                <a:gd name="connsiteX137" fmla="*/ 7725 w 10000"/>
                <a:gd name="connsiteY137" fmla="*/ 9508 h 10000"/>
                <a:gd name="connsiteX138" fmla="*/ 7725 w 10000"/>
                <a:gd name="connsiteY138" fmla="*/ 9508 h 10000"/>
                <a:gd name="connsiteX139" fmla="*/ 7725 w 10000"/>
                <a:gd name="connsiteY139" fmla="*/ 9508 h 10000"/>
                <a:gd name="connsiteX140" fmla="*/ 7725 w 10000"/>
                <a:gd name="connsiteY140" fmla="*/ 9508 h 10000"/>
                <a:gd name="connsiteX141" fmla="*/ 7699 w 10000"/>
                <a:gd name="connsiteY141" fmla="*/ 9407 h 10000"/>
                <a:gd name="connsiteX142" fmla="*/ 7699 w 10000"/>
                <a:gd name="connsiteY142" fmla="*/ 9407 h 10000"/>
                <a:gd name="connsiteX143" fmla="*/ 7699 w 10000"/>
                <a:gd name="connsiteY143" fmla="*/ 9381 h 10000"/>
                <a:gd name="connsiteX144" fmla="*/ 7699 w 10000"/>
                <a:gd name="connsiteY144" fmla="*/ 9381 h 10000"/>
                <a:gd name="connsiteX145" fmla="*/ 7577 w 10000"/>
                <a:gd name="connsiteY145" fmla="*/ 8649 h 10000"/>
                <a:gd name="connsiteX146" fmla="*/ 7463 w 10000"/>
                <a:gd name="connsiteY146" fmla="*/ 7967 h 10000"/>
                <a:gd name="connsiteX147" fmla="*/ 7393 w 10000"/>
                <a:gd name="connsiteY147" fmla="*/ 7361 h 10000"/>
                <a:gd name="connsiteX148" fmla="*/ 7332 w 10000"/>
                <a:gd name="connsiteY148" fmla="*/ 6806 h 10000"/>
                <a:gd name="connsiteX149" fmla="*/ 7288 w 10000"/>
                <a:gd name="connsiteY149" fmla="*/ 6313 h 10000"/>
                <a:gd name="connsiteX150" fmla="*/ 7262 w 10000"/>
                <a:gd name="connsiteY150" fmla="*/ 5871 h 10000"/>
                <a:gd name="connsiteX151" fmla="*/ 7253 w 10000"/>
                <a:gd name="connsiteY151" fmla="*/ 5480 h 10000"/>
                <a:gd name="connsiteX152" fmla="*/ 7279 w 10000"/>
                <a:gd name="connsiteY152" fmla="*/ 5139 h 10000"/>
                <a:gd name="connsiteX153" fmla="*/ 7297 w 10000"/>
                <a:gd name="connsiteY153" fmla="*/ 4836 h 10000"/>
                <a:gd name="connsiteX154" fmla="*/ 7340 w 10000"/>
                <a:gd name="connsiteY154" fmla="*/ 4583 h 10000"/>
                <a:gd name="connsiteX155" fmla="*/ 7402 w 10000"/>
                <a:gd name="connsiteY155" fmla="*/ 4394 h 10000"/>
                <a:gd name="connsiteX156" fmla="*/ 7437 w 10000"/>
                <a:gd name="connsiteY156" fmla="*/ 4293 h 10000"/>
                <a:gd name="connsiteX157" fmla="*/ 7463 w 10000"/>
                <a:gd name="connsiteY157" fmla="*/ 4217 h 10000"/>
                <a:gd name="connsiteX158" fmla="*/ 7507 w 10000"/>
                <a:gd name="connsiteY158" fmla="*/ 4154 h 10000"/>
                <a:gd name="connsiteX159" fmla="*/ 7550 w 10000"/>
                <a:gd name="connsiteY159" fmla="*/ 4104 h 10000"/>
                <a:gd name="connsiteX160" fmla="*/ 7594 w 10000"/>
                <a:gd name="connsiteY160" fmla="*/ 4053 h 10000"/>
                <a:gd name="connsiteX161" fmla="*/ 7647 w 10000"/>
                <a:gd name="connsiteY161" fmla="*/ 4003 h 10000"/>
                <a:gd name="connsiteX162" fmla="*/ 7699 w 10000"/>
                <a:gd name="connsiteY162" fmla="*/ 3990 h 10000"/>
                <a:gd name="connsiteX163" fmla="*/ 7752 w 10000"/>
                <a:gd name="connsiteY163" fmla="*/ 3965 h 10000"/>
                <a:gd name="connsiteX164" fmla="*/ 7857 w 10000"/>
                <a:gd name="connsiteY164" fmla="*/ 3939 h 10000"/>
                <a:gd name="connsiteX165" fmla="*/ 7857 w 10000"/>
                <a:gd name="connsiteY165" fmla="*/ 3939 h 10000"/>
                <a:gd name="connsiteX166" fmla="*/ 7857 w 10000"/>
                <a:gd name="connsiteY166" fmla="*/ 3939 h 10000"/>
                <a:gd name="connsiteX167" fmla="*/ 7857 w 10000"/>
                <a:gd name="connsiteY167" fmla="*/ 3939 h 10000"/>
                <a:gd name="connsiteX168" fmla="*/ 7857 w 10000"/>
                <a:gd name="connsiteY168" fmla="*/ 3939 h 10000"/>
                <a:gd name="connsiteX169" fmla="*/ 7857 w 10000"/>
                <a:gd name="connsiteY169" fmla="*/ 3939 h 10000"/>
                <a:gd name="connsiteX170" fmla="*/ 7857 w 10000"/>
                <a:gd name="connsiteY170" fmla="*/ 3939 h 10000"/>
                <a:gd name="connsiteX171" fmla="*/ 7857 w 10000"/>
                <a:gd name="connsiteY171" fmla="*/ 3939 h 10000"/>
                <a:gd name="connsiteX172" fmla="*/ 7927 w 10000"/>
                <a:gd name="connsiteY172" fmla="*/ 3939 h 10000"/>
                <a:gd name="connsiteX173" fmla="*/ 7997 w 10000"/>
                <a:gd name="connsiteY173" fmla="*/ 3965 h 10000"/>
                <a:gd name="connsiteX174" fmla="*/ 8136 w 10000"/>
                <a:gd name="connsiteY174" fmla="*/ 4028 h 10000"/>
                <a:gd name="connsiteX175" fmla="*/ 8294 w 10000"/>
                <a:gd name="connsiteY175" fmla="*/ 4116 h 10000"/>
                <a:gd name="connsiteX176" fmla="*/ 8443 w 10000"/>
                <a:gd name="connsiteY176" fmla="*/ 4242 h 10000"/>
                <a:gd name="connsiteX177" fmla="*/ 8443 w 10000"/>
                <a:gd name="connsiteY177" fmla="*/ 4242 h 10000"/>
                <a:gd name="connsiteX178" fmla="*/ 8451 w 10000"/>
                <a:gd name="connsiteY178" fmla="*/ 4242 h 10000"/>
                <a:gd name="connsiteX179" fmla="*/ 8451 w 10000"/>
                <a:gd name="connsiteY179" fmla="*/ 4242 h 10000"/>
                <a:gd name="connsiteX180" fmla="*/ 8836 w 10000"/>
                <a:gd name="connsiteY180" fmla="*/ 4545 h 10000"/>
                <a:gd name="connsiteX181" fmla="*/ 8976 w 10000"/>
                <a:gd name="connsiteY181" fmla="*/ 4646 h 10000"/>
                <a:gd name="connsiteX182" fmla="*/ 9099 w 10000"/>
                <a:gd name="connsiteY182" fmla="*/ 4722 h 10000"/>
                <a:gd name="connsiteX183" fmla="*/ 9204 w 10000"/>
                <a:gd name="connsiteY183" fmla="*/ 4785 h 10000"/>
                <a:gd name="connsiteX184" fmla="*/ 9300 w 10000"/>
                <a:gd name="connsiteY184" fmla="*/ 4823 h 10000"/>
                <a:gd name="connsiteX185" fmla="*/ 9388 w 10000"/>
                <a:gd name="connsiteY185" fmla="*/ 4848 h 10000"/>
                <a:gd name="connsiteX186" fmla="*/ 9466 w 10000"/>
                <a:gd name="connsiteY186" fmla="*/ 4848 h 10000"/>
                <a:gd name="connsiteX187" fmla="*/ 9466 w 10000"/>
                <a:gd name="connsiteY187" fmla="*/ 4848 h 10000"/>
                <a:gd name="connsiteX188" fmla="*/ 9484 w 10000"/>
                <a:gd name="connsiteY188" fmla="*/ 4848 h 10000"/>
                <a:gd name="connsiteX189" fmla="*/ 9484 w 10000"/>
                <a:gd name="connsiteY189" fmla="*/ 4848 h 10000"/>
                <a:gd name="connsiteX190" fmla="*/ 9484 w 10000"/>
                <a:gd name="connsiteY190" fmla="*/ 4848 h 10000"/>
                <a:gd name="connsiteX191" fmla="*/ 9484 w 10000"/>
                <a:gd name="connsiteY191" fmla="*/ 4848 h 10000"/>
                <a:gd name="connsiteX192" fmla="*/ 9580 w 10000"/>
                <a:gd name="connsiteY192" fmla="*/ 4836 h 10000"/>
                <a:gd name="connsiteX193" fmla="*/ 9668 w 10000"/>
                <a:gd name="connsiteY193" fmla="*/ 4798 h 10000"/>
                <a:gd name="connsiteX194" fmla="*/ 9738 w 10000"/>
                <a:gd name="connsiteY194" fmla="*/ 4747 h 10000"/>
                <a:gd name="connsiteX195" fmla="*/ 9799 w 10000"/>
                <a:gd name="connsiteY195" fmla="*/ 4659 h 10000"/>
                <a:gd name="connsiteX196" fmla="*/ 9799 w 10000"/>
                <a:gd name="connsiteY196" fmla="*/ 4659 h 10000"/>
                <a:gd name="connsiteX197" fmla="*/ 9799 w 10000"/>
                <a:gd name="connsiteY197" fmla="*/ 4659 h 10000"/>
                <a:gd name="connsiteX198" fmla="*/ 9799 w 10000"/>
                <a:gd name="connsiteY198" fmla="*/ 4659 h 10000"/>
                <a:gd name="connsiteX199" fmla="*/ 9799 w 10000"/>
                <a:gd name="connsiteY199" fmla="*/ 4659 h 10000"/>
                <a:gd name="connsiteX200" fmla="*/ 9799 w 10000"/>
                <a:gd name="connsiteY200" fmla="*/ 4659 h 10000"/>
                <a:gd name="connsiteX201" fmla="*/ 9816 w 10000"/>
                <a:gd name="connsiteY201" fmla="*/ 4659 h 10000"/>
                <a:gd name="connsiteX202" fmla="*/ 9816 w 10000"/>
                <a:gd name="connsiteY202" fmla="*/ 4659 h 10000"/>
                <a:gd name="connsiteX203" fmla="*/ 9816 w 10000"/>
                <a:gd name="connsiteY203" fmla="*/ 4659 h 10000"/>
                <a:gd name="connsiteX204" fmla="*/ 9816 w 10000"/>
                <a:gd name="connsiteY204" fmla="*/ 4659 h 10000"/>
                <a:gd name="connsiteX205" fmla="*/ 9816 w 10000"/>
                <a:gd name="connsiteY205" fmla="*/ 4646 h 10000"/>
                <a:gd name="connsiteX206" fmla="*/ 9816 w 10000"/>
                <a:gd name="connsiteY206" fmla="*/ 4646 h 10000"/>
                <a:gd name="connsiteX207" fmla="*/ 9816 w 10000"/>
                <a:gd name="connsiteY207" fmla="*/ 4646 h 10000"/>
                <a:gd name="connsiteX208" fmla="*/ 9816 w 10000"/>
                <a:gd name="connsiteY208" fmla="*/ 4646 h 10000"/>
                <a:gd name="connsiteX209" fmla="*/ 9816 w 10000"/>
                <a:gd name="connsiteY209" fmla="*/ 4646 h 10000"/>
                <a:gd name="connsiteX210" fmla="*/ 9816 w 10000"/>
                <a:gd name="connsiteY210" fmla="*/ 4646 h 10000"/>
                <a:gd name="connsiteX211" fmla="*/ 9816 w 10000"/>
                <a:gd name="connsiteY211" fmla="*/ 4646 h 10000"/>
                <a:gd name="connsiteX212" fmla="*/ 9816 w 10000"/>
                <a:gd name="connsiteY212" fmla="*/ 4646 h 10000"/>
                <a:gd name="connsiteX213" fmla="*/ 9816 w 10000"/>
                <a:gd name="connsiteY213" fmla="*/ 4646 h 10000"/>
                <a:gd name="connsiteX214" fmla="*/ 9816 w 10000"/>
                <a:gd name="connsiteY214" fmla="*/ 4646 h 10000"/>
                <a:gd name="connsiteX215" fmla="*/ 9843 w 10000"/>
                <a:gd name="connsiteY215" fmla="*/ 4583 h 10000"/>
                <a:gd name="connsiteX216" fmla="*/ 9886 w 10000"/>
                <a:gd name="connsiteY216" fmla="*/ 4495 h 10000"/>
                <a:gd name="connsiteX217" fmla="*/ 9921 w 10000"/>
                <a:gd name="connsiteY217" fmla="*/ 4369 h 10000"/>
                <a:gd name="connsiteX218" fmla="*/ 9948 w 10000"/>
                <a:gd name="connsiteY218" fmla="*/ 4217 h 10000"/>
                <a:gd name="connsiteX219" fmla="*/ 9983 w 10000"/>
                <a:gd name="connsiteY219" fmla="*/ 4040 h 10000"/>
                <a:gd name="connsiteX220" fmla="*/ 10000 w 10000"/>
                <a:gd name="connsiteY220" fmla="*/ 3851 h 10000"/>
                <a:gd name="connsiteX221" fmla="*/ 10000 w 10000"/>
                <a:gd name="connsiteY221" fmla="*/ 3649 h 10000"/>
                <a:gd name="connsiteX222" fmla="*/ 10000 w 10000"/>
                <a:gd name="connsiteY222" fmla="*/ 3460 h 10000"/>
                <a:gd name="connsiteX223" fmla="*/ 9983 w 10000"/>
                <a:gd name="connsiteY223" fmla="*/ 3258 h 10000"/>
                <a:gd name="connsiteX224" fmla="*/ 9939 w 10000"/>
                <a:gd name="connsiteY224" fmla="*/ 3068 h 10000"/>
                <a:gd name="connsiteX225" fmla="*/ 9886 w 10000"/>
                <a:gd name="connsiteY225" fmla="*/ 2904 h 10000"/>
                <a:gd name="connsiteX226" fmla="*/ 9843 w 10000"/>
                <a:gd name="connsiteY226" fmla="*/ 2816 h 10000"/>
                <a:gd name="connsiteX227" fmla="*/ 9799 w 10000"/>
                <a:gd name="connsiteY227" fmla="*/ 2753 h 10000"/>
                <a:gd name="connsiteX228" fmla="*/ 9755 w 10000"/>
                <a:gd name="connsiteY228" fmla="*/ 2677 h 10000"/>
                <a:gd name="connsiteX229" fmla="*/ 9694 w 10000"/>
                <a:gd name="connsiteY229" fmla="*/ 2614 h 10000"/>
                <a:gd name="connsiteX230" fmla="*/ 9633 w 10000"/>
                <a:gd name="connsiteY230" fmla="*/ 2551 h 10000"/>
                <a:gd name="connsiteX231" fmla="*/ 9571 w 10000"/>
                <a:gd name="connsiteY231" fmla="*/ 2500 h 10000"/>
                <a:gd name="connsiteX232" fmla="*/ 9484 w 10000"/>
                <a:gd name="connsiteY232" fmla="*/ 2475 h 10000"/>
                <a:gd name="connsiteX233" fmla="*/ 9396 w 10000"/>
                <a:gd name="connsiteY233" fmla="*/ 2449 h 10000"/>
                <a:gd name="connsiteX234" fmla="*/ 9300 w 10000"/>
                <a:gd name="connsiteY234" fmla="*/ 2424 h 10000"/>
                <a:gd name="connsiteX235" fmla="*/ 9195 w 10000"/>
                <a:gd name="connsiteY235" fmla="*/ 2424 h 10000"/>
                <a:gd name="connsiteX236" fmla="*/ 9195 w 10000"/>
                <a:gd name="connsiteY236" fmla="*/ 2424 h 10000"/>
                <a:gd name="connsiteX237" fmla="*/ 9195 w 10000"/>
                <a:gd name="connsiteY237" fmla="*/ 2424 h 10000"/>
                <a:gd name="connsiteX238" fmla="*/ 9195 w 10000"/>
                <a:gd name="connsiteY238" fmla="*/ 2424 h 10000"/>
                <a:gd name="connsiteX239" fmla="*/ 9195 w 10000"/>
                <a:gd name="connsiteY239" fmla="*/ 2424 h 10000"/>
                <a:gd name="connsiteX240" fmla="*/ 9195 w 10000"/>
                <a:gd name="connsiteY240" fmla="*/ 2424 h 10000"/>
                <a:gd name="connsiteX241" fmla="*/ 9081 w 10000"/>
                <a:gd name="connsiteY241" fmla="*/ 2424 h 10000"/>
                <a:gd name="connsiteX242" fmla="*/ 8941 w 10000"/>
                <a:gd name="connsiteY242" fmla="*/ 2462 h 10000"/>
                <a:gd name="connsiteX243" fmla="*/ 8801 w 10000"/>
                <a:gd name="connsiteY243" fmla="*/ 2487 h 10000"/>
                <a:gd name="connsiteX244" fmla="*/ 8644 w 10000"/>
                <a:gd name="connsiteY244" fmla="*/ 2551 h 10000"/>
                <a:gd name="connsiteX245" fmla="*/ 8644 w 10000"/>
                <a:gd name="connsiteY245" fmla="*/ 2551 h 10000"/>
                <a:gd name="connsiteX246" fmla="*/ 8635 w 10000"/>
                <a:gd name="connsiteY246" fmla="*/ 2551 h 10000"/>
                <a:gd name="connsiteX247" fmla="*/ 8635 w 10000"/>
                <a:gd name="connsiteY247" fmla="*/ 2551 h 10000"/>
                <a:gd name="connsiteX248" fmla="*/ 8626 w 10000"/>
                <a:gd name="connsiteY248" fmla="*/ 2551 h 10000"/>
                <a:gd name="connsiteX249" fmla="*/ 8626 w 10000"/>
                <a:gd name="connsiteY249" fmla="*/ 2551 h 10000"/>
                <a:gd name="connsiteX250" fmla="*/ 8443 w 10000"/>
                <a:gd name="connsiteY250" fmla="*/ 2614 h 10000"/>
                <a:gd name="connsiteX251" fmla="*/ 8276 w 10000"/>
                <a:gd name="connsiteY251" fmla="*/ 2664 h 10000"/>
                <a:gd name="connsiteX252" fmla="*/ 8110 w 10000"/>
                <a:gd name="connsiteY252" fmla="*/ 2689 h 10000"/>
                <a:gd name="connsiteX253" fmla="*/ 7979 w 10000"/>
                <a:gd name="connsiteY253" fmla="*/ 2689 h 10000"/>
                <a:gd name="connsiteX254" fmla="*/ 7979 w 10000"/>
                <a:gd name="connsiteY254" fmla="*/ 2689 h 10000"/>
                <a:gd name="connsiteX255" fmla="*/ 7979 w 10000"/>
                <a:gd name="connsiteY255" fmla="*/ 2689 h 10000"/>
                <a:gd name="connsiteX256" fmla="*/ 7979 w 10000"/>
                <a:gd name="connsiteY256" fmla="*/ 2689 h 10000"/>
                <a:gd name="connsiteX257" fmla="*/ 7979 w 10000"/>
                <a:gd name="connsiteY257" fmla="*/ 2689 h 10000"/>
                <a:gd name="connsiteX258" fmla="*/ 7979 w 10000"/>
                <a:gd name="connsiteY258" fmla="*/ 2689 h 10000"/>
                <a:gd name="connsiteX259" fmla="*/ 7979 w 10000"/>
                <a:gd name="connsiteY259" fmla="*/ 2689 h 10000"/>
                <a:gd name="connsiteX260" fmla="*/ 7979 w 10000"/>
                <a:gd name="connsiteY260" fmla="*/ 2689 h 10000"/>
                <a:gd name="connsiteX261" fmla="*/ 7848 w 10000"/>
                <a:gd name="connsiteY261" fmla="*/ 2689 h 10000"/>
                <a:gd name="connsiteX262" fmla="*/ 7743 w 10000"/>
                <a:gd name="connsiteY262" fmla="*/ 2677 h 10000"/>
                <a:gd name="connsiteX263" fmla="*/ 7638 w 10000"/>
                <a:gd name="connsiteY263" fmla="*/ 2626 h 10000"/>
                <a:gd name="connsiteX264" fmla="*/ 7542 w 10000"/>
                <a:gd name="connsiteY264" fmla="*/ 2601 h 10000"/>
                <a:gd name="connsiteX265" fmla="*/ 7454 w 10000"/>
                <a:gd name="connsiteY265" fmla="*/ 2538 h 10000"/>
                <a:gd name="connsiteX266" fmla="*/ 7375 w 10000"/>
                <a:gd name="connsiteY266" fmla="*/ 2475 h 10000"/>
                <a:gd name="connsiteX267" fmla="*/ 7297 w 10000"/>
                <a:gd name="connsiteY267" fmla="*/ 2399 h 10000"/>
                <a:gd name="connsiteX268" fmla="*/ 7235 w 10000"/>
                <a:gd name="connsiteY268" fmla="*/ 2323 h 10000"/>
                <a:gd name="connsiteX269" fmla="*/ 7174 w 10000"/>
                <a:gd name="connsiteY269" fmla="*/ 2235 h 10000"/>
                <a:gd name="connsiteX270" fmla="*/ 7113 w 10000"/>
                <a:gd name="connsiteY270" fmla="*/ 2134 h 10000"/>
                <a:gd name="connsiteX271" fmla="*/ 7008 w 10000"/>
                <a:gd name="connsiteY271" fmla="*/ 1944 h 10000"/>
                <a:gd name="connsiteX272" fmla="*/ 6929 w 10000"/>
                <a:gd name="connsiteY272" fmla="*/ 1730 h 10000"/>
                <a:gd name="connsiteX273" fmla="*/ 6850 w 10000"/>
                <a:gd name="connsiteY273" fmla="*/ 1515 h 10000"/>
                <a:gd name="connsiteX274" fmla="*/ 6850 w 10000"/>
                <a:gd name="connsiteY274" fmla="*/ 1515 h 10000"/>
                <a:gd name="connsiteX275" fmla="*/ 6842 w 10000"/>
                <a:gd name="connsiteY275" fmla="*/ 1490 h 10000"/>
                <a:gd name="connsiteX276" fmla="*/ 6842 w 10000"/>
                <a:gd name="connsiteY276" fmla="*/ 1490 h 10000"/>
                <a:gd name="connsiteX277" fmla="*/ 6842 w 10000"/>
                <a:gd name="connsiteY277" fmla="*/ 1477 h 10000"/>
                <a:gd name="connsiteX278" fmla="*/ 6842 w 10000"/>
                <a:gd name="connsiteY278" fmla="*/ 1477 h 10000"/>
                <a:gd name="connsiteX279" fmla="*/ 6842 w 10000"/>
                <a:gd name="connsiteY279" fmla="*/ 1477 h 10000"/>
                <a:gd name="connsiteX280" fmla="*/ 6798 w 10000"/>
                <a:gd name="connsiteY280" fmla="*/ 1338 h 10000"/>
                <a:gd name="connsiteX281" fmla="*/ 6780 w 10000"/>
                <a:gd name="connsiteY281" fmla="*/ 1162 h 10000"/>
                <a:gd name="connsiteX282" fmla="*/ 6754 w 10000"/>
                <a:gd name="connsiteY282" fmla="*/ 947 h 10000"/>
                <a:gd name="connsiteX283" fmla="*/ 6754 w 10000"/>
                <a:gd name="connsiteY283" fmla="*/ 720 h 10000"/>
                <a:gd name="connsiteX284" fmla="*/ 6754 w 10000"/>
                <a:gd name="connsiteY284" fmla="*/ 720 h 10000"/>
                <a:gd name="connsiteX285" fmla="*/ 6763 w 10000"/>
                <a:gd name="connsiteY285" fmla="*/ 366 h 10000"/>
                <a:gd name="connsiteX286" fmla="*/ 6789 w 10000"/>
                <a:gd name="connsiteY286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167 w 10000"/>
                <a:gd name="connsiteY58" fmla="*/ 6212 h 10000"/>
                <a:gd name="connsiteX59" fmla="*/ 3167 w 10000"/>
                <a:gd name="connsiteY59" fmla="*/ 6212 h 10000"/>
                <a:gd name="connsiteX60" fmla="*/ 3176 w 10000"/>
                <a:gd name="connsiteY60" fmla="*/ 6212 h 10000"/>
                <a:gd name="connsiteX61" fmla="*/ 2883 w 10000"/>
                <a:gd name="connsiteY61" fmla="*/ 5451 h 10000"/>
                <a:gd name="connsiteX62" fmla="*/ 3342 w 10000"/>
                <a:gd name="connsiteY62" fmla="*/ 6162 h 10000"/>
                <a:gd name="connsiteX63" fmla="*/ 3473 w 10000"/>
                <a:gd name="connsiteY63" fmla="*/ 6136 h 10000"/>
                <a:gd name="connsiteX64" fmla="*/ 3613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736 w 10000"/>
                <a:gd name="connsiteY68" fmla="*/ 6124 h 10000"/>
                <a:gd name="connsiteX69" fmla="*/ 3736 w 10000"/>
                <a:gd name="connsiteY69" fmla="*/ 6124 h 10000"/>
                <a:gd name="connsiteX70" fmla="*/ 3736 w 10000"/>
                <a:gd name="connsiteY70" fmla="*/ 6124 h 10000"/>
                <a:gd name="connsiteX71" fmla="*/ 3736 w 10000"/>
                <a:gd name="connsiteY71" fmla="*/ 6124 h 10000"/>
                <a:gd name="connsiteX72" fmla="*/ 3841 w 10000"/>
                <a:gd name="connsiteY72" fmla="*/ 6124 h 10000"/>
                <a:gd name="connsiteX73" fmla="*/ 3937 w 10000"/>
                <a:gd name="connsiteY73" fmla="*/ 6136 h 10000"/>
                <a:gd name="connsiteX74" fmla="*/ 4016 w 10000"/>
                <a:gd name="connsiteY74" fmla="*/ 6187 h 10000"/>
                <a:gd name="connsiteX75" fmla="*/ 4086 w 10000"/>
                <a:gd name="connsiteY75" fmla="*/ 6225 h 10000"/>
                <a:gd name="connsiteX76" fmla="*/ 4147 w 10000"/>
                <a:gd name="connsiteY76" fmla="*/ 6275 h 10000"/>
                <a:gd name="connsiteX77" fmla="*/ 4191 w 10000"/>
                <a:gd name="connsiteY77" fmla="*/ 6351 h 10000"/>
                <a:gd name="connsiteX78" fmla="*/ 4217 w 10000"/>
                <a:gd name="connsiteY78" fmla="*/ 6427 h 10000"/>
                <a:gd name="connsiteX79" fmla="*/ 4252 w 10000"/>
                <a:gd name="connsiteY79" fmla="*/ 6515 h 10000"/>
                <a:gd name="connsiteX80" fmla="*/ 4261 w 10000"/>
                <a:gd name="connsiteY80" fmla="*/ 6616 h 10000"/>
                <a:gd name="connsiteX81" fmla="*/ 4269 w 10000"/>
                <a:gd name="connsiteY81" fmla="*/ 6717 h 10000"/>
                <a:gd name="connsiteX82" fmla="*/ 4269 w 10000"/>
                <a:gd name="connsiteY82" fmla="*/ 6843 h 10000"/>
                <a:gd name="connsiteX83" fmla="*/ 4261 w 10000"/>
                <a:gd name="connsiteY83" fmla="*/ 6957 h 10000"/>
                <a:gd name="connsiteX84" fmla="*/ 4217 w 10000"/>
                <a:gd name="connsiteY84" fmla="*/ 7235 h 10000"/>
                <a:gd name="connsiteX85" fmla="*/ 4164 w 10000"/>
                <a:gd name="connsiteY85" fmla="*/ 7551 h 10000"/>
                <a:gd name="connsiteX86" fmla="*/ 4164 w 10000"/>
                <a:gd name="connsiteY86" fmla="*/ 7551 h 10000"/>
                <a:gd name="connsiteX87" fmla="*/ 4156 w 10000"/>
                <a:gd name="connsiteY87" fmla="*/ 7551 h 10000"/>
                <a:gd name="connsiteX88" fmla="*/ 4156 w 10000"/>
                <a:gd name="connsiteY88" fmla="*/ 7551 h 10000"/>
                <a:gd name="connsiteX89" fmla="*/ 4156 w 10000"/>
                <a:gd name="connsiteY89" fmla="*/ 7563 h 10000"/>
                <a:gd name="connsiteX90" fmla="*/ 4156 w 10000"/>
                <a:gd name="connsiteY90" fmla="*/ 7563 h 10000"/>
                <a:gd name="connsiteX91" fmla="*/ 4156 w 10000"/>
                <a:gd name="connsiteY91" fmla="*/ 7563 h 10000"/>
                <a:gd name="connsiteX92" fmla="*/ 4156 w 10000"/>
                <a:gd name="connsiteY92" fmla="*/ 7563 h 10000"/>
                <a:gd name="connsiteX93" fmla="*/ 4156 w 10000"/>
                <a:gd name="connsiteY93" fmla="*/ 7576 h 10000"/>
                <a:gd name="connsiteX94" fmla="*/ 4156 w 10000"/>
                <a:gd name="connsiteY94" fmla="*/ 7576 h 10000"/>
                <a:gd name="connsiteX95" fmla="*/ 4156 w 10000"/>
                <a:gd name="connsiteY95" fmla="*/ 7576 h 10000"/>
                <a:gd name="connsiteX96" fmla="*/ 4156 w 10000"/>
                <a:gd name="connsiteY96" fmla="*/ 7576 h 10000"/>
                <a:gd name="connsiteX97" fmla="*/ 4156 w 10000"/>
                <a:gd name="connsiteY97" fmla="*/ 7588 h 10000"/>
                <a:gd name="connsiteX98" fmla="*/ 4156 w 10000"/>
                <a:gd name="connsiteY98" fmla="*/ 7588 h 10000"/>
                <a:gd name="connsiteX99" fmla="*/ 4156 w 10000"/>
                <a:gd name="connsiteY99" fmla="*/ 7588 h 10000"/>
                <a:gd name="connsiteX100" fmla="*/ 4156 w 10000"/>
                <a:gd name="connsiteY100" fmla="*/ 7588 h 10000"/>
                <a:gd name="connsiteX101" fmla="*/ 4147 w 10000"/>
                <a:gd name="connsiteY101" fmla="*/ 7601 h 10000"/>
                <a:gd name="connsiteX102" fmla="*/ 4147 w 10000"/>
                <a:gd name="connsiteY102" fmla="*/ 7601 h 10000"/>
                <a:gd name="connsiteX103" fmla="*/ 4147 w 10000"/>
                <a:gd name="connsiteY103" fmla="*/ 7601 h 10000"/>
                <a:gd name="connsiteX104" fmla="*/ 4147 w 10000"/>
                <a:gd name="connsiteY104" fmla="*/ 7601 h 10000"/>
                <a:gd name="connsiteX105" fmla="*/ 4147 w 10000"/>
                <a:gd name="connsiteY105" fmla="*/ 7601 h 10000"/>
                <a:gd name="connsiteX106" fmla="*/ 4147 w 10000"/>
                <a:gd name="connsiteY106" fmla="*/ 7601 h 10000"/>
                <a:gd name="connsiteX107" fmla="*/ 4103 w 10000"/>
                <a:gd name="connsiteY107" fmla="*/ 7803 h 10000"/>
                <a:gd name="connsiteX108" fmla="*/ 4068 w 10000"/>
                <a:gd name="connsiteY108" fmla="*/ 8005 h 10000"/>
                <a:gd name="connsiteX109" fmla="*/ 4051 w 10000"/>
                <a:gd name="connsiteY109" fmla="*/ 8207 h 10000"/>
                <a:gd name="connsiteX110" fmla="*/ 4024 w 10000"/>
                <a:gd name="connsiteY110" fmla="*/ 8422 h 10000"/>
                <a:gd name="connsiteX111" fmla="*/ 4016 w 10000"/>
                <a:gd name="connsiteY111" fmla="*/ 8611 h 10000"/>
                <a:gd name="connsiteX112" fmla="*/ 4016 w 10000"/>
                <a:gd name="connsiteY112" fmla="*/ 8813 h 10000"/>
                <a:gd name="connsiteX113" fmla="*/ 4024 w 10000"/>
                <a:gd name="connsiteY113" fmla="*/ 9003 h 10000"/>
                <a:gd name="connsiteX114" fmla="*/ 4051 w 10000"/>
                <a:gd name="connsiteY114" fmla="*/ 9179 h 10000"/>
                <a:gd name="connsiteX115" fmla="*/ 4086 w 10000"/>
                <a:gd name="connsiteY115" fmla="*/ 9356 h 10000"/>
                <a:gd name="connsiteX116" fmla="*/ 4121 w 10000"/>
                <a:gd name="connsiteY116" fmla="*/ 9508 h 10000"/>
                <a:gd name="connsiteX117" fmla="*/ 4191 w 10000"/>
                <a:gd name="connsiteY117" fmla="*/ 9646 h 10000"/>
                <a:gd name="connsiteX118" fmla="*/ 4269 w 10000"/>
                <a:gd name="connsiteY118" fmla="*/ 9760 h 10000"/>
                <a:gd name="connsiteX119" fmla="*/ 4366 w 10000"/>
                <a:gd name="connsiteY119" fmla="*/ 9861 h 10000"/>
                <a:gd name="connsiteX120" fmla="*/ 4471 w 10000"/>
                <a:gd name="connsiteY120" fmla="*/ 9937 h 10000"/>
                <a:gd name="connsiteX121" fmla="*/ 4611 w 10000"/>
                <a:gd name="connsiteY121" fmla="*/ 9975 h 10000"/>
                <a:gd name="connsiteX122" fmla="*/ 4759 w 10000"/>
                <a:gd name="connsiteY122" fmla="*/ 10000 h 10000"/>
                <a:gd name="connsiteX123" fmla="*/ 4759 w 10000"/>
                <a:gd name="connsiteY123" fmla="*/ 10000 h 10000"/>
                <a:gd name="connsiteX124" fmla="*/ 4759 w 10000"/>
                <a:gd name="connsiteY124" fmla="*/ 10000 h 10000"/>
                <a:gd name="connsiteX125" fmla="*/ 4759 w 10000"/>
                <a:gd name="connsiteY125" fmla="*/ 10000 h 10000"/>
                <a:gd name="connsiteX126" fmla="*/ 4759 w 10000"/>
                <a:gd name="connsiteY126" fmla="*/ 10000 h 10000"/>
                <a:gd name="connsiteX127" fmla="*/ 4821 w 10000"/>
                <a:gd name="connsiteY127" fmla="*/ 10000 h 10000"/>
                <a:gd name="connsiteX128" fmla="*/ 4821 w 10000"/>
                <a:gd name="connsiteY128" fmla="*/ 10000 h 10000"/>
                <a:gd name="connsiteX129" fmla="*/ 5136 w 10000"/>
                <a:gd name="connsiteY129" fmla="*/ 9962 h 10000"/>
                <a:gd name="connsiteX130" fmla="*/ 5468 w 10000"/>
                <a:gd name="connsiteY130" fmla="*/ 9924 h 10000"/>
                <a:gd name="connsiteX131" fmla="*/ 6203 w 10000"/>
                <a:gd name="connsiteY131" fmla="*/ 9798 h 10000"/>
                <a:gd name="connsiteX132" fmla="*/ 6982 w 10000"/>
                <a:gd name="connsiteY132" fmla="*/ 9672 h 10000"/>
                <a:gd name="connsiteX133" fmla="*/ 7358 w 10000"/>
                <a:gd name="connsiteY133" fmla="*/ 9621 h 10000"/>
                <a:gd name="connsiteX134" fmla="*/ 7734 w 10000"/>
                <a:gd name="connsiteY134" fmla="*/ 9583 h 10000"/>
                <a:gd name="connsiteX135" fmla="*/ 7734 w 10000"/>
                <a:gd name="connsiteY135" fmla="*/ 9583 h 10000"/>
                <a:gd name="connsiteX136" fmla="*/ 7725 w 10000"/>
                <a:gd name="connsiteY136" fmla="*/ 9508 h 10000"/>
                <a:gd name="connsiteX137" fmla="*/ 7725 w 10000"/>
                <a:gd name="connsiteY137" fmla="*/ 9508 h 10000"/>
                <a:gd name="connsiteX138" fmla="*/ 7725 w 10000"/>
                <a:gd name="connsiteY138" fmla="*/ 9508 h 10000"/>
                <a:gd name="connsiteX139" fmla="*/ 7725 w 10000"/>
                <a:gd name="connsiteY139" fmla="*/ 9508 h 10000"/>
                <a:gd name="connsiteX140" fmla="*/ 7725 w 10000"/>
                <a:gd name="connsiteY140" fmla="*/ 9508 h 10000"/>
                <a:gd name="connsiteX141" fmla="*/ 7699 w 10000"/>
                <a:gd name="connsiteY141" fmla="*/ 9407 h 10000"/>
                <a:gd name="connsiteX142" fmla="*/ 7699 w 10000"/>
                <a:gd name="connsiteY142" fmla="*/ 9407 h 10000"/>
                <a:gd name="connsiteX143" fmla="*/ 7699 w 10000"/>
                <a:gd name="connsiteY143" fmla="*/ 9381 h 10000"/>
                <a:gd name="connsiteX144" fmla="*/ 7699 w 10000"/>
                <a:gd name="connsiteY144" fmla="*/ 9381 h 10000"/>
                <a:gd name="connsiteX145" fmla="*/ 7577 w 10000"/>
                <a:gd name="connsiteY145" fmla="*/ 8649 h 10000"/>
                <a:gd name="connsiteX146" fmla="*/ 7463 w 10000"/>
                <a:gd name="connsiteY146" fmla="*/ 7967 h 10000"/>
                <a:gd name="connsiteX147" fmla="*/ 7393 w 10000"/>
                <a:gd name="connsiteY147" fmla="*/ 7361 h 10000"/>
                <a:gd name="connsiteX148" fmla="*/ 7332 w 10000"/>
                <a:gd name="connsiteY148" fmla="*/ 6806 h 10000"/>
                <a:gd name="connsiteX149" fmla="*/ 7288 w 10000"/>
                <a:gd name="connsiteY149" fmla="*/ 6313 h 10000"/>
                <a:gd name="connsiteX150" fmla="*/ 7262 w 10000"/>
                <a:gd name="connsiteY150" fmla="*/ 5871 h 10000"/>
                <a:gd name="connsiteX151" fmla="*/ 7253 w 10000"/>
                <a:gd name="connsiteY151" fmla="*/ 5480 h 10000"/>
                <a:gd name="connsiteX152" fmla="*/ 7279 w 10000"/>
                <a:gd name="connsiteY152" fmla="*/ 5139 h 10000"/>
                <a:gd name="connsiteX153" fmla="*/ 7297 w 10000"/>
                <a:gd name="connsiteY153" fmla="*/ 4836 h 10000"/>
                <a:gd name="connsiteX154" fmla="*/ 7340 w 10000"/>
                <a:gd name="connsiteY154" fmla="*/ 4583 h 10000"/>
                <a:gd name="connsiteX155" fmla="*/ 7402 w 10000"/>
                <a:gd name="connsiteY155" fmla="*/ 4394 h 10000"/>
                <a:gd name="connsiteX156" fmla="*/ 7437 w 10000"/>
                <a:gd name="connsiteY156" fmla="*/ 4293 h 10000"/>
                <a:gd name="connsiteX157" fmla="*/ 7463 w 10000"/>
                <a:gd name="connsiteY157" fmla="*/ 4217 h 10000"/>
                <a:gd name="connsiteX158" fmla="*/ 7507 w 10000"/>
                <a:gd name="connsiteY158" fmla="*/ 4154 h 10000"/>
                <a:gd name="connsiteX159" fmla="*/ 7550 w 10000"/>
                <a:gd name="connsiteY159" fmla="*/ 4104 h 10000"/>
                <a:gd name="connsiteX160" fmla="*/ 7594 w 10000"/>
                <a:gd name="connsiteY160" fmla="*/ 4053 h 10000"/>
                <a:gd name="connsiteX161" fmla="*/ 7647 w 10000"/>
                <a:gd name="connsiteY161" fmla="*/ 4003 h 10000"/>
                <a:gd name="connsiteX162" fmla="*/ 7699 w 10000"/>
                <a:gd name="connsiteY162" fmla="*/ 3990 h 10000"/>
                <a:gd name="connsiteX163" fmla="*/ 7752 w 10000"/>
                <a:gd name="connsiteY163" fmla="*/ 3965 h 10000"/>
                <a:gd name="connsiteX164" fmla="*/ 7857 w 10000"/>
                <a:gd name="connsiteY164" fmla="*/ 3939 h 10000"/>
                <a:gd name="connsiteX165" fmla="*/ 7857 w 10000"/>
                <a:gd name="connsiteY165" fmla="*/ 3939 h 10000"/>
                <a:gd name="connsiteX166" fmla="*/ 7857 w 10000"/>
                <a:gd name="connsiteY166" fmla="*/ 3939 h 10000"/>
                <a:gd name="connsiteX167" fmla="*/ 7857 w 10000"/>
                <a:gd name="connsiteY167" fmla="*/ 3939 h 10000"/>
                <a:gd name="connsiteX168" fmla="*/ 7857 w 10000"/>
                <a:gd name="connsiteY168" fmla="*/ 3939 h 10000"/>
                <a:gd name="connsiteX169" fmla="*/ 7857 w 10000"/>
                <a:gd name="connsiteY169" fmla="*/ 3939 h 10000"/>
                <a:gd name="connsiteX170" fmla="*/ 7857 w 10000"/>
                <a:gd name="connsiteY170" fmla="*/ 3939 h 10000"/>
                <a:gd name="connsiteX171" fmla="*/ 7857 w 10000"/>
                <a:gd name="connsiteY171" fmla="*/ 3939 h 10000"/>
                <a:gd name="connsiteX172" fmla="*/ 7927 w 10000"/>
                <a:gd name="connsiteY172" fmla="*/ 3939 h 10000"/>
                <a:gd name="connsiteX173" fmla="*/ 7997 w 10000"/>
                <a:gd name="connsiteY173" fmla="*/ 3965 h 10000"/>
                <a:gd name="connsiteX174" fmla="*/ 8136 w 10000"/>
                <a:gd name="connsiteY174" fmla="*/ 4028 h 10000"/>
                <a:gd name="connsiteX175" fmla="*/ 8294 w 10000"/>
                <a:gd name="connsiteY175" fmla="*/ 4116 h 10000"/>
                <a:gd name="connsiteX176" fmla="*/ 8443 w 10000"/>
                <a:gd name="connsiteY176" fmla="*/ 4242 h 10000"/>
                <a:gd name="connsiteX177" fmla="*/ 8443 w 10000"/>
                <a:gd name="connsiteY177" fmla="*/ 4242 h 10000"/>
                <a:gd name="connsiteX178" fmla="*/ 8451 w 10000"/>
                <a:gd name="connsiteY178" fmla="*/ 4242 h 10000"/>
                <a:gd name="connsiteX179" fmla="*/ 8451 w 10000"/>
                <a:gd name="connsiteY179" fmla="*/ 4242 h 10000"/>
                <a:gd name="connsiteX180" fmla="*/ 8836 w 10000"/>
                <a:gd name="connsiteY180" fmla="*/ 4545 h 10000"/>
                <a:gd name="connsiteX181" fmla="*/ 8976 w 10000"/>
                <a:gd name="connsiteY181" fmla="*/ 4646 h 10000"/>
                <a:gd name="connsiteX182" fmla="*/ 9099 w 10000"/>
                <a:gd name="connsiteY182" fmla="*/ 4722 h 10000"/>
                <a:gd name="connsiteX183" fmla="*/ 9204 w 10000"/>
                <a:gd name="connsiteY183" fmla="*/ 4785 h 10000"/>
                <a:gd name="connsiteX184" fmla="*/ 9300 w 10000"/>
                <a:gd name="connsiteY184" fmla="*/ 4823 h 10000"/>
                <a:gd name="connsiteX185" fmla="*/ 9388 w 10000"/>
                <a:gd name="connsiteY185" fmla="*/ 4848 h 10000"/>
                <a:gd name="connsiteX186" fmla="*/ 9466 w 10000"/>
                <a:gd name="connsiteY186" fmla="*/ 4848 h 10000"/>
                <a:gd name="connsiteX187" fmla="*/ 9466 w 10000"/>
                <a:gd name="connsiteY187" fmla="*/ 4848 h 10000"/>
                <a:gd name="connsiteX188" fmla="*/ 9484 w 10000"/>
                <a:gd name="connsiteY188" fmla="*/ 4848 h 10000"/>
                <a:gd name="connsiteX189" fmla="*/ 9484 w 10000"/>
                <a:gd name="connsiteY189" fmla="*/ 4848 h 10000"/>
                <a:gd name="connsiteX190" fmla="*/ 9484 w 10000"/>
                <a:gd name="connsiteY190" fmla="*/ 4848 h 10000"/>
                <a:gd name="connsiteX191" fmla="*/ 9484 w 10000"/>
                <a:gd name="connsiteY191" fmla="*/ 4848 h 10000"/>
                <a:gd name="connsiteX192" fmla="*/ 9580 w 10000"/>
                <a:gd name="connsiteY192" fmla="*/ 4836 h 10000"/>
                <a:gd name="connsiteX193" fmla="*/ 9668 w 10000"/>
                <a:gd name="connsiteY193" fmla="*/ 4798 h 10000"/>
                <a:gd name="connsiteX194" fmla="*/ 9738 w 10000"/>
                <a:gd name="connsiteY194" fmla="*/ 4747 h 10000"/>
                <a:gd name="connsiteX195" fmla="*/ 9799 w 10000"/>
                <a:gd name="connsiteY195" fmla="*/ 4659 h 10000"/>
                <a:gd name="connsiteX196" fmla="*/ 9799 w 10000"/>
                <a:gd name="connsiteY196" fmla="*/ 4659 h 10000"/>
                <a:gd name="connsiteX197" fmla="*/ 9799 w 10000"/>
                <a:gd name="connsiteY197" fmla="*/ 4659 h 10000"/>
                <a:gd name="connsiteX198" fmla="*/ 9799 w 10000"/>
                <a:gd name="connsiteY198" fmla="*/ 4659 h 10000"/>
                <a:gd name="connsiteX199" fmla="*/ 9799 w 10000"/>
                <a:gd name="connsiteY199" fmla="*/ 4659 h 10000"/>
                <a:gd name="connsiteX200" fmla="*/ 9799 w 10000"/>
                <a:gd name="connsiteY200" fmla="*/ 4659 h 10000"/>
                <a:gd name="connsiteX201" fmla="*/ 9816 w 10000"/>
                <a:gd name="connsiteY201" fmla="*/ 4659 h 10000"/>
                <a:gd name="connsiteX202" fmla="*/ 9816 w 10000"/>
                <a:gd name="connsiteY202" fmla="*/ 4659 h 10000"/>
                <a:gd name="connsiteX203" fmla="*/ 9816 w 10000"/>
                <a:gd name="connsiteY203" fmla="*/ 4659 h 10000"/>
                <a:gd name="connsiteX204" fmla="*/ 9816 w 10000"/>
                <a:gd name="connsiteY204" fmla="*/ 4659 h 10000"/>
                <a:gd name="connsiteX205" fmla="*/ 9816 w 10000"/>
                <a:gd name="connsiteY205" fmla="*/ 4646 h 10000"/>
                <a:gd name="connsiteX206" fmla="*/ 9816 w 10000"/>
                <a:gd name="connsiteY206" fmla="*/ 4646 h 10000"/>
                <a:gd name="connsiteX207" fmla="*/ 9816 w 10000"/>
                <a:gd name="connsiteY207" fmla="*/ 4646 h 10000"/>
                <a:gd name="connsiteX208" fmla="*/ 9816 w 10000"/>
                <a:gd name="connsiteY208" fmla="*/ 4646 h 10000"/>
                <a:gd name="connsiteX209" fmla="*/ 9816 w 10000"/>
                <a:gd name="connsiteY209" fmla="*/ 4646 h 10000"/>
                <a:gd name="connsiteX210" fmla="*/ 9816 w 10000"/>
                <a:gd name="connsiteY210" fmla="*/ 4646 h 10000"/>
                <a:gd name="connsiteX211" fmla="*/ 9816 w 10000"/>
                <a:gd name="connsiteY211" fmla="*/ 4646 h 10000"/>
                <a:gd name="connsiteX212" fmla="*/ 9816 w 10000"/>
                <a:gd name="connsiteY212" fmla="*/ 4646 h 10000"/>
                <a:gd name="connsiteX213" fmla="*/ 9816 w 10000"/>
                <a:gd name="connsiteY213" fmla="*/ 4646 h 10000"/>
                <a:gd name="connsiteX214" fmla="*/ 9816 w 10000"/>
                <a:gd name="connsiteY214" fmla="*/ 4646 h 10000"/>
                <a:gd name="connsiteX215" fmla="*/ 9843 w 10000"/>
                <a:gd name="connsiteY215" fmla="*/ 4583 h 10000"/>
                <a:gd name="connsiteX216" fmla="*/ 9886 w 10000"/>
                <a:gd name="connsiteY216" fmla="*/ 4495 h 10000"/>
                <a:gd name="connsiteX217" fmla="*/ 9921 w 10000"/>
                <a:gd name="connsiteY217" fmla="*/ 4369 h 10000"/>
                <a:gd name="connsiteX218" fmla="*/ 9948 w 10000"/>
                <a:gd name="connsiteY218" fmla="*/ 4217 h 10000"/>
                <a:gd name="connsiteX219" fmla="*/ 9983 w 10000"/>
                <a:gd name="connsiteY219" fmla="*/ 4040 h 10000"/>
                <a:gd name="connsiteX220" fmla="*/ 10000 w 10000"/>
                <a:gd name="connsiteY220" fmla="*/ 3851 h 10000"/>
                <a:gd name="connsiteX221" fmla="*/ 10000 w 10000"/>
                <a:gd name="connsiteY221" fmla="*/ 3649 h 10000"/>
                <a:gd name="connsiteX222" fmla="*/ 10000 w 10000"/>
                <a:gd name="connsiteY222" fmla="*/ 3460 h 10000"/>
                <a:gd name="connsiteX223" fmla="*/ 9983 w 10000"/>
                <a:gd name="connsiteY223" fmla="*/ 3258 h 10000"/>
                <a:gd name="connsiteX224" fmla="*/ 9939 w 10000"/>
                <a:gd name="connsiteY224" fmla="*/ 3068 h 10000"/>
                <a:gd name="connsiteX225" fmla="*/ 9886 w 10000"/>
                <a:gd name="connsiteY225" fmla="*/ 2904 h 10000"/>
                <a:gd name="connsiteX226" fmla="*/ 9843 w 10000"/>
                <a:gd name="connsiteY226" fmla="*/ 2816 h 10000"/>
                <a:gd name="connsiteX227" fmla="*/ 9799 w 10000"/>
                <a:gd name="connsiteY227" fmla="*/ 2753 h 10000"/>
                <a:gd name="connsiteX228" fmla="*/ 9755 w 10000"/>
                <a:gd name="connsiteY228" fmla="*/ 2677 h 10000"/>
                <a:gd name="connsiteX229" fmla="*/ 9694 w 10000"/>
                <a:gd name="connsiteY229" fmla="*/ 2614 h 10000"/>
                <a:gd name="connsiteX230" fmla="*/ 9633 w 10000"/>
                <a:gd name="connsiteY230" fmla="*/ 2551 h 10000"/>
                <a:gd name="connsiteX231" fmla="*/ 9571 w 10000"/>
                <a:gd name="connsiteY231" fmla="*/ 2500 h 10000"/>
                <a:gd name="connsiteX232" fmla="*/ 9484 w 10000"/>
                <a:gd name="connsiteY232" fmla="*/ 2475 h 10000"/>
                <a:gd name="connsiteX233" fmla="*/ 9396 w 10000"/>
                <a:gd name="connsiteY233" fmla="*/ 2449 h 10000"/>
                <a:gd name="connsiteX234" fmla="*/ 9300 w 10000"/>
                <a:gd name="connsiteY234" fmla="*/ 2424 h 10000"/>
                <a:gd name="connsiteX235" fmla="*/ 9195 w 10000"/>
                <a:gd name="connsiteY235" fmla="*/ 2424 h 10000"/>
                <a:gd name="connsiteX236" fmla="*/ 9195 w 10000"/>
                <a:gd name="connsiteY236" fmla="*/ 2424 h 10000"/>
                <a:gd name="connsiteX237" fmla="*/ 9195 w 10000"/>
                <a:gd name="connsiteY237" fmla="*/ 2424 h 10000"/>
                <a:gd name="connsiteX238" fmla="*/ 9195 w 10000"/>
                <a:gd name="connsiteY238" fmla="*/ 2424 h 10000"/>
                <a:gd name="connsiteX239" fmla="*/ 9195 w 10000"/>
                <a:gd name="connsiteY239" fmla="*/ 2424 h 10000"/>
                <a:gd name="connsiteX240" fmla="*/ 9195 w 10000"/>
                <a:gd name="connsiteY240" fmla="*/ 2424 h 10000"/>
                <a:gd name="connsiteX241" fmla="*/ 9081 w 10000"/>
                <a:gd name="connsiteY241" fmla="*/ 2424 h 10000"/>
                <a:gd name="connsiteX242" fmla="*/ 8941 w 10000"/>
                <a:gd name="connsiteY242" fmla="*/ 2462 h 10000"/>
                <a:gd name="connsiteX243" fmla="*/ 8801 w 10000"/>
                <a:gd name="connsiteY243" fmla="*/ 2487 h 10000"/>
                <a:gd name="connsiteX244" fmla="*/ 8644 w 10000"/>
                <a:gd name="connsiteY244" fmla="*/ 2551 h 10000"/>
                <a:gd name="connsiteX245" fmla="*/ 8644 w 10000"/>
                <a:gd name="connsiteY245" fmla="*/ 2551 h 10000"/>
                <a:gd name="connsiteX246" fmla="*/ 8635 w 10000"/>
                <a:gd name="connsiteY246" fmla="*/ 2551 h 10000"/>
                <a:gd name="connsiteX247" fmla="*/ 8635 w 10000"/>
                <a:gd name="connsiteY247" fmla="*/ 2551 h 10000"/>
                <a:gd name="connsiteX248" fmla="*/ 8626 w 10000"/>
                <a:gd name="connsiteY248" fmla="*/ 2551 h 10000"/>
                <a:gd name="connsiteX249" fmla="*/ 8626 w 10000"/>
                <a:gd name="connsiteY249" fmla="*/ 2551 h 10000"/>
                <a:gd name="connsiteX250" fmla="*/ 8443 w 10000"/>
                <a:gd name="connsiteY250" fmla="*/ 2614 h 10000"/>
                <a:gd name="connsiteX251" fmla="*/ 8276 w 10000"/>
                <a:gd name="connsiteY251" fmla="*/ 2664 h 10000"/>
                <a:gd name="connsiteX252" fmla="*/ 8110 w 10000"/>
                <a:gd name="connsiteY252" fmla="*/ 2689 h 10000"/>
                <a:gd name="connsiteX253" fmla="*/ 7979 w 10000"/>
                <a:gd name="connsiteY253" fmla="*/ 2689 h 10000"/>
                <a:gd name="connsiteX254" fmla="*/ 7979 w 10000"/>
                <a:gd name="connsiteY254" fmla="*/ 2689 h 10000"/>
                <a:gd name="connsiteX255" fmla="*/ 7979 w 10000"/>
                <a:gd name="connsiteY255" fmla="*/ 2689 h 10000"/>
                <a:gd name="connsiteX256" fmla="*/ 7979 w 10000"/>
                <a:gd name="connsiteY256" fmla="*/ 2689 h 10000"/>
                <a:gd name="connsiteX257" fmla="*/ 7979 w 10000"/>
                <a:gd name="connsiteY257" fmla="*/ 2689 h 10000"/>
                <a:gd name="connsiteX258" fmla="*/ 7979 w 10000"/>
                <a:gd name="connsiteY258" fmla="*/ 2689 h 10000"/>
                <a:gd name="connsiteX259" fmla="*/ 7979 w 10000"/>
                <a:gd name="connsiteY259" fmla="*/ 2689 h 10000"/>
                <a:gd name="connsiteX260" fmla="*/ 7979 w 10000"/>
                <a:gd name="connsiteY260" fmla="*/ 2689 h 10000"/>
                <a:gd name="connsiteX261" fmla="*/ 7848 w 10000"/>
                <a:gd name="connsiteY261" fmla="*/ 2689 h 10000"/>
                <a:gd name="connsiteX262" fmla="*/ 7743 w 10000"/>
                <a:gd name="connsiteY262" fmla="*/ 2677 h 10000"/>
                <a:gd name="connsiteX263" fmla="*/ 7638 w 10000"/>
                <a:gd name="connsiteY263" fmla="*/ 2626 h 10000"/>
                <a:gd name="connsiteX264" fmla="*/ 7542 w 10000"/>
                <a:gd name="connsiteY264" fmla="*/ 2601 h 10000"/>
                <a:gd name="connsiteX265" fmla="*/ 7454 w 10000"/>
                <a:gd name="connsiteY265" fmla="*/ 2538 h 10000"/>
                <a:gd name="connsiteX266" fmla="*/ 7375 w 10000"/>
                <a:gd name="connsiteY266" fmla="*/ 2475 h 10000"/>
                <a:gd name="connsiteX267" fmla="*/ 7297 w 10000"/>
                <a:gd name="connsiteY267" fmla="*/ 2399 h 10000"/>
                <a:gd name="connsiteX268" fmla="*/ 7235 w 10000"/>
                <a:gd name="connsiteY268" fmla="*/ 2323 h 10000"/>
                <a:gd name="connsiteX269" fmla="*/ 7174 w 10000"/>
                <a:gd name="connsiteY269" fmla="*/ 2235 h 10000"/>
                <a:gd name="connsiteX270" fmla="*/ 7113 w 10000"/>
                <a:gd name="connsiteY270" fmla="*/ 2134 h 10000"/>
                <a:gd name="connsiteX271" fmla="*/ 7008 w 10000"/>
                <a:gd name="connsiteY271" fmla="*/ 1944 h 10000"/>
                <a:gd name="connsiteX272" fmla="*/ 6929 w 10000"/>
                <a:gd name="connsiteY272" fmla="*/ 1730 h 10000"/>
                <a:gd name="connsiteX273" fmla="*/ 6850 w 10000"/>
                <a:gd name="connsiteY273" fmla="*/ 1515 h 10000"/>
                <a:gd name="connsiteX274" fmla="*/ 6850 w 10000"/>
                <a:gd name="connsiteY274" fmla="*/ 1515 h 10000"/>
                <a:gd name="connsiteX275" fmla="*/ 6842 w 10000"/>
                <a:gd name="connsiteY275" fmla="*/ 1490 h 10000"/>
                <a:gd name="connsiteX276" fmla="*/ 6842 w 10000"/>
                <a:gd name="connsiteY276" fmla="*/ 1490 h 10000"/>
                <a:gd name="connsiteX277" fmla="*/ 6842 w 10000"/>
                <a:gd name="connsiteY277" fmla="*/ 1477 h 10000"/>
                <a:gd name="connsiteX278" fmla="*/ 6842 w 10000"/>
                <a:gd name="connsiteY278" fmla="*/ 1477 h 10000"/>
                <a:gd name="connsiteX279" fmla="*/ 6842 w 10000"/>
                <a:gd name="connsiteY279" fmla="*/ 1477 h 10000"/>
                <a:gd name="connsiteX280" fmla="*/ 6798 w 10000"/>
                <a:gd name="connsiteY280" fmla="*/ 1338 h 10000"/>
                <a:gd name="connsiteX281" fmla="*/ 6780 w 10000"/>
                <a:gd name="connsiteY281" fmla="*/ 1162 h 10000"/>
                <a:gd name="connsiteX282" fmla="*/ 6754 w 10000"/>
                <a:gd name="connsiteY282" fmla="*/ 947 h 10000"/>
                <a:gd name="connsiteX283" fmla="*/ 6754 w 10000"/>
                <a:gd name="connsiteY283" fmla="*/ 720 h 10000"/>
                <a:gd name="connsiteX284" fmla="*/ 6754 w 10000"/>
                <a:gd name="connsiteY284" fmla="*/ 720 h 10000"/>
                <a:gd name="connsiteX285" fmla="*/ 6763 w 10000"/>
                <a:gd name="connsiteY285" fmla="*/ 366 h 10000"/>
                <a:gd name="connsiteX286" fmla="*/ 6789 w 10000"/>
                <a:gd name="connsiteY286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167 w 10000"/>
                <a:gd name="connsiteY58" fmla="*/ 6212 h 10000"/>
                <a:gd name="connsiteX59" fmla="*/ 3167 w 10000"/>
                <a:gd name="connsiteY59" fmla="*/ 6212 h 10000"/>
                <a:gd name="connsiteX60" fmla="*/ 3176 w 10000"/>
                <a:gd name="connsiteY60" fmla="*/ 6212 h 10000"/>
                <a:gd name="connsiteX61" fmla="*/ 3342 w 10000"/>
                <a:gd name="connsiteY61" fmla="*/ 6162 h 10000"/>
                <a:gd name="connsiteX62" fmla="*/ 3473 w 10000"/>
                <a:gd name="connsiteY62" fmla="*/ 6136 h 10000"/>
                <a:gd name="connsiteX63" fmla="*/ 3613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736 w 10000"/>
                <a:gd name="connsiteY68" fmla="*/ 6124 h 10000"/>
                <a:gd name="connsiteX69" fmla="*/ 3736 w 10000"/>
                <a:gd name="connsiteY69" fmla="*/ 6124 h 10000"/>
                <a:gd name="connsiteX70" fmla="*/ 3736 w 10000"/>
                <a:gd name="connsiteY70" fmla="*/ 6124 h 10000"/>
                <a:gd name="connsiteX71" fmla="*/ 3841 w 10000"/>
                <a:gd name="connsiteY71" fmla="*/ 6124 h 10000"/>
                <a:gd name="connsiteX72" fmla="*/ 3937 w 10000"/>
                <a:gd name="connsiteY72" fmla="*/ 6136 h 10000"/>
                <a:gd name="connsiteX73" fmla="*/ 4016 w 10000"/>
                <a:gd name="connsiteY73" fmla="*/ 6187 h 10000"/>
                <a:gd name="connsiteX74" fmla="*/ 4086 w 10000"/>
                <a:gd name="connsiteY74" fmla="*/ 6225 h 10000"/>
                <a:gd name="connsiteX75" fmla="*/ 4147 w 10000"/>
                <a:gd name="connsiteY75" fmla="*/ 6275 h 10000"/>
                <a:gd name="connsiteX76" fmla="*/ 4191 w 10000"/>
                <a:gd name="connsiteY76" fmla="*/ 6351 h 10000"/>
                <a:gd name="connsiteX77" fmla="*/ 4217 w 10000"/>
                <a:gd name="connsiteY77" fmla="*/ 6427 h 10000"/>
                <a:gd name="connsiteX78" fmla="*/ 4252 w 10000"/>
                <a:gd name="connsiteY78" fmla="*/ 6515 h 10000"/>
                <a:gd name="connsiteX79" fmla="*/ 4261 w 10000"/>
                <a:gd name="connsiteY79" fmla="*/ 6616 h 10000"/>
                <a:gd name="connsiteX80" fmla="*/ 4269 w 10000"/>
                <a:gd name="connsiteY80" fmla="*/ 6717 h 10000"/>
                <a:gd name="connsiteX81" fmla="*/ 4269 w 10000"/>
                <a:gd name="connsiteY81" fmla="*/ 6843 h 10000"/>
                <a:gd name="connsiteX82" fmla="*/ 4261 w 10000"/>
                <a:gd name="connsiteY82" fmla="*/ 6957 h 10000"/>
                <a:gd name="connsiteX83" fmla="*/ 4217 w 10000"/>
                <a:gd name="connsiteY83" fmla="*/ 7235 h 10000"/>
                <a:gd name="connsiteX84" fmla="*/ 4164 w 10000"/>
                <a:gd name="connsiteY84" fmla="*/ 7551 h 10000"/>
                <a:gd name="connsiteX85" fmla="*/ 4164 w 10000"/>
                <a:gd name="connsiteY85" fmla="*/ 7551 h 10000"/>
                <a:gd name="connsiteX86" fmla="*/ 4156 w 10000"/>
                <a:gd name="connsiteY86" fmla="*/ 7551 h 10000"/>
                <a:gd name="connsiteX87" fmla="*/ 4156 w 10000"/>
                <a:gd name="connsiteY87" fmla="*/ 7551 h 10000"/>
                <a:gd name="connsiteX88" fmla="*/ 4156 w 10000"/>
                <a:gd name="connsiteY88" fmla="*/ 7563 h 10000"/>
                <a:gd name="connsiteX89" fmla="*/ 4156 w 10000"/>
                <a:gd name="connsiteY89" fmla="*/ 7563 h 10000"/>
                <a:gd name="connsiteX90" fmla="*/ 4156 w 10000"/>
                <a:gd name="connsiteY90" fmla="*/ 7563 h 10000"/>
                <a:gd name="connsiteX91" fmla="*/ 4156 w 10000"/>
                <a:gd name="connsiteY91" fmla="*/ 7563 h 10000"/>
                <a:gd name="connsiteX92" fmla="*/ 4156 w 10000"/>
                <a:gd name="connsiteY92" fmla="*/ 7576 h 10000"/>
                <a:gd name="connsiteX93" fmla="*/ 4156 w 10000"/>
                <a:gd name="connsiteY93" fmla="*/ 7576 h 10000"/>
                <a:gd name="connsiteX94" fmla="*/ 4156 w 10000"/>
                <a:gd name="connsiteY94" fmla="*/ 7576 h 10000"/>
                <a:gd name="connsiteX95" fmla="*/ 4156 w 10000"/>
                <a:gd name="connsiteY95" fmla="*/ 7576 h 10000"/>
                <a:gd name="connsiteX96" fmla="*/ 4156 w 10000"/>
                <a:gd name="connsiteY96" fmla="*/ 7588 h 10000"/>
                <a:gd name="connsiteX97" fmla="*/ 4156 w 10000"/>
                <a:gd name="connsiteY97" fmla="*/ 7588 h 10000"/>
                <a:gd name="connsiteX98" fmla="*/ 4156 w 10000"/>
                <a:gd name="connsiteY98" fmla="*/ 7588 h 10000"/>
                <a:gd name="connsiteX99" fmla="*/ 4156 w 10000"/>
                <a:gd name="connsiteY99" fmla="*/ 7588 h 10000"/>
                <a:gd name="connsiteX100" fmla="*/ 4147 w 10000"/>
                <a:gd name="connsiteY100" fmla="*/ 7601 h 10000"/>
                <a:gd name="connsiteX101" fmla="*/ 4147 w 10000"/>
                <a:gd name="connsiteY101" fmla="*/ 7601 h 10000"/>
                <a:gd name="connsiteX102" fmla="*/ 4147 w 10000"/>
                <a:gd name="connsiteY102" fmla="*/ 7601 h 10000"/>
                <a:gd name="connsiteX103" fmla="*/ 4147 w 10000"/>
                <a:gd name="connsiteY103" fmla="*/ 7601 h 10000"/>
                <a:gd name="connsiteX104" fmla="*/ 4147 w 10000"/>
                <a:gd name="connsiteY104" fmla="*/ 7601 h 10000"/>
                <a:gd name="connsiteX105" fmla="*/ 4147 w 10000"/>
                <a:gd name="connsiteY105" fmla="*/ 7601 h 10000"/>
                <a:gd name="connsiteX106" fmla="*/ 4103 w 10000"/>
                <a:gd name="connsiteY106" fmla="*/ 7803 h 10000"/>
                <a:gd name="connsiteX107" fmla="*/ 4068 w 10000"/>
                <a:gd name="connsiteY107" fmla="*/ 8005 h 10000"/>
                <a:gd name="connsiteX108" fmla="*/ 4051 w 10000"/>
                <a:gd name="connsiteY108" fmla="*/ 8207 h 10000"/>
                <a:gd name="connsiteX109" fmla="*/ 4024 w 10000"/>
                <a:gd name="connsiteY109" fmla="*/ 8422 h 10000"/>
                <a:gd name="connsiteX110" fmla="*/ 4016 w 10000"/>
                <a:gd name="connsiteY110" fmla="*/ 8611 h 10000"/>
                <a:gd name="connsiteX111" fmla="*/ 4016 w 10000"/>
                <a:gd name="connsiteY111" fmla="*/ 8813 h 10000"/>
                <a:gd name="connsiteX112" fmla="*/ 4024 w 10000"/>
                <a:gd name="connsiteY112" fmla="*/ 9003 h 10000"/>
                <a:gd name="connsiteX113" fmla="*/ 4051 w 10000"/>
                <a:gd name="connsiteY113" fmla="*/ 9179 h 10000"/>
                <a:gd name="connsiteX114" fmla="*/ 4086 w 10000"/>
                <a:gd name="connsiteY114" fmla="*/ 9356 h 10000"/>
                <a:gd name="connsiteX115" fmla="*/ 4121 w 10000"/>
                <a:gd name="connsiteY115" fmla="*/ 9508 h 10000"/>
                <a:gd name="connsiteX116" fmla="*/ 4191 w 10000"/>
                <a:gd name="connsiteY116" fmla="*/ 9646 h 10000"/>
                <a:gd name="connsiteX117" fmla="*/ 4269 w 10000"/>
                <a:gd name="connsiteY117" fmla="*/ 9760 h 10000"/>
                <a:gd name="connsiteX118" fmla="*/ 4366 w 10000"/>
                <a:gd name="connsiteY118" fmla="*/ 9861 h 10000"/>
                <a:gd name="connsiteX119" fmla="*/ 4471 w 10000"/>
                <a:gd name="connsiteY119" fmla="*/ 9937 h 10000"/>
                <a:gd name="connsiteX120" fmla="*/ 4611 w 10000"/>
                <a:gd name="connsiteY120" fmla="*/ 9975 h 10000"/>
                <a:gd name="connsiteX121" fmla="*/ 4759 w 10000"/>
                <a:gd name="connsiteY121" fmla="*/ 10000 h 10000"/>
                <a:gd name="connsiteX122" fmla="*/ 4759 w 10000"/>
                <a:gd name="connsiteY122" fmla="*/ 10000 h 10000"/>
                <a:gd name="connsiteX123" fmla="*/ 4759 w 10000"/>
                <a:gd name="connsiteY123" fmla="*/ 10000 h 10000"/>
                <a:gd name="connsiteX124" fmla="*/ 4759 w 10000"/>
                <a:gd name="connsiteY124" fmla="*/ 10000 h 10000"/>
                <a:gd name="connsiteX125" fmla="*/ 4759 w 10000"/>
                <a:gd name="connsiteY125" fmla="*/ 10000 h 10000"/>
                <a:gd name="connsiteX126" fmla="*/ 4821 w 10000"/>
                <a:gd name="connsiteY126" fmla="*/ 10000 h 10000"/>
                <a:gd name="connsiteX127" fmla="*/ 4821 w 10000"/>
                <a:gd name="connsiteY127" fmla="*/ 10000 h 10000"/>
                <a:gd name="connsiteX128" fmla="*/ 5136 w 10000"/>
                <a:gd name="connsiteY128" fmla="*/ 9962 h 10000"/>
                <a:gd name="connsiteX129" fmla="*/ 5468 w 10000"/>
                <a:gd name="connsiteY129" fmla="*/ 9924 h 10000"/>
                <a:gd name="connsiteX130" fmla="*/ 6203 w 10000"/>
                <a:gd name="connsiteY130" fmla="*/ 9798 h 10000"/>
                <a:gd name="connsiteX131" fmla="*/ 6982 w 10000"/>
                <a:gd name="connsiteY131" fmla="*/ 9672 h 10000"/>
                <a:gd name="connsiteX132" fmla="*/ 7358 w 10000"/>
                <a:gd name="connsiteY132" fmla="*/ 9621 h 10000"/>
                <a:gd name="connsiteX133" fmla="*/ 7734 w 10000"/>
                <a:gd name="connsiteY133" fmla="*/ 9583 h 10000"/>
                <a:gd name="connsiteX134" fmla="*/ 7734 w 10000"/>
                <a:gd name="connsiteY134" fmla="*/ 9583 h 10000"/>
                <a:gd name="connsiteX135" fmla="*/ 7725 w 10000"/>
                <a:gd name="connsiteY135" fmla="*/ 9508 h 10000"/>
                <a:gd name="connsiteX136" fmla="*/ 7725 w 10000"/>
                <a:gd name="connsiteY136" fmla="*/ 9508 h 10000"/>
                <a:gd name="connsiteX137" fmla="*/ 7725 w 10000"/>
                <a:gd name="connsiteY137" fmla="*/ 9508 h 10000"/>
                <a:gd name="connsiteX138" fmla="*/ 7725 w 10000"/>
                <a:gd name="connsiteY138" fmla="*/ 9508 h 10000"/>
                <a:gd name="connsiteX139" fmla="*/ 7725 w 10000"/>
                <a:gd name="connsiteY139" fmla="*/ 9508 h 10000"/>
                <a:gd name="connsiteX140" fmla="*/ 7699 w 10000"/>
                <a:gd name="connsiteY140" fmla="*/ 9407 h 10000"/>
                <a:gd name="connsiteX141" fmla="*/ 7699 w 10000"/>
                <a:gd name="connsiteY141" fmla="*/ 9407 h 10000"/>
                <a:gd name="connsiteX142" fmla="*/ 7699 w 10000"/>
                <a:gd name="connsiteY142" fmla="*/ 9381 h 10000"/>
                <a:gd name="connsiteX143" fmla="*/ 7699 w 10000"/>
                <a:gd name="connsiteY143" fmla="*/ 9381 h 10000"/>
                <a:gd name="connsiteX144" fmla="*/ 7577 w 10000"/>
                <a:gd name="connsiteY144" fmla="*/ 8649 h 10000"/>
                <a:gd name="connsiteX145" fmla="*/ 7463 w 10000"/>
                <a:gd name="connsiteY145" fmla="*/ 7967 h 10000"/>
                <a:gd name="connsiteX146" fmla="*/ 7393 w 10000"/>
                <a:gd name="connsiteY146" fmla="*/ 7361 h 10000"/>
                <a:gd name="connsiteX147" fmla="*/ 7332 w 10000"/>
                <a:gd name="connsiteY147" fmla="*/ 6806 h 10000"/>
                <a:gd name="connsiteX148" fmla="*/ 7288 w 10000"/>
                <a:gd name="connsiteY148" fmla="*/ 6313 h 10000"/>
                <a:gd name="connsiteX149" fmla="*/ 7262 w 10000"/>
                <a:gd name="connsiteY149" fmla="*/ 5871 h 10000"/>
                <a:gd name="connsiteX150" fmla="*/ 7253 w 10000"/>
                <a:gd name="connsiteY150" fmla="*/ 5480 h 10000"/>
                <a:gd name="connsiteX151" fmla="*/ 7279 w 10000"/>
                <a:gd name="connsiteY151" fmla="*/ 5139 h 10000"/>
                <a:gd name="connsiteX152" fmla="*/ 7297 w 10000"/>
                <a:gd name="connsiteY152" fmla="*/ 4836 h 10000"/>
                <a:gd name="connsiteX153" fmla="*/ 7340 w 10000"/>
                <a:gd name="connsiteY153" fmla="*/ 4583 h 10000"/>
                <a:gd name="connsiteX154" fmla="*/ 7402 w 10000"/>
                <a:gd name="connsiteY154" fmla="*/ 4394 h 10000"/>
                <a:gd name="connsiteX155" fmla="*/ 7437 w 10000"/>
                <a:gd name="connsiteY155" fmla="*/ 4293 h 10000"/>
                <a:gd name="connsiteX156" fmla="*/ 7463 w 10000"/>
                <a:gd name="connsiteY156" fmla="*/ 4217 h 10000"/>
                <a:gd name="connsiteX157" fmla="*/ 7507 w 10000"/>
                <a:gd name="connsiteY157" fmla="*/ 4154 h 10000"/>
                <a:gd name="connsiteX158" fmla="*/ 7550 w 10000"/>
                <a:gd name="connsiteY158" fmla="*/ 4104 h 10000"/>
                <a:gd name="connsiteX159" fmla="*/ 7594 w 10000"/>
                <a:gd name="connsiteY159" fmla="*/ 4053 h 10000"/>
                <a:gd name="connsiteX160" fmla="*/ 7647 w 10000"/>
                <a:gd name="connsiteY160" fmla="*/ 4003 h 10000"/>
                <a:gd name="connsiteX161" fmla="*/ 7699 w 10000"/>
                <a:gd name="connsiteY161" fmla="*/ 3990 h 10000"/>
                <a:gd name="connsiteX162" fmla="*/ 7752 w 10000"/>
                <a:gd name="connsiteY162" fmla="*/ 3965 h 10000"/>
                <a:gd name="connsiteX163" fmla="*/ 7857 w 10000"/>
                <a:gd name="connsiteY163" fmla="*/ 3939 h 10000"/>
                <a:gd name="connsiteX164" fmla="*/ 7857 w 10000"/>
                <a:gd name="connsiteY164" fmla="*/ 3939 h 10000"/>
                <a:gd name="connsiteX165" fmla="*/ 7857 w 10000"/>
                <a:gd name="connsiteY165" fmla="*/ 3939 h 10000"/>
                <a:gd name="connsiteX166" fmla="*/ 7857 w 10000"/>
                <a:gd name="connsiteY166" fmla="*/ 3939 h 10000"/>
                <a:gd name="connsiteX167" fmla="*/ 7857 w 10000"/>
                <a:gd name="connsiteY167" fmla="*/ 3939 h 10000"/>
                <a:gd name="connsiteX168" fmla="*/ 7857 w 10000"/>
                <a:gd name="connsiteY168" fmla="*/ 3939 h 10000"/>
                <a:gd name="connsiteX169" fmla="*/ 7857 w 10000"/>
                <a:gd name="connsiteY169" fmla="*/ 3939 h 10000"/>
                <a:gd name="connsiteX170" fmla="*/ 7857 w 10000"/>
                <a:gd name="connsiteY170" fmla="*/ 3939 h 10000"/>
                <a:gd name="connsiteX171" fmla="*/ 7927 w 10000"/>
                <a:gd name="connsiteY171" fmla="*/ 3939 h 10000"/>
                <a:gd name="connsiteX172" fmla="*/ 7997 w 10000"/>
                <a:gd name="connsiteY172" fmla="*/ 3965 h 10000"/>
                <a:gd name="connsiteX173" fmla="*/ 8136 w 10000"/>
                <a:gd name="connsiteY173" fmla="*/ 4028 h 10000"/>
                <a:gd name="connsiteX174" fmla="*/ 8294 w 10000"/>
                <a:gd name="connsiteY174" fmla="*/ 4116 h 10000"/>
                <a:gd name="connsiteX175" fmla="*/ 8443 w 10000"/>
                <a:gd name="connsiteY175" fmla="*/ 4242 h 10000"/>
                <a:gd name="connsiteX176" fmla="*/ 8443 w 10000"/>
                <a:gd name="connsiteY176" fmla="*/ 4242 h 10000"/>
                <a:gd name="connsiteX177" fmla="*/ 8451 w 10000"/>
                <a:gd name="connsiteY177" fmla="*/ 4242 h 10000"/>
                <a:gd name="connsiteX178" fmla="*/ 8451 w 10000"/>
                <a:gd name="connsiteY178" fmla="*/ 4242 h 10000"/>
                <a:gd name="connsiteX179" fmla="*/ 8836 w 10000"/>
                <a:gd name="connsiteY179" fmla="*/ 4545 h 10000"/>
                <a:gd name="connsiteX180" fmla="*/ 8976 w 10000"/>
                <a:gd name="connsiteY180" fmla="*/ 4646 h 10000"/>
                <a:gd name="connsiteX181" fmla="*/ 9099 w 10000"/>
                <a:gd name="connsiteY181" fmla="*/ 4722 h 10000"/>
                <a:gd name="connsiteX182" fmla="*/ 9204 w 10000"/>
                <a:gd name="connsiteY182" fmla="*/ 4785 h 10000"/>
                <a:gd name="connsiteX183" fmla="*/ 9300 w 10000"/>
                <a:gd name="connsiteY183" fmla="*/ 4823 h 10000"/>
                <a:gd name="connsiteX184" fmla="*/ 9388 w 10000"/>
                <a:gd name="connsiteY184" fmla="*/ 4848 h 10000"/>
                <a:gd name="connsiteX185" fmla="*/ 9466 w 10000"/>
                <a:gd name="connsiteY185" fmla="*/ 4848 h 10000"/>
                <a:gd name="connsiteX186" fmla="*/ 9466 w 10000"/>
                <a:gd name="connsiteY186" fmla="*/ 4848 h 10000"/>
                <a:gd name="connsiteX187" fmla="*/ 9484 w 10000"/>
                <a:gd name="connsiteY187" fmla="*/ 4848 h 10000"/>
                <a:gd name="connsiteX188" fmla="*/ 9484 w 10000"/>
                <a:gd name="connsiteY188" fmla="*/ 4848 h 10000"/>
                <a:gd name="connsiteX189" fmla="*/ 9484 w 10000"/>
                <a:gd name="connsiteY189" fmla="*/ 4848 h 10000"/>
                <a:gd name="connsiteX190" fmla="*/ 9484 w 10000"/>
                <a:gd name="connsiteY190" fmla="*/ 4848 h 10000"/>
                <a:gd name="connsiteX191" fmla="*/ 9580 w 10000"/>
                <a:gd name="connsiteY191" fmla="*/ 4836 h 10000"/>
                <a:gd name="connsiteX192" fmla="*/ 9668 w 10000"/>
                <a:gd name="connsiteY192" fmla="*/ 4798 h 10000"/>
                <a:gd name="connsiteX193" fmla="*/ 9738 w 10000"/>
                <a:gd name="connsiteY193" fmla="*/ 4747 h 10000"/>
                <a:gd name="connsiteX194" fmla="*/ 9799 w 10000"/>
                <a:gd name="connsiteY194" fmla="*/ 4659 h 10000"/>
                <a:gd name="connsiteX195" fmla="*/ 9799 w 10000"/>
                <a:gd name="connsiteY195" fmla="*/ 4659 h 10000"/>
                <a:gd name="connsiteX196" fmla="*/ 9799 w 10000"/>
                <a:gd name="connsiteY196" fmla="*/ 4659 h 10000"/>
                <a:gd name="connsiteX197" fmla="*/ 9799 w 10000"/>
                <a:gd name="connsiteY197" fmla="*/ 4659 h 10000"/>
                <a:gd name="connsiteX198" fmla="*/ 9799 w 10000"/>
                <a:gd name="connsiteY198" fmla="*/ 4659 h 10000"/>
                <a:gd name="connsiteX199" fmla="*/ 9799 w 10000"/>
                <a:gd name="connsiteY199" fmla="*/ 4659 h 10000"/>
                <a:gd name="connsiteX200" fmla="*/ 9816 w 10000"/>
                <a:gd name="connsiteY200" fmla="*/ 4659 h 10000"/>
                <a:gd name="connsiteX201" fmla="*/ 9816 w 10000"/>
                <a:gd name="connsiteY201" fmla="*/ 4659 h 10000"/>
                <a:gd name="connsiteX202" fmla="*/ 9816 w 10000"/>
                <a:gd name="connsiteY202" fmla="*/ 4659 h 10000"/>
                <a:gd name="connsiteX203" fmla="*/ 9816 w 10000"/>
                <a:gd name="connsiteY203" fmla="*/ 4659 h 10000"/>
                <a:gd name="connsiteX204" fmla="*/ 9816 w 10000"/>
                <a:gd name="connsiteY204" fmla="*/ 4646 h 10000"/>
                <a:gd name="connsiteX205" fmla="*/ 9816 w 10000"/>
                <a:gd name="connsiteY205" fmla="*/ 4646 h 10000"/>
                <a:gd name="connsiteX206" fmla="*/ 9816 w 10000"/>
                <a:gd name="connsiteY206" fmla="*/ 4646 h 10000"/>
                <a:gd name="connsiteX207" fmla="*/ 9816 w 10000"/>
                <a:gd name="connsiteY207" fmla="*/ 4646 h 10000"/>
                <a:gd name="connsiteX208" fmla="*/ 9816 w 10000"/>
                <a:gd name="connsiteY208" fmla="*/ 4646 h 10000"/>
                <a:gd name="connsiteX209" fmla="*/ 9816 w 10000"/>
                <a:gd name="connsiteY209" fmla="*/ 4646 h 10000"/>
                <a:gd name="connsiteX210" fmla="*/ 9816 w 10000"/>
                <a:gd name="connsiteY210" fmla="*/ 4646 h 10000"/>
                <a:gd name="connsiteX211" fmla="*/ 9816 w 10000"/>
                <a:gd name="connsiteY211" fmla="*/ 4646 h 10000"/>
                <a:gd name="connsiteX212" fmla="*/ 9816 w 10000"/>
                <a:gd name="connsiteY212" fmla="*/ 4646 h 10000"/>
                <a:gd name="connsiteX213" fmla="*/ 9816 w 10000"/>
                <a:gd name="connsiteY213" fmla="*/ 4646 h 10000"/>
                <a:gd name="connsiteX214" fmla="*/ 9843 w 10000"/>
                <a:gd name="connsiteY214" fmla="*/ 4583 h 10000"/>
                <a:gd name="connsiteX215" fmla="*/ 9886 w 10000"/>
                <a:gd name="connsiteY215" fmla="*/ 4495 h 10000"/>
                <a:gd name="connsiteX216" fmla="*/ 9921 w 10000"/>
                <a:gd name="connsiteY216" fmla="*/ 4369 h 10000"/>
                <a:gd name="connsiteX217" fmla="*/ 9948 w 10000"/>
                <a:gd name="connsiteY217" fmla="*/ 4217 h 10000"/>
                <a:gd name="connsiteX218" fmla="*/ 9983 w 10000"/>
                <a:gd name="connsiteY218" fmla="*/ 4040 h 10000"/>
                <a:gd name="connsiteX219" fmla="*/ 10000 w 10000"/>
                <a:gd name="connsiteY219" fmla="*/ 3851 h 10000"/>
                <a:gd name="connsiteX220" fmla="*/ 10000 w 10000"/>
                <a:gd name="connsiteY220" fmla="*/ 3649 h 10000"/>
                <a:gd name="connsiteX221" fmla="*/ 10000 w 10000"/>
                <a:gd name="connsiteY221" fmla="*/ 3460 h 10000"/>
                <a:gd name="connsiteX222" fmla="*/ 9983 w 10000"/>
                <a:gd name="connsiteY222" fmla="*/ 3258 h 10000"/>
                <a:gd name="connsiteX223" fmla="*/ 9939 w 10000"/>
                <a:gd name="connsiteY223" fmla="*/ 3068 h 10000"/>
                <a:gd name="connsiteX224" fmla="*/ 9886 w 10000"/>
                <a:gd name="connsiteY224" fmla="*/ 2904 h 10000"/>
                <a:gd name="connsiteX225" fmla="*/ 9843 w 10000"/>
                <a:gd name="connsiteY225" fmla="*/ 2816 h 10000"/>
                <a:gd name="connsiteX226" fmla="*/ 9799 w 10000"/>
                <a:gd name="connsiteY226" fmla="*/ 2753 h 10000"/>
                <a:gd name="connsiteX227" fmla="*/ 9755 w 10000"/>
                <a:gd name="connsiteY227" fmla="*/ 2677 h 10000"/>
                <a:gd name="connsiteX228" fmla="*/ 9694 w 10000"/>
                <a:gd name="connsiteY228" fmla="*/ 2614 h 10000"/>
                <a:gd name="connsiteX229" fmla="*/ 9633 w 10000"/>
                <a:gd name="connsiteY229" fmla="*/ 2551 h 10000"/>
                <a:gd name="connsiteX230" fmla="*/ 9571 w 10000"/>
                <a:gd name="connsiteY230" fmla="*/ 2500 h 10000"/>
                <a:gd name="connsiteX231" fmla="*/ 9484 w 10000"/>
                <a:gd name="connsiteY231" fmla="*/ 2475 h 10000"/>
                <a:gd name="connsiteX232" fmla="*/ 9396 w 10000"/>
                <a:gd name="connsiteY232" fmla="*/ 2449 h 10000"/>
                <a:gd name="connsiteX233" fmla="*/ 9300 w 10000"/>
                <a:gd name="connsiteY233" fmla="*/ 2424 h 10000"/>
                <a:gd name="connsiteX234" fmla="*/ 9195 w 10000"/>
                <a:gd name="connsiteY234" fmla="*/ 2424 h 10000"/>
                <a:gd name="connsiteX235" fmla="*/ 9195 w 10000"/>
                <a:gd name="connsiteY235" fmla="*/ 2424 h 10000"/>
                <a:gd name="connsiteX236" fmla="*/ 9195 w 10000"/>
                <a:gd name="connsiteY236" fmla="*/ 2424 h 10000"/>
                <a:gd name="connsiteX237" fmla="*/ 9195 w 10000"/>
                <a:gd name="connsiteY237" fmla="*/ 2424 h 10000"/>
                <a:gd name="connsiteX238" fmla="*/ 9195 w 10000"/>
                <a:gd name="connsiteY238" fmla="*/ 2424 h 10000"/>
                <a:gd name="connsiteX239" fmla="*/ 9195 w 10000"/>
                <a:gd name="connsiteY239" fmla="*/ 2424 h 10000"/>
                <a:gd name="connsiteX240" fmla="*/ 9081 w 10000"/>
                <a:gd name="connsiteY240" fmla="*/ 2424 h 10000"/>
                <a:gd name="connsiteX241" fmla="*/ 8941 w 10000"/>
                <a:gd name="connsiteY241" fmla="*/ 2462 h 10000"/>
                <a:gd name="connsiteX242" fmla="*/ 8801 w 10000"/>
                <a:gd name="connsiteY242" fmla="*/ 2487 h 10000"/>
                <a:gd name="connsiteX243" fmla="*/ 8644 w 10000"/>
                <a:gd name="connsiteY243" fmla="*/ 2551 h 10000"/>
                <a:gd name="connsiteX244" fmla="*/ 8644 w 10000"/>
                <a:gd name="connsiteY244" fmla="*/ 2551 h 10000"/>
                <a:gd name="connsiteX245" fmla="*/ 8635 w 10000"/>
                <a:gd name="connsiteY245" fmla="*/ 2551 h 10000"/>
                <a:gd name="connsiteX246" fmla="*/ 8635 w 10000"/>
                <a:gd name="connsiteY246" fmla="*/ 2551 h 10000"/>
                <a:gd name="connsiteX247" fmla="*/ 8626 w 10000"/>
                <a:gd name="connsiteY247" fmla="*/ 2551 h 10000"/>
                <a:gd name="connsiteX248" fmla="*/ 8626 w 10000"/>
                <a:gd name="connsiteY248" fmla="*/ 2551 h 10000"/>
                <a:gd name="connsiteX249" fmla="*/ 8443 w 10000"/>
                <a:gd name="connsiteY249" fmla="*/ 2614 h 10000"/>
                <a:gd name="connsiteX250" fmla="*/ 8276 w 10000"/>
                <a:gd name="connsiteY250" fmla="*/ 2664 h 10000"/>
                <a:gd name="connsiteX251" fmla="*/ 8110 w 10000"/>
                <a:gd name="connsiteY251" fmla="*/ 2689 h 10000"/>
                <a:gd name="connsiteX252" fmla="*/ 7979 w 10000"/>
                <a:gd name="connsiteY252" fmla="*/ 2689 h 10000"/>
                <a:gd name="connsiteX253" fmla="*/ 7979 w 10000"/>
                <a:gd name="connsiteY253" fmla="*/ 2689 h 10000"/>
                <a:gd name="connsiteX254" fmla="*/ 7979 w 10000"/>
                <a:gd name="connsiteY254" fmla="*/ 2689 h 10000"/>
                <a:gd name="connsiteX255" fmla="*/ 7979 w 10000"/>
                <a:gd name="connsiteY255" fmla="*/ 2689 h 10000"/>
                <a:gd name="connsiteX256" fmla="*/ 7979 w 10000"/>
                <a:gd name="connsiteY256" fmla="*/ 2689 h 10000"/>
                <a:gd name="connsiteX257" fmla="*/ 7979 w 10000"/>
                <a:gd name="connsiteY257" fmla="*/ 2689 h 10000"/>
                <a:gd name="connsiteX258" fmla="*/ 7979 w 10000"/>
                <a:gd name="connsiteY258" fmla="*/ 2689 h 10000"/>
                <a:gd name="connsiteX259" fmla="*/ 7979 w 10000"/>
                <a:gd name="connsiteY259" fmla="*/ 2689 h 10000"/>
                <a:gd name="connsiteX260" fmla="*/ 7848 w 10000"/>
                <a:gd name="connsiteY260" fmla="*/ 2689 h 10000"/>
                <a:gd name="connsiteX261" fmla="*/ 7743 w 10000"/>
                <a:gd name="connsiteY261" fmla="*/ 2677 h 10000"/>
                <a:gd name="connsiteX262" fmla="*/ 7638 w 10000"/>
                <a:gd name="connsiteY262" fmla="*/ 2626 h 10000"/>
                <a:gd name="connsiteX263" fmla="*/ 7542 w 10000"/>
                <a:gd name="connsiteY263" fmla="*/ 2601 h 10000"/>
                <a:gd name="connsiteX264" fmla="*/ 7454 w 10000"/>
                <a:gd name="connsiteY264" fmla="*/ 2538 h 10000"/>
                <a:gd name="connsiteX265" fmla="*/ 7375 w 10000"/>
                <a:gd name="connsiteY265" fmla="*/ 2475 h 10000"/>
                <a:gd name="connsiteX266" fmla="*/ 7297 w 10000"/>
                <a:gd name="connsiteY266" fmla="*/ 2399 h 10000"/>
                <a:gd name="connsiteX267" fmla="*/ 7235 w 10000"/>
                <a:gd name="connsiteY267" fmla="*/ 2323 h 10000"/>
                <a:gd name="connsiteX268" fmla="*/ 7174 w 10000"/>
                <a:gd name="connsiteY268" fmla="*/ 2235 h 10000"/>
                <a:gd name="connsiteX269" fmla="*/ 7113 w 10000"/>
                <a:gd name="connsiteY269" fmla="*/ 2134 h 10000"/>
                <a:gd name="connsiteX270" fmla="*/ 7008 w 10000"/>
                <a:gd name="connsiteY270" fmla="*/ 1944 h 10000"/>
                <a:gd name="connsiteX271" fmla="*/ 6929 w 10000"/>
                <a:gd name="connsiteY271" fmla="*/ 1730 h 10000"/>
                <a:gd name="connsiteX272" fmla="*/ 6850 w 10000"/>
                <a:gd name="connsiteY272" fmla="*/ 1515 h 10000"/>
                <a:gd name="connsiteX273" fmla="*/ 6850 w 10000"/>
                <a:gd name="connsiteY273" fmla="*/ 1515 h 10000"/>
                <a:gd name="connsiteX274" fmla="*/ 6842 w 10000"/>
                <a:gd name="connsiteY274" fmla="*/ 1490 h 10000"/>
                <a:gd name="connsiteX275" fmla="*/ 6842 w 10000"/>
                <a:gd name="connsiteY275" fmla="*/ 1490 h 10000"/>
                <a:gd name="connsiteX276" fmla="*/ 6842 w 10000"/>
                <a:gd name="connsiteY276" fmla="*/ 1477 h 10000"/>
                <a:gd name="connsiteX277" fmla="*/ 6842 w 10000"/>
                <a:gd name="connsiteY277" fmla="*/ 1477 h 10000"/>
                <a:gd name="connsiteX278" fmla="*/ 6842 w 10000"/>
                <a:gd name="connsiteY278" fmla="*/ 1477 h 10000"/>
                <a:gd name="connsiteX279" fmla="*/ 6798 w 10000"/>
                <a:gd name="connsiteY279" fmla="*/ 1338 h 10000"/>
                <a:gd name="connsiteX280" fmla="*/ 6780 w 10000"/>
                <a:gd name="connsiteY280" fmla="*/ 1162 h 10000"/>
                <a:gd name="connsiteX281" fmla="*/ 6754 w 10000"/>
                <a:gd name="connsiteY281" fmla="*/ 947 h 10000"/>
                <a:gd name="connsiteX282" fmla="*/ 6754 w 10000"/>
                <a:gd name="connsiteY282" fmla="*/ 720 h 10000"/>
                <a:gd name="connsiteX283" fmla="*/ 6754 w 10000"/>
                <a:gd name="connsiteY283" fmla="*/ 720 h 10000"/>
                <a:gd name="connsiteX284" fmla="*/ 6763 w 10000"/>
                <a:gd name="connsiteY284" fmla="*/ 366 h 10000"/>
                <a:gd name="connsiteX285" fmla="*/ 6789 w 10000"/>
                <a:gd name="connsiteY285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167 w 10000"/>
                <a:gd name="connsiteY58" fmla="*/ 6212 h 10000"/>
                <a:gd name="connsiteX59" fmla="*/ 3167 w 10000"/>
                <a:gd name="connsiteY59" fmla="*/ 6212 h 10000"/>
                <a:gd name="connsiteX60" fmla="*/ 3342 w 10000"/>
                <a:gd name="connsiteY60" fmla="*/ 6162 h 10000"/>
                <a:gd name="connsiteX61" fmla="*/ 3473 w 10000"/>
                <a:gd name="connsiteY61" fmla="*/ 6136 h 10000"/>
                <a:gd name="connsiteX62" fmla="*/ 3613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736 w 10000"/>
                <a:gd name="connsiteY68" fmla="*/ 6124 h 10000"/>
                <a:gd name="connsiteX69" fmla="*/ 3736 w 10000"/>
                <a:gd name="connsiteY69" fmla="*/ 6124 h 10000"/>
                <a:gd name="connsiteX70" fmla="*/ 3841 w 10000"/>
                <a:gd name="connsiteY70" fmla="*/ 6124 h 10000"/>
                <a:gd name="connsiteX71" fmla="*/ 3937 w 10000"/>
                <a:gd name="connsiteY71" fmla="*/ 6136 h 10000"/>
                <a:gd name="connsiteX72" fmla="*/ 4016 w 10000"/>
                <a:gd name="connsiteY72" fmla="*/ 6187 h 10000"/>
                <a:gd name="connsiteX73" fmla="*/ 4086 w 10000"/>
                <a:gd name="connsiteY73" fmla="*/ 6225 h 10000"/>
                <a:gd name="connsiteX74" fmla="*/ 4147 w 10000"/>
                <a:gd name="connsiteY74" fmla="*/ 6275 h 10000"/>
                <a:gd name="connsiteX75" fmla="*/ 4191 w 10000"/>
                <a:gd name="connsiteY75" fmla="*/ 6351 h 10000"/>
                <a:gd name="connsiteX76" fmla="*/ 4217 w 10000"/>
                <a:gd name="connsiteY76" fmla="*/ 6427 h 10000"/>
                <a:gd name="connsiteX77" fmla="*/ 4252 w 10000"/>
                <a:gd name="connsiteY77" fmla="*/ 6515 h 10000"/>
                <a:gd name="connsiteX78" fmla="*/ 4261 w 10000"/>
                <a:gd name="connsiteY78" fmla="*/ 6616 h 10000"/>
                <a:gd name="connsiteX79" fmla="*/ 4269 w 10000"/>
                <a:gd name="connsiteY79" fmla="*/ 6717 h 10000"/>
                <a:gd name="connsiteX80" fmla="*/ 4269 w 10000"/>
                <a:gd name="connsiteY80" fmla="*/ 6843 h 10000"/>
                <a:gd name="connsiteX81" fmla="*/ 4261 w 10000"/>
                <a:gd name="connsiteY81" fmla="*/ 6957 h 10000"/>
                <a:gd name="connsiteX82" fmla="*/ 4217 w 10000"/>
                <a:gd name="connsiteY82" fmla="*/ 7235 h 10000"/>
                <a:gd name="connsiteX83" fmla="*/ 4164 w 10000"/>
                <a:gd name="connsiteY83" fmla="*/ 7551 h 10000"/>
                <a:gd name="connsiteX84" fmla="*/ 4164 w 10000"/>
                <a:gd name="connsiteY84" fmla="*/ 7551 h 10000"/>
                <a:gd name="connsiteX85" fmla="*/ 4156 w 10000"/>
                <a:gd name="connsiteY85" fmla="*/ 7551 h 10000"/>
                <a:gd name="connsiteX86" fmla="*/ 4156 w 10000"/>
                <a:gd name="connsiteY86" fmla="*/ 7551 h 10000"/>
                <a:gd name="connsiteX87" fmla="*/ 4156 w 10000"/>
                <a:gd name="connsiteY87" fmla="*/ 7563 h 10000"/>
                <a:gd name="connsiteX88" fmla="*/ 4156 w 10000"/>
                <a:gd name="connsiteY88" fmla="*/ 7563 h 10000"/>
                <a:gd name="connsiteX89" fmla="*/ 4156 w 10000"/>
                <a:gd name="connsiteY89" fmla="*/ 7563 h 10000"/>
                <a:gd name="connsiteX90" fmla="*/ 4156 w 10000"/>
                <a:gd name="connsiteY90" fmla="*/ 7563 h 10000"/>
                <a:gd name="connsiteX91" fmla="*/ 4156 w 10000"/>
                <a:gd name="connsiteY91" fmla="*/ 7576 h 10000"/>
                <a:gd name="connsiteX92" fmla="*/ 4156 w 10000"/>
                <a:gd name="connsiteY92" fmla="*/ 7576 h 10000"/>
                <a:gd name="connsiteX93" fmla="*/ 4156 w 10000"/>
                <a:gd name="connsiteY93" fmla="*/ 7576 h 10000"/>
                <a:gd name="connsiteX94" fmla="*/ 4156 w 10000"/>
                <a:gd name="connsiteY94" fmla="*/ 7576 h 10000"/>
                <a:gd name="connsiteX95" fmla="*/ 4156 w 10000"/>
                <a:gd name="connsiteY95" fmla="*/ 7588 h 10000"/>
                <a:gd name="connsiteX96" fmla="*/ 4156 w 10000"/>
                <a:gd name="connsiteY96" fmla="*/ 7588 h 10000"/>
                <a:gd name="connsiteX97" fmla="*/ 4156 w 10000"/>
                <a:gd name="connsiteY97" fmla="*/ 7588 h 10000"/>
                <a:gd name="connsiteX98" fmla="*/ 4156 w 10000"/>
                <a:gd name="connsiteY98" fmla="*/ 7588 h 10000"/>
                <a:gd name="connsiteX99" fmla="*/ 4147 w 10000"/>
                <a:gd name="connsiteY99" fmla="*/ 7601 h 10000"/>
                <a:gd name="connsiteX100" fmla="*/ 4147 w 10000"/>
                <a:gd name="connsiteY100" fmla="*/ 7601 h 10000"/>
                <a:gd name="connsiteX101" fmla="*/ 4147 w 10000"/>
                <a:gd name="connsiteY101" fmla="*/ 7601 h 10000"/>
                <a:gd name="connsiteX102" fmla="*/ 4147 w 10000"/>
                <a:gd name="connsiteY102" fmla="*/ 7601 h 10000"/>
                <a:gd name="connsiteX103" fmla="*/ 4147 w 10000"/>
                <a:gd name="connsiteY103" fmla="*/ 7601 h 10000"/>
                <a:gd name="connsiteX104" fmla="*/ 4147 w 10000"/>
                <a:gd name="connsiteY104" fmla="*/ 7601 h 10000"/>
                <a:gd name="connsiteX105" fmla="*/ 4103 w 10000"/>
                <a:gd name="connsiteY105" fmla="*/ 7803 h 10000"/>
                <a:gd name="connsiteX106" fmla="*/ 4068 w 10000"/>
                <a:gd name="connsiteY106" fmla="*/ 8005 h 10000"/>
                <a:gd name="connsiteX107" fmla="*/ 4051 w 10000"/>
                <a:gd name="connsiteY107" fmla="*/ 8207 h 10000"/>
                <a:gd name="connsiteX108" fmla="*/ 4024 w 10000"/>
                <a:gd name="connsiteY108" fmla="*/ 8422 h 10000"/>
                <a:gd name="connsiteX109" fmla="*/ 4016 w 10000"/>
                <a:gd name="connsiteY109" fmla="*/ 8611 h 10000"/>
                <a:gd name="connsiteX110" fmla="*/ 4016 w 10000"/>
                <a:gd name="connsiteY110" fmla="*/ 8813 h 10000"/>
                <a:gd name="connsiteX111" fmla="*/ 4024 w 10000"/>
                <a:gd name="connsiteY111" fmla="*/ 9003 h 10000"/>
                <a:gd name="connsiteX112" fmla="*/ 4051 w 10000"/>
                <a:gd name="connsiteY112" fmla="*/ 9179 h 10000"/>
                <a:gd name="connsiteX113" fmla="*/ 4086 w 10000"/>
                <a:gd name="connsiteY113" fmla="*/ 9356 h 10000"/>
                <a:gd name="connsiteX114" fmla="*/ 4121 w 10000"/>
                <a:gd name="connsiteY114" fmla="*/ 9508 h 10000"/>
                <a:gd name="connsiteX115" fmla="*/ 4191 w 10000"/>
                <a:gd name="connsiteY115" fmla="*/ 9646 h 10000"/>
                <a:gd name="connsiteX116" fmla="*/ 4269 w 10000"/>
                <a:gd name="connsiteY116" fmla="*/ 9760 h 10000"/>
                <a:gd name="connsiteX117" fmla="*/ 4366 w 10000"/>
                <a:gd name="connsiteY117" fmla="*/ 9861 h 10000"/>
                <a:gd name="connsiteX118" fmla="*/ 4471 w 10000"/>
                <a:gd name="connsiteY118" fmla="*/ 9937 h 10000"/>
                <a:gd name="connsiteX119" fmla="*/ 4611 w 10000"/>
                <a:gd name="connsiteY119" fmla="*/ 9975 h 10000"/>
                <a:gd name="connsiteX120" fmla="*/ 4759 w 10000"/>
                <a:gd name="connsiteY120" fmla="*/ 10000 h 10000"/>
                <a:gd name="connsiteX121" fmla="*/ 4759 w 10000"/>
                <a:gd name="connsiteY121" fmla="*/ 10000 h 10000"/>
                <a:gd name="connsiteX122" fmla="*/ 4759 w 10000"/>
                <a:gd name="connsiteY122" fmla="*/ 10000 h 10000"/>
                <a:gd name="connsiteX123" fmla="*/ 4759 w 10000"/>
                <a:gd name="connsiteY123" fmla="*/ 10000 h 10000"/>
                <a:gd name="connsiteX124" fmla="*/ 4759 w 10000"/>
                <a:gd name="connsiteY124" fmla="*/ 10000 h 10000"/>
                <a:gd name="connsiteX125" fmla="*/ 4821 w 10000"/>
                <a:gd name="connsiteY125" fmla="*/ 10000 h 10000"/>
                <a:gd name="connsiteX126" fmla="*/ 4821 w 10000"/>
                <a:gd name="connsiteY126" fmla="*/ 10000 h 10000"/>
                <a:gd name="connsiteX127" fmla="*/ 5136 w 10000"/>
                <a:gd name="connsiteY127" fmla="*/ 9962 h 10000"/>
                <a:gd name="connsiteX128" fmla="*/ 5468 w 10000"/>
                <a:gd name="connsiteY128" fmla="*/ 9924 h 10000"/>
                <a:gd name="connsiteX129" fmla="*/ 6203 w 10000"/>
                <a:gd name="connsiteY129" fmla="*/ 9798 h 10000"/>
                <a:gd name="connsiteX130" fmla="*/ 6982 w 10000"/>
                <a:gd name="connsiteY130" fmla="*/ 9672 h 10000"/>
                <a:gd name="connsiteX131" fmla="*/ 7358 w 10000"/>
                <a:gd name="connsiteY131" fmla="*/ 9621 h 10000"/>
                <a:gd name="connsiteX132" fmla="*/ 7734 w 10000"/>
                <a:gd name="connsiteY132" fmla="*/ 9583 h 10000"/>
                <a:gd name="connsiteX133" fmla="*/ 7734 w 10000"/>
                <a:gd name="connsiteY133" fmla="*/ 9583 h 10000"/>
                <a:gd name="connsiteX134" fmla="*/ 7725 w 10000"/>
                <a:gd name="connsiteY134" fmla="*/ 9508 h 10000"/>
                <a:gd name="connsiteX135" fmla="*/ 7725 w 10000"/>
                <a:gd name="connsiteY135" fmla="*/ 9508 h 10000"/>
                <a:gd name="connsiteX136" fmla="*/ 7725 w 10000"/>
                <a:gd name="connsiteY136" fmla="*/ 9508 h 10000"/>
                <a:gd name="connsiteX137" fmla="*/ 7725 w 10000"/>
                <a:gd name="connsiteY137" fmla="*/ 9508 h 10000"/>
                <a:gd name="connsiteX138" fmla="*/ 7725 w 10000"/>
                <a:gd name="connsiteY138" fmla="*/ 9508 h 10000"/>
                <a:gd name="connsiteX139" fmla="*/ 7699 w 10000"/>
                <a:gd name="connsiteY139" fmla="*/ 9407 h 10000"/>
                <a:gd name="connsiteX140" fmla="*/ 7699 w 10000"/>
                <a:gd name="connsiteY140" fmla="*/ 9407 h 10000"/>
                <a:gd name="connsiteX141" fmla="*/ 7699 w 10000"/>
                <a:gd name="connsiteY141" fmla="*/ 9381 h 10000"/>
                <a:gd name="connsiteX142" fmla="*/ 7699 w 10000"/>
                <a:gd name="connsiteY142" fmla="*/ 9381 h 10000"/>
                <a:gd name="connsiteX143" fmla="*/ 7577 w 10000"/>
                <a:gd name="connsiteY143" fmla="*/ 8649 h 10000"/>
                <a:gd name="connsiteX144" fmla="*/ 7463 w 10000"/>
                <a:gd name="connsiteY144" fmla="*/ 7967 h 10000"/>
                <a:gd name="connsiteX145" fmla="*/ 7393 w 10000"/>
                <a:gd name="connsiteY145" fmla="*/ 7361 h 10000"/>
                <a:gd name="connsiteX146" fmla="*/ 7332 w 10000"/>
                <a:gd name="connsiteY146" fmla="*/ 6806 h 10000"/>
                <a:gd name="connsiteX147" fmla="*/ 7288 w 10000"/>
                <a:gd name="connsiteY147" fmla="*/ 6313 h 10000"/>
                <a:gd name="connsiteX148" fmla="*/ 7262 w 10000"/>
                <a:gd name="connsiteY148" fmla="*/ 5871 h 10000"/>
                <a:gd name="connsiteX149" fmla="*/ 7253 w 10000"/>
                <a:gd name="connsiteY149" fmla="*/ 5480 h 10000"/>
                <a:gd name="connsiteX150" fmla="*/ 7279 w 10000"/>
                <a:gd name="connsiteY150" fmla="*/ 5139 h 10000"/>
                <a:gd name="connsiteX151" fmla="*/ 7297 w 10000"/>
                <a:gd name="connsiteY151" fmla="*/ 4836 h 10000"/>
                <a:gd name="connsiteX152" fmla="*/ 7340 w 10000"/>
                <a:gd name="connsiteY152" fmla="*/ 4583 h 10000"/>
                <a:gd name="connsiteX153" fmla="*/ 7402 w 10000"/>
                <a:gd name="connsiteY153" fmla="*/ 4394 h 10000"/>
                <a:gd name="connsiteX154" fmla="*/ 7437 w 10000"/>
                <a:gd name="connsiteY154" fmla="*/ 4293 h 10000"/>
                <a:gd name="connsiteX155" fmla="*/ 7463 w 10000"/>
                <a:gd name="connsiteY155" fmla="*/ 4217 h 10000"/>
                <a:gd name="connsiteX156" fmla="*/ 7507 w 10000"/>
                <a:gd name="connsiteY156" fmla="*/ 4154 h 10000"/>
                <a:gd name="connsiteX157" fmla="*/ 7550 w 10000"/>
                <a:gd name="connsiteY157" fmla="*/ 4104 h 10000"/>
                <a:gd name="connsiteX158" fmla="*/ 7594 w 10000"/>
                <a:gd name="connsiteY158" fmla="*/ 4053 h 10000"/>
                <a:gd name="connsiteX159" fmla="*/ 7647 w 10000"/>
                <a:gd name="connsiteY159" fmla="*/ 4003 h 10000"/>
                <a:gd name="connsiteX160" fmla="*/ 7699 w 10000"/>
                <a:gd name="connsiteY160" fmla="*/ 3990 h 10000"/>
                <a:gd name="connsiteX161" fmla="*/ 7752 w 10000"/>
                <a:gd name="connsiteY161" fmla="*/ 3965 h 10000"/>
                <a:gd name="connsiteX162" fmla="*/ 7857 w 10000"/>
                <a:gd name="connsiteY162" fmla="*/ 3939 h 10000"/>
                <a:gd name="connsiteX163" fmla="*/ 7857 w 10000"/>
                <a:gd name="connsiteY163" fmla="*/ 3939 h 10000"/>
                <a:gd name="connsiteX164" fmla="*/ 7857 w 10000"/>
                <a:gd name="connsiteY164" fmla="*/ 3939 h 10000"/>
                <a:gd name="connsiteX165" fmla="*/ 7857 w 10000"/>
                <a:gd name="connsiteY165" fmla="*/ 3939 h 10000"/>
                <a:gd name="connsiteX166" fmla="*/ 7857 w 10000"/>
                <a:gd name="connsiteY166" fmla="*/ 3939 h 10000"/>
                <a:gd name="connsiteX167" fmla="*/ 7857 w 10000"/>
                <a:gd name="connsiteY167" fmla="*/ 3939 h 10000"/>
                <a:gd name="connsiteX168" fmla="*/ 7857 w 10000"/>
                <a:gd name="connsiteY168" fmla="*/ 3939 h 10000"/>
                <a:gd name="connsiteX169" fmla="*/ 7857 w 10000"/>
                <a:gd name="connsiteY169" fmla="*/ 3939 h 10000"/>
                <a:gd name="connsiteX170" fmla="*/ 7927 w 10000"/>
                <a:gd name="connsiteY170" fmla="*/ 3939 h 10000"/>
                <a:gd name="connsiteX171" fmla="*/ 7997 w 10000"/>
                <a:gd name="connsiteY171" fmla="*/ 3965 h 10000"/>
                <a:gd name="connsiteX172" fmla="*/ 8136 w 10000"/>
                <a:gd name="connsiteY172" fmla="*/ 4028 h 10000"/>
                <a:gd name="connsiteX173" fmla="*/ 8294 w 10000"/>
                <a:gd name="connsiteY173" fmla="*/ 4116 h 10000"/>
                <a:gd name="connsiteX174" fmla="*/ 8443 w 10000"/>
                <a:gd name="connsiteY174" fmla="*/ 4242 h 10000"/>
                <a:gd name="connsiteX175" fmla="*/ 8443 w 10000"/>
                <a:gd name="connsiteY175" fmla="*/ 4242 h 10000"/>
                <a:gd name="connsiteX176" fmla="*/ 8451 w 10000"/>
                <a:gd name="connsiteY176" fmla="*/ 4242 h 10000"/>
                <a:gd name="connsiteX177" fmla="*/ 8451 w 10000"/>
                <a:gd name="connsiteY177" fmla="*/ 4242 h 10000"/>
                <a:gd name="connsiteX178" fmla="*/ 8836 w 10000"/>
                <a:gd name="connsiteY178" fmla="*/ 4545 h 10000"/>
                <a:gd name="connsiteX179" fmla="*/ 8976 w 10000"/>
                <a:gd name="connsiteY179" fmla="*/ 4646 h 10000"/>
                <a:gd name="connsiteX180" fmla="*/ 9099 w 10000"/>
                <a:gd name="connsiteY180" fmla="*/ 4722 h 10000"/>
                <a:gd name="connsiteX181" fmla="*/ 9204 w 10000"/>
                <a:gd name="connsiteY181" fmla="*/ 4785 h 10000"/>
                <a:gd name="connsiteX182" fmla="*/ 9300 w 10000"/>
                <a:gd name="connsiteY182" fmla="*/ 4823 h 10000"/>
                <a:gd name="connsiteX183" fmla="*/ 9388 w 10000"/>
                <a:gd name="connsiteY183" fmla="*/ 4848 h 10000"/>
                <a:gd name="connsiteX184" fmla="*/ 9466 w 10000"/>
                <a:gd name="connsiteY184" fmla="*/ 4848 h 10000"/>
                <a:gd name="connsiteX185" fmla="*/ 9466 w 10000"/>
                <a:gd name="connsiteY185" fmla="*/ 4848 h 10000"/>
                <a:gd name="connsiteX186" fmla="*/ 9484 w 10000"/>
                <a:gd name="connsiteY186" fmla="*/ 4848 h 10000"/>
                <a:gd name="connsiteX187" fmla="*/ 9484 w 10000"/>
                <a:gd name="connsiteY187" fmla="*/ 4848 h 10000"/>
                <a:gd name="connsiteX188" fmla="*/ 9484 w 10000"/>
                <a:gd name="connsiteY188" fmla="*/ 4848 h 10000"/>
                <a:gd name="connsiteX189" fmla="*/ 9484 w 10000"/>
                <a:gd name="connsiteY189" fmla="*/ 4848 h 10000"/>
                <a:gd name="connsiteX190" fmla="*/ 9580 w 10000"/>
                <a:gd name="connsiteY190" fmla="*/ 4836 h 10000"/>
                <a:gd name="connsiteX191" fmla="*/ 9668 w 10000"/>
                <a:gd name="connsiteY191" fmla="*/ 4798 h 10000"/>
                <a:gd name="connsiteX192" fmla="*/ 9738 w 10000"/>
                <a:gd name="connsiteY192" fmla="*/ 4747 h 10000"/>
                <a:gd name="connsiteX193" fmla="*/ 9799 w 10000"/>
                <a:gd name="connsiteY193" fmla="*/ 4659 h 10000"/>
                <a:gd name="connsiteX194" fmla="*/ 9799 w 10000"/>
                <a:gd name="connsiteY194" fmla="*/ 4659 h 10000"/>
                <a:gd name="connsiteX195" fmla="*/ 9799 w 10000"/>
                <a:gd name="connsiteY195" fmla="*/ 4659 h 10000"/>
                <a:gd name="connsiteX196" fmla="*/ 9799 w 10000"/>
                <a:gd name="connsiteY196" fmla="*/ 4659 h 10000"/>
                <a:gd name="connsiteX197" fmla="*/ 9799 w 10000"/>
                <a:gd name="connsiteY197" fmla="*/ 4659 h 10000"/>
                <a:gd name="connsiteX198" fmla="*/ 9799 w 10000"/>
                <a:gd name="connsiteY198" fmla="*/ 4659 h 10000"/>
                <a:gd name="connsiteX199" fmla="*/ 9816 w 10000"/>
                <a:gd name="connsiteY199" fmla="*/ 4659 h 10000"/>
                <a:gd name="connsiteX200" fmla="*/ 9816 w 10000"/>
                <a:gd name="connsiteY200" fmla="*/ 4659 h 10000"/>
                <a:gd name="connsiteX201" fmla="*/ 9816 w 10000"/>
                <a:gd name="connsiteY201" fmla="*/ 4659 h 10000"/>
                <a:gd name="connsiteX202" fmla="*/ 9816 w 10000"/>
                <a:gd name="connsiteY202" fmla="*/ 4659 h 10000"/>
                <a:gd name="connsiteX203" fmla="*/ 9816 w 10000"/>
                <a:gd name="connsiteY203" fmla="*/ 4646 h 10000"/>
                <a:gd name="connsiteX204" fmla="*/ 9816 w 10000"/>
                <a:gd name="connsiteY204" fmla="*/ 4646 h 10000"/>
                <a:gd name="connsiteX205" fmla="*/ 9816 w 10000"/>
                <a:gd name="connsiteY205" fmla="*/ 4646 h 10000"/>
                <a:gd name="connsiteX206" fmla="*/ 9816 w 10000"/>
                <a:gd name="connsiteY206" fmla="*/ 4646 h 10000"/>
                <a:gd name="connsiteX207" fmla="*/ 9816 w 10000"/>
                <a:gd name="connsiteY207" fmla="*/ 4646 h 10000"/>
                <a:gd name="connsiteX208" fmla="*/ 9816 w 10000"/>
                <a:gd name="connsiteY208" fmla="*/ 4646 h 10000"/>
                <a:gd name="connsiteX209" fmla="*/ 9816 w 10000"/>
                <a:gd name="connsiteY209" fmla="*/ 4646 h 10000"/>
                <a:gd name="connsiteX210" fmla="*/ 9816 w 10000"/>
                <a:gd name="connsiteY210" fmla="*/ 4646 h 10000"/>
                <a:gd name="connsiteX211" fmla="*/ 9816 w 10000"/>
                <a:gd name="connsiteY211" fmla="*/ 4646 h 10000"/>
                <a:gd name="connsiteX212" fmla="*/ 9816 w 10000"/>
                <a:gd name="connsiteY212" fmla="*/ 4646 h 10000"/>
                <a:gd name="connsiteX213" fmla="*/ 9843 w 10000"/>
                <a:gd name="connsiteY213" fmla="*/ 4583 h 10000"/>
                <a:gd name="connsiteX214" fmla="*/ 9886 w 10000"/>
                <a:gd name="connsiteY214" fmla="*/ 4495 h 10000"/>
                <a:gd name="connsiteX215" fmla="*/ 9921 w 10000"/>
                <a:gd name="connsiteY215" fmla="*/ 4369 h 10000"/>
                <a:gd name="connsiteX216" fmla="*/ 9948 w 10000"/>
                <a:gd name="connsiteY216" fmla="*/ 4217 h 10000"/>
                <a:gd name="connsiteX217" fmla="*/ 9983 w 10000"/>
                <a:gd name="connsiteY217" fmla="*/ 4040 h 10000"/>
                <a:gd name="connsiteX218" fmla="*/ 10000 w 10000"/>
                <a:gd name="connsiteY218" fmla="*/ 3851 h 10000"/>
                <a:gd name="connsiteX219" fmla="*/ 10000 w 10000"/>
                <a:gd name="connsiteY219" fmla="*/ 3649 h 10000"/>
                <a:gd name="connsiteX220" fmla="*/ 10000 w 10000"/>
                <a:gd name="connsiteY220" fmla="*/ 3460 h 10000"/>
                <a:gd name="connsiteX221" fmla="*/ 9983 w 10000"/>
                <a:gd name="connsiteY221" fmla="*/ 3258 h 10000"/>
                <a:gd name="connsiteX222" fmla="*/ 9939 w 10000"/>
                <a:gd name="connsiteY222" fmla="*/ 3068 h 10000"/>
                <a:gd name="connsiteX223" fmla="*/ 9886 w 10000"/>
                <a:gd name="connsiteY223" fmla="*/ 2904 h 10000"/>
                <a:gd name="connsiteX224" fmla="*/ 9843 w 10000"/>
                <a:gd name="connsiteY224" fmla="*/ 2816 h 10000"/>
                <a:gd name="connsiteX225" fmla="*/ 9799 w 10000"/>
                <a:gd name="connsiteY225" fmla="*/ 2753 h 10000"/>
                <a:gd name="connsiteX226" fmla="*/ 9755 w 10000"/>
                <a:gd name="connsiteY226" fmla="*/ 2677 h 10000"/>
                <a:gd name="connsiteX227" fmla="*/ 9694 w 10000"/>
                <a:gd name="connsiteY227" fmla="*/ 2614 h 10000"/>
                <a:gd name="connsiteX228" fmla="*/ 9633 w 10000"/>
                <a:gd name="connsiteY228" fmla="*/ 2551 h 10000"/>
                <a:gd name="connsiteX229" fmla="*/ 9571 w 10000"/>
                <a:gd name="connsiteY229" fmla="*/ 2500 h 10000"/>
                <a:gd name="connsiteX230" fmla="*/ 9484 w 10000"/>
                <a:gd name="connsiteY230" fmla="*/ 2475 h 10000"/>
                <a:gd name="connsiteX231" fmla="*/ 9396 w 10000"/>
                <a:gd name="connsiteY231" fmla="*/ 2449 h 10000"/>
                <a:gd name="connsiteX232" fmla="*/ 9300 w 10000"/>
                <a:gd name="connsiteY232" fmla="*/ 2424 h 10000"/>
                <a:gd name="connsiteX233" fmla="*/ 9195 w 10000"/>
                <a:gd name="connsiteY233" fmla="*/ 2424 h 10000"/>
                <a:gd name="connsiteX234" fmla="*/ 9195 w 10000"/>
                <a:gd name="connsiteY234" fmla="*/ 2424 h 10000"/>
                <a:gd name="connsiteX235" fmla="*/ 9195 w 10000"/>
                <a:gd name="connsiteY235" fmla="*/ 2424 h 10000"/>
                <a:gd name="connsiteX236" fmla="*/ 9195 w 10000"/>
                <a:gd name="connsiteY236" fmla="*/ 2424 h 10000"/>
                <a:gd name="connsiteX237" fmla="*/ 9195 w 10000"/>
                <a:gd name="connsiteY237" fmla="*/ 2424 h 10000"/>
                <a:gd name="connsiteX238" fmla="*/ 9195 w 10000"/>
                <a:gd name="connsiteY238" fmla="*/ 2424 h 10000"/>
                <a:gd name="connsiteX239" fmla="*/ 9081 w 10000"/>
                <a:gd name="connsiteY239" fmla="*/ 2424 h 10000"/>
                <a:gd name="connsiteX240" fmla="*/ 8941 w 10000"/>
                <a:gd name="connsiteY240" fmla="*/ 2462 h 10000"/>
                <a:gd name="connsiteX241" fmla="*/ 8801 w 10000"/>
                <a:gd name="connsiteY241" fmla="*/ 2487 h 10000"/>
                <a:gd name="connsiteX242" fmla="*/ 8644 w 10000"/>
                <a:gd name="connsiteY242" fmla="*/ 2551 h 10000"/>
                <a:gd name="connsiteX243" fmla="*/ 8644 w 10000"/>
                <a:gd name="connsiteY243" fmla="*/ 2551 h 10000"/>
                <a:gd name="connsiteX244" fmla="*/ 8635 w 10000"/>
                <a:gd name="connsiteY244" fmla="*/ 2551 h 10000"/>
                <a:gd name="connsiteX245" fmla="*/ 8635 w 10000"/>
                <a:gd name="connsiteY245" fmla="*/ 2551 h 10000"/>
                <a:gd name="connsiteX246" fmla="*/ 8626 w 10000"/>
                <a:gd name="connsiteY246" fmla="*/ 2551 h 10000"/>
                <a:gd name="connsiteX247" fmla="*/ 8626 w 10000"/>
                <a:gd name="connsiteY247" fmla="*/ 2551 h 10000"/>
                <a:gd name="connsiteX248" fmla="*/ 8443 w 10000"/>
                <a:gd name="connsiteY248" fmla="*/ 2614 h 10000"/>
                <a:gd name="connsiteX249" fmla="*/ 8276 w 10000"/>
                <a:gd name="connsiteY249" fmla="*/ 2664 h 10000"/>
                <a:gd name="connsiteX250" fmla="*/ 8110 w 10000"/>
                <a:gd name="connsiteY250" fmla="*/ 2689 h 10000"/>
                <a:gd name="connsiteX251" fmla="*/ 7979 w 10000"/>
                <a:gd name="connsiteY251" fmla="*/ 2689 h 10000"/>
                <a:gd name="connsiteX252" fmla="*/ 7979 w 10000"/>
                <a:gd name="connsiteY252" fmla="*/ 2689 h 10000"/>
                <a:gd name="connsiteX253" fmla="*/ 7979 w 10000"/>
                <a:gd name="connsiteY253" fmla="*/ 2689 h 10000"/>
                <a:gd name="connsiteX254" fmla="*/ 7979 w 10000"/>
                <a:gd name="connsiteY254" fmla="*/ 2689 h 10000"/>
                <a:gd name="connsiteX255" fmla="*/ 7979 w 10000"/>
                <a:gd name="connsiteY255" fmla="*/ 2689 h 10000"/>
                <a:gd name="connsiteX256" fmla="*/ 7979 w 10000"/>
                <a:gd name="connsiteY256" fmla="*/ 2689 h 10000"/>
                <a:gd name="connsiteX257" fmla="*/ 7979 w 10000"/>
                <a:gd name="connsiteY257" fmla="*/ 2689 h 10000"/>
                <a:gd name="connsiteX258" fmla="*/ 7979 w 10000"/>
                <a:gd name="connsiteY258" fmla="*/ 2689 h 10000"/>
                <a:gd name="connsiteX259" fmla="*/ 7848 w 10000"/>
                <a:gd name="connsiteY259" fmla="*/ 2689 h 10000"/>
                <a:gd name="connsiteX260" fmla="*/ 7743 w 10000"/>
                <a:gd name="connsiteY260" fmla="*/ 2677 h 10000"/>
                <a:gd name="connsiteX261" fmla="*/ 7638 w 10000"/>
                <a:gd name="connsiteY261" fmla="*/ 2626 h 10000"/>
                <a:gd name="connsiteX262" fmla="*/ 7542 w 10000"/>
                <a:gd name="connsiteY262" fmla="*/ 2601 h 10000"/>
                <a:gd name="connsiteX263" fmla="*/ 7454 w 10000"/>
                <a:gd name="connsiteY263" fmla="*/ 2538 h 10000"/>
                <a:gd name="connsiteX264" fmla="*/ 7375 w 10000"/>
                <a:gd name="connsiteY264" fmla="*/ 2475 h 10000"/>
                <a:gd name="connsiteX265" fmla="*/ 7297 w 10000"/>
                <a:gd name="connsiteY265" fmla="*/ 2399 h 10000"/>
                <a:gd name="connsiteX266" fmla="*/ 7235 w 10000"/>
                <a:gd name="connsiteY266" fmla="*/ 2323 h 10000"/>
                <a:gd name="connsiteX267" fmla="*/ 7174 w 10000"/>
                <a:gd name="connsiteY267" fmla="*/ 2235 h 10000"/>
                <a:gd name="connsiteX268" fmla="*/ 7113 w 10000"/>
                <a:gd name="connsiteY268" fmla="*/ 2134 h 10000"/>
                <a:gd name="connsiteX269" fmla="*/ 7008 w 10000"/>
                <a:gd name="connsiteY269" fmla="*/ 1944 h 10000"/>
                <a:gd name="connsiteX270" fmla="*/ 6929 w 10000"/>
                <a:gd name="connsiteY270" fmla="*/ 1730 h 10000"/>
                <a:gd name="connsiteX271" fmla="*/ 6850 w 10000"/>
                <a:gd name="connsiteY271" fmla="*/ 1515 h 10000"/>
                <a:gd name="connsiteX272" fmla="*/ 6850 w 10000"/>
                <a:gd name="connsiteY272" fmla="*/ 1515 h 10000"/>
                <a:gd name="connsiteX273" fmla="*/ 6842 w 10000"/>
                <a:gd name="connsiteY273" fmla="*/ 1490 h 10000"/>
                <a:gd name="connsiteX274" fmla="*/ 6842 w 10000"/>
                <a:gd name="connsiteY274" fmla="*/ 1490 h 10000"/>
                <a:gd name="connsiteX275" fmla="*/ 6842 w 10000"/>
                <a:gd name="connsiteY275" fmla="*/ 1477 h 10000"/>
                <a:gd name="connsiteX276" fmla="*/ 6842 w 10000"/>
                <a:gd name="connsiteY276" fmla="*/ 1477 h 10000"/>
                <a:gd name="connsiteX277" fmla="*/ 6842 w 10000"/>
                <a:gd name="connsiteY277" fmla="*/ 1477 h 10000"/>
                <a:gd name="connsiteX278" fmla="*/ 6798 w 10000"/>
                <a:gd name="connsiteY278" fmla="*/ 1338 h 10000"/>
                <a:gd name="connsiteX279" fmla="*/ 6780 w 10000"/>
                <a:gd name="connsiteY279" fmla="*/ 1162 h 10000"/>
                <a:gd name="connsiteX280" fmla="*/ 6754 w 10000"/>
                <a:gd name="connsiteY280" fmla="*/ 947 h 10000"/>
                <a:gd name="connsiteX281" fmla="*/ 6754 w 10000"/>
                <a:gd name="connsiteY281" fmla="*/ 720 h 10000"/>
                <a:gd name="connsiteX282" fmla="*/ 6754 w 10000"/>
                <a:gd name="connsiteY282" fmla="*/ 720 h 10000"/>
                <a:gd name="connsiteX283" fmla="*/ 6763 w 10000"/>
                <a:gd name="connsiteY283" fmla="*/ 366 h 10000"/>
                <a:gd name="connsiteX284" fmla="*/ 6789 w 10000"/>
                <a:gd name="connsiteY284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167 w 10000"/>
                <a:gd name="connsiteY58" fmla="*/ 6212 h 10000"/>
                <a:gd name="connsiteX59" fmla="*/ 3342 w 10000"/>
                <a:gd name="connsiteY59" fmla="*/ 6162 h 10000"/>
                <a:gd name="connsiteX60" fmla="*/ 3473 w 10000"/>
                <a:gd name="connsiteY60" fmla="*/ 6136 h 10000"/>
                <a:gd name="connsiteX61" fmla="*/ 3613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736 w 10000"/>
                <a:gd name="connsiteY68" fmla="*/ 6124 h 10000"/>
                <a:gd name="connsiteX69" fmla="*/ 3841 w 10000"/>
                <a:gd name="connsiteY69" fmla="*/ 6124 h 10000"/>
                <a:gd name="connsiteX70" fmla="*/ 3937 w 10000"/>
                <a:gd name="connsiteY70" fmla="*/ 6136 h 10000"/>
                <a:gd name="connsiteX71" fmla="*/ 4016 w 10000"/>
                <a:gd name="connsiteY71" fmla="*/ 6187 h 10000"/>
                <a:gd name="connsiteX72" fmla="*/ 4086 w 10000"/>
                <a:gd name="connsiteY72" fmla="*/ 6225 h 10000"/>
                <a:gd name="connsiteX73" fmla="*/ 4147 w 10000"/>
                <a:gd name="connsiteY73" fmla="*/ 6275 h 10000"/>
                <a:gd name="connsiteX74" fmla="*/ 4191 w 10000"/>
                <a:gd name="connsiteY74" fmla="*/ 6351 h 10000"/>
                <a:gd name="connsiteX75" fmla="*/ 4217 w 10000"/>
                <a:gd name="connsiteY75" fmla="*/ 6427 h 10000"/>
                <a:gd name="connsiteX76" fmla="*/ 4252 w 10000"/>
                <a:gd name="connsiteY76" fmla="*/ 6515 h 10000"/>
                <a:gd name="connsiteX77" fmla="*/ 4261 w 10000"/>
                <a:gd name="connsiteY77" fmla="*/ 6616 h 10000"/>
                <a:gd name="connsiteX78" fmla="*/ 4269 w 10000"/>
                <a:gd name="connsiteY78" fmla="*/ 6717 h 10000"/>
                <a:gd name="connsiteX79" fmla="*/ 4269 w 10000"/>
                <a:gd name="connsiteY79" fmla="*/ 6843 h 10000"/>
                <a:gd name="connsiteX80" fmla="*/ 4261 w 10000"/>
                <a:gd name="connsiteY80" fmla="*/ 6957 h 10000"/>
                <a:gd name="connsiteX81" fmla="*/ 4217 w 10000"/>
                <a:gd name="connsiteY81" fmla="*/ 7235 h 10000"/>
                <a:gd name="connsiteX82" fmla="*/ 4164 w 10000"/>
                <a:gd name="connsiteY82" fmla="*/ 7551 h 10000"/>
                <a:gd name="connsiteX83" fmla="*/ 4164 w 10000"/>
                <a:gd name="connsiteY83" fmla="*/ 7551 h 10000"/>
                <a:gd name="connsiteX84" fmla="*/ 4156 w 10000"/>
                <a:gd name="connsiteY84" fmla="*/ 7551 h 10000"/>
                <a:gd name="connsiteX85" fmla="*/ 4156 w 10000"/>
                <a:gd name="connsiteY85" fmla="*/ 7551 h 10000"/>
                <a:gd name="connsiteX86" fmla="*/ 4156 w 10000"/>
                <a:gd name="connsiteY86" fmla="*/ 7563 h 10000"/>
                <a:gd name="connsiteX87" fmla="*/ 4156 w 10000"/>
                <a:gd name="connsiteY87" fmla="*/ 7563 h 10000"/>
                <a:gd name="connsiteX88" fmla="*/ 4156 w 10000"/>
                <a:gd name="connsiteY88" fmla="*/ 7563 h 10000"/>
                <a:gd name="connsiteX89" fmla="*/ 4156 w 10000"/>
                <a:gd name="connsiteY89" fmla="*/ 7563 h 10000"/>
                <a:gd name="connsiteX90" fmla="*/ 4156 w 10000"/>
                <a:gd name="connsiteY90" fmla="*/ 7576 h 10000"/>
                <a:gd name="connsiteX91" fmla="*/ 4156 w 10000"/>
                <a:gd name="connsiteY91" fmla="*/ 7576 h 10000"/>
                <a:gd name="connsiteX92" fmla="*/ 4156 w 10000"/>
                <a:gd name="connsiteY92" fmla="*/ 7576 h 10000"/>
                <a:gd name="connsiteX93" fmla="*/ 4156 w 10000"/>
                <a:gd name="connsiteY93" fmla="*/ 7576 h 10000"/>
                <a:gd name="connsiteX94" fmla="*/ 4156 w 10000"/>
                <a:gd name="connsiteY94" fmla="*/ 7588 h 10000"/>
                <a:gd name="connsiteX95" fmla="*/ 4156 w 10000"/>
                <a:gd name="connsiteY95" fmla="*/ 7588 h 10000"/>
                <a:gd name="connsiteX96" fmla="*/ 4156 w 10000"/>
                <a:gd name="connsiteY96" fmla="*/ 7588 h 10000"/>
                <a:gd name="connsiteX97" fmla="*/ 4156 w 10000"/>
                <a:gd name="connsiteY97" fmla="*/ 7588 h 10000"/>
                <a:gd name="connsiteX98" fmla="*/ 4147 w 10000"/>
                <a:gd name="connsiteY98" fmla="*/ 7601 h 10000"/>
                <a:gd name="connsiteX99" fmla="*/ 4147 w 10000"/>
                <a:gd name="connsiteY99" fmla="*/ 7601 h 10000"/>
                <a:gd name="connsiteX100" fmla="*/ 4147 w 10000"/>
                <a:gd name="connsiteY100" fmla="*/ 7601 h 10000"/>
                <a:gd name="connsiteX101" fmla="*/ 4147 w 10000"/>
                <a:gd name="connsiteY101" fmla="*/ 7601 h 10000"/>
                <a:gd name="connsiteX102" fmla="*/ 4147 w 10000"/>
                <a:gd name="connsiteY102" fmla="*/ 7601 h 10000"/>
                <a:gd name="connsiteX103" fmla="*/ 4147 w 10000"/>
                <a:gd name="connsiteY103" fmla="*/ 7601 h 10000"/>
                <a:gd name="connsiteX104" fmla="*/ 4103 w 10000"/>
                <a:gd name="connsiteY104" fmla="*/ 7803 h 10000"/>
                <a:gd name="connsiteX105" fmla="*/ 4068 w 10000"/>
                <a:gd name="connsiteY105" fmla="*/ 8005 h 10000"/>
                <a:gd name="connsiteX106" fmla="*/ 4051 w 10000"/>
                <a:gd name="connsiteY106" fmla="*/ 8207 h 10000"/>
                <a:gd name="connsiteX107" fmla="*/ 4024 w 10000"/>
                <a:gd name="connsiteY107" fmla="*/ 8422 h 10000"/>
                <a:gd name="connsiteX108" fmla="*/ 4016 w 10000"/>
                <a:gd name="connsiteY108" fmla="*/ 8611 h 10000"/>
                <a:gd name="connsiteX109" fmla="*/ 4016 w 10000"/>
                <a:gd name="connsiteY109" fmla="*/ 8813 h 10000"/>
                <a:gd name="connsiteX110" fmla="*/ 4024 w 10000"/>
                <a:gd name="connsiteY110" fmla="*/ 9003 h 10000"/>
                <a:gd name="connsiteX111" fmla="*/ 4051 w 10000"/>
                <a:gd name="connsiteY111" fmla="*/ 9179 h 10000"/>
                <a:gd name="connsiteX112" fmla="*/ 4086 w 10000"/>
                <a:gd name="connsiteY112" fmla="*/ 9356 h 10000"/>
                <a:gd name="connsiteX113" fmla="*/ 4121 w 10000"/>
                <a:gd name="connsiteY113" fmla="*/ 9508 h 10000"/>
                <a:gd name="connsiteX114" fmla="*/ 4191 w 10000"/>
                <a:gd name="connsiteY114" fmla="*/ 9646 h 10000"/>
                <a:gd name="connsiteX115" fmla="*/ 4269 w 10000"/>
                <a:gd name="connsiteY115" fmla="*/ 9760 h 10000"/>
                <a:gd name="connsiteX116" fmla="*/ 4366 w 10000"/>
                <a:gd name="connsiteY116" fmla="*/ 9861 h 10000"/>
                <a:gd name="connsiteX117" fmla="*/ 4471 w 10000"/>
                <a:gd name="connsiteY117" fmla="*/ 9937 h 10000"/>
                <a:gd name="connsiteX118" fmla="*/ 4611 w 10000"/>
                <a:gd name="connsiteY118" fmla="*/ 9975 h 10000"/>
                <a:gd name="connsiteX119" fmla="*/ 4759 w 10000"/>
                <a:gd name="connsiteY119" fmla="*/ 10000 h 10000"/>
                <a:gd name="connsiteX120" fmla="*/ 4759 w 10000"/>
                <a:gd name="connsiteY120" fmla="*/ 10000 h 10000"/>
                <a:gd name="connsiteX121" fmla="*/ 4759 w 10000"/>
                <a:gd name="connsiteY121" fmla="*/ 10000 h 10000"/>
                <a:gd name="connsiteX122" fmla="*/ 4759 w 10000"/>
                <a:gd name="connsiteY122" fmla="*/ 10000 h 10000"/>
                <a:gd name="connsiteX123" fmla="*/ 4759 w 10000"/>
                <a:gd name="connsiteY123" fmla="*/ 10000 h 10000"/>
                <a:gd name="connsiteX124" fmla="*/ 4821 w 10000"/>
                <a:gd name="connsiteY124" fmla="*/ 10000 h 10000"/>
                <a:gd name="connsiteX125" fmla="*/ 4821 w 10000"/>
                <a:gd name="connsiteY125" fmla="*/ 10000 h 10000"/>
                <a:gd name="connsiteX126" fmla="*/ 5136 w 10000"/>
                <a:gd name="connsiteY126" fmla="*/ 9962 h 10000"/>
                <a:gd name="connsiteX127" fmla="*/ 5468 w 10000"/>
                <a:gd name="connsiteY127" fmla="*/ 9924 h 10000"/>
                <a:gd name="connsiteX128" fmla="*/ 6203 w 10000"/>
                <a:gd name="connsiteY128" fmla="*/ 9798 h 10000"/>
                <a:gd name="connsiteX129" fmla="*/ 6982 w 10000"/>
                <a:gd name="connsiteY129" fmla="*/ 9672 h 10000"/>
                <a:gd name="connsiteX130" fmla="*/ 7358 w 10000"/>
                <a:gd name="connsiteY130" fmla="*/ 9621 h 10000"/>
                <a:gd name="connsiteX131" fmla="*/ 7734 w 10000"/>
                <a:gd name="connsiteY131" fmla="*/ 9583 h 10000"/>
                <a:gd name="connsiteX132" fmla="*/ 7734 w 10000"/>
                <a:gd name="connsiteY132" fmla="*/ 9583 h 10000"/>
                <a:gd name="connsiteX133" fmla="*/ 7725 w 10000"/>
                <a:gd name="connsiteY133" fmla="*/ 9508 h 10000"/>
                <a:gd name="connsiteX134" fmla="*/ 7725 w 10000"/>
                <a:gd name="connsiteY134" fmla="*/ 9508 h 10000"/>
                <a:gd name="connsiteX135" fmla="*/ 7725 w 10000"/>
                <a:gd name="connsiteY135" fmla="*/ 9508 h 10000"/>
                <a:gd name="connsiteX136" fmla="*/ 7725 w 10000"/>
                <a:gd name="connsiteY136" fmla="*/ 9508 h 10000"/>
                <a:gd name="connsiteX137" fmla="*/ 7725 w 10000"/>
                <a:gd name="connsiteY137" fmla="*/ 9508 h 10000"/>
                <a:gd name="connsiteX138" fmla="*/ 7699 w 10000"/>
                <a:gd name="connsiteY138" fmla="*/ 9407 h 10000"/>
                <a:gd name="connsiteX139" fmla="*/ 7699 w 10000"/>
                <a:gd name="connsiteY139" fmla="*/ 9407 h 10000"/>
                <a:gd name="connsiteX140" fmla="*/ 7699 w 10000"/>
                <a:gd name="connsiteY140" fmla="*/ 9381 h 10000"/>
                <a:gd name="connsiteX141" fmla="*/ 7699 w 10000"/>
                <a:gd name="connsiteY141" fmla="*/ 9381 h 10000"/>
                <a:gd name="connsiteX142" fmla="*/ 7577 w 10000"/>
                <a:gd name="connsiteY142" fmla="*/ 8649 h 10000"/>
                <a:gd name="connsiteX143" fmla="*/ 7463 w 10000"/>
                <a:gd name="connsiteY143" fmla="*/ 7967 h 10000"/>
                <a:gd name="connsiteX144" fmla="*/ 7393 w 10000"/>
                <a:gd name="connsiteY144" fmla="*/ 7361 h 10000"/>
                <a:gd name="connsiteX145" fmla="*/ 7332 w 10000"/>
                <a:gd name="connsiteY145" fmla="*/ 6806 h 10000"/>
                <a:gd name="connsiteX146" fmla="*/ 7288 w 10000"/>
                <a:gd name="connsiteY146" fmla="*/ 6313 h 10000"/>
                <a:gd name="connsiteX147" fmla="*/ 7262 w 10000"/>
                <a:gd name="connsiteY147" fmla="*/ 5871 h 10000"/>
                <a:gd name="connsiteX148" fmla="*/ 7253 w 10000"/>
                <a:gd name="connsiteY148" fmla="*/ 5480 h 10000"/>
                <a:gd name="connsiteX149" fmla="*/ 7279 w 10000"/>
                <a:gd name="connsiteY149" fmla="*/ 5139 h 10000"/>
                <a:gd name="connsiteX150" fmla="*/ 7297 w 10000"/>
                <a:gd name="connsiteY150" fmla="*/ 4836 h 10000"/>
                <a:gd name="connsiteX151" fmla="*/ 7340 w 10000"/>
                <a:gd name="connsiteY151" fmla="*/ 4583 h 10000"/>
                <a:gd name="connsiteX152" fmla="*/ 7402 w 10000"/>
                <a:gd name="connsiteY152" fmla="*/ 4394 h 10000"/>
                <a:gd name="connsiteX153" fmla="*/ 7437 w 10000"/>
                <a:gd name="connsiteY153" fmla="*/ 4293 h 10000"/>
                <a:gd name="connsiteX154" fmla="*/ 7463 w 10000"/>
                <a:gd name="connsiteY154" fmla="*/ 4217 h 10000"/>
                <a:gd name="connsiteX155" fmla="*/ 7507 w 10000"/>
                <a:gd name="connsiteY155" fmla="*/ 4154 h 10000"/>
                <a:gd name="connsiteX156" fmla="*/ 7550 w 10000"/>
                <a:gd name="connsiteY156" fmla="*/ 4104 h 10000"/>
                <a:gd name="connsiteX157" fmla="*/ 7594 w 10000"/>
                <a:gd name="connsiteY157" fmla="*/ 4053 h 10000"/>
                <a:gd name="connsiteX158" fmla="*/ 7647 w 10000"/>
                <a:gd name="connsiteY158" fmla="*/ 4003 h 10000"/>
                <a:gd name="connsiteX159" fmla="*/ 7699 w 10000"/>
                <a:gd name="connsiteY159" fmla="*/ 3990 h 10000"/>
                <a:gd name="connsiteX160" fmla="*/ 7752 w 10000"/>
                <a:gd name="connsiteY160" fmla="*/ 3965 h 10000"/>
                <a:gd name="connsiteX161" fmla="*/ 7857 w 10000"/>
                <a:gd name="connsiteY161" fmla="*/ 3939 h 10000"/>
                <a:gd name="connsiteX162" fmla="*/ 7857 w 10000"/>
                <a:gd name="connsiteY162" fmla="*/ 3939 h 10000"/>
                <a:gd name="connsiteX163" fmla="*/ 7857 w 10000"/>
                <a:gd name="connsiteY163" fmla="*/ 3939 h 10000"/>
                <a:gd name="connsiteX164" fmla="*/ 7857 w 10000"/>
                <a:gd name="connsiteY164" fmla="*/ 3939 h 10000"/>
                <a:gd name="connsiteX165" fmla="*/ 7857 w 10000"/>
                <a:gd name="connsiteY165" fmla="*/ 3939 h 10000"/>
                <a:gd name="connsiteX166" fmla="*/ 7857 w 10000"/>
                <a:gd name="connsiteY166" fmla="*/ 3939 h 10000"/>
                <a:gd name="connsiteX167" fmla="*/ 7857 w 10000"/>
                <a:gd name="connsiteY167" fmla="*/ 3939 h 10000"/>
                <a:gd name="connsiteX168" fmla="*/ 7857 w 10000"/>
                <a:gd name="connsiteY168" fmla="*/ 3939 h 10000"/>
                <a:gd name="connsiteX169" fmla="*/ 7927 w 10000"/>
                <a:gd name="connsiteY169" fmla="*/ 3939 h 10000"/>
                <a:gd name="connsiteX170" fmla="*/ 7997 w 10000"/>
                <a:gd name="connsiteY170" fmla="*/ 3965 h 10000"/>
                <a:gd name="connsiteX171" fmla="*/ 8136 w 10000"/>
                <a:gd name="connsiteY171" fmla="*/ 4028 h 10000"/>
                <a:gd name="connsiteX172" fmla="*/ 8294 w 10000"/>
                <a:gd name="connsiteY172" fmla="*/ 4116 h 10000"/>
                <a:gd name="connsiteX173" fmla="*/ 8443 w 10000"/>
                <a:gd name="connsiteY173" fmla="*/ 4242 h 10000"/>
                <a:gd name="connsiteX174" fmla="*/ 8443 w 10000"/>
                <a:gd name="connsiteY174" fmla="*/ 4242 h 10000"/>
                <a:gd name="connsiteX175" fmla="*/ 8451 w 10000"/>
                <a:gd name="connsiteY175" fmla="*/ 4242 h 10000"/>
                <a:gd name="connsiteX176" fmla="*/ 8451 w 10000"/>
                <a:gd name="connsiteY176" fmla="*/ 4242 h 10000"/>
                <a:gd name="connsiteX177" fmla="*/ 8836 w 10000"/>
                <a:gd name="connsiteY177" fmla="*/ 4545 h 10000"/>
                <a:gd name="connsiteX178" fmla="*/ 8976 w 10000"/>
                <a:gd name="connsiteY178" fmla="*/ 4646 h 10000"/>
                <a:gd name="connsiteX179" fmla="*/ 9099 w 10000"/>
                <a:gd name="connsiteY179" fmla="*/ 4722 h 10000"/>
                <a:gd name="connsiteX180" fmla="*/ 9204 w 10000"/>
                <a:gd name="connsiteY180" fmla="*/ 4785 h 10000"/>
                <a:gd name="connsiteX181" fmla="*/ 9300 w 10000"/>
                <a:gd name="connsiteY181" fmla="*/ 4823 h 10000"/>
                <a:gd name="connsiteX182" fmla="*/ 9388 w 10000"/>
                <a:gd name="connsiteY182" fmla="*/ 4848 h 10000"/>
                <a:gd name="connsiteX183" fmla="*/ 9466 w 10000"/>
                <a:gd name="connsiteY183" fmla="*/ 4848 h 10000"/>
                <a:gd name="connsiteX184" fmla="*/ 9466 w 10000"/>
                <a:gd name="connsiteY184" fmla="*/ 4848 h 10000"/>
                <a:gd name="connsiteX185" fmla="*/ 9484 w 10000"/>
                <a:gd name="connsiteY185" fmla="*/ 4848 h 10000"/>
                <a:gd name="connsiteX186" fmla="*/ 9484 w 10000"/>
                <a:gd name="connsiteY186" fmla="*/ 4848 h 10000"/>
                <a:gd name="connsiteX187" fmla="*/ 9484 w 10000"/>
                <a:gd name="connsiteY187" fmla="*/ 4848 h 10000"/>
                <a:gd name="connsiteX188" fmla="*/ 9484 w 10000"/>
                <a:gd name="connsiteY188" fmla="*/ 4848 h 10000"/>
                <a:gd name="connsiteX189" fmla="*/ 9580 w 10000"/>
                <a:gd name="connsiteY189" fmla="*/ 4836 h 10000"/>
                <a:gd name="connsiteX190" fmla="*/ 9668 w 10000"/>
                <a:gd name="connsiteY190" fmla="*/ 4798 h 10000"/>
                <a:gd name="connsiteX191" fmla="*/ 9738 w 10000"/>
                <a:gd name="connsiteY191" fmla="*/ 4747 h 10000"/>
                <a:gd name="connsiteX192" fmla="*/ 9799 w 10000"/>
                <a:gd name="connsiteY192" fmla="*/ 4659 h 10000"/>
                <a:gd name="connsiteX193" fmla="*/ 9799 w 10000"/>
                <a:gd name="connsiteY193" fmla="*/ 4659 h 10000"/>
                <a:gd name="connsiteX194" fmla="*/ 9799 w 10000"/>
                <a:gd name="connsiteY194" fmla="*/ 4659 h 10000"/>
                <a:gd name="connsiteX195" fmla="*/ 9799 w 10000"/>
                <a:gd name="connsiteY195" fmla="*/ 4659 h 10000"/>
                <a:gd name="connsiteX196" fmla="*/ 9799 w 10000"/>
                <a:gd name="connsiteY196" fmla="*/ 4659 h 10000"/>
                <a:gd name="connsiteX197" fmla="*/ 9799 w 10000"/>
                <a:gd name="connsiteY197" fmla="*/ 4659 h 10000"/>
                <a:gd name="connsiteX198" fmla="*/ 9816 w 10000"/>
                <a:gd name="connsiteY198" fmla="*/ 4659 h 10000"/>
                <a:gd name="connsiteX199" fmla="*/ 9816 w 10000"/>
                <a:gd name="connsiteY199" fmla="*/ 4659 h 10000"/>
                <a:gd name="connsiteX200" fmla="*/ 9816 w 10000"/>
                <a:gd name="connsiteY200" fmla="*/ 4659 h 10000"/>
                <a:gd name="connsiteX201" fmla="*/ 9816 w 10000"/>
                <a:gd name="connsiteY201" fmla="*/ 4659 h 10000"/>
                <a:gd name="connsiteX202" fmla="*/ 9816 w 10000"/>
                <a:gd name="connsiteY202" fmla="*/ 4646 h 10000"/>
                <a:gd name="connsiteX203" fmla="*/ 9816 w 10000"/>
                <a:gd name="connsiteY203" fmla="*/ 4646 h 10000"/>
                <a:gd name="connsiteX204" fmla="*/ 9816 w 10000"/>
                <a:gd name="connsiteY204" fmla="*/ 4646 h 10000"/>
                <a:gd name="connsiteX205" fmla="*/ 9816 w 10000"/>
                <a:gd name="connsiteY205" fmla="*/ 4646 h 10000"/>
                <a:gd name="connsiteX206" fmla="*/ 9816 w 10000"/>
                <a:gd name="connsiteY206" fmla="*/ 4646 h 10000"/>
                <a:gd name="connsiteX207" fmla="*/ 9816 w 10000"/>
                <a:gd name="connsiteY207" fmla="*/ 4646 h 10000"/>
                <a:gd name="connsiteX208" fmla="*/ 9816 w 10000"/>
                <a:gd name="connsiteY208" fmla="*/ 4646 h 10000"/>
                <a:gd name="connsiteX209" fmla="*/ 9816 w 10000"/>
                <a:gd name="connsiteY209" fmla="*/ 4646 h 10000"/>
                <a:gd name="connsiteX210" fmla="*/ 9816 w 10000"/>
                <a:gd name="connsiteY210" fmla="*/ 4646 h 10000"/>
                <a:gd name="connsiteX211" fmla="*/ 9816 w 10000"/>
                <a:gd name="connsiteY211" fmla="*/ 4646 h 10000"/>
                <a:gd name="connsiteX212" fmla="*/ 9843 w 10000"/>
                <a:gd name="connsiteY212" fmla="*/ 4583 h 10000"/>
                <a:gd name="connsiteX213" fmla="*/ 9886 w 10000"/>
                <a:gd name="connsiteY213" fmla="*/ 4495 h 10000"/>
                <a:gd name="connsiteX214" fmla="*/ 9921 w 10000"/>
                <a:gd name="connsiteY214" fmla="*/ 4369 h 10000"/>
                <a:gd name="connsiteX215" fmla="*/ 9948 w 10000"/>
                <a:gd name="connsiteY215" fmla="*/ 4217 h 10000"/>
                <a:gd name="connsiteX216" fmla="*/ 9983 w 10000"/>
                <a:gd name="connsiteY216" fmla="*/ 4040 h 10000"/>
                <a:gd name="connsiteX217" fmla="*/ 10000 w 10000"/>
                <a:gd name="connsiteY217" fmla="*/ 3851 h 10000"/>
                <a:gd name="connsiteX218" fmla="*/ 10000 w 10000"/>
                <a:gd name="connsiteY218" fmla="*/ 3649 h 10000"/>
                <a:gd name="connsiteX219" fmla="*/ 10000 w 10000"/>
                <a:gd name="connsiteY219" fmla="*/ 3460 h 10000"/>
                <a:gd name="connsiteX220" fmla="*/ 9983 w 10000"/>
                <a:gd name="connsiteY220" fmla="*/ 3258 h 10000"/>
                <a:gd name="connsiteX221" fmla="*/ 9939 w 10000"/>
                <a:gd name="connsiteY221" fmla="*/ 3068 h 10000"/>
                <a:gd name="connsiteX222" fmla="*/ 9886 w 10000"/>
                <a:gd name="connsiteY222" fmla="*/ 2904 h 10000"/>
                <a:gd name="connsiteX223" fmla="*/ 9843 w 10000"/>
                <a:gd name="connsiteY223" fmla="*/ 2816 h 10000"/>
                <a:gd name="connsiteX224" fmla="*/ 9799 w 10000"/>
                <a:gd name="connsiteY224" fmla="*/ 2753 h 10000"/>
                <a:gd name="connsiteX225" fmla="*/ 9755 w 10000"/>
                <a:gd name="connsiteY225" fmla="*/ 2677 h 10000"/>
                <a:gd name="connsiteX226" fmla="*/ 9694 w 10000"/>
                <a:gd name="connsiteY226" fmla="*/ 2614 h 10000"/>
                <a:gd name="connsiteX227" fmla="*/ 9633 w 10000"/>
                <a:gd name="connsiteY227" fmla="*/ 2551 h 10000"/>
                <a:gd name="connsiteX228" fmla="*/ 9571 w 10000"/>
                <a:gd name="connsiteY228" fmla="*/ 2500 h 10000"/>
                <a:gd name="connsiteX229" fmla="*/ 9484 w 10000"/>
                <a:gd name="connsiteY229" fmla="*/ 2475 h 10000"/>
                <a:gd name="connsiteX230" fmla="*/ 9396 w 10000"/>
                <a:gd name="connsiteY230" fmla="*/ 2449 h 10000"/>
                <a:gd name="connsiteX231" fmla="*/ 9300 w 10000"/>
                <a:gd name="connsiteY231" fmla="*/ 2424 h 10000"/>
                <a:gd name="connsiteX232" fmla="*/ 9195 w 10000"/>
                <a:gd name="connsiteY232" fmla="*/ 2424 h 10000"/>
                <a:gd name="connsiteX233" fmla="*/ 9195 w 10000"/>
                <a:gd name="connsiteY233" fmla="*/ 2424 h 10000"/>
                <a:gd name="connsiteX234" fmla="*/ 9195 w 10000"/>
                <a:gd name="connsiteY234" fmla="*/ 2424 h 10000"/>
                <a:gd name="connsiteX235" fmla="*/ 9195 w 10000"/>
                <a:gd name="connsiteY235" fmla="*/ 2424 h 10000"/>
                <a:gd name="connsiteX236" fmla="*/ 9195 w 10000"/>
                <a:gd name="connsiteY236" fmla="*/ 2424 h 10000"/>
                <a:gd name="connsiteX237" fmla="*/ 9195 w 10000"/>
                <a:gd name="connsiteY237" fmla="*/ 2424 h 10000"/>
                <a:gd name="connsiteX238" fmla="*/ 9081 w 10000"/>
                <a:gd name="connsiteY238" fmla="*/ 2424 h 10000"/>
                <a:gd name="connsiteX239" fmla="*/ 8941 w 10000"/>
                <a:gd name="connsiteY239" fmla="*/ 2462 h 10000"/>
                <a:gd name="connsiteX240" fmla="*/ 8801 w 10000"/>
                <a:gd name="connsiteY240" fmla="*/ 2487 h 10000"/>
                <a:gd name="connsiteX241" fmla="*/ 8644 w 10000"/>
                <a:gd name="connsiteY241" fmla="*/ 2551 h 10000"/>
                <a:gd name="connsiteX242" fmla="*/ 8644 w 10000"/>
                <a:gd name="connsiteY242" fmla="*/ 2551 h 10000"/>
                <a:gd name="connsiteX243" fmla="*/ 8635 w 10000"/>
                <a:gd name="connsiteY243" fmla="*/ 2551 h 10000"/>
                <a:gd name="connsiteX244" fmla="*/ 8635 w 10000"/>
                <a:gd name="connsiteY244" fmla="*/ 2551 h 10000"/>
                <a:gd name="connsiteX245" fmla="*/ 8626 w 10000"/>
                <a:gd name="connsiteY245" fmla="*/ 2551 h 10000"/>
                <a:gd name="connsiteX246" fmla="*/ 8626 w 10000"/>
                <a:gd name="connsiteY246" fmla="*/ 2551 h 10000"/>
                <a:gd name="connsiteX247" fmla="*/ 8443 w 10000"/>
                <a:gd name="connsiteY247" fmla="*/ 2614 h 10000"/>
                <a:gd name="connsiteX248" fmla="*/ 8276 w 10000"/>
                <a:gd name="connsiteY248" fmla="*/ 2664 h 10000"/>
                <a:gd name="connsiteX249" fmla="*/ 8110 w 10000"/>
                <a:gd name="connsiteY249" fmla="*/ 2689 h 10000"/>
                <a:gd name="connsiteX250" fmla="*/ 7979 w 10000"/>
                <a:gd name="connsiteY250" fmla="*/ 2689 h 10000"/>
                <a:gd name="connsiteX251" fmla="*/ 7979 w 10000"/>
                <a:gd name="connsiteY251" fmla="*/ 2689 h 10000"/>
                <a:gd name="connsiteX252" fmla="*/ 7979 w 10000"/>
                <a:gd name="connsiteY252" fmla="*/ 2689 h 10000"/>
                <a:gd name="connsiteX253" fmla="*/ 7979 w 10000"/>
                <a:gd name="connsiteY253" fmla="*/ 2689 h 10000"/>
                <a:gd name="connsiteX254" fmla="*/ 7979 w 10000"/>
                <a:gd name="connsiteY254" fmla="*/ 2689 h 10000"/>
                <a:gd name="connsiteX255" fmla="*/ 7979 w 10000"/>
                <a:gd name="connsiteY255" fmla="*/ 2689 h 10000"/>
                <a:gd name="connsiteX256" fmla="*/ 7979 w 10000"/>
                <a:gd name="connsiteY256" fmla="*/ 2689 h 10000"/>
                <a:gd name="connsiteX257" fmla="*/ 7979 w 10000"/>
                <a:gd name="connsiteY257" fmla="*/ 2689 h 10000"/>
                <a:gd name="connsiteX258" fmla="*/ 7848 w 10000"/>
                <a:gd name="connsiteY258" fmla="*/ 2689 h 10000"/>
                <a:gd name="connsiteX259" fmla="*/ 7743 w 10000"/>
                <a:gd name="connsiteY259" fmla="*/ 2677 h 10000"/>
                <a:gd name="connsiteX260" fmla="*/ 7638 w 10000"/>
                <a:gd name="connsiteY260" fmla="*/ 2626 h 10000"/>
                <a:gd name="connsiteX261" fmla="*/ 7542 w 10000"/>
                <a:gd name="connsiteY261" fmla="*/ 2601 h 10000"/>
                <a:gd name="connsiteX262" fmla="*/ 7454 w 10000"/>
                <a:gd name="connsiteY262" fmla="*/ 2538 h 10000"/>
                <a:gd name="connsiteX263" fmla="*/ 7375 w 10000"/>
                <a:gd name="connsiteY263" fmla="*/ 2475 h 10000"/>
                <a:gd name="connsiteX264" fmla="*/ 7297 w 10000"/>
                <a:gd name="connsiteY264" fmla="*/ 2399 h 10000"/>
                <a:gd name="connsiteX265" fmla="*/ 7235 w 10000"/>
                <a:gd name="connsiteY265" fmla="*/ 2323 h 10000"/>
                <a:gd name="connsiteX266" fmla="*/ 7174 w 10000"/>
                <a:gd name="connsiteY266" fmla="*/ 2235 h 10000"/>
                <a:gd name="connsiteX267" fmla="*/ 7113 w 10000"/>
                <a:gd name="connsiteY267" fmla="*/ 2134 h 10000"/>
                <a:gd name="connsiteX268" fmla="*/ 7008 w 10000"/>
                <a:gd name="connsiteY268" fmla="*/ 1944 h 10000"/>
                <a:gd name="connsiteX269" fmla="*/ 6929 w 10000"/>
                <a:gd name="connsiteY269" fmla="*/ 1730 h 10000"/>
                <a:gd name="connsiteX270" fmla="*/ 6850 w 10000"/>
                <a:gd name="connsiteY270" fmla="*/ 1515 h 10000"/>
                <a:gd name="connsiteX271" fmla="*/ 6850 w 10000"/>
                <a:gd name="connsiteY271" fmla="*/ 1515 h 10000"/>
                <a:gd name="connsiteX272" fmla="*/ 6842 w 10000"/>
                <a:gd name="connsiteY272" fmla="*/ 1490 h 10000"/>
                <a:gd name="connsiteX273" fmla="*/ 6842 w 10000"/>
                <a:gd name="connsiteY273" fmla="*/ 1490 h 10000"/>
                <a:gd name="connsiteX274" fmla="*/ 6842 w 10000"/>
                <a:gd name="connsiteY274" fmla="*/ 1477 h 10000"/>
                <a:gd name="connsiteX275" fmla="*/ 6842 w 10000"/>
                <a:gd name="connsiteY275" fmla="*/ 1477 h 10000"/>
                <a:gd name="connsiteX276" fmla="*/ 6842 w 10000"/>
                <a:gd name="connsiteY276" fmla="*/ 1477 h 10000"/>
                <a:gd name="connsiteX277" fmla="*/ 6798 w 10000"/>
                <a:gd name="connsiteY277" fmla="*/ 1338 h 10000"/>
                <a:gd name="connsiteX278" fmla="*/ 6780 w 10000"/>
                <a:gd name="connsiteY278" fmla="*/ 1162 h 10000"/>
                <a:gd name="connsiteX279" fmla="*/ 6754 w 10000"/>
                <a:gd name="connsiteY279" fmla="*/ 947 h 10000"/>
                <a:gd name="connsiteX280" fmla="*/ 6754 w 10000"/>
                <a:gd name="connsiteY280" fmla="*/ 720 h 10000"/>
                <a:gd name="connsiteX281" fmla="*/ 6754 w 10000"/>
                <a:gd name="connsiteY281" fmla="*/ 720 h 10000"/>
                <a:gd name="connsiteX282" fmla="*/ 6763 w 10000"/>
                <a:gd name="connsiteY282" fmla="*/ 366 h 10000"/>
                <a:gd name="connsiteX283" fmla="*/ 6789 w 10000"/>
                <a:gd name="connsiteY283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156 w 10000"/>
                <a:gd name="connsiteY84" fmla="*/ 7551 h 10000"/>
                <a:gd name="connsiteX85" fmla="*/ 4156 w 10000"/>
                <a:gd name="connsiteY85" fmla="*/ 7563 h 10000"/>
                <a:gd name="connsiteX86" fmla="*/ 4156 w 10000"/>
                <a:gd name="connsiteY86" fmla="*/ 7563 h 10000"/>
                <a:gd name="connsiteX87" fmla="*/ 4156 w 10000"/>
                <a:gd name="connsiteY87" fmla="*/ 7563 h 10000"/>
                <a:gd name="connsiteX88" fmla="*/ 4156 w 10000"/>
                <a:gd name="connsiteY88" fmla="*/ 7563 h 10000"/>
                <a:gd name="connsiteX89" fmla="*/ 4156 w 10000"/>
                <a:gd name="connsiteY89" fmla="*/ 7576 h 10000"/>
                <a:gd name="connsiteX90" fmla="*/ 4156 w 10000"/>
                <a:gd name="connsiteY90" fmla="*/ 7576 h 10000"/>
                <a:gd name="connsiteX91" fmla="*/ 4156 w 10000"/>
                <a:gd name="connsiteY91" fmla="*/ 7576 h 10000"/>
                <a:gd name="connsiteX92" fmla="*/ 4156 w 10000"/>
                <a:gd name="connsiteY92" fmla="*/ 7576 h 10000"/>
                <a:gd name="connsiteX93" fmla="*/ 4156 w 10000"/>
                <a:gd name="connsiteY93" fmla="*/ 7588 h 10000"/>
                <a:gd name="connsiteX94" fmla="*/ 4156 w 10000"/>
                <a:gd name="connsiteY94" fmla="*/ 7588 h 10000"/>
                <a:gd name="connsiteX95" fmla="*/ 4156 w 10000"/>
                <a:gd name="connsiteY95" fmla="*/ 7588 h 10000"/>
                <a:gd name="connsiteX96" fmla="*/ 4156 w 10000"/>
                <a:gd name="connsiteY96" fmla="*/ 7588 h 10000"/>
                <a:gd name="connsiteX97" fmla="*/ 4147 w 10000"/>
                <a:gd name="connsiteY97" fmla="*/ 7601 h 10000"/>
                <a:gd name="connsiteX98" fmla="*/ 4147 w 10000"/>
                <a:gd name="connsiteY98" fmla="*/ 7601 h 10000"/>
                <a:gd name="connsiteX99" fmla="*/ 4147 w 10000"/>
                <a:gd name="connsiteY99" fmla="*/ 7601 h 10000"/>
                <a:gd name="connsiteX100" fmla="*/ 4147 w 10000"/>
                <a:gd name="connsiteY100" fmla="*/ 7601 h 10000"/>
                <a:gd name="connsiteX101" fmla="*/ 4147 w 10000"/>
                <a:gd name="connsiteY101" fmla="*/ 7601 h 10000"/>
                <a:gd name="connsiteX102" fmla="*/ 4147 w 10000"/>
                <a:gd name="connsiteY102" fmla="*/ 7601 h 10000"/>
                <a:gd name="connsiteX103" fmla="*/ 4103 w 10000"/>
                <a:gd name="connsiteY103" fmla="*/ 7803 h 10000"/>
                <a:gd name="connsiteX104" fmla="*/ 4068 w 10000"/>
                <a:gd name="connsiteY104" fmla="*/ 8005 h 10000"/>
                <a:gd name="connsiteX105" fmla="*/ 4051 w 10000"/>
                <a:gd name="connsiteY105" fmla="*/ 8207 h 10000"/>
                <a:gd name="connsiteX106" fmla="*/ 4024 w 10000"/>
                <a:gd name="connsiteY106" fmla="*/ 8422 h 10000"/>
                <a:gd name="connsiteX107" fmla="*/ 4016 w 10000"/>
                <a:gd name="connsiteY107" fmla="*/ 8611 h 10000"/>
                <a:gd name="connsiteX108" fmla="*/ 4016 w 10000"/>
                <a:gd name="connsiteY108" fmla="*/ 8813 h 10000"/>
                <a:gd name="connsiteX109" fmla="*/ 4024 w 10000"/>
                <a:gd name="connsiteY109" fmla="*/ 9003 h 10000"/>
                <a:gd name="connsiteX110" fmla="*/ 4051 w 10000"/>
                <a:gd name="connsiteY110" fmla="*/ 9179 h 10000"/>
                <a:gd name="connsiteX111" fmla="*/ 4086 w 10000"/>
                <a:gd name="connsiteY111" fmla="*/ 9356 h 10000"/>
                <a:gd name="connsiteX112" fmla="*/ 4121 w 10000"/>
                <a:gd name="connsiteY112" fmla="*/ 9508 h 10000"/>
                <a:gd name="connsiteX113" fmla="*/ 4191 w 10000"/>
                <a:gd name="connsiteY113" fmla="*/ 9646 h 10000"/>
                <a:gd name="connsiteX114" fmla="*/ 4269 w 10000"/>
                <a:gd name="connsiteY114" fmla="*/ 9760 h 10000"/>
                <a:gd name="connsiteX115" fmla="*/ 4366 w 10000"/>
                <a:gd name="connsiteY115" fmla="*/ 9861 h 10000"/>
                <a:gd name="connsiteX116" fmla="*/ 4471 w 10000"/>
                <a:gd name="connsiteY116" fmla="*/ 9937 h 10000"/>
                <a:gd name="connsiteX117" fmla="*/ 4611 w 10000"/>
                <a:gd name="connsiteY117" fmla="*/ 9975 h 10000"/>
                <a:gd name="connsiteX118" fmla="*/ 4759 w 10000"/>
                <a:gd name="connsiteY118" fmla="*/ 10000 h 10000"/>
                <a:gd name="connsiteX119" fmla="*/ 4759 w 10000"/>
                <a:gd name="connsiteY119" fmla="*/ 10000 h 10000"/>
                <a:gd name="connsiteX120" fmla="*/ 4759 w 10000"/>
                <a:gd name="connsiteY120" fmla="*/ 10000 h 10000"/>
                <a:gd name="connsiteX121" fmla="*/ 4759 w 10000"/>
                <a:gd name="connsiteY121" fmla="*/ 10000 h 10000"/>
                <a:gd name="connsiteX122" fmla="*/ 4759 w 10000"/>
                <a:gd name="connsiteY122" fmla="*/ 10000 h 10000"/>
                <a:gd name="connsiteX123" fmla="*/ 4821 w 10000"/>
                <a:gd name="connsiteY123" fmla="*/ 10000 h 10000"/>
                <a:gd name="connsiteX124" fmla="*/ 4821 w 10000"/>
                <a:gd name="connsiteY124" fmla="*/ 10000 h 10000"/>
                <a:gd name="connsiteX125" fmla="*/ 5136 w 10000"/>
                <a:gd name="connsiteY125" fmla="*/ 9962 h 10000"/>
                <a:gd name="connsiteX126" fmla="*/ 5468 w 10000"/>
                <a:gd name="connsiteY126" fmla="*/ 9924 h 10000"/>
                <a:gd name="connsiteX127" fmla="*/ 6203 w 10000"/>
                <a:gd name="connsiteY127" fmla="*/ 9798 h 10000"/>
                <a:gd name="connsiteX128" fmla="*/ 6982 w 10000"/>
                <a:gd name="connsiteY128" fmla="*/ 9672 h 10000"/>
                <a:gd name="connsiteX129" fmla="*/ 7358 w 10000"/>
                <a:gd name="connsiteY129" fmla="*/ 9621 h 10000"/>
                <a:gd name="connsiteX130" fmla="*/ 7734 w 10000"/>
                <a:gd name="connsiteY130" fmla="*/ 9583 h 10000"/>
                <a:gd name="connsiteX131" fmla="*/ 7734 w 10000"/>
                <a:gd name="connsiteY131" fmla="*/ 9583 h 10000"/>
                <a:gd name="connsiteX132" fmla="*/ 7725 w 10000"/>
                <a:gd name="connsiteY132" fmla="*/ 9508 h 10000"/>
                <a:gd name="connsiteX133" fmla="*/ 7725 w 10000"/>
                <a:gd name="connsiteY133" fmla="*/ 9508 h 10000"/>
                <a:gd name="connsiteX134" fmla="*/ 7725 w 10000"/>
                <a:gd name="connsiteY134" fmla="*/ 9508 h 10000"/>
                <a:gd name="connsiteX135" fmla="*/ 7725 w 10000"/>
                <a:gd name="connsiteY135" fmla="*/ 9508 h 10000"/>
                <a:gd name="connsiteX136" fmla="*/ 7725 w 10000"/>
                <a:gd name="connsiteY136" fmla="*/ 9508 h 10000"/>
                <a:gd name="connsiteX137" fmla="*/ 7699 w 10000"/>
                <a:gd name="connsiteY137" fmla="*/ 9407 h 10000"/>
                <a:gd name="connsiteX138" fmla="*/ 7699 w 10000"/>
                <a:gd name="connsiteY138" fmla="*/ 9407 h 10000"/>
                <a:gd name="connsiteX139" fmla="*/ 7699 w 10000"/>
                <a:gd name="connsiteY139" fmla="*/ 9381 h 10000"/>
                <a:gd name="connsiteX140" fmla="*/ 7699 w 10000"/>
                <a:gd name="connsiteY140" fmla="*/ 9381 h 10000"/>
                <a:gd name="connsiteX141" fmla="*/ 7577 w 10000"/>
                <a:gd name="connsiteY141" fmla="*/ 8649 h 10000"/>
                <a:gd name="connsiteX142" fmla="*/ 7463 w 10000"/>
                <a:gd name="connsiteY142" fmla="*/ 7967 h 10000"/>
                <a:gd name="connsiteX143" fmla="*/ 7393 w 10000"/>
                <a:gd name="connsiteY143" fmla="*/ 7361 h 10000"/>
                <a:gd name="connsiteX144" fmla="*/ 7332 w 10000"/>
                <a:gd name="connsiteY144" fmla="*/ 6806 h 10000"/>
                <a:gd name="connsiteX145" fmla="*/ 7288 w 10000"/>
                <a:gd name="connsiteY145" fmla="*/ 6313 h 10000"/>
                <a:gd name="connsiteX146" fmla="*/ 7262 w 10000"/>
                <a:gd name="connsiteY146" fmla="*/ 5871 h 10000"/>
                <a:gd name="connsiteX147" fmla="*/ 7253 w 10000"/>
                <a:gd name="connsiteY147" fmla="*/ 5480 h 10000"/>
                <a:gd name="connsiteX148" fmla="*/ 7279 w 10000"/>
                <a:gd name="connsiteY148" fmla="*/ 5139 h 10000"/>
                <a:gd name="connsiteX149" fmla="*/ 7297 w 10000"/>
                <a:gd name="connsiteY149" fmla="*/ 4836 h 10000"/>
                <a:gd name="connsiteX150" fmla="*/ 7340 w 10000"/>
                <a:gd name="connsiteY150" fmla="*/ 4583 h 10000"/>
                <a:gd name="connsiteX151" fmla="*/ 7402 w 10000"/>
                <a:gd name="connsiteY151" fmla="*/ 4394 h 10000"/>
                <a:gd name="connsiteX152" fmla="*/ 7437 w 10000"/>
                <a:gd name="connsiteY152" fmla="*/ 4293 h 10000"/>
                <a:gd name="connsiteX153" fmla="*/ 7463 w 10000"/>
                <a:gd name="connsiteY153" fmla="*/ 4217 h 10000"/>
                <a:gd name="connsiteX154" fmla="*/ 7507 w 10000"/>
                <a:gd name="connsiteY154" fmla="*/ 4154 h 10000"/>
                <a:gd name="connsiteX155" fmla="*/ 7550 w 10000"/>
                <a:gd name="connsiteY155" fmla="*/ 4104 h 10000"/>
                <a:gd name="connsiteX156" fmla="*/ 7594 w 10000"/>
                <a:gd name="connsiteY156" fmla="*/ 4053 h 10000"/>
                <a:gd name="connsiteX157" fmla="*/ 7647 w 10000"/>
                <a:gd name="connsiteY157" fmla="*/ 4003 h 10000"/>
                <a:gd name="connsiteX158" fmla="*/ 7699 w 10000"/>
                <a:gd name="connsiteY158" fmla="*/ 3990 h 10000"/>
                <a:gd name="connsiteX159" fmla="*/ 7752 w 10000"/>
                <a:gd name="connsiteY159" fmla="*/ 3965 h 10000"/>
                <a:gd name="connsiteX160" fmla="*/ 7857 w 10000"/>
                <a:gd name="connsiteY160" fmla="*/ 3939 h 10000"/>
                <a:gd name="connsiteX161" fmla="*/ 7857 w 10000"/>
                <a:gd name="connsiteY161" fmla="*/ 3939 h 10000"/>
                <a:gd name="connsiteX162" fmla="*/ 7857 w 10000"/>
                <a:gd name="connsiteY162" fmla="*/ 3939 h 10000"/>
                <a:gd name="connsiteX163" fmla="*/ 7857 w 10000"/>
                <a:gd name="connsiteY163" fmla="*/ 3939 h 10000"/>
                <a:gd name="connsiteX164" fmla="*/ 7857 w 10000"/>
                <a:gd name="connsiteY164" fmla="*/ 3939 h 10000"/>
                <a:gd name="connsiteX165" fmla="*/ 7857 w 10000"/>
                <a:gd name="connsiteY165" fmla="*/ 3939 h 10000"/>
                <a:gd name="connsiteX166" fmla="*/ 7857 w 10000"/>
                <a:gd name="connsiteY166" fmla="*/ 3939 h 10000"/>
                <a:gd name="connsiteX167" fmla="*/ 7857 w 10000"/>
                <a:gd name="connsiteY167" fmla="*/ 3939 h 10000"/>
                <a:gd name="connsiteX168" fmla="*/ 7927 w 10000"/>
                <a:gd name="connsiteY168" fmla="*/ 3939 h 10000"/>
                <a:gd name="connsiteX169" fmla="*/ 7997 w 10000"/>
                <a:gd name="connsiteY169" fmla="*/ 3965 h 10000"/>
                <a:gd name="connsiteX170" fmla="*/ 8136 w 10000"/>
                <a:gd name="connsiteY170" fmla="*/ 4028 h 10000"/>
                <a:gd name="connsiteX171" fmla="*/ 8294 w 10000"/>
                <a:gd name="connsiteY171" fmla="*/ 4116 h 10000"/>
                <a:gd name="connsiteX172" fmla="*/ 8443 w 10000"/>
                <a:gd name="connsiteY172" fmla="*/ 4242 h 10000"/>
                <a:gd name="connsiteX173" fmla="*/ 8443 w 10000"/>
                <a:gd name="connsiteY173" fmla="*/ 4242 h 10000"/>
                <a:gd name="connsiteX174" fmla="*/ 8451 w 10000"/>
                <a:gd name="connsiteY174" fmla="*/ 4242 h 10000"/>
                <a:gd name="connsiteX175" fmla="*/ 8451 w 10000"/>
                <a:gd name="connsiteY175" fmla="*/ 4242 h 10000"/>
                <a:gd name="connsiteX176" fmla="*/ 8836 w 10000"/>
                <a:gd name="connsiteY176" fmla="*/ 4545 h 10000"/>
                <a:gd name="connsiteX177" fmla="*/ 8976 w 10000"/>
                <a:gd name="connsiteY177" fmla="*/ 4646 h 10000"/>
                <a:gd name="connsiteX178" fmla="*/ 9099 w 10000"/>
                <a:gd name="connsiteY178" fmla="*/ 4722 h 10000"/>
                <a:gd name="connsiteX179" fmla="*/ 9204 w 10000"/>
                <a:gd name="connsiteY179" fmla="*/ 4785 h 10000"/>
                <a:gd name="connsiteX180" fmla="*/ 9300 w 10000"/>
                <a:gd name="connsiteY180" fmla="*/ 4823 h 10000"/>
                <a:gd name="connsiteX181" fmla="*/ 9388 w 10000"/>
                <a:gd name="connsiteY181" fmla="*/ 4848 h 10000"/>
                <a:gd name="connsiteX182" fmla="*/ 9466 w 10000"/>
                <a:gd name="connsiteY182" fmla="*/ 4848 h 10000"/>
                <a:gd name="connsiteX183" fmla="*/ 9466 w 10000"/>
                <a:gd name="connsiteY183" fmla="*/ 4848 h 10000"/>
                <a:gd name="connsiteX184" fmla="*/ 9484 w 10000"/>
                <a:gd name="connsiteY184" fmla="*/ 4848 h 10000"/>
                <a:gd name="connsiteX185" fmla="*/ 9484 w 10000"/>
                <a:gd name="connsiteY185" fmla="*/ 4848 h 10000"/>
                <a:gd name="connsiteX186" fmla="*/ 9484 w 10000"/>
                <a:gd name="connsiteY186" fmla="*/ 4848 h 10000"/>
                <a:gd name="connsiteX187" fmla="*/ 9484 w 10000"/>
                <a:gd name="connsiteY187" fmla="*/ 4848 h 10000"/>
                <a:gd name="connsiteX188" fmla="*/ 9580 w 10000"/>
                <a:gd name="connsiteY188" fmla="*/ 4836 h 10000"/>
                <a:gd name="connsiteX189" fmla="*/ 9668 w 10000"/>
                <a:gd name="connsiteY189" fmla="*/ 4798 h 10000"/>
                <a:gd name="connsiteX190" fmla="*/ 9738 w 10000"/>
                <a:gd name="connsiteY190" fmla="*/ 4747 h 10000"/>
                <a:gd name="connsiteX191" fmla="*/ 9799 w 10000"/>
                <a:gd name="connsiteY191" fmla="*/ 4659 h 10000"/>
                <a:gd name="connsiteX192" fmla="*/ 9799 w 10000"/>
                <a:gd name="connsiteY192" fmla="*/ 4659 h 10000"/>
                <a:gd name="connsiteX193" fmla="*/ 9799 w 10000"/>
                <a:gd name="connsiteY193" fmla="*/ 4659 h 10000"/>
                <a:gd name="connsiteX194" fmla="*/ 9799 w 10000"/>
                <a:gd name="connsiteY194" fmla="*/ 4659 h 10000"/>
                <a:gd name="connsiteX195" fmla="*/ 9799 w 10000"/>
                <a:gd name="connsiteY195" fmla="*/ 4659 h 10000"/>
                <a:gd name="connsiteX196" fmla="*/ 9799 w 10000"/>
                <a:gd name="connsiteY196" fmla="*/ 4659 h 10000"/>
                <a:gd name="connsiteX197" fmla="*/ 9816 w 10000"/>
                <a:gd name="connsiteY197" fmla="*/ 4659 h 10000"/>
                <a:gd name="connsiteX198" fmla="*/ 9816 w 10000"/>
                <a:gd name="connsiteY198" fmla="*/ 4659 h 10000"/>
                <a:gd name="connsiteX199" fmla="*/ 9816 w 10000"/>
                <a:gd name="connsiteY199" fmla="*/ 4659 h 10000"/>
                <a:gd name="connsiteX200" fmla="*/ 9816 w 10000"/>
                <a:gd name="connsiteY200" fmla="*/ 4659 h 10000"/>
                <a:gd name="connsiteX201" fmla="*/ 9816 w 10000"/>
                <a:gd name="connsiteY201" fmla="*/ 4646 h 10000"/>
                <a:gd name="connsiteX202" fmla="*/ 9816 w 10000"/>
                <a:gd name="connsiteY202" fmla="*/ 4646 h 10000"/>
                <a:gd name="connsiteX203" fmla="*/ 9816 w 10000"/>
                <a:gd name="connsiteY203" fmla="*/ 4646 h 10000"/>
                <a:gd name="connsiteX204" fmla="*/ 9816 w 10000"/>
                <a:gd name="connsiteY204" fmla="*/ 4646 h 10000"/>
                <a:gd name="connsiteX205" fmla="*/ 9816 w 10000"/>
                <a:gd name="connsiteY205" fmla="*/ 4646 h 10000"/>
                <a:gd name="connsiteX206" fmla="*/ 9816 w 10000"/>
                <a:gd name="connsiteY206" fmla="*/ 4646 h 10000"/>
                <a:gd name="connsiteX207" fmla="*/ 9816 w 10000"/>
                <a:gd name="connsiteY207" fmla="*/ 4646 h 10000"/>
                <a:gd name="connsiteX208" fmla="*/ 9816 w 10000"/>
                <a:gd name="connsiteY208" fmla="*/ 4646 h 10000"/>
                <a:gd name="connsiteX209" fmla="*/ 9816 w 10000"/>
                <a:gd name="connsiteY209" fmla="*/ 4646 h 10000"/>
                <a:gd name="connsiteX210" fmla="*/ 9816 w 10000"/>
                <a:gd name="connsiteY210" fmla="*/ 4646 h 10000"/>
                <a:gd name="connsiteX211" fmla="*/ 9843 w 10000"/>
                <a:gd name="connsiteY211" fmla="*/ 4583 h 10000"/>
                <a:gd name="connsiteX212" fmla="*/ 9886 w 10000"/>
                <a:gd name="connsiteY212" fmla="*/ 4495 h 10000"/>
                <a:gd name="connsiteX213" fmla="*/ 9921 w 10000"/>
                <a:gd name="connsiteY213" fmla="*/ 4369 h 10000"/>
                <a:gd name="connsiteX214" fmla="*/ 9948 w 10000"/>
                <a:gd name="connsiteY214" fmla="*/ 4217 h 10000"/>
                <a:gd name="connsiteX215" fmla="*/ 9983 w 10000"/>
                <a:gd name="connsiteY215" fmla="*/ 4040 h 10000"/>
                <a:gd name="connsiteX216" fmla="*/ 10000 w 10000"/>
                <a:gd name="connsiteY216" fmla="*/ 3851 h 10000"/>
                <a:gd name="connsiteX217" fmla="*/ 10000 w 10000"/>
                <a:gd name="connsiteY217" fmla="*/ 3649 h 10000"/>
                <a:gd name="connsiteX218" fmla="*/ 10000 w 10000"/>
                <a:gd name="connsiteY218" fmla="*/ 3460 h 10000"/>
                <a:gd name="connsiteX219" fmla="*/ 9983 w 10000"/>
                <a:gd name="connsiteY219" fmla="*/ 3258 h 10000"/>
                <a:gd name="connsiteX220" fmla="*/ 9939 w 10000"/>
                <a:gd name="connsiteY220" fmla="*/ 3068 h 10000"/>
                <a:gd name="connsiteX221" fmla="*/ 9886 w 10000"/>
                <a:gd name="connsiteY221" fmla="*/ 2904 h 10000"/>
                <a:gd name="connsiteX222" fmla="*/ 9843 w 10000"/>
                <a:gd name="connsiteY222" fmla="*/ 2816 h 10000"/>
                <a:gd name="connsiteX223" fmla="*/ 9799 w 10000"/>
                <a:gd name="connsiteY223" fmla="*/ 2753 h 10000"/>
                <a:gd name="connsiteX224" fmla="*/ 9755 w 10000"/>
                <a:gd name="connsiteY224" fmla="*/ 2677 h 10000"/>
                <a:gd name="connsiteX225" fmla="*/ 9694 w 10000"/>
                <a:gd name="connsiteY225" fmla="*/ 2614 h 10000"/>
                <a:gd name="connsiteX226" fmla="*/ 9633 w 10000"/>
                <a:gd name="connsiteY226" fmla="*/ 2551 h 10000"/>
                <a:gd name="connsiteX227" fmla="*/ 9571 w 10000"/>
                <a:gd name="connsiteY227" fmla="*/ 2500 h 10000"/>
                <a:gd name="connsiteX228" fmla="*/ 9484 w 10000"/>
                <a:gd name="connsiteY228" fmla="*/ 2475 h 10000"/>
                <a:gd name="connsiteX229" fmla="*/ 9396 w 10000"/>
                <a:gd name="connsiteY229" fmla="*/ 2449 h 10000"/>
                <a:gd name="connsiteX230" fmla="*/ 9300 w 10000"/>
                <a:gd name="connsiteY230" fmla="*/ 2424 h 10000"/>
                <a:gd name="connsiteX231" fmla="*/ 9195 w 10000"/>
                <a:gd name="connsiteY231" fmla="*/ 2424 h 10000"/>
                <a:gd name="connsiteX232" fmla="*/ 9195 w 10000"/>
                <a:gd name="connsiteY232" fmla="*/ 2424 h 10000"/>
                <a:gd name="connsiteX233" fmla="*/ 9195 w 10000"/>
                <a:gd name="connsiteY233" fmla="*/ 2424 h 10000"/>
                <a:gd name="connsiteX234" fmla="*/ 9195 w 10000"/>
                <a:gd name="connsiteY234" fmla="*/ 2424 h 10000"/>
                <a:gd name="connsiteX235" fmla="*/ 9195 w 10000"/>
                <a:gd name="connsiteY235" fmla="*/ 2424 h 10000"/>
                <a:gd name="connsiteX236" fmla="*/ 9195 w 10000"/>
                <a:gd name="connsiteY236" fmla="*/ 2424 h 10000"/>
                <a:gd name="connsiteX237" fmla="*/ 9081 w 10000"/>
                <a:gd name="connsiteY237" fmla="*/ 2424 h 10000"/>
                <a:gd name="connsiteX238" fmla="*/ 8941 w 10000"/>
                <a:gd name="connsiteY238" fmla="*/ 2462 h 10000"/>
                <a:gd name="connsiteX239" fmla="*/ 8801 w 10000"/>
                <a:gd name="connsiteY239" fmla="*/ 2487 h 10000"/>
                <a:gd name="connsiteX240" fmla="*/ 8644 w 10000"/>
                <a:gd name="connsiteY240" fmla="*/ 2551 h 10000"/>
                <a:gd name="connsiteX241" fmla="*/ 8644 w 10000"/>
                <a:gd name="connsiteY241" fmla="*/ 2551 h 10000"/>
                <a:gd name="connsiteX242" fmla="*/ 8635 w 10000"/>
                <a:gd name="connsiteY242" fmla="*/ 2551 h 10000"/>
                <a:gd name="connsiteX243" fmla="*/ 8635 w 10000"/>
                <a:gd name="connsiteY243" fmla="*/ 2551 h 10000"/>
                <a:gd name="connsiteX244" fmla="*/ 8626 w 10000"/>
                <a:gd name="connsiteY244" fmla="*/ 2551 h 10000"/>
                <a:gd name="connsiteX245" fmla="*/ 8626 w 10000"/>
                <a:gd name="connsiteY245" fmla="*/ 2551 h 10000"/>
                <a:gd name="connsiteX246" fmla="*/ 8443 w 10000"/>
                <a:gd name="connsiteY246" fmla="*/ 2614 h 10000"/>
                <a:gd name="connsiteX247" fmla="*/ 8276 w 10000"/>
                <a:gd name="connsiteY247" fmla="*/ 2664 h 10000"/>
                <a:gd name="connsiteX248" fmla="*/ 8110 w 10000"/>
                <a:gd name="connsiteY248" fmla="*/ 2689 h 10000"/>
                <a:gd name="connsiteX249" fmla="*/ 7979 w 10000"/>
                <a:gd name="connsiteY249" fmla="*/ 2689 h 10000"/>
                <a:gd name="connsiteX250" fmla="*/ 7979 w 10000"/>
                <a:gd name="connsiteY250" fmla="*/ 2689 h 10000"/>
                <a:gd name="connsiteX251" fmla="*/ 7979 w 10000"/>
                <a:gd name="connsiteY251" fmla="*/ 2689 h 10000"/>
                <a:gd name="connsiteX252" fmla="*/ 7979 w 10000"/>
                <a:gd name="connsiteY252" fmla="*/ 2689 h 10000"/>
                <a:gd name="connsiteX253" fmla="*/ 7979 w 10000"/>
                <a:gd name="connsiteY253" fmla="*/ 2689 h 10000"/>
                <a:gd name="connsiteX254" fmla="*/ 7979 w 10000"/>
                <a:gd name="connsiteY254" fmla="*/ 2689 h 10000"/>
                <a:gd name="connsiteX255" fmla="*/ 7979 w 10000"/>
                <a:gd name="connsiteY255" fmla="*/ 2689 h 10000"/>
                <a:gd name="connsiteX256" fmla="*/ 7979 w 10000"/>
                <a:gd name="connsiteY256" fmla="*/ 2689 h 10000"/>
                <a:gd name="connsiteX257" fmla="*/ 7848 w 10000"/>
                <a:gd name="connsiteY257" fmla="*/ 2689 h 10000"/>
                <a:gd name="connsiteX258" fmla="*/ 7743 w 10000"/>
                <a:gd name="connsiteY258" fmla="*/ 2677 h 10000"/>
                <a:gd name="connsiteX259" fmla="*/ 7638 w 10000"/>
                <a:gd name="connsiteY259" fmla="*/ 2626 h 10000"/>
                <a:gd name="connsiteX260" fmla="*/ 7542 w 10000"/>
                <a:gd name="connsiteY260" fmla="*/ 2601 h 10000"/>
                <a:gd name="connsiteX261" fmla="*/ 7454 w 10000"/>
                <a:gd name="connsiteY261" fmla="*/ 2538 h 10000"/>
                <a:gd name="connsiteX262" fmla="*/ 7375 w 10000"/>
                <a:gd name="connsiteY262" fmla="*/ 2475 h 10000"/>
                <a:gd name="connsiteX263" fmla="*/ 7297 w 10000"/>
                <a:gd name="connsiteY263" fmla="*/ 2399 h 10000"/>
                <a:gd name="connsiteX264" fmla="*/ 7235 w 10000"/>
                <a:gd name="connsiteY264" fmla="*/ 2323 h 10000"/>
                <a:gd name="connsiteX265" fmla="*/ 7174 w 10000"/>
                <a:gd name="connsiteY265" fmla="*/ 2235 h 10000"/>
                <a:gd name="connsiteX266" fmla="*/ 7113 w 10000"/>
                <a:gd name="connsiteY266" fmla="*/ 2134 h 10000"/>
                <a:gd name="connsiteX267" fmla="*/ 7008 w 10000"/>
                <a:gd name="connsiteY267" fmla="*/ 1944 h 10000"/>
                <a:gd name="connsiteX268" fmla="*/ 6929 w 10000"/>
                <a:gd name="connsiteY268" fmla="*/ 1730 h 10000"/>
                <a:gd name="connsiteX269" fmla="*/ 6850 w 10000"/>
                <a:gd name="connsiteY269" fmla="*/ 1515 h 10000"/>
                <a:gd name="connsiteX270" fmla="*/ 6850 w 10000"/>
                <a:gd name="connsiteY270" fmla="*/ 1515 h 10000"/>
                <a:gd name="connsiteX271" fmla="*/ 6842 w 10000"/>
                <a:gd name="connsiteY271" fmla="*/ 1490 h 10000"/>
                <a:gd name="connsiteX272" fmla="*/ 6842 w 10000"/>
                <a:gd name="connsiteY272" fmla="*/ 1490 h 10000"/>
                <a:gd name="connsiteX273" fmla="*/ 6842 w 10000"/>
                <a:gd name="connsiteY273" fmla="*/ 1477 h 10000"/>
                <a:gd name="connsiteX274" fmla="*/ 6842 w 10000"/>
                <a:gd name="connsiteY274" fmla="*/ 1477 h 10000"/>
                <a:gd name="connsiteX275" fmla="*/ 6842 w 10000"/>
                <a:gd name="connsiteY275" fmla="*/ 1477 h 10000"/>
                <a:gd name="connsiteX276" fmla="*/ 6798 w 10000"/>
                <a:gd name="connsiteY276" fmla="*/ 1338 h 10000"/>
                <a:gd name="connsiteX277" fmla="*/ 6780 w 10000"/>
                <a:gd name="connsiteY277" fmla="*/ 1162 h 10000"/>
                <a:gd name="connsiteX278" fmla="*/ 6754 w 10000"/>
                <a:gd name="connsiteY278" fmla="*/ 947 h 10000"/>
                <a:gd name="connsiteX279" fmla="*/ 6754 w 10000"/>
                <a:gd name="connsiteY279" fmla="*/ 720 h 10000"/>
                <a:gd name="connsiteX280" fmla="*/ 6754 w 10000"/>
                <a:gd name="connsiteY280" fmla="*/ 720 h 10000"/>
                <a:gd name="connsiteX281" fmla="*/ 6763 w 10000"/>
                <a:gd name="connsiteY281" fmla="*/ 366 h 10000"/>
                <a:gd name="connsiteX282" fmla="*/ 6789 w 10000"/>
                <a:gd name="connsiteY282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156 w 10000"/>
                <a:gd name="connsiteY84" fmla="*/ 7551 h 10000"/>
                <a:gd name="connsiteX85" fmla="*/ 4156 w 10000"/>
                <a:gd name="connsiteY85" fmla="*/ 7563 h 10000"/>
                <a:gd name="connsiteX86" fmla="*/ 4156 w 10000"/>
                <a:gd name="connsiteY86" fmla="*/ 7563 h 10000"/>
                <a:gd name="connsiteX87" fmla="*/ 4156 w 10000"/>
                <a:gd name="connsiteY87" fmla="*/ 7563 h 10000"/>
                <a:gd name="connsiteX88" fmla="*/ 4156 w 10000"/>
                <a:gd name="connsiteY88" fmla="*/ 7563 h 10000"/>
                <a:gd name="connsiteX89" fmla="*/ 4156 w 10000"/>
                <a:gd name="connsiteY89" fmla="*/ 7576 h 10000"/>
                <a:gd name="connsiteX90" fmla="*/ 4156 w 10000"/>
                <a:gd name="connsiteY90" fmla="*/ 7576 h 10000"/>
                <a:gd name="connsiteX91" fmla="*/ 4156 w 10000"/>
                <a:gd name="connsiteY91" fmla="*/ 7576 h 10000"/>
                <a:gd name="connsiteX92" fmla="*/ 4156 w 10000"/>
                <a:gd name="connsiteY92" fmla="*/ 7576 h 10000"/>
                <a:gd name="connsiteX93" fmla="*/ 4156 w 10000"/>
                <a:gd name="connsiteY93" fmla="*/ 7588 h 10000"/>
                <a:gd name="connsiteX94" fmla="*/ 4156 w 10000"/>
                <a:gd name="connsiteY94" fmla="*/ 7588 h 10000"/>
                <a:gd name="connsiteX95" fmla="*/ 4156 w 10000"/>
                <a:gd name="connsiteY95" fmla="*/ 7588 h 10000"/>
                <a:gd name="connsiteX96" fmla="*/ 4156 w 10000"/>
                <a:gd name="connsiteY96" fmla="*/ 7588 h 10000"/>
                <a:gd name="connsiteX97" fmla="*/ 4147 w 10000"/>
                <a:gd name="connsiteY97" fmla="*/ 7601 h 10000"/>
                <a:gd name="connsiteX98" fmla="*/ 4147 w 10000"/>
                <a:gd name="connsiteY98" fmla="*/ 7601 h 10000"/>
                <a:gd name="connsiteX99" fmla="*/ 4147 w 10000"/>
                <a:gd name="connsiteY99" fmla="*/ 7601 h 10000"/>
                <a:gd name="connsiteX100" fmla="*/ 4147 w 10000"/>
                <a:gd name="connsiteY100" fmla="*/ 7601 h 10000"/>
                <a:gd name="connsiteX101" fmla="*/ 4147 w 10000"/>
                <a:gd name="connsiteY101" fmla="*/ 7601 h 10000"/>
                <a:gd name="connsiteX102" fmla="*/ 4103 w 10000"/>
                <a:gd name="connsiteY102" fmla="*/ 7803 h 10000"/>
                <a:gd name="connsiteX103" fmla="*/ 4068 w 10000"/>
                <a:gd name="connsiteY103" fmla="*/ 8005 h 10000"/>
                <a:gd name="connsiteX104" fmla="*/ 4051 w 10000"/>
                <a:gd name="connsiteY104" fmla="*/ 8207 h 10000"/>
                <a:gd name="connsiteX105" fmla="*/ 4024 w 10000"/>
                <a:gd name="connsiteY105" fmla="*/ 8422 h 10000"/>
                <a:gd name="connsiteX106" fmla="*/ 4016 w 10000"/>
                <a:gd name="connsiteY106" fmla="*/ 8611 h 10000"/>
                <a:gd name="connsiteX107" fmla="*/ 4016 w 10000"/>
                <a:gd name="connsiteY107" fmla="*/ 8813 h 10000"/>
                <a:gd name="connsiteX108" fmla="*/ 4024 w 10000"/>
                <a:gd name="connsiteY108" fmla="*/ 9003 h 10000"/>
                <a:gd name="connsiteX109" fmla="*/ 4051 w 10000"/>
                <a:gd name="connsiteY109" fmla="*/ 9179 h 10000"/>
                <a:gd name="connsiteX110" fmla="*/ 4086 w 10000"/>
                <a:gd name="connsiteY110" fmla="*/ 9356 h 10000"/>
                <a:gd name="connsiteX111" fmla="*/ 4121 w 10000"/>
                <a:gd name="connsiteY111" fmla="*/ 9508 h 10000"/>
                <a:gd name="connsiteX112" fmla="*/ 4191 w 10000"/>
                <a:gd name="connsiteY112" fmla="*/ 9646 h 10000"/>
                <a:gd name="connsiteX113" fmla="*/ 4269 w 10000"/>
                <a:gd name="connsiteY113" fmla="*/ 9760 h 10000"/>
                <a:gd name="connsiteX114" fmla="*/ 4366 w 10000"/>
                <a:gd name="connsiteY114" fmla="*/ 9861 h 10000"/>
                <a:gd name="connsiteX115" fmla="*/ 4471 w 10000"/>
                <a:gd name="connsiteY115" fmla="*/ 9937 h 10000"/>
                <a:gd name="connsiteX116" fmla="*/ 4611 w 10000"/>
                <a:gd name="connsiteY116" fmla="*/ 9975 h 10000"/>
                <a:gd name="connsiteX117" fmla="*/ 4759 w 10000"/>
                <a:gd name="connsiteY117" fmla="*/ 10000 h 10000"/>
                <a:gd name="connsiteX118" fmla="*/ 4759 w 10000"/>
                <a:gd name="connsiteY118" fmla="*/ 10000 h 10000"/>
                <a:gd name="connsiteX119" fmla="*/ 4759 w 10000"/>
                <a:gd name="connsiteY119" fmla="*/ 10000 h 10000"/>
                <a:gd name="connsiteX120" fmla="*/ 4759 w 10000"/>
                <a:gd name="connsiteY120" fmla="*/ 10000 h 10000"/>
                <a:gd name="connsiteX121" fmla="*/ 4759 w 10000"/>
                <a:gd name="connsiteY121" fmla="*/ 10000 h 10000"/>
                <a:gd name="connsiteX122" fmla="*/ 4821 w 10000"/>
                <a:gd name="connsiteY122" fmla="*/ 10000 h 10000"/>
                <a:gd name="connsiteX123" fmla="*/ 4821 w 10000"/>
                <a:gd name="connsiteY123" fmla="*/ 10000 h 10000"/>
                <a:gd name="connsiteX124" fmla="*/ 5136 w 10000"/>
                <a:gd name="connsiteY124" fmla="*/ 9962 h 10000"/>
                <a:gd name="connsiteX125" fmla="*/ 5468 w 10000"/>
                <a:gd name="connsiteY125" fmla="*/ 9924 h 10000"/>
                <a:gd name="connsiteX126" fmla="*/ 6203 w 10000"/>
                <a:gd name="connsiteY126" fmla="*/ 9798 h 10000"/>
                <a:gd name="connsiteX127" fmla="*/ 6982 w 10000"/>
                <a:gd name="connsiteY127" fmla="*/ 9672 h 10000"/>
                <a:gd name="connsiteX128" fmla="*/ 7358 w 10000"/>
                <a:gd name="connsiteY128" fmla="*/ 9621 h 10000"/>
                <a:gd name="connsiteX129" fmla="*/ 7734 w 10000"/>
                <a:gd name="connsiteY129" fmla="*/ 9583 h 10000"/>
                <a:gd name="connsiteX130" fmla="*/ 7734 w 10000"/>
                <a:gd name="connsiteY130" fmla="*/ 9583 h 10000"/>
                <a:gd name="connsiteX131" fmla="*/ 7725 w 10000"/>
                <a:gd name="connsiteY131" fmla="*/ 9508 h 10000"/>
                <a:gd name="connsiteX132" fmla="*/ 7725 w 10000"/>
                <a:gd name="connsiteY132" fmla="*/ 9508 h 10000"/>
                <a:gd name="connsiteX133" fmla="*/ 7725 w 10000"/>
                <a:gd name="connsiteY133" fmla="*/ 9508 h 10000"/>
                <a:gd name="connsiteX134" fmla="*/ 7725 w 10000"/>
                <a:gd name="connsiteY134" fmla="*/ 9508 h 10000"/>
                <a:gd name="connsiteX135" fmla="*/ 7725 w 10000"/>
                <a:gd name="connsiteY135" fmla="*/ 9508 h 10000"/>
                <a:gd name="connsiteX136" fmla="*/ 7699 w 10000"/>
                <a:gd name="connsiteY136" fmla="*/ 9407 h 10000"/>
                <a:gd name="connsiteX137" fmla="*/ 7699 w 10000"/>
                <a:gd name="connsiteY137" fmla="*/ 9407 h 10000"/>
                <a:gd name="connsiteX138" fmla="*/ 7699 w 10000"/>
                <a:gd name="connsiteY138" fmla="*/ 9381 h 10000"/>
                <a:gd name="connsiteX139" fmla="*/ 7699 w 10000"/>
                <a:gd name="connsiteY139" fmla="*/ 9381 h 10000"/>
                <a:gd name="connsiteX140" fmla="*/ 7577 w 10000"/>
                <a:gd name="connsiteY140" fmla="*/ 8649 h 10000"/>
                <a:gd name="connsiteX141" fmla="*/ 7463 w 10000"/>
                <a:gd name="connsiteY141" fmla="*/ 7967 h 10000"/>
                <a:gd name="connsiteX142" fmla="*/ 7393 w 10000"/>
                <a:gd name="connsiteY142" fmla="*/ 7361 h 10000"/>
                <a:gd name="connsiteX143" fmla="*/ 7332 w 10000"/>
                <a:gd name="connsiteY143" fmla="*/ 6806 h 10000"/>
                <a:gd name="connsiteX144" fmla="*/ 7288 w 10000"/>
                <a:gd name="connsiteY144" fmla="*/ 6313 h 10000"/>
                <a:gd name="connsiteX145" fmla="*/ 7262 w 10000"/>
                <a:gd name="connsiteY145" fmla="*/ 5871 h 10000"/>
                <a:gd name="connsiteX146" fmla="*/ 7253 w 10000"/>
                <a:gd name="connsiteY146" fmla="*/ 5480 h 10000"/>
                <a:gd name="connsiteX147" fmla="*/ 7279 w 10000"/>
                <a:gd name="connsiteY147" fmla="*/ 5139 h 10000"/>
                <a:gd name="connsiteX148" fmla="*/ 7297 w 10000"/>
                <a:gd name="connsiteY148" fmla="*/ 4836 h 10000"/>
                <a:gd name="connsiteX149" fmla="*/ 7340 w 10000"/>
                <a:gd name="connsiteY149" fmla="*/ 4583 h 10000"/>
                <a:gd name="connsiteX150" fmla="*/ 7402 w 10000"/>
                <a:gd name="connsiteY150" fmla="*/ 4394 h 10000"/>
                <a:gd name="connsiteX151" fmla="*/ 7437 w 10000"/>
                <a:gd name="connsiteY151" fmla="*/ 4293 h 10000"/>
                <a:gd name="connsiteX152" fmla="*/ 7463 w 10000"/>
                <a:gd name="connsiteY152" fmla="*/ 4217 h 10000"/>
                <a:gd name="connsiteX153" fmla="*/ 7507 w 10000"/>
                <a:gd name="connsiteY153" fmla="*/ 4154 h 10000"/>
                <a:gd name="connsiteX154" fmla="*/ 7550 w 10000"/>
                <a:gd name="connsiteY154" fmla="*/ 4104 h 10000"/>
                <a:gd name="connsiteX155" fmla="*/ 7594 w 10000"/>
                <a:gd name="connsiteY155" fmla="*/ 4053 h 10000"/>
                <a:gd name="connsiteX156" fmla="*/ 7647 w 10000"/>
                <a:gd name="connsiteY156" fmla="*/ 4003 h 10000"/>
                <a:gd name="connsiteX157" fmla="*/ 7699 w 10000"/>
                <a:gd name="connsiteY157" fmla="*/ 3990 h 10000"/>
                <a:gd name="connsiteX158" fmla="*/ 7752 w 10000"/>
                <a:gd name="connsiteY158" fmla="*/ 3965 h 10000"/>
                <a:gd name="connsiteX159" fmla="*/ 7857 w 10000"/>
                <a:gd name="connsiteY159" fmla="*/ 3939 h 10000"/>
                <a:gd name="connsiteX160" fmla="*/ 7857 w 10000"/>
                <a:gd name="connsiteY160" fmla="*/ 3939 h 10000"/>
                <a:gd name="connsiteX161" fmla="*/ 7857 w 10000"/>
                <a:gd name="connsiteY161" fmla="*/ 3939 h 10000"/>
                <a:gd name="connsiteX162" fmla="*/ 7857 w 10000"/>
                <a:gd name="connsiteY162" fmla="*/ 3939 h 10000"/>
                <a:gd name="connsiteX163" fmla="*/ 7857 w 10000"/>
                <a:gd name="connsiteY163" fmla="*/ 3939 h 10000"/>
                <a:gd name="connsiteX164" fmla="*/ 7857 w 10000"/>
                <a:gd name="connsiteY164" fmla="*/ 3939 h 10000"/>
                <a:gd name="connsiteX165" fmla="*/ 7857 w 10000"/>
                <a:gd name="connsiteY165" fmla="*/ 3939 h 10000"/>
                <a:gd name="connsiteX166" fmla="*/ 7857 w 10000"/>
                <a:gd name="connsiteY166" fmla="*/ 3939 h 10000"/>
                <a:gd name="connsiteX167" fmla="*/ 7927 w 10000"/>
                <a:gd name="connsiteY167" fmla="*/ 3939 h 10000"/>
                <a:gd name="connsiteX168" fmla="*/ 7997 w 10000"/>
                <a:gd name="connsiteY168" fmla="*/ 3965 h 10000"/>
                <a:gd name="connsiteX169" fmla="*/ 8136 w 10000"/>
                <a:gd name="connsiteY169" fmla="*/ 4028 h 10000"/>
                <a:gd name="connsiteX170" fmla="*/ 8294 w 10000"/>
                <a:gd name="connsiteY170" fmla="*/ 4116 h 10000"/>
                <a:gd name="connsiteX171" fmla="*/ 8443 w 10000"/>
                <a:gd name="connsiteY171" fmla="*/ 4242 h 10000"/>
                <a:gd name="connsiteX172" fmla="*/ 8443 w 10000"/>
                <a:gd name="connsiteY172" fmla="*/ 4242 h 10000"/>
                <a:gd name="connsiteX173" fmla="*/ 8451 w 10000"/>
                <a:gd name="connsiteY173" fmla="*/ 4242 h 10000"/>
                <a:gd name="connsiteX174" fmla="*/ 8451 w 10000"/>
                <a:gd name="connsiteY174" fmla="*/ 4242 h 10000"/>
                <a:gd name="connsiteX175" fmla="*/ 8836 w 10000"/>
                <a:gd name="connsiteY175" fmla="*/ 4545 h 10000"/>
                <a:gd name="connsiteX176" fmla="*/ 8976 w 10000"/>
                <a:gd name="connsiteY176" fmla="*/ 4646 h 10000"/>
                <a:gd name="connsiteX177" fmla="*/ 9099 w 10000"/>
                <a:gd name="connsiteY177" fmla="*/ 4722 h 10000"/>
                <a:gd name="connsiteX178" fmla="*/ 9204 w 10000"/>
                <a:gd name="connsiteY178" fmla="*/ 4785 h 10000"/>
                <a:gd name="connsiteX179" fmla="*/ 9300 w 10000"/>
                <a:gd name="connsiteY179" fmla="*/ 4823 h 10000"/>
                <a:gd name="connsiteX180" fmla="*/ 9388 w 10000"/>
                <a:gd name="connsiteY180" fmla="*/ 4848 h 10000"/>
                <a:gd name="connsiteX181" fmla="*/ 9466 w 10000"/>
                <a:gd name="connsiteY181" fmla="*/ 4848 h 10000"/>
                <a:gd name="connsiteX182" fmla="*/ 9466 w 10000"/>
                <a:gd name="connsiteY182" fmla="*/ 4848 h 10000"/>
                <a:gd name="connsiteX183" fmla="*/ 9484 w 10000"/>
                <a:gd name="connsiteY183" fmla="*/ 4848 h 10000"/>
                <a:gd name="connsiteX184" fmla="*/ 9484 w 10000"/>
                <a:gd name="connsiteY184" fmla="*/ 4848 h 10000"/>
                <a:gd name="connsiteX185" fmla="*/ 9484 w 10000"/>
                <a:gd name="connsiteY185" fmla="*/ 4848 h 10000"/>
                <a:gd name="connsiteX186" fmla="*/ 9484 w 10000"/>
                <a:gd name="connsiteY186" fmla="*/ 4848 h 10000"/>
                <a:gd name="connsiteX187" fmla="*/ 9580 w 10000"/>
                <a:gd name="connsiteY187" fmla="*/ 4836 h 10000"/>
                <a:gd name="connsiteX188" fmla="*/ 9668 w 10000"/>
                <a:gd name="connsiteY188" fmla="*/ 4798 h 10000"/>
                <a:gd name="connsiteX189" fmla="*/ 9738 w 10000"/>
                <a:gd name="connsiteY189" fmla="*/ 4747 h 10000"/>
                <a:gd name="connsiteX190" fmla="*/ 9799 w 10000"/>
                <a:gd name="connsiteY190" fmla="*/ 4659 h 10000"/>
                <a:gd name="connsiteX191" fmla="*/ 9799 w 10000"/>
                <a:gd name="connsiteY191" fmla="*/ 4659 h 10000"/>
                <a:gd name="connsiteX192" fmla="*/ 9799 w 10000"/>
                <a:gd name="connsiteY192" fmla="*/ 4659 h 10000"/>
                <a:gd name="connsiteX193" fmla="*/ 9799 w 10000"/>
                <a:gd name="connsiteY193" fmla="*/ 4659 h 10000"/>
                <a:gd name="connsiteX194" fmla="*/ 9799 w 10000"/>
                <a:gd name="connsiteY194" fmla="*/ 4659 h 10000"/>
                <a:gd name="connsiteX195" fmla="*/ 9799 w 10000"/>
                <a:gd name="connsiteY195" fmla="*/ 4659 h 10000"/>
                <a:gd name="connsiteX196" fmla="*/ 9816 w 10000"/>
                <a:gd name="connsiteY196" fmla="*/ 4659 h 10000"/>
                <a:gd name="connsiteX197" fmla="*/ 9816 w 10000"/>
                <a:gd name="connsiteY197" fmla="*/ 4659 h 10000"/>
                <a:gd name="connsiteX198" fmla="*/ 9816 w 10000"/>
                <a:gd name="connsiteY198" fmla="*/ 4659 h 10000"/>
                <a:gd name="connsiteX199" fmla="*/ 9816 w 10000"/>
                <a:gd name="connsiteY199" fmla="*/ 4659 h 10000"/>
                <a:gd name="connsiteX200" fmla="*/ 9816 w 10000"/>
                <a:gd name="connsiteY200" fmla="*/ 4646 h 10000"/>
                <a:gd name="connsiteX201" fmla="*/ 9816 w 10000"/>
                <a:gd name="connsiteY201" fmla="*/ 4646 h 10000"/>
                <a:gd name="connsiteX202" fmla="*/ 9816 w 10000"/>
                <a:gd name="connsiteY202" fmla="*/ 4646 h 10000"/>
                <a:gd name="connsiteX203" fmla="*/ 9816 w 10000"/>
                <a:gd name="connsiteY203" fmla="*/ 4646 h 10000"/>
                <a:gd name="connsiteX204" fmla="*/ 9816 w 10000"/>
                <a:gd name="connsiteY204" fmla="*/ 4646 h 10000"/>
                <a:gd name="connsiteX205" fmla="*/ 9816 w 10000"/>
                <a:gd name="connsiteY205" fmla="*/ 4646 h 10000"/>
                <a:gd name="connsiteX206" fmla="*/ 9816 w 10000"/>
                <a:gd name="connsiteY206" fmla="*/ 4646 h 10000"/>
                <a:gd name="connsiteX207" fmla="*/ 9816 w 10000"/>
                <a:gd name="connsiteY207" fmla="*/ 4646 h 10000"/>
                <a:gd name="connsiteX208" fmla="*/ 9816 w 10000"/>
                <a:gd name="connsiteY208" fmla="*/ 4646 h 10000"/>
                <a:gd name="connsiteX209" fmla="*/ 9816 w 10000"/>
                <a:gd name="connsiteY209" fmla="*/ 4646 h 10000"/>
                <a:gd name="connsiteX210" fmla="*/ 9843 w 10000"/>
                <a:gd name="connsiteY210" fmla="*/ 4583 h 10000"/>
                <a:gd name="connsiteX211" fmla="*/ 9886 w 10000"/>
                <a:gd name="connsiteY211" fmla="*/ 4495 h 10000"/>
                <a:gd name="connsiteX212" fmla="*/ 9921 w 10000"/>
                <a:gd name="connsiteY212" fmla="*/ 4369 h 10000"/>
                <a:gd name="connsiteX213" fmla="*/ 9948 w 10000"/>
                <a:gd name="connsiteY213" fmla="*/ 4217 h 10000"/>
                <a:gd name="connsiteX214" fmla="*/ 9983 w 10000"/>
                <a:gd name="connsiteY214" fmla="*/ 4040 h 10000"/>
                <a:gd name="connsiteX215" fmla="*/ 10000 w 10000"/>
                <a:gd name="connsiteY215" fmla="*/ 3851 h 10000"/>
                <a:gd name="connsiteX216" fmla="*/ 10000 w 10000"/>
                <a:gd name="connsiteY216" fmla="*/ 3649 h 10000"/>
                <a:gd name="connsiteX217" fmla="*/ 10000 w 10000"/>
                <a:gd name="connsiteY217" fmla="*/ 3460 h 10000"/>
                <a:gd name="connsiteX218" fmla="*/ 9983 w 10000"/>
                <a:gd name="connsiteY218" fmla="*/ 3258 h 10000"/>
                <a:gd name="connsiteX219" fmla="*/ 9939 w 10000"/>
                <a:gd name="connsiteY219" fmla="*/ 3068 h 10000"/>
                <a:gd name="connsiteX220" fmla="*/ 9886 w 10000"/>
                <a:gd name="connsiteY220" fmla="*/ 2904 h 10000"/>
                <a:gd name="connsiteX221" fmla="*/ 9843 w 10000"/>
                <a:gd name="connsiteY221" fmla="*/ 2816 h 10000"/>
                <a:gd name="connsiteX222" fmla="*/ 9799 w 10000"/>
                <a:gd name="connsiteY222" fmla="*/ 2753 h 10000"/>
                <a:gd name="connsiteX223" fmla="*/ 9755 w 10000"/>
                <a:gd name="connsiteY223" fmla="*/ 2677 h 10000"/>
                <a:gd name="connsiteX224" fmla="*/ 9694 w 10000"/>
                <a:gd name="connsiteY224" fmla="*/ 2614 h 10000"/>
                <a:gd name="connsiteX225" fmla="*/ 9633 w 10000"/>
                <a:gd name="connsiteY225" fmla="*/ 2551 h 10000"/>
                <a:gd name="connsiteX226" fmla="*/ 9571 w 10000"/>
                <a:gd name="connsiteY226" fmla="*/ 2500 h 10000"/>
                <a:gd name="connsiteX227" fmla="*/ 9484 w 10000"/>
                <a:gd name="connsiteY227" fmla="*/ 2475 h 10000"/>
                <a:gd name="connsiteX228" fmla="*/ 9396 w 10000"/>
                <a:gd name="connsiteY228" fmla="*/ 2449 h 10000"/>
                <a:gd name="connsiteX229" fmla="*/ 9300 w 10000"/>
                <a:gd name="connsiteY229" fmla="*/ 2424 h 10000"/>
                <a:gd name="connsiteX230" fmla="*/ 9195 w 10000"/>
                <a:gd name="connsiteY230" fmla="*/ 2424 h 10000"/>
                <a:gd name="connsiteX231" fmla="*/ 9195 w 10000"/>
                <a:gd name="connsiteY231" fmla="*/ 2424 h 10000"/>
                <a:gd name="connsiteX232" fmla="*/ 9195 w 10000"/>
                <a:gd name="connsiteY232" fmla="*/ 2424 h 10000"/>
                <a:gd name="connsiteX233" fmla="*/ 9195 w 10000"/>
                <a:gd name="connsiteY233" fmla="*/ 2424 h 10000"/>
                <a:gd name="connsiteX234" fmla="*/ 9195 w 10000"/>
                <a:gd name="connsiteY234" fmla="*/ 2424 h 10000"/>
                <a:gd name="connsiteX235" fmla="*/ 9195 w 10000"/>
                <a:gd name="connsiteY235" fmla="*/ 2424 h 10000"/>
                <a:gd name="connsiteX236" fmla="*/ 9081 w 10000"/>
                <a:gd name="connsiteY236" fmla="*/ 2424 h 10000"/>
                <a:gd name="connsiteX237" fmla="*/ 8941 w 10000"/>
                <a:gd name="connsiteY237" fmla="*/ 2462 h 10000"/>
                <a:gd name="connsiteX238" fmla="*/ 8801 w 10000"/>
                <a:gd name="connsiteY238" fmla="*/ 2487 h 10000"/>
                <a:gd name="connsiteX239" fmla="*/ 8644 w 10000"/>
                <a:gd name="connsiteY239" fmla="*/ 2551 h 10000"/>
                <a:gd name="connsiteX240" fmla="*/ 8644 w 10000"/>
                <a:gd name="connsiteY240" fmla="*/ 2551 h 10000"/>
                <a:gd name="connsiteX241" fmla="*/ 8635 w 10000"/>
                <a:gd name="connsiteY241" fmla="*/ 2551 h 10000"/>
                <a:gd name="connsiteX242" fmla="*/ 8635 w 10000"/>
                <a:gd name="connsiteY242" fmla="*/ 2551 h 10000"/>
                <a:gd name="connsiteX243" fmla="*/ 8626 w 10000"/>
                <a:gd name="connsiteY243" fmla="*/ 2551 h 10000"/>
                <a:gd name="connsiteX244" fmla="*/ 8626 w 10000"/>
                <a:gd name="connsiteY244" fmla="*/ 2551 h 10000"/>
                <a:gd name="connsiteX245" fmla="*/ 8443 w 10000"/>
                <a:gd name="connsiteY245" fmla="*/ 2614 h 10000"/>
                <a:gd name="connsiteX246" fmla="*/ 8276 w 10000"/>
                <a:gd name="connsiteY246" fmla="*/ 2664 h 10000"/>
                <a:gd name="connsiteX247" fmla="*/ 8110 w 10000"/>
                <a:gd name="connsiteY247" fmla="*/ 2689 h 10000"/>
                <a:gd name="connsiteX248" fmla="*/ 7979 w 10000"/>
                <a:gd name="connsiteY248" fmla="*/ 2689 h 10000"/>
                <a:gd name="connsiteX249" fmla="*/ 7979 w 10000"/>
                <a:gd name="connsiteY249" fmla="*/ 2689 h 10000"/>
                <a:gd name="connsiteX250" fmla="*/ 7979 w 10000"/>
                <a:gd name="connsiteY250" fmla="*/ 2689 h 10000"/>
                <a:gd name="connsiteX251" fmla="*/ 7979 w 10000"/>
                <a:gd name="connsiteY251" fmla="*/ 2689 h 10000"/>
                <a:gd name="connsiteX252" fmla="*/ 7979 w 10000"/>
                <a:gd name="connsiteY252" fmla="*/ 2689 h 10000"/>
                <a:gd name="connsiteX253" fmla="*/ 7979 w 10000"/>
                <a:gd name="connsiteY253" fmla="*/ 2689 h 10000"/>
                <a:gd name="connsiteX254" fmla="*/ 7979 w 10000"/>
                <a:gd name="connsiteY254" fmla="*/ 2689 h 10000"/>
                <a:gd name="connsiteX255" fmla="*/ 7979 w 10000"/>
                <a:gd name="connsiteY255" fmla="*/ 2689 h 10000"/>
                <a:gd name="connsiteX256" fmla="*/ 7848 w 10000"/>
                <a:gd name="connsiteY256" fmla="*/ 2689 h 10000"/>
                <a:gd name="connsiteX257" fmla="*/ 7743 w 10000"/>
                <a:gd name="connsiteY257" fmla="*/ 2677 h 10000"/>
                <a:gd name="connsiteX258" fmla="*/ 7638 w 10000"/>
                <a:gd name="connsiteY258" fmla="*/ 2626 h 10000"/>
                <a:gd name="connsiteX259" fmla="*/ 7542 w 10000"/>
                <a:gd name="connsiteY259" fmla="*/ 2601 h 10000"/>
                <a:gd name="connsiteX260" fmla="*/ 7454 w 10000"/>
                <a:gd name="connsiteY260" fmla="*/ 2538 h 10000"/>
                <a:gd name="connsiteX261" fmla="*/ 7375 w 10000"/>
                <a:gd name="connsiteY261" fmla="*/ 2475 h 10000"/>
                <a:gd name="connsiteX262" fmla="*/ 7297 w 10000"/>
                <a:gd name="connsiteY262" fmla="*/ 2399 h 10000"/>
                <a:gd name="connsiteX263" fmla="*/ 7235 w 10000"/>
                <a:gd name="connsiteY263" fmla="*/ 2323 h 10000"/>
                <a:gd name="connsiteX264" fmla="*/ 7174 w 10000"/>
                <a:gd name="connsiteY264" fmla="*/ 2235 h 10000"/>
                <a:gd name="connsiteX265" fmla="*/ 7113 w 10000"/>
                <a:gd name="connsiteY265" fmla="*/ 2134 h 10000"/>
                <a:gd name="connsiteX266" fmla="*/ 7008 w 10000"/>
                <a:gd name="connsiteY266" fmla="*/ 1944 h 10000"/>
                <a:gd name="connsiteX267" fmla="*/ 6929 w 10000"/>
                <a:gd name="connsiteY267" fmla="*/ 1730 h 10000"/>
                <a:gd name="connsiteX268" fmla="*/ 6850 w 10000"/>
                <a:gd name="connsiteY268" fmla="*/ 1515 h 10000"/>
                <a:gd name="connsiteX269" fmla="*/ 6850 w 10000"/>
                <a:gd name="connsiteY269" fmla="*/ 1515 h 10000"/>
                <a:gd name="connsiteX270" fmla="*/ 6842 w 10000"/>
                <a:gd name="connsiteY270" fmla="*/ 1490 h 10000"/>
                <a:gd name="connsiteX271" fmla="*/ 6842 w 10000"/>
                <a:gd name="connsiteY271" fmla="*/ 1490 h 10000"/>
                <a:gd name="connsiteX272" fmla="*/ 6842 w 10000"/>
                <a:gd name="connsiteY272" fmla="*/ 1477 h 10000"/>
                <a:gd name="connsiteX273" fmla="*/ 6842 w 10000"/>
                <a:gd name="connsiteY273" fmla="*/ 1477 h 10000"/>
                <a:gd name="connsiteX274" fmla="*/ 6842 w 10000"/>
                <a:gd name="connsiteY274" fmla="*/ 1477 h 10000"/>
                <a:gd name="connsiteX275" fmla="*/ 6798 w 10000"/>
                <a:gd name="connsiteY275" fmla="*/ 1338 h 10000"/>
                <a:gd name="connsiteX276" fmla="*/ 6780 w 10000"/>
                <a:gd name="connsiteY276" fmla="*/ 1162 h 10000"/>
                <a:gd name="connsiteX277" fmla="*/ 6754 w 10000"/>
                <a:gd name="connsiteY277" fmla="*/ 947 h 10000"/>
                <a:gd name="connsiteX278" fmla="*/ 6754 w 10000"/>
                <a:gd name="connsiteY278" fmla="*/ 720 h 10000"/>
                <a:gd name="connsiteX279" fmla="*/ 6754 w 10000"/>
                <a:gd name="connsiteY279" fmla="*/ 720 h 10000"/>
                <a:gd name="connsiteX280" fmla="*/ 6763 w 10000"/>
                <a:gd name="connsiteY280" fmla="*/ 366 h 10000"/>
                <a:gd name="connsiteX281" fmla="*/ 6789 w 10000"/>
                <a:gd name="connsiteY281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156 w 10000"/>
                <a:gd name="connsiteY84" fmla="*/ 7551 h 10000"/>
                <a:gd name="connsiteX85" fmla="*/ 4156 w 10000"/>
                <a:gd name="connsiteY85" fmla="*/ 7563 h 10000"/>
                <a:gd name="connsiteX86" fmla="*/ 4156 w 10000"/>
                <a:gd name="connsiteY86" fmla="*/ 7563 h 10000"/>
                <a:gd name="connsiteX87" fmla="*/ 4156 w 10000"/>
                <a:gd name="connsiteY87" fmla="*/ 7563 h 10000"/>
                <a:gd name="connsiteX88" fmla="*/ 4156 w 10000"/>
                <a:gd name="connsiteY88" fmla="*/ 7563 h 10000"/>
                <a:gd name="connsiteX89" fmla="*/ 4156 w 10000"/>
                <a:gd name="connsiteY89" fmla="*/ 7576 h 10000"/>
                <a:gd name="connsiteX90" fmla="*/ 4156 w 10000"/>
                <a:gd name="connsiteY90" fmla="*/ 7576 h 10000"/>
                <a:gd name="connsiteX91" fmla="*/ 4156 w 10000"/>
                <a:gd name="connsiteY91" fmla="*/ 7576 h 10000"/>
                <a:gd name="connsiteX92" fmla="*/ 4156 w 10000"/>
                <a:gd name="connsiteY92" fmla="*/ 7576 h 10000"/>
                <a:gd name="connsiteX93" fmla="*/ 4156 w 10000"/>
                <a:gd name="connsiteY93" fmla="*/ 7588 h 10000"/>
                <a:gd name="connsiteX94" fmla="*/ 4156 w 10000"/>
                <a:gd name="connsiteY94" fmla="*/ 7588 h 10000"/>
                <a:gd name="connsiteX95" fmla="*/ 4156 w 10000"/>
                <a:gd name="connsiteY95" fmla="*/ 7588 h 10000"/>
                <a:gd name="connsiteX96" fmla="*/ 4156 w 10000"/>
                <a:gd name="connsiteY96" fmla="*/ 7588 h 10000"/>
                <a:gd name="connsiteX97" fmla="*/ 4147 w 10000"/>
                <a:gd name="connsiteY97" fmla="*/ 7601 h 10000"/>
                <a:gd name="connsiteX98" fmla="*/ 4147 w 10000"/>
                <a:gd name="connsiteY98" fmla="*/ 7601 h 10000"/>
                <a:gd name="connsiteX99" fmla="*/ 4147 w 10000"/>
                <a:gd name="connsiteY99" fmla="*/ 7601 h 10000"/>
                <a:gd name="connsiteX100" fmla="*/ 4147 w 10000"/>
                <a:gd name="connsiteY100" fmla="*/ 7601 h 10000"/>
                <a:gd name="connsiteX101" fmla="*/ 4103 w 10000"/>
                <a:gd name="connsiteY101" fmla="*/ 7803 h 10000"/>
                <a:gd name="connsiteX102" fmla="*/ 4068 w 10000"/>
                <a:gd name="connsiteY102" fmla="*/ 8005 h 10000"/>
                <a:gd name="connsiteX103" fmla="*/ 4051 w 10000"/>
                <a:gd name="connsiteY103" fmla="*/ 8207 h 10000"/>
                <a:gd name="connsiteX104" fmla="*/ 4024 w 10000"/>
                <a:gd name="connsiteY104" fmla="*/ 8422 h 10000"/>
                <a:gd name="connsiteX105" fmla="*/ 4016 w 10000"/>
                <a:gd name="connsiteY105" fmla="*/ 8611 h 10000"/>
                <a:gd name="connsiteX106" fmla="*/ 4016 w 10000"/>
                <a:gd name="connsiteY106" fmla="*/ 8813 h 10000"/>
                <a:gd name="connsiteX107" fmla="*/ 4024 w 10000"/>
                <a:gd name="connsiteY107" fmla="*/ 9003 h 10000"/>
                <a:gd name="connsiteX108" fmla="*/ 4051 w 10000"/>
                <a:gd name="connsiteY108" fmla="*/ 9179 h 10000"/>
                <a:gd name="connsiteX109" fmla="*/ 4086 w 10000"/>
                <a:gd name="connsiteY109" fmla="*/ 9356 h 10000"/>
                <a:gd name="connsiteX110" fmla="*/ 4121 w 10000"/>
                <a:gd name="connsiteY110" fmla="*/ 9508 h 10000"/>
                <a:gd name="connsiteX111" fmla="*/ 4191 w 10000"/>
                <a:gd name="connsiteY111" fmla="*/ 9646 h 10000"/>
                <a:gd name="connsiteX112" fmla="*/ 4269 w 10000"/>
                <a:gd name="connsiteY112" fmla="*/ 9760 h 10000"/>
                <a:gd name="connsiteX113" fmla="*/ 4366 w 10000"/>
                <a:gd name="connsiteY113" fmla="*/ 9861 h 10000"/>
                <a:gd name="connsiteX114" fmla="*/ 4471 w 10000"/>
                <a:gd name="connsiteY114" fmla="*/ 9937 h 10000"/>
                <a:gd name="connsiteX115" fmla="*/ 4611 w 10000"/>
                <a:gd name="connsiteY115" fmla="*/ 9975 h 10000"/>
                <a:gd name="connsiteX116" fmla="*/ 4759 w 10000"/>
                <a:gd name="connsiteY116" fmla="*/ 10000 h 10000"/>
                <a:gd name="connsiteX117" fmla="*/ 4759 w 10000"/>
                <a:gd name="connsiteY117" fmla="*/ 10000 h 10000"/>
                <a:gd name="connsiteX118" fmla="*/ 4759 w 10000"/>
                <a:gd name="connsiteY118" fmla="*/ 10000 h 10000"/>
                <a:gd name="connsiteX119" fmla="*/ 4759 w 10000"/>
                <a:gd name="connsiteY119" fmla="*/ 10000 h 10000"/>
                <a:gd name="connsiteX120" fmla="*/ 4759 w 10000"/>
                <a:gd name="connsiteY120" fmla="*/ 10000 h 10000"/>
                <a:gd name="connsiteX121" fmla="*/ 4821 w 10000"/>
                <a:gd name="connsiteY121" fmla="*/ 10000 h 10000"/>
                <a:gd name="connsiteX122" fmla="*/ 4821 w 10000"/>
                <a:gd name="connsiteY122" fmla="*/ 10000 h 10000"/>
                <a:gd name="connsiteX123" fmla="*/ 5136 w 10000"/>
                <a:gd name="connsiteY123" fmla="*/ 9962 h 10000"/>
                <a:gd name="connsiteX124" fmla="*/ 5468 w 10000"/>
                <a:gd name="connsiteY124" fmla="*/ 9924 h 10000"/>
                <a:gd name="connsiteX125" fmla="*/ 6203 w 10000"/>
                <a:gd name="connsiteY125" fmla="*/ 9798 h 10000"/>
                <a:gd name="connsiteX126" fmla="*/ 6982 w 10000"/>
                <a:gd name="connsiteY126" fmla="*/ 9672 h 10000"/>
                <a:gd name="connsiteX127" fmla="*/ 7358 w 10000"/>
                <a:gd name="connsiteY127" fmla="*/ 9621 h 10000"/>
                <a:gd name="connsiteX128" fmla="*/ 7734 w 10000"/>
                <a:gd name="connsiteY128" fmla="*/ 9583 h 10000"/>
                <a:gd name="connsiteX129" fmla="*/ 7734 w 10000"/>
                <a:gd name="connsiteY129" fmla="*/ 9583 h 10000"/>
                <a:gd name="connsiteX130" fmla="*/ 7725 w 10000"/>
                <a:gd name="connsiteY130" fmla="*/ 9508 h 10000"/>
                <a:gd name="connsiteX131" fmla="*/ 7725 w 10000"/>
                <a:gd name="connsiteY131" fmla="*/ 9508 h 10000"/>
                <a:gd name="connsiteX132" fmla="*/ 7725 w 10000"/>
                <a:gd name="connsiteY132" fmla="*/ 9508 h 10000"/>
                <a:gd name="connsiteX133" fmla="*/ 7725 w 10000"/>
                <a:gd name="connsiteY133" fmla="*/ 9508 h 10000"/>
                <a:gd name="connsiteX134" fmla="*/ 7725 w 10000"/>
                <a:gd name="connsiteY134" fmla="*/ 9508 h 10000"/>
                <a:gd name="connsiteX135" fmla="*/ 7699 w 10000"/>
                <a:gd name="connsiteY135" fmla="*/ 9407 h 10000"/>
                <a:gd name="connsiteX136" fmla="*/ 7699 w 10000"/>
                <a:gd name="connsiteY136" fmla="*/ 9407 h 10000"/>
                <a:gd name="connsiteX137" fmla="*/ 7699 w 10000"/>
                <a:gd name="connsiteY137" fmla="*/ 9381 h 10000"/>
                <a:gd name="connsiteX138" fmla="*/ 7699 w 10000"/>
                <a:gd name="connsiteY138" fmla="*/ 9381 h 10000"/>
                <a:gd name="connsiteX139" fmla="*/ 7577 w 10000"/>
                <a:gd name="connsiteY139" fmla="*/ 8649 h 10000"/>
                <a:gd name="connsiteX140" fmla="*/ 7463 w 10000"/>
                <a:gd name="connsiteY140" fmla="*/ 7967 h 10000"/>
                <a:gd name="connsiteX141" fmla="*/ 7393 w 10000"/>
                <a:gd name="connsiteY141" fmla="*/ 7361 h 10000"/>
                <a:gd name="connsiteX142" fmla="*/ 7332 w 10000"/>
                <a:gd name="connsiteY142" fmla="*/ 6806 h 10000"/>
                <a:gd name="connsiteX143" fmla="*/ 7288 w 10000"/>
                <a:gd name="connsiteY143" fmla="*/ 6313 h 10000"/>
                <a:gd name="connsiteX144" fmla="*/ 7262 w 10000"/>
                <a:gd name="connsiteY144" fmla="*/ 5871 h 10000"/>
                <a:gd name="connsiteX145" fmla="*/ 7253 w 10000"/>
                <a:gd name="connsiteY145" fmla="*/ 5480 h 10000"/>
                <a:gd name="connsiteX146" fmla="*/ 7279 w 10000"/>
                <a:gd name="connsiteY146" fmla="*/ 5139 h 10000"/>
                <a:gd name="connsiteX147" fmla="*/ 7297 w 10000"/>
                <a:gd name="connsiteY147" fmla="*/ 4836 h 10000"/>
                <a:gd name="connsiteX148" fmla="*/ 7340 w 10000"/>
                <a:gd name="connsiteY148" fmla="*/ 4583 h 10000"/>
                <a:gd name="connsiteX149" fmla="*/ 7402 w 10000"/>
                <a:gd name="connsiteY149" fmla="*/ 4394 h 10000"/>
                <a:gd name="connsiteX150" fmla="*/ 7437 w 10000"/>
                <a:gd name="connsiteY150" fmla="*/ 4293 h 10000"/>
                <a:gd name="connsiteX151" fmla="*/ 7463 w 10000"/>
                <a:gd name="connsiteY151" fmla="*/ 4217 h 10000"/>
                <a:gd name="connsiteX152" fmla="*/ 7507 w 10000"/>
                <a:gd name="connsiteY152" fmla="*/ 4154 h 10000"/>
                <a:gd name="connsiteX153" fmla="*/ 7550 w 10000"/>
                <a:gd name="connsiteY153" fmla="*/ 4104 h 10000"/>
                <a:gd name="connsiteX154" fmla="*/ 7594 w 10000"/>
                <a:gd name="connsiteY154" fmla="*/ 4053 h 10000"/>
                <a:gd name="connsiteX155" fmla="*/ 7647 w 10000"/>
                <a:gd name="connsiteY155" fmla="*/ 4003 h 10000"/>
                <a:gd name="connsiteX156" fmla="*/ 7699 w 10000"/>
                <a:gd name="connsiteY156" fmla="*/ 3990 h 10000"/>
                <a:gd name="connsiteX157" fmla="*/ 7752 w 10000"/>
                <a:gd name="connsiteY157" fmla="*/ 3965 h 10000"/>
                <a:gd name="connsiteX158" fmla="*/ 7857 w 10000"/>
                <a:gd name="connsiteY158" fmla="*/ 3939 h 10000"/>
                <a:gd name="connsiteX159" fmla="*/ 7857 w 10000"/>
                <a:gd name="connsiteY159" fmla="*/ 3939 h 10000"/>
                <a:gd name="connsiteX160" fmla="*/ 7857 w 10000"/>
                <a:gd name="connsiteY160" fmla="*/ 3939 h 10000"/>
                <a:gd name="connsiteX161" fmla="*/ 7857 w 10000"/>
                <a:gd name="connsiteY161" fmla="*/ 3939 h 10000"/>
                <a:gd name="connsiteX162" fmla="*/ 7857 w 10000"/>
                <a:gd name="connsiteY162" fmla="*/ 3939 h 10000"/>
                <a:gd name="connsiteX163" fmla="*/ 7857 w 10000"/>
                <a:gd name="connsiteY163" fmla="*/ 3939 h 10000"/>
                <a:gd name="connsiteX164" fmla="*/ 7857 w 10000"/>
                <a:gd name="connsiteY164" fmla="*/ 3939 h 10000"/>
                <a:gd name="connsiteX165" fmla="*/ 7857 w 10000"/>
                <a:gd name="connsiteY165" fmla="*/ 3939 h 10000"/>
                <a:gd name="connsiteX166" fmla="*/ 7927 w 10000"/>
                <a:gd name="connsiteY166" fmla="*/ 3939 h 10000"/>
                <a:gd name="connsiteX167" fmla="*/ 7997 w 10000"/>
                <a:gd name="connsiteY167" fmla="*/ 3965 h 10000"/>
                <a:gd name="connsiteX168" fmla="*/ 8136 w 10000"/>
                <a:gd name="connsiteY168" fmla="*/ 4028 h 10000"/>
                <a:gd name="connsiteX169" fmla="*/ 8294 w 10000"/>
                <a:gd name="connsiteY169" fmla="*/ 4116 h 10000"/>
                <a:gd name="connsiteX170" fmla="*/ 8443 w 10000"/>
                <a:gd name="connsiteY170" fmla="*/ 4242 h 10000"/>
                <a:gd name="connsiteX171" fmla="*/ 8443 w 10000"/>
                <a:gd name="connsiteY171" fmla="*/ 4242 h 10000"/>
                <a:gd name="connsiteX172" fmla="*/ 8451 w 10000"/>
                <a:gd name="connsiteY172" fmla="*/ 4242 h 10000"/>
                <a:gd name="connsiteX173" fmla="*/ 8451 w 10000"/>
                <a:gd name="connsiteY173" fmla="*/ 4242 h 10000"/>
                <a:gd name="connsiteX174" fmla="*/ 8836 w 10000"/>
                <a:gd name="connsiteY174" fmla="*/ 4545 h 10000"/>
                <a:gd name="connsiteX175" fmla="*/ 8976 w 10000"/>
                <a:gd name="connsiteY175" fmla="*/ 4646 h 10000"/>
                <a:gd name="connsiteX176" fmla="*/ 9099 w 10000"/>
                <a:gd name="connsiteY176" fmla="*/ 4722 h 10000"/>
                <a:gd name="connsiteX177" fmla="*/ 9204 w 10000"/>
                <a:gd name="connsiteY177" fmla="*/ 4785 h 10000"/>
                <a:gd name="connsiteX178" fmla="*/ 9300 w 10000"/>
                <a:gd name="connsiteY178" fmla="*/ 4823 h 10000"/>
                <a:gd name="connsiteX179" fmla="*/ 9388 w 10000"/>
                <a:gd name="connsiteY179" fmla="*/ 4848 h 10000"/>
                <a:gd name="connsiteX180" fmla="*/ 9466 w 10000"/>
                <a:gd name="connsiteY180" fmla="*/ 4848 h 10000"/>
                <a:gd name="connsiteX181" fmla="*/ 9466 w 10000"/>
                <a:gd name="connsiteY181" fmla="*/ 4848 h 10000"/>
                <a:gd name="connsiteX182" fmla="*/ 9484 w 10000"/>
                <a:gd name="connsiteY182" fmla="*/ 4848 h 10000"/>
                <a:gd name="connsiteX183" fmla="*/ 9484 w 10000"/>
                <a:gd name="connsiteY183" fmla="*/ 4848 h 10000"/>
                <a:gd name="connsiteX184" fmla="*/ 9484 w 10000"/>
                <a:gd name="connsiteY184" fmla="*/ 4848 h 10000"/>
                <a:gd name="connsiteX185" fmla="*/ 9484 w 10000"/>
                <a:gd name="connsiteY185" fmla="*/ 4848 h 10000"/>
                <a:gd name="connsiteX186" fmla="*/ 9580 w 10000"/>
                <a:gd name="connsiteY186" fmla="*/ 4836 h 10000"/>
                <a:gd name="connsiteX187" fmla="*/ 9668 w 10000"/>
                <a:gd name="connsiteY187" fmla="*/ 4798 h 10000"/>
                <a:gd name="connsiteX188" fmla="*/ 9738 w 10000"/>
                <a:gd name="connsiteY188" fmla="*/ 4747 h 10000"/>
                <a:gd name="connsiteX189" fmla="*/ 9799 w 10000"/>
                <a:gd name="connsiteY189" fmla="*/ 4659 h 10000"/>
                <a:gd name="connsiteX190" fmla="*/ 9799 w 10000"/>
                <a:gd name="connsiteY190" fmla="*/ 4659 h 10000"/>
                <a:gd name="connsiteX191" fmla="*/ 9799 w 10000"/>
                <a:gd name="connsiteY191" fmla="*/ 4659 h 10000"/>
                <a:gd name="connsiteX192" fmla="*/ 9799 w 10000"/>
                <a:gd name="connsiteY192" fmla="*/ 4659 h 10000"/>
                <a:gd name="connsiteX193" fmla="*/ 9799 w 10000"/>
                <a:gd name="connsiteY193" fmla="*/ 4659 h 10000"/>
                <a:gd name="connsiteX194" fmla="*/ 9799 w 10000"/>
                <a:gd name="connsiteY194" fmla="*/ 4659 h 10000"/>
                <a:gd name="connsiteX195" fmla="*/ 9816 w 10000"/>
                <a:gd name="connsiteY195" fmla="*/ 4659 h 10000"/>
                <a:gd name="connsiteX196" fmla="*/ 9816 w 10000"/>
                <a:gd name="connsiteY196" fmla="*/ 4659 h 10000"/>
                <a:gd name="connsiteX197" fmla="*/ 9816 w 10000"/>
                <a:gd name="connsiteY197" fmla="*/ 4659 h 10000"/>
                <a:gd name="connsiteX198" fmla="*/ 9816 w 10000"/>
                <a:gd name="connsiteY198" fmla="*/ 4659 h 10000"/>
                <a:gd name="connsiteX199" fmla="*/ 9816 w 10000"/>
                <a:gd name="connsiteY199" fmla="*/ 4646 h 10000"/>
                <a:gd name="connsiteX200" fmla="*/ 9816 w 10000"/>
                <a:gd name="connsiteY200" fmla="*/ 4646 h 10000"/>
                <a:gd name="connsiteX201" fmla="*/ 9816 w 10000"/>
                <a:gd name="connsiteY201" fmla="*/ 4646 h 10000"/>
                <a:gd name="connsiteX202" fmla="*/ 9816 w 10000"/>
                <a:gd name="connsiteY202" fmla="*/ 4646 h 10000"/>
                <a:gd name="connsiteX203" fmla="*/ 9816 w 10000"/>
                <a:gd name="connsiteY203" fmla="*/ 4646 h 10000"/>
                <a:gd name="connsiteX204" fmla="*/ 9816 w 10000"/>
                <a:gd name="connsiteY204" fmla="*/ 4646 h 10000"/>
                <a:gd name="connsiteX205" fmla="*/ 9816 w 10000"/>
                <a:gd name="connsiteY205" fmla="*/ 4646 h 10000"/>
                <a:gd name="connsiteX206" fmla="*/ 9816 w 10000"/>
                <a:gd name="connsiteY206" fmla="*/ 4646 h 10000"/>
                <a:gd name="connsiteX207" fmla="*/ 9816 w 10000"/>
                <a:gd name="connsiteY207" fmla="*/ 4646 h 10000"/>
                <a:gd name="connsiteX208" fmla="*/ 9816 w 10000"/>
                <a:gd name="connsiteY208" fmla="*/ 4646 h 10000"/>
                <a:gd name="connsiteX209" fmla="*/ 9843 w 10000"/>
                <a:gd name="connsiteY209" fmla="*/ 4583 h 10000"/>
                <a:gd name="connsiteX210" fmla="*/ 9886 w 10000"/>
                <a:gd name="connsiteY210" fmla="*/ 4495 h 10000"/>
                <a:gd name="connsiteX211" fmla="*/ 9921 w 10000"/>
                <a:gd name="connsiteY211" fmla="*/ 4369 h 10000"/>
                <a:gd name="connsiteX212" fmla="*/ 9948 w 10000"/>
                <a:gd name="connsiteY212" fmla="*/ 4217 h 10000"/>
                <a:gd name="connsiteX213" fmla="*/ 9983 w 10000"/>
                <a:gd name="connsiteY213" fmla="*/ 4040 h 10000"/>
                <a:gd name="connsiteX214" fmla="*/ 10000 w 10000"/>
                <a:gd name="connsiteY214" fmla="*/ 3851 h 10000"/>
                <a:gd name="connsiteX215" fmla="*/ 10000 w 10000"/>
                <a:gd name="connsiteY215" fmla="*/ 3649 h 10000"/>
                <a:gd name="connsiteX216" fmla="*/ 10000 w 10000"/>
                <a:gd name="connsiteY216" fmla="*/ 3460 h 10000"/>
                <a:gd name="connsiteX217" fmla="*/ 9983 w 10000"/>
                <a:gd name="connsiteY217" fmla="*/ 3258 h 10000"/>
                <a:gd name="connsiteX218" fmla="*/ 9939 w 10000"/>
                <a:gd name="connsiteY218" fmla="*/ 3068 h 10000"/>
                <a:gd name="connsiteX219" fmla="*/ 9886 w 10000"/>
                <a:gd name="connsiteY219" fmla="*/ 2904 h 10000"/>
                <a:gd name="connsiteX220" fmla="*/ 9843 w 10000"/>
                <a:gd name="connsiteY220" fmla="*/ 2816 h 10000"/>
                <a:gd name="connsiteX221" fmla="*/ 9799 w 10000"/>
                <a:gd name="connsiteY221" fmla="*/ 2753 h 10000"/>
                <a:gd name="connsiteX222" fmla="*/ 9755 w 10000"/>
                <a:gd name="connsiteY222" fmla="*/ 2677 h 10000"/>
                <a:gd name="connsiteX223" fmla="*/ 9694 w 10000"/>
                <a:gd name="connsiteY223" fmla="*/ 2614 h 10000"/>
                <a:gd name="connsiteX224" fmla="*/ 9633 w 10000"/>
                <a:gd name="connsiteY224" fmla="*/ 2551 h 10000"/>
                <a:gd name="connsiteX225" fmla="*/ 9571 w 10000"/>
                <a:gd name="connsiteY225" fmla="*/ 2500 h 10000"/>
                <a:gd name="connsiteX226" fmla="*/ 9484 w 10000"/>
                <a:gd name="connsiteY226" fmla="*/ 2475 h 10000"/>
                <a:gd name="connsiteX227" fmla="*/ 9396 w 10000"/>
                <a:gd name="connsiteY227" fmla="*/ 2449 h 10000"/>
                <a:gd name="connsiteX228" fmla="*/ 9300 w 10000"/>
                <a:gd name="connsiteY228" fmla="*/ 2424 h 10000"/>
                <a:gd name="connsiteX229" fmla="*/ 9195 w 10000"/>
                <a:gd name="connsiteY229" fmla="*/ 2424 h 10000"/>
                <a:gd name="connsiteX230" fmla="*/ 9195 w 10000"/>
                <a:gd name="connsiteY230" fmla="*/ 2424 h 10000"/>
                <a:gd name="connsiteX231" fmla="*/ 9195 w 10000"/>
                <a:gd name="connsiteY231" fmla="*/ 2424 h 10000"/>
                <a:gd name="connsiteX232" fmla="*/ 9195 w 10000"/>
                <a:gd name="connsiteY232" fmla="*/ 2424 h 10000"/>
                <a:gd name="connsiteX233" fmla="*/ 9195 w 10000"/>
                <a:gd name="connsiteY233" fmla="*/ 2424 h 10000"/>
                <a:gd name="connsiteX234" fmla="*/ 9195 w 10000"/>
                <a:gd name="connsiteY234" fmla="*/ 2424 h 10000"/>
                <a:gd name="connsiteX235" fmla="*/ 9081 w 10000"/>
                <a:gd name="connsiteY235" fmla="*/ 2424 h 10000"/>
                <a:gd name="connsiteX236" fmla="*/ 8941 w 10000"/>
                <a:gd name="connsiteY236" fmla="*/ 2462 h 10000"/>
                <a:gd name="connsiteX237" fmla="*/ 8801 w 10000"/>
                <a:gd name="connsiteY237" fmla="*/ 2487 h 10000"/>
                <a:gd name="connsiteX238" fmla="*/ 8644 w 10000"/>
                <a:gd name="connsiteY238" fmla="*/ 2551 h 10000"/>
                <a:gd name="connsiteX239" fmla="*/ 8644 w 10000"/>
                <a:gd name="connsiteY239" fmla="*/ 2551 h 10000"/>
                <a:gd name="connsiteX240" fmla="*/ 8635 w 10000"/>
                <a:gd name="connsiteY240" fmla="*/ 2551 h 10000"/>
                <a:gd name="connsiteX241" fmla="*/ 8635 w 10000"/>
                <a:gd name="connsiteY241" fmla="*/ 2551 h 10000"/>
                <a:gd name="connsiteX242" fmla="*/ 8626 w 10000"/>
                <a:gd name="connsiteY242" fmla="*/ 2551 h 10000"/>
                <a:gd name="connsiteX243" fmla="*/ 8626 w 10000"/>
                <a:gd name="connsiteY243" fmla="*/ 2551 h 10000"/>
                <a:gd name="connsiteX244" fmla="*/ 8443 w 10000"/>
                <a:gd name="connsiteY244" fmla="*/ 2614 h 10000"/>
                <a:gd name="connsiteX245" fmla="*/ 8276 w 10000"/>
                <a:gd name="connsiteY245" fmla="*/ 2664 h 10000"/>
                <a:gd name="connsiteX246" fmla="*/ 8110 w 10000"/>
                <a:gd name="connsiteY246" fmla="*/ 2689 h 10000"/>
                <a:gd name="connsiteX247" fmla="*/ 7979 w 10000"/>
                <a:gd name="connsiteY247" fmla="*/ 2689 h 10000"/>
                <a:gd name="connsiteX248" fmla="*/ 7979 w 10000"/>
                <a:gd name="connsiteY248" fmla="*/ 2689 h 10000"/>
                <a:gd name="connsiteX249" fmla="*/ 7979 w 10000"/>
                <a:gd name="connsiteY249" fmla="*/ 2689 h 10000"/>
                <a:gd name="connsiteX250" fmla="*/ 7979 w 10000"/>
                <a:gd name="connsiteY250" fmla="*/ 2689 h 10000"/>
                <a:gd name="connsiteX251" fmla="*/ 7979 w 10000"/>
                <a:gd name="connsiteY251" fmla="*/ 2689 h 10000"/>
                <a:gd name="connsiteX252" fmla="*/ 7979 w 10000"/>
                <a:gd name="connsiteY252" fmla="*/ 2689 h 10000"/>
                <a:gd name="connsiteX253" fmla="*/ 7979 w 10000"/>
                <a:gd name="connsiteY253" fmla="*/ 2689 h 10000"/>
                <a:gd name="connsiteX254" fmla="*/ 7979 w 10000"/>
                <a:gd name="connsiteY254" fmla="*/ 2689 h 10000"/>
                <a:gd name="connsiteX255" fmla="*/ 7848 w 10000"/>
                <a:gd name="connsiteY255" fmla="*/ 2689 h 10000"/>
                <a:gd name="connsiteX256" fmla="*/ 7743 w 10000"/>
                <a:gd name="connsiteY256" fmla="*/ 2677 h 10000"/>
                <a:gd name="connsiteX257" fmla="*/ 7638 w 10000"/>
                <a:gd name="connsiteY257" fmla="*/ 2626 h 10000"/>
                <a:gd name="connsiteX258" fmla="*/ 7542 w 10000"/>
                <a:gd name="connsiteY258" fmla="*/ 2601 h 10000"/>
                <a:gd name="connsiteX259" fmla="*/ 7454 w 10000"/>
                <a:gd name="connsiteY259" fmla="*/ 2538 h 10000"/>
                <a:gd name="connsiteX260" fmla="*/ 7375 w 10000"/>
                <a:gd name="connsiteY260" fmla="*/ 2475 h 10000"/>
                <a:gd name="connsiteX261" fmla="*/ 7297 w 10000"/>
                <a:gd name="connsiteY261" fmla="*/ 2399 h 10000"/>
                <a:gd name="connsiteX262" fmla="*/ 7235 w 10000"/>
                <a:gd name="connsiteY262" fmla="*/ 2323 h 10000"/>
                <a:gd name="connsiteX263" fmla="*/ 7174 w 10000"/>
                <a:gd name="connsiteY263" fmla="*/ 2235 h 10000"/>
                <a:gd name="connsiteX264" fmla="*/ 7113 w 10000"/>
                <a:gd name="connsiteY264" fmla="*/ 2134 h 10000"/>
                <a:gd name="connsiteX265" fmla="*/ 7008 w 10000"/>
                <a:gd name="connsiteY265" fmla="*/ 1944 h 10000"/>
                <a:gd name="connsiteX266" fmla="*/ 6929 w 10000"/>
                <a:gd name="connsiteY266" fmla="*/ 1730 h 10000"/>
                <a:gd name="connsiteX267" fmla="*/ 6850 w 10000"/>
                <a:gd name="connsiteY267" fmla="*/ 1515 h 10000"/>
                <a:gd name="connsiteX268" fmla="*/ 6850 w 10000"/>
                <a:gd name="connsiteY268" fmla="*/ 1515 h 10000"/>
                <a:gd name="connsiteX269" fmla="*/ 6842 w 10000"/>
                <a:gd name="connsiteY269" fmla="*/ 1490 h 10000"/>
                <a:gd name="connsiteX270" fmla="*/ 6842 w 10000"/>
                <a:gd name="connsiteY270" fmla="*/ 1490 h 10000"/>
                <a:gd name="connsiteX271" fmla="*/ 6842 w 10000"/>
                <a:gd name="connsiteY271" fmla="*/ 1477 h 10000"/>
                <a:gd name="connsiteX272" fmla="*/ 6842 w 10000"/>
                <a:gd name="connsiteY272" fmla="*/ 1477 h 10000"/>
                <a:gd name="connsiteX273" fmla="*/ 6842 w 10000"/>
                <a:gd name="connsiteY273" fmla="*/ 1477 h 10000"/>
                <a:gd name="connsiteX274" fmla="*/ 6798 w 10000"/>
                <a:gd name="connsiteY274" fmla="*/ 1338 h 10000"/>
                <a:gd name="connsiteX275" fmla="*/ 6780 w 10000"/>
                <a:gd name="connsiteY275" fmla="*/ 1162 h 10000"/>
                <a:gd name="connsiteX276" fmla="*/ 6754 w 10000"/>
                <a:gd name="connsiteY276" fmla="*/ 947 h 10000"/>
                <a:gd name="connsiteX277" fmla="*/ 6754 w 10000"/>
                <a:gd name="connsiteY277" fmla="*/ 720 h 10000"/>
                <a:gd name="connsiteX278" fmla="*/ 6754 w 10000"/>
                <a:gd name="connsiteY278" fmla="*/ 720 h 10000"/>
                <a:gd name="connsiteX279" fmla="*/ 6763 w 10000"/>
                <a:gd name="connsiteY279" fmla="*/ 366 h 10000"/>
                <a:gd name="connsiteX280" fmla="*/ 6789 w 10000"/>
                <a:gd name="connsiteY280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156 w 10000"/>
                <a:gd name="connsiteY84" fmla="*/ 7551 h 10000"/>
                <a:gd name="connsiteX85" fmla="*/ 4156 w 10000"/>
                <a:gd name="connsiteY85" fmla="*/ 7563 h 10000"/>
                <a:gd name="connsiteX86" fmla="*/ 4156 w 10000"/>
                <a:gd name="connsiteY86" fmla="*/ 7563 h 10000"/>
                <a:gd name="connsiteX87" fmla="*/ 4156 w 10000"/>
                <a:gd name="connsiteY87" fmla="*/ 7563 h 10000"/>
                <a:gd name="connsiteX88" fmla="*/ 4156 w 10000"/>
                <a:gd name="connsiteY88" fmla="*/ 7563 h 10000"/>
                <a:gd name="connsiteX89" fmla="*/ 4156 w 10000"/>
                <a:gd name="connsiteY89" fmla="*/ 7576 h 10000"/>
                <a:gd name="connsiteX90" fmla="*/ 4156 w 10000"/>
                <a:gd name="connsiteY90" fmla="*/ 7576 h 10000"/>
                <a:gd name="connsiteX91" fmla="*/ 4156 w 10000"/>
                <a:gd name="connsiteY91" fmla="*/ 7576 h 10000"/>
                <a:gd name="connsiteX92" fmla="*/ 4156 w 10000"/>
                <a:gd name="connsiteY92" fmla="*/ 7576 h 10000"/>
                <a:gd name="connsiteX93" fmla="*/ 4156 w 10000"/>
                <a:gd name="connsiteY93" fmla="*/ 7588 h 10000"/>
                <a:gd name="connsiteX94" fmla="*/ 4156 w 10000"/>
                <a:gd name="connsiteY94" fmla="*/ 7588 h 10000"/>
                <a:gd name="connsiteX95" fmla="*/ 4156 w 10000"/>
                <a:gd name="connsiteY95" fmla="*/ 7588 h 10000"/>
                <a:gd name="connsiteX96" fmla="*/ 4156 w 10000"/>
                <a:gd name="connsiteY96" fmla="*/ 7588 h 10000"/>
                <a:gd name="connsiteX97" fmla="*/ 4147 w 10000"/>
                <a:gd name="connsiteY97" fmla="*/ 7601 h 10000"/>
                <a:gd name="connsiteX98" fmla="*/ 4147 w 10000"/>
                <a:gd name="connsiteY98" fmla="*/ 7601 h 10000"/>
                <a:gd name="connsiteX99" fmla="*/ 4147 w 10000"/>
                <a:gd name="connsiteY99" fmla="*/ 7601 h 10000"/>
                <a:gd name="connsiteX100" fmla="*/ 4103 w 10000"/>
                <a:gd name="connsiteY100" fmla="*/ 7803 h 10000"/>
                <a:gd name="connsiteX101" fmla="*/ 4068 w 10000"/>
                <a:gd name="connsiteY101" fmla="*/ 8005 h 10000"/>
                <a:gd name="connsiteX102" fmla="*/ 4051 w 10000"/>
                <a:gd name="connsiteY102" fmla="*/ 8207 h 10000"/>
                <a:gd name="connsiteX103" fmla="*/ 4024 w 10000"/>
                <a:gd name="connsiteY103" fmla="*/ 8422 h 10000"/>
                <a:gd name="connsiteX104" fmla="*/ 4016 w 10000"/>
                <a:gd name="connsiteY104" fmla="*/ 8611 h 10000"/>
                <a:gd name="connsiteX105" fmla="*/ 4016 w 10000"/>
                <a:gd name="connsiteY105" fmla="*/ 8813 h 10000"/>
                <a:gd name="connsiteX106" fmla="*/ 4024 w 10000"/>
                <a:gd name="connsiteY106" fmla="*/ 9003 h 10000"/>
                <a:gd name="connsiteX107" fmla="*/ 4051 w 10000"/>
                <a:gd name="connsiteY107" fmla="*/ 9179 h 10000"/>
                <a:gd name="connsiteX108" fmla="*/ 4086 w 10000"/>
                <a:gd name="connsiteY108" fmla="*/ 9356 h 10000"/>
                <a:gd name="connsiteX109" fmla="*/ 4121 w 10000"/>
                <a:gd name="connsiteY109" fmla="*/ 9508 h 10000"/>
                <a:gd name="connsiteX110" fmla="*/ 4191 w 10000"/>
                <a:gd name="connsiteY110" fmla="*/ 9646 h 10000"/>
                <a:gd name="connsiteX111" fmla="*/ 4269 w 10000"/>
                <a:gd name="connsiteY111" fmla="*/ 9760 h 10000"/>
                <a:gd name="connsiteX112" fmla="*/ 4366 w 10000"/>
                <a:gd name="connsiteY112" fmla="*/ 9861 h 10000"/>
                <a:gd name="connsiteX113" fmla="*/ 4471 w 10000"/>
                <a:gd name="connsiteY113" fmla="*/ 9937 h 10000"/>
                <a:gd name="connsiteX114" fmla="*/ 4611 w 10000"/>
                <a:gd name="connsiteY114" fmla="*/ 9975 h 10000"/>
                <a:gd name="connsiteX115" fmla="*/ 4759 w 10000"/>
                <a:gd name="connsiteY115" fmla="*/ 10000 h 10000"/>
                <a:gd name="connsiteX116" fmla="*/ 4759 w 10000"/>
                <a:gd name="connsiteY116" fmla="*/ 10000 h 10000"/>
                <a:gd name="connsiteX117" fmla="*/ 4759 w 10000"/>
                <a:gd name="connsiteY117" fmla="*/ 10000 h 10000"/>
                <a:gd name="connsiteX118" fmla="*/ 4759 w 10000"/>
                <a:gd name="connsiteY118" fmla="*/ 10000 h 10000"/>
                <a:gd name="connsiteX119" fmla="*/ 4759 w 10000"/>
                <a:gd name="connsiteY119" fmla="*/ 10000 h 10000"/>
                <a:gd name="connsiteX120" fmla="*/ 4821 w 10000"/>
                <a:gd name="connsiteY120" fmla="*/ 10000 h 10000"/>
                <a:gd name="connsiteX121" fmla="*/ 4821 w 10000"/>
                <a:gd name="connsiteY121" fmla="*/ 10000 h 10000"/>
                <a:gd name="connsiteX122" fmla="*/ 5136 w 10000"/>
                <a:gd name="connsiteY122" fmla="*/ 9962 h 10000"/>
                <a:gd name="connsiteX123" fmla="*/ 5468 w 10000"/>
                <a:gd name="connsiteY123" fmla="*/ 9924 h 10000"/>
                <a:gd name="connsiteX124" fmla="*/ 6203 w 10000"/>
                <a:gd name="connsiteY124" fmla="*/ 9798 h 10000"/>
                <a:gd name="connsiteX125" fmla="*/ 6982 w 10000"/>
                <a:gd name="connsiteY125" fmla="*/ 9672 h 10000"/>
                <a:gd name="connsiteX126" fmla="*/ 7358 w 10000"/>
                <a:gd name="connsiteY126" fmla="*/ 9621 h 10000"/>
                <a:gd name="connsiteX127" fmla="*/ 7734 w 10000"/>
                <a:gd name="connsiteY127" fmla="*/ 9583 h 10000"/>
                <a:gd name="connsiteX128" fmla="*/ 7734 w 10000"/>
                <a:gd name="connsiteY128" fmla="*/ 9583 h 10000"/>
                <a:gd name="connsiteX129" fmla="*/ 7725 w 10000"/>
                <a:gd name="connsiteY129" fmla="*/ 9508 h 10000"/>
                <a:gd name="connsiteX130" fmla="*/ 7725 w 10000"/>
                <a:gd name="connsiteY130" fmla="*/ 9508 h 10000"/>
                <a:gd name="connsiteX131" fmla="*/ 7725 w 10000"/>
                <a:gd name="connsiteY131" fmla="*/ 9508 h 10000"/>
                <a:gd name="connsiteX132" fmla="*/ 7725 w 10000"/>
                <a:gd name="connsiteY132" fmla="*/ 9508 h 10000"/>
                <a:gd name="connsiteX133" fmla="*/ 7725 w 10000"/>
                <a:gd name="connsiteY133" fmla="*/ 9508 h 10000"/>
                <a:gd name="connsiteX134" fmla="*/ 7699 w 10000"/>
                <a:gd name="connsiteY134" fmla="*/ 9407 h 10000"/>
                <a:gd name="connsiteX135" fmla="*/ 7699 w 10000"/>
                <a:gd name="connsiteY135" fmla="*/ 9407 h 10000"/>
                <a:gd name="connsiteX136" fmla="*/ 7699 w 10000"/>
                <a:gd name="connsiteY136" fmla="*/ 9381 h 10000"/>
                <a:gd name="connsiteX137" fmla="*/ 7699 w 10000"/>
                <a:gd name="connsiteY137" fmla="*/ 9381 h 10000"/>
                <a:gd name="connsiteX138" fmla="*/ 7577 w 10000"/>
                <a:gd name="connsiteY138" fmla="*/ 8649 h 10000"/>
                <a:gd name="connsiteX139" fmla="*/ 7463 w 10000"/>
                <a:gd name="connsiteY139" fmla="*/ 7967 h 10000"/>
                <a:gd name="connsiteX140" fmla="*/ 7393 w 10000"/>
                <a:gd name="connsiteY140" fmla="*/ 7361 h 10000"/>
                <a:gd name="connsiteX141" fmla="*/ 7332 w 10000"/>
                <a:gd name="connsiteY141" fmla="*/ 6806 h 10000"/>
                <a:gd name="connsiteX142" fmla="*/ 7288 w 10000"/>
                <a:gd name="connsiteY142" fmla="*/ 6313 h 10000"/>
                <a:gd name="connsiteX143" fmla="*/ 7262 w 10000"/>
                <a:gd name="connsiteY143" fmla="*/ 5871 h 10000"/>
                <a:gd name="connsiteX144" fmla="*/ 7253 w 10000"/>
                <a:gd name="connsiteY144" fmla="*/ 5480 h 10000"/>
                <a:gd name="connsiteX145" fmla="*/ 7279 w 10000"/>
                <a:gd name="connsiteY145" fmla="*/ 5139 h 10000"/>
                <a:gd name="connsiteX146" fmla="*/ 7297 w 10000"/>
                <a:gd name="connsiteY146" fmla="*/ 4836 h 10000"/>
                <a:gd name="connsiteX147" fmla="*/ 7340 w 10000"/>
                <a:gd name="connsiteY147" fmla="*/ 4583 h 10000"/>
                <a:gd name="connsiteX148" fmla="*/ 7402 w 10000"/>
                <a:gd name="connsiteY148" fmla="*/ 4394 h 10000"/>
                <a:gd name="connsiteX149" fmla="*/ 7437 w 10000"/>
                <a:gd name="connsiteY149" fmla="*/ 4293 h 10000"/>
                <a:gd name="connsiteX150" fmla="*/ 7463 w 10000"/>
                <a:gd name="connsiteY150" fmla="*/ 4217 h 10000"/>
                <a:gd name="connsiteX151" fmla="*/ 7507 w 10000"/>
                <a:gd name="connsiteY151" fmla="*/ 4154 h 10000"/>
                <a:gd name="connsiteX152" fmla="*/ 7550 w 10000"/>
                <a:gd name="connsiteY152" fmla="*/ 4104 h 10000"/>
                <a:gd name="connsiteX153" fmla="*/ 7594 w 10000"/>
                <a:gd name="connsiteY153" fmla="*/ 4053 h 10000"/>
                <a:gd name="connsiteX154" fmla="*/ 7647 w 10000"/>
                <a:gd name="connsiteY154" fmla="*/ 4003 h 10000"/>
                <a:gd name="connsiteX155" fmla="*/ 7699 w 10000"/>
                <a:gd name="connsiteY155" fmla="*/ 3990 h 10000"/>
                <a:gd name="connsiteX156" fmla="*/ 7752 w 10000"/>
                <a:gd name="connsiteY156" fmla="*/ 3965 h 10000"/>
                <a:gd name="connsiteX157" fmla="*/ 7857 w 10000"/>
                <a:gd name="connsiteY157" fmla="*/ 3939 h 10000"/>
                <a:gd name="connsiteX158" fmla="*/ 7857 w 10000"/>
                <a:gd name="connsiteY158" fmla="*/ 3939 h 10000"/>
                <a:gd name="connsiteX159" fmla="*/ 7857 w 10000"/>
                <a:gd name="connsiteY159" fmla="*/ 3939 h 10000"/>
                <a:gd name="connsiteX160" fmla="*/ 7857 w 10000"/>
                <a:gd name="connsiteY160" fmla="*/ 3939 h 10000"/>
                <a:gd name="connsiteX161" fmla="*/ 7857 w 10000"/>
                <a:gd name="connsiteY161" fmla="*/ 3939 h 10000"/>
                <a:gd name="connsiteX162" fmla="*/ 7857 w 10000"/>
                <a:gd name="connsiteY162" fmla="*/ 3939 h 10000"/>
                <a:gd name="connsiteX163" fmla="*/ 7857 w 10000"/>
                <a:gd name="connsiteY163" fmla="*/ 3939 h 10000"/>
                <a:gd name="connsiteX164" fmla="*/ 7857 w 10000"/>
                <a:gd name="connsiteY164" fmla="*/ 3939 h 10000"/>
                <a:gd name="connsiteX165" fmla="*/ 7927 w 10000"/>
                <a:gd name="connsiteY165" fmla="*/ 3939 h 10000"/>
                <a:gd name="connsiteX166" fmla="*/ 7997 w 10000"/>
                <a:gd name="connsiteY166" fmla="*/ 3965 h 10000"/>
                <a:gd name="connsiteX167" fmla="*/ 8136 w 10000"/>
                <a:gd name="connsiteY167" fmla="*/ 4028 h 10000"/>
                <a:gd name="connsiteX168" fmla="*/ 8294 w 10000"/>
                <a:gd name="connsiteY168" fmla="*/ 4116 h 10000"/>
                <a:gd name="connsiteX169" fmla="*/ 8443 w 10000"/>
                <a:gd name="connsiteY169" fmla="*/ 4242 h 10000"/>
                <a:gd name="connsiteX170" fmla="*/ 8443 w 10000"/>
                <a:gd name="connsiteY170" fmla="*/ 4242 h 10000"/>
                <a:gd name="connsiteX171" fmla="*/ 8451 w 10000"/>
                <a:gd name="connsiteY171" fmla="*/ 4242 h 10000"/>
                <a:gd name="connsiteX172" fmla="*/ 8451 w 10000"/>
                <a:gd name="connsiteY172" fmla="*/ 4242 h 10000"/>
                <a:gd name="connsiteX173" fmla="*/ 8836 w 10000"/>
                <a:gd name="connsiteY173" fmla="*/ 4545 h 10000"/>
                <a:gd name="connsiteX174" fmla="*/ 8976 w 10000"/>
                <a:gd name="connsiteY174" fmla="*/ 4646 h 10000"/>
                <a:gd name="connsiteX175" fmla="*/ 9099 w 10000"/>
                <a:gd name="connsiteY175" fmla="*/ 4722 h 10000"/>
                <a:gd name="connsiteX176" fmla="*/ 9204 w 10000"/>
                <a:gd name="connsiteY176" fmla="*/ 4785 h 10000"/>
                <a:gd name="connsiteX177" fmla="*/ 9300 w 10000"/>
                <a:gd name="connsiteY177" fmla="*/ 4823 h 10000"/>
                <a:gd name="connsiteX178" fmla="*/ 9388 w 10000"/>
                <a:gd name="connsiteY178" fmla="*/ 4848 h 10000"/>
                <a:gd name="connsiteX179" fmla="*/ 9466 w 10000"/>
                <a:gd name="connsiteY179" fmla="*/ 4848 h 10000"/>
                <a:gd name="connsiteX180" fmla="*/ 9466 w 10000"/>
                <a:gd name="connsiteY180" fmla="*/ 4848 h 10000"/>
                <a:gd name="connsiteX181" fmla="*/ 9484 w 10000"/>
                <a:gd name="connsiteY181" fmla="*/ 4848 h 10000"/>
                <a:gd name="connsiteX182" fmla="*/ 9484 w 10000"/>
                <a:gd name="connsiteY182" fmla="*/ 4848 h 10000"/>
                <a:gd name="connsiteX183" fmla="*/ 9484 w 10000"/>
                <a:gd name="connsiteY183" fmla="*/ 4848 h 10000"/>
                <a:gd name="connsiteX184" fmla="*/ 9484 w 10000"/>
                <a:gd name="connsiteY184" fmla="*/ 4848 h 10000"/>
                <a:gd name="connsiteX185" fmla="*/ 9580 w 10000"/>
                <a:gd name="connsiteY185" fmla="*/ 4836 h 10000"/>
                <a:gd name="connsiteX186" fmla="*/ 9668 w 10000"/>
                <a:gd name="connsiteY186" fmla="*/ 4798 h 10000"/>
                <a:gd name="connsiteX187" fmla="*/ 9738 w 10000"/>
                <a:gd name="connsiteY187" fmla="*/ 4747 h 10000"/>
                <a:gd name="connsiteX188" fmla="*/ 9799 w 10000"/>
                <a:gd name="connsiteY188" fmla="*/ 4659 h 10000"/>
                <a:gd name="connsiteX189" fmla="*/ 9799 w 10000"/>
                <a:gd name="connsiteY189" fmla="*/ 4659 h 10000"/>
                <a:gd name="connsiteX190" fmla="*/ 9799 w 10000"/>
                <a:gd name="connsiteY190" fmla="*/ 4659 h 10000"/>
                <a:gd name="connsiteX191" fmla="*/ 9799 w 10000"/>
                <a:gd name="connsiteY191" fmla="*/ 4659 h 10000"/>
                <a:gd name="connsiteX192" fmla="*/ 9799 w 10000"/>
                <a:gd name="connsiteY192" fmla="*/ 4659 h 10000"/>
                <a:gd name="connsiteX193" fmla="*/ 9799 w 10000"/>
                <a:gd name="connsiteY193" fmla="*/ 4659 h 10000"/>
                <a:gd name="connsiteX194" fmla="*/ 9816 w 10000"/>
                <a:gd name="connsiteY194" fmla="*/ 4659 h 10000"/>
                <a:gd name="connsiteX195" fmla="*/ 9816 w 10000"/>
                <a:gd name="connsiteY195" fmla="*/ 4659 h 10000"/>
                <a:gd name="connsiteX196" fmla="*/ 9816 w 10000"/>
                <a:gd name="connsiteY196" fmla="*/ 4659 h 10000"/>
                <a:gd name="connsiteX197" fmla="*/ 9816 w 10000"/>
                <a:gd name="connsiteY197" fmla="*/ 4659 h 10000"/>
                <a:gd name="connsiteX198" fmla="*/ 9816 w 10000"/>
                <a:gd name="connsiteY198" fmla="*/ 4646 h 10000"/>
                <a:gd name="connsiteX199" fmla="*/ 9816 w 10000"/>
                <a:gd name="connsiteY199" fmla="*/ 4646 h 10000"/>
                <a:gd name="connsiteX200" fmla="*/ 9816 w 10000"/>
                <a:gd name="connsiteY200" fmla="*/ 4646 h 10000"/>
                <a:gd name="connsiteX201" fmla="*/ 9816 w 10000"/>
                <a:gd name="connsiteY201" fmla="*/ 4646 h 10000"/>
                <a:gd name="connsiteX202" fmla="*/ 9816 w 10000"/>
                <a:gd name="connsiteY202" fmla="*/ 4646 h 10000"/>
                <a:gd name="connsiteX203" fmla="*/ 9816 w 10000"/>
                <a:gd name="connsiteY203" fmla="*/ 4646 h 10000"/>
                <a:gd name="connsiteX204" fmla="*/ 9816 w 10000"/>
                <a:gd name="connsiteY204" fmla="*/ 4646 h 10000"/>
                <a:gd name="connsiteX205" fmla="*/ 9816 w 10000"/>
                <a:gd name="connsiteY205" fmla="*/ 4646 h 10000"/>
                <a:gd name="connsiteX206" fmla="*/ 9816 w 10000"/>
                <a:gd name="connsiteY206" fmla="*/ 4646 h 10000"/>
                <a:gd name="connsiteX207" fmla="*/ 9816 w 10000"/>
                <a:gd name="connsiteY207" fmla="*/ 4646 h 10000"/>
                <a:gd name="connsiteX208" fmla="*/ 9843 w 10000"/>
                <a:gd name="connsiteY208" fmla="*/ 4583 h 10000"/>
                <a:gd name="connsiteX209" fmla="*/ 9886 w 10000"/>
                <a:gd name="connsiteY209" fmla="*/ 4495 h 10000"/>
                <a:gd name="connsiteX210" fmla="*/ 9921 w 10000"/>
                <a:gd name="connsiteY210" fmla="*/ 4369 h 10000"/>
                <a:gd name="connsiteX211" fmla="*/ 9948 w 10000"/>
                <a:gd name="connsiteY211" fmla="*/ 4217 h 10000"/>
                <a:gd name="connsiteX212" fmla="*/ 9983 w 10000"/>
                <a:gd name="connsiteY212" fmla="*/ 4040 h 10000"/>
                <a:gd name="connsiteX213" fmla="*/ 10000 w 10000"/>
                <a:gd name="connsiteY213" fmla="*/ 3851 h 10000"/>
                <a:gd name="connsiteX214" fmla="*/ 10000 w 10000"/>
                <a:gd name="connsiteY214" fmla="*/ 3649 h 10000"/>
                <a:gd name="connsiteX215" fmla="*/ 10000 w 10000"/>
                <a:gd name="connsiteY215" fmla="*/ 3460 h 10000"/>
                <a:gd name="connsiteX216" fmla="*/ 9983 w 10000"/>
                <a:gd name="connsiteY216" fmla="*/ 3258 h 10000"/>
                <a:gd name="connsiteX217" fmla="*/ 9939 w 10000"/>
                <a:gd name="connsiteY217" fmla="*/ 3068 h 10000"/>
                <a:gd name="connsiteX218" fmla="*/ 9886 w 10000"/>
                <a:gd name="connsiteY218" fmla="*/ 2904 h 10000"/>
                <a:gd name="connsiteX219" fmla="*/ 9843 w 10000"/>
                <a:gd name="connsiteY219" fmla="*/ 2816 h 10000"/>
                <a:gd name="connsiteX220" fmla="*/ 9799 w 10000"/>
                <a:gd name="connsiteY220" fmla="*/ 2753 h 10000"/>
                <a:gd name="connsiteX221" fmla="*/ 9755 w 10000"/>
                <a:gd name="connsiteY221" fmla="*/ 2677 h 10000"/>
                <a:gd name="connsiteX222" fmla="*/ 9694 w 10000"/>
                <a:gd name="connsiteY222" fmla="*/ 2614 h 10000"/>
                <a:gd name="connsiteX223" fmla="*/ 9633 w 10000"/>
                <a:gd name="connsiteY223" fmla="*/ 2551 h 10000"/>
                <a:gd name="connsiteX224" fmla="*/ 9571 w 10000"/>
                <a:gd name="connsiteY224" fmla="*/ 2500 h 10000"/>
                <a:gd name="connsiteX225" fmla="*/ 9484 w 10000"/>
                <a:gd name="connsiteY225" fmla="*/ 2475 h 10000"/>
                <a:gd name="connsiteX226" fmla="*/ 9396 w 10000"/>
                <a:gd name="connsiteY226" fmla="*/ 2449 h 10000"/>
                <a:gd name="connsiteX227" fmla="*/ 9300 w 10000"/>
                <a:gd name="connsiteY227" fmla="*/ 2424 h 10000"/>
                <a:gd name="connsiteX228" fmla="*/ 9195 w 10000"/>
                <a:gd name="connsiteY228" fmla="*/ 2424 h 10000"/>
                <a:gd name="connsiteX229" fmla="*/ 9195 w 10000"/>
                <a:gd name="connsiteY229" fmla="*/ 2424 h 10000"/>
                <a:gd name="connsiteX230" fmla="*/ 9195 w 10000"/>
                <a:gd name="connsiteY230" fmla="*/ 2424 h 10000"/>
                <a:gd name="connsiteX231" fmla="*/ 9195 w 10000"/>
                <a:gd name="connsiteY231" fmla="*/ 2424 h 10000"/>
                <a:gd name="connsiteX232" fmla="*/ 9195 w 10000"/>
                <a:gd name="connsiteY232" fmla="*/ 2424 h 10000"/>
                <a:gd name="connsiteX233" fmla="*/ 9195 w 10000"/>
                <a:gd name="connsiteY233" fmla="*/ 2424 h 10000"/>
                <a:gd name="connsiteX234" fmla="*/ 9081 w 10000"/>
                <a:gd name="connsiteY234" fmla="*/ 2424 h 10000"/>
                <a:gd name="connsiteX235" fmla="*/ 8941 w 10000"/>
                <a:gd name="connsiteY235" fmla="*/ 2462 h 10000"/>
                <a:gd name="connsiteX236" fmla="*/ 8801 w 10000"/>
                <a:gd name="connsiteY236" fmla="*/ 2487 h 10000"/>
                <a:gd name="connsiteX237" fmla="*/ 8644 w 10000"/>
                <a:gd name="connsiteY237" fmla="*/ 2551 h 10000"/>
                <a:gd name="connsiteX238" fmla="*/ 8644 w 10000"/>
                <a:gd name="connsiteY238" fmla="*/ 2551 h 10000"/>
                <a:gd name="connsiteX239" fmla="*/ 8635 w 10000"/>
                <a:gd name="connsiteY239" fmla="*/ 2551 h 10000"/>
                <a:gd name="connsiteX240" fmla="*/ 8635 w 10000"/>
                <a:gd name="connsiteY240" fmla="*/ 2551 h 10000"/>
                <a:gd name="connsiteX241" fmla="*/ 8626 w 10000"/>
                <a:gd name="connsiteY241" fmla="*/ 2551 h 10000"/>
                <a:gd name="connsiteX242" fmla="*/ 8626 w 10000"/>
                <a:gd name="connsiteY242" fmla="*/ 2551 h 10000"/>
                <a:gd name="connsiteX243" fmla="*/ 8443 w 10000"/>
                <a:gd name="connsiteY243" fmla="*/ 2614 h 10000"/>
                <a:gd name="connsiteX244" fmla="*/ 8276 w 10000"/>
                <a:gd name="connsiteY244" fmla="*/ 2664 h 10000"/>
                <a:gd name="connsiteX245" fmla="*/ 8110 w 10000"/>
                <a:gd name="connsiteY245" fmla="*/ 2689 h 10000"/>
                <a:gd name="connsiteX246" fmla="*/ 7979 w 10000"/>
                <a:gd name="connsiteY246" fmla="*/ 2689 h 10000"/>
                <a:gd name="connsiteX247" fmla="*/ 7979 w 10000"/>
                <a:gd name="connsiteY247" fmla="*/ 2689 h 10000"/>
                <a:gd name="connsiteX248" fmla="*/ 7979 w 10000"/>
                <a:gd name="connsiteY248" fmla="*/ 2689 h 10000"/>
                <a:gd name="connsiteX249" fmla="*/ 7979 w 10000"/>
                <a:gd name="connsiteY249" fmla="*/ 2689 h 10000"/>
                <a:gd name="connsiteX250" fmla="*/ 7979 w 10000"/>
                <a:gd name="connsiteY250" fmla="*/ 2689 h 10000"/>
                <a:gd name="connsiteX251" fmla="*/ 7979 w 10000"/>
                <a:gd name="connsiteY251" fmla="*/ 2689 h 10000"/>
                <a:gd name="connsiteX252" fmla="*/ 7979 w 10000"/>
                <a:gd name="connsiteY252" fmla="*/ 2689 h 10000"/>
                <a:gd name="connsiteX253" fmla="*/ 7979 w 10000"/>
                <a:gd name="connsiteY253" fmla="*/ 2689 h 10000"/>
                <a:gd name="connsiteX254" fmla="*/ 7848 w 10000"/>
                <a:gd name="connsiteY254" fmla="*/ 2689 h 10000"/>
                <a:gd name="connsiteX255" fmla="*/ 7743 w 10000"/>
                <a:gd name="connsiteY255" fmla="*/ 2677 h 10000"/>
                <a:gd name="connsiteX256" fmla="*/ 7638 w 10000"/>
                <a:gd name="connsiteY256" fmla="*/ 2626 h 10000"/>
                <a:gd name="connsiteX257" fmla="*/ 7542 w 10000"/>
                <a:gd name="connsiteY257" fmla="*/ 2601 h 10000"/>
                <a:gd name="connsiteX258" fmla="*/ 7454 w 10000"/>
                <a:gd name="connsiteY258" fmla="*/ 2538 h 10000"/>
                <a:gd name="connsiteX259" fmla="*/ 7375 w 10000"/>
                <a:gd name="connsiteY259" fmla="*/ 2475 h 10000"/>
                <a:gd name="connsiteX260" fmla="*/ 7297 w 10000"/>
                <a:gd name="connsiteY260" fmla="*/ 2399 h 10000"/>
                <a:gd name="connsiteX261" fmla="*/ 7235 w 10000"/>
                <a:gd name="connsiteY261" fmla="*/ 2323 h 10000"/>
                <a:gd name="connsiteX262" fmla="*/ 7174 w 10000"/>
                <a:gd name="connsiteY262" fmla="*/ 2235 h 10000"/>
                <a:gd name="connsiteX263" fmla="*/ 7113 w 10000"/>
                <a:gd name="connsiteY263" fmla="*/ 2134 h 10000"/>
                <a:gd name="connsiteX264" fmla="*/ 7008 w 10000"/>
                <a:gd name="connsiteY264" fmla="*/ 1944 h 10000"/>
                <a:gd name="connsiteX265" fmla="*/ 6929 w 10000"/>
                <a:gd name="connsiteY265" fmla="*/ 1730 h 10000"/>
                <a:gd name="connsiteX266" fmla="*/ 6850 w 10000"/>
                <a:gd name="connsiteY266" fmla="*/ 1515 h 10000"/>
                <a:gd name="connsiteX267" fmla="*/ 6850 w 10000"/>
                <a:gd name="connsiteY267" fmla="*/ 1515 h 10000"/>
                <a:gd name="connsiteX268" fmla="*/ 6842 w 10000"/>
                <a:gd name="connsiteY268" fmla="*/ 1490 h 10000"/>
                <a:gd name="connsiteX269" fmla="*/ 6842 w 10000"/>
                <a:gd name="connsiteY269" fmla="*/ 1490 h 10000"/>
                <a:gd name="connsiteX270" fmla="*/ 6842 w 10000"/>
                <a:gd name="connsiteY270" fmla="*/ 1477 h 10000"/>
                <a:gd name="connsiteX271" fmla="*/ 6842 w 10000"/>
                <a:gd name="connsiteY271" fmla="*/ 1477 h 10000"/>
                <a:gd name="connsiteX272" fmla="*/ 6842 w 10000"/>
                <a:gd name="connsiteY272" fmla="*/ 1477 h 10000"/>
                <a:gd name="connsiteX273" fmla="*/ 6798 w 10000"/>
                <a:gd name="connsiteY273" fmla="*/ 1338 h 10000"/>
                <a:gd name="connsiteX274" fmla="*/ 6780 w 10000"/>
                <a:gd name="connsiteY274" fmla="*/ 1162 h 10000"/>
                <a:gd name="connsiteX275" fmla="*/ 6754 w 10000"/>
                <a:gd name="connsiteY275" fmla="*/ 947 h 10000"/>
                <a:gd name="connsiteX276" fmla="*/ 6754 w 10000"/>
                <a:gd name="connsiteY276" fmla="*/ 720 h 10000"/>
                <a:gd name="connsiteX277" fmla="*/ 6754 w 10000"/>
                <a:gd name="connsiteY277" fmla="*/ 720 h 10000"/>
                <a:gd name="connsiteX278" fmla="*/ 6763 w 10000"/>
                <a:gd name="connsiteY278" fmla="*/ 366 h 10000"/>
                <a:gd name="connsiteX279" fmla="*/ 6789 w 10000"/>
                <a:gd name="connsiteY279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156 w 10000"/>
                <a:gd name="connsiteY84" fmla="*/ 7551 h 10000"/>
                <a:gd name="connsiteX85" fmla="*/ 4156 w 10000"/>
                <a:gd name="connsiteY85" fmla="*/ 7563 h 10000"/>
                <a:gd name="connsiteX86" fmla="*/ 4156 w 10000"/>
                <a:gd name="connsiteY86" fmla="*/ 7563 h 10000"/>
                <a:gd name="connsiteX87" fmla="*/ 4156 w 10000"/>
                <a:gd name="connsiteY87" fmla="*/ 7563 h 10000"/>
                <a:gd name="connsiteX88" fmla="*/ 4156 w 10000"/>
                <a:gd name="connsiteY88" fmla="*/ 7563 h 10000"/>
                <a:gd name="connsiteX89" fmla="*/ 4156 w 10000"/>
                <a:gd name="connsiteY89" fmla="*/ 7576 h 10000"/>
                <a:gd name="connsiteX90" fmla="*/ 4156 w 10000"/>
                <a:gd name="connsiteY90" fmla="*/ 7576 h 10000"/>
                <a:gd name="connsiteX91" fmla="*/ 4156 w 10000"/>
                <a:gd name="connsiteY91" fmla="*/ 7576 h 10000"/>
                <a:gd name="connsiteX92" fmla="*/ 4156 w 10000"/>
                <a:gd name="connsiteY92" fmla="*/ 7576 h 10000"/>
                <a:gd name="connsiteX93" fmla="*/ 4156 w 10000"/>
                <a:gd name="connsiteY93" fmla="*/ 7588 h 10000"/>
                <a:gd name="connsiteX94" fmla="*/ 4156 w 10000"/>
                <a:gd name="connsiteY94" fmla="*/ 7588 h 10000"/>
                <a:gd name="connsiteX95" fmla="*/ 4156 w 10000"/>
                <a:gd name="connsiteY95" fmla="*/ 7588 h 10000"/>
                <a:gd name="connsiteX96" fmla="*/ 4156 w 10000"/>
                <a:gd name="connsiteY96" fmla="*/ 7588 h 10000"/>
                <a:gd name="connsiteX97" fmla="*/ 4147 w 10000"/>
                <a:gd name="connsiteY97" fmla="*/ 7601 h 10000"/>
                <a:gd name="connsiteX98" fmla="*/ 4147 w 10000"/>
                <a:gd name="connsiteY98" fmla="*/ 7601 h 10000"/>
                <a:gd name="connsiteX99" fmla="*/ 4103 w 10000"/>
                <a:gd name="connsiteY99" fmla="*/ 7803 h 10000"/>
                <a:gd name="connsiteX100" fmla="*/ 4068 w 10000"/>
                <a:gd name="connsiteY100" fmla="*/ 8005 h 10000"/>
                <a:gd name="connsiteX101" fmla="*/ 4051 w 10000"/>
                <a:gd name="connsiteY101" fmla="*/ 8207 h 10000"/>
                <a:gd name="connsiteX102" fmla="*/ 4024 w 10000"/>
                <a:gd name="connsiteY102" fmla="*/ 8422 h 10000"/>
                <a:gd name="connsiteX103" fmla="*/ 4016 w 10000"/>
                <a:gd name="connsiteY103" fmla="*/ 8611 h 10000"/>
                <a:gd name="connsiteX104" fmla="*/ 4016 w 10000"/>
                <a:gd name="connsiteY104" fmla="*/ 8813 h 10000"/>
                <a:gd name="connsiteX105" fmla="*/ 4024 w 10000"/>
                <a:gd name="connsiteY105" fmla="*/ 9003 h 10000"/>
                <a:gd name="connsiteX106" fmla="*/ 4051 w 10000"/>
                <a:gd name="connsiteY106" fmla="*/ 9179 h 10000"/>
                <a:gd name="connsiteX107" fmla="*/ 4086 w 10000"/>
                <a:gd name="connsiteY107" fmla="*/ 9356 h 10000"/>
                <a:gd name="connsiteX108" fmla="*/ 4121 w 10000"/>
                <a:gd name="connsiteY108" fmla="*/ 9508 h 10000"/>
                <a:gd name="connsiteX109" fmla="*/ 4191 w 10000"/>
                <a:gd name="connsiteY109" fmla="*/ 9646 h 10000"/>
                <a:gd name="connsiteX110" fmla="*/ 4269 w 10000"/>
                <a:gd name="connsiteY110" fmla="*/ 9760 h 10000"/>
                <a:gd name="connsiteX111" fmla="*/ 4366 w 10000"/>
                <a:gd name="connsiteY111" fmla="*/ 9861 h 10000"/>
                <a:gd name="connsiteX112" fmla="*/ 4471 w 10000"/>
                <a:gd name="connsiteY112" fmla="*/ 9937 h 10000"/>
                <a:gd name="connsiteX113" fmla="*/ 4611 w 10000"/>
                <a:gd name="connsiteY113" fmla="*/ 9975 h 10000"/>
                <a:gd name="connsiteX114" fmla="*/ 4759 w 10000"/>
                <a:gd name="connsiteY114" fmla="*/ 10000 h 10000"/>
                <a:gd name="connsiteX115" fmla="*/ 4759 w 10000"/>
                <a:gd name="connsiteY115" fmla="*/ 10000 h 10000"/>
                <a:gd name="connsiteX116" fmla="*/ 4759 w 10000"/>
                <a:gd name="connsiteY116" fmla="*/ 10000 h 10000"/>
                <a:gd name="connsiteX117" fmla="*/ 4759 w 10000"/>
                <a:gd name="connsiteY117" fmla="*/ 10000 h 10000"/>
                <a:gd name="connsiteX118" fmla="*/ 4759 w 10000"/>
                <a:gd name="connsiteY118" fmla="*/ 10000 h 10000"/>
                <a:gd name="connsiteX119" fmla="*/ 4821 w 10000"/>
                <a:gd name="connsiteY119" fmla="*/ 10000 h 10000"/>
                <a:gd name="connsiteX120" fmla="*/ 4821 w 10000"/>
                <a:gd name="connsiteY120" fmla="*/ 10000 h 10000"/>
                <a:gd name="connsiteX121" fmla="*/ 5136 w 10000"/>
                <a:gd name="connsiteY121" fmla="*/ 9962 h 10000"/>
                <a:gd name="connsiteX122" fmla="*/ 5468 w 10000"/>
                <a:gd name="connsiteY122" fmla="*/ 9924 h 10000"/>
                <a:gd name="connsiteX123" fmla="*/ 6203 w 10000"/>
                <a:gd name="connsiteY123" fmla="*/ 9798 h 10000"/>
                <a:gd name="connsiteX124" fmla="*/ 6982 w 10000"/>
                <a:gd name="connsiteY124" fmla="*/ 9672 h 10000"/>
                <a:gd name="connsiteX125" fmla="*/ 7358 w 10000"/>
                <a:gd name="connsiteY125" fmla="*/ 9621 h 10000"/>
                <a:gd name="connsiteX126" fmla="*/ 7734 w 10000"/>
                <a:gd name="connsiteY126" fmla="*/ 9583 h 10000"/>
                <a:gd name="connsiteX127" fmla="*/ 7734 w 10000"/>
                <a:gd name="connsiteY127" fmla="*/ 9583 h 10000"/>
                <a:gd name="connsiteX128" fmla="*/ 7725 w 10000"/>
                <a:gd name="connsiteY128" fmla="*/ 9508 h 10000"/>
                <a:gd name="connsiteX129" fmla="*/ 7725 w 10000"/>
                <a:gd name="connsiteY129" fmla="*/ 9508 h 10000"/>
                <a:gd name="connsiteX130" fmla="*/ 7725 w 10000"/>
                <a:gd name="connsiteY130" fmla="*/ 9508 h 10000"/>
                <a:gd name="connsiteX131" fmla="*/ 7725 w 10000"/>
                <a:gd name="connsiteY131" fmla="*/ 9508 h 10000"/>
                <a:gd name="connsiteX132" fmla="*/ 7725 w 10000"/>
                <a:gd name="connsiteY132" fmla="*/ 9508 h 10000"/>
                <a:gd name="connsiteX133" fmla="*/ 7699 w 10000"/>
                <a:gd name="connsiteY133" fmla="*/ 9407 h 10000"/>
                <a:gd name="connsiteX134" fmla="*/ 7699 w 10000"/>
                <a:gd name="connsiteY134" fmla="*/ 9407 h 10000"/>
                <a:gd name="connsiteX135" fmla="*/ 7699 w 10000"/>
                <a:gd name="connsiteY135" fmla="*/ 9381 h 10000"/>
                <a:gd name="connsiteX136" fmla="*/ 7699 w 10000"/>
                <a:gd name="connsiteY136" fmla="*/ 9381 h 10000"/>
                <a:gd name="connsiteX137" fmla="*/ 7577 w 10000"/>
                <a:gd name="connsiteY137" fmla="*/ 8649 h 10000"/>
                <a:gd name="connsiteX138" fmla="*/ 7463 w 10000"/>
                <a:gd name="connsiteY138" fmla="*/ 7967 h 10000"/>
                <a:gd name="connsiteX139" fmla="*/ 7393 w 10000"/>
                <a:gd name="connsiteY139" fmla="*/ 7361 h 10000"/>
                <a:gd name="connsiteX140" fmla="*/ 7332 w 10000"/>
                <a:gd name="connsiteY140" fmla="*/ 6806 h 10000"/>
                <a:gd name="connsiteX141" fmla="*/ 7288 w 10000"/>
                <a:gd name="connsiteY141" fmla="*/ 6313 h 10000"/>
                <a:gd name="connsiteX142" fmla="*/ 7262 w 10000"/>
                <a:gd name="connsiteY142" fmla="*/ 5871 h 10000"/>
                <a:gd name="connsiteX143" fmla="*/ 7253 w 10000"/>
                <a:gd name="connsiteY143" fmla="*/ 5480 h 10000"/>
                <a:gd name="connsiteX144" fmla="*/ 7279 w 10000"/>
                <a:gd name="connsiteY144" fmla="*/ 5139 h 10000"/>
                <a:gd name="connsiteX145" fmla="*/ 7297 w 10000"/>
                <a:gd name="connsiteY145" fmla="*/ 4836 h 10000"/>
                <a:gd name="connsiteX146" fmla="*/ 7340 w 10000"/>
                <a:gd name="connsiteY146" fmla="*/ 4583 h 10000"/>
                <a:gd name="connsiteX147" fmla="*/ 7402 w 10000"/>
                <a:gd name="connsiteY147" fmla="*/ 4394 h 10000"/>
                <a:gd name="connsiteX148" fmla="*/ 7437 w 10000"/>
                <a:gd name="connsiteY148" fmla="*/ 4293 h 10000"/>
                <a:gd name="connsiteX149" fmla="*/ 7463 w 10000"/>
                <a:gd name="connsiteY149" fmla="*/ 4217 h 10000"/>
                <a:gd name="connsiteX150" fmla="*/ 7507 w 10000"/>
                <a:gd name="connsiteY150" fmla="*/ 4154 h 10000"/>
                <a:gd name="connsiteX151" fmla="*/ 7550 w 10000"/>
                <a:gd name="connsiteY151" fmla="*/ 4104 h 10000"/>
                <a:gd name="connsiteX152" fmla="*/ 7594 w 10000"/>
                <a:gd name="connsiteY152" fmla="*/ 4053 h 10000"/>
                <a:gd name="connsiteX153" fmla="*/ 7647 w 10000"/>
                <a:gd name="connsiteY153" fmla="*/ 4003 h 10000"/>
                <a:gd name="connsiteX154" fmla="*/ 7699 w 10000"/>
                <a:gd name="connsiteY154" fmla="*/ 3990 h 10000"/>
                <a:gd name="connsiteX155" fmla="*/ 7752 w 10000"/>
                <a:gd name="connsiteY155" fmla="*/ 3965 h 10000"/>
                <a:gd name="connsiteX156" fmla="*/ 7857 w 10000"/>
                <a:gd name="connsiteY156" fmla="*/ 3939 h 10000"/>
                <a:gd name="connsiteX157" fmla="*/ 7857 w 10000"/>
                <a:gd name="connsiteY157" fmla="*/ 3939 h 10000"/>
                <a:gd name="connsiteX158" fmla="*/ 7857 w 10000"/>
                <a:gd name="connsiteY158" fmla="*/ 3939 h 10000"/>
                <a:gd name="connsiteX159" fmla="*/ 7857 w 10000"/>
                <a:gd name="connsiteY159" fmla="*/ 3939 h 10000"/>
                <a:gd name="connsiteX160" fmla="*/ 7857 w 10000"/>
                <a:gd name="connsiteY160" fmla="*/ 3939 h 10000"/>
                <a:gd name="connsiteX161" fmla="*/ 7857 w 10000"/>
                <a:gd name="connsiteY161" fmla="*/ 3939 h 10000"/>
                <a:gd name="connsiteX162" fmla="*/ 7857 w 10000"/>
                <a:gd name="connsiteY162" fmla="*/ 3939 h 10000"/>
                <a:gd name="connsiteX163" fmla="*/ 7857 w 10000"/>
                <a:gd name="connsiteY163" fmla="*/ 3939 h 10000"/>
                <a:gd name="connsiteX164" fmla="*/ 7927 w 10000"/>
                <a:gd name="connsiteY164" fmla="*/ 3939 h 10000"/>
                <a:gd name="connsiteX165" fmla="*/ 7997 w 10000"/>
                <a:gd name="connsiteY165" fmla="*/ 3965 h 10000"/>
                <a:gd name="connsiteX166" fmla="*/ 8136 w 10000"/>
                <a:gd name="connsiteY166" fmla="*/ 4028 h 10000"/>
                <a:gd name="connsiteX167" fmla="*/ 8294 w 10000"/>
                <a:gd name="connsiteY167" fmla="*/ 4116 h 10000"/>
                <a:gd name="connsiteX168" fmla="*/ 8443 w 10000"/>
                <a:gd name="connsiteY168" fmla="*/ 4242 h 10000"/>
                <a:gd name="connsiteX169" fmla="*/ 8443 w 10000"/>
                <a:gd name="connsiteY169" fmla="*/ 4242 h 10000"/>
                <a:gd name="connsiteX170" fmla="*/ 8451 w 10000"/>
                <a:gd name="connsiteY170" fmla="*/ 4242 h 10000"/>
                <a:gd name="connsiteX171" fmla="*/ 8451 w 10000"/>
                <a:gd name="connsiteY171" fmla="*/ 4242 h 10000"/>
                <a:gd name="connsiteX172" fmla="*/ 8836 w 10000"/>
                <a:gd name="connsiteY172" fmla="*/ 4545 h 10000"/>
                <a:gd name="connsiteX173" fmla="*/ 8976 w 10000"/>
                <a:gd name="connsiteY173" fmla="*/ 4646 h 10000"/>
                <a:gd name="connsiteX174" fmla="*/ 9099 w 10000"/>
                <a:gd name="connsiteY174" fmla="*/ 4722 h 10000"/>
                <a:gd name="connsiteX175" fmla="*/ 9204 w 10000"/>
                <a:gd name="connsiteY175" fmla="*/ 4785 h 10000"/>
                <a:gd name="connsiteX176" fmla="*/ 9300 w 10000"/>
                <a:gd name="connsiteY176" fmla="*/ 4823 h 10000"/>
                <a:gd name="connsiteX177" fmla="*/ 9388 w 10000"/>
                <a:gd name="connsiteY177" fmla="*/ 4848 h 10000"/>
                <a:gd name="connsiteX178" fmla="*/ 9466 w 10000"/>
                <a:gd name="connsiteY178" fmla="*/ 4848 h 10000"/>
                <a:gd name="connsiteX179" fmla="*/ 9466 w 10000"/>
                <a:gd name="connsiteY179" fmla="*/ 4848 h 10000"/>
                <a:gd name="connsiteX180" fmla="*/ 9484 w 10000"/>
                <a:gd name="connsiteY180" fmla="*/ 4848 h 10000"/>
                <a:gd name="connsiteX181" fmla="*/ 9484 w 10000"/>
                <a:gd name="connsiteY181" fmla="*/ 4848 h 10000"/>
                <a:gd name="connsiteX182" fmla="*/ 9484 w 10000"/>
                <a:gd name="connsiteY182" fmla="*/ 4848 h 10000"/>
                <a:gd name="connsiteX183" fmla="*/ 9484 w 10000"/>
                <a:gd name="connsiteY183" fmla="*/ 4848 h 10000"/>
                <a:gd name="connsiteX184" fmla="*/ 9580 w 10000"/>
                <a:gd name="connsiteY184" fmla="*/ 4836 h 10000"/>
                <a:gd name="connsiteX185" fmla="*/ 9668 w 10000"/>
                <a:gd name="connsiteY185" fmla="*/ 4798 h 10000"/>
                <a:gd name="connsiteX186" fmla="*/ 9738 w 10000"/>
                <a:gd name="connsiteY186" fmla="*/ 4747 h 10000"/>
                <a:gd name="connsiteX187" fmla="*/ 9799 w 10000"/>
                <a:gd name="connsiteY187" fmla="*/ 4659 h 10000"/>
                <a:gd name="connsiteX188" fmla="*/ 9799 w 10000"/>
                <a:gd name="connsiteY188" fmla="*/ 4659 h 10000"/>
                <a:gd name="connsiteX189" fmla="*/ 9799 w 10000"/>
                <a:gd name="connsiteY189" fmla="*/ 4659 h 10000"/>
                <a:gd name="connsiteX190" fmla="*/ 9799 w 10000"/>
                <a:gd name="connsiteY190" fmla="*/ 4659 h 10000"/>
                <a:gd name="connsiteX191" fmla="*/ 9799 w 10000"/>
                <a:gd name="connsiteY191" fmla="*/ 4659 h 10000"/>
                <a:gd name="connsiteX192" fmla="*/ 9799 w 10000"/>
                <a:gd name="connsiteY192" fmla="*/ 4659 h 10000"/>
                <a:gd name="connsiteX193" fmla="*/ 9816 w 10000"/>
                <a:gd name="connsiteY193" fmla="*/ 4659 h 10000"/>
                <a:gd name="connsiteX194" fmla="*/ 9816 w 10000"/>
                <a:gd name="connsiteY194" fmla="*/ 4659 h 10000"/>
                <a:gd name="connsiteX195" fmla="*/ 9816 w 10000"/>
                <a:gd name="connsiteY195" fmla="*/ 4659 h 10000"/>
                <a:gd name="connsiteX196" fmla="*/ 9816 w 10000"/>
                <a:gd name="connsiteY196" fmla="*/ 4659 h 10000"/>
                <a:gd name="connsiteX197" fmla="*/ 9816 w 10000"/>
                <a:gd name="connsiteY197" fmla="*/ 4646 h 10000"/>
                <a:gd name="connsiteX198" fmla="*/ 9816 w 10000"/>
                <a:gd name="connsiteY198" fmla="*/ 4646 h 10000"/>
                <a:gd name="connsiteX199" fmla="*/ 9816 w 10000"/>
                <a:gd name="connsiteY199" fmla="*/ 4646 h 10000"/>
                <a:gd name="connsiteX200" fmla="*/ 9816 w 10000"/>
                <a:gd name="connsiteY200" fmla="*/ 4646 h 10000"/>
                <a:gd name="connsiteX201" fmla="*/ 9816 w 10000"/>
                <a:gd name="connsiteY201" fmla="*/ 4646 h 10000"/>
                <a:gd name="connsiteX202" fmla="*/ 9816 w 10000"/>
                <a:gd name="connsiteY202" fmla="*/ 4646 h 10000"/>
                <a:gd name="connsiteX203" fmla="*/ 9816 w 10000"/>
                <a:gd name="connsiteY203" fmla="*/ 4646 h 10000"/>
                <a:gd name="connsiteX204" fmla="*/ 9816 w 10000"/>
                <a:gd name="connsiteY204" fmla="*/ 4646 h 10000"/>
                <a:gd name="connsiteX205" fmla="*/ 9816 w 10000"/>
                <a:gd name="connsiteY205" fmla="*/ 4646 h 10000"/>
                <a:gd name="connsiteX206" fmla="*/ 9816 w 10000"/>
                <a:gd name="connsiteY206" fmla="*/ 4646 h 10000"/>
                <a:gd name="connsiteX207" fmla="*/ 9843 w 10000"/>
                <a:gd name="connsiteY207" fmla="*/ 4583 h 10000"/>
                <a:gd name="connsiteX208" fmla="*/ 9886 w 10000"/>
                <a:gd name="connsiteY208" fmla="*/ 4495 h 10000"/>
                <a:gd name="connsiteX209" fmla="*/ 9921 w 10000"/>
                <a:gd name="connsiteY209" fmla="*/ 4369 h 10000"/>
                <a:gd name="connsiteX210" fmla="*/ 9948 w 10000"/>
                <a:gd name="connsiteY210" fmla="*/ 4217 h 10000"/>
                <a:gd name="connsiteX211" fmla="*/ 9983 w 10000"/>
                <a:gd name="connsiteY211" fmla="*/ 4040 h 10000"/>
                <a:gd name="connsiteX212" fmla="*/ 10000 w 10000"/>
                <a:gd name="connsiteY212" fmla="*/ 3851 h 10000"/>
                <a:gd name="connsiteX213" fmla="*/ 10000 w 10000"/>
                <a:gd name="connsiteY213" fmla="*/ 3649 h 10000"/>
                <a:gd name="connsiteX214" fmla="*/ 10000 w 10000"/>
                <a:gd name="connsiteY214" fmla="*/ 3460 h 10000"/>
                <a:gd name="connsiteX215" fmla="*/ 9983 w 10000"/>
                <a:gd name="connsiteY215" fmla="*/ 3258 h 10000"/>
                <a:gd name="connsiteX216" fmla="*/ 9939 w 10000"/>
                <a:gd name="connsiteY216" fmla="*/ 3068 h 10000"/>
                <a:gd name="connsiteX217" fmla="*/ 9886 w 10000"/>
                <a:gd name="connsiteY217" fmla="*/ 2904 h 10000"/>
                <a:gd name="connsiteX218" fmla="*/ 9843 w 10000"/>
                <a:gd name="connsiteY218" fmla="*/ 2816 h 10000"/>
                <a:gd name="connsiteX219" fmla="*/ 9799 w 10000"/>
                <a:gd name="connsiteY219" fmla="*/ 2753 h 10000"/>
                <a:gd name="connsiteX220" fmla="*/ 9755 w 10000"/>
                <a:gd name="connsiteY220" fmla="*/ 2677 h 10000"/>
                <a:gd name="connsiteX221" fmla="*/ 9694 w 10000"/>
                <a:gd name="connsiteY221" fmla="*/ 2614 h 10000"/>
                <a:gd name="connsiteX222" fmla="*/ 9633 w 10000"/>
                <a:gd name="connsiteY222" fmla="*/ 2551 h 10000"/>
                <a:gd name="connsiteX223" fmla="*/ 9571 w 10000"/>
                <a:gd name="connsiteY223" fmla="*/ 2500 h 10000"/>
                <a:gd name="connsiteX224" fmla="*/ 9484 w 10000"/>
                <a:gd name="connsiteY224" fmla="*/ 2475 h 10000"/>
                <a:gd name="connsiteX225" fmla="*/ 9396 w 10000"/>
                <a:gd name="connsiteY225" fmla="*/ 2449 h 10000"/>
                <a:gd name="connsiteX226" fmla="*/ 9300 w 10000"/>
                <a:gd name="connsiteY226" fmla="*/ 2424 h 10000"/>
                <a:gd name="connsiteX227" fmla="*/ 9195 w 10000"/>
                <a:gd name="connsiteY227" fmla="*/ 2424 h 10000"/>
                <a:gd name="connsiteX228" fmla="*/ 9195 w 10000"/>
                <a:gd name="connsiteY228" fmla="*/ 2424 h 10000"/>
                <a:gd name="connsiteX229" fmla="*/ 9195 w 10000"/>
                <a:gd name="connsiteY229" fmla="*/ 2424 h 10000"/>
                <a:gd name="connsiteX230" fmla="*/ 9195 w 10000"/>
                <a:gd name="connsiteY230" fmla="*/ 2424 h 10000"/>
                <a:gd name="connsiteX231" fmla="*/ 9195 w 10000"/>
                <a:gd name="connsiteY231" fmla="*/ 2424 h 10000"/>
                <a:gd name="connsiteX232" fmla="*/ 9195 w 10000"/>
                <a:gd name="connsiteY232" fmla="*/ 2424 h 10000"/>
                <a:gd name="connsiteX233" fmla="*/ 9081 w 10000"/>
                <a:gd name="connsiteY233" fmla="*/ 2424 h 10000"/>
                <a:gd name="connsiteX234" fmla="*/ 8941 w 10000"/>
                <a:gd name="connsiteY234" fmla="*/ 2462 h 10000"/>
                <a:gd name="connsiteX235" fmla="*/ 8801 w 10000"/>
                <a:gd name="connsiteY235" fmla="*/ 2487 h 10000"/>
                <a:gd name="connsiteX236" fmla="*/ 8644 w 10000"/>
                <a:gd name="connsiteY236" fmla="*/ 2551 h 10000"/>
                <a:gd name="connsiteX237" fmla="*/ 8644 w 10000"/>
                <a:gd name="connsiteY237" fmla="*/ 2551 h 10000"/>
                <a:gd name="connsiteX238" fmla="*/ 8635 w 10000"/>
                <a:gd name="connsiteY238" fmla="*/ 2551 h 10000"/>
                <a:gd name="connsiteX239" fmla="*/ 8635 w 10000"/>
                <a:gd name="connsiteY239" fmla="*/ 2551 h 10000"/>
                <a:gd name="connsiteX240" fmla="*/ 8626 w 10000"/>
                <a:gd name="connsiteY240" fmla="*/ 2551 h 10000"/>
                <a:gd name="connsiteX241" fmla="*/ 8626 w 10000"/>
                <a:gd name="connsiteY241" fmla="*/ 2551 h 10000"/>
                <a:gd name="connsiteX242" fmla="*/ 8443 w 10000"/>
                <a:gd name="connsiteY242" fmla="*/ 2614 h 10000"/>
                <a:gd name="connsiteX243" fmla="*/ 8276 w 10000"/>
                <a:gd name="connsiteY243" fmla="*/ 2664 h 10000"/>
                <a:gd name="connsiteX244" fmla="*/ 8110 w 10000"/>
                <a:gd name="connsiteY244" fmla="*/ 2689 h 10000"/>
                <a:gd name="connsiteX245" fmla="*/ 7979 w 10000"/>
                <a:gd name="connsiteY245" fmla="*/ 2689 h 10000"/>
                <a:gd name="connsiteX246" fmla="*/ 7979 w 10000"/>
                <a:gd name="connsiteY246" fmla="*/ 2689 h 10000"/>
                <a:gd name="connsiteX247" fmla="*/ 7979 w 10000"/>
                <a:gd name="connsiteY247" fmla="*/ 2689 h 10000"/>
                <a:gd name="connsiteX248" fmla="*/ 7979 w 10000"/>
                <a:gd name="connsiteY248" fmla="*/ 2689 h 10000"/>
                <a:gd name="connsiteX249" fmla="*/ 7979 w 10000"/>
                <a:gd name="connsiteY249" fmla="*/ 2689 h 10000"/>
                <a:gd name="connsiteX250" fmla="*/ 7979 w 10000"/>
                <a:gd name="connsiteY250" fmla="*/ 2689 h 10000"/>
                <a:gd name="connsiteX251" fmla="*/ 7979 w 10000"/>
                <a:gd name="connsiteY251" fmla="*/ 2689 h 10000"/>
                <a:gd name="connsiteX252" fmla="*/ 7979 w 10000"/>
                <a:gd name="connsiteY252" fmla="*/ 2689 h 10000"/>
                <a:gd name="connsiteX253" fmla="*/ 7848 w 10000"/>
                <a:gd name="connsiteY253" fmla="*/ 2689 h 10000"/>
                <a:gd name="connsiteX254" fmla="*/ 7743 w 10000"/>
                <a:gd name="connsiteY254" fmla="*/ 2677 h 10000"/>
                <a:gd name="connsiteX255" fmla="*/ 7638 w 10000"/>
                <a:gd name="connsiteY255" fmla="*/ 2626 h 10000"/>
                <a:gd name="connsiteX256" fmla="*/ 7542 w 10000"/>
                <a:gd name="connsiteY256" fmla="*/ 2601 h 10000"/>
                <a:gd name="connsiteX257" fmla="*/ 7454 w 10000"/>
                <a:gd name="connsiteY257" fmla="*/ 2538 h 10000"/>
                <a:gd name="connsiteX258" fmla="*/ 7375 w 10000"/>
                <a:gd name="connsiteY258" fmla="*/ 2475 h 10000"/>
                <a:gd name="connsiteX259" fmla="*/ 7297 w 10000"/>
                <a:gd name="connsiteY259" fmla="*/ 2399 h 10000"/>
                <a:gd name="connsiteX260" fmla="*/ 7235 w 10000"/>
                <a:gd name="connsiteY260" fmla="*/ 2323 h 10000"/>
                <a:gd name="connsiteX261" fmla="*/ 7174 w 10000"/>
                <a:gd name="connsiteY261" fmla="*/ 2235 h 10000"/>
                <a:gd name="connsiteX262" fmla="*/ 7113 w 10000"/>
                <a:gd name="connsiteY262" fmla="*/ 2134 h 10000"/>
                <a:gd name="connsiteX263" fmla="*/ 7008 w 10000"/>
                <a:gd name="connsiteY263" fmla="*/ 1944 h 10000"/>
                <a:gd name="connsiteX264" fmla="*/ 6929 w 10000"/>
                <a:gd name="connsiteY264" fmla="*/ 1730 h 10000"/>
                <a:gd name="connsiteX265" fmla="*/ 6850 w 10000"/>
                <a:gd name="connsiteY265" fmla="*/ 1515 h 10000"/>
                <a:gd name="connsiteX266" fmla="*/ 6850 w 10000"/>
                <a:gd name="connsiteY266" fmla="*/ 1515 h 10000"/>
                <a:gd name="connsiteX267" fmla="*/ 6842 w 10000"/>
                <a:gd name="connsiteY267" fmla="*/ 1490 h 10000"/>
                <a:gd name="connsiteX268" fmla="*/ 6842 w 10000"/>
                <a:gd name="connsiteY268" fmla="*/ 1490 h 10000"/>
                <a:gd name="connsiteX269" fmla="*/ 6842 w 10000"/>
                <a:gd name="connsiteY269" fmla="*/ 1477 h 10000"/>
                <a:gd name="connsiteX270" fmla="*/ 6842 w 10000"/>
                <a:gd name="connsiteY270" fmla="*/ 1477 h 10000"/>
                <a:gd name="connsiteX271" fmla="*/ 6842 w 10000"/>
                <a:gd name="connsiteY271" fmla="*/ 1477 h 10000"/>
                <a:gd name="connsiteX272" fmla="*/ 6798 w 10000"/>
                <a:gd name="connsiteY272" fmla="*/ 1338 h 10000"/>
                <a:gd name="connsiteX273" fmla="*/ 6780 w 10000"/>
                <a:gd name="connsiteY273" fmla="*/ 1162 h 10000"/>
                <a:gd name="connsiteX274" fmla="*/ 6754 w 10000"/>
                <a:gd name="connsiteY274" fmla="*/ 947 h 10000"/>
                <a:gd name="connsiteX275" fmla="*/ 6754 w 10000"/>
                <a:gd name="connsiteY275" fmla="*/ 720 h 10000"/>
                <a:gd name="connsiteX276" fmla="*/ 6754 w 10000"/>
                <a:gd name="connsiteY276" fmla="*/ 720 h 10000"/>
                <a:gd name="connsiteX277" fmla="*/ 6763 w 10000"/>
                <a:gd name="connsiteY277" fmla="*/ 366 h 10000"/>
                <a:gd name="connsiteX278" fmla="*/ 6789 w 10000"/>
                <a:gd name="connsiteY278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156 w 10000"/>
                <a:gd name="connsiteY84" fmla="*/ 7551 h 10000"/>
                <a:gd name="connsiteX85" fmla="*/ 4156 w 10000"/>
                <a:gd name="connsiteY85" fmla="*/ 7563 h 10000"/>
                <a:gd name="connsiteX86" fmla="*/ 4156 w 10000"/>
                <a:gd name="connsiteY86" fmla="*/ 7563 h 10000"/>
                <a:gd name="connsiteX87" fmla="*/ 4156 w 10000"/>
                <a:gd name="connsiteY87" fmla="*/ 7563 h 10000"/>
                <a:gd name="connsiteX88" fmla="*/ 4156 w 10000"/>
                <a:gd name="connsiteY88" fmla="*/ 7563 h 10000"/>
                <a:gd name="connsiteX89" fmla="*/ 4156 w 10000"/>
                <a:gd name="connsiteY89" fmla="*/ 7576 h 10000"/>
                <a:gd name="connsiteX90" fmla="*/ 4156 w 10000"/>
                <a:gd name="connsiteY90" fmla="*/ 7576 h 10000"/>
                <a:gd name="connsiteX91" fmla="*/ 4156 w 10000"/>
                <a:gd name="connsiteY91" fmla="*/ 7576 h 10000"/>
                <a:gd name="connsiteX92" fmla="*/ 4156 w 10000"/>
                <a:gd name="connsiteY92" fmla="*/ 7576 h 10000"/>
                <a:gd name="connsiteX93" fmla="*/ 4156 w 10000"/>
                <a:gd name="connsiteY93" fmla="*/ 7588 h 10000"/>
                <a:gd name="connsiteX94" fmla="*/ 4156 w 10000"/>
                <a:gd name="connsiteY94" fmla="*/ 7588 h 10000"/>
                <a:gd name="connsiteX95" fmla="*/ 4156 w 10000"/>
                <a:gd name="connsiteY95" fmla="*/ 7588 h 10000"/>
                <a:gd name="connsiteX96" fmla="*/ 4156 w 10000"/>
                <a:gd name="connsiteY96" fmla="*/ 7588 h 10000"/>
                <a:gd name="connsiteX97" fmla="*/ 4147 w 10000"/>
                <a:gd name="connsiteY97" fmla="*/ 7601 h 10000"/>
                <a:gd name="connsiteX98" fmla="*/ 4103 w 10000"/>
                <a:gd name="connsiteY98" fmla="*/ 7803 h 10000"/>
                <a:gd name="connsiteX99" fmla="*/ 4068 w 10000"/>
                <a:gd name="connsiteY99" fmla="*/ 8005 h 10000"/>
                <a:gd name="connsiteX100" fmla="*/ 4051 w 10000"/>
                <a:gd name="connsiteY100" fmla="*/ 8207 h 10000"/>
                <a:gd name="connsiteX101" fmla="*/ 4024 w 10000"/>
                <a:gd name="connsiteY101" fmla="*/ 8422 h 10000"/>
                <a:gd name="connsiteX102" fmla="*/ 4016 w 10000"/>
                <a:gd name="connsiteY102" fmla="*/ 8611 h 10000"/>
                <a:gd name="connsiteX103" fmla="*/ 4016 w 10000"/>
                <a:gd name="connsiteY103" fmla="*/ 8813 h 10000"/>
                <a:gd name="connsiteX104" fmla="*/ 4024 w 10000"/>
                <a:gd name="connsiteY104" fmla="*/ 9003 h 10000"/>
                <a:gd name="connsiteX105" fmla="*/ 4051 w 10000"/>
                <a:gd name="connsiteY105" fmla="*/ 9179 h 10000"/>
                <a:gd name="connsiteX106" fmla="*/ 4086 w 10000"/>
                <a:gd name="connsiteY106" fmla="*/ 9356 h 10000"/>
                <a:gd name="connsiteX107" fmla="*/ 4121 w 10000"/>
                <a:gd name="connsiteY107" fmla="*/ 9508 h 10000"/>
                <a:gd name="connsiteX108" fmla="*/ 4191 w 10000"/>
                <a:gd name="connsiteY108" fmla="*/ 9646 h 10000"/>
                <a:gd name="connsiteX109" fmla="*/ 4269 w 10000"/>
                <a:gd name="connsiteY109" fmla="*/ 9760 h 10000"/>
                <a:gd name="connsiteX110" fmla="*/ 4366 w 10000"/>
                <a:gd name="connsiteY110" fmla="*/ 9861 h 10000"/>
                <a:gd name="connsiteX111" fmla="*/ 4471 w 10000"/>
                <a:gd name="connsiteY111" fmla="*/ 9937 h 10000"/>
                <a:gd name="connsiteX112" fmla="*/ 4611 w 10000"/>
                <a:gd name="connsiteY112" fmla="*/ 9975 h 10000"/>
                <a:gd name="connsiteX113" fmla="*/ 4759 w 10000"/>
                <a:gd name="connsiteY113" fmla="*/ 10000 h 10000"/>
                <a:gd name="connsiteX114" fmla="*/ 4759 w 10000"/>
                <a:gd name="connsiteY114" fmla="*/ 10000 h 10000"/>
                <a:gd name="connsiteX115" fmla="*/ 4759 w 10000"/>
                <a:gd name="connsiteY115" fmla="*/ 10000 h 10000"/>
                <a:gd name="connsiteX116" fmla="*/ 4759 w 10000"/>
                <a:gd name="connsiteY116" fmla="*/ 10000 h 10000"/>
                <a:gd name="connsiteX117" fmla="*/ 4759 w 10000"/>
                <a:gd name="connsiteY117" fmla="*/ 10000 h 10000"/>
                <a:gd name="connsiteX118" fmla="*/ 4821 w 10000"/>
                <a:gd name="connsiteY118" fmla="*/ 10000 h 10000"/>
                <a:gd name="connsiteX119" fmla="*/ 4821 w 10000"/>
                <a:gd name="connsiteY119" fmla="*/ 10000 h 10000"/>
                <a:gd name="connsiteX120" fmla="*/ 5136 w 10000"/>
                <a:gd name="connsiteY120" fmla="*/ 9962 h 10000"/>
                <a:gd name="connsiteX121" fmla="*/ 5468 w 10000"/>
                <a:gd name="connsiteY121" fmla="*/ 9924 h 10000"/>
                <a:gd name="connsiteX122" fmla="*/ 6203 w 10000"/>
                <a:gd name="connsiteY122" fmla="*/ 9798 h 10000"/>
                <a:gd name="connsiteX123" fmla="*/ 6982 w 10000"/>
                <a:gd name="connsiteY123" fmla="*/ 9672 h 10000"/>
                <a:gd name="connsiteX124" fmla="*/ 7358 w 10000"/>
                <a:gd name="connsiteY124" fmla="*/ 9621 h 10000"/>
                <a:gd name="connsiteX125" fmla="*/ 7734 w 10000"/>
                <a:gd name="connsiteY125" fmla="*/ 9583 h 10000"/>
                <a:gd name="connsiteX126" fmla="*/ 7734 w 10000"/>
                <a:gd name="connsiteY126" fmla="*/ 9583 h 10000"/>
                <a:gd name="connsiteX127" fmla="*/ 7725 w 10000"/>
                <a:gd name="connsiteY127" fmla="*/ 9508 h 10000"/>
                <a:gd name="connsiteX128" fmla="*/ 7725 w 10000"/>
                <a:gd name="connsiteY128" fmla="*/ 9508 h 10000"/>
                <a:gd name="connsiteX129" fmla="*/ 7725 w 10000"/>
                <a:gd name="connsiteY129" fmla="*/ 9508 h 10000"/>
                <a:gd name="connsiteX130" fmla="*/ 7725 w 10000"/>
                <a:gd name="connsiteY130" fmla="*/ 9508 h 10000"/>
                <a:gd name="connsiteX131" fmla="*/ 7725 w 10000"/>
                <a:gd name="connsiteY131" fmla="*/ 9508 h 10000"/>
                <a:gd name="connsiteX132" fmla="*/ 7699 w 10000"/>
                <a:gd name="connsiteY132" fmla="*/ 9407 h 10000"/>
                <a:gd name="connsiteX133" fmla="*/ 7699 w 10000"/>
                <a:gd name="connsiteY133" fmla="*/ 9407 h 10000"/>
                <a:gd name="connsiteX134" fmla="*/ 7699 w 10000"/>
                <a:gd name="connsiteY134" fmla="*/ 9381 h 10000"/>
                <a:gd name="connsiteX135" fmla="*/ 7699 w 10000"/>
                <a:gd name="connsiteY135" fmla="*/ 9381 h 10000"/>
                <a:gd name="connsiteX136" fmla="*/ 7577 w 10000"/>
                <a:gd name="connsiteY136" fmla="*/ 8649 h 10000"/>
                <a:gd name="connsiteX137" fmla="*/ 7463 w 10000"/>
                <a:gd name="connsiteY137" fmla="*/ 7967 h 10000"/>
                <a:gd name="connsiteX138" fmla="*/ 7393 w 10000"/>
                <a:gd name="connsiteY138" fmla="*/ 7361 h 10000"/>
                <a:gd name="connsiteX139" fmla="*/ 7332 w 10000"/>
                <a:gd name="connsiteY139" fmla="*/ 6806 h 10000"/>
                <a:gd name="connsiteX140" fmla="*/ 7288 w 10000"/>
                <a:gd name="connsiteY140" fmla="*/ 6313 h 10000"/>
                <a:gd name="connsiteX141" fmla="*/ 7262 w 10000"/>
                <a:gd name="connsiteY141" fmla="*/ 5871 h 10000"/>
                <a:gd name="connsiteX142" fmla="*/ 7253 w 10000"/>
                <a:gd name="connsiteY142" fmla="*/ 5480 h 10000"/>
                <a:gd name="connsiteX143" fmla="*/ 7279 w 10000"/>
                <a:gd name="connsiteY143" fmla="*/ 5139 h 10000"/>
                <a:gd name="connsiteX144" fmla="*/ 7297 w 10000"/>
                <a:gd name="connsiteY144" fmla="*/ 4836 h 10000"/>
                <a:gd name="connsiteX145" fmla="*/ 7340 w 10000"/>
                <a:gd name="connsiteY145" fmla="*/ 4583 h 10000"/>
                <a:gd name="connsiteX146" fmla="*/ 7402 w 10000"/>
                <a:gd name="connsiteY146" fmla="*/ 4394 h 10000"/>
                <a:gd name="connsiteX147" fmla="*/ 7437 w 10000"/>
                <a:gd name="connsiteY147" fmla="*/ 4293 h 10000"/>
                <a:gd name="connsiteX148" fmla="*/ 7463 w 10000"/>
                <a:gd name="connsiteY148" fmla="*/ 4217 h 10000"/>
                <a:gd name="connsiteX149" fmla="*/ 7507 w 10000"/>
                <a:gd name="connsiteY149" fmla="*/ 4154 h 10000"/>
                <a:gd name="connsiteX150" fmla="*/ 7550 w 10000"/>
                <a:gd name="connsiteY150" fmla="*/ 4104 h 10000"/>
                <a:gd name="connsiteX151" fmla="*/ 7594 w 10000"/>
                <a:gd name="connsiteY151" fmla="*/ 4053 h 10000"/>
                <a:gd name="connsiteX152" fmla="*/ 7647 w 10000"/>
                <a:gd name="connsiteY152" fmla="*/ 4003 h 10000"/>
                <a:gd name="connsiteX153" fmla="*/ 7699 w 10000"/>
                <a:gd name="connsiteY153" fmla="*/ 3990 h 10000"/>
                <a:gd name="connsiteX154" fmla="*/ 7752 w 10000"/>
                <a:gd name="connsiteY154" fmla="*/ 3965 h 10000"/>
                <a:gd name="connsiteX155" fmla="*/ 7857 w 10000"/>
                <a:gd name="connsiteY155" fmla="*/ 3939 h 10000"/>
                <a:gd name="connsiteX156" fmla="*/ 7857 w 10000"/>
                <a:gd name="connsiteY156" fmla="*/ 3939 h 10000"/>
                <a:gd name="connsiteX157" fmla="*/ 7857 w 10000"/>
                <a:gd name="connsiteY157" fmla="*/ 3939 h 10000"/>
                <a:gd name="connsiteX158" fmla="*/ 7857 w 10000"/>
                <a:gd name="connsiteY158" fmla="*/ 3939 h 10000"/>
                <a:gd name="connsiteX159" fmla="*/ 7857 w 10000"/>
                <a:gd name="connsiteY159" fmla="*/ 3939 h 10000"/>
                <a:gd name="connsiteX160" fmla="*/ 7857 w 10000"/>
                <a:gd name="connsiteY160" fmla="*/ 3939 h 10000"/>
                <a:gd name="connsiteX161" fmla="*/ 7857 w 10000"/>
                <a:gd name="connsiteY161" fmla="*/ 3939 h 10000"/>
                <a:gd name="connsiteX162" fmla="*/ 7857 w 10000"/>
                <a:gd name="connsiteY162" fmla="*/ 3939 h 10000"/>
                <a:gd name="connsiteX163" fmla="*/ 7927 w 10000"/>
                <a:gd name="connsiteY163" fmla="*/ 3939 h 10000"/>
                <a:gd name="connsiteX164" fmla="*/ 7997 w 10000"/>
                <a:gd name="connsiteY164" fmla="*/ 3965 h 10000"/>
                <a:gd name="connsiteX165" fmla="*/ 8136 w 10000"/>
                <a:gd name="connsiteY165" fmla="*/ 4028 h 10000"/>
                <a:gd name="connsiteX166" fmla="*/ 8294 w 10000"/>
                <a:gd name="connsiteY166" fmla="*/ 4116 h 10000"/>
                <a:gd name="connsiteX167" fmla="*/ 8443 w 10000"/>
                <a:gd name="connsiteY167" fmla="*/ 4242 h 10000"/>
                <a:gd name="connsiteX168" fmla="*/ 8443 w 10000"/>
                <a:gd name="connsiteY168" fmla="*/ 4242 h 10000"/>
                <a:gd name="connsiteX169" fmla="*/ 8451 w 10000"/>
                <a:gd name="connsiteY169" fmla="*/ 4242 h 10000"/>
                <a:gd name="connsiteX170" fmla="*/ 8451 w 10000"/>
                <a:gd name="connsiteY170" fmla="*/ 4242 h 10000"/>
                <a:gd name="connsiteX171" fmla="*/ 8836 w 10000"/>
                <a:gd name="connsiteY171" fmla="*/ 4545 h 10000"/>
                <a:gd name="connsiteX172" fmla="*/ 8976 w 10000"/>
                <a:gd name="connsiteY172" fmla="*/ 4646 h 10000"/>
                <a:gd name="connsiteX173" fmla="*/ 9099 w 10000"/>
                <a:gd name="connsiteY173" fmla="*/ 4722 h 10000"/>
                <a:gd name="connsiteX174" fmla="*/ 9204 w 10000"/>
                <a:gd name="connsiteY174" fmla="*/ 4785 h 10000"/>
                <a:gd name="connsiteX175" fmla="*/ 9300 w 10000"/>
                <a:gd name="connsiteY175" fmla="*/ 4823 h 10000"/>
                <a:gd name="connsiteX176" fmla="*/ 9388 w 10000"/>
                <a:gd name="connsiteY176" fmla="*/ 4848 h 10000"/>
                <a:gd name="connsiteX177" fmla="*/ 9466 w 10000"/>
                <a:gd name="connsiteY177" fmla="*/ 4848 h 10000"/>
                <a:gd name="connsiteX178" fmla="*/ 9466 w 10000"/>
                <a:gd name="connsiteY178" fmla="*/ 4848 h 10000"/>
                <a:gd name="connsiteX179" fmla="*/ 9484 w 10000"/>
                <a:gd name="connsiteY179" fmla="*/ 4848 h 10000"/>
                <a:gd name="connsiteX180" fmla="*/ 9484 w 10000"/>
                <a:gd name="connsiteY180" fmla="*/ 4848 h 10000"/>
                <a:gd name="connsiteX181" fmla="*/ 9484 w 10000"/>
                <a:gd name="connsiteY181" fmla="*/ 4848 h 10000"/>
                <a:gd name="connsiteX182" fmla="*/ 9484 w 10000"/>
                <a:gd name="connsiteY182" fmla="*/ 4848 h 10000"/>
                <a:gd name="connsiteX183" fmla="*/ 9580 w 10000"/>
                <a:gd name="connsiteY183" fmla="*/ 4836 h 10000"/>
                <a:gd name="connsiteX184" fmla="*/ 9668 w 10000"/>
                <a:gd name="connsiteY184" fmla="*/ 4798 h 10000"/>
                <a:gd name="connsiteX185" fmla="*/ 9738 w 10000"/>
                <a:gd name="connsiteY185" fmla="*/ 4747 h 10000"/>
                <a:gd name="connsiteX186" fmla="*/ 9799 w 10000"/>
                <a:gd name="connsiteY186" fmla="*/ 4659 h 10000"/>
                <a:gd name="connsiteX187" fmla="*/ 9799 w 10000"/>
                <a:gd name="connsiteY187" fmla="*/ 4659 h 10000"/>
                <a:gd name="connsiteX188" fmla="*/ 9799 w 10000"/>
                <a:gd name="connsiteY188" fmla="*/ 4659 h 10000"/>
                <a:gd name="connsiteX189" fmla="*/ 9799 w 10000"/>
                <a:gd name="connsiteY189" fmla="*/ 4659 h 10000"/>
                <a:gd name="connsiteX190" fmla="*/ 9799 w 10000"/>
                <a:gd name="connsiteY190" fmla="*/ 4659 h 10000"/>
                <a:gd name="connsiteX191" fmla="*/ 9799 w 10000"/>
                <a:gd name="connsiteY191" fmla="*/ 4659 h 10000"/>
                <a:gd name="connsiteX192" fmla="*/ 9816 w 10000"/>
                <a:gd name="connsiteY192" fmla="*/ 4659 h 10000"/>
                <a:gd name="connsiteX193" fmla="*/ 9816 w 10000"/>
                <a:gd name="connsiteY193" fmla="*/ 4659 h 10000"/>
                <a:gd name="connsiteX194" fmla="*/ 9816 w 10000"/>
                <a:gd name="connsiteY194" fmla="*/ 4659 h 10000"/>
                <a:gd name="connsiteX195" fmla="*/ 9816 w 10000"/>
                <a:gd name="connsiteY195" fmla="*/ 4659 h 10000"/>
                <a:gd name="connsiteX196" fmla="*/ 9816 w 10000"/>
                <a:gd name="connsiteY196" fmla="*/ 4646 h 10000"/>
                <a:gd name="connsiteX197" fmla="*/ 9816 w 10000"/>
                <a:gd name="connsiteY197" fmla="*/ 4646 h 10000"/>
                <a:gd name="connsiteX198" fmla="*/ 9816 w 10000"/>
                <a:gd name="connsiteY198" fmla="*/ 4646 h 10000"/>
                <a:gd name="connsiteX199" fmla="*/ 9816 w 10000"/>
                <a:gd name="connsiteY199" fmla="*/ 4646 h 10000"/>
                <a:gd name="connsiteX200" fmla="*/ 9816 w 10000"/>
                <a:gd name="connsiteY200" fmla="*/ 4646 h 10000"/>
                <a:gd name="connsiteX201" fmla="*/ 9816 w 10000"/>
                <a:gd name="connsiteY201" fmla="*/ 4646 h 10000"/>
                <a:gd name="connsiteX202" fmla="*/ 9816 w 10000"/>
                <a:gd name="connsiteY202" fmla="*/ 4646 h 10000"/>
                <a:gd name="connsiteX203" fmla="*/ 9816 w 10000"/>
                <a:gd name="connsiteY203" fmla="*/ 4646 h 10000"/>
                <a:gd name="connsiteX204" fmla="*/ 9816 w 10000"/>
                <a:gd name="connsiteY204" fmla="*/ 4646 h 10000"/>
                <a:gd name="connsiteX205" fmla="*/ 9816 w 10000"/>
                <a:gd name="connsiteY205" fmla="*/ 4646 h 10000"/>
                <a:gd name="connsiteX206" fmla="*/ 9843 w 10000"/>
                <a:gd name="connsiteY206" fmla="*/ 4583 h 10000"/>
                <a:gd name="connsiteX207" fmla="*/ 9886 w 10000"/>
                <a:gd name="connsiteY207" fmla="*/ 4495 h 10000"/>
                <a:gd name="connsiteX208" fmla="*/ 9921 w 10000"/>
                <a:gd name="connsiteY208" fmla="*/ 4369 h 10000"/>
                <a:gd name="connsiteX209" fmla="*/ 9948 w 10000"/>
                <a:gd name="connsiteY209" fmla="*/ 4217 h 10000"/>
                <a:gd name="connsiteX210" fmla="*/ 9983 w 10000"/>
                <a:gd name="connsiteY210" fmla="*/ 4040 h 10000"/>
                <a:gd name="connsiteX211" fmla="*/ 10000 w 10000"/>
                <a:gd name="connsiteY211" fmla="*/ 3851 h 10000"/>
                <a:gd name="connsiteX212" fmla="*/ 10000 w 10000"/>
                <a:gd name="connsiteY212" fmla="*/ 3649 h 10000"/>
                <a:gd name="connsiteX213" fmla="*/ 10000 w 10000"/>
                <a:gd name="connsiteY213" fmla="*/ 3460 h 10000"/>
                <a:gd name="connsiteX214" fmla="*/ 9983 w 10000"/>
                <a:gd name="connsiteY214" fmla="*/ 3258 h 10000"/>
                <a:gd name="connsiteX215" fmla="*/ 9939 w 10000"/>
                <a:gd name="connsiteY215" fmla="*/ 3068 h 10000"/>
                <a:gd name="connsiteX216" fmla="*/ 9886 w 10000"/>
                <a:gd name="connsiteY216" fmla="*/ 2904 h 10000"/>
                <a:gd name="connsiteX217" fmla="*/ 9843 w 10000"/>
                <a:gd name="connsiteY217" fmla="*/ 2816 h 10000"/>
                <a:gd name="connsiteX218" fmla="*/ 9799 w 10000"/>
                <a:gd name="connsiteY218" fmla="*/ 2753 h 10000"/>
                <a:gd name="connsiteX219" fmla="*/ 9755 w 10000"/>
                <a:gd name="connsiteY219" fmla="*/ 2677 h 10000"/>
                <a:gd name="connsiteX220" fmla="*/ 9694 w 10000"/>
                <a:gd name="connsiteY220" fmla="*/ 2614 h 10000"/>
                <a:gd name="connsiteX221" fmla="*/ 9633 w 10000"/>
                <a:gd name="connsiteY221" fmla="*/ 2551 h 10000"/>
                <a:gd name="connsiteX222" fmla="*/ 9571 w 10000"/>
                <a:gd name="connsiteY222" fmla="*/ 2500 h 10000"/>
                <a:gd name="connsiteX223" fmla="*/ 9484 w 10000"/>
                <a:gd name="connsiteY223" fmla="*/ 2475 h 10000"/>
                <a:gd name="connsiteX224" fmla="*/ 9396 w 10000"/>
                <a:gd name="connsiteY224" fmla="*/ 2449 h 10000"/>
                <a:gd name="connsiteX225" fmla="*/ 9300 w 10000"/>
                <a:gd name="connsiteY225" fmla="*/ 2424 h 10000"/>
                <a:gd name="connsiteX226" fmla="*/ 9195 w 10000"/>
                <a:gd name="connsiteY226" fmla="*/ 2424 h 10000"/>
                <a:gd name="connsiteX227" fmla="*/ 9195 w 10000"/>
                <a:gd name="connsiteY227" fmla="*/ 2424 h 10000"/>
                <a:gd name="connsiteX228" fmla="*/ 9195 w 10000"/>
                <a:gd name="connsiteY228" fmla="*/ 2424 h 10000"/>
                <a:gd name="connsiteX229" fmla="*/ 9195 w 10000"/>
                <a:gd name="connsiteY229" fmla="*/ 2424 h 10000"/>
                <a:gd name="connsiteX230" fmla="*/ 9195 w 10000"/>
                <a:gd name="connsiteY230" fmla="*/ 2424 h 10000"/>
                <a:gd name="connsiteX231" fmla="*/ 9195 w 10000"/>
                <a:gd name="connsiteY231" fmla="*/ 2424 h 10000"/>
                <a:gd name="connsiteX232" fmla="*/ 9081 w 10000"/>
                <a:gd name="connsiteY232" fmla="*/ 2424 h 10000"/>
                <a:gd name="connsiteX233" fmla="*/ 8941 w 10000"/>
                <a:gd name="connsiteY233" fmla="*/ 2462 h 10000"/>
                <a:gd name="connsiteX234" fmla="*/ 8801 w 10000"/>
                <a:gd name="connsiteY234" fmla="*/ 2487 h 10000"/>
                <a:gd name="connsiteX235" fmla="*/ 8644 w 10000"/>
                <a:gd name="connsiteY235" fmla="*/ 2551 h 10000"/>
                <a:gd name="connsiteX236" fmla="*/ 8644 w 10000"/>
                <a:gd name="connsiteY236" fmla="*/ 2551 h 10000"/>
                <a:gd name="connsiteX237" fmla="*/ 8635 w 10000"/>
                <a:gd name="connsiteY237" fmla="*/ 2551 h 10000"/>
                <a:gd name="connsiteX238" fmla="*/ 8635 w 10000"/>
                <a:gd name="connsiteY238" fmla="*/ 2551 h 10000"/>
                <a:gd name="connsiteX239" fmla="*/ 8626 w 10000"/>
                <a:gd name="connsiteY239" fmla="*/ 2551 h 10000"/>
                <a:gd name="connsiteX240" fmla="*/ 8626 w 10000"/>
                <a:gd name="connsiteY240" fmla="*/ 2551 h 10000"/>
                <a:gd name="connsiteX241" fmla="*/ 8443 w 10000"/>
                <a:gd name="connsiteY241" fmla="*/ 2614 h 10000"/>
                <a:gd name="connsiteX242" fmla="*/ 8276 w 10000"/>
                <a:gd name="connsiteY242" fmla="*/ 2664 h 10000"/>
                <a:gd name="connsiteX243" fmla="*/ 8110 w 10000"/>
                <a:gd name="connsiteY243" fmla="*/ 2689 h 10000"/>
                <a:gd name="connsiteX244" fmla="*/ 7979 w 10000"/>
                <a:gd name="connsiteY244" fmla="*/ 2689 h 10000"/>
                <a:gd name="connsiteX245" fmla="*/ 7979 w 10000"/>
                <a:gd name="connsiteY245" fmla="*/ 2689 h 10000"/>
                <a:gd name="connsiteX246" fmla="*/ 7979 w 10000"/>
                <a:gd name="connsiteY246" fmla="*/ 2689 h 10000"/>
                <a:gd name="connsiteX247" fmla="*/ 7979 w 10000"/>
                <a:gd name="connsiteY247" fmla="*/ 2689 h 10000"/>
                <a:gd name="connsiteX248" fmla="*/ 7979 w 10000"/>
                <a:gd name="connsiteY248" fmla="*/ 2689 h 10000"/>
                <a:gd name="connsiteX249" fmla="*/ 7979 w 10000"/>
                <a:gd name="connsiteY249" fmla="*/ 2689 h 10000"/>
                <a:gd name="connsiteX250" fmla="*/ 7979 w 10000"/>
                <a:gd name="connsiteY250" fmla="*/ 2689 h 10000"/>
                <a:gd name="connsiteX251" fmla="*/ 7979 w 10000"/>
                <a:gd name="connsiteY251" fmla="*/ 2689 h 10000"/>
                <a:gd name="connsiteX252" fmla="*/ 7848 w 10000"/>
                <a:gd name="connsiteY252" fmla="*/ 2689 h 10000"/>
                <a:gd name="connsiteX253" fmla="*/ 7743 w 10000"/>
                <a:gd name="connsiteY253" fmla="*/ 2677 h 10000"/>
                <a:gd name="connsiteX254" fmla="*/ 7638 w 10000"/>
                <a:gd name="connsiteY254" fmla="*/ 2626 h 10000"/>
                <a:gd name="connsiteX255" fmla="*/ 7542 w 10000"/>
                <a:gd name="connsiteY255" fmla="*/ 2601 h 10000"/>
                <a:gd name="connsiteX256" fmla="*/ 7454 w 10000"/>
                <a:gd name="connsiteY256" fmla="*/ 2538 h 10000"/>
                <a:gd name="connsiteX257" fmla="*/ 7375 w 10000"/>
                <a:gd name="connsiteY257" fmla="*/ 2475 h 10000"/>
                <a:gd name="connsiteX258" fmla="*/ 7297 w 10000"/>
                <a:gd name="connsiteY258" fmla="*/ 2399 h 10000"/>
                <a:gd name="connsiteX259" fmla="*/ 7235 w 10000"/>
                <a:gd name="connsiteY259" fmla="*/ 2323 h 10000"/>
                <a:gd name="connsiteX260" fmla="*/ 7174 w 10000"/>
                <a:gd name="connsiteY260" fmla="*/ 2235 h 10000"/>
                <a:gd name="connsiteX261" fmla="*/ 7113 w 10000"/>
                <a:gd name="connsiteY261" fmla="*/ 2134 h 10000"/>
                <a:gd name="connsiteX262" fmla="*/ 7008 w 10000"/>
                <a:gd name="connsiteY262" fmla="*/ 1944 h 10000"/>
                <a:gd name="connsiteX263" fmla="*/ 6929 w 10000"/>
                <a:gd name="connsiteY263" fmla="*/ 1730 h 10000"/>
                <a:gd name="connsiteX264" fmla="*/ 6850 w 10000"/>
                <a:gd name="connsiteY264" fmla="*/ 1515 h 10000"/>
                <a:gd name="connsiteX265" fmla="*/ 6850 w 10000"/>
                <a:gd name="connsiteY265" fmla="*/ 1515 h 10000"/>
                <a:gd name="connsiteX266" fmla="*/ 6842 w 10000"/>
                <a:gd name="connsiteY266" fmla="*/ 1490 h 10000"/>
                <a:gd name="connsiteX267" fmla="*/ 6842 w 10000"/>
                <a:gd name="connsiteY267" fmla="*/ 1490 h 10000"/>
                <a:gd name="connsiteX268" fmla="*/ 6842 w 10000"/>
                <a:gd name="connsiteY268" fmla="*/ 1477 h 10000"/>
                <a:gd name="connsiteX269" fmla="*/ 6842 w 10000"/>
                <a:gd name="connsiteY269" fmla="*/ 1477 h 10000"/>
                <a:gd name="connsiteX270" fmla="*/ 6842 w 10000"/>
                <a:gd name="connsiteY270" fmla="*/ 1477 h 10000"/>
                <a:gd name="connsiteX271" fmla="*/ 6798 w 10000"/>
                <a:gd name="connsiteY271" fmla="*/ 1338 h 10000"/>
                <a:gd name="connsiteX272" fmla="*/ 6780 w 10000"/>
                <a:gd name="connsiteY272" fmla="*/ 1162 h 10000"/>
                <a:gd name="connsiteX273" fmla="*/ 6754 w 10000"/>
                <a:gd name="connsiteY273" fmla="*/ 947 h 10000"/>
                <a:gd name="connsiteX274" fmla="*/ 6754 w 10000"/>
                <a:gd name="connsiteY274" fmla="*/ 720 h 10000"/>
                <a:gd name="connsiteX275" fmla="*/ 6754 w 10000"/>
                <a:gd name="connsiteY275" fmla="*/ 720 h 10000"/>
                <a:gd name="connsiteX276" fmla="*/ 6763 w 10000"/>
                <a:gd name="connsiteY276" fmla="*/ 366 h 10000"/>
                <a:gd name="connsiteX277" fmla="*/ 6789 w 10000"/>
                <a:gd name="connsiteY277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156 w 10000"/>
                <a:gd name="connsiteY84" fmla="*/ 7551 h 10000"/>
                <a:gd name="connsiteX85" fmla="*/ 4156 w 10000"/>
                <a:gd name="connsiteY85" fmla="*/ 7563 h 10000"/>
                <a:gd name="connsiteX86" fmla="*/ 4156 w 10000"/>
                <a:gd name="connsiteY86" fmla="*/ 7563 h 10000"/>
                <a:gd name="connsiteX87" fmla="*/ 4156 w 10000"/>
                <a:gd name="connsiteY87" fmla="*/ 7563 h 10000"/>
                <a:gd name="connsiteX88" fmla="*/ 4156 w 10000"/>
                <a:gd name="connsiteY88" fmla="*/ 7563 h 10000"/>
                <a:gd name="connsiteX89" fmla="*/ 4156 w 10000"/>
                <a:gd name="connsiteY89" fmla="*/ 7576 h 10000"/>
                <a:gd name="connsiteX90" fmla="*/ 4156 w 10000"/>
                <a:gd name="connsiteY90" fmla="*/ 7576 h 10000"/>
                <a:gd name="connsiteX91" fmla="*/ 4156 w 10000"/>
                <a:gd name="connsiteY91" fmla="*/ 7576 h 10000"/>
                <a:gd name="connsiteX92" fmla="*/ 4156 w 10000"/>
                <a:gd name="connsiteY92" fmla="*/ 7576 h 10000"/>
                <a:gd name="connsiteX93" fmla="*/ 4156 w 10000"/>
                <a:gd name="connsiteY93" fmla="*/ 7588 h 10000"/>
                <a:gd name="connsiteX94" fmla="*/ 4156 w 10000"/>
                <a:gd name="connsiteY94" fmla="*/ 7588 h 10000"/>
                <a:gd name="connsiteX95" fmla="*/ 4156 w 10000"/>
                <a:gd name="connsiteY95" fmla="*/ 7588 h 10000"/>
                <a:gd name="connsiteX96" fmla="*/ 4156 w 10000"/>
                <a:gd name="connsiteY96" fmla="*/ 7588 h 10000"/>
                <a:gd name="connsiteX97" fmla="*/ 4103 w 10000"/>
                <a:gd name="connsiteY97" fmla="*/ 7803 h 10000"/>
                <a:gd name="connsiteX98" fmla="*/ 4068 w 10000"/>
                <a:gd name="connsiteY98" fmla="*/ 8005 h 10000"/>
                <a:gd name="connsiteX99" fmla="*/ 4051 w 10000"/>
                <a:gd name="connsiteY99" fmla="*/ 8207 h 10000"/>
                <a:gd name="connsiteX100" fmla="*/ 4024 w 10000"/>
                <a:gd name="connsiteY100" fmla="*/ 8422 h 10000"/>
                <a:gd name="connsiteX101" fmla="*/ 4016 w 10000"/>
                <a:gd name="connsiteY101" fmla="*/ 8611 h 10000"/>
                <a:gd name="connsiteX102" fmla="*/ 4016 w 10000"/>
                <a:gd name="connsiteY102" fmla="*/ 8813 h 10000"/>
                <a:gd name="connsiteX103" fmla="*/ 4024 w 10000"/>
                <a:gd name="connsiteY103" fmla="*/ 9003 h 10000"/>
                <a:gd name="connsiteX104" fmla="*/ 4051 w 10000"/>
                <a:gd name="connsiteY104" fmla="*/ 9179 h 10000"/>
                <a:gd name="connsiteX105" fmla="*/ 4086 w 10000"/>
                <a:gd name="connsiteY105" fmla="*/ 9356 h 10000"/>
                <a:gd name="connsiteX106" fmla="*/ 4121 w 10000"/>
                <a:gd name="connsiteY106" fmla="*/ 9508 h 10000"/>
                <a:gd name="connsiteX107" fmla="*/ 4191 w 10000"/>
                <a:gd name="connsiteY107" fmla="*/ 9646 h 10000"/>
                <a:gd name="connsiteX108" fmla="*/ 4269 w 10000"/>
                <a:gd name="connsiteY108" fmla="*/ 9760 h 10000"/>
                <a:gd name="connsiteX109" fmla="*/ 4366 w 10000"/>
                <a:gd name="connsiteY109" fmla="*/ 9861 h 10000"/>
                <a:gd name="connsiteX110" fmla="*/ 4471 w 10000"/>
                <a:gd name="connsiteY110" fmla="*/ 9937 h 10000"/>
                <a:gd name="connsiteX111" fmla="*/ 4611 w 10000"/>
                <a:gd name="connsiteY111" fmla="*/ 9975 h 10000"/>
                <a:gd name="connsiteX112" fmla="*/ 4759 w 10000"/>
                <a:gd name="connsiteY112" fmla="*/ 10000 h 10000"/>
                <a:gd name="connsiteX113" fmla="*/ 4759 w 10000"/>
                <a:gd name="connsiteY113" fmla="*/ 10000 h 10000"/>
                <a:gd name="connsiteX114" fmla="*/ 4759 w 10000"/>
                <a:gd name="connsiteY114" fmla="*/ 10000 h 10000"/>
                <a:gd name="connsiteX115" fmla="*/ 4759 w 10000"/>
                <a:gd name="connsiteY115" fmla="*/ 10000 h 10000"/>
                <a:gd name="connsiteX116" fmla="*/ 4759 w 10000"/>
                <a:gd name="connsiteY116" fmla="*/ 10000 h 10000"/>
                <a:gd name="connsiteX117" fmla="*/ 4821 w 10000"/>
                <a:gd name="connsiteY117" fmla="*/ 10000 h 10000"/>
                <a:gd name="connsiteX118" fmla="*/ 4821 w 10000"/>
                <a:gd name="connsiteY118" fmla="*/ 10000 h 10000"/>
                <a:gd name="connsiteX119" fmla="*/ 5136 w 10000"/>
                <a:gd name="connsiteY119" fmla="*/ 9962 h 10000"/>
                <a:gd name="connsiteX120" fmla="*/ 5468 w 10000"/>
                <a:gd name="connsiteY120" fmla="*/ 9924 h 10000"/>
                <a:gd name="connsiteX121" fmla="*/ 6203 w 10000"/>
                <a:gd name="connsiteY121" fmla="*/ 9798 h 10000"/>
                <a:gd name="connsiteX122" fmla="*/ 6982 w 10000"/>
                <a:gd name="connsiteY122" fmla="*/ 9672 h 10000"/>
                <a:gd name="connsiteX123" fmla="*/ 7358 w 10000"/>
                <a:gd name="connsiteY123" fmla="*/ 9621 h 10000"/>
                <a:gd name="connsiteX124" fmla="*/ 7734 w 10000"/>
                <a:gd name="connsiteY124" fmla="*/ 9583 h 10000"/>
                <a:gd name="connsiteX125" fmla="*/ 7734 w 10000"/>
                <a:gd name="connsiteY125" fmla="*/ 9583 h 10000"/>
                <a:gd name="connsiteX126" fmla="*/ 7725 w 10000"/>
                <a:gd name="connsiteY126" fmla="*/ 9508 h 10000"/>
                <a:gd name="connsiteX127" fmla="*/ 7725 w 10000"/>
                <a:gd name="connsiteY127" fmla="*/ 9508 h 10000"/>
                <a:gd name="connsiteX128" fmla="*/ 7725 w 10000"/>
                <a:gd name="connsiteY128" fmla="*/ 9508 h 10000"/>
                <a:gd name="connsiteX129" fmla="*/ 7725 w 10000"/>
                <a:gd name="connsiteY129" fmla="*/ 9508 h 10000"/>
                <a:gd name="connsiteX130" fmla="*/ 7725 w 10000"/>
                <a:gd name="connsiteY130" fmla="*/ 9508 h 10000"/>
                <a:gd name="connsiteX131" fmla="*/ 7699 w 10000"/>
                <a:gd name="connsiteY131" fmla="*/ 9407 h 10000"/>
                <a:gd name="connsiteX132" fmla="*/ 7699 w 10000"/>
                <a:gd name="connsiteY132" fmla="*/ 9407 h 10000"/>
                <a:gd name="connsiteX133" fmla="*/ 7699 w 10000"/>
                <a:gd name="connsiteY133" fmla="*/ 9381 h 10000"/>
                <a:gd name="connsiteX134" fmla="*/ 7699 w 10000"/>
                <a:gd name="connsiteY134" fmla="*/ 9381 h 10000"/>
                <a:gd name="connsiteX135" fmla="*/ 7577 w 10000"/>
                <a:gd name="connsiteY135" fmla="*/ 8649 h 10000"/>
                <a:gd name="connsiteX136" fmla="*/ 7463 w 10000"/>
                <a:gd name="connsiteY136" fmla="*/ 7967 h 10000"/>
                <a:gd name="connsiteX137" fmla="*/ 7393 w 10000"/>
                <a:gd name="connsiteY137" fmla="*/ 7361 h 10000"/>
                <a:gd name="connsiteX138" fmla="*/ 7332 w 10000"/>
                <a:gd name="connsiteY138" fmla="*/ 6806 h 10000"/>
                <a:gd name="connsiteX139" fmla="*/ 7288 w 10000"/>
                <a:gd name="connsiteY139" fmla="*/ 6313 h 10000"/>
                <a:gd name="connsiteX140" fmla="*/ 7262 w 10000"/>
                <a:gd name="connsiteY140" fmla="*/ 5871 h 10000"/>
                <a:gd name="connsiteX141" fmla="*/ 7253 w 10000"/>
                <a:gd name="connsiteY141" fmla="*/ 5480 h 10000"/>
                <a:gd name="connsiteX142" fmla="*/ 7279 w 10000"/>
                <a:gd name="connsiteY142" fmla="*/ 5139 h 10000"/>
                <a:gd name="connsiteX143" fmla="*/ 7297 w 10000"/>
                <a:gd name="connsiteY143" fmla="*/ 4836 h 10000"/>
                <a:gd name="connsiteX144" fmla="*/ 7340 w 10000"/>
                <a:gd name="connsiteY144" fmla="*/ 4583 h 10000"/>
                <a:gd name="connsiteX145" fmla="*/ 7402 w 10000"/>
                <a:gd name="connsiteY145" fmla="*/ 4394 h 10000"/>
                <a:gd name="connsiteX146" fmla="*/ 7437 w 10000"/>
                <a:gd name="connsiteY146" fmla="*/ 4293 h 10000"/>
                <a:gd name="connsiteX147" fmla="*/ 7463 w 10000"/>
                <a:gd name="connsiteY147" fmla="*/ 4217 h 10000"/>
                <a:gd name="connsiteX148" fmla="*/ 7507 w 10000"/>
                <a:gd name="connsiteY148" fmla="*/ 4154 h 10000"/>
                <a:gd name="connsiteX149" fmla="*/ 7550 w 10000"/>
                <a:gd name="connsiteY149" fmla="*/ 4104 h 10000"/>
                <a:gd name="connsiteX150" fmla="*/ 7594 w 10000"/>
                <a:gd name="connsiteY150" fmla="*/ 4053 h 10000"/>
                <a:gd name="connsiteX151" fmla="*/ 7647 w 10000"/>
                <a:gd name="connsiteY151" fmla="*/ 4003 h 10000"/>
                <a:gd name="connsiteX152" fmla="*/ 7699 w 10000"/>
                <a:gd name="connsiteY152" fmla="*/ 3990 h 10000"/>
                <a:gd name="connsiteX153" fmla="*/ 7752 w 10000"/>
                <a:gd name="connsiteY153" fmla="*/ 3965 h 10000"/>
                <a:gd name="connsiteX154" fmla="*/ 7857 w 10000"/>
                <a:gd name="connsiteY154" fmla="*/ 3939 h 10000"/>
                <a:gd name="connsiteX155" fmla="*/ 7857 w 10000"/>
                <a:gd name="connsiteY155" fmla="*/ 3939 h 10000"/>
                <a:gd name="connsiteX156" fmla="*/ 7857 w 10000"/>
                <a:gd name="connsiteY156" fmla="*/ 3939 h 10000"/>
                <a:gd name="connsiteX157" fmla="*/ 7857 w 10000"/>
                <a:gd name="connsiteY157" fmla="*/ 3939 h 10000"/>
                <a:gd name="connsiteX158" fmla="*/ 7857 w 10000"/>
                <a:gd name="connsiteY158" fmla="*/ 3939 h 10000"/>
                <a:gd name="connsiteX159" fmla="*/ 7857 w 10000"/>
                <a:gd name="connsiteY159" fmla="*/ 3939 h 10000"/>
                <a:gd name="connsiteX160" fmla="*/ 7857 w 10000"/>
                <a:gd name="connsiteY160" fmla="*/ 3939 h 10000"/>
                <a:gd name="connsiteX161" fmla="*/ 7857 w 10000"/>
                <a:gd name="connsiteY161" fmla="*/ 3939 h 10000"/>
                <a:gd name="connsiteX162" fmla="*/ 7927 w 10000"/>
                <a:gd name="connsiteY162" fmla="*/ 3939 h 10000"/>
                <a:gd name="connsiteX163" fmla="*/ 7997 w 10000"/>
                <a:gd name="connsiteY163" fmla="*/ 3965 h 10000"/>
                <a:gd name="connsiteX164" fmla="*/ 8136 w 10000"/>
                <a:gd name="connsiteY164" fmla="*/ 4028 h 10000"/>
                <a:gd name="connsiteX165" fmla="*/ 8294 w 10000"/>
                <a:gd name="connsiteY165" fmla="*/ 4116 h 10000"/>
                <a:gd name="connsiteX166" fmla="*/ 8443 w 10000"/>
                <a:gd name="connsiteY166" fmla="*/ 4242 h 10000"/>
                <a:gd name="connsiteX167" fmla="*/ 8443 w 10000"/>
                <a:gd name="connsiteY167" fmla="*/ 4242 h 10000"/>
                <a:gd name="connsiteX168" fmla="*/ 8451 w 10000"/>
                <a:gd name="connsiteY168" fmla="*/ 4242 h 10000"/>
                <a:gd name="connsiteX169" fmla="*/ 8451 w 10000"/>
                <a:gd name="connsiteY169" fmla="*/ 4242 h 10000"/>
                <a:gd name="connsiteX170" fmla="*/ 8836 w 10000"/>
                <a:gd name="connsiteY170" fmla="*/ 4545 h 10000"/>
                <a:gd name="connsiteX171" fmla="*/ 8976 w 10000"/>
                <a:gd name="connsiteY171" fmla="*/ 4646 h 10000"/>
                <a:gd name="connsiteX172" fmla="*/ 9099 w 10000"/>
                <a:gd name="connsiteY172" fmla="*/ 4722 h 10000"/>
                <a:gd name="connsiteX173" fmla="*/ 9204 w 10000"/>
                <a:gd name="connsiteY173" fmla="*/ 4785 h 10000"/>
                <a:gd name="connsiteX174" fmla="*/ 9300 w 10000"/>
                <a:gd name="connsiteY174" fmla="*/ 4823 h 10000"/>
                <a:gd name="connsiteX175" fmla="*/ 9388 w 10000"/>
                <a:gd name="connsiteY175" fmla="*/ 4848 h 10000"/>
                <a:gd name="connsiteX176" fmla="*/ 9466 w 10000"/>
                <a:gd name="connsiteY176" fmla="*/ 4848 h 10000"/>
                <a:gd name="connsiteX177" fmla="*/ 9466 w 10000"/>
                <a:gd name="connsiteY177" fmla="*/ 4848 h 10000"/>
                <a:gd name="connsiteX178" fmla="*/ 9484 w 10000"/>
                <a:gd name="connsiteY178" fmla="*/ 4848 h 10000"/>
                <a:gd name="connsiteX179" fmla="*/ 9484 w 10000"/>
                <a:gd name="connsiteY179" fmla="*/ 4848 h 10000"/>
                <a:gd name="connsiteX180" fmla="*/ 9484 w 10000"/>
                <a:gd name="connsiteY180" fmla="*/ 4848 h 10000"/>
                <a:gd name="connsiteX181" fmla="*/ 9484 w 10000"/>
                <a:gd name="connsiteY181" fmla="*/ 4848 h 10000"/>
                <a:gd name="connsiteX182" fmla="*/ 9580 w 10000"/>
                <a:gd name="connsiteY182" fmla="*/ 4836 h 10000"/>
                <a:gd name="connsiteX183" fmla="*/ 9668 w 10000"/>
                <a:gd name="connsiteY183" fmla="*/ 4798 h 10000"/>
                <a:gd name="connsiteX184" fmla="*/ 9738 w 10000"/>
                <a:gd name="connsiteY184" fmla="*/ 4747 h 10000"/>
                <a:gd name="connsiteX185" fmla="*/ 9799 w 10000"/>
                <a:gd name="connsiteY185" fmla="*/ 4659 h 10000"/>
                <a:gd name="connsiteX186" fmla="*/ 9799 w 10000"/>
                <a:gd name="connsiteY186" fmla="*/ 4659 h 10000"/>
                <a:gd name="connsiteX187" fmla="*/ 9799 w 10000"/>
                <a:gd name="connsiteY187" fmla="*/ 4659 h 10000"/>
                <a:gd name="connsiteX188" fmla="*/ 9799 w 10000"/>
                <a:gd name="connsiteY188" fmla="*/ 4659 h 10000"/>
                <a:gd name="connsiteX189" fmla="*/ 9799 w 10000"/>
                <a:gd name="connsiteY189" fmla="*/ 4659 h 10000"/>
                <a:gd name="connsiteX190" fmla="*/ 9799 w 10000"/>
                <a:gd name="connsiteY190" fmla="*/ 4659 h 10000"/>
                <a:gd name="connsiteX191" fmla="*/ 9816 w 10000"/>
                <a:gd name="connsiteY191" fmla="*/ 4659 h 10000"/>
                <a:gd name="connsiteX192" fmla="*/ 9816 w 10000"/>
                <a:gd name="connsiteY192" fmla="*/ 4659 h 10000"/>
                <a:gd name="connsiteX193" fmla="*/ 9816 w 10000"/>
                <a:gd name="connsiteY193" fmla="*/ 4659 h 10000"/>
                <a:gd name="connsiteX194" fmla="*/ 9816 w 10000"/>
                <a:gd name="connsiteY194" fmla="*/ 4659 h 10000"/>
                <a:gd name="connsiteX195" fmla="*/ 9816 w 10000"/>
                <a:gd name="connsiteY195" fmla="*/ 4646 h 10000"/>
                <a:gd name="connsiteX196" fmla="*/ 9816 w 10000"/>
                <a:gd name="connsiteY196" fmla="*/ 4646 h 10000"/>
                <a:gd name="connsiteX197" fmla="*/ 9816 w 10000"/>
                <a:gd name="connsiteY197" fmla="*/ 4646 h 10000"/>
                <a:gd name="connsiteX198" fmla="*/ 9816 w 10000"/>
                <a:gd name="connsiteY198" fmla="*/ 4646 h 10000"/>
                <a:gd name="connsiteX199" fmla="*/ 9816 w 10000"/>
                <a:gd name="connsiteY199" fmla="*/ 4646 h 10000"/>
                <a:gd name="connsiteX200" fmla="*/ 9816 w 10000"/>
                <a:gd name="connsiteY200" fmla="*/ 4646 h 10000"/>
                <a:gd name="connsiteX201" fmla="*/ 9816 w 10000"/>
                <a:gd name="connsiteY201" fmla="*/ 4646 h 10000"/>
                <a:gd name="connsiteX202" fmla="*/ 9816 w 10000"/>
                <a:gd name="connsiteY202" fmla="*/ 4646 h 10000"/>
                <a:gd name="connsiteX203" fmla="*/ 9816 w 10000"/>
                <a:gd name="connsiteY203" fmla="*/ 4646 h 10000"/>
                <a:gd name="connsiteX204" fmla="*/ 9816 w 10000"/>
                <a:gd name="connsiteY204" fmla="*/ 4646 h 10000"/>
                <a:gd name="connsiteX205" fmla="*/ 9843 w 10000"/>
                <a:gd name="connsiteY205" fmla="*/ 4583 h 10000"/>
                <a:gd name="connsiteX206" fmla="*/ 9886 w 10000"/>
                <a:gd name="connsiteY206" fmla="*/ 4495 h 10000"/>
                <a:gd name="connsiteX207" fmla="*/ 9921 w 10000"/>
                <a:gd name="connsiteY207" fmla="*/ 4369 h 10000"/>
                <a:gd name="connsiteX208" fmla="*/ 9948 w 10000"/>
                <a:gd name="connsiteY208" fmla="*/ 4217 h 10000"/>
                <a:gd name="connsiteX209" fmla="*/ 9983 w 10000"/>
                <a:gd name="connsiteY209" fmla="*/ 4040 h 10000"/>
                <a:gd name="connsiteX210" fmla="*/ 10000 w 10000"/>
                <a:gd name="connsiteY210" fmla="*/ 3851 h 10000"/>
                <a:gd name="connsiteX211" fmla="*/ 10000 w 10000"/>
                <a:gd name="connsiteY211" fmla="*/ 3649 h 10000"/>
                <a:gd name="connsiteX212" fmla="*/ 10000 w 10000"/>
                <a:gd name="connsiteY212" fmla="*/ 3460 h 10000"/>
                <a:gd name="connsiteX213" fmla="*/ 9983 w 10000"/>
                <a:gd name="connsiteY213" fmla="*/ 3258 h 10000"/>
                <a:gd name="connsiteX214" fmla="*/ 9939 w 10000"/>
                <a:gd name="connsiteY214" fmla="*/ 3068 h 10000"/>
                <a:gd name="connsiteX215" fmla="*/ 9886 w 10000"/>
                <a:gd name="connsiteY215" fmla="*/ 2904 h 10000"/>
                <a:gd name="connsiteX216" fmla="*/ 9843 w 10000"/>
                <a:gd name="connsiteY216" fmla="*/ 2816 h 10000"/>
                <a:gd name="connsiteX217" fmla="*/ 9799 w 10000"/>
                <a:gd name="connsiteY217" fmla="*/ 2753 h 10000"/>
                <a:gd name="connsiteX218" fmla="*/ 9755 w 10000"/>
                <a:gd name="connsiteY218" fmla="*/ 2677 h 10000"/>
                <a:gd name="connsiteX219" fmla="*/ 9694 w 10000"/>
                <a:gd name="connsiteY219" fmla="*/ 2614 h 10000"/>
                <a:gd name="connsiteX220" fmla="*/ 9633 w 10000"/>
                <a:gd name="connsiteY220" fmla="*/ 2551 h 10000"/>
                <a:gd name="connsiteX221" fmla="*/ 9571 w 10000"/>
                <a:gd name="connsiteY221" fmla="*/ 2500 h 10000"/>
                <a:gd name="connsiteX222" fmla="*/ 9484 w 10000"/>
                <a:gd name="connsiteY222" fmla="*/ 2475 h 10000"/>
                <a:gd name="connsiteX223" fmla="*/ 9396 w 10000"/>
                <a:gd name="connsiteY223" fmla="*/ 2449 h 10000"/>
                <a:gd name="connsiteX224" fmla="*/ 9300 w 10000"/>
                <a:gd name="connsiteY224" fmla="*/ 2424 h 10000"/>
                <a:gd name="connsiteX225" fmla="*/ 9195 w 10000"/>
                <a:gd name="connsiteY225" fmla="*/ 2424 h 10000"/>
                <a:gd name="connsiteX226" fmla="*/ 9195 w 10000"/>
                <a:gd name="connsiteY226" fmla="*/ 2424 h 10000"/>
                <a:gd name="connsiteX227" fmla="*/ 9195 w 10000"/>
                <a:gd name="connsiteY227" fmla="*/ 2424 h 10000"/>
                <a:gd name="connsiteX228" fmla="*/ 9195 w 10000"/>
                <a:gd name="connsiteY228" fmla="*/ 2424 h 10000"/>
                <a:gd name="connsiteX229" fmla="*/ 9195 w 10000"/>
                <a:gd name="connsiteY229" fmla="*/ 2424 h 10000"/>
                <a:gd name="connsiteX230" fmla="*/ 9195 w 10000"/>
                <a:gd name="connsiteY230" fmla="*/ 2424 h 10000"/>
                <a:gd name="connsiteX231" fmla="*/ 9081 w 10000"/>
                <a:gd name="connsiteY231" fmla="*/ 2424 h 10000"/>
                <a:gd name="connsiteX232" fmla="*/ 8941 w 10000"/>
                <a:gd name="connsiteY232" fmla="*/ 2462 h 10000"/>
                <a:gd name="connsiteX233" fmla="*/ 8801 w 10000"/>
                <a:gd name="connsiteY233" fmla="*/ 2487 h 10000"/>
                <a:gd name="connsiteX234" fmla="*/ 8644 w 10000"/>
                <a:gd name="connsiteY234" fmla="*/ 2551 h 10000"/>
                <a:gd name="connsiteX235" fmla="*/ 8644 w 10000"/>
                <a:gd name="connsiteY235" fmla="*/ 2551 h 10000"/>
                <a:gd name="connsiteX236" fmla="*/ 8635 w 10000"/>
                <a:gd name="connsiteY236" fmla="*/ 2551 h 10000"/>
                <a:gd name="connsiteX237" fmla="*/ 8635 w 10000"/>
                <a:gd name="connsiteY237" fmla="*/ 2551 h 10000"/>
                <a:gd name="connsiteX238" fmla="*/ 8626 w 10000"/>
                <a:gd name="connsiteY238" fmla="*/ 2551 h 10000"/>
                <a:gd name="connsiteX239" fmla="*/ 8626 w 10000"/>
                <a:gd name="connsiteY239" fmla="*/ 2551 h 10000"/>
                <a:gd name="connsiteX240" fmla="*/ 8443 w 10000"/>
                <a:gd name="connsiteY240" fmla="*/ 2614 h 10000"/>
                <a:gd name="connsiteX241" fmla="*/ 8276 w 10000"/>
                <a:gd name="connsiteY241" fmla="*/ 2664 h 10000"/>
                <a:gd name="connsiteX242" fmla="*/ 8110 w 10000"/>
                <a:gd name="connsiteY242" fmla="*/ 2689 h 10000"/>
                <a:gd name="connsiteX243" fmla="*/ 7979 w 10000"/>
                <a:gd name="connsiteY243" fmla="*/ 2689 h 10000"/>
                <a:gd name="connsiteX244" fmla="*/ 7979 w 10000"/>
                <a:gd name="connsiteY244" fmla="*/ 2689 h 10000"/>
                <a:gd name="connsiteX245" fmla="*/ 7979 w 10000"/>
                <a:gd name="connsiteY245" fmla="*/ 2689 h 10000"/>
                <a:gd name="connsiteX246" fmla="*/ 7979 w 10000"/>
                <a:gd name="connsiteY246" fmla="*/ 2689 h 10000"/>
                <a:gd name="connsiteX247" fmla="*/ 7979 w 10000"/>
                <a:gd name="connsiteY247" fmla="*/ 2689 h 10000"/>
                <a:gd name="connsiteX248" fmla="*/ 7979 w 10000"/>
                <a:gd name="connsiteY248" fmla="*/ 2689 h 10000"/>
                <a:gd name="connsiteX249" fmla="*/ 7979 w 10000"/>
                <a:gd name="connsiteY249" fmla="*/ 2689 h 10000"/>
                <a:gd name="connsiteX250" fmla="*/ 7979 w 10000"/>
                <a:gd name="connsiteY250" fmla="*/ 2689 h 10000"/>
                <a:gd name="connsiteX251" fmla="*/ 7848 w 10000"/>
                <a:gd name="connsiteY251" fmla="*/ 2689 h 10000"/>
                <a:gd name="connsiteX252" fmla="*/ 7743 w 10000"/>
                <a:gd name="connsiteY252" fmla="*/ 2677 h 10000"/>
                <a:gd name="connsiteX253" fmla="*/ 7638 w 10000"/>
                <a:gd name="connsiteY253" fmla="*/ 2626 h 10000"/>
                <a:gd name="connsiteX254" fmla="*/ 7542 w 10000"/>
                <a:gd name="connsiteY254" fmla="*/ 2601 h 10000"/>
                <a:gd name="connsiteX255" fmla="*/ 7454 w 10000"/>
                <a:gd name="connsiteY255" fmla="*/ 2538 h 10000"/>
                <a:gd name="connsiteX256" fmla="*/ 7375 w 10000"/>
                <a:gd name="connsiteY256" fmla="*/ 2475 h 10000"/>
                <a:gd name="connsiteX257" fmla="*/ 7297 w 10000"/>
                <a:gd name="connsiteY257" fmla="*/ 2399 h 10000"/>
                <a:gd name="connsiteX258" fmla="*/ 7235 w 10000"/>
                <a:gd name="connsiteY258" fmla="*/ 2323 h 10000"/>
                <a:gd name="connsiteX259" fmla="*/ 7174 w 10000"/>
                <a:gd name="connsiteY259" fmla="*/ 2235 h 10000"/>
                <a:gd name="connsiteX260" fmla="*/ 7113 w 10000"/>
                <a:gd name="connsiteY260" fmla="*/ 2134 h 10000"/>
                <a:gd name="connsiteX261" fmla="*/ 7008 w 10000"/>
                <a:gd name="connsiteY261" fmla="*/ 1944 h 10000"/>
                <a:gd name="connsiteX262" fmla="*/ 6929 w 10000"/>
                <a:gd name="connsiteY262" fmla="*/ 1730 h 10000"/>
                <a:gd name="connsiteX263" fmla="*/ 6850 w 10000"/>
                <a:gd name="connsiteY263" fmla="*/ 1515 h 10000"/>
                <a:gd name="connsiteX264" fmla="*/ 6850 w 10000"/>
                <a:gd name="connsiteY264" fmla="*/ 1515 h 10000"/>
                <a:gd name="connsiteX265" fmla="*/ 6842 w 10000"/>
                <a:gd name="connsiteY265" fmla="*/ 1490 h 10000"/>
                <a:gd name="connsiteX266" fmla="*/ 6842 w 10000"/>
                <a:gd name="connsiteY266" fmla="*/ 1490 h 10000"/>
                <a:gd name="connsiteX267" fmla="*/ 6842 w 10000"/>
                <a:gd name="connsiteY267" fmla="*/ 1477 h 10000"/>
                <a:gd name="connsiteX268" fmla="*/ 6842 w 10000"/>
                <a:gd name="connsiteY268" fmla="*/ 1477 h 10000"/>
                <a:gd name="connsiteX269" fmla="*/ 6842 w 10000"/>
                <a:gd name="connsiteY269" fmla="*/ 1477 h 10000"/>
                <a:gd name="connsiteX270" fmla="*/ 6798 w 10000"/>
                <a:gd name="connsiteY270" fmla="*/ 1338 h 10000"/>
                <a:gd name="connsiteX271" fmla="*/ 6780 w 10000"/>
                <a:gd name="connsiteY271" fmla="*/ 1162 h 10000"/>
                <a:gd name="connsiteX272" fmla="*/ 6754 w 10000"/>
                <a:gd name="connsiteY272" fmla="*/ 947 h 10000"/>
                <a:gd name="connsiteX273" fmla="*/ 6754 w 10000"/>
                <a:gd name="connsiteY273" fmla="*/ 720 h 10000"/>
                <a:gd name="connsiteX274" fmla="*/ 6754 w 10000"/>
                <a:gd name="connsiteY274" fmla="*/ 720 h 10000"/>
                <a:gd name="connsiteX275" fmla="*/ 6763 w 10000"/>
                <a:gd name="connsiteY275" fmla="*/ 366 h 10000"/>
                <a:gd name="connsiteX276" fmla="*/ 6789 w 10000"/>
                <a:gd name="connsiteY276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156 w 10000"/>
                <a:gd name="connsiteY84" fmla="*/ 7551 h 10000"/>
                <a:gd name="connsiteX85" fmla="*/ 4156 w 10000"/>
                <a:gd name="connsiteY85" fmla="*/ 7563 h 10000"/>
                <a:gd name="connsiteX86" fmla="*/ 4156 w 10000"/>
                <a:gd name="connsiteY86" fmla="*/ 7563 h 10000"/>
                <a:gd name="connsiteX87" fmla="*/ 4156 w 10000"/>
                <a:gd name="connsiteY87" fmla="*/ 7563 h 10000"/>
                <a:gd name="connsiteX88" fmla="*/ 4156 w 10000"/>
                <a:gd name="connsiteY88" fmla="*/ 7563 h 10000"/>
                <a:gd name="connsiteX89" fmla="*/ 4156 w 10000"/>
                <a:gd name="connsiteY89" fmla="*/ 7576 h 10000"/>
                <a:gd name="connsiteX90" fmla="*/ 4156 w 10000"/>
                <a:gd name="connsiteY90" fmla="*/ 7576 h 10000"/>
                <a:gd name="connsiteX91" fmla="*/ 4156 w 10000"/>
                <a:gd name="connsiteY91" fmla="*/ 7576 h 10000"/>
                <a:gd name="connsiteX92" fmla="*/ 4156 w 10000"/>
                <a:gd name="connsiteY92" fmla="*/ 7576 h 10000"/>
                <a:gd name="connsiteX93" fmla="*/ 4156 w 10000"/>
                <a:gd name="connsiteY93" fmla="*/ 7588 h 10000"/>
                <a:gd name="connsiteX94" fmla="*/ 4156 w 10000"/>
                <a:gd name="connsiteY94" fmla="*/ 7588 h 10000"/>
                <a:gd name="connsiteX95" fmla="*/ 4156 w 10000"/>
                <a:gd name="connsiteY95" fmla="*/ 7588 h 10000"/>
                <a:gd name="connsiteX96" fmla="*/ 4103 w 10000"/>
                <a:gd name="connsiteY96" fmla="*/ 7803 h 10000"/>
                <a:gd name="connsiteX97" fmla="*/ 4068 w 10000"/>
                <a:gd name="connsiteY97" fmla="*/ 8005 h 10000"/>
                <a:gd name="connsiteX98" fmla="*/ 4051 w 10000"/>
                <a:gd name="connsiteY98" fmla="*/ 8207 h 10000"/>
                <a:gd name="connsiteX99" fmla="*/ 4024 w 10000"/>
                <a:gd name="connsiteY99" fmla="*/ 8422 h 10000"/>
                <a:gd name="connsiteX100" fmla="*/ 4016 w 10000"/>
                <a:gd name="connsiteY100" fmla="*/ 8611 h 10000"/>
                <a:gd name="connsiteX101" fmla="*/ 4016 w 10000"/>
                <a:gd name="connsiteY101" fmla="*/ 8813 h 10000"/>
                <a:gd name="connsiteX102" fmla="*/ 4024 w 10000"/>
                <a:gd name="connsiteY102" fmla="*/ 9003 h 10000"/>
                <a:gd name="connsiteX103" fmla="*/ 4051 w 10000"/>
                <a:gd name="connsiteY103" fmla="*/ 9179 h 10000"/>
                <a:gd name="connsiteX104" fmla="*/ 4086 w 10000"/>
                <a:gd name="connsiteY104" fmla="*/ 9356 h 10000"/>
                <a:gd name="connsiteX105" fmla="*/ 4121 w 10000"/>
                <a:gd name="connsiteY105" fmla="*/ 9508 h 10000"/>
                <a:gd name="connsiteX106" fmla="*/ 4191 w 10000"/>
                <a:gd name="connsiteY106" fmla="*/ 9646 h 10000"/>
                <a:gd name="connsiteX107" fmla="*/ 4269 w 10000"/>
                <a:gd name="connsiteY107" fmla="*/ 9760 h 10000"/>
                <a:gd name="connsiteX108" fmla="*/ 4366 w 10000"/>
                <a:gd name="connsiteY108" fmla="*/ 9861 h 10000"/>
                <a:gd name="connsiteX109" fmla="*/ 4471 w 10000"/>
                <a:gd name="connsiteY109" fmla="*/ 9937 h 10000"/>
                <a:gd name="connsiteX110" fmla="*/ 4611 w 10000"/>
                <a:gd name="connsiteY110" fmla="*/ 9975 h 10000"/>
                <a:gd name="connsiteX111" fmla="*/ 4759 w 10000"/>
                <a:gd name="connsiteY111" fmla="*/ 10000 h 10000"/>
                <a:gd name="connsiteX112" fmla="*/ 4759 w 10000"/>
                <a:gd name="connsiteY112" fmla="*/ 10000 h 10000"/>
                <a:gd name="connsiteX113" fmla="*/ 4759 w 10000"/>
                <a:gd name="connsiteY113" fmla="*/ 10000 h 10000"/>
                <a:gd name="connsiteX114" fmla="*/ 4759 w 10000"/>
                <a:gd name="connsiteY114" fmla="*/ 10000 h 10000"/>
                <a:gd name="connsiteX115" fmla="*/ 4759 w 10000"/>
                <a:gd name="connsiteY115" fmla="*/ 10000 h 10000"/>
                <a:gd name="connsiteX116" fmla="*/ 4821 w 10000"/>
                <a:gd name="connsiteY116" fmla="*/ 10000 h 10000"/>
                <a:gd name="connsiteX117" fmla="*/ 4821 w 10000"/>
                <a:gd name="connsiteY117" fmla="*/ 10000 h 10000"/>
                <a:gd name="connsiteX118" fmla="*/ 5136 w 10000"/>
                <a:gd name="connsiteY118" fmla="*/ 9962 h 10000"/>
                <a:gd name="connsiteX119" fmla="*/ 5468 w 10000"/>
                <a:gd name="connsiteY119" fmla="*/ 9924 h 10000"/>
                <a:gd name="connsiteX120" fmla="*/ 6203 w 10000"/>
                <a:gd name="connsiteY120" fmla="*/ 9798 h 10000"/>
                <a:gd name="connsiteX121" fmla="*/ 6982 w 10000"/>
                <a:gd name="connsiteY121" fmla="*/ 9672 h 10000"/>
                <a:gd name="connsiteX122" fmla="*/ 7358 w 10000"/>
                <a:gd name="connsiteY122" fmla="*/ 9621 h 10000"/>
                <a:gd name="connsiteX123" fmla="*/ 7734 w 10000"/>
                <a:gd name="connsiteY123" fmla="*/ 9583 h 10000"/>
                <a:gd name="connsiteX124" fmla="*/ 7734 w 10000"/>
                <a:gd name="connsiteY124" fmla="*/ 9583 h 10000"/>
                <a:gd name="connsiteX125" fmla="*/ 7725 w 10000"/>
                <a:gd name="connsiteY125" fmla="*/ 9508 h 10000"/>
                <a:gd name="connsiteX126" fmla="*/ 7725 w 10000"/>
                <a:gd name="connsiteY126" fmla="*/ 9508 h 10000"/>
                <a:gd name="connsiteX127" fmla="*/ 7725 w 10000"/>
                <a:gd name="connsiteY127" fmla="*/ 9508 h 10000"/>
                <a:gd name="connsiteX128" fmla="*/ 7725 w 10000"/>
                <a:gd name="connsiteY128" fmla="*/ 9508 h 10000"/>
                <a:gd name="connsiteX129" fmla="*/ 7725 w 10000"/>
                <a:gd name="connsiteY129" fmla="*/ 9508 h 10000"/>
                <a:gd name="connsiteX130" fmla="*/ 7699 w 10000"/>
                <a:gd name="connsiteY130" fmla="*/ 9407 h 10000"/>
                <a:gd name="connsiteX131" fmla="*/ 7699 w 10000"/>
                <a:gd name="connsiteY131" fmla="*/ 9407 h 10000"/>
                <a:gd name="connsiteX132" fmla="*/ 7699 w 10000"/>
                <a:gd name="connsiteY132" fmla="*/ 9381 h 10000"/>
                <a:gd name="connsiteX133" fmla="*/ 7699 w 10000"/>
                <a:gd name="connsiteY133" fmla="*/ 9381 h 10000"/>
                <a:gd name="connsiteX134" fmla="*/ 7577 w 10000"/>
                <a:gd name="connsiteY134" fmla="*/ 8649 h 10000"/>
                <a:gd name="connsiteX135" fmla="*/ 7463 w 10000"/>
                <a:gd name="connsiteY135" fmla="*/ 7967 h 10000"/>
                <a:gd name="connsiteX136" fmla="*/ 7393 w 10000"/>
                <a:gd name="connsiteY136" fmla="*/ 7361 h 10000"/>
                <a:gd name="connsiteX137" fmla="*/ 7332 w 10000"/>
                <a:gd name="connsiteY137" fmla="*/ 6806 h 10000"/>
                <a:gd name="connsiteX138" fmla="*/ 7288 w 10000"/>
                <a:gd name="connsiteY138" fmla="*/ 6313 h 10000"/>
                <a:gd name="connsiteX139" fmla="*/ 7262 w 10000"/>
                <a:gd name="connsiteY139" fmla="*/ 5871 h 10000"/>
                <a:gd name="connsiteX140" fmla="*/ 7253 w 10000"/>
                <a:gd name="connsiteY140" fmla="*/ 5480 h 10000"/>
                <a:gd name="connsiteX141" fmla="*/ 7279 w 10000"/>
                <a:gd name="connsiteY141" fmla="*/ 5139 h 10000"/>
                <a:gd name="connsiteX142" fmla="*/ 7297 w 10000"/>
                <a:gd name="connsiteY142" fmla="*/ 4836 h 10000"/>
                <a:gd name="connsiteX143" fmla="*/ 7340 w 10000"/>
                <a:gd name="connsiteY143" fmla="*/ 4583 h 10000"/>
                <a:gd name="connsiteX144" fmla="*/ 7402 w 10000"/>
                <a:gd name="connsiteY144" fmla="*/ 4394 h 10000"/>
                <a:gd name="connsiteX145" fmla="*/ 7437 w 10000"/>
                <a:gd name="connsiteY145" fmla="*/ 4293 h 10000"/>
                <a:gd name="connsiteX146" fmla="*/ 7463 w 10000"/>
                <a:gd name="connsiteY146" fmla="*/ 4217 h 10000"/>
                <a:gd name="connsiteX147" fmla="*/ 7507 w 10000"/>
                <a:gd name="connsiteY147" fmla="*/ 4154 h 10000"/>
                <a:gd name="connsiteX148" fmla="*/ 7550 w 10000"/>
                <a:gd name="connsiteY148" fmla="*/ 4104 h 10000"/>
                <a:gd name="connsiteX149" fmla="*/ 7594 w 10000"/>
                <a:gd name="connsiteY149" fmla="*/ 4053 h 10000"/>
                <a:gd name="connsiteX150" fmla="*/ 7647 w 10000"/>
                <a:gd name="connsiteY150" fmla="*/ 4003 h 10000"/>
                <a:gd name="connsiteX151" fmla="*/ 7699 w 10000"/>
                <a:gd name="connsiteY151" fmla="*/ 3990 h 10000"/>
                <a:gd name="connsiteX152" fmla="*/ 7752 w 10000"/>
                <a:gd name="connsiteY152" fmla="*/ 3965 h 10000"/>
                <a:gd name="connsiteX153" fmla="*/ 7857 w 10000"/>
                <a:gd name="connsiteY153" fmla="*/ 3939 h 10000"/>
                <a:gd name="connsiteX154" fmla="*/ 7857 w 10000"/>
                <a:gd name="connsiteY154" fmla="*/ 3939 h 10000"/>
                <a:gd name="connsiteX155" fmla="*/ 7857 w 10000"/>
                <a:gd name="connsiteY155" fmla="*/ 3939 h 10000"/>
                <a:gd name="connsiteX156" fmla="*/ 7857 w 10000"/>
                <a:gd name="connsiteY156" fmla="*/ 3939 h 10000"/>
                <a:gd name="connsiteX157" fmla="*/ 7857 w 10000"/>
                <a:gd name="connsiteY157" fmla="*/ 3939 h 10000"/>
                <a:gd name="connsiteX158" fmla="*/ 7857 w 10000"/>
                <a:gd name="connsiteY158" fmla="*/ 3939 h 10000"/>
                <a:gd name="connsiteX159" fmla="*/ 7857 w 10000"/>
                <a:gd name="connsiteY159" fmla="*/ 3939 h 10000"/>
                <a:gd name="connsiteX160" fmla="*/ 7857 w 10000"/>
                <a:gd name="connsiteY160" fmla="*/ 3939 h 10000"/>
                <a:gd name="connsiteX161" fmla="*/ 7927 w 10000"/>
                <a:gd name="connsiteY161" fmla="*/ 3939 h 10000"/>
                <a:gd name="connsiteX162" fmla="*/ 7997 w 10000"/>
                <a:gd name="connsiteY162" fmla="*/ 3965 h 10000"/>
                <a:gd name="connsiteX163" fmla="*/ 8136 w 10000"/>
                <a:gd name="connsiteY163" fmla="*/ 4028 h 10000"/>
                <a:gd name="connsiteX164" fmla="*/ 8294 w 10000"/>
                <a:gd name="connsiteY164" fmla="*/ 4116 h 10000"/>
                <a:gd name="connsiteX165" fmla="*/ 8443 w 10000"/>
                <a:gd name="connsiteY165" fmla="*/ 4242 h 10000"/>
                <a:gd name="connsiteX166" fmla="*/ 8443 w 10000"/>
                <a:gd name="connsiteY166" fmla="*/ 4242 h 10000"/>
                <a:gd name="connsiteX167" fmla="*/ 8451 w 10000"/>
                <a:gd name="connsiteY167" fmla="*/ 4242 h 10000"/>
                <a:gd name="connsiteX168" fmla="*/ 8451 w 10000"/>
                <a:gd name="connsiteY168" fmla="*/ 4242 h 10000"/>
                <a:gd name="connsiteX169" fmla="*/ 8836 w 10000"/>
                <a:gd name="connsiteY169" fmla="*/ 4545 h 10000"/>
                <a:gd name="connsiteX170" fmla="*/ 8976 w 10000"/>
                <a:gd name="connsiteY170" fmla="*/ 4646 h 10000"/>
                <a:gd name="connsiteX171" fmla="*/ 9099 w 10000"/>
                <a:gd name="connsiteY171" fmla="*/ 4722 h 10000"/>
                <a:gd name="connsiteX172" fmla="*/ 9204 w 10000"/>
                <a:gd name="connsiteY172" fmla="*/ 4785 h 10000"/>
                <a:gd name="connsiteX173" fmla="*/ 9300 w 10000"/>
                <a:gd name="connsiteY173" fmla="*/ 4823 h 10000"/>
                <a:gd name="connsiteX174" fmla="*/ 9388 w 10000"/>
                <a:gd name="connsiteY174" fmla="*/ 4848 h 10000"/>
                <a:gd name="connsiteX175" fmla="*/ 9466 w 10000"/>
                <a:gd name="connsiteY175" fmla="*/ 4848 h 10000"/>
                <a:gd name="connsiteX176" fmla="*/ 9466 w 10000"/>
                <a:gd name="connsiteY176" fmla="*/ 4848 h 10000"/>
                <a:gd name="connsiteX177" fmla="*/ 9484 w 10000"/>
                <a:gd name="connsiteY177" fmla="*/ 4848 h 10000"/>
                <a:gd name="connsiteX178" fmla="*/ 9484 w 10000"/>
                <a:gd name="connsiteY178" fmla="*/ 4848 h 10000"/>
                <a:gd name="connsiteX179" fmla="*/ 9484 w 10000"/>
                <a:gd name="connsiteY179" fmla="*/ 4848 h 10000"/>
                <a:gd name="connsiteX180" fmla="*/ 9484 w 10000"/>
                <a:gd name="connsiteY180" fmla="*/ 4848 h 10000"/>
                <a:gd name="connsiteX181" fmla="*/ 9580 w 10000"/>
                <a:gd name="connsiteY181" fmla="*/ 4836 h 10000"/>
                <a:gd name="connsiteX182" fmla="*/ 9668 w 10000"/>
                <a:gd name="connsiteY182" fmla="*/ 4798 h 10000"/>
                <a:gd name="connsiteX183" fmla="*/ 9738 w 10000"/>
                <a:gd name="connsiteY183" fmla="*/ 4747 h 10000"/>
                <a:gd name="connsiteX184" fmla="*/ 9799 w 10000"/>
                <a:gd name="connsiteY184" fmla="*/ 4659 h 10000"/>
                <a:gd name="connsiteX185" fmla="*/ 9799 w 10000"/>
                <a:gd name="connsiteY185" fmla="*/ 4659 h 10000"/>
                <a:gd name="connsiteX186" fmla="*/ 9799 w 10000"/>
                <a:gd name="connsiteY186" fmla="*/ 4659 h 10000"/>
                <a:gd name="connsiteX187" fmla="*/ 9799 w 10000"/>
                <a:gd name="connsiteY187" fmla="*/ 4659 h 10000"/>
                <a:gd name="connsiteX188" fmla="*/ 9799 w 10000"/>
                <a:gd name="connsiteY188" fmla="*/ 4659 h 10000"/>
                <a:gd name="connsiteX189" fmla="*/ 9799 w 10000"/>
                <a:gd name="connsiteY189" fmla="*/ 4659 h 10000"/>
                <a:gd name="connsiteX190" fmla="*/ 9816 w 10000"/>
                <a:gd name="connsiteY190" fmla="*/ 4659 h 10000"/>
                <a:gd name="connsiteX191" fmla="*/ 9816 w 10000"/>
                <a:gd name="connsiteY191" fmla="*/ 4659 h 10000"/>
                <a:gd name="connsiteX192" fmla="*/ 9816 w 10000"/>
                <a:gd name="connsiteY192" fmla="*/ 4659 h 10000"/>
                <a:gd name="connsiteX193" fmla="*/ 9816 w 10000"/>
                <a:gd name="connsiteY193" fmla="*/ 4659 h 10000"/>
                <a:gd name="connsiteX194" fmla="*/ 9816 w 10000"/>
                <a:gd name="connsiteY194" fmla="*/ 4646 h 10000"/>
                <a:gd name="connsiteX195" fmla="*/ 9816 w 10000"/>
                <a:gd name="connsiteY195" fmla="*/ 4646 h 10000"/>
                <a:gd name="connsiteX196" fmla="*/ 9816 w 10000"/>
                <a:gd name="connsiteY196" fmla="*/ 4646 h 10000"/>
                <a:gd name="connsiteX197" fmla="*/ 9816 w 10000"/>
                <a:gd name="connsiteY197" fmla="*/ 4646 h 10000"/>
                <a:gd name="connsiteX198" fmla="*/ 9816 w 10000"/>
                <a:gd name="connsiteY198" fmla="*/ 4646 h 10000"/>
                <a:gd name="connsiteX199" fmla="*/ 9816 w 10000"/>
                <a:gd name="connsiteY199" fmla="*/ 4646 h 10000"/>
                <a:gd name="connsiteX200" fmla="*/ 9816 w 10000"/>
                <a:gd name="connsiteY200" fmla="*/ 4646 h 10000"/>
                <a:gd name="connsiteX201" fmla="*/ 9816 w 10000"/>
                <a:gd name="connsiteY201" fmla="*/ 4646 h 10000"/>
                <a:gd name="connsiteX202" fmla="*/ 9816 w 10000"/>
                <a:gd name="connsiteY202" fmla="*/ 4646 h 10000"/>
                <a:gd name="connsiteX203" fmla="*/ 9816 w 10000"/>
                <a:gd name="connsiteY203" fmla="*/ 4646 h 10000"/>
                <a:gd name="connsiteX204" fmla="*/ 9843 w 10000"/>
                <a:gd name="connsiteY204" fmla="*/ 4583 h 10000"/>
                <a:gd name="connsiteX205" fmla="*/ 9886 w 10000"/>
                <a:gd name="connsiteY205" fmla="*/ 4495 h 10000"/>
                <a:gd name="connsiteX206" fmla="*/ 9921 w 10000"/>
                <a:gd name="connsiteY206" fmla="*/ 4369 h 10000"/>
                <a:gd name="connsiteX207" fmla="*/ 9948 w 10000"/>
                <a:gd name="connsiteY207" fmla="*/ 4217 h 10000"/>
                <a:gd name="connsiteX208" fmla="*/ 9983 w 10000"/>
                <a:gd name="connsiteY208" fmla="*/ 4040 h 10000"/>
                <a:gd name="connsiteX209" fmla="*/ 10000 w 10000"/>
                <a:gd name="connsiteY209" fmla="*/ 3851 h 10000"/>
                <a:gd name="connsiteX210" fmla="*/ 10000 w 10000"/>
                <a:gd name="connsiteY210" fmla="*/ 3649 h 10000"/>
                <a:gd name="connsiteX211" fmla="*/ 10000 w 10000"/>
                <a:gd name="connsiteY211" fmla="*/ 3460 h 10000"/>
                <a:gd name="connsiteX212" fmla="*/ 9983 w 10000"/>
                <a:gd name="connsiteY212" fmla="*/ 3258 h 10000"/>
                <a:gd name="connsiteX213" fmla="*/ 9939 w 10000"/>
                <a:gd name="connsiteY213" fmla="*/ 3068 h 10000"/>
                <a:gd name="connsiteX214" fmla="*/ 9886 w 10000"/>
                <a:gd name="connsiteY214" fmla="*/ 2904 h 10000"/>
                <a:gd name="connsiteX215" fmla="*/ 9843 w 10000"/>
                <a:gd name="connsiteY215" fmla="*/ 2816 h 10000"/>
                <a:gd name="connsiteX216" fmla="*/ 9799 w 10000"/>
                <a:gd name="connsiteY216" fmla="*/ 2753 h 10000"/>
                <a:gd name="connsiteX217" fmla="*/ 9755 w 10000"/>
                <a:gd name="connsiteY217" fmla="*/ 2677 h 10000"/>
                <a:gd name="connsiteX218" fmla="*/ 9694 w 10000"/>
                <a:gd name="connsiteY218" fmla="*/ 2614 h 10000"/>
                <a:gd name="connsiteX219" fmla="*/ 9633 w 10000"/>
                <a:gd name="connsiteY219" fmla="*/ 2551 h 10000"/>
                <a:gd name="connsiteX220" fmla="*/ 9571 w 10000"/>
                <a:gd name="connsiteY220" fmla="*/ 2500 h 10000"/>
                <a:gd name="connsiteX221" fmla="*/ 9484 w 10000"/>
                <a:gd name="connsiteY221" fmla="*/ 2475 h 10000"/>
                <a:gd name="connsiteX222" fmla="*/ 9396 w 10000"/>
                <a:gd name="connsiteY222" fmla="*/ 2449 h 10000"/>
                <a:gd name="connsiteX223" fmla="*/ 9300 w 10000"/>
                <a:gd name="connsiteY223" fmla="*/ 2424 h 10000"/>
                <a:gd name="connsiteX224" fmla="*/ 9195 w 10000"/>
                <a:gd name="connsiteY224" fmla="*/ 2424 h 10000"/>
                <a:gd name="connsiteX225" fmla="*/ 9195 w 10000"/>
                <a:gd name="connsiteY225" fmla="*/ 2424 h 10000"/>
                <a:gd name="connsiteX226" fmla="*/ 9195 w 10000"/>
                <a:gd name="connsiteY226" fmla="*/ 2424 h 10000"/>
                <a:gd name="connsiteX227" fmla="*/ 9195 w 10000"/>
                <a:gd name="connsiteY227" fmla="*/ 2424 h 10000"/>
                <a:gd name="connsiteX228" fmla="*/ 9195 w 10000"/>
                <a:gd name="connsiteY228" fmla="*/ 2424 h 10000"/>
                <a:gd name="connsiteX229" fmla="*/ 9195 w 10000"/>
                <a:gd name="connsiteY229" fmla="*/ 2424 h 10000"/>
                <a:gd name="connsiteX230" fmla="*/ 9081 w 10000"/>
                <a:gd name="connsiteY230" fmla="*/ 2424 h 10000"/>
                <a:gd name="connsiteX231" fmla="*/ 8941 w 10000"/>
                <a:gd name="connsiteY231" fmla="*/ 2462 h 10000"/>
                <a:gd name="connsiteX232" fmla="*/ 8801 w 10000"/>
                <a:gd name="connsiteY232" fmla="*/ 2487 h 10000"/>
                <a:gd name="connsiteX233" fmla="*/ 8644 w 10000"/>
                <a:gd name="connsiteY233" fmla="*/ 2551 h 10000"/>
                <a:gd name="connsiteX234" fmla="*/ 8644 w 10000"/>
                <a:gd name="connsiteY234" fmla="*/ 2551 h 10000"/>
                <a:gd name="connsiteX235" fmla="*/ 8635 w 10000"/>
                <a:gd name="connsiteY235" fmla="*/ 2551 h 10000"/>
                <a:gd name="connsiteX236" fmla="*/ 8635 w 10000"/>
                <a:gd name="connsiteY236" fmla="*/ 2551 h 10000"/>
                <a:gd name="connsiteX237" fmla="*/ 8626 w 10000"/>
                <a:gd name="connsiteY237" fmla="*/ 2551 h 10000"/>
                <a:gd name="connsiteX238" fmla="*/ 8626 w 10000"/>
                <a:gd name="connsiteY238" fmla="*/ 2551 h 10000"/>
                <a:gd name="connsiteX239" fmla="*/ 8443 w 10000"/>
                <a:gd name="connsiteY239" fmla="*/ 2614 h 10000"/>
                <a:gd name="connsiteX240" fmla="*/ 8276 w 10000"/>
                <a:gd name="connsiteY240" fmla="*/ 2664 h 10000"/>
                <a:gd name="connsiteX241" fmla="*/ 8110 w 10000"/>
                <a:gd name="connsiteY241" fmla="*/ 2689 h 10000"/>
                <a:gd name="connsiteX242" fmla="*/ 7979 w 10000"/>
                <a:gd name="connsiteY242" fmla="*/ 2689 h 10000"/>
                <a:gd name="connsiteX243" fmla="*/ 7979 w 10000"/>
                <a:gd name="connsiteY243" fmla="*/ 2689 h 10000"/>
                <a:gd name="connsiteX244" fmla="*/ 7979 w 10000"/>
                <a:gd name="connsiteY244" fmla="*/ 2689 h 10000"/>
                <a:gd name="connsiteX245" fmla="*/ 7979 w 10000"/>
                <a:gd name="connsiteY245" fmla="*/ 2689 h 10000"/>
                <a:gd name="connsiteX246" fmla="*/ 7979 w 10000"/>
                <a:gd name="connsiteY246" fmla="*/ 2689 h 10000"/>
                <a:gd name="connsiteX247" fmla="*/ 7979 w 10000"/>
                <a:gd name="connsiteY247" fmla="*/ 2689 h 10000"/>
                <a:gd name="connsiteX248" fmla="*/ 7979 w 10000"/>
                <a:gd name="connsiteY248" fmla="*/ 2689 h 10000"/>
                <a:gd name="connsiteX249" fmla="*/ 7979 w 10000"/>
                <a:gd name="connsiteY249" fmla="*/ 2689 h 10000"/>
                <a:gd name="connsiteX250" fmla="*/ 7848 w 10000"/>
                <a:gd name="connsiteY250" fmla="*/ 2689 h 10000"/>
                <a:gd name="connsiteX251" fmla="*/ 7743 w 10000"/>
                <a:gd name="connsiteY251" fmla="*/ 2677 h 10000"/>
                <a:gd name="connsiteX252" fmla="*/ 7638 w 10000"/>
                <a:gd name="connsiteY252" fmla="*/ 2626 h 10000"/>
                <a:gd name="connsiteX253" fmla="*/ 7542 w 10000"/>
                <a:gd name="connsiteY253" fmla="*/ 2601 h 10000"/>
                <a:gd name="connsiteX254" fmla="*/ 7454 w 10000"/>
                <a:gd name="connsiteY254" fmla="*/ 2538 h 10000"/>
                <a:gd name="connsiteX255" fmla="*/ 7375 w 10000"/>
                <a:gd name="connsiteY255" fmla="*/ 2475 h 10000"/>
                <a:gd name="connsiteX256" fmla="*/ 7297 w 10000"/>
                <a:gd name="connsiteY256" fmla="*/ 2399 h 10000"/>
                <a:gd name="connsiteX257" fmla="*/ 7235 w 10000"/>
                <a:gd name="connsiteY257" fmla="*/ 2323 h 10000"/>
                <a:gd name="connsiteX258" fmla="*/ 7174 w 10000"/>
                <a:gd name="connsiteY258" fmla="*/ 2235 h 10000"/>
                <a:gd name="connsiteX259" fmla="*/ 7113 w 10000"/>
                <a:gd name="connsiteY259" fmla="*/ 2134 h 10000"/>
                <a:gd name="connsiteX260" fmla="*/ 7008 w 10000"/>
                <a:gd name="connsiteY260" fmla="*/ 1944 h 10000"/>
                <a:gd name="connsiteX261" fmla="*/ 6929 w 10000"/>
                <a:gd name="connsiteY261" fmla="*/ 1730 h 10000"/>
                <a:gd name="connsiteX262" fmla="*/ 6850 w 10000"/>
                <a:gd name="connsiteY262" fmla="*/ 1515 h 10000"/>
                <a:gd name="connsiteX263" fmla="*/ 6850 w 10000"/>
                <a:gd name="connsiteY263" fmla="*/ 1515 h 10000"/>
                <a:gd name="connsiteX264" fmla="*/ 6842 w 10000"/>
                <a:gd name="connsiteY264" fmla="*/ 1490 h 10000"/>
                <a:gd name="connsiteX265" fmla="*/ 6842 w 10000"/>
                <a:gd name="connsiteY265" fmla="*/ 1490 h 10000"/>
                <a:gd name="connsiteX266" fmla="*/ 6842 w 10000"/>
                <a:gd name="connsiteY266" fmla="*/ 1477 h 10000"/>
                <a:gd name="connsiteX267" fmla="*/ 6842 w 10000"/>
                <a:gd name="connsiteY267" fmla="*/ 1477 h 10000"/>
                <a:gd name="connsiteX268" fmla="*/ 6842 w 10000"/>
                <a:gd name="connsiteY268" fmla="*/ 1477 h 10000"/>
                <a:gd name="connsiteX269" fmla="*/ 6798 w 10000"/>
                <a:gd name="connsiteY269" fmla="*/ 1338 h 10000"/>
                <a:gd name="connsiteX270" fmla="*/ 6780 w 10000"/>
                <a:gd name="connsiteY270" fmla="*/ 1162 h 10000"/>
                <a:gd name="connsiteX271" fmla="*/ 6754 w 10000"/>
                <a:gd name="connsiteY271" fmla="*/ 947 h 10000"/>
                <a:gd name="connsiteX272" fmla="*/ 6754 w 10000"/>
                <a:gd name="connsiteY272" fmla="*/ 720 h 10000"/>
                <a:gd name="connsiteX273" fmla="*/ 6754 w 10000"/>
                <a:gd name="connsiteY273" fmla="*/ 720 h 10000"/>
                <a:gd name="connsiteX274" fmla="*/ 6763 w 10000"/>
                <a:gd name="connsiteY274" fmla="*/ 366 h 10000"/>
                <a:gd name="connsiteX275" fmla="*/ 6789 w 10000"/>
                <a:gd name="connsiteY275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156 w 10000"/>
                <a:gd name="connsiteY84" fmla="*/ 7551 h 10000"/>
                <a:gd name="connsiteX85" fmla="*/ 4156 w 10000"/>
                <a:gd name="connsiteY85" fmla="*/ 7563 h 10000"/>
                <a:gd name="connsiteX86" fmla="*/ 4156 w 10000"/>
                <a:gd name="connsiteY86" fmla="*/ 7563 h 10000"/>
                <a:gd name="connsiteX87" fmla="*/ 4156 w 10000"/>
                <a:gd name="connsiteY87" fmla="*/ 7563 h 10000"/>
                <a:gd name="connsiteX88" fmla="*/ 4156 w 10000"/>
                <a:gd name="connsiteY88" fmla="*/ 7563 h 10000"/>
                <a:gd name="connsiteX89" fmla="*/ 4156 w 10000"/>
                <a:gd name="connsiteY89" fmla="*/ 7576 h 10000"/>
                <a:gd name="connsiteX90" fmla="*/ 4156 w 10000"/>
                <a:gd name="connsiteY90" fmla="*/ 7576 h 10000"/>
                <a:gd name="connsiteX91" fmla="*/ 4156 w 10000"/>
                <a:gd name="connsiteY91" fmla="*/ 7576 h 10000"/>
                <a:gd name="connsiteX92" fmla="*/ 4156 w 10000"/>
                <a:gd name="connsiteY92" fmla="*/ 7576 h 10000"/>
                <a:gd name="connsiteX93" fmla="*/ 4156 w 10000"/>
                <a:gd name="connsiteY93" fmla="*/ 7588 h 10000"/>
                <a:gd name="connsiteX94" fmla="*/ 4156 w 10000"/>
                <a:gd name="connsiteY94" fmla="*/ 7588 h 10000"/>
                <a:gd name="connsiteX95" fmla="*/ 4103 w 10000"/>
                <a:gd name="connsiteY95" fmla="*/ 7803 h 10000"/>
                <a:gd name="connsiteX96" fmla="*/ 4068 w 10000"/>
                <a:gd name="connsiteY96" fmla="*/ 8005 h 10000"/>
                <a:gd name="connsiteX97" fmla="*/ 4051 w 10000"/>
                <a:gd name="connsiteY97" fmla="*/ 8207 h 10000"/>
                <a:gd name="connsiteX98" fmla="*/ 4024 w 10000"/>
                <a:gd name="connsiteY98" fmla="*/ 8422 h 10000"/>
                <a:gd name="connsiteX99" fmla="*/ 4016 w 10000"/>
                <a:gd name="connsiteY99" fmla="*/ 8611 h 10000"/>
                <a:gd name="connsiteX100" fmla="*/ 4016 w 10000"/>
                <a:gd name="connsiteY100" fmla="*/ 8813 h 10000"/>
                <a:gd name="connsiteX101" fmla="*/ 4024 w 10000"/>
                <a:gd name="connsiteY101" fmla="*/ 9003 h 10000"/>
                <a:gd name="connsiteX102" fmla="*/ 4051 w 10000"/>
                <a:gd name="connsiteY102" fmla="*/ 9179 h 10000"/>
                <a:gd name="connsiteX103" fmla="*/ 4086 w 10000"/>
                <a:gd name="connsiteY103" fmla="*/ 9356 h 10000"/>
                <a:gd name="connsiteX104" fmla="*/ 4121 w 10000"/>
                <a:gd name="connsiteY104" fmla="*/ 9508 h 10000"/>
                <a:gd name="connsiteX105" fmla="*/ 4191 w 10000"/>
                <a:gd name="connsiteY105" fmla="*/ 9646 h 10000"/>
                <a:gd name="connsiteX106" fmla="*/ 4269 w 10000"/>
                <a:gd name="connsiteY106" fmla="*/ 9760 h 10000"/>
                <a:gd name="connsiteX107" fmla="*/ 4366 w 10000"/>
                <a:gd name="connsiteY107" fmla="*/ 9861 h 10000"/>
                <a:gd name="connsiteX108" fmla="*/ 4471 w 10000"/>
                <a:gd name="connsiteY108" fmla="*/ 9937 h 10000"/>
                <a:gd name="connsiteX109" fmla="*/ 4611 w 10000"/>
                <a:gd name="connsiteY109" fmla="*/ 9975 h 10000"/>
                <a:gd name="connsiteX110" fmla="*/ 4759 w 10000"/>
                <a:gd name="connsiteY110" fmla="*/ 10000 h 10000"/>
                <a:gd name="connsiteX111" fmla="*/ 4759 w 10000"/>
                <a:gd name="connsiteY111" fmla="*/ 10000 h 10000"/>
                <a:gd name="connsiteX112" fmla="*/ 4759 w 10000"/>
                <a:gd name="connsiteY112" fmla="*/ 10000 h 10000"/>
                <a:gd name="connsiteX113" fmla="*/ 4759 w 10000"/>
                <a:gd name="connsiteY113" fmla="*/ 10000 h 10000"/>
                <a:gd name="connsiteX114" fmla="*/ 4759 w 10000"/>
                <a:gd name="connsiteY114" fmla="*/ 10000 h 10000"/>
                <a:gd name="connsiteX115" fmla="*/ 4821 w 10000"/>
                <a:gd name="connsiteY115" fmla="*/ 10000 h 10000"/>
                <a:gd name="connsiteX116" fmla="*/ 4821 w 10000"/>
                <a:gd name="connsiteY116" fmla="*/ 10000 h 10000"/>
                <a:gd name="connsiteX117" fmla="*/ 5136 w 10000"/>
                <a:gd name="connsiteY117" fmla="*/ 9962 h 10000"/>
                <a:gd name="connsiteX118" fmla="*/ 5468 w 10000"/>
                <a:gd name="connsiteY118" fmla="*/ 9924 h 10000"/>
                <a:gd name="connsiteX119" fmla="*/ 6203 w 10000"/>
                <a:gd name="connsiteY119" fmla="*/ 9798 h 10000"/>
                <a:gd name="connsiteX120" fmla="*/ 6982 w 10000"/>
                <a:gd name="connsiteY120" fmla="*/ 9672 h 10000"/>
                <a:gd name="connsiteX121" fmla="*/ 7358 w 10000"/>
                <a:gd name="connsiteY121" fmla="*/ 9621 h 10000"/>
                <a:gd name="connsiteX122" fmla="*/ 7734 w 10000"/>
                <a:gd name="connsiteY122" fmla="*/ 9583 h 10000"/>
                <a:gd name="connsiteX123" fmla="*/ 7734 w 10000"/>
                <a:gd name="connsiteY123" fmla="*/ 9583 h 10000"/>
                <a:gd name="connsiteX124" fmla="*/ 7725 w 10000"/>
                <a:gd name="connsiteY124" fmla="*/ 9508 h 10000"/>
                <a:gd name="connsiteX125" fmla="*/ 7725 w 10000"/>
                <a:gd name="connsiteY125" fmla="*/ 9508 h 10000"/>
                <a:gd name="connsiteX126" fmla="*/ 7725 w 10000"/>
                <a:gd name="connsiteY126" fmla="*/ 9508 h 10000"/>
                <a:gd name="connsiteX127" fmla="*/ 7725 w 10000"/>
                <a:gd name="connsiteY127" fmla="*/ 9508 h 10000"/>
                <a:gd name="connsiteX128" fmla="*/ 7725 w 10000"/>
                <a:gd name="connsiteY128" fmla="*/ 9508 h 10000"/>
                <a:gd name="connsiteX129" fmla="*/ 7699 w 10000"/>
                <a:gd name="connsiteY129" fmla="*/ 9407 h 10000"/>
                <a:gd name="connsiteX130" fmla="*/ 7699 w 10000"/>
                <a:gd name="connsiteY130" fmla="*/ 9407 h 10000"/>
                <a:gd name="connsiteX131" fmla="*/ 7699 w 10000"/>
                <a:gd name="connsiteY131" fmla="*/ 9381 h 10000"/>
                <a:gd name="connsiteX132" fmla="*/ 7699 w 10000"/>
                <a:gd name="connsiteY132" fmla="*/ 9381 h 10000"/>
                <a:gd name="connsiteX133" fmla="*/ 7577 w 10000"/>
                <a:gd name="connsiteY133" fmla="*/ 8649 h 10000"/>
                <a:gd name="connsiteX134" fmla="*/ 7463 w 10000"/>
                <a:gd name="connsiteY134" fmla="*/ 7967 h 10000"/>
                <a:gd name="connsiteX135" fmla="*/ 7393 w 10000"/>
                <a:gd name="connsiteY135" fmla="*/ 7361 h 10000"/>
                <a:gd name="connsiteX136" fmla="*/ 7332 w 10000"/>
                <a:gd name="connsiteY136" fmla="*/ 6806 h 10000"/>
                <a:gd name="connsiteX137" fmla="*/ 7288 w 10000"/>
                <a:gd name="connsiteY137" fmla="*/ 6313 h 10000"/>
                <a:gd name="connsiteX138" fmla="*/ 7262 w 10000"/>
                <a:gd name="connsiteY138" fmla="*/ 5871 h 10000"/>
                <a:gd name="connsiteX139" fmla="*/ 7253 w 10000"/>
                <a:gd name="connsiteY139" fmla="*/ 5480 h 10000"/>
                <a:gd name="connsiteX140" fmla="*/ 7279 w 10000"/>
                <a:gd name="connsiteY140" fmla="*/ 5139 h 10000"/>
                <a:gd name="connsiteX141" fmla="*/ 7297 w 10000"/>
                <a:gd name="connsiteY141" fmla="*/ 4836 h 10000"/>
                <a:gd name="connsiteX142" fmla="*/ 7340 w 10000"/>
                <a:gd name="connsiteY142" fmla="*/ 4583 h 10000"/>
                <a:gd name="connsiteX143" fmla="*/ 7402 w 10000"/>
                <a:gd name="connsiteY143" fmla="*/ 4394 h 10000"/>
                <a:gd name="connsiteX144" fmla="*/ 7437 w 10000"/>
                <a:gd name="connsiteY144" fmla="*/ 4293 h 10000"/>
                <a:gd name="connsiteX145" fmla="*/ 7463 w 10000"/>
                <a:gd name="connsiteY145" fmla="*/ 4217 h 10000"/>
                <a:gd name="connsiteX146" fmla="*/ 7507 w 10000"/>
                <a:gd name="connsiteY146" fmla="*/ 4154 h 10000"/>
                <a:gd name="connsiteX147" fmla="*/ 7550 w 10000"/>
                <a:gd name="connsiteY147" fmla="*/ 4104 h 10000"/>
                <a:gd name="connsiteX148" fmla="*/ 7594 w 10000"/>
                <a:gd name="connsiteY148" fmla="*/ 4053 h 10000"/>
                <a:gd name="connsiteX149" fmla="*/ 7647 w 10000"/>
                <a:gd name="connsiteY149" fmla="*/ 4003 h 10000"/>
                <a:gd name="connsiteX150" fmla="*/ 7699 w 10000"/>
                <a:gd name="connsiteY150" fmla="*/ 3990 h 10000"/>
                <a:gd name="connsiteX151" fmla="*/ 7752 w 10000"/>
                <a:gd name="connsiteY151" fmla="*/ 3965 h 10000"/>
                <a:gd name="connsiteX152" fmla="*/ 7857 w 10000"/>
                <a:gd name="connsiteY152" fmla="*/ 3939 h 10000"/>
                <a:gd name="connsiteX153" fmla="*/ 7857 w 10000"/>
                <a:gd name="connsiteY153" fmla="*/ 3939 h 10000"/>
                <a:gd name="connsiteX154" fmla="*/ 7857 w 10000"/>
                <a:gd name="connsiteY154" fmla="*/ 3939 h 10000"/>
                <a:gd name="connsiteX155" fmla="*/ 7857 w 10000"/>
                <a:gd name="connsiteY155" fmla="*/ 3939 h 10000"/>
                <a:gd name="connsiteX156" fmla="*/ 7857 w 10000"/>
                <a:gd name="connsiteY156" fmla="*/ 3939 h 10000"/>
                <a:gd name="connsiteX157" fmla="*/ 7857 w 10000"/>
                <a:gd name="connsiteY157" fmla="*/ 3939 h 10000"/>
                <a:gd name="connsiteX158" fmla="*/ 7857 w 10000"/>
                <a:gd name="connsiteY158" fmla="*/ 3939 h 10000"/>
                <a:gd name="connsiteX159" fmla="*/ 7857 w 10000"/>
                <a:gd name="connsiteY159" fmla="*/ 3939 h 10000"/>
                <a:gd name="connsiteX160" fmla="*/ 7927 w 10000"/>
                <a:gd name="connsiteY160" fmla="*/ 3939 h 10000"/>
                <a:gd name="connsiteX161" fmla="*/ 7997 w 10000"/>
                <a:gd name="connsiteY161" fmla="*/ 3965 h 10000"/>
                <a:gd name="connsiteX162" fmla="*/ 8136 w 10000"/>
                <a:gd name="connsiteY162" fmla="*/ 4028 h 10000"/>
                <a:gd name="connsiteX163" fmla="*/ 8294 w 10000"/>
                <a:gd name="connsiteY163" fmla="*/ 4116 h 10000"/>
                <a:gd name="connsiteX164" fmla="*/ 8443 w 10000"/>
                <a:gd name="connsiteY164" fmla="*/ 4242 h 10000"/>
                <a:gd name="connsiteX165" fmla="*/ 8443 w 10000"/>
                <a:gd name="connsiteY165" fmla="*/ 4242 h 10000"/>
                <a:gd name="connsiteX166" fmla="*/ 8451 w 10000"/>
                <a:gd name="connsiteY166" fmla="*/ 4242 h 10000"/>
                <a:gd name="connsiteX167" fmla="*/ 8451 w 10000"/>
                <a:gd name="connsiteY167" fmla="*/ 4242 h 10000"/>
                <a:gd name="connsiteX168" fmla="*/ 8836 w 10000"/>
                <a:gd name="connsiteY168" fmla="*/ 4545 h 10000"/>
                <a:gd name="connsiteX169" fmla="*/ 8976 w 10000"/>
                <a:gd name="connsiteY169" fmla="*/ 4646 h 10000"/>
                <a:gd name="connsiteX170" fmla="*/ 9099 w 10000"/>
                <a:gd name="connsiteY170" fmla="*/ 4722 h 10000"/>
                <a:gd name="connsiteX171" fmla="*/ 9204 w 10000"/>
                <a:gd name="connsiteY171" fmla="*/ 4785 h 10000"/>
                <a:gd name="connsiteX172" fmla="*/ 9300 w 10000"/>
                <a:gd name="connsiteY172" fmla="*/ 4823 h 10000"/>
                <a:gd name="connsiteX173" fmla="*/ 9388 w 10000"/>
                <a:gd name="connsiteY173" fmla="*/ 4848 h 10000"/>
                <a:gd name="connsiteX174" fmla="*/ 9466 w 10000"/>
                <a:gd name="connsiteY174" fmla="*/ 4848 h 10000"/>
                <a:gd name="connsiteX175" fmla="*/ 9466 w 10000"/>
                <a:gd name="connsiteY175" fmla="*/ 4848 h 10000"/>
                <a:gd name="connsiteX176" fmla="*/ 9484 w 10000"/>
                <a:gd name="connsiteY176" fmla="*/ 4848 h 10000"/>
                <a:gd name="connsiteX177" fmla="*/ 9484 w 10000"/>
                <a:gd name="connsiteY177" fmla="*/ 4848 h 10000"/>
                <a:gd name="connsiteX178" fmla="*/ 9484 w 10000"/>
                <a:gd name="connsiteY178" fmla="*/ 4848 h 10000"/>
                <a:gd name="connsiteX179" fmla="*/ 9484 w 10000"/>
                <a:gd name="connsiteY179" fmla="*/ 4848 h 10000"/>
                <a:gd name="connsiteX180" fmla="*/ 9580 w 10000"/>
                <a:gd name="connsiteY180" fmla="*/ 4836 h 10000"/>
                <a:gd name="connsiteX181" fmla="*/ 9668 w 10000"/>
                <a:gd name="connsiteY181" fmla="*/ 4798 h 10000"/>
                <a:gd name="connsiteX182" fmla="*/ 9738 w 10000"/>
                <a:gd name="connsiteY182" fmla="*/ 4747 h 10000"/>
                <a:gd name="connsiteX183" fmla="*/ 9799 w 10000"/>
                <a:gd name="connsiteY183" fmla="*/ 4659 h 10000"/>
                <a:gd name="connsiteX184" fmla="*/ 9799 w 10000"/>
                <a:gd name="connsiteY184" fmla="*/ 4659 h 10000"/>
                <a:gd name="connsiteX185" fmla="*/ 9799 w 10000"/>
                <a:gd name="connsiteY185" fmla="*/ 4659 h 10000"/>
                <a:gd name="connsiteX186" fmla="*/ 9799 w 10000"/>
                <a:gd name="connsiteY186" fmla="*/ 4659 h 10000"/>
                <a:gd name="connsiteX187" fmla="*/ 9799 w 10000"/>
                <a:gd name="connsiteY187" fmla="*/ 4659 h 10000"/>
                <a:gd name="connsiteX188" fmla="*/ 9799 w 10000"/>
                <a:gd name="connsiteY188" fmla="*/ 4659 h 10000"/>
                <a:gd name="connsiteX189" fmla="*/ 9816 w 10000"/>
                <a:gd name="connsiteY189" fmla="*/ 4659 h 10000"/>
                <a:gd name="connsiteX190" fmla="*/ 9816 w 10000"/>
                <a:gd name="connsiteY190" fmla="*/ 4659 h 10000"/>
                <a:gd name="connsiteX191" fmla="*/ 9816 w 10000"/>
                <a:gd name="connsiteY191" fmla="*/ 4659 h 10000"/>
                <a:gd name="connsiteX192" fmla="*/ 9816 w 10000"/>
                <a:gd name="connsiteY192" fmla="*/ 4659 h 10000"/>
                <a:gd name="connsiteX193" fmla="*/ 9816 w 10000"/>
                <a:gd name="connsiteY193" fmla="*/ 4646 h 10000"/>
                <a:gd name="connsiteX194" fmla="*/ 9816 w 10000"/>
                <a:gd name="connsiteY194" fmla="*/ 4646 h 10000"/>
                <a:gd name="connsiteX195" fmla="*/ 9816 w 10000"/>
                <a:gd name="connsiteY195" fmla="*/ 4646 h 10000"/>
                <a:gd name="connsiteX196" fmla="*/ 9816 w 10000"/>
                <a:gd name="connsiteY196" fmla="*/ 4646 h 10000"/>
                <a:gd name="connsiteX197" fmla="*/ 9816 w 10000"/>
                <a:gd name="connsiteY197" fmla="*/ 4646 h 10000"/>
                <a:gd name="connsiteX198" fmla="*/ 9816 w 10000"/>
                <a:gd name="connsiteY198" fmla="*/ 4646 h 10000"/>
                <a:gd name="connsiteX199" fmla="*/ 9816 w 10000"/>
                <a:gd name="connsiteY199" fmla="*/ 4646 h 10000"/>
                <a:gd name="connsiteX200" fmla="*/ 9816 w 10000"/>
                <a:gd name="connsiteY200" fmla="*/ 4646 h 10000"/>
                <a:gd name="connsiteX201" fmla="*/ 9816 w 10000"/>
                <a:gd name="connsiteY201" fmla="*/ 4646 h 10000"/>
                <a:gd name="connsiteX202" fmla="*/ 9816 w 10000"/>
                <a:gd name="connsiteY202" fmla="*/ 4646 h 10000"/>
                <a:gd name="connsiteX203" fmla="*/ 9843 w 10000"/>
                <a:gd name="connsiteY203" fmla="*/ 4583 h 10000"/>
                <a:gd name="connsiteX204" fmla="*/ 9886 w 10000"/>
                <a:gd name="connsiteY204" fmla="*/ 4495 h 10000"/>
                <a:gd name="connsiteX205" fmla="*/ 9921 w 10000"/>
                <a:gd name="connsiteY205" fmla="*/ 4369 h 10000"/>
                <a:gd name="connsiteX206" fmla="*/ 9948 w 10000"/>
                <a:gd name="connsiteY206" fmla="*/ 4217 h 10000"/>
                <a:gd name="connsiteX207" fmla="*/ 9983 w 10000"/>
                <a:gd name="connsiteY207" fmla="*/ 4040 h 10000"/>
                <a:gd name="connsiteX208" fmla="*/ 10000 w 10000"/>
                <a:gd name="connsiteY208" fmla="*/ 3851 h 10000"/>
                <a:gd name="connsiteX209" fmla="*/ 10000 w 10000"/>
                <a:gd name="connsiteY209" fmla="*/ 3649 h 10000"/>
                <a:gd name="connsiteX210" fmla="*/ 10000 w 10000"/>
                <a:gd name="connsiteY210" fmla="*/ 3460 h 10000"/>
                <a:gd name="connsiteX211" fmla="*/ 9983 w 10000"/>
                <a:gd name="connsiteY211" fmla="*/ 3258 h 10000"/>
                <a:gd name="connsiteX212" fmla="*/ 9939 w 10000"/>
                <a:gd name="connsiteY212" fmla="*/ 3068 h 10000"/>
                <a:gd name="connsiteX213" fmla="*/ 9886 w 10000"/>
                <a:gd name="connsiteY213" fmla="*/ 2904 h 10000"/>
                <a:gd name="connsiteX214" fmla="*/ 9843 w 10000"/>
                <a:gd name="connsiteY214" fmla="*/ 2816 h 10000"/>
                <a:gd name="connsiteX215" fmla="*/ 9799 w 10000"/>
                <a:gd name="connsiteY215" fmla="*/ 2753 h 10000"/>
                <a:gd name="connsiteX216" fmla="*/ 9755 w 10000"/>
                <a:gd name="connsiteY216" fmla="*/ 2677 h 10000"/>
                <a:gd name="connsiteX217" fmla="*/ 9694 w 10000"/>
                <a:gd name="connsiteY217" fmla="*/ 2614 h 10000"/>
                <a:gd name="connsiteX218" fmla="*/ 9633 w 10000"/>
                <a:gd name="connsiteY218" fmla="*/ 2551 h 10000"/>
                <a:gd name="connsiteX219" fmla="*/ 9571 w 10000"/>
                <a:gd name="connsiteY219" fmla="*/ 2500 h 10000"/>
                <a:gd name="connsiteX220" fmla="*/ 9484 w 10000"/>
                <a:gd name="connsiteY220" fmla="*/ 2475 h 10000"/>
                <a:gd name="connsiteX221" fmla="*/ 9396 w 10000"/>
                <a:gd name="connsiteY221" fmla="*/ 2449 h 10000"/>
                <a:gd name="connsiteX222" fmla="*/ 9300 w 10000"/>
                <a:gd name="connsiteY222" fmla="*/ 2424 h 10000"/>
                <a:gd name="connsiteX223" fmla="*/ 9195 w 10000"/>
                <a:gd name="connsiteY223" fmla="*/ 2424 h 10000"/>
                <a:gd name="connsiteX224" fmla="*/ 9195 w 10000"/>
                <a:gd name="connsiteY224" fmla="*/ 2424 h 10000"/>
                <a:gd name="connsiteX225" fmla="*/ 9195 w 10000"/>
                <a:gd name="connsiteY225" fmla="*/ 2424 h 10000"/>
                <a:gd name="connsiteX226" fmla="*/ 9195 w 10000"/>
                <a:gd name="connsiteY226" fmla="*/ 2424 h 10000"/>
                <a:gd name="connsiteX227" fmla="*/ 9195 w 10000"/>
                <a:gd name="connsiteY227" fmla="*/ 2424 h 10000"/>
                <a:gd name="connsiteX228" fmla="*/ 9195 w 10000"/>
                <a:gd name="connsiteY228" fmla="*/ 2424 h 10000"/>
                <a:gd name="connsiteX229" fmla="*/ 9081 w 10000"/>
                <a:gd name="connsiteY229" fmla="*/ 2424 h 10000"/>
                <a:gd name="connsiteX230" fmla="*/ 8941 w 10000"/>
                <a:gd name="connsiteY230" fmla="*/ 2462 h 10000"/>
                <a:gd name="connsiteX231" fmla="*/ 8801 w 10000"/>
                <a:gd name="connsiteY231" fmla="*/ 2487 h 10000"/>
                <a:gd name="connsiteX232" fmla="*/ 8644 w 10000"/>
                <a:gd name="connsiteY232" fmla="*/ 2551 h 10000"/>
                <a:gd name="connsiteX233" fmla="*/ 8644 w 10000"/>
                <a:gd name="connsiteY233" fmla="*/ 2551 h 10000"/>
                <a:gd name="connsiteX234" fmla="*/ 8635 w 10000"/>
                <a:gd name="connsiteY234" fmla="*/ 2551 h 10000"/>
                <a:gd name="connsiteX235" fmla="*/ 8635 w 10000"/>
                <a:gd name="connsiteY235" fmla="*/ 2551 h 10000"/>
                <a:gd name="connsiteX236" fmla="*/ 8626 w 10000"/>
                <a:gd name="connsiteY236" fmla="*/ 2551 h 10000"/>
                <a:gd name="connsiteX237" fmla="*/ 8626 w 10000"/>
                <a:gd name="connsiteY237" fmla="*/ 2551 h 10000"/>
                <a:gd name="connsiteX238" fmla="*/ 8443 w 10000"/>
                <a:gd name="connsiteY238" fmla="*/ 2614 h 10000"/>
                <a:gd name="connsiteX239" fmla="*/ 8276 w 10000"/>
                <a:gd name="connsiteY239" fmla="*/ 2664 h 10000"/>
                <a:gd name="connsiteX240" fmla="*/ 8110 w 10000"/>
                <a:gd name="connsiteY240" fmla="*/ 2689 h 10000"/>
                <a:gd name="connsiteX241" fmla="*/ 7979 w 10000"/>
                <a:gd name="connsiteY241" fmla="*/ 2689 h 10000"/>
                <a:gd name="connsiteX242" fmla="*/ 7979 w 10000"/>
                <a:gd name="connsiteY242" fmla="*/ 2689 h 10000"/>
                <a:gd name="connsiteX243" fmla="*/ 7979 w 10000"/>
                <a:gd name="connsiteY243" fmla="*/ 2689 h 10000"/>
                <a:gd name="connsiteX244" fmla="*/ 7979 w 10000"/>
                <a:gd name="connsiteY244" fmla="*/ 2689 h 10000"/>
                <a:gd name="connsiteX245" fmla="*/ 7979 w 10000"/>
                <a:gd name="connsiteY245" fmla="*/ 2689 h 10000"/>
                <a:gd name="connsiteX246" fmla="*/ 7979 w 10000"/>
                <a:gd name="connsiteY246" fmla="*/ 2689 h 10000"/>
                <a:gd name="connsiteX247" fmla="*/ 7979 w 10000"/>
                <a:gd name="connsiteY247" fmla="*/ 2689 h 10000"/>
                <a:gd name="connsiteX248" fmla="*/ 7979 w 10000"/>
                <a:gd name="connsiteY248" fmla="*/ 2689 h 10000"/>
                <a:gd name="connsiteX249" fmla="*/ 7848 w 10000"/>
                <a:gd name="connsiteY249" fmla="*/ 2689 h 10000"/>
                <a:gd name="connsiteX250" fmla="*/ 7743 w 10000"/>
                <a:gd name="connsiteY250" fmla="*/ 2677 h 10000"/>
                <a:gd name="connsiteX251" fmla="*/ 7638 w 10000"/>
                <a:gd name="connsiteY251" fmla="*/ 2626 h 10000"/>
                <a:gd name="connsiteX252" fmla="*/ 7542 w 10000"/>
                <a:gd name="connsiteY252" fmla="*/ 2601 h 10000"/>
                <a:gd name="connsiteX253" fmla="*/ 7454 w 10000"/>
                <a:gd name="connsiteY253" fmla="*/ 2538 h 10000"/>
                <a:gd name="connsiteX254" fmla="*/ 7375 w 10000"/>
                <a:gd name="connsiteY254" fmla="*/ 2475 h 10000"/>
                <a:gd name="connsiteX255" fmla="*/ 7297 w 10000"/>
                <a:gd name="connsiteY255" fmla="*/ 2399 h 10000"/>
                <a:gd name="connsiteX256" fmla="*/ 7235 w 10000"/>
                <a:gd name="connsiteY256" fmla="*/ 2323 h 10000"/>
                <a:gd name="connsiteX257" fmla="*/ 7174 w 10000"/>
                <a:gd name="connsiteY257" fmla="*/ 2235 h 10000"/>
                <a:gd name="connsiteX258" fmla="*/ 7113 w 10000"/>
                <a:gd name="connsiteY258" fmla="*/ 2134 h 10000"/>
                <a:gd name="connsiteX259" fmla="*/ 7008 w 10000"/>
                <a:gd name="connsiteY259" fmla="*/ 1944 h 10000"/>
                <a:gd name="connsiteX260" fmla="*/ 6929 w 10000"/>
                <a:gd name="connsiteY260" fmla="*/ 1730 h 10000"/>
                <a:gd name="connsiteX261" fmla="*/ 6850 w 10000"/>
                <a:gd name="connsiteY261" fmla="*/ 1515 h 10000"/>
                <a:gd name="connsiteX262" fmla="*/ 6850 w 10000"/>
                <a:gd name="connsiteY262" fmla="*/ 1515 h 10000"/>
                <a:gd name="connsiteX263" fmla="*/ 6842 w 10000"/>
                <a:gd name="connsiteY263" fmla="*/ 1490 h 10000"/>
                <a:gd name="connsiteX264" fmla="*/ 6842 w 10000"/>
                <a:gd name="connsiteY264" fmla="*/ 1490 h 10000"/>
                <a:gd name="connsiteX265" fmla="*/ 6842 w 10000"/>
                <a:gd name="connsiteY265" fmla="*/ 1477 h 10000"/>
                <a:gd name="connsiteX266" fmla="*/ 6842 w 10000"/>
                <a:gd name="connsiteY266" fmla="*/ 1477 h 10000"/>
                <a:gd name="connsiteX267" fmla="*/ 6842 w 10000"/>
                <a:gd name="connsiteY267" fmla="*/ 1477 h 10000"/>
                <a:gd name="connsiteX268" fmla="*/ 6798 w 10000"/>
                <a:gd name="connsiteY268" fmla="*/ 1338 h 10000"/>
                <a:gd name="connsiteX269" fmla="*/ 6780 w 10000"/>
                <a:gd name="connsiteY269" fmla="*/ 1162 h 10000"/>
                <a:gd name="connsiteX270" fmla="*/ 6754 w 10000"/>
                <a:gd name="connsiteY270" fmla="*/ 947 h 10000"/>
                <a:gd name="connsiteX271" fmla="*/ 6754 w 10000"/>
                <a:gd name="connsiteY271" fmla="*/ 720 h 10000"/>
                <a:gd name="connsiteX272" fmla="*/ 6754 w 10000"/>
                <a:gd name="connsiteY272" fmla="*/ 720 h 10000"/>
                <a:gd name="connsiteX273" fmla="*/ 6763 w 10000"/>
                <a:gd name="connsiteY273" fmla="*/ 366 h 10000"/>
                <a:gd name="connsiteX274" fmla="*/ 6789 w 10000"/>
                <a:gd name="connsiteY274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156 w 10000"/>
                <a:gd name="connsiteY84" fmla="*/ 7551 h 10000"/>
                <a:gd name="connsiteX85" fmla="*/ 4156 w 10000"/>
                <a:gd name="connsiteY85" fmla="*/ 7563 h 10000"/>
                <a:gd name="connsiteX86" fmla="*/ 4156 w 10000"/>
                <a:gd name="connsiteY86" fmla="*/ 7563 h 10000"/>
                <a:gd name="connsiteX87" fmla="*/ 4156 w 10000"/>
                <a:gd name="connsiteY87" fmla="*/ 7563 h 10000"/>
                <a:gd name="connsiteX88" fmla="*/ 4156 w 10000"/>
                <a:gd name="connsiteY88" fmla="*/ 7563 h 10000"/>
                <a:gd name="connsiteX89" fmla="*/ 4156 w 10000"/>
                <a:gd name="connsiteY89" fmla="*/ 7576 h 10000"/>
                <a:gd name="connsiteX90" fmla="*/ 4156 w 10000"/>
                <a:gd name="connsiteY90" fmla="*/ 7576 h 10000"/>
                <a:gd name="connsiteX91" fmla="*/ 4156 w 10000"/>
                <a:gd name="connsiteY91" fmla="*/ 7576 h 10000"/>
                <a:gd name="connsiteX92" fmla="*/ 4156 w 10000"/>
                <a:gd name="connsiteY92" fmla="*/ 7576 h 10000"/>
                <a:gd name="connsiteX93" fmla="*/ 4156 w 10000"/>
                <a:gd name="connsiteY93" fmla="*/ 7588 h 10000"/>
                <a:gd name="connsiteX94" fmla="*/ 4103 w 10000"/>
                <a:gd name="connsiteY94" fmla="*/ 7803 h 10000"/>
                <a:gd name="connsiteX95" fmla="*/ 4068 w 10000"/>
                <a:gd name="connsiteY95" fmla="*/ 8005 h 10000"/>
                <a:gd name="connsiteX96" fmla="*/ 4051 w 10000"/>
                <a:gd name="connsiteY96" fmla="*/ 8207 h 10000"/>
                <a:gd name="connsiteX97" fmla="*/ 4024 w 10000"/>
                <a:gd name="connsiteY97" fmla="*/ 8422 h 10000"/>
                <a:gd name="connsiteX98" fmla="*/ 4016 w 10000"/>
                <a:gd name="connsiteY98" fmla="*/ 8611 h 10000"/>
                <a:gd name="connsiteX99" fmla="*/ 4016 w 10000"/>
                <a:gd name="connsiteY99" fmla="*/ 8813 h 10000"/>
                <a:gd name="connsiteX100" fmla="*/ 4024 w 10000"/>
                <a:gd name="connsiteY100" fmla="*/ 9003 h 10000"/>
                <a:gd name="connsiteX101" fmla="*/ 4051 w 10000"/>
                <a:gd name="connsiteY101" fmla="*/ 9179 h 10000"/>
                <a:gd name="connsiteX102" fmla="*/ 4086 w 10000"/>
                <a:gd name="connsiteY102" fmla="*/ 9356 h 10000"/>
                <a:gd name="connsiteX103" fmla="*/ 4121 w 10000"/>
                <a:gd name="connsiteY103" fmla="*/ 9508 h 10000"/>
                <a:gd name="connsiteX104" fmla="*/ 4191 w 10000"/>
                <a:gd name="connsiteY104" fmla="*/ 9646 h 10000"/>
                <a:gd name="connsiteX105" fmla="*/ 4269 w 10000"/>
                <a:gd name="connsiteY105" fmla="*/ 9760 h 10000"/>
                <a:gd name="connsiteX106" fmla="*/ 4366 w 10000"/>
                <a:gd name="connsiteY106" fmla="*/ 9861 h 10000"/>
                <a:gd name="connsiteX107" fmla="*/ 4471 w 10000"/>
                <a:gd name="connsiteY107" fmla="*/ 9937 h 10000"/>
                <a:gd name="connsiteX108" fmla="*/ 4611 w 10000"/>
                <a:gd name="connsiteY108" fmla="*/ 9975 h 10000"/>
                <a:gd name="connsiteX109" fmla="*/ 4759 w 10000"/>
                <a:gd name="connsiteY109" fmla="*/ 10000 h 10000"/>
                <a:gd name="connsiteX110" fmla="*/ 4759 w 10000"/>
                <a:gd name="connsiteY110" fmla="*/ 10000 h 10000"/>
                <a:gd name="connsiteX111" fmla="*/ 4759 w 10000"/>
                <a:gd name="connsiteY111" fmla="*/ 10000 h 10000"/>
                <a:gd name="connsiteX112" fmla="*/ 4759 w 10000"/>
                <a:gd name="connsiteY112" fmla="*/ 10000 h 10000"/>
                <a:gd name="connsiteX113" fmla="*/ 4759 w 10000"/>
                <a:gd name="connsiteY113" fmla="*/ 10000 h 10000"/>
                <a:gd name="connsiteX114" fmla="*/ 4821 w 10000"/>
                <a:gd name="connsiteY114" fmla="*/ 10000 h 10000"/>
                <a:gd name="connsiteX115" fmla="*/ 4821 w 10000"/>
                <a:gd name="connsiteY115" fmla="*/ 10000 h 10000"/>
                <a:gd name="connsiteX116" fmla="*/ 5136 w 10000"/>
                <a:gd name="connsiteY116" fmla="*/ 9962 h 10000"/>
                <a:gd name="connsiteX117" fmla="*/ 5468 w 10000"/>
                <a:gd name="connsiteY117" fmla="*/ 9924 h 10000"/>
                <a:gd name="connsiteX118" fmla="*/ 6203 w 10000"/>
                <a:gd name="connsiteY118" fmla="*/ 9798 h 10000"/>
                <a:gd name="connsiteX119" fmla="*/ 6982 w 10000"/>
                <a:gd name="connsiteY119" fmla="*/ 9672 h 10000"/>
                <a:gd name="connsiteX120" fmla="*/ 7358 w 10000"/>
                <a:gd name="connsiteY120" fmla="*/ 9621 h 10000"/>
                <a:gd name="connsiteX121" fmla="*/ 7734 w 10000"/>
                <a:gd name="connsiteY121" fmla="*/ 9583 h 10000"/>
                <a:gd name="connsiteX122" fmla="*/ 7734 w 10000"/>
                <a:gd name="connsiteY122" fmla="*/ 9583 h 10000"/>
                <a:gd name="connsiteX123" fmla="*/ 7725 w 10000"/>
                <a:gd name="connsiteY123" fmla="*/ 9508 h 10000"/>
                <a:gd name="connsiteX124" fmla="*/ 7725 w 10000"/>
                <a:gd name="connsiteY124" fmla="*/ 9508 h 10000"/>
                <a:gd name="connsiteX125" fmla="*/ 7725 w 10000"/>
                <a:gd name="connsiteY125" fmla="*/ 9508 h 10000"/>
                <a:gd name="connsiteX126" fmla="*/ 7725 w 10000"/>
                <a:gd name="connsiteY126" fmla="*/ 9508 h 10000"/>
                <a:gd name="connsiteX127" fmla="*/ 7725 w 10000"/>
                <a:gd name="connsiteY127" fmla="*/ 9508 h 10000"/>
                <a:gd name="connsiteX128" fmla="*/ 7699 w 10000"/>
                <a:gd name="connsiteY128" fmla="*/ 9407 h 10000"/>
                <a:gd name="connsiteX129" fmla="*/ 7699 w 10000"/>
                <a:gd name="connsiteY129" fmla="*/ 9407 h 10000"/>
                <a:gd name="connsiteX130" fmla="*/ 7699 w 10000"/>
                <a:gd name="connsiteY130" fmla="*/ 9381 h 10000"/>
                <a:gd name="connsiteX131" fmla="*/ 7699 w 10000"/>
                <a:gd name="connsiteY131" fmla="*/ 9381 h 10000"/>
                <a:gd name="connsiteX132" fmla="*/ 7577 w 10000"/>
                <a:gd name="connsiteY132" fmla="*/ 8649 h 10000"/>
                <a:gd name="connsiteX133" fmla="*/ 7463 w 10000"/>
                <a:gd name="connsiteY133" fmla="*/ 7967 h 10000"/>
                <a:gd name="connsiteX134" fmla="*/ 7393 w 10000"/>
                <a:gd name="connsiteY134" fmla="*/ 7361 h 10000"/>
                <a:gd name="connsiteX135" fmla="*/ 7332 w 10000"/>
                <a:gd name="connsiteY135" fmla="*/ 6806 h 10000"/>
                <a:gd name="connsiteX136" fmla="*/ 7288 w 10000"/>
                <a:gd name="connsiteY136" fmla="*/ 6313 h 10000"/>
                <a:gd name="connsiteX137" fmla="*/ 7262 w 10000"/>
                <a:gd name="connsiteY137" fmla="*/ 5871 h 10000"/>
                <a:gd name="connsiteX138" fmla="*/ 7253 w 10000"/>
                <a:gd name="connsiteY138" fmla="*/ 5480 h 10000"/>
                <a:gd name="connsiteX139" fmla="*/ 7279 w 10000"/>
                <a:gd name="connsiteY139" fmla="*/ 5139 h 10000"/>
                <a:gd name="connsiteX140" fmla="*/ 7297 w 10000"/>
                <a:gd name="connsiteY140" fmla="*/ 4836 h 10000"/>
                <a:gd name="connsiteX141" fmla="*/ 7340 w 10000"/>
                <a:gd name="connsiteY141" fmla="*/ 4583 h 10000"/>
                <a:gd name="connsiteX142" fmla="*/ 7402 w 10000"/>
                <a:gd name="connsiteY142" fmla="*/ 4394 h 10000"/>
                <a:gd name="connsiteX143" fmla="*/ 7437 w 10000"/>
                <a:gd name="connsiteY143" fmla="*/ 4293 h 10000"/>
                <a:gd name="connsiteX144" fmla="*/ 7463 w 10000"/>
                <a:gd name="connsiteY144" fmla="*/ 4217 h 10000"/>
                <a:gd name="connsiteX145" fmla="*/ 7507 w 10000"/>
                <a:gd name="connsiteY145" fmla="*/ 4154 h 10000"/>
                <a:gd name="connsiteX146" fmla="*/ 7550 w 10000"/>
                <a:gd name="connsiteY146" fmla="*/ 4104 h 10000"/>
                <a:gd name="connsiteX147" fmla="*/ 7594 w 10000"/>
                <a:gd name="connsiteY147" fmla="*/ 4053 h 10000"/>
                <a:gd name="connsiteX148" fmla="*/ 7647 w 10000"/>
                <a:gd name="connsiteY148" fmla="*/ 4003 h 10000"/>
                <a:gd name="connsiteX149" fmla="*/ 7699 w 10000"/>
                <a:gd name="connsiteY149" fmla="*/ 3990 h 10000"/>
                <a:gd name="connsiteX150" fmla="*/ 7752 w 10000"/>
                <a:gd name="connsiteY150" fmla="*/ 3965 h 10000"/>
                <a:gd name="connsiteX151" fmla="*/ 7857 w 10000"/>
                <a:gd name="connsiteY151" fmla="*/ 3939 h 10000"/>
                <a:gd name="connsiteX152" fmla="*/ 7857 w 10000"/>
                <a:gd name="connsiteY152" fmla="*/ 3939 h 10000"/>
                <a:gd name="connsiteX153" fmla="*/ 7857 w 10000"/>
                <a:gd name="connsiteY153" fmla="*/ 3939 h 10000"/>
                <a:gd name="connsiteX154" fmla="*/ 7857 w 10000"/>
                <a:gd name="connsiteY154" fmla="*/ 3939 h 10000"/>
                <a:gd name="connsiteX155" fmla="*/ 7857 w 10000"/>
                <a:gd name="connsiteY155" fmla="*/ 3939 h 10000"/>
                <a:gd name="connsiteX156" fmla="*/ 7857 w 10000"/>
                <a:gd name="connsiteY156" fmla="*/ 3939 h 10000"/>
                <a:gd name="connsiteX157" fmla="*/ 7857 w 10000"/>
                <a:gd name="connsiteY157" fmla="*/ 3939 h 10000"/>
                <a:gd name="connsiteX158" fmla="*/ 7857 w 10000"/>
                <a:gd name="connsiteY158" fmla="*/ 3939 h 10000"/>
                <a:gd name="connsiteX159" fmla="*/ 7927 w 10000"/>
                <a:gd name="connsiteY159" fmla="*/ 3939 h 10000"/>
                <a:gd name="connsiteX160" fmla="*/ 7997 w 10000"/>
                <a:gd name="connsiteY160" fmla="*/ 3965 h 10000"/>
                <a:gd name="connsiteX161" fmla="*/ 8136 w 10000"/>
                <a:gd name="connsiteY161" fmla="*/ 4028 h 10000"/>
                <a:gd name="connsiteX162" fmla="*/ 8294 w 10000"/>
                <a:gd name="connsiteY162" fmla="*/ 4116 h 10000"/>
                <a:gd name="connsiteX163" fmla="*/ 8443 w 10000"/>
                <a:gd name="connsiteY163" fmla="*/ 4242 h 10000"/>
                <a:gd name="connsiteX164" fmla="*/ 8443 w 10000"/>
                <a:gd name="connsiteY164" fmla="*/ 4242 h 10000"/>
                <a:gd name="connsiteX165" fmla="*/ 8451 w 10000"/>
                <a:gd name="connsiteY165" fmla="*/ 4242 h 10000"/>
                <a:gd name="connsiteX166" fmla="*/ 8451 w 10000"/>
                <a:gd name="connsiteY166" fmla="*/ 4242 h 10000"/>
                <a:gd name="connsiteX167" fmla="*/ 8836 w 10000"/>
                <a:gd name="connsiteY167" fmla="*/ 4545 h 10000"/>
                <a:gd name="connsiteX168" fmla="*/ 8976 w 10000"/>
                <a:gd name="connsiteY168" fmla="*/ 4646 h 10000"/>
                <a:gd name="connsiteX169" fmla="*/ 9099 w 10000"/>
                <a:gd name="connsiteY169" fmla="*/ 4722 h 10000"/>
                <a:gd name="connsiteX170" fmla="*/ 9204 w 10000"/>
                <a:gd name="connsiteY170" fmla="*/ 4785 h 10000"/>
                <a:gd name="connsiteX171" fmla="*/ 9300 w 10000"/>
                <a:gd name="connsiteY171" fmla="*/ 4823 h 10000"/>
                <a:gd name="connsiteX172" fmla="*/ 9388 w 10000"/>
                <a:gd name="connsiteY172" fmla="*/ 4848 h 10000"/>
                <a:gd name="connsiteX173" fmla="*/ 9466 w 10000"/>
                <a:gd name="connsiteY173" fmla="*/ 4848 h 10000"/>
                <a:gd name="connsiteX174" fmla="*/ 9466 w 10000"/>
                <a:gd name="connsiteY174" fmla="*/ 4848 h 10000"/>
                <a:gd name="connsiteX175" fmla="*/ 9484 w 10000"/>
                <a:gd name="connsiteY175" fmla="*/ 4848 h 10000"/>
                <a:gd name="connsiteX176" fmla="*/ 9484 w 10000"/>
                <a:gd name="connsiteY176" fmla="*/ 4848 h 10000"/>
                <a:gd name="connsiteX177" fmla="*/ 9484 w 10000"/>
                <a:gd name="connsiteY177" fmla="*/ 4848 h 10000"/>
                <a:gd name="connsiteX178" fmla="*/ 9484 w 10000"/>
                <a:gd name="connsiteY178" fmla="*/ 4848 h 10000"/>
                <a:gd name="connsiteX179" fmla="*/ 9580 w 10000"/>
                <a:gd name="connsiteY179" fmla="*/ 4836 h 10000"/>
                <a:gd name="connsiteX180" fmla="*/ 9668 w 10000"/>
                <a:gd name="connsiteY180" fmla="*/ 4798 h 10000"/>
                <a:gd name="connsiteX181" fmla="*/ 9738 w 10000"/>
                <a:gd name="connsiteY181" fmla="*/ 4747 h 10000"/>
                <a:gd name="connsiteX182" fmla="*/ 9799 w 10000"/>
                <a:gd name="connsiteY182" fmla="*/ 4659 h 10000"/>
                <a:gd name="connsiteX183" fmla="*/ 9799 w 10000"/>
                <a:gd name="connsiteY183" fmla="*/ 4659 h 10000"/>
                <a:gd name="connsiteX184" fmla="*/ 9799 w 10000"/>
                <a:gd name="connsiteY184" fmla="*/ 4659 h 10000"/>
                <a:gd name="connsiteX185" fmla="*/ 9799 w 10000"/>
                <a:gd name="connsiteY185" fmla="*/ 4659 h 10000"/>
                <a:gd name="connsiteX186" fmla="*/ 9799 w 10000"/>
                <a:gd name="connsiteY186" fmla="*/ 4659 h 10000"/>
                <a:gd name="connsiteX187" fmla="*/ 9799 w 10000"/>
                <a:gd name="connsiteY187" fmla="*/ 4659 h 10000"/>
                <a:gd name="connsiteX188" fmla="*/ 9816 w 10000"/>
                <a:gd name="connsiteY188" fmla="*/ 4659 h 10000"/>
                <a:gd name="connsiteX189" fmla="*/ 9816 w 10000"/>
                <a:gd name="connsiteY189" fmla="*/ 4659 h 10000"/>
                <a:gd name="connsiteX190" fmla="*/ 9816 w 10000"/>
                <a:gd name="connsiteY190" fmla="*/ 4659 h 10000"/>
                <a:gd name="connsiteX191" fmla="*/ 9816 w 10000"/>
                <a:gd name="connsiteY191" fmla="*/ 4659 h 10000"/>
                <a:gd name="connsiteX192" fmla="*/ 9816 w 10000"/>
                <a:gd name="connsiteY192" fmla="*/ 4646 h 10000"/>
                <a:gd name="connsiteX193" fmla="*/ 9816 w 10000"/>
                <a:gd name="connsiteY193" fmla="*/ 4646 h 10000"/>
                <a:gd name="connsiteX194" fmla="*/ 9816 w 10000"/>
                <a:gd name="connsiteY194" fmla="*/ 4646 h 10000"/>
                <a:gd name="connsiteX195" fmla="*/ 9816 w 10000"/>
                <a:gd name="connsiteY195" fmla="*/ 4646 h 10000"/>
                <a:gd name="connsiteX196" fmla="*/ 9816 w 10000"/>
                <a:gd name="connsiteY196" fmla="*/ 4646 h 10000"/>
                <a:gd name="connsiteX197" fmla="*/ 9816 w 10000"/>
                <a:gd name="connsiteY197" fmla="*/ 4646 h 10000"/>
                <a:gd name="connsiteX198" fmla="*/ 9816 w 10000"/>
                <a:gd name="connsiteY198" fmla="*/ 4646 h 10000"/>
                <a:gd name="connsiteX199" fmla="*/ 9816 w 10000"/>
                <a:gd name="connsiteY199" fmla="*/ 4646 h 10000"/>
                <a:gd name="connsiteX200" fmla="*/ 9816 w 10000"/>
                <a:gd name="connsiteY200" fmla="*/ 4646 h 10000"/>
                <a:gd name="connsiteX201" fmla="*/ 9816 w 10000"/>
                <a:gd name="connsiteY201" fmla="*/ 4646 h 10000"/>
                <a:gd name="connsiteX202" fmla="*/ 9843 w 10000"/>
                <a:gd name="connsiteY202" fmla="*/ 4583 h 10000"/>
                <a:gd name="connsiteX203" fmla="*/ 9886 w 10000"/>
                <a:gd name="connsiteY203" fmla="*/ 4495 h 10000"/>
                <a:gd name="connsiteX204" fmla="*/ 9921 w 10000"/>
                <a:gd name="connsiteY204" fmla="*/ 4369 h 10000"/>
                <a:gd name="connsiteX205" fmla="*/ 9948 w 10000"/>
                <a:gd name="connsiteY205" fmla="*/ 4217 h 10000"/>
                <a:gd name="connsiteX206" fmla="*/ 9983 w 10000"/>
                <a:gd name="connsiteY206" fmla="*/ 4040 h 10000"/>
                <a:gd name="connsiteX207" fmla="*/ 10000 w 10000"/>
                <a:gd name="connsiteY207" fmla="*/ 3851 h 10000"/>
                <a:gd name="connsiteX208" fmla="*/ 10000 w 10000"/>
                <a:gd name="connsiteY208" fmla="*/ 3649 h 10000"/>
                <a:gd name="connsiteX209" fmla="*/ 10000 w 10000"/>
                <a:gd name="connsiteY209" fmla="*/ 3460 h 10000"/>
                <a:gd name="connsiteX210" fmla="*/ 9983 w 10000"/>
                <a:gd name="connsiteY210" fmla="*/ 3258 h 10000"/>
                <a:gd name="connsiteX211" fmla="*/ 9939 w 10000"/>
                <a:gd name="connsiteY211" fmla="*/ 3068 h 10000"/>
                <a:gd name="connsiteX212" fmla="*/ 9886 w 10000"/>
                <a:gd name="connsiteY212" fmla="*/ 2904 h 10000"/>
                <a:gd name="connsiteX213" fmla="*/ 9843 w 10000"/>
                <a:gd name="connsiteY213" fmla="*/ 2816 h 10000"/>
                <a:gd name="connsiteX214" fmla="*/ 9799 w 10000"/>
                <a:gd name="connsiteY214" fmla="*/ 2753 h 10000"/>
                <a:gd name="connsiteX215" fmla="*/ 9755 w 10000"/>
                <a:gd name="connsiteY215" fmla="*/ 2677 h 10000"/>
                <a:gd name="connsiteX216" fmla="*/ 9694 w 10000"/>
                <a:gd name="connsiteY216" fmla="*/ 2614 h 10000"/>
                <a:gd name="connsiteX217" fmla="*/ 9633 w 10000"/>
                <a:gd name="connsiteY217" fmla="*/ 2551 h 10000"/>
                <a:gd name="connsiteX218" fmla="*/ 9571 w 10000"/>
                <a:gd name="connsiteY218" fmla="*/ 2500 h 10000"/>
                <a:gd name="connsiteX219" fmla="*/ 9484 w 10000"/>
                <a:gd name="connsiteY219" fmla="*/ 2475 h 10000"/>
                <a:gd name="connsiteX220" fmla="*/ 9396 w 10000"/>
                <a:gd name="connsiteY220" fmla="*/ 2449 h 10000"/>
                <a:gd name="connsiteX221" fmla="*/ 9300 w 10000"/>
                <a:gd name="connsiteY221" fmla="*/ 2424 h 10000"/>
                <a:gd name="connsiteX222" fmla="*/ 9195 w 10000"/>
                <a:gd name="connsiteY222" fmla="*/ 2424 h 10000"/>
                <a:gd name="connsiteX223" fmla="*/ 9195 w 10000"/>
                <a:gd name="connsiteY223" fmla="*/ 2424 h 10000"/>
                <a:gd name="connsiteX224" fmla="*/ 9195 w 10000"/>
                <a:gd name="connsiteY224" fmla="*/ 2424 h 10000"/>
                <a:gd name="connsiteX225" fmla="*/ 9195 w 10000"/>
                <a:gd name="connsiteY225" fmla="*/ 2424 h 10000"/>
                <a:gd name="connsiteX226" fmla="*/ 9195 w 10000"/>
                <a:gd name="connsiteY226" fmla="*/ 2424 h 10000"/>
                <a:gd name="connsiteX227" fmla="*/ 9195 w 10000"/>
                <a:gd name="connsiteY227" fmla="*/ 2424 h 10000"/>
                <a:gd name="connsiteX228" fmla="*/ 9081 w 10000"/>
                <a:gd name="connsiteY228" fmla="*/ 2424 h 10000"/>
                <a:gd name="connsiteX229" fmla="*/ 8941 w 10000"/>
                <a:gd name="connsiteY229" fmla="*/ 2462 h 10000"/>
                <a:gd name="connsiteX230" fmla="*/ 8801 w 10000"/>
                <a:gd name="connsiteY230" fmla="*/ 2487 h 10000"/>
                <a:gd name="connsiteX231" fmla="*/ 8644 w 10000"/>
                <a:gd name="connsiteY231" fmla="*/ 2551 h 10000"/>
                <a:gd name="connsiteX232" fmla="*/ 8644 w 10000"/>
                <a:gd name="connsiteY232" fmla="*/ 2551 h 10000"/>
                <a:gd name="connsiteX233" fmla="*/ 8635 w 10000"/>
                <a:gd name="connsiteY233" fmla="*/ 2551 h 10000"/>
                <a:gd name="connsiteX234" fmla="*/ 8635 w 10000"/>
                <a:gd name="connsiteY234" fmla="*/ 2551 h 10000"/>
                <a:gd name="connsiteX235" fmla="*/ 8626 w 10000"/>
                <a:gd name="connsiteY235" fmla="*/ 2551 h 10000"/>
                <a:gd name="connsiteX236" fmla="*/ 8626 w 10000"/>
                <a:gd name="connsiteY236" fmla="*/ 2551 h 10000"/>
                <a:gd name="connsiteX237" fmla="*/ 8443 w 10000"/>
                <a:gd name="connsiteY237" fmla="*/ 2614 h 10000"/>
                <a:gd name="connsiteX238" fmla="*/ 8276 w 10000"/>
                <a:gd name="connsiteY238" fmla="*/ 2664 h 10000"/>
                <a:gd name="connsiteX239" fmla="*/ 8110 w 10000"/>
                <a:gd name="connsiteY239" fmla="*/ 2689 h 10000"/>
                <a:gd name="connsiteX240" fmla="*/ 7979 w 10000"/>
                <a:gd name="connsiteY240" fmla="*/ 2689 h 10000"/>
                <a:gd name="connsiteX241" fmla="*/ 7979 w 10000"/>
                <a:gd name="connsiteY241" fmla="*/ 2689 h 10000"/>
                <a:gd name="connsiteX242" fmla="*/ 7979 w 10000"/>
                <a:gd name="connsiteY242" fmla="*/ 2689 h 10000"/>
                <a:gd name="connsiteX243" fmla="*/ 7979 w 10000"/>
                <a:gd name="connsiteY243" fmla="*/ 2689 h 10000"/>
                <a:gd name="connsiteX244" fmla="*/ 7979 w 10000"/>
                <a:gd name="connsiteY244" fmla="*/ 2689 h 10000"/>
                <a:gd name="connsiteX245" fmla="*/ 7979 w 10000"/>
                <a:gd name="connsiteY245" fmla="*/ 2689 h 10000"/>
                <a:gd name="connsiteX246" fmla="*/ 7979 w 10000"/>
                <a:gd name="connsiteY246" fmla="*/ 2689 h 10000"/>
                <a:gd name="connsiteX247" fmla="*/ 7979 w 10000"/>
                <a:gd name="connsiteY247" fmla="*/ 2689 h 10000"/>
                <a:gd name="connsiteX248" fmla="*/ 7848 w 10000"/>
                <a:gd name="connsiteY248" fmla="*/ 2689 h 10000"/>
                <a:gd name="connsiteX249" fmla="*/ 7743 w 10000"/>
                <a:gd name="connsiteY249" fmla="*/ 2677 h 10000"/>
                <a:gd name="connsiteX250" fmla="*/ 7638 w 10000"/>
                <a:gd name="connsiteY250" fmla="*/ 2626 h 10000"/>
                <a:gd name="connsiteX251" fmla="*/ 7542 w 10000"/>
                <a:gd name="connsiteY251" fmla="*/ 2601 h 10000"/>
                <a:gd name="connsiteX252" fmla="*/ 7454 w 10000"/>
                <a:gd name="connsiteY252" fmla="*/ 2538 h 10000"/>
                <a:gd name="connsiteX253" fmla="*/ 7375 w 10000"/>
                <a:gd name="connsiteY253" fmla="*/ 2475 h 10000"/>
                <a:gd name="connsiteX254" fmla="*/ 7297 w 10000"/>
                <a:gd name="connsiteY254" fmla="*/ 2399 h 10000"/>
                <a:gd name="connsiteX255" fmla="*/ 7235 w 10000"/>
                <a:gd name="connsiteY255" fmla="*/ 2323 h 10000"/>
                <a:gd name="connsiteX256" fmla="*/ 7174 w 10000"/>
                <a:gd name="connsiteY256" fmla="*/ 2235 h 10000"/>
                <a:gd name="connsiteX257" fmla="*/ 7113 w 10000"/>
                <a:gd name="connsiteY257" fmla="*/ 2134 h 10000"/>
                <a:gd name="connsiteX258" fmla="*/ 7008 w 10000"/>
                <a:gd name="connsiteY258" fmla="*/ 1944 h 10000"/>
                <a:gd name="connsiteX259" fmla="*/ 6929 w 10000"/>
                <a:gd name="connsiteY259" fmla="*/ 1730 h 10000"/>
                <a:gd name="connsiteX260" fmla="*/ 6850 w 10000"/>
                <a:gd name="connsiteY260" fmla="*/ 1515 h 10000"/>
                <a:gd name="connsiteX261" fmla="*/ 6850 w 10000"/>
                <a:gd name="connsiteY261" fmla="*/ 1515 h 10000"/>
                <a:gd name="connsiteX262" fmla="*/ 6842 w 10000"/>
                <a:gd name="connsiteY262" fmla="*/ 1490 h 10000"/>
                <a:gd name="connsiteX263" fmla="*/ 6842 w 10000"/>
                <a:gd name="connsiteY263" fmla="*/ 1490 h 10000"/>
                <a:gd name="connsiteX264" fmla="*/ 6842 w 10000"/>
                <a:gd name="connsiteY264" fmla="*/ 1477 h 10000"/>
                <a:gd name="connsiteX265" fmla="*/ 6842 w 10000"/>
                <a:gd name="connsiteY265" fmla="*/ 1477 h 10000"/>
                <a:gd name="connsiteX266" fmla="*/ 6842 w 10000"/>
                <a:gd name="connsiteY266" fmla="*/ 1477 h 10000"/>
                <a:gd name="connsiteX267" fmla="*/ 6798 w 10000"/>
                <a:gd name="connsiteY267" fmla="*/ 1338 h 10000"/>
                <a:gd name="connsiteX268" fmla="*/ 6780 w 10000"/>
                <a:gd name="connsiteY268" fmla="*/ 1162 h 10000"/>
                <a:gd name="connsiteX269" fmla="*/ 6754 w 10000"/>
                <a:gd name="connsiteY269" fmla="*/ 947 h 10000"/>
                <a:gd name="connsiteX270" fmla="*/ 6754 w 10000"/>
                <a:gd name="connsiteY270" fmla="*/ 720 h 10000"/>
                <a:gd name="connsiteX271" fmla="*/ 6754 w 10000"/>
                <a:gd name="connsiteY271" fmla="*/ 720 h 10000"/>
                <a:gd name="connsiteX272" fmla="*/ 6763 w 10000"/>
                <a:gd name="connsiteY272" fmla="*/ 366 h 10000"/>
                <a:gd name="connsiteX273" fmla="*/ 6789 w 10000"/>
                <a:gd name="connsiteY273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156 w 10000"/>
                <a:gd name="connsiteY84" fmla="*/ 7551 h 10000"/>
                <a:gd name="connsiteX85" fmla="*/ 4156 w 10000"/>
                <a:gd name="connsiteY85" fmla="*/ 7563 h 10000"/>
                <a:gd name="connsiteX86" fmla="*/ 4156 w 10000"/>
                <a:gd name="connsiteY86" fmla="*/ 7563 h 10000"/>
                <a:gd name="connsiteX87" fmla="*/ 4156 w 10000"/>
                <a:gd name="connsiteY87" fmla="*/ 7563 h 10000"/>
                <a:gd name="connsiteX88" fmla="*/ 4156 w 10000"/>
                <a:gd name="connsiteY88" fmla="*/ 7563 h 10000"/>
                <a:gd name="connsiteX89" fmla="*/ 4156 w 10000"/>
                <a:gd name="connsiteY89" fmla="*/ 7576 h 10000"/>
                <a:gd name="connsiteX90" fmla="*/ 4156 w 10000"/>
                <a:gd name="connsiteY90" fmla="*/ 7576 h 10000"/>
                <a:gd name="connsiteX91" fmla="*/ 4156 w 10000"/>
                <a:gd name="connsiteY91" fmla="*/ 7576 h 10000"/>
                <a:gd name="connsiteX92" fmla="*/ 4156 w 10000"/>
                <a:gd name="connsiteY92" fmla="*/ 7576 h 10000"/>
                <a:gd name="connsiteX93" fmla="*/ 4103 w 10000"/>
                <a:gd name="connsiteY93" fmla="*/ 7803 h 10000"/>
                <a:gd name="connsiteX94" fmla="*/ 4068 w 10000"/>
                <a:gd name="connsiteY94" fmla="*/ 8005 h 10000"/>
                <a:gd name="connsiteX95" fmla="*/ 4051 w 10000"/>
                <a:gd name="connsiteY95" fmla="*/ 8207 h 10000"/>
                <a:gd name="connsiteX96" fmla="*/ 4024 w 10000"/>
                <a:gd name="connsiteY96" fmla="*/ 8422 h 10000"/>
                <a:gd name="connsiteX97" fmla="*/ 4016 w 10000"/>
                <a:gd name="connsiteY97" fmla="*/ 8611 h 10000"/>
                <a:gd name="connsiteX98" fmla="*/ 4016 w 10000"/>
                <a:gd name="connsiteY98" fmla="*/ 8813 h 10000"/>
                <a:gd name="connsiteX99" fmla="*/ 4024 w 10000"/>
                <a:gd name="connsiteY99" fmla="*/ 9003 h 10000"/>
                <a:gd name="connsiteX100" fmla="*/ 4051 w 10000"/>
                <a:gd name="connsiteY100" fmla="*/ 9179 h 10000"/>
                <a:gd name="connsiteX101" fmla="*/ 4086 w 10000"/>
                <a:gd name="connsiteY101" fmla="*/ 9356 h 10000"/>
                <a:gd name="connsiteX102" fmla="*/ 4121 w 10000"/>
                <a:gd name="connsiteY102" fmla="*/ 9508 h 10000"/>
                <a:gd name="connsiteX103" fmla="*/ 4191 w 10000"/>
                <a:gd name="connsiteY103" fmla="*/ 9646 h 10000"/>
                <a:gd name="connsiteX104" fmla="*/ 4269 w 10000"/>
                <a:gd name="connsiteY104" fmla="*/ 9760 h 10000"/>
                <a:gd name="connsiteX105" fmla="*/ 4366 w 10000"/>
                <a:gd name="connsiteY105" fmla="*/ 9861 h 10000"/>
                <a:gd name="connsiteX106" fmla="*/ 4471 w 10000"/>
                <a:gd name="connsiteY106" fmla="*/ 9937 h 10000"/>
                <a:gd name="connsiteX107" fmla="*/ 4611 w 10000"/>
                <a:gd name="connsiteY107" fmla="*/ 9975 h 10000"/>
                <a:gd name="connsiteX108" fmla="*/ 4759 w 10000"/>
                <a:gd name="connsiteY108" fmla="*/ 10000 h 10000"/>
                <a:gd name="connsiteX109" fmla="*/ 4759 w 10000"/>
                <a:gd name="connsiteY109" fmla="*/ 10000 h 10000"/>
                <a:gd name="connsiteX110" fmla="*/ 4759 w 10000"/>
                <a:gd name="connsiteY110" fmla="*/ 10000 h 10000"/>
                <a:gd name="connsiteX111" fmla="*/ 4759 w 10000"/>
                <a:gd name="connsiteY111" fmla="*/ 10000 h 10000"/>
                <a:gd name="connsiteX112" fmla="*/ 4759 w 10000"/>
                <a:gd name="connsiteY112" fmla="*/ 10000 h 10000"/>
                <a:gd name="connsiteX113" fmla="*/ 4821 w 10000"/>
                <a:gd name="connsiteY113" fmla="*/ 10000 h 10000"/>
                <a:gd name="connsiteX114" fmla="*/ 4821 w 10000"/>
                <a:gd name="connsiteY114" fmla="*/ 10000 h 10000"/>
                <a:gd name="connsiteX115" fmla="*/ 5136 w 10000"/>
                <a:gd name="connsiteY115" fmla="*/ 9962 h 10000"/>
                <a:gd name="connsiteX116" fmla="*/ 5468 w 10000"/>
                <a:gd name="connsiteY116" fmla="*/ 9924 h 10000"/>
                <a:gd name="connsiteX117" fmla="*/ 6203 w 10000"/>
                <a:gd name="connsiteY117" fmla="*/ 9798 h 10000"/>
                <a:gd name="connsiteX118" fmla="*/ 6982 w 10000"/>
                <a:gd name="connsiteY118" fmla="*/ 9672 h 10000"/>
                <a:gd name="connsiteX119" fmla="*/ 7358 w 10000"/>
                <a:gd name="connsiteY119" fmla="*/ 9621 h 10000"/>
                <a:gd name="connsiteX120" fmla="*/ 7734 w 10000"/>
                <a:gd name="connsiteY120" fmla="*/ 9583 h 10000"/>
                <a:gd name="connsiteX121" fmla="*/ 7734 w 10000"/>
                <a:gd name="connsiteY121" fmla="*/ 9583 h 10000"/>
                <a:gd name="connsiteX122" fmla="*/ 7725 w 10000"/>
                <a:gd name="connsiteY122" fmla="*/ 9508 h 10000"/>
                <a:gd name="connsiteX123" fmla="*/ 7725 w 10000"/>
                <a:gd name="connsiteY123" fmla="*/ 9508 h 10000"/>
                <a:gd name="connsiteX124" fmla="*/ 7725 w 10000"/>
                <a:gd name="connsiteY124" fmla="*/ 9508 h 10000"/>
                <a:gd name="connsiteX125" fmla="*/ 7725 w 10000"/>
                <a:gd name="connsiteY125" fmla="*/ 9508 h 10000"/>
                <a:gd name="connsiteX126" fmla="*/ 7725 w 10000"/>
                <a:gd name="connsiteY126" fmla="*/ 9508 h 10000"/>
                <a:gd name="connsiteX127" fmla="*/ 7699 w 10000"/>
                <a:gd name="connsiteY127" fmla="*/ 9407 h 10000"/>
                <a:gd name="connsiteX128" fmla="*/ 7699 w 10000"/>
                <a:gd name="connsiteY128" fmla="*/ 9407 h 10000"/>
                <a:gd name="connsiteX129" fmla="*/ 7699 w 10000"/>
                <a:gd name="connsiteY129" fmla="*/ 9381 h 10000"/>
                <a:gd name="connsiteX130" fmla="*/ 7699 w 10000"/>
                <a:gd name="connsiteY130" fmla="*/ 9381 h 10000"/>
                <a:gd name="connsiteX131" fmla="*/ 7577 w 10000"/>
                <a:gd name="connsiteY131" fmla="*/ 8649 h 10000"/>
                <a:gd name="connsiteX132" fmla="*/ 7463 w 10000"/>
                <a:gd name="connsiteY132" fmla="*/ 7967 h 10000"/>
                <a:gd name="connsiteX133" fmla="*/ 7393 w 10000"/>
                <a:gd name="connsiteY133" fmla="*/ 7361 h 10000"/>
                <a:gd name="connsiteX134" fmla="*/ 7332 w 10000"/>
                <a:gd name="connsiteY134" fmla="*/ 6806 h 10000"/>
                <a:gd name="connsiteX135" fmla="*/ 7288 w 10000"/>
                <a:gd name="connsiteY135" fmla="*/ 6313 h 10000"/>
                <a:gd name="connsiteX136" fmla="*/ 7262 w 10000"/>
                <a:gd name="connsiteY136" fmla="*/ 5871 h 10000"/>
                <a:gd name="connsiteX137" fmla="*/ 7253 w 10000"/>
                <a:gd name="connsiteY137" fmla="*/ 5480 h 10000"/>
                <a:gd name="connsiteX138" fmla="*/ 7279 w 10000"/>
                <a:gd name="connsiteY138" fmla="*/ 5139 h 10000"/>
                <a:gd name="connsiteX139" fmla="*/ 7297 w 10000"/>
                <a:gd name="connsiteY139" fmla="*/ 4836 h 10000"/>
                <a:gd name="connsiteX140" fmla="*/ 7340 w 10000"/>
                <a:gd name="connsiteY140" fmla="*/ 4583 h 10000"/>
                <a:gd name="connsiteX141" fmla="*/ 7402 w 10000"/>
                <a:gd name="connsiteY141" fmla="*/ 4394 h 10000"/>
                <a:gd name="connsiteX142" fmla="*/ 7437 w 10000"/>
                <a:gd name="connsiteY142" fmla="*/ 4293 h 10000"/>
                <a:gd name="connsiteX143" fmla="*/ 7463 w 10000"/>
                <a:gd name="connsiteY143" fmla="*/ 4217 h 10000"/>
                <a:gd name="connsiteX144" fmla="*/ 7507 w 10000"/>
                <a:gd name="connsiteY144" fmla="*/ 4154 h 10000"/>
                <a:gd name="connsiteX145" fmla="*/ 7550 w 10000"/>
                <a:gd name="connsiteY145" fmla="*/ 4104 h 10000"/>
                <a:gd name="connsiteX146" fmla="*/ 7594 w 10000"/>
                <a:gd name="connsiteY146" fmla="*/ 4053 h 10000"/>
                <a:gd name="connsiteX147" fmla="*/ 7647 w 10000"/>
                <a:gd name="connsiteY147" fmla="*/ 4003 h 10000"/>
                <a:gd name="connsiteX148" fmla="*/ 7699 w 10000"/>
                <a:gd name="connsiteY148" fmla="*/ 3990 h 10000"/>
                <a:gd name="connsiteX149" fmla="*/ 7752 w 10000"/>
                <a:gd name="connsiteY149" fmla="*/ 3965 h 10000"/>
                <a:gd name="connsiteX150" fmla="*/ 7857 w 10000"/>
                <a:gd name="connsiteY150" fmla="*/ 3939 h 10000"/>
                <a:gd name="connsiteX151" fmla="*/ 7857 w 10000"/>
                <a:gd name="connsiteY151" fmla="*/ 3939 h 10000"/>
                <a:gd name="connsiteX152" fmla="*/ 7857 w 10000"/>
                <a:gd name="connsiteY152" fmla="*/ 3939 h 10000"/>
                <a:gd name="connsiteX153" fmla="*/ 7857 w 10000"/>
                <a:gd name="connsiteY153" fmla="*/ 3939 h 10000"/>
                <a:gd name="connsiteX154" fmla="*/ 7857 w 10000"/>
                <a:gd name="connsiteY154" fmla="*/ 3939 h 10000"/>
                <a:gd name="connsiteX155" fmla="*/ 7857 w 10000"/>
                <a:gd name="connsiteY155" fmla="*/ 3939 h 10000"/>
                <a:gd name="connsiteX156" fmla="*/ 7857 w 10000"/>
                <a:gd name="connsiteY156" fmla="*/ 3939 h 10000"/>
                <a:gd name="connsiteX157" fmla="*/ 7857 w 10000"/>
                <a:gd name="connsiteY157" fmla="*/ 3939 h 10000"/>
                <a:gd name="connsiteX158" fmla="*/ 7927 w 10000"/>
                <a:gd name="connsiteY158" fmla="*/ 3939 h 10000"/>
                <a:gd name="connsiteX159" fmla="*/ 7997 w 10000"/>
                <a:gd name="connsiteY159" fmla="*/ 3965 h 10000"/>
                <a:gd name="connsiteX160" fmla="*/ 8136 w 10000"/>
                <a:gd name="connsiteY160" fmla="*/ 4028 h 10000"/>
                <a:gd name="connsiteX161" fmla="*/ 8294 w 10000"/>
                <a:gd name="connsiteY161" fmla="*/ 4116 h 10000"/>
                <a:gd name="connsiteX162" fmla="*/ 8443 w 10000"/>
                <a:gd name="connsiteY162" fmla="*/ 4242 h 10000"/>
                <a:gd name="connsiteX163" fmla="*/ 8443 w 10000"/>
                <a:gd name="connsiteY163" fmla="*/ 4242 h 10000"/>
                <a:gd name="connsiteX164" fmla="*/ 8451 w 10000"/>
                <a:gd name="connsiteY164" fmla="*/ 4242 h 10000"/>
                <a:gd name="connsiteX165" fmla="*/ 8451 w 10000"/>
                <a:gd name="connsiteY165" fmla="*/ 4242 h 10000"/>
                <a:gd name="connsiteX166" fmla="*/ 8836 w 10000"/>
                <a:gd name="connsiteY166" fmla="*/ 4545 h 10000"/>
                <a:gd name="connsiteX167" fmla="*/ 8976 w 10000"/>
                <a:gd name="connsiteY167" fmla="*/ 4646 h 10000"/>
                <a:gd name="connsiteX168" fmla="*/ 9099 w 10000"/>
                <a:gd name="connsiteY168" fmla="*/ 4722 h 10000"/>
                <a:gd name="connsiteX169" fmla="*/ 9204 w 10000"/>
                <a:gd name="connsiteY169" fmla="*/ 4785 h 10000"/>
                <a:gd name="connsiteX170" fmla="*/ 9300 w 10000"/>
                <a:gd name="connsiteY170" fmla="*/ 4823 h 10000"/>
                <a:gd name="connsiteX171" fmla="*/ 9388 w 10000"/>
                <a:gd name="connsiteY171" fmla="*/ 4848 h 10000"/>
                <a:gd name="connsiteX172" fmla="*/ 9466 w 10000"/>
                <a:gd name="connsiteY172" fmla="*/ 4848 h 10000"/>
                <a:gd name="connsiteX173" fmla="*/ 9466 w 10000"/>
                <a:gd name="connsiteY173" fmla="*/ 4848 h 10000"/>
                <a:gd name="connsiteX174" fmla="*/ 9484 w 10000"/>
                <a:gd name="connsiteY174" fmla="*/ 4848 h 10000"/>
                <a:gd name="connsiteX175" fmla="*/ 9484 w 10000"/>
                <a:gd name="connsiteY175" fmla="*/ 4848 h 10000"/>
                <a:gd name="connsiteX176" fmla="*/ 9484 w 10000"/>
                <a:gd name="connsiteY176" fmla="*/ 4848 h 10000"/>
                <a:gd name="connsiteX177" fmla="*/ 9484 w 10000"/>
                <a:gd name="connsiteY177" fmla="*/ 4848 h 10000"/>
                <a:gd name="connsiteX178" fmla="*/ 9580 w 10000"/>
                <a:gd name="connsiteY178" fmla="*/ 4836 h 10000"/>
                <a:gd name="connsiteX179" fmla="*/ 9668 w 10000"/>
                <a:gd name="connsiteY179" fmla="*/ 4798 h 10000"/>
                <a:gd name="connsiteX180" fmla="*/ 9738 w 10000"/>
                <a:gd name="connsiteY180" fmla="*/ 4747 h 10000"/>
                <a:gd name="connsiteX181" fmla="*/ 9799 w 10000"/>
                <a:gd name="connsiteY181" fmla="*/ 4659 h 10000"/>
                <a:gd name="connsiteX182" fmla="*/ 9799 w 10000"/>
                <a:gd name="connsiteY182" fmla="*/ 4659 h 10000"/>
                <a:gd name="connsiteX183" fmla="*/ 9799 w 10000"/>
                <a:gd name="connsiteY183" fmla="*/ 4659 h 10000"/>
                <a:gd name="connsiteX184" fmla="*/ 9799 w 10000"/>
                <a:gd name="connsiteY184" fmla="*/ 4659 h 10000"/>
                <a:gd name="connsiteX185" fmla="*/ 9799 w 10000"/>
                <a:gd name="connsiteY185" fmla="*/ 4659 h 10000"/>
                <a:gd name="connsiteX186" fmla="*/ 9799 w 10000"/>
                <a:gd name="connsiteY186" fmla="*/ 4659 h 10000"/>
                <a:gd name="connsiteX187" fmla="*/ 9816 w 10000"/>
                <a:gd name="connsiteY187" fmla="*/ 4659 h 10000"/>
                <a:gd name="connsiteX188" fmla="*/ 9816 w 10000"/>
                <a:gd name="connsiteY188" fmla="*/ 4659 h 10000"/>
                <a:gd name="connsiteX189" fmla="*/ 9816 w 10000"/>
                <a:gd name="connsiteY189" fmla="*/ 4659 h 10000"/>
                <a:gd name="connsiteX190" fmla="*/ 9816 w 10000"/>
                <a:gd name="connsiteY190" fmla="*/ 4659 h 10000"/>
                <a:gd name="connsiteX191" fmla="*/ 9816 w 10000"/>
                <a:gd name="connsiteY191" fmla="*/ 4646 h 10000"/>
                <a:gd name="connsiteX192" fmla="*/ 9816 w 10000"/>
                <a:gd name="connsiteY192" fmla="*/ 4646 h 10000"/>
                <a:gd name="connsiteX193" fmla="*/ 9816 w 10000"/>
                <a:gd name="connsiteY193" fmla="*/ 4646 h 10000"/>
                <a:gd name="connsiteX194" fmla="*/ 9816 w 10000"/>
                <a:gd name="connsiteY194" fmla="*/ 4646 h 10000"/>
                <a:gd name="connsiteX195" fmla="*/ 9816 w 10000"/>
                <a:gd name="connsiteY195" fmla="*/ 4646 h 10000"/>
                <a:gd name="connsiteX196" fmla="*/ 9816 w 10000"/>
                <a:gd name="connsiteY196" fmla="*/ 4646 h 10000"/>
                <a:gd name="connsiteX197" fmla="*/ 9816 w 10000"/>
                <a:gd name="connsiteY197" fmla="*/ 4646 h 10000"/>
                <a:gd name="connsiteX198" fmla="*/ 9816 w 10000"/>
                <a:gd name="connsiteY198" fmla="*/ 4646 h 10000"/>
                <a:gd name="connsiteX199" fmla="*/ 9816 w 10000"/>
                <a:gd name="connsiteY199" fmla="*/ 4646 h 10000"/>
                <a:gd name="connsiteX200" fmla="*/ 9816 w 10000"/>
                <a:gd name="connsiteY200" fmla="*/ 4646 h 10000"/>
                <a:gd name="connsiteX201" fmla="*/ 9843 w 10000"/>
                <a:gd name="connsiteY201" fmla="*/ 4583 h 10000"/>
                <a:gd name="connsiteX202" fmla="*/ 9886 w 10000"/>
                <a:gd name="connsiteY202" fmla="*/ 4495 h 10000"/>
                <a:gd name="connsiteX203" fmla="*/ 9921 w 10000"/>
                <a:gd name="connsiteY203" fmla="*/ 4369 h 10000"/>
                <a:gd name="connsiteX204" fmla="*/ 9948 w 10000"/>
                <a:gd name="connsiteY204" fmla="*/ 4217 h 10000"/>
                <a:gd name="connsiteX205" fmla="*/ 9983 w 10000"/>
                <a:gd name="connsiteY205" fmla="*/ 4040 h 10000"/>
                <a:gd name="connsiteX206" fmla="*/ 10000 w 10000"/>
                <a:gd name="connsiteY206" fmla="*/ 3851 h 10000"/>
                <a:gd name="connsiteX207" fmla="*/ 10000 w 10000"/>
                <a:gd name="connsiteY207" fmla="*/ 3649 h 10000"/>
                <a:gd name="connsiteX208" fmla="*/ 10000 w 10000"/>
                <a:gd name="connsiteY208" fmla="*/ 3460 h 10000"/>
                <a:gd name="connsiteX209" fmla="*/ 9983 w 10000"/>
                <a:gd name="connsiteY209" fmla="*/ 3258 h 10000"/>
                <a:gd name="connsiteX210" fmla="*/ 9939 w 10000"/>
                <a:gd name="connsiteY210" fmla="*/ 3068 h 10000"/>
                <a:gd name="connsiteX211" fmla="*/ 9886 w 10000"/>
                <a:gd name="connsiteY211" fmla="*/ 2904 h 10000"/>
                <a:gd name="connsiteX212" fmla="*/ 9843 w 10000"/>
                <a:gd name="connsiteY212" fmla="*/ 2816 h 10000"/>
                <a:gd name="connsiteX213" fmla="*/ 9799 w 10000"/>
                <a:gd name="connsiteY213" fmla="*/ 2753 h 10000"/>
                <a:gd name="connsiteX214" fmla="*/ 9755 w 10000"/>
                <a:gd name="connsiteY214" fmla="*/ 2677 h 10000"/>
                <a:gd name="connsiteX215" fmla="*/ 9694 w 10000"/>
                <a:gd name="connsiteY215" fmla="*/ 2614 h 10000"/>
                <a:gd name="connsiteX216" fmla="*/ 9633 w 10000"/>
                <a:gd name="connsiteY216" fmla="*/ 2551 h 10000"/>
                <a:gd name="connsiteX217" fmla="*/ 9571 w 10000"/>
                <a:gd name="connsiteY217" fmla="*/ 2500 h 10000"/>
                <a:gd name="connsiteX218" fmla="*/ 9484 w 10000"/>
                <a:gd name="connsiteY218" fmla="*/ 2475 h 10000"/>
                <a:gd name="connsiteX219" fmla="*/ 9396 w 10000"/>
                <a:gd name="connsiteY219" fmla="*/ 2449 h 10000"/>
                <a:gd name="connsiteX220" fmla="*/ 9300 w 10000"/>
                <a:gd name="connsiteY220" fmla="*/ 2424 h 10000"/>
                <a:gd name="connsiteX221" fmla="*/ 9195 w 10000"/>
                <a:gd name="connsiteY221" fmla="*/ 2424 h 10000"/>
                <a:gd name="connsiteX222" fmla="*/ 9195 w 10000"/>
                <a:gd name="connsiteY222" fmla="*/ 2424 h 10000"/>
                <a:gd name="connsiteX223" fmla="*/ 9195 w 10000"/>
                <a:gd name="connsiteY223" fmla="*/ 2424 h 10000"/>
                <a:gd name="connsiteX224" fmla="*/ 9195 w 10000"/>
                <a:gd name="connsiteY224" fmla="*/ 2424 h 10000"/>
                <a:gd name="connsiteX225" fmla="*/ 9195 w 10000"/>
                <a:gd name="connsiteY225" fmla="*/ 2424 h 10000"/>
                <a:gd name="connsiteX226" fmla="*/ 9195 w 10000"/>
                <a:gd name="connsiteY226" fmla="*/ 2424 h 10000"/>
                <a:gd name="connsiteX227" fmla="*/ 9081 w 10000"/>
                <a:gd name="connsiteY227" fmla="*/ 2424 h 10000"/>
                <a:gd name="connsiteX228" fmla="*/ 8941 w 10000"/>
                <a:gd name="connsiteY228" fmla="*/ 2462 h 10000"/>
                <a:gd name="connsiteX229" fmla="*/ 8801 w 10000"/>
                <a:gd name="connsiteY229" fmla="*/ 2487 h 10000"/>
                <a:gd name="connsiteX230" fmla="*/ 8644 w 10000"/>
                <a:gd name="connsiteY230" fmla="*/ 2551 h 10000"/>
                <a:gd name="connsiteX231" fmla="*/ 8644 w 10000"/>
                <a:gd name="connsiteY231" fmla="*/ 2551 h 10000"/>
                <a:gd name="connsiteX232" fmla="*/ 8635 w 10000"/>
                <a:gd name="connsiteY232" fmla="*/ 2551 h 10000"/>
                <a:gd name="connsiteX233" fmla="*/ 8635 w 10000"/>
                <a:gd name="connsiteY233" fmla="*/ 2551 h 10000"/>
                <a:gd name="connsiteX234" fmla="*/ 8626 w 10000"/>
                <a:gd name="connsiteY234" fmla="*/ 2551 h 10000"/>
                <a:gd name="connsiteX235" fmla="*/ 8626 w 10000"/>
                <a:gd name="connsiteY235" fmla="*/ 2551 h 10000"/>
                <a:gd name="connsiteX236" fmla="*/ 8443 w 10000"/>
                <a:gd name="connsiteY236" fmla="*/ 2614 h 10000"/>
                <a:gd name="connsiteX237" fmla="*/ 8276 w 10000"/>
                <a:gd name="connsiteY237" fmla="*/ 2664 h 10000"/>
                <a:gd name="connsiteX238" fmla="*/ 8110 w 10000"/>
                <a:gd name="connsiteY238" fmla="*/ 2689 h 10000"/>
                <a:gd name="connsiteX239" fmla="*/ 7979 w 10000"/>
                <a:gd name="connsiteY239" fmla="*/ 2689 h 10000"/>
                <a:gd name="connsiteX240" fmla="*/ 7979 w 10000"/>
                <a:gd name="connsiteY240" fmla="*/ 2689 h 10000"/>
                <a:gd name="connsiteX241" fmla="*/ 7979 w 10000"/>
                <a:gd name="connsiteY241" fmla="*/ 2689 h 10000"/>
                <a:gd name="connsiteX242" fmla="*/ 7979 w 10000"/>
                <a:gd name="connsiteY242" fmla="*/ 2689 h 10000"/>
                <a:gd name="connsiteX243" fmla="*/ 7979 w 10000"/>
                <a:gd name="connsiteY243" fmla="*/ 2689 h 10000"/>
                <a:gd name="connsiteX244" fmla="*/ 7979 w 10000"/>
                <a:gd name="connsiteY244" fmla="*/ 2689 h 10000"/>
                <a:gd name="connsiteX245" fmla="*/ 7979 w 10000"/>
                <a:gd name="connsiteY245" fmla="*/ 2689 h 10000"/>
                <a:gd name="connsiteX246" fmla="*/ 7979 w 10000"/>
                <a:gd name="connsiteY246" fmla="*/ 2689 h 10000"/>
                <a:gd name="connsiteX247" fmla="*/ 7848 w 10000"/>
                <a:gd name="connsiteY247" fmla="*/ 2689 h 10000"/>
                <a:gd name="connsiteX248" fmla="*/ 7743 w 10000"/>
                <a:gd name="connsiteY248" fmla="*/ 2677 h 10000"/>
                <a:gd name="connsiteX249" fmla="*/ 7638 w 10000"/>
                <a:gd name="connsiteY249" fmla="*/ 2626 h 10000"/>
                <a:gd name="connsiteX250" fmla="*/ 7542 w 10000"/>
                <a:gd name="connsiteY250" fmla="*/ 2601 h 10000"/>
                <a:gd name="connsiteX251" fmla="*/ 7454 w 10000"/>
                <a:gd name="connsiteY251" fmla="*/ 2538 h 10000"/>
                <a:gd name="connsiteX252" fmla="*/ 7375 w 10000"/>
                <a:gd name="connsiteY252" fmla="*/ 2475 h 10000"/>
                <a:gd name="connsiteX253" fmla="*/ 7297 w 10000"/>
                <a:gd name="connsiteY253" fmla="*/ 2399 h 10000"/>
                <a:gd name="connsiteX254" fmla="*/ 7235 w 10000"/>
                <a:gd name="connsiteY254" fmla="*/ 2323 h 10000"/>
                <a:gd name="connsiteX255" fmla="*/ 7174 w 10000"/>
                <a:gd name="connsiteY255" fmla="*/ 2235 h 10000"/>
                <a:gd name="connsiteX256" fmla="*/ 7113 w 10000"/>
                <a:gd name="connsiteY256" fmla="*/ 2134 h 10000"/>
                <a:gd name="connsiteX257" fmla="*/ 7008 w 10000"/>
                <a:gd name="connsiteY257" fmla="*/ 1944 h 10000"/>
                <a:gd name="connsiteX258" fmla="*/ 6929 w 10000"/>
                <a:gd name="connsiteY258" fmla="*/ 1730 h 10000"/>
                <a:gd name="connsiteX259" fmla="*/ 6850 w 10000"/>
                <a:gd name="connsiteY259" fmla="*/ 1515 h 10000"/>
                <a:gd name="connsiteX260" fmla="*/ 6850 w 10000"/>
                <a:gd name="connsiteY260" fmla="*/ 1515 h 10000"/>
                <a:gd name="connsiteX261" fmla="*/ 6842 w 10000"/>
                <a:gd name="connsiteY261" fmla="*/ 1490 h 10000"/>
                <a:gd name="connsiteX262" fmla="*/ 6842 w 10000"/>
                <a:gd name="connsiteY262" fmla="*/ 1490 h 10000"/>
                <a:gd name="connsiteX263" fmla="*/ 6842 w 10000"/>
                <a:gd name="connsiteY263" fmla="*/ 1477 h 10000"/>
                <a:gd name="connsiteX264" fmla="*/ 6842 w 10000"/>
                <a:gd name="connsiteY264" fmla="*/ 1477 h 10000"/>
                <a:gd name="connsiteX265" fmla="*/ 6842 w 10000"/>
                <a:gd name="connsiteY265" fmla="*/ 1477 h 10000"/>
                <a:gd name="connsiteX266" fmla="*/ 6798 w 10000"/>
                <a:gd name="connsiteY266" fmla="*/ 1338 h 10000"/>
                <a:gd name="connsiteX267" fmla="*/ 6780 w 10000"/>
                <a:gd name="connsiteY267" fmla="*/ 1162 h 10000"/>
                <a:gd name="connsiteX268" fmla="*/ 6754 w 10000"/>
                <a:gd name="connsiteY268" fmla="*/ 947 h 10000"/>
                <a:gd name="connsiteX269" fmla="*/ 6754 w 10000"/>
                <a:gd name="connsiteY269" fmla="*/ 720 h 10000"/>
                <a:gd name="connsiteX270" fmla="*/ 6754 w 10000"/>
                <a:gd name="connsiteY270" fmla="*/ 720 h 10000"/>
                <a:gd name="connsiteX271" fmla="*/ 6763 w 10000"/>
                <a:gd name="connsiteY271" fmla="*/ 366 h 10000"/>
                <a:gd name="connsiteX272" fmla="*/ 6789 w 10000"/>
                <a:gd name="connsiteY272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156 w 10000"/>
                <a:gd name="connsiteY84" fmla="*/ 7551 h 10000"/>
                <a:gd name="connsiteX85" fmla="*/ 4156 w 10000"/>
                <a:gd name="connsiteY85" fmla="*/ 7563 h 10000"/>
                <a:gd name="connsiteX86" fmla="*/ 4156 w 10000"/>
                <a:gd name="connsiteY86" fmla="*/ 7563 h 10000"/>
                <a:gd name="connsiteX87" fmla="*/ 4156 w 10000"/>
                <a:gd name="connsiteY87" fmla="*/ 7563 h 10000"/>
                <a:gd name="connsiteX88" fmla="*/ 4156 w 10000"/>
                <a:gd name="connsiteY88" fmla="*/ 7563 h 10000"/>
                <a:gd name="connsiteX89" fmla="*/ 4156 w 10000"/>
                <a:gd name="connsiteY89" fmla="*/ 7576 h 10000"/>
                <a:gd name="connsiteX90" fmla="*/ 4156 w 10000"/>
                <a:gd name="connsiteY90" fmla="*/ 7576 h 10000"/>
                <a:gd name="connsiteX91" fmla="*/ 4156 w 10000"/>
                <a:gd name="connsiteY91" fmla="*/ 7576 h 10000"/>
                <a:gd name="connsiteX92" fmla="*/ 4103 w 10000"/>
                <a:gd name="connsiteY92" fmla="*/ 7803 h 10000"/>
                <a:gd name="connsiteX93" fmla="*/ 4068 w 10000"/>
                <a:gd name="connsiteY93" fmla="*/ 8005 h 10000"/>
                <a:gd name="connsiteX94" fmla="*/ 4051 w 10000"/>
                <a:gd name="connsiteY94" fmla="*/ 8207 h 10000"/>
                <a:gd name="connsiteX95" fmla="*/ 4024 w 10000"/>
                <a:gd name="connsiteY95" fmla="*/ 8422 h 10000"/>
                <a:gd name="connsiteX96" fmla="*/ 4016 w 10000"/>
                <a:gd name="connsiteY96" fmla="*/ 8611 h 10000"/>
                <a:gd name="connsiteX97" fmla="*/ 4016 w 10000"/>
                <a:gd name="connsiteY97" fmla="*/ 8813 h 10000"/>
                <a:gd name="connsiteX98" fmla="*/ 4024 w 10000"/>
                <a:gd name="connsiteY98" fmla="*/ 9003 h 10000"/>
                <a:gd name="connsiteX99" fmla="*/ 4051 w 10000"/>
                <a:gd name="connsiteY99" fmla="*/ 9179 h 10000"/>
                <a:gd name="connsiteX100" fmla="*/ 4086 w 10000"/>
                <a:gd name="connsiteY100" fmla="*/ 9356 h 10000"/>
                <a:gd name="connsiteX101" fmla="*/ 4121 w 10000"/>
                <a:gd name="connsiteY101" fmla="*/ 9508 h 10000"/>
                <a:gd name="connsiteX102" fmla="*/ 4191 w 10000"/>
                <a:gd name="connsiteY102" fmla="*/ 9646 h 10000"/>
                <a:gd name="connsiteX103" fmla="*/ 4269 w 10000"/>
                <a:gd name="connsiteY103" fmla="*/ 9760 h 10000"/>
                <a:gd name="connsiteX104" fmla="*/ 4366 w 10000"/>
                <a:gd name="connsiteY104" fmla="*/ 9861 h 10000"/>
                <a:gd name="connsiteX105" fmla="*/ 4471 w 10000"/>
                <a:gd name="connsiteY105" fmla="*/ 9937 h 10000"/>
                <a:gd name="connsiteX106" fmla="*/ 4611 w 10000"/>
                <a:gd name="connsiteY106" fmla="*/ 9975 h 10000"/>
                <a:gd name="connsiteX107" fmla="*/ 4759 w 10000"/>
                <a:gd name="connsiteY107" fmla="*/ 10000 h 10000"/>
                <a:gd name="connsiteX108" fmla="*/ 4759 w 10000"/>
                <a:gd name="connsiteY108" fmla="*/ 10000 h 10000"/>
                <a:gd name="connsiteX109" fmla="*/ 4759 w 10000"/>
                <a:gd name="connsiteY109" fmla="*/ 10000 h 10000"/>
                <a:gd name="connsiteX110" fmla="*/ 4759 w 10000"/>
                <a:gd name="connsiteY110" fmla="*/ 10000 h 10000"/>
                <a:gd name="connsiteX111" fmla="*/ 4759 w 10000"/>
                <a:gd name="connsiteY111" fmla="*/ 10000 h 10000"/>
                <a:gd name="connsiteX112" fmla="*/ 4821 w 10000"/>
                <a:gd name="connsiteY112" fmla="*/ 10000 h 10000"/>
                <a:gd name="connsiteX113" fmla="*/ 4821 w 10000"/>
                <a:gd name="connsiteY113" fmla="*/ 10000 h 10000"/>
                <a:gd name="connsiteX114" fmla="*/ 5136 w 10000"/>
                <a:gd name="connsiteY114" fmla="*/ 9962 h 10000"/>
                <a:gd name="connsiteX115" fmla="*/ 5468 w 10000"/>
                <a:gd name="connsiteY115" fmla="*/ 9924 h 10000"/>
                <a:gd name="connsiteX116" fmla="*/ 6203 w 10000"/>
                <a:gd name="connsiteY116" fmla="*/ 9798 h 10000"/>
                <a:gd name="connsiteX117" fmla="*/ 6982 w 10000"/>
                <a:gd name="connsiteY117" fmla="*/ 9672 h 10000"/>
                <a:gd name="connsiteX118" fmla="*/ 7358 w 10000"/>
                <a:gd name="connsiteY118" fmla="*/ 9621 h 10000"/>
                <a:gd name="connsiteX119" fmla="*/ 7734 w 10000"/>
                <a:gd name="connsiteY119" fmla="*/ 9583 h 10000"/>
                <a:gd name="connsiteX120" fmla="*/ 7734 w 10000"/>
                <a:gd name="connsiteY120" fmla="*/ 9583 h 10000"/>
                <a:gd name="connsiteX121" fmla="*/ 7725 w 10000"/>
                <a:gd name="connsiteY121" fmla="*/ 9508 h 10000"/>
                <a:gd name="connsiteX122" fmla="*/ 7725 w 10000"/>
                <a:gd name="connsiteY122" fmla="*/ 9508 h 10000"/>
                <a:gd name="connsiteX123" fmla="*/ 7725 w 10000"/>
                <a:gd name="connsiteY123" fmla="*/ 9508 h 10000"/>
                <a:gd name="connsiteX124" fmla="*/ 7725 w 10000"/>
                <a:gd name="connsiteY124" fmla="*/ 9508 h 10000"/>
                <a:gd name="connsiteX125" fmla="*/ 7725 w 10000"/>
                <a:gd name="connsiteY125" fmla="*/ 9508 h 10000"/>
                <a:gd name="connsiteX126" fmla="*/ 7699 w 10000"/>
                <a:gd name="connsiteY126" fmla="*/ 9407 h 10000"/>
                <a:gd name="connsiteX127" fmla="*/ 7699 w 10000"/>
                <a:gd name="connsiteY127" fmla="*/ 9407 h 10000"/>
                <a:gd name="connsiteX128" fmla="*/ 7699 w 10000"/>
                <a:gd name="connsiteY128" fmla="*/ 9381 h 10000"/>
                <a:gd name="connsiteX129" fmla="*/ 7699 w 10000"/>
                <a:gd name="connsiteY129" fmla="*/ 9381 h 10000"/>
                <a:gd name="connsiteX130" fmla="*/ 7577 w 10000"/>
                <a:gd name="connsiteY130" fmla="*/ 8649 h 10000"/>
                <a:gd name="connsiteX131" fmla="*/ 7463 w 10000"/>
                <a:gd name="connsiteY131" fmla="*/ 7967 h 10000"/>
                <a:gd name="connsiteX132" fmla="*/ 7393 w 10000"/>
                <a:gd name="connsiteY132" fmla="*/ 7361 h 10000"/>
                <a:gd name="connsiteX133" fmla="*/ 7332 w 10000"/>
                <a:gd name="connsiteY133" fmla="*/ 6806 h 10000"/>
                <a:gd name="connsiteX134" fmla="*/ 7288 w 10000"/>
                <a:gd name="connsiteY134" fmla="*/ 6313 h 10000"/>
                <a:gd name="connsiteX135" fmla="*/ 7262 w 10000"/>
                <a:gd name="connsiteY135" fmla="*/ 5871 h 10000"/>
                <a:gd name="connsiteX136" fmla="*/ 7253 w 10000"/>
                <a:gd name="connsiteY136" fmla="*/ 5480 h 10000"/>
                <a:gd name="connsiteX137" fmla="*/ 7279 w 10000"/>
                <a:gd name="connsiteY137" fmla="*/ 5139 h 10000"/>
                <a:gd name="connsiteX138" fmla="*/ 7297 w 10000"/>
                <a:gd name="connsiteY138" fmla="*/ 4836 h 10000"/>
                <a:gd name="connsiteX139" fmla="*/ 7340 w 10000"/>
                <a:gd name="connsiteY139" fmla="*/ 4583 h 10000"/>
                <a:gd name="connsiteX140" fmla="*/ 7402 w 10000"/>
                <a:gd name="connsiteY140" fmla="*/ 4394 h 10000"/>
                <a:gd name="connsiteX141" fmla="*/ 7437 w 10000"/>
                <a:gd name="connsiteY141" fmla="*/ 4293 h 10000"/>
                <a:gd name="connsiteX142" fmla="*/ 7463 w 10000"/>
                <a:gd name="connsiteY142" fmla="*/ 4217 h 10000"/>
                <a:gd name="connsiteX143" fmla="*/ 7507 w 10000"/>
                <a:gd name="connsiteY143" fmla="*/ 4154 h 10000"/>
                <a:gd name="connsiteX144" fmla="*/ 7550 w 10000"/>
                <a:gd name="connsiteY144" fmla="*/ 4104 h 10000"/>
                <a:gd name="connsiteX145" fmla="*/ 7594 w 10000"/>
                <a:gd name="connsiteY145" fmla="*/ 4053 h 10000"/>
                <a:gd name="connsiteX146" fmla="*/ 7647 w 10000"/>
                <a:gd name="connsiteY146" fmla="*/ 4003 h 10000"/>
                <a:gd name="connsiteX147" fmla="*/ 7699 w 10000"/>
                <a:gd name="connsiteY147" fmla="*/ 3990 h 10000"/>
                <a:gd name="connsiteX148" fmla="*/ 7752 w 10000"/>
                <a:gd name="connsiteY148" fmla="*/ 3965 h 10000"/>
                <a:gd name="connsiteX149" fmla="*/ 7857 w 10000"/>
                <a:gd name="connsiteY149" fmla="*/ 3939 h 10000"/>
                <a:gd name="connsiteX150" fmla="*/ 7857 w 10000"/>
                <a:gd name="connsiteY150" fmla="*/ 3939 h 10000"/>
                <a:gd name="connsiteX151" fmla="*/ 7857 w 10000"/>
                <a:gd name="connsiteY151" fmla="*/ 3939 h 10000"/>
                <a:gd name="connsiteX152" fmla="*/ 7857 w 10000"/>
                <a:gd name="connsiteY152" fmla="*/ 3939 h 10000"/>
                <a:gd name="connsiteX153" fmla="*/ 7857 w 10000"/>
                <a:gd name="connsiteY153" fmla="*/ 3939 h 10000"/>
                <a:gd name="connsiteX154" fmla="*/ 7857 w 10000"/>
                <a:gd name="connsiteY154" fmla="*/ 3939 h 10000"/>
                <a:gd name="connsiteX155" fmla="*/ 7857 w 10000"/>
                <a:gd name="connsiteY155" fmla="*/ 3939 h 10000"/>
                <a:gd name="connsiteX156" fmla="*/ 7857 w 10000"/>
                <a:gd name="connsiteY156" fmla="*/ 3939 h 10000"/>
                <a:gd name="connsiteX157" fmla="*/ 7927 w 10000"/>
                <a:gd name="connsiteY157" fmla="*/ 3939 h 10000"/>
                <a:gd name="connsiteX158" fmla="*/ 7997 w 10000"/>
                <a:gd name="connsiteY158" fmla="*/ 3965 h 10000"/>
                <a:gd name="connsiteX159" fmla="*/ 8136 w 10000"/>
                <a:gd name="connsiteY159" fmla="*/ 4028 h 10000"/>
                <a:gd name="connsiteX160" fmla="*/ 8294 w 10000"/>
                <a:gd name="connsiteY160" fmla="*/ 4116 h 10000"/>
                <a:gd name="connsiteX161" fmla="*/ 8443 w 10000"/>
                <a:gd name="connsiteY161" fmla="*/ 4242 h 10000"/>
                <a:gd name="connsiteX162" fmla="*/ 8443 w 10000"/>
                <a:gd name="connsiteY162" fmla="*/ 4242 h 10000"/>
                <a:gd name="connsiteX163" fmla="*/ 8451 w 10000"/>
                <a:gd name="connsiteY163" fmla="*/ 4242 h 10000"/>
                <a:gd name="connsiteX164" fmla="*/ 8451 w 10000"/>
                <a:gd name="connsiteY164" fmla="*/ 4242 h 10000"/>
                <a:gd name="connsiteX165" fmla="*/ 8836 w 10000"/>
                <a:gd name="connsiteY165" fmla="*/ 4545 h 10000"/>
                <a:gd name="connsiteX166" fmla="*/ 8976 w 10000"/>
                <a:gd name="connsiteY166" fmla="*/ 4646 h 10000"/>
                <a:gd name="connsiteX167" fmla="*/ 9099 w 10000"/>
                <a:gd name="connsiteY167" fmla="*/ 4722 h 10000"/>
                <a:gd name="connsiteX168" fmla="*/ 9204 w 10000"/>
                <a:gd name="connsiteY168" fmla="*/ 4785 h 10000"/>
                <a:gd name="connsiteX169" fmla="*/ 9300 w 10000"/>
                <a:gd name="connsiteY169" fmla="*/ 4823 h 10000"/>
                <a:gd name="connsiteX170" fmla="*/ 9388 w 10000"/>
                <a:gd name="connsiteY170" fmla="*/ 4848 h 10000"/>
                <a:gd name="connsiteX171" fmla="*/ 9466 w 10000"/>
                <a:gd name="connsiteY171" fmla="*/ 4848 h 10000"/>
                <a:gd name="connsiteX172" fmla="*/ 9466 w 10000"/>
                <a:gd name="connsiteY172" fmla="*/ 4848 h 10000"/>
                <a:gd name="connsiteX173" fmla="*/ 9484 w 10000"/>
                <a:gd name="connsiteY173" fmla="*/ 4848 h 10000"/>
                <a:gd name="connsiteX174" fmla="*/ 9484 w 10000"/>
                <a:gd name="connsiteY174" fmla="*/ 4848 h 10000"/>
                <a:gd name="connsiteX175" fmla="*/ 9484 w 10000"/>
                <a:gd name="connsiteY175" fmla="*/ 4848 h 10000"/>
                <a:gd name="connsiteX176" fmla="*/ 9484 w 10000"/>
                <a:gd name="connsiteY176" fmla="*/ 4848 h 10000"/>
                <a:gd name="connsiteX177" fmla="*/ 9580 w 10000"/>
                <a:gd name="connsiteY177" fmla="*/ 4836 h 10000"/>
                <a:gd name="connsiteX178" fmla="*/ 9668 w 10000"/>
                <a:gd name="connsiteY178" fmla="*/ 4798 h 10000"/>
                <a:gd name="connsiteX179" fmla="*/ 9738 w 10000"/>
                <a:gd name="connsiteY179" fmla="*/ 4747 h 10000"/>
                <a:gd name="connsiteX180" fmla="*/ 9799 w 10000"/>
                <a:gd name="connsiteY180" fmla="*/ 4659 h 10000"/>
                <a:gd name="connsiteX181" fmla="*/ 9799 w 10000"/>
                <a:gd name="connsiteY181" fmla="*/ 4659 h 10000"/>
                <a:gd name="connsiteX182" fmla="*/ 9799 w 10000"/>
                <a:gd name="connsiteY182" fmla="*/ 4659 h 10000"/>
                <a:gd name="connsiteX183" fmla="*/ 9799 w 10000"/>
                <a:gd name="connsiteY183" fmla="*/ 4659 h 10000"/>
                <a:gd name="connsiteX184" fmla="*/ 9799 w 10000"/>
                <a:gd name="connsiteY184" fmla="*/ 4659 h 10000"/>
                <a:gd name="connsiteX185" fmla="*/ 9799 w 10000"/>
                <a:gd name="connsiteY185" fmla="*/ 4659 h 10000"/>
                <a:gd name="connsiteX186" fmla="*/ 9816 w 10000"/>
                <a:gd name="connsiteY186" fmla="*/ 4659 h 10000"/>
                <a:gd name="connsiteX187" fmla="*/ 9816 w 10000"/>
                <a:gd name="connsiteY187" fmla="*/ 4659 h 10000"/>
                <a:gd name="connsiteX188" fmla="*/ 9816 w 10000"/>
                <a:gd name="connsiteY188" fmla="*/ 4659 h 10000"/>
                <a:gd name="connsiteX189" fmla="*/ 9816 w 10000"/>
                <a:gd name="connsiteY189" fmla="*/ 4659 h 10000"/>
                <a:gd name="connsiteX190" fmla="*/ 9816 w 10000"/>
                <a:gd name="connsiteY190" fmla="*/ 4646 h 10000"/>
                <a:gd name="connsiteX191" fmla="*/ 9816 w 10000"/>
                <a:gd name="connsiteY191" fmla="*/ 4646 h 10000"/>
                <a:gd name="connsiteX192" fmla="*/ 9816 w 10000"/>
                <a:gd name="connsiteY192" fmla="*/ 4646 h 10000"/>
                <a:gd name="connsiteX193" fmla="*/ 9816 w 10000"/>
                <a:gd name="connsiteY193" fmla="*/ 4646 h 10000"/>
                <a:gd name="connsiteX194" fmla="*/ 9816 w 10000"/>
                <a:gd name="connsiteY194" fmla="*/ 4646 h 10000"/>
                <a:gd name="connsiteX195" fmla="*/ 9816 w 10000"/>
                <a:gd name="connsiteY195" fmla="*/ 4646 h 10000"/>
                <a:gd name="connsiteX196" fmla="*/ 9816 w 10000"/>
                <a:gd name="connsiteY196" fmla="*/ 4646 h 10000"/>
                <a:gd name="connsiteX197" fmla="*/ 9816 w 10000"/>
                <a:gd name="connsiteY197" fmla="*/ 4646 h 10000"/>
                <a:gd name="connsiteX198" fmla="*/ 9816 w 10000"/>
                <a:gd name="connsiteY198" fmla="*/ 4646 h 10000"/>
                <a:gd name="connsiteX199" fmla="*/ 9816 w 10000"/>
                <a:gd name="connsiteY199" fmla="*/ 4646 h 10000"/>
                <a:gd name="connsiteX200" fmla="*/ 9843 w 10000"/>
                <a:gd name="connsiteY200" fmla="*/ 4583 h 10000"/>
                <a:gd name="connsiteX201" fmla="*/ 9886 w 10000"/>
                <a:gd name="connsiteY201" fmla="*/ 4495 h 10000"/>
                <a:gd name="connsiteX202" fmla="*/ 9921 w 10000"/>
                <a:gd name="connsiteY202" fmla="*/ 4369 h 10000"/>
                <a:gd name="connsiteX203" fmla="*/ 9948 w 10000"/>
                <a:gd name="connsiteY203" fmla="*/ 4217 h 10000"/>
                <a:gd name="connsiteX204" fmla="*/ 9983 w 10000"/>
                <a:gd name="connsiteY204" fmla="*/ 4040 h 10000"/>
                <a:gd name="connsiteX205" fmla="*/ 10000 w 10000"/>
                <a:gd name="connsiteY205" fmla="*/ 3851 h 10000"/>
                <a:gd name="connsiteX206" fmla="*/ 10000 w 10000"/>
                <a:gd name="connsiteY206" fmla="*/ 3649 h 10000"/>
                <a:gd name="connsiteX207" fmla="*/ 10000 w 10000"/>
                <a:gd name="connsiteY207" fmla="*/ 3460 h 10000"/>
                <a:gd name="connsiteX208" fmla="*/ 9983 w 10000"/>
                <a:gd name="connsiteY208" fmla="*/ 3258 h 10000"/>
                <a:gd name="connsiteX209" fmla="*/ 9939 w 10000"/>
                <a:gd name="connsiteY209" fmla="*/ 3068 h 10000"/>
                <a:gd name="connsiteX210" fmla="*/ 9886 w 10000"/>
                <a:gd name="connsiteY210" fmla="*/ 2904 h 10000"/>
                <a:gd name="connsiteX211" fmla="*/ 9843 w 10000"/>
                <a:gd name="connsiteY211" fmla="*/ 2816 h 10000"/>
                <a:gd name="connsiteX212" fmla="*/ 9799 w 10000"/>
                <a:gd name="connsiteY212" fmla="*/ 2753 h 10000"/>
                <a:gd name="connsiteX213" fmla="*/ 9755 w 10000"/>
                <a:gd name="connsiteY213" fmla="*/ 2677 h 10000"/>
                <a:gd name="connsiteX214" fmla="*/ 9694 w 10000"/>
                <a:gd name="connsiteY214" fmla="*/ 2614 h 10000"/>
                <a:gd name="connsiteX215" fmla="*/ 9633 w 10000"/>
                <a:gd name="connsiteY215" fmla="*/ 2551 h 10000"/>
                <a:gd name="connsiteX216" fmla="*/ 9571 w 10000"/>
                <a:gd name="connsiteY216" fmla="*/ 2500 h 10000"/>
                <a:gd name="connsiteX217" fmla="*/ 9484 w 10000"/>
                <a:gd name="connsiteY217" fmla="*/ 2475 h 10000"/>
                <a:gd name="connsiteX218" fmla="*/ 9396 w 10000"/>
                <a:gd name="connsiteY218" fmla="*/ 2449 h 10000"/>
                <a:gd name="connsiteX219" fmla="*/ 9300 w 10000"/>
                <a:gd name="connsiteY219" fmla="*/ 2424 h 10000"/>
                <a:gd name="connsiteX220" fmla="*/ 9195 w 10000"/>
                <a:gd name="connsiteY220" fmla="*/ 2424 h 10000"/>
                <a:gd name="connsiteX221" fmla="*/ 9195 w 10000"/>
                <a:gd name="connsiteY221" fmla="*/ 2424 h 10000"/>
                <a:gd name="connsiteX222" fmla="*/ 9195 w 10000"/>
                <a:gd name="connsiteY222" fmla="*/ 2424 h 10000"/>
                <a:gd name="connsiteX223" fmla="*/ 9195 w 10000"/>
                <a:gd name="connsiteY223" fmla="*/ 2424 h 10000"/>
                <a:gd name="connsiteX224" fmla="*/ 9195 w 10000"/>
                <a:gd name="connsiteY224" fmla="*/ 2424 h 10000"/>
                <a:gd name="connsiteX225" fmla="*/ 9195 w 10000"/>
                <a:gd name="connsiteY225" fmla="*/ 2424 h 10000"/>
                <a:gd name="connsiteX226" fmla="*/ 9081 w 10000"/>
                <a:gd name="connsiteY226" fmla="*/ 2424 h 10000"/>
                <a:gd name="connsiteX227" fmla="*/ 8941 w 10000"/>
                <a:gd name="connsiteY227" fmla="*/ 2462 h 10000"/>
                <a:gd name="connsiteX228" fmla="*/ 8801 w 10000"/>
                <a:gd name="connsiteY228" fmla="*/ 2487 h 10000"/>
                <a:gd name="connsiteX229" fmla="*/ 8644 w 10000"/>
                <a:gd name="connsiteY229" fmla="*/ 2551 h 10000"/>
                <a:gd name="connsiteX230" fmla="*/ 8644 w 10000"/>
                <a:gd name="connsiteY230" fmla="*/ 2551 h 10000"/>
                <a:gd name="connsiteX231" fmla="*/ 8635 w 10000"/>
                <a:gd name="connsiteY231" fmla="*/ 2551 h 10000"/>
                <a:gd name="connsiteX232" fmla="*/ 8635 w 10000"/>
                <a:gd name="connsiteY232" fmla="*/ 2551 h 10000"/>
                <a:gd name="connsiteX233" fmla="*/ 8626 w 10000"/>
                <a:gd name="connsiteY233" fmla="*/ 2551 h 10000"/>
                <a:gd name="connsiteX234" fmla="*/ 8626 w 10000"/>
                <a:gd name="connsiteY234" fmla="*/ 2551 h 10000"/>
                <a:gd name="connsiteX235" fmla="*/ 8443 w 10000"/>
                <a:gd name="connsiteY235" fmla="*/ 2614 h 10000"/>
                <a:gd name="connsiteX236" fmla="*/ 8276 w 10000"/>
                <a:gd name="connsiteY236" fmla="*/ 2664 h 10000"/>
                <a:gd name="connsiteX237" fmla="*/ 8110 w 10000"/>
                <a:gd name="connsiteY237" fmla="*/ 2689 h 10000"/>
                <a:gd name="connsiteX238" fmla="*/ 7979 w 10000"/>
                <a:gd name="connsiteY238" fmla="*/ 2689 h 10000"/>
                <a:gd name="connsiteX239" fmla="*/ 7979 w 10000"/>
                <a:gd name="connsiteY239" fmla="*/ 2689 h 10000"/>
                <a:gd name="connsiteX240" fmla="*/ 7979 w 10000"/>
                <a:gd name="connsiteY240" fmla="*/ 2689 h 10000"/>
                <a:gd name="connsiteX241" fmla="*/ 7979 w 10000"/>
                <a:gd name="connsiteY241" fmla="*/ 2689 h 10000"/>
                <a:gd name="connsiteX242" fmla="*/ 7979 w 10000"/>
                <a:gd name="connsiteY242" fmla="*/ 2689 h 10000"/>
                <a:gd name="connsiteX243" fmla="*/ 7979 w 10000"/>
                <a:gd name="connsiteY243" fmla="*/ 2689 h 10000"/>
                <a:gd name="connsiteX244" fmla="*/ 7979 w 10000"/>
                <a:gd name="connsiteY244" fmla="*/ 2689 h 10000"/>
                <a:gd name="connsiteX245" fmla="*/ 7979 w 10000"/>
                <a:gd name="connsiteY245" fmla="*/ 2689 h 10000"/>
                <a:gd name="connsiteX246" fmla="*/ 7848 w 10000"/>
                <a:gd name="connsiteY246" fmla="*/ 2689 h 10000"/>
                <a:gd name="connsiteX247" fmla="*/ 7743 w 10000"/>
                <a:gd name="connsiteY247" fmla="*/ 2677 h 10000"/>
                <a:gd name="connsiteX248" fmla="*/ 7638 w 10000"/>
                <a:gd name="connsiteY248" fmla="*/ 2626 h 10000"/>
                <a:gd name="connsiteX249" fmla="*/ 7542 w 10000"/>
                <a:gd name="connsiteY249" fmla="*/ 2601 h 10000"/>
                <a:gd name="connsiteX250" fmla="*/ 7454 w 10000"/>
                <a:gd name="connsiteY250" fmla="*/ 2538 h 10000"/>
                <a:gd name="connsiteX251" fmla="*/ 7375 w 10000"/>
                <a:gd name="connsiteY251" fmla="*/ 2475 h 10000"/>
                <a:gd name="connsiteX252" fmla="*/ 7297 w 10000"/>
                <a:gd name="connsiteY252" fmla="*/ 2399 h 10000"/>
                <a:gd name="connsiteX253" fmla="*/ 7235 w 10000"/>
                <a:gd name="connsiteY253" fmla="*/ 2323 h 10000"/>
                <a:gd name="connsiteX254" fmla="*/ 7174 w 10000"/>
                <a:gd name="connsiteY254" fmla="*/ 2235 h 10000"/>
                <a:gd name="connsiteX255" fmla="*/ 7113 w 10000"/>
                <a:gd name="connsiteY255" fmla="*/ 2134 h 10000"/>
                <a:gd name="connsiteX256" fmla="*/ 7008 w 10000"/>
                <a:gd name="connsiteY256" fmla="*/ 1944 h 10000"/>
                <a:gd name="connsiteX257" fmla="*/ 6929 w 10000"/>
                <a:gd name="connsiteY257" fmla="*/ 1730 h 10000"/>
                <a:gd name="connsiteX258" fmla="*/ 6850 w 10000"/>
                <a:gd name="connsiteY258" fmla="*/ 1515 h 10000"/>
                <a:gd name="connsiteX259" fmla="*/ 6850 w 10000"/>
                <a:gd name="connsiteY259" fmla="*/ 1515 h 10000"/>
                <a:gd name="connsiteX260" fmla="*/ 6842 w 10000"/>
                <a:gd name="connsiteY260" fmla="*/ 1490 h 10000"/>
                <a:gd name="connsiteX261" fmla="*/ 6842 w 10000"/>
                <a:gd name="connsiteY261" fmla="*/ 1490 h 10000"/>
                <a:gd name="connsiteX262" fmla="*/ 6842 w 10000"/>
                <a:gd name="connsiteY262" fmla="*/ 1477 h 10000"/>
                <a:gd name="connsiteX263" fmla="*/ 6842 w 10000"/>
                <a:gd name="connsiteY263" fmla="*/ 1477 h 10000"/>
                <a:gd name="connsiteX264" fmla="*/ 6842 w 10000"/>
                <a:gd name="connsiteY264" fmla="*/ 1477 h 10000"/>
                <a:gd name="connsiteX265" fmla="*/ 6798 w 10000"/>
                <a:gd name="connsiteY265" fmla="*/ 1338 h 10000"/>
                <a:gd name="connsiteX266" fmla="*/ 6780 w 10000"/>
                <a:gd name="connsiteY266" fmla="*/ 1162 h 10000"/>
                <a:gd name="connsiteX267" fmla="*/ 6754 w 10000"/>
                <a:gd name="connsiteY267" fmla="*/ 947 h 10000"/>
                <a:gd name="connsiteX268" fmla="*/ 6754 w 10000"/>
                <a:gd name="connsiteY268" fmla="*/ 720 h 10000"/>
                <a:gd name="connsiteX269" fmla="*/ 6754 w 10000"/>
                <a:gd name="connsiteY269" fmla="*/ 720 h 10000"/>
                <a:gd name="connsiteX270" fmla="*/ 6763 w 10000"/>
                <a:gd name="connsiteY270" fmla="*/ 366 h 10000"/>
                <a:gd name="connsiteX271" fmla="*/ 6789 w 10000"/>
                <a:gd name="connsiteY271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156 w 10000"/>
                <a:gd name="connsiteY84" fmla="*/ 7551 h 10000"/>
                <a:gd name="connsiteX85" fmla="*/ 4156 w 10000"/>
                <a:gd name="connsiteY85" fmla="*/ 7563 h 10000"/>
                <a:gd name="connsiteX86" fmla="*/ 4156 w 10000"/>
                <a:gd name="connsiteY86" fmla="*/ 7563 h 10000"/>
                <a:gd name="connsiteX87" fmla="*/ 4156 w 10000"/>
                <a:gd name="connsiteY87" fmla="*/ 7563 h 10000"/>
                <a:gd name="connsiteX88" fmla="*/ 4156 w 10000"/>
                <a:gd name="connsiteY88" fmla="*/ 7563 h 10000"/>
                <a:gd name="connsiteX89" fmla="*/ 4156 w 10000"/>
                <a:gd name="connsiteY89" fmla="*/ 7576 h 10000"/>
                <a:gd name="connsiteX90" fmla="*/ 4156 w 10000"/>
                <a:gd name="connsiteY90" fmla="*/ 7576 h 10000"/>
                <a:gd name="connsiteX91" fmla="*/ 4103 w 10000"/>
                <a:gd name="connsiteY91" fmla="*/ 7803 h 10000"/>
                <a:gd name="connsiteX92" fmla="*/ 4068 w 10000"/>
                <a:gd name="connsiteY92" fmla="*/ 8005 h 10000"/>
                <a:gd name="connsiteX93" fmla="*/ 4051 w 10000"/>
                <a:gd name="connsiteY93" fmla="*/ 8207 h 10000"/>
                <a:gd name="connsiteX94" fmla="*/ 4024 w 10000"/>
                <a:gd name="connsiteY94" fmla="*/ 8422 h 10000"/>
                <a:gd name="connsiteX95" fmla="*/ 4016 w 10000"/>
                <a:gd name="connsiteY95" fmla="*/ 8611 h 10000"/>
                <a:gd name="connsiteX96" fmla="*/ 4016 w 10000"/>
                <a:gd name="connsiteY96" fmla="*/ 8813 h 10000"/>
                <a:gd name="connsiteX97" fmla="*/ 4024 w 10000"/>
                <a:gd name="connsiteY97" fmla="*/ 9003 h 10000"/>
                <a:gd name="connsiteX98" fmla="*/ 4051 w 10000"/>
                <a:gd name="connsiteY98" fmla="*/ 9179 h 10000"/>
                <a:gd name="connsiteX99" fmla="*/ 4086 w 10000"/>
                <a:gd name="connsiteY99" fmla="*/ 9356 h 10000"/>
                <a:gd name="connsiteX100" fmla="*/ 4121 w 10000"/>
                <a:gd name="connsiteY100" fmla="*/ 9508 h 10000"/>
                <a:gd name="connsiteX101" fmla="*/ 4191 w 10000"/>
                <a:gd name="connsiteY101" fmla="*/ 9646 h 10000"/>
                <a:gd name="connsiteX102" fmla="*/ 4269 w 10000"/>
                <a:gd name="connsiteY102" fmla="*/ 9760 h 10000"/>
                <a:gd name="connsiteX103" fmla="*/ 4366 w 10000"/>
                <a:gd name="connsiteY103" fmla="*/ 9861 h 10000"/>
                <a:gd name="connsiteX104" fmla="*/ 4471 w 10000"/>
                <a:gd name="connsiteY104" fmla="*/ 9937 h 10000"/>
                <a:gd name="connsiteX105" fmla="*/ 4611 w 10000"/>
                <a:gd name="connsiteY105" fmla="*/ 9975 h 10000"/>
                <a:gd name="connsiteX106" fmla="*/ 4759 w 10000"/>
                <a:gd name="connsiteY106" fmla="*/ 10000 h 10000"/>
                <a:gd name="connsiteX107" fmla="*/ 4759 w 10000"/>
                <a:gd name="connsiteY107" fmla="*/ 10000 h 10000"/>
                <a:gd name="connsiteX108" fmla="*/ 4759 w 10000"/>
                <a:gd name="connsiteY108" fmla="*/ 10000 h 10000"/>
                <a:gd name="connsiteX109" fmla="*/ 4759 w 10000"/>
                <a:gd name="connsiteY109" fmla="*/ 10000 h 10000"/>
                <a:gd name="connsiteX110" fmla="*/ 4759 w 10000"/>
                <a:gd name="connsiteY110" fmla="*/ 10000 h 10000"/>
                <a:gd name="connsiteX111" fmla="*/ 4821 w 10000"/>
                <a:gd name="connsiteY111" fmla="*/ 10000 h 10000"/>
                <a:gd name="connsiteX112" fmla="*/ 4821 w 10000"/>
                <a:gd name="connsiteY112" fmla="*/ 10000 h 10000"/>
                <a:gd name="connsiteX113" fmla="*/ 5136 w 10000"/>
                <a:gd name="connsiteY113" fmla="*/ 9962 h 10000"/>
                <a:gd name="connsiteX114" fmla="*/ 5468 w 10000"/>
                <a:gd name="connsiteY114" fmla="*/ 9924 h 10000"/>
                <a:gd name="connsiteX115" fmla="*/ 6203 w 10000"/>
                <a:gd name="connsiteY115" fmla="*/ 9798 h 10000"/>
                <a:gd name="connsiteX116" fmla="*/ 6982 w 10000"/>
                <a:gd name="connsiteY116" fmla="*/ 9672 h 10000"/>
                <a:gd name="connsiteX117" fmla="*/ 7358 w 10000"/>
                <a:gd name="connsiteY117" fmla="*/ 9621 h 10000"/>
                <a:gd name="connsiteX118" fmla="*/ 7734 w 10000"/>
                <a:gd name="connsiteY118" fmla="*/ 9583 h 10000"/>
                <a:gd name="connsiteX119" fmla="*/ 7734 w 10000"/>
                <a:gd name="connsiteY119" fmla="*/ 9583 h 10000"/>
                <a:gd name="connsiteX120" fmla="*/ 7725 w 10000"/>
                <a:gd name="connsiteY120" fmla="*/ 9508 h 10000"/>
                <a:gd name="connsiteX121" fmla="*/ 7725 w 10000"/>
                <a:gd name="connsiteY121" fmla="*/ 9508 h 10000"/>
                <a:gd name="connsiteX122" fmla="*/ 7725 w 10000"/>
                <a:gd name="connsiteY122" fmla="*/ 9508 h 10000"/>
                <a:gd name="connsiteX123" fmla="*/ 7725 w 10000"/>
                <a:gd name="connsiteY123" fmla="*/ 9508 h 10000"/>
                <a:gd name="connsiteX124" fmla="*/ 7725 w 10000"/>
                <a:gd name="connsiteY124" fmla="*/ 9508 h 10000"/>
                <a:gd name="connsiteX125" fmla="*/ 7699 w 10000"/>
                <a:gd name="connsiteY125" fmla="*/ 9407 h 10000"/>
                <a:gd name="connsiteX126" fmla="*/ 7699 w 10000"/>
                <a:gd name="connsiteY126" fmla="*/ 9407 h 10000"/>
                <a:gd name="connsiteX127" fmla="*/ 7699 w 10000"/>
                <a:gd name="connsiteY127" fmla="*/ 9381 h 10000"/>
                <a:gd name="connsiteX128" fmla="*/ 7699 w 10000"/>
                <a:gd name="connsiteY128" fmla="*/ 9381 h 10000"/>
                <a:gd name="connsiteX129" fmla="*/ 7577 w 10000"/>
                <a:gd name="connsiteY129" fmla="*/ 8649 h 10000"/>
                <a:gd name="connsiteX130" fmla="*/ 7463 w 10000"/>
                <a:gd name="connsiteY130" fmla="*/ 7967 h 10000"/>
                <a:gd name="connsiteX131" fmla="*/ 7393 w 10000"/>
                <a:gd name="connsiteY131" fmla="*/ 7361 h 10000"/>
                <a:gd name="connsiteX132" fmla="*/ 7332 w 10000"/>
                <a:gd name="connsiteY132" fmla="*/ 6806 h 10000"/>
                <a:gd name="connsiteX133" fmla="*/ 7288 w 10000"/>
                <a:gd name="connsiteY133" fmla="*/ 6313 h 10000"/>
                <a:gd name="connsiteX134" fmla="*/ 7262 w 10000"/>
                <a:gd name="connsiteY134" fmla="*/ 5871 h 10000"/>
                <a:gd name="connsiteX135" fmla="*/ 7253 w 10000"/>
                <a:gd name="connsiteY135" fmla="*/ 5480 h 10000"/>
                <a:gd name="connsiteX136" fmla="*/ 7279 w 10000"/>
                <a:gd name="connsiteY136" fmla="*/ 5139 h 10000"/>
                <a:gd name="connsiteX137" fmla="*/ 7297 w 10000"/>
                <a:gd name="connsiteY137" fmla="*/ 4836 h 10000"/>
                <a:gd name="connsiteX138" fmla="*/ 7340 w 10000"/>
                <a:gd name="connsiteY138" fmla="*/ 4583 h 10000"/>
                <a:gd name="connsiteX139" fmla="*/ 7402 w 10000"/>
                <a:gd name="connsiteY139" fmla="*/ 4394 h 10000"/>
                <a:gd name="connsiteX140" fmla="*/ 7437 w 10000"/>
                <a:gd name="connsiteY140" fmla="*/ 4293 h 10000"/>
                <a:gd name="connsiteX141" fmla="*/ 7463 w 10000"/>
                <a:gd name="connsiteY141" fmla="*/ 4217 h 10000"/>
                <a:gd name="connsiteX142" fmla="*/ 7507 w 10000"/>
                <a:gd name="connsiteY142" fmla="*/ 4154 h 10000"/>
                <a:gd name="connsiteX143" fmla="*/ 7550 w 10000"/>
                <a:gd name="connsiteY143" fmla="*/ 4104 h 10000"/>
                <a:gd name="connsiteX144" fmla="*/ 7594 w 10000"/>
                <a:gd name="connsiteY144" fmla="*/ 4053 h 10000"/>
                <a:gd name="connsiteX145" fmla="*/ 7647 w 10000"/>
                <a:gd name="connsiteY145" fmla="*/ 4003 h 10000"/>
                <a:gd name="connsiteX146" fmla="*/ 7699 w 10000"/>
                <a:gd name="connsiteY146" fmla="*/ 3990 h 10000"/>
                <a:gd name="connsiteX147" fmla="*/ 7752 w 10000"/>
                <a:gd name="connsiteY147" fmla="*/ 3965 h 10000"/>
                <a:gd name="connsiteX148" fmla="*/ 7857 w 10000"/>
                <a:gd name="connsiteY148" fmla="*/ 3939 h 10000"/>
                <a:gd name="connsiteX149" fmla="*/ 7857 w 10000"/>
                <a:gd name="connsiteY149" fmla="*/ 3939 h 10000"/>
                <a:gd name="connsiteX150" fmla="*/ 7857 w 10000"/>
                <a:gd name="connsiteY150" fmla="*/ 3939 h 10000"/>
                <a:gd name="connsiteX151" fmla="*/ 7857 w 10000"/>
                <a:gd name="connsiteY151" fmla="*/ 3939 h 10000"/>
                <a:gd name="connsiteX152" fmla="*/ 7857 w 10000"/>
                <a:gd name="connsiteY152" fmla="*/ 3939 h 10000"/>
                <a:gd name="connsiteX153" fmla="*/ 7857 w 10000"/>
                <a:gd name="connsiteY153" fmla="*/ 3939 h 10000"/>
                <a:gd name="connsiteX154" fmla="*/ 7857 w 10000"/>
                <a:gd name="connsiteY154" fmla="*/ 3939 h 10000"/>
                <a:gd name="connsiteX155" fmla="*/ 7857 w 10000"/>
                <a:gd name="connsiteY155" fmla="*/ 3939 h 10000"/>
                <a:gd name="connsiteX156" fmla="*/ 7927 w 10000"/>
                <a:gd name="connsiteY156" fmla="*/ 3939 h 10000"/>
                <a:gd name="connsiteX157" fmla="*/ 7997 w 10000"/>
                <a:gd name="connsiteY157" fmla="*/ 3965 h 10000"/>
                <a:gd name="connsiteX158" fmla="*/ 8136 w 10000"/>
                <a:gd name="connsiteY158" fmla="*/ 4028 h 10000"/>
                <a:gd name="connsiteX159" fmla="*/ 8294 w 10000"/>
                <a:gd name="connsiteY159" fmla="*/ 4116 h 10000"/>
                <a:gd name="connsiteX160" fmla="*/ 8443 w 10000"/>
                <a:gd name="connsiteY160" fmla="*/ 4242 h 10000"/>
                <a:gd name="connsiteX161" fmla="*/ 8443 w 10000"/>
                <a:gd name="connsiteY161" fmla="*/ 4242 h 10000"/>
                <a:gd name="connsiteX162" fmla="*/ 8451 w 10000"/>
                <a:gd name="connsiteY162" fmla="*/ 4242 h 10000"/>
                <a:gd name="connsiteX163" fmla="*/ 8451 w 10000"/>
                <a:gd name="connsiteY163" fmla="*/ 4242 h 10000"/>
                <a:gd name="connsiteX164" fmla="*/ 8836 w 10000"/>
                <a:gd name="connsiteY164" fmla="*/ 4545 h 10000"/>
                <a:gd name="connsiteX165" fmla="*/ 8976 w 10000"/>
                <a:gd name="connsiteY165" fmla="*/ 4646 h 10000"/>
                <a:gd name="connsiteX166" fmla="*/ 9099 w 10000"/>
                <a:gd name="connsiteY166" fmla="*/ 4722 h 10000"/>
                <a:gd name="connsiteX167" fmla="*/ 9204 w 10000"/>
                <a:gd name="connsiteY167" fmla="*/ 4785 h 10000"/>
                <a:gd name="connsiteX168" fmla="*/ 9300 w 10000"/>
                <a:gd name="connsiteY168" fmla="*/ 4823 h 10000"/>
                <a:gd name="connsiteX169" fmla="*/ 9388 w 10000"/>
                <a:gd name="connsiteY169" fmla="*/ 4848 h 10000"/>
                <a:gd name="connsiteX170" fmla="*/ 9466 w 10000"/>
                <a:gd name="connsiteY170" fmla="*/ 4848 h 10000"/>
                <a:gd name="connsiteX171" fmla="*/ 9466 w 10000"/>
                <a:gd name="connsiteY171" fmla="*/ 4848 h 10000"/>
                <a:gd name="connsiteX172" fmla="*/ 9484 w 10000"/>
                <a:gd name="connsiteY172" fmla="*/ 4848 h 10000"/>
                <a:gd name="connsiteX173" fmla="*/ 9484 w 10000"/>
                <a:gd name="connsiteY173" fmla="*/ 4848 h 10000"/>
                <a:gd name="connsiteX174" fmla="*/ 9484 w 10000"/>
                <a:gd name="connsiteY174" fmla="*/ 4848 h 10000"/>
                <a:gd name="connsiteX175" fmla="*/ 9484 w 10000"/>
                <a:gd name="connsiteY175" fmla="*/ 4848 h 10000"/>
                <a:gd name="connsiteX176" fmla="*/ 9580 w 10000"/>
                <a:gd name="connsiteY176" fmla="*/ 4836 h 10000"/>
                <a:gd name="connsiteX177" fmla="*/ 9668 w 10000"/>
                <a:gd name="connsiteY177" fmla="*/ 4798 h 10000"/>
                <a:gd name="connsiteX178" fmla="*/ 9738 w 10000"/>
                <a:gd name="connsiteY178" fmla="*/ 4747 h 10000"/>
                <a:gd name="connsiteX179" fmla="*/ 9799 w 10000"/>
                <a:gd name="connsiteY179" fmla="*/ 4659 h 10000"/>
                <a:gd name="connsiteX180" fmla="*/ 9799 w 10000"/>
                <a:gd name="connsiteY180" fmla="*/ 4659 h 10000"/>
                <a:gd name="connsiteX181" fmla="*/ 9799 w 10000"/>
                <a:gd name="connsiteY181" fmla="*/ 4659 h 10000"/>
                <a:gd name="connsiteX182" fmla="*/ 9799 w 10000"/>
                <a:gd name="connsiteY182" fmla="*/ 4659 h 10000"/>
                <a:gd name="connsiteX183" fmla="*/ 9799 w 10000"/>
                <a:gd name="connsiteY183" fmla="*/ 4659 h 10000"/>
                <a:gd name="connsiteX184" fmla="*/ 9799 w 10000"/>
                <a:gd name="connsiteY184" fmla="*/ 4659 h 10000"/>
                <a:gd name="connsiteX185" fmla="*/ 9816 w 10000"/>
                <a:gd name="connsiteY185" fmla="*/ 4659 h 10000"/>
                <a:gd name="connsiteX186" fmla="*/ 9816 w 10000"/>
                <a:gd name="connsiteY186" fmla="*/ 4659 h 10000"/>
                <a:gd name="connsiteX187" fmla="*/ 9816 w 10000"/>
                <a:gd name="connsiteY187" fmla="*/ 4659 h 10000"/>
                <a:gd name="connsiteX188" fmla="*/ 9816 w 10000"/>
                <a:gd name="connsiteY188" fmla="*/ 4659 h 10000"/>
                <a:gd name="connsiteX189" fmla="*/ 9816 w 10000"/>
                <a:gd name="connsiteY189" fmla="*/ 4646 h 10000"/>
                <a:gd name="connsiteX190" fmla="*/ 9816 w 10000"/>
                <a:gd name="connsiteY190" fmla="*/ 4646 h 10000"/>
                <a:gd name="connsiteX191" fmla="*/ 9816 w 10000"/>
                <a:gd name="connsiteY191" fmla="*/ 4646 h 10000"/>
                <a:gd name="connsiteX192" fmla="*/ 9816 w 10000"/>
                <a:gd name="connsiteY192" fmla="*/ 4646 h 10000"/>
                <a:gd name="connsiteX193" fmla="*/ 9816 w 10000"/>
                <a:gd name="connsiteY193" fmla="*/ 4646 h 10000"/>
                <a:gd name="connsiteX194" fmla="*/ 9816 w 10000"/>
                <a:gd name="connsiteY194" fmla="*/ 4646 h 10000"/>
                <a:gd name="connsiteX195" fmla="*/ 9816 w 10000"/>
                <a:gd name="connsiteY195" fmla="*/ 4646 h 10000"/>
                <a:gd name="connsiteX196" fmla="*/ 9816 w 10000"/>
                <a:gd name="connsiteY196" fmla="*/ 4646 h 10000"/>
                <a:gd name="connsiteX197" fmla="*/ 9816 w 10000"/>
                <a:gd name="connsiteY197" fmla="*/ 4646 h 10000"/>
                <a:gd name="connsiteX198" fmla="*/ 9816 w 10000"/>
                <a:gd name="connsiteY198" fmla="*/ 4646 h 10000"/>
                <a:gd name="connsiteX199" fmla="*/ 9843 w 10000"/>
                <a:gd name="connsiteY199" fmla="*/ 4583 h 10000"/>
                <a:gd name="connsiteX200" fmla="*/ 9886 w 10000"/>
                <a:gd name="connsiteY200" fmla="*/ 4495 h 10000"/>
                <a:gd name="connsiteX201" fmla="*/ 9921 w 10000"/>
                <a:gd name="connsiteY201" fmla="*/ 4369 h 10000"/>
                <a:gd name="connsiteX202" fmla="*/ 9948 w 10000"/>
                <a:gd name="connsiteY202" fmla="*/ 4217 h 10000"/>
                <a:gd name="connsiteX203" fmla="*/ 9983 w 10000"/>
                <a:gd name="connsiteY203" fmla="*/ 4040 h 10000"/>
                <a:gd name="connsiteX204" fmla="*/ 10000 w 10000"/>
                <a:gd name="connsiteY204" fmla="*/ 3851 h 10000"/>
                <a:gd name="connsiteX205" fmla="*/ 10000 w 10000"/>
                <a:gd name="connsiteY205" fmla="*/ 3649 h 10000"/>
                <a:gd name="connsiteX206" fmla="*/ 10000 w 10000"/>
                <a:gd name="connsiteY206" fmla="*/ 3460 h 10000"/>
                <a:gd name="connsiteX207" fmla="*/ 9983 w 10000"/>
                <a:gd name="connsiteY207" fmla="*/ 3258 h 10000"/>
                <a:gd name="connsiteX208" fmla="*/ 9939 w 10000"/>
                <a:gd name="connsiteY208" fmla="*/ 3068 h 10000"/>
                <a:gd name="connsiteX209" fmla="*/ 9886 w 10000"/>
                <a:gd name="connsiteY209" fmla="*/ 2904 h 10000"/>
                <a:gd name="connsiteX210" fmla="*/ 9843 w 10000"/>
                <a:gd name="connsiteY210" fmla="*/ 2816 h 10000"/>
                <a:gd name="connsiteX211" fmla="*/ 9799 w 10000"/>
                <a:gd name="connsiteY211" fmla="*/ 2753 h 10000"/>
                <a:gd name="connsiteX212" fmla="*/ 9755 w 10000"/>
                <a:gd name="connsiteY212" fmla="*/ 2677 h 10000"/>
                <a:gd name="connsiteX213" fmla="*/ 9694 w 10000"/>
                <a:gd name="connsiteY213" fmla="*/ 2614 h 10000"/>
                <a:gd name="connsiteX214" fmla="*/ 9633 w 10000"/>
                <a:gd name="connsiteY214" fmla="*/ 2551 h 10000"/>
                <a:gd name="connsiteX215" fmla="*/ 9571 w 10000"/>
                <a:gd name="connsiteY215" fmla="*/ 2500 h 10000"/>
                <a:gd name="connsiteX216" fmla="*/ 9484 w 10000"/>
                <a:gd name="connsiteY216" fmla="*/ 2475 h 10000"/>
                <a:gd name="connsiteX217" fmla="*/ 9396 w 10000"/>
                <a:gd name="connsiteY217" fmla="*/ 2449 h 10000"/>
                <a:gd name="connsiteX218" fmla="*/ 9300 w 10000"/>
                <a:gd name="connsiteY218" fmla="*/ 2424 h 10000"/>
                <a:gd name="connsiteX219" fmla="*/ 9195 w 10000"/>
                <a:gd name="connsiteY219" fmla="*/ 2424 h 10000"/>
                <a:gd name="connsiteX220" fmla="*/ 9195 w 10000"/>
                <a:gd name="connsiteY220" fmla="*/ 2424 h 10000"/>
                <a:gd name="connsiteX221" fmla="*/ 9195 w 10000"/>
                <a:gd name="connsiteY221" fmla="*/ 2424 h 10000"/>
                <a:gd name="connsiteX222" fmla="*/ 9195 w 10000"/>
                <a:gd name="connsiteY222" fmla="*/ 2424 h 10000"/>
                <a:gd name="connsiteX223" fmla="*/ 9195 w 10000"/>
                <a:gd name="connsiteY223" fmla="*/ 2424 h 10000"/>
                <a:gd name="connsiteX224" fmla="*/ 9195 w 10000"/>
                <a:gd name="connsiteY224" fmla="*/ 2424 h 10000"/>
                <a:gd name="connsiteX225" fmla="*/ 9081 w 10000"/>
                <a:gd name="connsiteY225" fmla="*/ 2424 h 10000"/>
                <a:gd name="connsiteX226" fmla="*/ 8941 w 10000"/>
                <a:gd name="connsiteY226" fmla="*/ 2462 h 10000"/>
                <a:gd name="connsiteX227" fmla="*/ 8801 w 10000"/>
                <a:gd name="connsiteY227" fmla="*/ 2487 h 10000"/>
                <a:gd name="connsiteX228" fmla="*/ 8644 w 10000"/>
                <a:gd name="connsiteY228" fmla="*/ 2551 h 10000"/>
                <a:gd name="connsiteX229" fmla="*/ 8644 w 10000"/>
                <a:gd name="connsiteY229" fmla="*/ 2551 h 10000"/>
                <a:gd name="connsiteX230" fmla="*/ 8635 w 10000"/>
                <a:gd name="connsiteY230" fmla="*/ 2551 h 10000"/>
                <a:gd name="connsiteX231" fmla="*/ 8635 w 10000"/>
                <a:gd name="connsiteY231" fmla="*/ 2551 h 10000"/>
                <a:gd name="connsiteX232" fmla="*/ 8626 w 10000"/>
                <a:gd name="connsiteY232" fmla="*/ 2551 h 10000"/>
                <a:gd name="connsiteX233" fmla="*/ 8626 w 10000"/>
                <a:gd name="connsiteY233" fmla="*/ 2551 h 10000"/>
                <a:gd name="connsiteX234" fmla="*/ 8443 w 10000"/>
                <a:gd name="connsiteY234" fmla="*/ 2614 h 10000"/>
                <a:gd name="connsiteX235" fmla="*/ 8276 w 10000"/>
                <a:gd name="connsiteY235" fmla="*/ 2664 h 10000"/>
                <a:gd name="connsiteX236" fmla="*/ 8110 w 10000"/>
                <a:gd name="connsiteY236" fmla="*/ 2689 h 10000"/>
                <a:gd name="connsiteX237" fmla="*/ 7979 w 10000"/>
                <a:gd name="connsiteY237" fmla="*/ 2689 h 10000"/>
                <a:gd name="connsiteX238" fmla="*/ 7979 w 10000"/>
                <a:gd name="connsiteY238" fmla="*/ 2689 h 10000"/>
                <a:gd name="connsiteX239" fmla="*/ 7979 w 10000"/>
                <a:gd name="connsiteY239" fmla="*/ 2689 h 10000"/>
                <a:gd name="connsiteX240" fmla="*/ 7979 w 10000"/>
                <a:gd name="connsiteY240" fmla="*/ 2689 h 10000"/>
                <a:gd name="connsiteX241" fmla="*/ 7979 w 10000"/>
                <a:gd name="connsiteY241" fmla="*/ 2689 h 10000"/>
                <a:gd name="connsiteX242" fmla="*/ 7979 w 10000"/>
                <a:gd name="connsiteY242" fmla="*/ 2689 h 10000"/>
                <a:gd name="connsiteX243" fmla="*/ 7979 w 10000"/>
                <a:gd name="connsiteY243" fmla="*/ 2689 h 10000"/>
                <a:gd name="connsiteX244" fmla="*/ 7979 w 10000"/>
                <a:gd name="connsiteY244" fmla="*/ 2689 h 10000"/>
                <a:gd name="connsiteX245" fmla="*/ 7848 w 10000"/>
                <a:gd name="connsiteY245" fmla="*/ 2689 h 10000"/>
                <a:gd name="connsiteX246" fmla="*/ 7743 w 10000"/>
                <a:gd name="connsiteY246" fmla="*/ 2677 h 10000"/>
                <a:gd name="connsiteX247" fmla="*/ 7638 w 10000"/>
                <a:gd name="connsiteY247" fmla="*/ 2626 h 10000"/>
                <a:gd name="connsiteX248" fmla="*/ 7542 w 10000"/>
                <a:gd name="connsiteY248" fmla="*/ 2601 h 10000"/>
                <a:gd name="connsiteX249" fmla="*/ 7454 w 10000"/>
                <a:gd name="connsiteY249" fmla="*/ 2538 h 10000"/>
                <a:gd name="connsiteX250" fmla="*/ 7375 w 10000"/>
                <a:gd name="connsiteY250" fmla="*/ 2475 h 10000"/>
                <a:gd name="connsiteX251" fmla="*/ 7297 w 10000"/>
                <a:gd name="connsiteY251" fmla="*/ 2399 h 10000"/>
                <a:gd name="connsiteX252" fmla="*/ 7235 w 10000"/>
                <a:gd name="connsiteY252" fmla="*/ 2323 h 10000"/>
                <a:gd name="connsiteX253" fmla="*/ 7174 w 10000"/>
                <a:gd name="connsiteY253" fmla="*/ 2235 h 10000"/>
                <a:gd name="connsiteX254" fmla="*/ 7113 w 10000"/>
                <a:gd name="connsiteY254" fmla="*/ 2134 h 10000"/>
                <a:gd name="connsiteX255" fmla="*/ 7008 w 10000"/>
                <a:gd name="connsiteY255" fmla="*/ 1944 h 10000"/>
                <a:gd name="connsiteX256" fmla="*/ 6929 w 10000"/>
                <a:gd name="connsiteY256" fmla="*/ 1730 h 10000"/>
                <a:gd name="connsiteX257" fmla="*/ 6850 w 10000"/>
                <a:gd name="connsiteY257" fmla="*/ 1515 h 10000"/>
                <a:gd name="connsiteX258" fmla="*/ 6850 w 10000"/>
                <a:gd name="connsiteY258" fmla="*/ 1515 h 10000"/>
                <a:gd name="connsiteX259" fmla="*/ 6842 w 10000"/>
                <a:gd name="connsiteY259" fmla="*/ 1490 h 10000"/>
                <a:gd name="connsiteX260" fmla="*/ 6842 w 10000"/>
                <a:gd name="connsiteY260" fmla="*/ 1490 h 10000"/>
                <a:gd name="connsiteX261" fmla="*/ 6842 w 10000"/>
                <a:gd name="connsiteY261" fmla="*/ 1477 h 10000"/>
                <a:gd name="connsiteX262" fmla="*/ 6842 w 10000"/>
                <a:gd name="connsiteY262" fmla="*/ 1477 h 10000"/>
                <a:gd name="connsiteX263" fmla="*/ 6842 w 10000"/>
                <a:gd name="connsiteY263" fmla="*/ 1477 h 10000"/>
                <a:gd name="connsiteX264" fmla="*/ 6798 w 10000"/>
                <a:gd name="connsiteY264" fmla="*/ 1338 h 10000"/>
                <a:gd name="connsiteX265" fmla="*/ 6780 w 10000"/>
                <a:gd name="connsiteY265" fmla="*/ 1162 h 10000"/>
                <a:gd name="connsiteX266" fmla="*/ 6754 w 10000"/>
                <a:gd name="connsiteY266" fmla="*/ 947 h 10000"/>
                <a:gd name="connsiteX267" fmla="*/ 6754 w 10000"/>
                <a:gd name="connsiteY267" fmla="*/ 720 h 10000"/>
                <a:gd name="connsiteX268" fmla="*/ 6754 w 10000"/>
                <a:gd name="connsiteY268" fmla="*/ 720 h 10000"/>
                <a:gd name="connsiteX269" fmla="*/ 6763 w 10000"/>
                <a:gd name="connsiteY269" fmla="*/ 366 h 10000"/>
                <a:gd name="connsiteX270" fmla="*/ 6789 w 10000"/>
                <a:gd name="connsiteY270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156 w 10000"/>
                <a:gd name="connsiteY84" fmla="*/ 7551 h 10000"/>
                <a:gd name="connsiteX85" fmla="*/ 4156 w 10000"/>
                <a:gd name="connsiteY85" fmla="*/ 7563 h 10000"/>
                <a:gd name="connsiteX86" fmla="*/ 4156 w 10000"/>
                <a:gd name="connsiteY86" fmla="*/ 7563 h 10000"/>
                <a:gd name="connsiteX87" fmla="*/ 4156 w 10000"/>
                <a:gd name="connsiteY87" fmla="*/ 7563 h 10000"/>
                <a:gd name="connsiteX88" fmla="*/ 4156 w 10000"/>
                <a:gd name="connsiteY88" fmla="*/ 7563 h 10000"/>
                <a:gd name="connsiteX89" fmla="*/ 4156 w 10000"/>
                <a:gd name="connsiteY89" fmla="*/ 7576 h 10000"/>
                <a:gd name="connsiteX90" fmla="*/ 4156 w 10000"/>
                <a:gd name="connsiteY90" fmla="*/ 7576 h 10000"/>
                <a:gd name="connsiteX91" fmla="*/ 4068 w 10000"/>
                <a:gd name="connsiteY91" fmla="*/ 8005 h 10000"/>
                <a:gd name="connsiteX92" fmla="*/ 4051 w 10000"/>
                <a:gd name="connsiteY92" fmla="*/ 8207 h 10000"/>
                <a:gd name="connsiteX93" fmla="*/ 4024 w 10000"/>
                <a:gd name="connsiteY93" fmla="*/ 8422 h 10000"/>
                <a:gd name="connsiteX94" fmla="*/ 4016 w 10000"/>
                <a:gd name="connsiteY94" fmla="*/ 8611 h 10000"/>
                <a:gd name="connsiteX95" fmla="*/ 4016 w 10000"/>
                <a:gd name="connsiteY95" fmla="*/ 8813 h 10000"/>
                <a:gd name="connsiteX96" fmla="*/ 4024 w 10000"/>
                <a:gd name="connsiteY96" fmla="*/ 9003 h 10000"/>
                <a:gd name="connsiteX97" fmla="*/ 4051 w 10000"/>
                <a:gd name="connsiteY97" fmla="*/ 9179 h 10000"/>
                <a:gd name="connsiteX98" fmla="*/ 4086 w 10000"/>
                <a:gd name="connsiteY98" fmla="*/ 9356 h 10000"/>
                <a:gd name="connsiteX99" fmla="*/ 4121 w 10000"/>
                <a:gd name="connsiteY99" fmla="*/ 9508 h 10000"/>
                <a:gd name="connsiteX100" fmla="*/ 4191 w 10000"/>
                <a:gd name="connsiteY100" fmla="*/ 9646 h 10000"/>
                <a:gd name="connsiteX101" fmla="*/ 4269 w 10000"/>
                <a:gd name="connsiteY101" fmla="*/ 9760 h 10000"/>
                <a:gd name="connsiteX102" fmla="*/ 4366 w 10000"/>
                <a:gd name="connsiteY102" fmla="*/ 9861 h 10000"/>
                <a:gd name="connsiteX103" fmla="*/ 4471 w 10000"/>
                <a:gd name="connsiteY103" fmla="*/ 9937 h 10000"/>
                <a:gd name="connsiteX104" fmla="*/ 4611 w 10000"/>
                <a:gd name="connsiteY104" fmla="*/ 9975 h 10000"/>
                <a:gd name="connsiteX105" fmla="*/ 4759 w 10000"/>
                <a:gd name="connsiteY105" fmla="*/ 10000 h 10000"/>
                <a:gd name="connsiteX106" fmla="*/ 4759 w 10000"/>
                <a:gd name="connsiteY106" fmla="*/ 10000 h 10000"/>
                <a:gd name="connsiteX107" fmla="*/ 4759 w 10000"/>
                <a:gd name="connsiteY107" fmla="*/ 10000 h 10000"/>
                <a:gd name="connsiteX108" fmla="*/ 4759 w 10000"/>
                <a:gd name="connsiteY108" fmla="*/ 10000 h 10000"/>
                <a:gd name="connsiteX109" fmla="*/ 4759 w 10000"/>
                <a:gd name="connsiteY109" fmla="*/ 10000 h 10000"/>
                <a:gd name="connsiteX110" fmla="*/ 4821 w 10000"/>
                <a:gd name="connsiteY110" fmla="*/ 10000 h 10000"/>
                <a:gd name="connsiteX111" fmla="*/ 4821 w 10000"/>
                <a:gd name="connsiteY111" fmla="*/ 10000 h 10000"/>
                <a:gd name="connsiteX112" fmla="*/ 5136 w 10000"/>
                <a:gd name="connsiteY112" fmla="*/ 9962 h 10000"/>
                <a:gd name="connsiteX113" fmla="*/ 5468 w 10000"/>
                <a:gd name="connsiteY113" fmla="*/ 9924 h 10000"/>
                <a:gd name="connsiteX114" fmla="*/ 6203 w 10000"/>
                <a:gd name="connsiteY114" fmla="*/ 9798 h 10000"/>
                <a:gd name="connsiteX115" fmla="*/ 6982 w 10000"/>
                <a:gd name="connsiteY115" fmla="*/ 9672 h 10000"/>
                <a:gd name="connsiteX116" fmla="*/ 7358 w 10000"/>
                <a:gd name="connsiteY116" fmla="*/ 9621 h 10000"/>
                <a:gd name="connsiteX117" fmla="*/ 7734 w 10000"/>
                <a:gd name="connsiteY117" fmla="*/ 9583 h 10000"/>
                <a:gd name="connsiteX118" fmla="*/ 7734 w 10000"/>
                <a:gd name="connsiteY118" fmla="*/ 9583 h 10000"/>
                <a:gd name="connsiteX119" fmla="*/ 7725 w 10000"/>
                <a:gd name="connsiteY119" fmla="*/ 9508 h 10000"/>
                <a:gd name="connsiteX120" fmla="*/ 7725 w 10000"/>
                <a:gd name="connsiteY120" fmla="*/ 9508 h 10000"/>
                <a:gd name="connsiteX121" fmla="*/ 7725 w 10000"/>
                <a:gd name="connsiteY121" fmla="*/ 9508 h 10000"/>
                <a:gd name="connsiteX122" fmla="*/ 7725 w 10000"/>
                <a:gd name="connsiteY122" fmla="*/ 9508 h 10000"/>
                <a:gd name="connsiteX123" fmla="*/ 7725 w 10000"/>
                <a:gd name="connsiteY123" fmla="*/ 9508 h 10000"/>
                <a:gd name="connsiteX124" fmla="*/ 7699 w 10000"/>
                <a:gd name="connsiteY124" fmla="*/ 9407 h 10000"/>
                <a:gd name="connsiteX125" fmla="*/ 7699 w 10000"/>
                <a:gd name="connsiteY125" fmla="*/ 9407 h 10000"/>
                <a:gd name="connsiteX126" fmla="*/ 7699 w 10000"/>
                <a:gd name="connsiteY126" fmla="*/ 9381 h 10000"/>
                <a:gd name="connsiteX127" fmla="*/ 7699 w 10000"/>
                <a:gd name="connsiteY127" fmla="*/ 9381 h 10000"/>
                <a:gd name="connsiteX128" fmla="*/ 7577 w 10000"/>
                <a:gd name="connsiteY128" fmla="*/ 8649 h 10000"/>
                <a:gd name="connsiteX129" fmla="*/ 7463 w 10000"/>
                <a:gd name="connsiteY129" fmla="*/ 7967 h 10000"/>
                <a:gd name="connsiteX130" fmla="*/ 7393 w 10000"/>
                <a:gd name="connsiteY130" fmla="*/ 7361 h 10000"/>
                <a:gd name="connsiteX131" fmla="*/ 7332 w 10000"/>
                <a:gd name="connsiteY131" fmla="*/ 6806 h 10000"/>
                <a:gd name="connsiteX132" fmla="*/ 7288 w 10000"/>
                <a:gd name="connsiteY132" fmla="*/ 6313 h 10000"/>
                <a:gd name="connsiteX133" fmla="*/ 7262 w 10000"/>
                <a:gd name="connsiteY133" fmla="*/ 5871 h 10000"/>
                <a:gd name="connsiteX134" fmla="*/ 7253 w 10000"/>
                <a:gd name="connsiteY134" fmla="*/ 5480 h 10000"/>
                <a:gd name="connsiteX135" fmla="*/ 7279 w 10000"/>
                <a:gd name="connsiteY135" fmla="*/ 5139 h 10000"/>
                <a:gd name="connsiteX136" fmla="*/ 7297 w 10000"/>
                <a:gd name="connsiteY136" fmla="*/ 4836 h 10000"/>
                <a:gd name="connsiteX137" fmla="*/ 7340 w 10000"/>
                <a:gd name="connsiteY137" fmla="*/ 4583 h 10000"/>
                <a:gd name="connsiteX138" fmla="*/ 7402 w 10000"/>
                <a:gd name="connsiteY138" fmla="*/ 4394 h 10000"/>
                <a:gd name="connsiteX139" fmla="*/ 7437 w 10000"/>
                <a:gd name="connsiteY139" fmla="*/ 4293 h 10000"/>
                <a:gd name="connsiteX140" fmla="*/ 7463 w 10000"/>
                <a:gd name="connsiteY140" fmla="*/ 4217 h 10000"/>
                <a:gd name="connsiteX141" fmla="*/ 7507 w 10000"/>
                <a:gd name="connsiteY141" fmla="*/ 4154 h 10000"/>
                <a:gd name="connsiteX142" fmla="*/ 7550 w 10000"/>
                <a:gd name="connsiteY142" fmla="*/ 4104 h 10000"/>
                <a:gd name="connsiteX143" fmla="*/ 7594 w 10000"/>
                <a:gd name="connsiteY143" fmla="*/ 4053 h 10000"/>
                <a:gd name="connsiteX144" fmla="*/ 7647 w 10000"/>
                <a:gd name="connsiteY144" fmla="*/ 4003 h 10000"/>
                <a:gd name="connsiteX145" fmla="*/ 7699 w 10000"/>
                <a:gd name="connsiteY145" fmla="*/ 3990 h 10000"/>
                <a:gd name="connsiteX146" fmla="*/ 7752 w 10000"/>
                <a:gd name="connsiteY146" fmla="*/ 3965 h 10000"/>
                <a:gd name="connsiteX147" fmla="*/ 7857 w 10000"/>
                <a:gd name="connsiteY147" fmla="*/ 3939 h 10000"/>
                <a:gd name="connsiteX148" fmla="*/ 7857 w 10000"/>
                <a:gd name="connsiteY148" fmla="*/ 3939 h 10000"/>
                <a:gd name="connsiteX149" fmla="*/ 7857 w 10000"/>
                <a:gd name="connsiteY149" fmla="*/ 3939 h 10000"/>
                <a:gd name="connsiteX150" fmla="*/ 7857 w 10000"/>
                <a:gd name="connsiteY150" fmla="*/ 3939 h 10000"/>
                <a:gd name="connsiteX151" fmla="*/ 7857 w 10000"/>
                <a:gd name="connsiteY151" fmla="*/ 3939 h 10000"/>
                <a:gd name="connsiteX152" fmla="*/ 7857 w 10000"/>
                <a:gd name="connsiteY152" fmla="*/ 3939 h 10000"/>
                <a:gd name="connsiteX153" fmla="*/ 7857 w 10000"/>
                <a:gd name="connsiteY153" fmla="*/ 3939 h 10000"/>
                <a:gd name="connsiteX154" fmla="*/ 7857 w 10000"/>
                <a:gd name="connsiteY154" fmla="*/ 3939 h 10000"/>
                <a:gd name="connsiteX155" fmla="*/ 7927 w 10000"/>
                <a:gd name="connsiteY155" fmla="*/ 3939 h 10000"/>
                <a:gd name="connsiteX156" fmla="*/ 7997 w 10000"/>
                <a:gd name="connsiteY156" fmla="*/ 3965 h 10000"/>
                <a:gd name="connsiteX157" fmla="*/ 8136 w 10000"/>
                <a:gd name="connsiteY157" fmla="*/ 4028 h 10000"/>
                <a:gd name="connsiteX158" fmla="*/ 8294 w 10000"/>
                <a:gd name="connsiteY158" fmla="*/ 4116 h 10000"/>
                <a:gd name="connsiteX159" fmla="*/ 8443 w 10000"/>
                <a:gd name="connsiteY159" fmla="*/ 4242 h 10000"/>
                <a:gd name="connsiteX160" fmla="*/ 8443 w 10000"/>
                <a:gd name="connsiteY160" fmla="*/ 4242 h 10000"/>
                <a:gd name="connsiteX161" fmla="*/ 8451 w 10000"/>
                <a:gd name="connsiteY161" fmla="*/ 4242 h 10000"/>
                <a:gd name="connsiteX162" fmla="*/ 8451 w 10000"/>
                <a:gd name="connsiteY162" fmla="*/ 4242 h 10000"/>
                <a:gd name="connsiteX163" fmla="*/ 8836 w 10000"/>
                <a:gd name="connsiteY163" fmla="*/ 4545 h 10000"/>
                <a:gd name="connsiteX164" fmla="*/ 8976 w 10000"/>
                <a:gd name="connsiteY164" fmla="*/ 4646 h 10000"/>
                <a:gd name="connsiteX165" fmla="*/ 9099 w 10000"/>
                <a:gd name="connsiteY165" fmla="*/ 4722 h 10000"/>
                <a:gd name="connsiteX166" fmla="*/ 9204 w 10000"/>
                <a:gd name="connsiteY166" fmla="*/ 4785 h 10000"/>
                <a:gd name="connsiteX167" fmla="*/ 9300 w 10000"/>
                <a:gd name="connsiteY167" fmla="*/ 4823 h 10000"/>
                <a:gd name="connsiteX168" fmla="*/ 9388 w 10000"/>
                <a:gd name="connsiteY168" fmla="*/ 4848 h 10000"/>
                <a:gd name="connsiteX169" fmla="*/ 9466 w 10000"/>
                <a:gd name="connsiteY169" fmla="*/ 4848 h 10000"/>
                <a:gd name="connsiteX170" fmla="*/ 9466 w 10000"/>
                <a:gd name="connsiteY170" fmla="*/ 4848 h 10000"/>
                <a:gd name="connsiteX171" fmla="*/ 9484 w 10000"/>
                <a:gd name="connsiteY171" fmla="*/ 4848 h 10000"/>
                <a:gd name="connsiteX172" fmla="*/ 9484 w 10000"/>
                <a:gd name="connsiteY172" fmla="*/ 4848 h 10000"/>
                <a:gd name="connsiteX173" fmla="*/ 9484 w 10000"/>
                <a:gd name="connsiteY173" fmla="*/ 4848 h 10000"/>
                <a:gd name="connsiteX174" fmla="*/ 9484 w 10000"/>
                <a:gd name="connsiteY174" fmla="*/ 4848 h 10000"/>
                <a:gd name="connsiteX175" fmla="*/ 9580 w 10000"/>
                <a:gd name="connsiteY175" fmla="*/ 4836 h 10000"/>
                <a:gd name="connsiteX176" fmla="*/ 9668 w 10000"/>
                <a:gd name="connsiteY176" fmla="*/ 4798 h 10000"/>
                <a:gd name="connsiteX177" fmla="*/ 9738 w 10000"/>
                <a:gd name="connsiteY177" fmla="*/ 4747 h 10000"/>
                <a:gd name="connsiteX178" fmla="*/ 9799 w 10000"/>
                <a:gd name="connsiteY178" fmla="*/ 4659 h 10000"/>
                <a:gd name="connsiteX179" fmla="*/ 9799 w 10000"/>
                <a:gd name="connsiteY179" fmla="*/ 4659 h 10000"/>
                <a:gd name="connsiteX180" fmla="*/ 9799 w 10000"/>
                <a:gd name="connsiteY180" fmla="*/ 4659 h 10000"/>
                <a:gd name="connsiteX181" fmla="*/ 9799 w 10000"/>
                <a:gd name="connsiteY181" fmla="*/ 4659 h 10000"/>
                <a:gd name="connsiteX182" fmla="*/ 9799 w 10000"/>
                <a:gd name="connsiteY182" fmla="*/ 4659 h 10000"/>
                <a:gd name="connsiteX183" fmla="*/ 9799 w 10000"/>
                <a:gd name="connsiteY183" fmla="*/ 4659 h 10000"/>
                <a:gd name="connsiteX184" fmla="*/ 9816 w 10000"/>
                <a:gd name="connsiteY184" fmla="*/ 4659 h 10000"/>
                <a:gd name="connsiteX185" fmla="*/ 9816 w 10000"/>
                <a:gd name="connsiteY185" fmla="*/ 4659 h 10000"/>
                <a:gd name="connsiteX186" fmla="*/ 9816 w 10000"/>
                <a:gd name="connsiteY186" fmla="*/ 4659 h 10000"/>
                <a:gd name="connsiteX187" fmla="*/ 9816 w 10000"/>
                <a:gd name="connsiteY187" fmla="*/ 4659 h 10000"/>
                <a:gd name="connsiteX188" fmla="*/ 9816 w 10000"/>
                <a:gd name="connsiteY188" fmla="*/ 4646 h 10000"/>
                <a:gd name="connsiteX189" fmla="*/ 9816 w 10000"/>
                <a:gd name="connsiteY189" fmla="*/ 4646 h 10000"/>
                <a:gd name="connsiteX190" fmla="*/ 9816 w 10000"/>
                <a:gd name="connsiteY190" fmla="*/ 4646 h 10000"/>
                <a:gd name="connsiteX191" fmla="*/ 9816 w 10000"/>
                <a:gd name="connsiteY191" fmla="*/ 4646 h 10000"/>
                <a:gd name="connsiteX192" fmla="*/ 9816 w 10000"/>
                <a:gd name="connsiteY192" fmla="*/ 4646 h 10000"/>
                <a:gd name="connsiteX193" fmla="*/ 9816 w 10000"/>
                <a:gd name="connsiteY193" fmla="*/ 4646 h 10000"/>
                <a:gd name="connsiteX194" fmla="*/ 9816 w 10000"/>
                <a:gd name="connsiteY194" fmla="*/ 4646 h 10000"/>
                <a:gd name="connsiteX195" fmla="*/ 9816 w 10000"/>
                <a:gd name="connsiteY195" fmla="*/ 4646 h 10000"/>
                <a:gd name="connsiteX196" fmla="*/ 9816 w 10000"/>
                <a:gd name="connsiteY196" fmla="*/ 4646 h 10000"/>
                <a:gd name="connsiteX197" fmla="*/ 9816 w 10000"/>
                <a:gd name="connsiteY197" fmla="*/ 4646 h 10000"/>
                <a:gd name="connsiteX198" fmla="*/ 9843 w 10000"/>
                <a:gd name="connsiteY198" fmla="*/ 4583 h 10000"/>
                <a:gd name="connsiteX199" fmla="*/ 9886 w 10000"/>
                <a:gd name="connsiteY199" fmla="*/ 4495 h 10000"/>
                <a:gd name="connsiteX200" fmla="*/ 9921 w 10000"/>
                <a:gd name="connsiteY200" fmla="*/ 4369 h 10000"/>
                <a:gd name="connsiteX201" fmla="*/ 9948 w 10000"/>
                <a:gd name="connsiteY201" fmla="*/ 4217 h 10000"/>
                <a:gd name="connsiteX202" fmla="*/ 9983 w 10000"/>
                <a:gd name="connsiteY202" fmla="*/ 4040 h 10000"/>
                <a:gd name="connsiteX203" fmla="*/ 10000 w 10000"/>
                <a:gd name="connsiteY203" fmla="*/ 3851 h 10000"/>
                <a:gd name="connsiteX204" fmla="*/ 10000 w 10000"/>
                <a:gd name="connsiteY204" fmla="*/ 3649 h 10000"/>
                <a:gd name="connsiteX205" fmla="*/ 10000 w 10000"/>
                <a:gd name="connsiteY205" fmla="*/ 3460 h 10000"/>
                <a:gd name="connsiteX206" fmla="*/ 9983 w 10000"/>
                <a:gd name="connsiteY206" fmla="*/ 3258 h 10000"/>
                <a:gd name="connsiteX207" fmla="*/ 9939 w 10000"/>
                <a:gd name="connsiteY207" fmla="*/ 3068 h 10000"/>
                <a:gd name="connsiteX208" fmla="*/ 9886 w 10000"/>
                <a:gd name="connsiteY208" fmla="*/ 2904 h 10000"/>
                <a:gd name="connsiteX209" fmla="*/ 9843 w 10000"/>
                <a:gd name="connsiteY209" fmla="*/ 2816 h 10000"/>
                <a:gd name="connsiteX210" fmla="*/ 9799 w 10000"/>
                <a:gd name="connsiteY210" fmla="*/ 2753 h 10000"/>
                <a:gd name="connsiteX211" fmla="*/ 9755 w 10000"/>
                <a:gd name="connsiteY211" fmla="*/ 2677 h 10000"/>
                <a:gd name="connsiteX212" fmla="*/ 9694 w 10000"/>
                <a:gd name="connsiteY212" fmla="*/ 2614 h 10000"/>
                <a:gd name="connsiteX213" fmla="*/ 9633 w 10000"/>
                <a:gd name="connsiteY213" fmla="*/ 2551 h 10000"/>
                <a:gd name="connsiteX214" fmla="*/ 9571 w 10000"/>
                <a:gd name="connsiteY214" fmla="*/ 2500 h 10000"/>
                <a:gd name="connsiteX215" fmla="*/ 9484 w 10000"/>
                <a:gd name="connsiteY215" fmla="*/ 2475 h 10000"/>
                <a:gd name="connsiteX216" fmla="*/ 9396 w 10000"/>
                <a:gd name="connsiteY216" fmla="*/ 2449 h 10000"/>
                <a:gd name="connsiteX217" fmla="*/ 9300 w 10000"/>
                <a:gd name="connsiteY217" fmla="*/ 2424 h 10000"/>
                <a:gd name="connsiteX218" fmla="*/ 9195 w 10000"/>
                <a:gd name="connsiteY218" fmla="*/ 2424 h 10000"/>
                <a:gd name="connsiteX219" fmla="*/ 9195 w 10000"/>
                <a:gd name="connsiteY219" fmla="*/ 2424 h 10000"/>
                <a:gd name="connsiteX220" fmla="*/ 9195 w 10000"/>
                <a:gd name="connsiteY220" fmla="*/ 2424 h 10000"/>
                <a:gd name="connsiteX221" fmla="*/ 9195 w 10000"/>
                <a:gd name="connsiteY221" fmla="*/ 2424 h 10000"/>
                <a:gd name="connsiteX222" fmla="*/ 9195 w 10000"/>
                <a:gd name="connsiteY222" fmla="*/ 2424 h 10000"/>
                <a:gd name="connsiteX223" fmla="*/ 9195 w 10000"/>
                <a:gd name="connsiteY223" fmla="*/ 2424 h 10000"/>
                <a:gd name="connsiteX224" fmla="*/ 9081 w 10000"/>
                <a:gd name="connsiteY224" fmla="*/ 2424 h 10000"/>
                <a:gd name="connsiteX225" fmla="*/ 8941 w 10000"/>
                <a:gd name="connsiteY225" fmla="*/ 2462 h 10000"/>
                <a:gd name="connsiteX226" fmla="*/ 8801 w 10000"/>
                <a:gd name="connsiteY226" fmla="*/ 2487 h 10000"/>
                <a:gd name="connsiteX227" fmla="*/ 8644 w 10000"/>
                <a:gd name="connsiteY227" fmla="*/ 2551 h 10000"/>
                <a:gd name="connsiteX228" fmla="*/ 8644 w 10000"/>
                <a:gd name="connsiteY228" fmla="*/ 2551 h 10000"/>
                <a:gd name="connsiteX229" fmla="*/ 8635 w 10000"/>
                <a:gd name="connsiteY229" fmla="*/ 2551 h 10000"/>
                <a:gd name="connsiteX230" fmla="*/ 8635 w 10000"/>
                <a:gd name="connsiteY230" fmla="*/ 2551 h 10000"/>
                <a:gd name="connsiteX231" fmla="*/ 8626 w 10000"/>
                <a:gd name="connsiteY231" fmla="*/ 2551 h 10000"/>
                <a:gd name="connsiteX232" fmla="*/ 8626 w 10000"/>
                <a:gd name="connsiteY232" fmla="*/ 2551 h 10000"/>
                <a:gd name="connsiteX233" fmla="*/ 8443 w 10000"/>
                <a:gd name="connsiteY233" fmla="*/ 2614 h 10000"/>
                <a:gd name="connsiteX234" fmla="*/ 8276 w 10000"/>
                <a:gd name="connsiteY234" fmla="*/ 2664 h 10000"/>
                <a:gd name="connsiteX235" fmla="*/ 8110 w 10000"/>
                <a:gd name="connsiteY235" fmla="*/ 2689 h 10000"/>
                <a:gd name="connsiteX236" fmla="*/ 7979 w 10000"/>
                <a:gd name="connsiteY236" fmla="*/ 2689 h 10000"/>
                <a:gd name="connsiteX237" fmla="*/ 7979 w 10000"/>
                <a:gd name="connsiteY237" fmla="*/ 2689 h 10000"/>
                <a:gd name="connsiteX238" fmla="*/ 7979 w 10000"/>
                <a:gd name="connsiteY238" fmla="*/ 2689 h 10000"/>
                <a:gd name="connsiteX239" fmla="*/ 7979 w 10000"/>
                <a:gd name="connsiteY239" fmla="*/ 2689 h 10000"/>
                <a:gd name="connsiteX240" fmla="*/ 7979 w 10000"/>
                <a:gd name="connsiteY240" fmla="*/ 2689 h 10000"/>
                <a:gd name="connsiteX241" fmla="*/ 7979 w 10000"/>
                <a:gd name="connsiteY241" fmla="*/ 2689 h 10000"/>
                <a:gd name="connsiteX242" fmla="*/ 7979 w 10000"/>
                <a:gd name="connsiteY242" fmla="*/ 2689 h 10000"/>
                <a:gd name="connsiteX243" fmla="*/ 7979 w 10000"/>
                <a:gd name="connsiteY243" fmla="*/ 2689 h 10000"/>
                <a:gd name="connsiteX244" fmla="*/ 7848 w 10000"/>
                <a:gd name="connsiteY244" fmla="*/ 2689 h 10000"/>
                <a:gd name="connsiteX245" fmla="*/ 7743 w 10000"/>
                <a:gd name="connsiteY245" fmla="*/ 2677 h 10000"/>
                <a:gd name="connsiteX246" fmla="*/ 7638 w 10000"/>
                <a:gd name="connsiteY246" fmla="*/ 2626 h 10000"/>
                <a:gd name="connsiteX247" fmla="*/ 7542 w 10000"/>
                <a:gd name="connsiteY247" fmla="*/ 2601 h 10000"/>
                <a:gd name="connsiteX248" fmla="*/ 7454 w 10000"/>
                <a:gd name="connsiteY248" fmla="*/ 2538 h 10000"/>
                <a:gd name="connsiteX249" fmla="*/ 7375 w 10000"/>
                <a:gd name="connsiteY249" fmla="*/ 2475 h 10000"/>
                <a:gd name="connsiteX250" fmla="*/ 7297 w 10000"/>
                <a:gd name="connsiteY250" fmla="*/ 2399 h 10000"/>
                <a:gd name="connsiteX251" fmla="*/ 7235 w 10000"/>
                <a:gd name="connsiteY251" fmla="*/ 2323 h 10000"/>
                <a:gd name="connsiteX252" fmla="*/ 7174 w 10000"/>
                <a:gd name="connsiteY252" fmla="*/ 2235 h 10000"/>
                <a:gd name="connsiteX253" fmla="*/ 7113 w 10000"/>
                <a:gd name="connsiteY253" fmla="*/ 2134 h 10000"/>
                <a:gd name="connsiteX254" fmla="*/ 7008 w 10000"/>
                <a:gd name="connsiteY254" fmla="*/ 1944 h 10000"/>
                <a:gd name="connsiteX255" fmla="*/ 6929 w 10000"/>
                <a:gd name="connsiteY255" fmla="*/ 1730 h 10000"/>
                <a:gd name="connsiteX256" fmla="*/ 6850 w 10000"/>
                <a:gd name="connsiteY256" fmla="*/ 1515 h 10000"/>
                <a:gd name="connsiteX257" fmla="*/ 6850 w 10000"/>
                <a:gd name="connsiteY257" fmla="*/ 1515 h 10000"/>
                <a:gd name="connsiteX258" fmla="*/ 6842 w 10000"/>
                <a:gd name="connsiteY258" fmla="*/ 1490 h 10000"/>
                <a:gd name="connsiteX259" fmla="*/ 6842 w 10000"/>
                <a:gd name="connsiteY259" fmla="*/ 1490 h 10000"/>
                <a:gd name="connsiteX260" fmla="*/ 6842 w 10000"/>
                <a:gd name="connsiteY260" fmla="*/ 1477 h 10000"/>
                <a:gd name="connsiteX261" fmla="*/ 6842 w 10000"/>
                <a:gd name="connsiteY261" fmla="*/ 1477 h 10000"/>
                <a:gd name="connsiteX262" fmla="*/ 6842 w 10000"/>
                <a:gd name="connsiteY262" fmla="*/ 1477 h 10000"/>
                <a:gd name="connsiteX263" fmla="*/ 6798 w 10000"/>
                <a:gd name="connsiteY263" fmla="*/ 1338 h 10000"/>
                <a:gd name="connsiteX264" fmla="*/ 6780 w 10000"/>
                <a:gd name="connsiteY264" fmla="*/ 1162 h 10000"/>
                <a:gd name="connsiteX265" fmla="*/ 6754 w 10000"/>
                <a:gd name="connsiteY265" fmla="*/ 947 h 10000"/>
                <a:gd name="connsiteX266" fmla="*/ 6754 w 10000"/>
                <a:gd name="connsiteY266" fmla="*/ 720 h 10000"/>
                <a:gd name="connsiteX267" fmla="*/ 6754 w 10000"/>
                <a:gd name="connsiteY267" fmla="*/ 720 h 10000"/>
                <a:gd name="connsiteX268" fmla="*/ 6763 w 10000"/>
                <a:gd name="connsiteY268" fmla="*/ 366 h 10000"/>
                <a:gd name="connsiteX269" fmla="*/ 6789 w 10000"/>
                <a:gd name="connsiteY269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156 w 10000"/>
                <a:gd name="connsiteY84" fmla="*/ 7551 h 10000"/>
                <a:gd name="connsiteX85" fmla="*/ 4156 w 10000"/>
                <a:gd name="connsiteY85" fmla="*/ 7563 h 10000"/>
                <a:gd name="connsiteX86" fmla="*/ 4156 w 10000"/>
                <a:gd name="connsiteY86" fmla="*/ 7563 h 10000"/>
                <a:gd name="connsiteX87" fmla="*/ 4156 w 10000"/>
                <a:gd name="connsiteY87" fmla="*/ 7563 h 10000"/>
                <a:gd name="connsiteX88" fmla="*/ 4156 w 10000"/>
                <a:gd name="connsiteY88" fmla="*/ 7563 h 10000"/>
                <a:gd name="connsiteX89" fmla="*/ 4156 w 10000"/>
                <a:gd name="connsiteY89" fmla="*/ 7576 h 10000"/>
                <a:gd name="connsiteX90" fmla="*/ 4068 w 10000"/>
                <a:gd name="connsiteY90" fmla="*/ 8005 h 10000"/>
                <a:gd name="connsiteX91" fmla="*/ 4051 w 10000"/>
                <a:gd name="connsiteY91" fmla="*/ 8207 h 10000"/>
                <a:gd name="connsiteX92" fmla="*/ 4024 w 10000"/>
                <a:gd name="connsiteY92" fmla="*/ 8422 h 10000"/>
                <a:gd name="connsiteX93" fmla="*/ 4016 w 10000"/>
                <a:gd name="connsiteY93" fmla="*/ 8611 h 10000"/>
                <a:gd name="connsiteX94" fmla="*/ 4016 w 10000"/>
                <a:gd name="connsiteY94" fmla="*/ 8813 h 10000"/>
                <a:gd name="connsiteX95" fmla="*/ 4024 w 10000"/>
                <a:gd name="connsiteY95" fmla="*/ 9003 h 10000"/>
                <a:gd name="connsiteX96" fmla="*/ 4051 w 10000"/>
                <a:gd name="connsiteY96" fmla="*/ 9179 h 10000"/>
                <a:gd name="connsiteX97" fmla="*/ 4086 w 10000"/>
                <a:gd name="connsiteY97" fmla="*/ 9356 h 10000"/>
                <a:gd name="connsiteX98" fmla="*/ 4121 w 10000"/>
                <a:gd name="connsiteY98" fmla="*/ 9508 h 10000"/>
                <a:gd name="connsiteX99" fmla="*/ 4191 w 10000"/>
                <a:gd name="connsiteY99" fmla="*/ 9646 h 10000"/>
                <a:gd name="connsiteX100" fmla="*/ 4269 w 10000"/>
                <a:gd name="connsiteY100" fmla="*/ 9760 h 10000"/>
                <a:gd name="connsiteX101" fmla="*/ 4366 w 10000"/>
                <a:gd name="connsiteY101" fmla="*/ 9861 h 10000"/>
                <a:gd name="connsiteX102" fmla="*/ 4471 w 10000"/>
                <a:gd name="connsiteY102" fmla="*/ 9937 h 10000"/>
                <a:gd name="connsiteX103" fmla="*/ 4611 w 10000"/>
                <a:gd name="connsiteY103" fmla="*/ 9975 h 10000"/>
                <a:gd name="connsiteX104" fmla="*/ 4759 w 10000"/>
                <a:gd name="connsiteY104" fmla="*/ 10000 h 10000"/>
                <a:gd name="connsiteX105" fmla="*/ 4759 w 10000"/>
                <a:gd name="connsiteY105" fmla="*/ 10000 h 10000"/>
                <a:gd name="connsiteX106" fmla="*/ 4759 w 10000"/>
                <a:gd name="connsiteY106" fmla="*/ 10000 h 10000"/>
                <a:gd name="connsiteX107" fmla="*/ 4759 w 10000"/>
                <a:gd name="connsiteY107" fmla="*/ 10000 h 10000"/>
                <a:gd name="connsiteX108" fmla="*/ 4759 w 10000"/>
                <a:gd name="connsiteY108" fmla="*/ 10000 h 10000"/>
                <a:gd name="connsiteX109" fmla="*/ 4821 w 10000"/>
                <a:gd name="connsiteY109" fmla="*/ 10000 h 10000"/>
                <a:gd name="connsiteX110" fmla="*/ 4821 w 10000"/>
                <a:gd name="connsiteY110" fmla="*/ 10000 h 10000"/>
                <a:gd name="connsiteX111" fmla="*/ 5136 w 10000"/>
                <a:gd name="connsiteY111" fmla="*/ 9962 h 10000"/>
                <a:gd name="connsiteX112" fmla="*/ 5468 w 10000"/>
                <a:gd name="connsiteY112" fmla="*/ 9924 h 10000"/>
                <a:gd name="connsiteX113" fmla="*/ 6203 w 10000"/>
                <a:gd name="connsiteY113" fmla="*/ 9798 h 10000"/>
                <a:gd name="connsiteX114" fmla="*/ 6982 w 10000"/>
                <a:gd name="connsiteY114" fmla="*/ 9672 h 10000"/>
                <a:gd name="connsiteX115" fmla="*/ 7358 w 10000"/>
                <a:gd name="connsiteY115" fmla="*/ 9621 h 10000"/>
                <a:gd name="connsiteX116" fmla="*/ 7734 w 10000"/>
                <a:gd name="connsiteY116" fmla="*/ 9583 h 10000"/>
                <a:gd name="connsiteX117" fmla="*/ 7734 w 10000"/>
                <a:gd name="connsiteY117" fmla="*/ 9583 h 10000"/>
                <a:gd name="connsiteX118" fmla="*/ 7725 w 10000"/>
                <a:gd name="connsiteY118" fmla="*/ 9508 h 10000"/>
                <a:gd name="connsiteX119" fmla="*/ 7725 w 10000"/>
                <a:gd name="connsiteY119" fmla="*/ 9508 h 10000"/>
                <a:gd name="connsiteX120" fmla="*/ 7725 w 10000"/>
                <a:gd name="connsiteY120" fmla="*/ 9508 h 10000"/>
                <a:gd name="connsiteX121" fmla="*/ 7725 w 10000"/>
                <a:gd name="connsiteY121" fmla="*/ 9508 h 10000"/>
                <a:gd name="connsiteX122" fmla="*/ 7725 w 10000"/>
                <a:gd name="connsiteY122" fmla="*/ 9508 h 10000"/>
                <a:gd name="connsiteX123" fmla="*/ 7699 w 10000"/>
                <a:gd name="connsiteY123" fmla="*/ 9407 h 10000"/>
                <a:gd name="connsiteX124" fmla="*/ 7699 w 10000"/>
                <a:gd name="connsiteY124" fmla="*/ 9407 h 10000"/>
                <a:gd name="connsiteX125" fmla="*/ 7699 w 10000"/>
                <a:gd name="connsiteY125" fmla="*/ 9381 h 10000"/>
                <a:gd name="connsiteX126" fmla="*/ 7699 w 10000"/>
                <a:gd name="connsiteY126" fmla="*/ 9381 h 10000"/>
                <a:gd name="connsiteX127" fmla="*/ 7577 w 10000"/>
                <a:gd name="connsiteY127" fmla="*/ 8649 h 10000"/>
                <a:gd name="connsiteX128" fmla="*/ 7463 w 10000"/>
                <a:gd name="connsiteY128" fmla="*/ 7967 h 10000"/>
                <a:gd name="connsiteX129" fmla="*/ 7393 w 10000"/>
                <a:gd name="connsiteY129" fmla="*/ 7361 h 10000"/>
                <a:gd name="connsiteX130" fmla="*/ 7332 w 10000"/>
                <a:gd name="connsiteY130" fmla="*/ 6806 h 10000"/>
                <a:gd name="connsiteX131" fmla="*/ 7288 w 10000"/>
                <a:gd name="connsiteY131" fmla="*/ 6313 h 10000"/>
                <a:gd name="connsiteX132" fmla="*/ 7262 w 10000"/>
                <a:gd name="connsiteY132" fmla="*/ 5871 h 10000"/>
                <a:gd name="connsiteX133" fmla="*/ 7253 w 10000"/>
                <a:gd name="connsiteY133" fmla="*/ 5480 h 10000"/>
                <a:gd name="connsiteX134" fmla="*/ 7279 w 10000"/>
                <a:gd name="connsiteY134" fmla="*/ 5139 h 10000"/>
                <a:gd name="connsiteX135" fmla="*/ 7297 w 10000"/>
                <a:gd name="connsiteY135" fmla="*/ 4836 h 10000"/>
                <a:gd name="connsiteX136" fmla="*/ 7340 w 10000"/>
                <a:gd name="connsiteY136" fmla="*/ 4583 h 10000"/>
                <a:gd name="connsiteX137" fmla="*/ 7402 w 10000"/>
                <a:gd name="connsiteY137" fmla="*/ 4394 h 10000"/>
                <a:gd name="connsiteX138" fmla="*/ 7437 w 10000"/>
                <a:gd name="connsiteY138" fmla="*/ 4293 h 10000"/>
                <a:gd name="connsiteX139" fmla="*/ 7463 w 10000"/>
                <a:gd name="connsiteY139" fmla="*/ 4217 h 10000"/>
                <a:gd name="connsiteX140" fmla="*/ 7507 w 10000"/>
                <a:gd name="connsiteY140" fmla="*/ 4154 h 10000"/>
                <a:gd name="connsiteX141" fmla="*/ 7550 w 10000"/>
                <a:gd name="connsiteY141" fmla="*/ 4104 h 10000"/>
                <a:gd name="connsiteX142" fmla="*/ 7594 w 10000"/>
                <a:gd name="connsiteY142" fmla="*/ 4053 h 10000"/>
                <a:gd name="connsiteX143" fmla="*/ 7647 w 10000"/>
                <a:gd name="connsiteY143" fmla="*/ 4003 h 10000"/>
                <a:gd name="connsiteX144" fmla="*/ 7699 w 10000"/>
                <a:gd name="connsiteY144" fmla="*/ 3990 h 10000"/>
                <a:gd name="connsiteX145" fmla="*/ 7752 w 10000"/>
                <a:gd name="connsiteY145" fmla="*/ 3965 h 10000"/>
                <a:gd name="connsiteX146" fmla="*/ 7857 w 10000"/>
                <a:gd name="connsiteY146" fmla="*/ 3939 h 10000"/>
                <a:gd name="connsiteX147" fmla="*/ 7857 w 10000"/>
                <a:gd name="connsiteY147" fmla="*/ 3939 h 10000"/>
                <a:gd name="connsiteX148" fmla="*/ 7857 w 10000"/>
                <a:gd name="connsiteY148" fmla="*/ 3939 h 10000"/>
                <a:gd name="connsiteX149" fmla="*/ 7857 w 10000"/>
                <a:gd name="connsiteY149" fmla="*/ 3939 h 10000"/>
                <a:gd name="connsiteX150" fmla="*/ 7857 w 10000"/>
                <a:gd name="connsiteY150" fmla="*/ 3939 h 10000"/>
                <a:gd name="connsiteX151" fmla="*/ 7857 w 10000"/>
                <a:gd name="connsiteY151" fmla="*/ 3939 h 10000"/>
                <a:gd name="connsiteX152" fmla="*/ 7857 w 10000"/>
                <a:gd name="connsiteY152" fmla="*/ 3939 h 10000"/>
                <a:gd name="connsiteX153" fmla="*/ 7857 w 10000"/>
                <a:gd name="connsiteY153" fmla="*/ 3939 h 10000"/>
                <a:gd name="connsiteX154" fmla="*/ 7927 w 10000"/>
                <a:gd name="connsiteY154" fmla="*/ 3939 h 10000"/>
                <a:gd name="connsiteX155" fmla="*/ 7997 w 10000"/>
                <a:gd name="connsiteY155" fmla="*/ 3965 h 10000"/>
                <a:gd name="connsiteX156" fmla="*/ 8136 w 10000"/>
                <a:gd name="connsiteY156" fmla="*/ 4028 h 10000"/>
                <a:gd name="connsiteX157" fmla="*/ 8294 w 10000"/>
                <a:gd name="connsiteY157" fmla="*/ 4116 h 10000"/>
                <a:gd name="connsiteX158" fmla="*/ 8443 w 10000"/>
                <a:gd name="connsiteY158" fmla="*/ 4242 h 10000"/>
                <a:gd name="connsiteX159" fmla="*/ 8443 w 10000"/>
                <a:gd name="connsiteY159" fmla="*/ 4242 h 10000"/>
                <a:gd name="connsiteX160" fmla="*/ 8451 w 10000"/>
                <a:gd name="connsiteY160" fmla="*/ 4242 h 10000"/>
                <a:gd name="connsiteX161" fmla="*/ 8451 w 10000"/>
                <a:gd name="connsiteY161" fmla="*/ 4242 h 10000"/>
                <a:gd name="connsiteX162" fmla="*/ 8836 w 10000"/>
                <a:gd name="connsiteY162" fmla="*/ 4545 h 10000"/>
                <a:gd name="connsiteX163" fmla="*/ 8976 w 10000"/>
                <a:gd name="connsiteY163" fmla="*/ 4646 h 10000"/>
                <a:gd name="connsiteX164" fmla="*/ 9099 w 10000"/>
                <a:gd name="connsiteY164" fmla="*/ 4722 h 10000"/>
                <a:gd name="connsiteX165" fmla="*/ 9204 w 10000"/>
                <a:gd name="connsiteY165" fmla="*/ 4785 h 10000"/>
                <a:gd name="connsiteX166" fmla="*/ 9300 w 10000"/>
                <a:gd name="connsiteY166" fmla="*/ 4823 h 10000"/>
                <a:gd name="connsiteX167" fmla="*/ 9388 w 10000"/>
                <a:gd name="connsiteY167" fmla="*/ 4848 h 10000"/>
                <a:gd name="connsiteX168" fmla="*/ 9466 w 10000"/>
                <a:gd name="connsiteY168" fmla="*/ 4848 h 10000"/>
                <a:gd name="connsiteX169" fmla="*/ 9466 w 10000"/>
                <a:gd name="connsiteY169" fmla="*/ 4848 h 10000"/>
                <a:gd name="connsiteX170" fmla="*/ 9484 w 10000"/>
                <a:gd name="connsiteY170" fmla="*/ 4848 h 10000"/>
                <a:gd name="connsiteX171" fmla="*/ 9484 w 10000"/>
                <a:gd name="connsiteY171" fmla="*/ 4848 h 10000"/>
                <a:gd name="connsiteX172" fmla="*/ 9484 w 10000"/>
                <a:gd name="connsiteY172" fmla="*/ 4848 h 10000"/>
                <a:gd name="connsiteX173" fmla="*/ 9484 w 10000"/>
                <a:gd name="connsiteY173" fmla="*/ 4848 h 10000"/>
                <a:gd name="connsiteX174" fmla="*/ 9580 w 10000"/>
                <a:gd name="connsiteY174" fmla="*/ 4836 h 10000"/>
                <a:gd name="connsiteX175" fmla="*/ 9668 w 10000"/>
                <a:gd name="connsiteY175" fmla="*/ 4798 h 10000"/>
                <a:gd name="connsiteX176" fmla="*/ 9738 w 10000"/>
                <a:gd name="connsiteY176" fmla="*/ 4747 h 10000"/>
                <a:gd name="connsiteX177" fmla="*/ 9799 w 10000"/>
                <a:gd name="connsiteY177" fmla="*/ 4659 h 10000"/>
                <a:gd name="connsiteX178" fmla="*/ 9799 w 10000"/>
                <a:gd name="connsiteY178" fmla="*/ 4659 h 10000"/>
                <a:gd name="connsiteX179" fmla="*/ 9799 w 10000"/>
                <a:gd name="connsiteY179" fmla="*/ 4659 h 10000"/>
                <a:gd name="connsiteX180" fmla="*/ 9799 w 10000"/>
                <a:gd name="connsiteY180" fmla="*/ 4659 h 10000"/>
                <a:gd name="connsiteX181" fmla="*/ 9799 w 10000"/>
                <a:gd name="connsiteY181" fmla="*/ 4659 h 10000"/>
                <a:gd name="connsiteX182" fmla="*/ 9799 w 10000"/>
                <a:gd name="connsiteY182" fmla="*/ 4659 h 10000"/>
                <a:gd name="connsiteX183" fmla="*/ 9816 w 10000"/>
                <a:gd name="connsiteY183" fmla="*/ 4659 h 10000"/>
                <a:gd name="connsiteX184" fmla="*/ 9816 w 10000"/>
                <a:gd name="connsiteY184" fmla="*/ 4659 h 10000"/>
                <a:gd name="connsiteX185" fmla="*/ 9816 w 10000"/>
                <a:gd name="connsiteY185" fmla="*/ 4659 h 10000"/>
                <a:gd name="connsiteX186" fmla="*/ 9816 w 10000"/>
                <a:gd name="connsiteY186" fmla="*/ 4659 h 10000"/>
                <a:gd name="connsiteX187" fmla="*/ 9816 w 10000"/>
                <a:gd name="connsiteY187" fmla="*/ 4646 h 10000"/>
                <a:gd name="connsiteX188" fmla="*/ 9816 w 10000"/>
                <a:gd name="connsiteY188" fmla="*/ 4646 h 10000"/>
                <a:gd name="connsiteX189" fmla="*/ 9816 w 10000"/>
                <a:gd name="connsiteY189" fmla="*/ 4646 h 10000"/>
                <a:gd name="connsiteX190" fmla="*/ 9816 w 10000"/>
                <a:gd name="connsiteY190" fmla="*/ 4646 h 10000"/>
                <a:gd name="connsiteX191" fmla="*/ 9816 w 10000"/>
                <a:gd name="connsiteY191" fmla="*/ 4646 h 10000"/>
                <a:gd name="connsiteX192" fmla="*/ 9816 w 10000"/>
                <a:gd name="connsiteY192" fmla="*/ 4646 h 10000"/>
                <a:gd name="connsiteX193" fmla="*/ 9816 w 10000"/>
                <a:gd name="connsiteY193" fmla="*/ 4646 h 10000"/>
                <a:gd name="connsiteX194" fmla="*/ 9816 w 10000"/>
                <a:gd name="connsiteY194" fmla="*/ 4646 h 10000"/>
                <a:gd name="connsiteX195" fmla="*/ 9816 w 10000"/>
                <a:gd name="connsiteY195" fmla="*/ 4646 h 10000"/>
                <a:gd name="connsiteX196" fmla="*/ 9816 w 10000"/>
                <a:gd name="connsiteY196" fmla="*/ 4646 h 10000"/>
                <a:gd name="connsiteX197" fmla="*/ 9843 w 10000"/>
                <a:gd name="connsiteY197" fmla="*/ 4583 h 10000"/>
                <a:gd name="connsiteX198" fmla="*/ 9886 w 10000"/>
                <a:gd name="connsiteY198" fmla="*/ 4495 h 10000"/>
                <a:gd name="connsiteX199" fmla="*/ 9921 w 10000"/>
                <a:gd name="connsiteY199" fmla="*/ 4369 h 10000"/>
                <a:gd name="connsiteX200" fmla="*/ 9948 w 10000"/>
                <a:gd name="connsiteY200" fmla="*/ 4217 h 10000"/>
                <a:gd name="connsiteX201" fmla="*/ 9983 w 10000"/>
                <a:gd name="connsiteY201" fmla="*/ 4040 h 10000"/>
                <a:gd name="connsiteX202" fmla="*/ 10000 w 10000"/>
                <a:gd name="connsiteY202" fmla="*/ 3851 h 10000"/>
                <a:gd name="connsiteX203" fmla="*/ 10000 w 10000"/>
                <a:gd name="connsiteY203" fmla="*/ 3649 h 10000"/>
                <a:gd name="connsiteX204" fmla="*/ 10000 w 10000"/>
                <a:gd name="connsiteY204" fmla="*/ 3460 h 10000"/>
                <a:gd name="connsiteX205" fmla="*/ 9983 w 10000"/>
                <a:gd name="connsiteY205" fmla="*/ 3258 h 10000"/>
                <a:gd name="connsiteX206" fmla="*/ 9939 w 10000"/>
                <a:gd name="connsiteY206" fmla="*/ 3068 h 10000"/>
                <a:gd name="connsiteX207" fmla="*/ 9886 w 10000"/>
                <a:gd name="connsiteY207" fmla="*/ 2904 h 10000"/>
                <a:gd name="connsiteX208" fmla="*/ 9843 w 10000"/>
                <a:gd name="connsiteY208" fmla="*/ 2816 h 10000"/>
                <a:gd name="connsiteX209" fmla="*/ 9799 w 10000"/>
                <a:gd name="connsiteY209" fmla="*/ 2753 h 10000"/>
                <a:gd name="connsiteX210" fmla="*/ 9755 w 10000"/>
                <a:gd name="connsiteY210" fmla="*/ 2677 h 10000"/>
                <a:gd name="connsiteX211" fmla="*/ 9694 w 10000"/>
                <a:gd name="connsiteY211" fmla="*/ 2614 h 10000"/>
                <a:gd name="connsiteX212" fmla="*/ 9633 w 10000"/>
                <a:gd name="connsiteY212" fmla="*/ 2551 h 10000"/>
                <a:gd name="connsiteX213" fmla="*/ 9571 w 10000"/>
                <a:gd name="connsiteY213" fmla="*/ 2500 h 10000"/>
                <a:gd name="connsiteX214" fmla="*/ 9484 w 10000"/>
                <a:gd name="connsiteY214" fmla="*/ 2475 h 10000"/>
                <a:gd name="connsiteX215" fmla="*/ 9396 w 10000"/>
                <a:gd name="connsiteY215" fmla="*/ 2449 h 10000"/>
                <a:gd name="connsiteX216" fmla="*/ 9300 w 10000"/>
                <a:gd name="connsiteY216" fmla="*/ 2424 h 10000"/>
                <a:gd name="connsiteX217" fmla="*/ 9195 w 10000"/>
                <a:gd name="connsiteY217" fmla="*/ 2424 h 10000"/>
                <a:gd name="connsiteX218" fmla="*/ 9195 w 10000"/>
                <a:gd name="connsiteY218" fmla="*/ 2424 h 10000"/>
                <a:gd name="connsiteX219" fmla="*/ 9195 w 10000"/>
                <a:gd name="connsiteY219" fmla="*/ 2424 h 10000"/>
                <a:gd name="connsiteX220" fmla="*/ 9195 w 10000"/>
                <a:gd name="connsiteY220" fmla="*/ 2424 h 10000"/>
                <a:gd name="connsiteX221" fmla="*/ 9195 w 10000"/>
                <a:gd name="connsiteY221" fmla="*/ 2424 h 10000"/>
                <a:gd name="connsiteX222" fmla="*/ 9195 w 10000"/>
                <a:gd name="connsiteY222" fmla="*/ 2424 h 10000"/>
                <a:gd name="connsiteX223" fmla="*/ 9081 w 10000"/>
                <a:gd name="connsiteY223" fmla="*/ 2424 h 10000"/>
                <a:gd name="connsiteX224" fmla="*/ 8941 w 10000"/>
                <a:gd name="connsiteY224" fmla="*/ 2462 h 10000"/>
                <a:gd name="connsiteX225" fmla="*/ 8801 w 10000"/>
                <a:gd name="connsiteY225" fmla="*/ 2487 h 10000"/>
                <a:gd name="connsiteX226" fmla="*/ 8644 w 10000"/>
                <a:gd name="connsiteY226" fmla="*/ 2551 h 10000"/>
                <a:gd name="connsiteX227" fmla="*/ 8644 w 10000"/>
                <a:gd name="connsiteY227" fmla="*/ 2551 h 10000"/>
                <a:gd name="connsiteX228" fmla="*/ 8635 w 10000"/>
                <a:gd name="connsiteY228" fmla="*/ 2551 h 10000"/>
                <a:gd name="connsiteX229" fmla="*/ 8635 w 10000"/>
                <a:gd name="connsiteY229" fmla="*/ 2551 h 10000"/>
                <a:gd name="connsiteX230" fmla="*/ 8626 w 10000"/>
                <a:gd name="connsiteY230" fmla="*/ 2551 h 10000"/>
                <a:gd name="connsiteX231" fmla="*/ 8626 w 10000"/>
                <a:gd name="connsiteY231" fmla="*/ 2551 h 10000"/>
                <a:gd name="connsiteX232" fmla="*/ 8443 w 10000"/>
                <a:gd name="connsiteY232" fmla="*/ 2614 h 10000"/>
                <a:gd name="connsiteX233" fmla="*/ 8276 w 10000"/>
                <a:gd name="connsiteY233" fmla="*/ 2664 h 10000"/>
                <a:gd name="connsiteX234" fmla="*/ 8110 w 10000"/>
                <a:gd name="connsiteY234" fmla="*/ 2689 h 10000"/>
                <a:gd name="connsiteX235" fmla="*/ 7979 w 10000"/>
                <a:gd name="connsiteY235" fmla="*/ 2689 h 10000"/>
                <a:gd name="connsiteX236" fmla="*/ 7979 w 10000"/>
                <a:gd name="connsiteY236" fmla="*/ 2689 h 10000"/>
                <a:gd name="connsiteX237" fmla="*/ 7979 w 10000"/>
                <a:gd name="connsiteY237" fmla="*/ 2689 h 10000"/>
                <a:gd name="connsiteX238" fmla="*/ 7979 w 10000"/>
                <a:gd name="connsiteY238" fmla="*/ 2689 h 10000"/>
                <a:gd name="connsiteX239" fmla="*/ 7979 w 10000"/>
                <a:gd name="connsiteY239" fmla="*/ 2689 h 10000"/>
                <a:gd name="connsiteX240" fmla="*/ 7979 w 10000"/>
                <a:gd name="connsiteY240" fmla="*/ 2689 h 10000"/>
                <a:gd name="connsiteX241" fmla="*/ 7979 w 10000"/>
                <a:gd name="connsiteY241" fmla="*/ 2689 h 10000"/>
                <a:gd name="connsiteX242" fmla="*/ 7979 w 10000"/>
                <a:gd name="connsiteY242" fmla="*/ 2689 h 10000"/>
                <a:gd name="connsiteX243" fmla="*/ 7848 w 10000"/>
                <a:gd name="connsiteY243" fmla="*/ 2689 h 10000"/>
                <a:gd name="connsiteX244" fmla="*/ 7743 w 10000"/>
                <a:gd name="connsiteY244" fmla="*/ 2677 h 10000"/>
                <a:gd name="connsiteX245" fmla="*/ 7638 w 10000"/>
                <a:gd name="connsiteY245" fmla="*/ 2626 h 10000"/>
                <a:gd name="connsiteX246" fmla="*/ 7542 w 10000"/>
                <a:gd name="connsiteY246" fmla="*/ 2601 h 10000"/>
                <a:gd name="connsiteX247" fmla="*/ 7454 w 10000"/>
                <a:gd name="connsiteY247" fmla="*/ 2538 h 10000"/>
                <a:gd name="connsiteX248" fmla="*/ 7375 w 10000"/>
                <a:gd name="connsiteY248" fmla="*/ 2475 h 10000"/>
                <a:gd name="connsiteX249" fmla="*/ 7297 w 10000"/>
                <a:gd name="connsiteY249" fmla="*/ 2399 h 10000"/>
                <a:gd name="connsiteX250" fmla="*/ 7235 w 10000"/>
                <a:gd name="connsiteY250" fmla="*/ 2323 h 10000"/>
                <a:gd name="connsiteX251" fmla="*/ 7174 w 10000"/>
                <a:gd name="connsiteY251" fmla="*/ 2235 h 10000"/>
                <a:gd name="connsiteX252" fmla="*/ 7113 w 10000"/>
                <a:gd name="connsiteY252" fmla="*/ 2134 h 10000"/>
                <a:gd name="connsiteX253" fmla="*/ 7008 w 10000"/>
                <a:gd name="connsiteY253" fmla="*/ 1944 h 10000"/>
                <a:gd name="connsiteX254" fmla="*/ 6929 w 10000"/>
                <a:gd name="connsiteY254" fmla="*/ 1730 h 10000"/>
                <a:gd name="connsiteX255" fmla="*/ 6850 w 10000"/>
                <a:gd name="connsiteY255" fmla="*/ 1515 h 10000"/>
                <a:gd name="connsiteX256" fmla="*/ 6850 w 10000"/>
                <a:gd name="connsiteY256" fmla="*/ 1515 h 10000"/>
                <a:gd name="connsiteX257" fmla="*/ 6842 w 10000"/>
                <a:gd name="connsiteY257" fmla="*/ 1490 h 10000"/>
                <a:gd name="connsiteX258" fmla="*/ 6842 w 10000"/>
                <a:gd name="connsiteY258" fmla="*/ 1490 h 10000"/>
                <a:gd name="connsiteX259" fmla="*/ 6842 w 10000"/>
                <a:gd name="connsiteY259" fmla="*/ 1477 h 10000"/>
                <a:gd name="connsiteX260" fmla="*/ 6842 w 10000"/>
                <a:gd name="connsiteY260" fmla="*/ 1477 h 10000"/>
                <a:gd name="connsiteX261" fmla="*/ 6842 w 10000"/>
                <a:gd name="connsiteY261" fmla="*/ 1477 h 10000"/>
                <a:gd name="connsiteX262" fmla="*/ 6798 w 10000"/>
                <a:gd name="connsiteY262" fmla="*/ 1338 h 10000"/>
                <a:gd name="connsiteX263" fmla="*/ 6780 w 10000"/>
                <a:gd name="connsiteY263" fmla="*/ 1162 h 10000"/>
                <a:gd name="connsiteX264" fmla="*/ 6754 w 10000"/>
                <a:gd name="connsiteY264" fmla="*/ 947 h 10000"/>
                <a:gd name="connsiteX265" fmla="*/ 6754 w 10000"/>
                <a:gd name="connsiteY265" fmla="*/ 720 h 10000"/>
                <a:gd name="connsiteX266" fmla="*/ 6754 w 10000"/>
                <a:gd name="connsiteY266" fmla="*/ 720 h 10000"/>
                <a:gd name="connsiteX267" fmla="*/ 6763 w 10000"/>
                <a:gd name="connsiteY267" fmla="*/ 366 h 10000"/>
                <a:gd name="connsiteX268" fmla="*/ 6789 w 10000"/>
                <a:gd name="connsiteY268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156 w 10000"/>
                <a:gd name="connsiteY84" fmla="*/ 7551 h 10000"/>
                <a:gd name="connsiteX85" fmla="*/ 4156 w 10000"/>
                <a:gd name="connsiteY85" fmla="*/ 7563 h 10000"/>
                <a:gd name="connsiteX86" fmla="*/ 4156 w 10000"/>
                <a:gd name="connsiteY86" fmla="*/ 7563 h 10000"/>
                <a:gd name="connsiteX87" fmla="*/ 4156 w 10000"/>
                <a:gd name="connsiteY87" fmla="*/ 7563 h 10000"/>
                <a:gd name="connsiteX88" fmla="*/ 4156 w 10000"/>
                <a:gd name="connsiteY88" fmla="*/ 7563 h 10000"/>
                <a:gd name="connsiteX89" fmla="*/ 5619 w 10000"/>
                <a:gd name="connsiteY89" fmla="*/ 8844 h 10000"/>
                <a:gd name="connsiteX90" fmla="*/ 4068 w 10000"/>
                <a:gd name="connsiteY90" fmla="*/ 8005 h 10000"/>
                <a:gd name="connsiteX91" fmla="*/ 4051 w 10000"/>
                <a:gd name="connsiteY91" fmla="*/ 8207 h 10000"/>
                <a:gd name="connsiteX92" fmla="*/ 4024 w 10000"/>
                <a:gd name="connsiteY92" fmla="*/ 8422 h 10000"/>
                <a:gd name="connsiteX93" fmla="*/ 4016 w 10000"/>
                <a:gd name="connsiteY93" fmla="*/ 8611 h 10000"/>
                <a:gd name="connsiteX94" fmla="*/ 4016 w 10000"/>
                <a:gd name="connsiteY94" fmla="*/ 8813 h 10000"/>
                <a:gd name="connsiteX95" fmla="*/ 4024 w 10000"/>
                <a:gd name="connsiteY95" fmla="*/ 9003 h 10000"/>
                <a:gd name="connsiteX96" fmla="*/ 4051 w 10000"/>
                <a:gd name="connsiteY96" fmla="*/ 9179 h 10000"/>
                <a:gd name="connsiteX97" fmla="*/ 4086 w 10000"/>
                <a:gd name="connsiteY97" fmla="*/ 9356 h 10000"/>
                <a:gd name="connsiteX98" fmla="*/ 4121 w 10000"/>
                <a:gd name="connsiteY98" fmla="*/ 9508 h 10000"/>
                <a:gd name="connsiteX99" fmla="*/ 4191 w 10000"/>
                <a:gd name="connsiteY99" fmla="*/ 9646 h 10000"/>
                <a:gd name="connsiteX100" fmla="*/ 4269 w 10000"/>
                <a:gd name="connsiteY100" fmla="*/ 9760 h 10000"/>
                <a:gd name="connsiteX101" fmla="*/ 4366 w 10000"/>
                <a:gd name="connsiteY101" fmla="*/ 9861 h 10000"/>
                <a:gd name="connsiteX102" fmla="*/ 4471 w 10000"/>
                <a:gd name="connsiteY102" fmla="*/ 9937 h 10000"/>
                <a:gd name="connsiteX103" fmla="*/ 4611 w 10000"/>
                <a:gd name="connsiteY103" fmla="*/ 9975 h 10000"/>
                <a:gd name="connsiteX104" fmla="*/ 4759 w 10000"/>
                <a:gd name="connsiteY104" fmla="*/ 10000 h 10000"/>
                <a:gd name="connsiteX105" fmla="*/ 4759 w 10000"/>
                <a:gd name="connsiteY105" fmla="*/ 10000 h 10000"/>
                <a:gd name="connsiteX106" fmla="*/ 4759 w 10000"/>
                <a:gd name="connsiteY106" fmla="*/ 10000 h 10000"/>
                <a:gd name="connsiteX107" fmla="*/ 4759 w 10000"/>
                <a:gd name="connsiteY107" fmla="*/ 10000 h 10000"/>
                <a:gd name="connsiteX108" fmla="*/ 4759 w 10000"/>
                <a:gd name="connsiteY108" fmla="*/ 10000 h 10000"/>
                <a:gd name="connsiteX109" fmla="*/ 4821 w 10000"/>
                <a:gd name="connsiteY109" fmla="*/ 10000 h 10000"/>
                <a:gd name="connsiteX110" fmla="*/ 4821 w 10000"/>
                <a:gd name="connsiteY110" fmla="*/ 10000 h 10000"/>
                <a:gd name="connsiteX111" fmla="*/ 5136 w 10000"/>
                <a:gd name="connsiteY111" fmla="*/ 9962 h 10000"/>
                <a:gd name="connsiteX112" fmla="*/ 5468 w 10000"/>
                <a:gd name="connsiteY112" fmla="*/ 9924 h 10000"/>
                <a:gd name="connsiteX113" fmla="*/ 6203 w 10000"/>
                <a:gd name="connsiteY113" fmla="*/ 9798 h 10000"/>
                <a:gd name="connsiteX114" fmla="*/ 6982 w 10000"/>
                <a:gd name="connsiteY114" fmla="*/ 9672 h 10000"/>
                <a:gd name="connsiteX115" fmla="*/ 7358 w 10000"/>
                <a:gd name="connsiteY115" fmla="*/ 9621 h 10000"/>
                <a:gd name="connsiteX116" fmla="*/ 7734 w 10000"/>
                <a:gd name="connsiteY116" fmla="*/ 9583 h 10000"/>
                <a:gd name="connsiteX117" fmla="*/ 7734 w 10000"/>
                <a:gd name="connsiteY117" fmla="*/ 9583 h 10000"/>
                <a:gd name="connsiteX118" fmla="*/ 7725 w 10000"/>
                <a:gd name="connsiteY118" fmla="*/ 9508 h 10000"/>
                <a:gd name="connsiteX119" fmla="*/ 7725 w 10000"/>
                <a:gd name="connsiteY119" fmla="*/ 9508 h 10000"/>
                <a:gd name="connsiteX120" fmla="*/ 7725 w 10000"/>
                <a:gd name="connsiteY120" fmla="*/ 9508 h 10000"/>
                <a:gd name="connsiteX121" fmla="*/ 7725 w 10000"/>
                <a:gd name="connsiteY121" fmla="*/ 9508 h 10000"/>
                <a:gd name="connsiteX122" fmla="*/ 7725 w 10000"/>
                <a:gd name="connsiteY122" fmla="*/ 9508 h 10000"/>
                <a:gd name="connsiteX123" fmla="*/ 7699 w 10000"/>
                <a:gd name="connsiteY123" fmla="*/ 9407 h 10000"/>
                <a:gd name="connsiteX124" fmla="*/ 7699 w 10000"/>
                <a:gd name="connsiteY124" fmla="*/ 9407 h 10000"/>
                <a:gd name="connsiteX125" fmla="*/ 7699 w 10000"/>
                <a:gd name="connsiteY125" fmla="*/ 9381 h 10000"/>
                <a:gd name="connsiteX126" fmla="*/ 7699 w 10000"/>
                <a:gd name="connsiteY126" fmla="*/ 9381 h 10000"/>
                <a:gd name="connsiteX127" fmla="*/ 7577 w 10000"/>
                <a:gd name="connsiteY127" fmla="*/ 8649 h 10000"/>
                <a:gd name="connsiteX128" fmla="*/ 7463 w 10000"/>
                <a:gd name="connsiteY128" fmla="*/ 7967 h 10000"/>
                <a:gd name="connsiteX129" fmla="*/ 7393 w 10000"/>
                <a:gd name="connsiteY129" fmla="*/ 7361 h 10000"/>
                <a:gd name="connsiteX130" fmla="*/ 7332 w 10000"/>
                <a:gd name="connsiteY130" fmla="*/ 6806 h 10000"/>
                <a:gd name="connsiteX131" fmla="*/ 7288 w 10000"/>
                <a:gd name="connsiteY131" fmla="*/ 6313 h 10000"/>
                <a:gd name="connsiteX132" fmla="*/ 7262 w 10000"/>
                <a:gd name="connsiteY132" fmla="*/ 5871 h 10000"/>
                <a:gd name="connsiteX133" fmla="*/ 7253 w 10000"/>
                <a:gd name="connsiteY133" fmla="*/ 5480 h 10000"/>
                <a:gd name="connsiteX134" fmla="*/ 7279 w 10000"/>
                <a:gd name="connsiteY134" fmla="*/ 5139 h 10000"/>
                <a:gd name="connsiteX135" fmla="*/ 7297 w 10000"/>
                <a:gd name="connsiteY135" fmla="*/ 4836 h 10000"/>
                <a:gd name="connsiteX136" fmla="*/ 7340 w 10000"/>
                <a:gd name="connsiteY136" fmla="*/ 4583 h 10000"/>
                <a:gd name="connsiteX137" fmla="*/ 7402 w 10000"/>
                <a:gd name="connsiteY137" fmla="*/ 4394 h 10000"/>
                <a:gd name="connsiteX138" fmla="*/ 7437 w 10000"/>
                <a:gd name="connsiteY138" fmla="*/ 4293 h 10000"/>
                <a:gd name="connsiteX139" fmla="*/ 7463 w 10000"/>
                <a:gd name="connsiteY139" fmla="*/ 4217 h 10000"/>
                <a:gd name="connsiteX140" fmla="*/ 7507 w 10000"/>
                <a:gd name="connsiteY140" fmla="*/ 4154 h 10000"/>
                <a:gd name="connsiteX141" fmla="*/ 7550 w 10000"/>
                <a:gd name="connsiteY141" fmla="*/ 4104 h 10000"/>
                <a:gd name="connsiteX142" fmla="*/ 7594 w 10000"/>
                <a:gd name="connsiteY142" fmla="*/ 4053 h 10000"/>
                <a:gd name="connsiteX143" fmla="*/ 7647 w 10000"/>
                <a:gd name="connsiteY143" fmla="*/ 4003 h 10000"/>
                <a:gd name="connsiteX144" fmla="*/ 7699 w 10000"/>
                <a:gd name="connsiteY144" fmla="*/ 3990 h 10000"/>
                <a:gd name="connsiteX145" fmla="*/ 7752 w 10000"/>
                <a:gd name="connsiteY145" fmla="*/ 3965 h 10000"/>
                <a:gd name="connsiteX146" fmla="*/ 7857 w 10000"/>
                <a:gd name="connsiteY146" fmla="*/ 3939 h 10000"/>
                <a:gd name="connsiteX147" fmla="*/ 7857 w 10000"/>
                <a:gd name="connsiteY147" fmla="*/ 3939 h 10000"/>
                <a:gd name="connsiteX148" fmla="*/ 7857 w 10000"/>
                <a:gd name="connsiteY148" fmla="*/ 3939 h 10000"/>
                <a:gd name="connsiteX149" fmla="*/ 7857 w 10000"/>
                <a:gd name="connsiteY149" fmla="*/ 3939 h 10000"/>
                <a:gd name="connsiteX150" fmla="*/ 7857 w 10000"/>
                <a:gd name="connsiteY150" fmla="*/ 3939 h 10000"/>
                <a:gd name="connsiteX151" fmla="*/ 7857 w 10000"/>
                <a:gd name="connsiteY151" fmla="*/ 3939 h 10000"/>
                <a:gd name="connsiteX152" fmla="*/ 7857 w 10000"/>
                <a:gd name="connsiteY152" fmla="*/ 3939 h 10000"/>
                <a:gd name="connsiteX153" fmla="*/ 7857 w 10000"/>
                <a:gd name="connsiteY153" fmla="*/ 3939 h 10000"/>
                <a:gd name="connsiteX154" fmla="*/ 7927 w 10000"/>
                <a:gd name="connsiteY154" fmla="*/ 3939 h 10000"/>
                <a:gd name="connsiteX155" fmla="*/ 7997 w 10000"/>
                <a:gd name="connsiteY155" fmla="*/ 3965 h 10000"/>
                <a:gd name="connsiteX156" fmla="*/ 8136 w 10000"/>
                <a:gd name="connsiteY156" fmla="*/ 4028 h 10000"/>
                <a:gd name="connsiteX157" fmla="*/ 8294 w 10000"/>
                <a:gd name="connsiteY157" fmla="*/ 4116 h 10000"/>
                <a:gd name="connsiteX158" fmla="*/ 8443 w 10000"/>
                <a:gd name="connsiteY158" fmla="*/ 4242 h 10000"/>
                <a:gd name="connsiteX159" fmla="*/ 8443 w 10000"/>
                <a:gd name="connsiteY159" fmla="*/ 4242 h 10000"/>
                <a:gd name="connsiteX160" fmla="*/ 8451 w 10000"/>
                <a:gd name="connsiteY160" fmla="*/ 4242 h 10000"/>
                <a:gd name="connsiteX161" fmla="*/ 8451 w 10000"/>
                <a:gd name="connsiteY161" fmla="*/ 4242 h 10000"/>
                <a:gd name="connsiteX162" fmla="*/ 8836 w 10000"/>
                <a:gd name="connsiteY162" fmla="*/ 4545 h 10000"/>
                <a:gd name="connsiteX163" fmla="*/ 8976 w 10000"/>
                <a:gd name="connsiteY163" fmla="*/ 4646 h 10000"/>
                <a:gd name="connsiteX164" fmla="*/ 9099 w 10000"/>
                <a:gd name="connsiteY164" fmla="*/ 4722 h 10000"/>
                <a:gd name="connsiteX165" fmla="*/ 9204 w 10000"/>
                <a:gd name="connsiteY165" fmla="*/ 4785 h 10000"/>
                <a:gd name="connsiteX166" fmla="*/ 9300 w 10000"/>
                <a:gd name="connsiteY166" fmla="*/ 4823 h 10000"/>
                <a:gd name="connsiteX167" fmla="*/ 9388 w 10000"/>
                <a:gd name="connsiteY167" fmla="*/ 4848 h 10000"/>
                <a:gd name="connsiteX168" fmla="*/ 9466 w 10000"/>
                <a:gd name="connsiteY168" fmla="*/ 4848 h 10000"/>
                <a:gd name="connsiteX169" fmla="*/ 9466 w 10000"/>
                <a:gd name="connsiteY169" fmla="*/ 4848 h 10000"/>
                <a:gd name="connsiteX170" fmla="*/ 9484 w 10000"/>
                <a:gd name="connsiteY170" fmla="*/ 4848 h 10000"/>
                <a:gd name="connsiteX171" fmla="*/ 9484 w 10000"/>
                <a:gd name="connsiteY171" fmla="*/ 4848 h 10000"/>
                <a:gd name="connsiteX172" fmla="*/ 9484 w 10000"/>
                <a:gd name="connsiteY172" fmla="*/ 4848 h 10000"/>
                <a:gd name="connsiteX173" fmla="*/ 9484 w 10000"/>
                <a:gd name="connsiteY173" fmla="*/ 4848 h 10000"/>
                <a:gd name="connsiteX174" fmla="*/ 9580 w 10000"/>
                <a:gd name="connsiteY174" fmla="*/ 4836 h 10000"/>
                <a:gd name="connsiteX175" fmla="*/ 9668 w 10000"/>
                <a:gd name="connsiteY175" fmla="*/ 4798 h 10000"/>
                <a:gd name="connsiteX176" fmla="*/ 9738 w 10000"/>
                <a:gd name="connsiteY176" fmla="*/ 4747 h 10000"/>
                <a:gd name="connsiteX177" fmla="*/ 9799 w 10000"/>
                <a:gd name="connsiteY177" fmla="*/ 4659 h 10000"/>
                <a:gd name="connsiteX178" fmla="*/ 9799 w 10000"/>
                <a:gd name="connsiteY178" fmla="*/ 4659 h 10000"/>
                <a:gd name="connsiteX179" fmla="*/ 9799 w 10000"/>
                <a:gd name="connsiteY179" fmla="*/ 4659 h 10000"/>
                <a:gd name="connsiteX180" fmla="*/ 9799 w 10000"/>
                <a:gd name="connsiteY180" fmla="*/ 4659 h 10000"/>
                <a:gd name="connsiteX181" fmla="*/ 9799 w 10000"/>
                <a:gd name="connsiteY181" fmla="*/ 4659 h 10000"/>
                <a:gd name="connsiteX182" fmla="*/ 9799 w 10000"/>
                <a:gd name="connsiteY182" fmla="*/ 4659 h 10000"/>
                <a:gd name="connsiteX183" fmla="*/ 9816 w 10000"/>
                <a:gd name="connsiteY183" fmla="*/ 4659 h 10000"/>
                <a:gd name="connsiteX184" fmla="*/ 9816 w 10000"/>
                <a:gd name="connsiteY184" fmla="*/ 4659 h 10000"/>
                <a:gd name="connsiteX185" fmla="*/ 9816 w 10000"/>
                <a:gd name="connsiteY185" fmla="*/ 4659 h 10000"/>
                <a:gd name="connsiteX186" fmla="*/ 9816 w 10000"/>
                <a:gd name="connsiteY186" fmla="*/ 4659 h 10000"/>
                <a:gd name="connsiteX187" fmla="*/ 9816 w 10000"/>
                <a:gd name="connsiteY187" fmla="*/ 4646 h 10000"/>
                <a:gd name="connsiteX188" fmla="*/ 9816 w 10000"/>
                <a:gd name="connsiteY188" fmla="*/ 4646 h 10000"/>
                <a:gd name="connsiteX189" fmla="*/ 9816 w 10000"/>
                <a:gd name="connsiteY189" fmla="*/ 4646 h 10000"/>
                <a:gd name="connsiteX190" fmla="*/ 9816 w 10000"/>
                <a:gd name="connsiteY190" fmla="*/ 4646 h 10000"/>
                <a:gd name="connsiteX191" fmla="*/ 9816 w 10000"/>
                <a:gd name="connsiteY191" fmla="*/ 4646 h 10000"/>
                <a:gd name="connsiteX192" fmla="*/ 9816 w 10000"/>
                <a:gd name="connsiteY192" fmla="*/ 4646 h 10000"/>
                <a:gd name="connsiteX193" fmla="*/ 9816 w 10000"/>
                <a:gd name="connsiteY193" fmla="*/ 4646 h 10000"/>
                <a:gd name="connsiteX194" fmla="*/ 9816 w 10000"/>
                <a:gd name="connsiteY194" fmla="*/ 4646 h 10000"/>
                <a:gd name="connsiteX195" fmla="*/ 9816 w 10000"/>
                <a:gd name="connsiteY195" fmla="*/ 4646 h 10000"/>
                <a:gd name="connsiteX196" fmla="*/ 9816 w 10000"/>
                <a:gd name="connsiteY196" fmla="*/ 4646 h 10000"/>
                <a:gd name="connsiteX197" fmla="*/ 9843 w 10000"/>
                <a:gd name="connsiteY197" fmla="*/ 4583 h 10000"/>
                <a:gd name="connsiteX198" fmla="*/ 9886 w 10000"/>
                <a:gd name="connsiteY198" fmla="*/ 4495 h 10000"/>
                <a:gd name="connsiteX199" fmla="*/ 9921 w 10000"/>
                <a:gd name="connsiteY199" fmla="*/ 4369 h 10000"/>
                <a:gd name="connsiteX200" fmla="*/ 9948 w 10000"/>
                <a:gd name="connsiteY200" fmla="*/ 4217 h 10000"/>
                <a:gd name="connsiteX201" fmla="*/ 9983 w 10000"/>
                <a:gd name="connsiteY201" fmla="*/ 4040 h 10000"/>
                <a:gd name="connsiteX202" fmla="*/ 10000 w 10000"/>
                <a:gd name="connsiteY202" fmla="*/ 3851 h 10000"/>
                <a:gd name="connsiteX203" fmla="*/ 10000 w 10000"/>
                <a:gd name="connsiteY203" fmla="*/ 3649 h 10000"/>
                <a:gd name="connsiteX204" fmla="*/ 10000 w 10000"/>
                <a:gd name="connsiteY204" fmla="*/ 3460 h 10000"/>
                <a:gd name="connsiteX205" fmla="*/ 9983 w 10000"/>
                <a:gd name="connsiteY205" fmla="*/ 3258 h 10000"/>
                <a:gd name="connsiteX206" fmla="*/ 9939 w 10000"/>
                <a:gd name="connsiteY206" fmla="*/ 3068 h 10000"/>
                <a:gd name="connsiteX207" fmla="*/ 9886 w 10000"/>
                <a:gd name="connsiteY207" fmla="*/ 2904 h 10000"/>
                <a:gd name="connsiteX208" fmla="*/ 9843 w 10000"/>
                <a:gd name="connsiteY208" fmla="*/ 2816 h 10000"/>
                <a:gd name="connsiteX209" fmla="*/ 9799 w 10000"/>
                <a:gd name="connsiteY209" fmla="*/ 2753 h 10000"/>
                <a:gd name="connsiteX210" fmla="*/ 9755 w 10000"/>
                <a:gd name="connsiteY210" fmla="*/ 2677 h 10000"/>
                <a:gd name="connsiteX211" fmla="*/ 9694 w 10000"/>
                <a:gd name="connsiteY211" fmla="*/ 2614 h 10000"/>
                <a:gd name="connsiteX212" fmla="*/ 9633 w 10000"/>
                <a:gd name="connsiteY212" fmla="*/ 2551 h 10000"/>
                <a:gd name="connsiteX213" fmla="*/ 9571 w 10000"/>
                <a:gd name="connsiteY213" fmla="*/ 2500 h 10000"/>
                <a:gd name="connsiteX214" fmla="*/ 9484 w 10000"/>
                <a:gd name="connsiteY214" fmla="*/ 2475 h 10000"/>
                <a:gd name="connsiteX215" fmla="*/ 9396 w 10000"/>
                <a:gd name="connsiteY215" fmla="*/ 2449 h 10000"/>
                <a:gd name="connsiteX216" fmla="*/ 9300 w 10000"/>
                <a:gd name="connsiteY216" fmla="*/ 2424 h 10000"/>
                <a:gd name="connsiteX217" fmla="*/ 9195 w 10000"/>
                <a:gd name="connsiteY217" fmla="*/ 2424 h 10000"/>
                <a:gd name="connsiteX218" fmla="*/ 9195 w 10000"/>
                <a:gd name="connsiteY218" fmla="*/ 2424 h 10000"/>
                <a:gd name="connsiteX219" fmla="*/ 9195 w 10000"/>
                <a:gd name="connsiteY219" fmla="*/ 2424 h 10000"/>
                <a:gd name="connsiteX220" fmla="*/ 9195 w 10000"/>
                <a:gd name="connsiteY220" fmla="*/ 2424 h 10000"/>
                <a:gd name="connsiteX221" fmla="*/ 9195 w 10000"/>
                <a:gd name="connsiteY221" fmla="*/ 2424 h 10000"/>
                <a:gd name="connsiteX222" fmla="*/ 9195 w 10000"/>
                <a:gd name="connsiteY222" fmla="*/ 2424 h 10000"/>
                <a:gd name="connsiteX223" fmla="*/ 9081 w 10000"/>
                <a:gd name="connsiteY223" fmla="*/ 2424 h 10000"/>
                <a:gd name="connsiteX224" fmla="*/ 8941 w 10000"/>
                <a:gd name="connsiteY224" fmla="*/ 2462 h 10000"/>
                <a:gd name="connsiteX225" fmla="*/ 8801 w 10000"/>
                <a:gd name="connsiteY225" fmla="*/ 2487 h 10000"/>
                <a:gd name="connsiteX226" fmla="*/ 8644 w 10000"/>
                <a:gd name="connsiteY226" fmla="*/ 2551 h 10000"/>
                <a:gd name="connsiteX227" fmla="*/ 8644 w 10000"/>
                <a:gd name="connsiteY227" fmla="*/ 2551 h 10000"/>
                <a:gd name="connsiteX228" fmla="*/ 8635 w 10000"/>
                <a:gd name="connsiteY228" fmla="*/ 2551 h 10000"/>
                <a:gd name="connsiteX229" fmla="*/ 8635 w 10000"/>
                <a:gd name="connsiteY229" fmla="*/ 2551 h 10000"/>
                <a:gd name="connsiteX230" fmla="*/ 8626 w 10000"/>
                <a:gd name="connsiteY230" fmla="*/ 2551 h 10000"/>
                <a:gd name="connsiteX231" fmla="*/ 8626 w 10000"/>
                <a:gd name="connsiteY231" fmla="*/ 2551 h 10000"/>
                <a:gd name="connsiteX232" fmla="*/ 8443 w 10000"/>
                <a:gd name="connsiteY232" fmla="*/ 2614 h 10000"/>
                <a:gd name="connsiteX233" fmla="*/ 8276 w 10000"/>
                <a:gd name="connsiteY233" fmla="*/ 2664 h 10000"/>
                <a:gd name="connsiteX234" fmla="*/ 8110 w 10000"/>
                <a:gd name="connsiteY234" fmla="*/ 2689 h 10000"/>
                <a:gd name="connsiteX235" fmla="*/ 7979 w 10000"/>
                <a:gd name="connsiteY235" fmla="*/ 2689 h 10000"/>
                <a:gd name="connsiteX236" fmla="*/ 7979 w 10000"/>
                <a:gd name="connsiteY236" fmla="*/ 2689 h 10000"/>
                <a:gd name="connsiteX237" fmla="*/ 7979 w 10000"/>
                <a:gd name="connsiteY237" fmla="*/ 2689 h 10000"/>
                <a:gd name="connsiteX238" fmla="*/ 7979 w 10000"/>
                <a:gd name="connsiteY238" fmla="*/ 2689 h 10000"/>
                <a:gd name="connsiteX239" fmla="*/ 7979 w 10000"/>
                <a:gd name="connsiteY239" fmla="*/ 2689 h 10000"/>
                <a:gd name="connsiteX240" fmla="*/ 7979 w 10000"/>
                <a:gd name="connsiteY240" fmla="*/ 2689 h 10000"/>
                <a:gd name="connsiteX241" fmla="*/ 7979 w 10000"/>
                <a:gd name="connsiteY241" fmla="*/ 2689 h 10000"/>
                <a:gd name="connsiteX242" fmla="*/ 7979 w 10000"/>
                <a:gd name="connsiteY242" fmla="*/ 2689 h 10000"/>
                <a:gd name="connsiteX243" fmla="*/ 7848 w 10000"/>
                <a:gd name="connsiteY243" fmla="*/ 2689 h 10000"/>
                <a:gd name="connsiteX244" fmla="*/ 7743 w 10000"/>
                <a:gd name="connsiteY244" fmla="*/ 2677 h 10000"/>
                <a:gd name="connsiteX245" fmla="*/ 7638 w 10000"/>
                <a:gd name="connsiteY245" fmla="*/ 2626 h 10000"/>
                <a:gd name="connsiteX246" fmla="*/ 7542 w 10000"/>
                <a:gd name="connsiteY246" fmla="*/ 2601 h 10000"/>
                <a:gd name="connsiteX247" fmla="*/ 7454 w 10000"/>
                <a:gd name="connsiteY247" fmla="*/ 2538 h 10000"/>
                <a:gd name="connsiteX248" fmla="*/ 7375 w 10000"/>
                <a:gd name="connsiteY248" fmla="*/ 2475 h 10000"/>
                <a:gd name="connsiteX249" fmla="*/ 7297 w 10000"/>
                <a:gd name="connsiteY249" fmla="*/ 2399 h 10000"/>
                <a:gd name="connsiteX250" fmla="*/ 7235 w 10000"/>
                <a:gd name="connsiteY250" fmla="*/ 2323 h 10000"/>
                <a:gd name="connsiteX251" fmla="*/ 7174 w 10000"/>
                <a:gd name="connsiteY251" fmla="*/ 2235 h 10000"/>
                <a:gd name="connsiteX252" fmla="*/ 7113 w 10000"/>
                <a:gd name="connsiteY252" fmla="*/ 2134 h 10000"/>
                <a:gd name="connsiteX253" fmla="*/ 7008 w 10000"/>
                <a:gd name="connsiteY253" fmla="*/ 1944 h 10000"/>
                <a:gd name="connsiteX254" fmla="*/ 6929 w 10000"/>
                <a:gd name="connsiteY254" fmla="*/ 1730 h 10000"/>
                <a:gd name="connsiteX255" fmla="*/ 6850 w 10000"/>
                <a:gd name="connsiteY255" fmla="*/ 1515 h 10000"/>
                <a:gd name="connsiteX256" fmla="*/ 6850 w 10000"/>
                <a:gd name="connsiteY256" fmla="*/ 1515 h 10000"/>
                <a:gd name="connsiteX257" fmla="*/ 6842 w 10000"/>
                <a:gd name="connsiteY257" fmla="*/ 1490 h 10000"/>
                <a:gd name="connsiteX258" fmla="*/ 6842 w 10000"/>
                <a:gd name="connsiteY258" fmla="*/ 1490 h 10000"/>
                <a:gd name="connsiteX259" fmla="*/ 6842 w 10000"/>
                <a:gd name="connsiteY259" fmla="*/ 1477 h 10000"/>
                <a:gd name="connsiteX260" fmla="*/ 6842 w 10000"/>
                <a:gd name="connsiteY260" fmla="*/ 1477 h 10000"/>
                <a:gd name="connsiteX261" fmla="*/ 6842 w 10000"/>
                <a:gd name="connsiteY261" fmla="*/ 1477 h 10000"/>
                <a:gd name="connsiteX262" fmla="*/ 6798 w 10000"/>
                <a:gd name="connsiteY262" fmla="*/ 1338 h 10000"/>
                <a:gd name="connsiteX263" fmla="*/ 6780 w 10000"/>
                <a:gd name="connsiteY263" fmla="*/ 1162 h 10000"/>
                <a:gd name="connsiteX264" fmla="*/ 6754 w 10000"/>
                <a:gd name="connsiteY264" fmla="*/ 947 h 10000"/>
                <a:gd name="connsiteX265" fmla="*/ 6754 w 10000"/>
                <a:gd name="connsiteY265" fmla="*/ 720 h 10000"/>
                <a:gd name="connsiteX266" fmla="*/ 6754 w 10000"/>
                <a:gd name="connsiteY266" fmla="*/ 720 h 10000"/>
                <a:gd name="connsiteX267" fmla="*/ 6763 w 10000"/>
                <a:gd name="connsiteY267" fmla="*/ 366 h 10000"/>
                <a:gd name="connsiteX268" fmla="*/ 6789 w 10000"/>
                <a:gd name="connsiteY268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156 w 10000"/>
                <a:gd name="connsiteY84" fmla="*/ 7551 h 10000"/>
                <a:gd name="connsiteX85" fmla="*/ 4156 w 10000"/>
                <a:gd name="connsiteY85" fmla="*/ 7563 h 10000"/>
                <a:gd name="connsiteX86" fmla="*/ 4156 w 10000"/>
                <a:gd name="connsiteY86" fmla="*/ 7563 h 10000"/>
                <a:gd name="connsiteX87" fmla="*/ 4156 w 10000"/>
                <a:gd name="connsiteY87" fmla="*/ 7563 h 10000"/>
                <a:gd name="connsiteX88" fmla="*/ 4156 w 10000"/>
                <a:gd name="connsiteY88" fmla="*/ 7563 h 10000"/>
                <a:gd name="connsiteX89" fmla="*/ 4068 w 10000"/>
                <a:gd name="connsiteY89" fmla="*/ 8005 h 10000"/>
                <a:gd name="connsiteX90" fmla="*/ 4051 w 10000"/>
                <a:gd name="connsiteY90" fmla="*/ 8207 h 10000"/>
                <a:gd name="connsiteX91" fmla="*/ 4024 w 10000"/>
                <a:gd name="connsiteY91" fmla="*/ 8422 h 10000"/>
                <a:gd name="connsiteX92" fmla="*/ 4016 w 10000"/>
                <a:gd name="connsiteY92" fmla="*/ 8611 h 10000"/>
                <a:gd name="connsiteX93" fmla="*/ 4016 w 10000"/>
                <a:gd name="connsiteY93" fmla="*/ 8813 h 10000"/>
                <a:gd name="connsiteX94" fmla="*/ 4024 w 10000"/>
                <a:gd name="connsiteY94" fmla="*/ 9003 h 10000"/>
                <a:gd name="connsiteX95" fmla="*/ 4051 w 10000"/>
                <a:gd name="connsiteY95" fmla="*/ 9179 h 10000"/>
                <a:gd name="connsiteX96" fmla="*/ 4086 w 10000"/>
                <a:gd name="connsiteY96" fmla="*/ 9356 h 10000"/>
                <a:gd name="connsiteX97" fmla="*/ 4121 w 10000"/>
                <a:gd name="connsiteY97" fmla="*/ 9508 h 10000"/>
                <a:gd name="connsiteX98" fmla="*/ 4191 w 10000"/>
                <a:gd name="connsiteY98" fmla="*/ 9646 h 10000"/>
                <a:gd name="connsiteX99" fmla="*/ 4269 w 10000"/>
                <a:gd name="connsiteY99" fmla="*/ 9760 h 10000"/>
                <a:gd name="connsiteX100" fmla="*/ 4366 w 10000"/>
                <a:gd name="connsiteY100" fmla="*/ 9861 h 10000"/>
                <a:gd name="connsiteX101" fmla="*/ 4471 w 10000"/>
                <a:gd name="connsiteY101" fmla="*/ 9937 h 10000"/>
                <a:gd name="connsiteX102" fmla="*/ 4611 w 10000"/>
                <a:gd name="connsiteY102" fmla="*/ 9975 h 10000"/>
                <a:gd name="connsiteX103" fmla="*/ 4759 w 10000"/>
                <a:gd name="connsiteY103" fmla="*/ 10000 h 10000"/>
                <a:gd name="connsiteX104" fmla="*/ 4759 w 10000"/>
                <a:gd name="connsiteY104" fmla="*/ 10000 h 10000"/>
                <a:gd name="connsiteX105" fmla="*/ 4759 w 10000"/>
                <a:gd name="connsiteY105" fmla="*/ 10000 h 10000"/>
                <a:gd name="connsiteX106" fmla="*/ 4759 w 10000"/>
                <a:gd name="connsiteY106" fmla="*/ 10000 h 10000"/>
                <a:gd name="connsiteX107" fmla="*/ 4759 w 10000"/>
                <a:gd name="connsiteY107" fmla="*/ 10000 h 10000"/>
                <a:gd name="connsiteX108" fmla="*/ 4821 w 10000"/>
                <a:gd name="connsiteY108" fmla="*/ 10000 h 10000"/>
                <a:gd name="connsiteX109" fmla="*/ 4821 w 10000"/>
                <a:gd name="connsiteY109" fmla="*/ 10000 h 10000"/>
                <a:gd name="connsiteX110" fmla="*/ 5136 w 10000"/>
                <a:gd name="connsiteY110" fmla="*/ 9962 h 10000"/>
                <a:gd name="connsiteX111" fmla="*/ 5468 w 10000"/>
                <a:gd name="connsiteY111" fmla="*/ 9924 h 10000"/>
                <a:gd name="connsiteX112" fmla="*/ 6203 w 10000"/>
                <a:gd name="connsiteY112" fmla="*/ 9798 h 10000"/>
                <a:gd name="connsiteX113" fmla="*/ 6982 w 10000"/>
                <a:gd name="connsiteY113" fmla="*/ 9672 h 10000"/>
                <a:gd name="connsiteX114" fmla="*/ 7358 w 10000"/>
                <a:gd name="connsiteY114" fmla="*/ 9621 h 10000"/>
                <a:gd name="connsiteX115" fmla="*/ 7734 w 10000"/>
                <a:gd name="connsiteY115" fmla="*/ 9583 h 10000"/>
                <a:gd name="connsiteX116" fmla="*/ 7734 w 10000"/>
                <a:gd name="connsiteY116" fmla="*/ 9583 h 10000"/>
                <a:gd name="connsiteX117" fmla="*/ 7725 w 10000"/>
                <a:gd name="connsiteY117" fmla="*/ 9508 h 10000"/>
                <a:gd name="connsiteX118" fmla="*/ 7725 w 10000"/>
                <a:gd name="connsiteY118" fmla="*/ 9508 h 10000"/>
                <a:gd name="connsiteX119" fmla="*/ 7725 w 10000"/>
                <a:gd name="connsiteY119" fmla="*/ 9508 h 10000"/>
                <a:gd name="connsiteX120" fmla="*/ 7725 w 10000"/>
                <a:gd name="connsiteY120" fmla="*/ 9508 h 10000"/>
                <a:gd name="connsiteX121" fmla="*/ 7725 w 10000"/>
                <a:gd name="connsiteY121" fmla="*/ 9508 h 10000"/>
                <a:gd name="connsiteX122" fmla="*/ 7699 w 10000"/>
                <a:gd name="connsiteY122" fmla="*/ 9407 h 10000"/>
                <a:gd name="connsiteX123" fmla="*/ 7699 w 10000"/>
                <a:gd name="connsiteY123" fmla="*/ 9407 h 10000"/>
                <a:gd name="connsiteX124" fmla="*/ 7699 w 10000"/>
                <a:gd name="connsiteY124" fmla="*/ 9381 h 10000"/>
                <a:gd name="connsiteX125" fmla="*/ 7699 w 10000"/>
                <a:gd name="connsiteY125" fmla="*/ 9381 h 10000"/>
                <a:gd name="connsiteX126" fmla="*/ 7577 w 10000"/>
                <a:gd name="connsiteY126" fmla="*/ 8649 h 10000"/>
                <a:gd name="connsiteX127" fmla="*/ 7463 w 10000"/>
                <a:gd name="connsiteY127" fmla="*/ 7967 h 10000"/>
                <a:gd name="connsiteX128" fmla="*/ 7393 w 10000"/>
                <a:gd name="connsiteY128" fmla="*/ 7361 h 10000"/>
                <a:gd name="connsiteX129" fmla="*/ 7332 w 10000"/>
                <a:gd name="connsiteY129" fmla="*/ 6806 h 10000"/>
                <a:gd name="connsiteX130" fmla="*/ 7288 w 10000"/>
                <a:gd name="connsiteY130" fmla="*/ 6313 h 10000"/>
                <a:gd name="connsiteX131" fmla="*/ 7262 w 10000"/>
                <a:gd name="connsiteY131" fmla="*/ 5871 h 10000"/>
                <a:gd name="connsiteX132" fmla="*/ 7253 w 10000"/>
                <a:gd name="connsiteY132" fmla="*/ 5480 h 10000"/>
                <a:gd name="connsiteX133" fmla="*/ 7279 w 10000"/>
                <a:gd name="connsiteY133" fmla="*/ 5139 h 10000"/>
                <a:gd name="connsiteX134" fmla="*/ 7297 w 10000"/>
                <a:gd name="connsiteY134" fmla="*/ 4836 h 10000"/>
                <a:gd name="connsiteX135" fmla="*/ 7340 w 10000"/>
                <a:gd name="connsiteY135" fmla="*/ 4583 h 10000"/>
                <a:gd name="connsiteX136" fmla="*/ 7402 w 10000"/>
                <a:gd name="connsiteY136" fmla="*/ 4394 h 10000"/>
                <a:gd name="connsiteX137" fmla="*/ 7437 w 10000"/>
                <a:gd name="connsiteY137" fmla="*/ 4293 h 10000"/>
                <a:gd name="connsiteX138" fmla="*/ 7463 w 10000"/>
                <a:gd name="connsiteY138" fmla="*/ 4217 h 10000"/>
                <a:gd name="connsiteX139" fmla="*/ 7507 w 10000"/>
                <a:gd name="connsiteY139" fmla="*/ 4154 h 10000"/>
                <a:gd name="connsiteX140" fmla="*/ 7550 w 10000"/>
                <a:gd name="connsiteY140" fmla="*/ 4104 h 10000"/>
                <a:gd name="connsiteX141" fmla="*/ 7594 w 10000"/>
                <a:gd name="connsiteY141" fmla="*/ 4053 h 10000"/>
                <a:gd name="connsiteX142" fmla="*/ 7647 w 10000"/>
                <a:gd name="connsiteY142" fmla="*/ 4003 h 10000"/>
                <a:gd name="connsiteX143" fmla="*/ 7699 w 10000"/>
                <a:gd name="connsiteY143" fmla="*/ 3990 h 10000"/>
                <a:gd name="connsiteX144" fmla="*/ 7752 w 10000"/>
                <a:gd name="connsiteY144" fmla="*/ 3965 h 10000"/>
                <a:gd name="connsiteX145" fmla="*/ 7857 w 10000"/>
                <a:gd name="connsiteY145" fmla="*/ 3939 h 10000"/>
                <a:gd name="connsiteX146" fmla="*/ 7857 w 10000"/>
                <a:gd name="connsiteY146" fmla="*/ 3939 h 10000"/>
                <a:gd name="connsiteX147" fmla="*/ 7857 w 10000"/>
                <a:gd name="connsiteY147" fmla="*/ 3939 h 10000"/>
                <a:gd name="connsiteX148" fmla="*/ 7857 w 10000"/>
                <a:gd name="connsiteY148" fmla="*/ 3939 h 10000"/>
                <a:gd name="connsiteX149" fmla="*/ 7857 w 10000"/>
                <a:gd name="connsiteY149" fmla="*/ 3939 h 10000"/>
                <a:gd name="connsiteX150" fmla="*/ 7857 w 10000"/>
                <a:gd name="connsiteY150" fmla="*/ 3939 h 10000"/>
                <a:gd name="connsiteX151" fmla="*/ 7857 w 10000"/>
                <a:gd name="connsiteY151" fmla="*/ 3939 h 10000"/>
                <a:gd name="connsiteX152" fmla="*/ 7857 w 10000"/>
                <a:gd name="connsiteY152" fmla="*/ 3939 h 10000"/>
                <a:gd name="connsiteX153" fmla="*/ 7927 w 10000"/>
                <a:gd name="connsiteY153" fmla="*/ 3939 h 10000"/>
                <a:gd name="connsiteX154" fmla="*/ 7997 w 10000"/>
                <a:gd name="connsiteY154" fmla="*/ 3965 h 10000"/>
                <a:gd name="connsiteX155" fmla="*/ 8136 w 10000"/>
                <a:gd name="connsiteY155" fmla="*/ 4028 h 10000"/>
                <a:gd name="connsiteX156" fmla="*/ 8294 w 10000"/>
                <a:gd name="connsiteY156" fmla="*/ 4116 h 10000"/>
                <a:gd name="connsiteX157" fmla="*/ 8443 w 10000"/>
                <a:gd name="connsiteY157" fmla="*/ 4242 h 10000"/>
                <a:gd name="connsiteX158" fmla="*/ 8443 w 10000"/>
                <a:gd name="connsiteY158" fmla="*/ 4242 h 10000"/>
                <a:gd name="connsiteX159" fmla="*/ 8451 w 10000"/>
                <a:gd name="connsiteY159" fmla="*/ 4242 h 10000"/>
                <a:gd name="connsiteX160" fmla="*/ 8451 w 10000"/>
                <a:gd name="connsiteY160" fmla="*/ 4242 h 10000"/>
                <a:gd name="connsiteX161" fmla="*/ 8836 w 10000"/>
                <a:gd name="connsiteY161" fmla="*/ 4545 h 10000"/>
                <a:gd name="connsiteX162" fmla="*/ 8976 w 10000"/>
                <a:gd name="connsiteY162" fmla="*/ 4646 h 10000"/>
                <a:gd name="connsiteX163" fmla="*/ 9099 w 10000"/>
                <a:gd name="connsiteY163" fmla="*/ 4722 h 10000"/>
                <a:gd name="connsiteX164" fmla="*/ 9204 w 10000"/>
                <a:gd name="connsiteY164" fmla="*/ 4785 h 10000"/>
                <a:gd name="connsiteX165" fmla="*/ 9300 w 10000"/>
                <a:gd name="connsiteY165" fmla="*/ 4823 h 10000"/>
                <a:gd name="connsiteX166" fmla="*/ 9388 w 10000"/>
                <a:gd name="connsiteY166" fmla="*/ 4848 h 10000"/>
                <a:gd name="connsiteX167" fmla="*/ 9466 w 10000"/>
                <a:gd name="connsiteY167" fmla="*/ 4848 h 10000"/>
                <a:gd name="connsiteX168" fmla="*/ 9466 w 10000"/>
                <a:gd name="connsiteY168" fmla="*/ 4848 h 10000"/>
                <a:gd name="connsiteX169" fmla="*/ 9484 w 10000"/>
                <a:gd name="connsiteY169" fmla="*/ 4848 h 10000"/>
                <a:gd name="connsiteX170" fmla="*/ 9484 w 10000"/>
                <a:gd name="connsiteY170" fmla="*/ 4848 h 10000"/>
                <a:gd name="connsiteX171" fmla="*/ 9484 w 10000"/>
                <a:gd name="connsiteY171" fmla="*/ 4848 h 10000"/>
                <a:gd name="connsiteX172" fmla="*/ 9484 w 10000"/>
                <a:gd name="connsiteY172" fmla="*/ 4848 h 10000"/>
                <a:gd name="connsiteX173" fmla="*/ 9580 w 10000"/>
                <a:gd name="connsiteY173" fmla="*/ 4836 h 10000"/>
                <a:gd name="connsiteX174" fmla="*/ 9668 w 10000"/>
                <a:gd name="connsiteY174" fmla="*/ 4798 h 10000"/>
                <a:gd name="connsiteX175" fmla="*/ 9738 w 10000"/>
                <a:gd name="connsiteY175" fmla="*/ 4747 h 10000"/>
                <a:gd name="connsiteX176" fmla="*/ 9799 w 10000"/>
                <a:gd name="connsiteY176" fmla="*/ 4659 h 10000"/>
                <a:gd name="connsiteX177" fmla="*/ 9799 w 10000"/>
                <a:gd name="connsiteY177" fmla="*/ 4659 h 10000"/>
                <a:gd name="connsiteX178" fmla="*/ 9799 w 10000"/>
                <a:gd name="connsiteY178" fmla="*/ 4659 h 10000"/>
                <a:gd name="connsiteX179" fmla="*/ 9799 w 10000"/>
                <a:gd name="connsiteY179" fmla="*/ 4659 h 10000"/>
                <a:gd name="connsiteX180" fmla="*/ 9799 w 10000"/>
                <a:gd name="connsiteY180" fmla="*/ 4659 h 10000"/>
                <a:gd name="connsiteX181" fmla="*/ 9799 w 10000"/>
                <a:gd name="connsiteY181" fmla="*/ 4659 h 10000"/>
                <a:gd name="connsiteX182" fmla="*/ 9816 w 10000"/>
                <a:gd name="connsiteY182" fmla="*/ 4659 h 10000"/>
                <a:gd name="connsiteX183" fmla="*/ 9816 w 10000"/>
                <a:gd name="connsiteY183" fmla="*/ 4659 h 10000"/>
                <a:gd name="connsiteX184" fmla="*/ 9816 w 10000"/>
                <a:gd name="connsiteY184" fmla="*/ 4659 h 10000"/>
                <a:gd name="connsiteX185" fmla="*/ 9816 w 10000"/>
                <a:gd name="connsiteY185" fmla="*/ 4659 h 10000"/>
                <a:gd name="connsiteX186" fmla="*/ 9816 w 10000"/>
                <a:gd name="connsiteY186" fmla="*/ 4646 h 10000"/>
                <a:gd name="connsiteX187" fmla="*/ 9816 w 10000"/>
                <a:gd name="connsiteY187" fmla="*/ 4646 h 10000"/>
                <a:gd name="connsiteX188" fmla="*/ 9816 w 10000"/>
                <a:gd name="connsiteY188" fmla="*/ 4646 h 10000"/>
                <a:gd name="connsiteX189" fmla="*/ 9816 w 10000"/>
                <a:gd name="connsiteY189" fmla="*/ 4646 h 10000"/>
                <a:gd name="connsiteX190" fmla="*/ 9816 w 10000"/>
                <a:gd name="connsiteY190" fmla="*/ 4646 h 10000"/>
                <a:gd name="connsiteX191" fmla="*/ 9816 w 10000"/>
                <a:gd name="connsiteY191" fmla="*/ 4646 h 10000"/>
                <a:gd name="connsiteX192" fmla="*/ 9816 w 10000"/>
                <a:gd name="connsiteY192" fmla="*/ 4646 h 10000"/>
                <a:gd name="connsiteX193" fmla="*/ 9816 w 10000"/>
                <a:gd name="connsiteY193" fmla="*/ 4646 h 10000"/>
                <a:gd name="connsiteX194" fmla="*/ 9816 w 10000"/>
                <a:gd name="connsiteY194" fmla="*/ 4646 h 10000"/>
                <a:gd name="connsiteX195" fmla="*/ 9816 w 10000"/>
                <a:gd name="connsiteY195" fmla="*/ 4646 h 10000"/>
                <a:gd name="connsiteX196" fmla="*/ 9843 w 10000"/>
                <a:gd name="connsiteY196" fmla="*/ 4583 h 10000"/>
                <a:gd name="connsiteX197" fmla="*/ 9886 w 10000"/>
                <a:gd name="connsiteY197" fmla="*/ 4495 h 10000"/>
                <a:gd name="connsiteX198" fmla="*/ 9921 w 10000"/>
                <a:gd name="connsiteY198" fmla="*/ 4369 h 10000"/>
                <a:gd name="connsiteX199" fmla="*/ 9948 w 10000"/>
                <a:gd name="connsiteY199" fmla="*/ 4217 h 10000"/>
                <a:gd name="connsiteX200" fmla="*/ 9983 w 10000"/>
                <a:gd name="connsiteY200" fmla="*/ 4040 h 10000"/>
                <a:gd name="connsiteX201" fmla="*/ 10000 w 10000"/>
                <a:gd name="connsiteY201" fmla="*/ 3851 h 10000"/>
                <a:gd name="connsiteX202" fmla="*/ 10000 w 10000"/>
                <a:gd name="connsiteY202" fmla="*/ 3649 h 10000"/>
                <a:gd name="connsiteX203" fmla="*/ 10000 w 10000"/>
                <a:gd name="connsiteY203" fmla="*/ 3460 h 10000"/>
                <a:gd name="connsiteX204" fmla="*/ 9983 w 10000"/>
                <a:gd name="connsiteY204" fmla="*/ 3258 h 10000"/>
                <a:gd name="connsiteX205" fmla="*/ 9939 w 10000"/>
                <a:gd name="connsiteY205" fmla="*/ 3068 h 10000"/>
                <a:gd name="connsiteX206" fmla="*/ 9886 w 10000"/>
                <a:gd name="connsiteY206" fmla="*/ 2904 h 10000"/>
                <a:gd name="connsiteX207" fmla="*/ 9843 w 10000"/>
                <a:gd name="connsiteY207" fmla="*/ 2816 h 10000"/>
                <a:gd name="connsiteX208" fmla="*/ 9799 w 10000"/>
                <a:gd name="connsiteY208" fmla="*/ 2753 h 10000"/>
                <a:gd name="connsiteX209" fmla="*/ 9755 w 10000"/>
                <a:gd name="connsiteY209" fmla="*/ 2677 h 10000"/>
                <a:gd name="connsiteX210" fmla="*/ 9694 w 10000"/>
                <a:gd name="connsiteY210" fmla="*/ 2614 h 10000"/>
                <a:gd name="connsiteX211" fmla="*/ 9633 w 10000"/>
                <a:gd name="connsiteY211" fmla="*/ 2551 h 10000"/>
                <a:gd name="connsiteX212" fmla="*/ 9571 w 10000"/>
                <a:gd name="connsiteY212" fmla="*/ 2500 h 10000"/>
                <a:gd name="connsiteX213" fmla="*/ 9484 w 10000"/>
                <a:gd name="connsiteY213" fmla="*/ 2475 h 10000"/>
                <a:gd name="connsiteX214" fmla="*/ 9396 w 10000"/>
                <a:gd name="connsiteY214" fmla="*/ 2449 h 10000"/>
                <a:gd name="connsiteX215" fmla="*/ 9300 w 10000"/>
                <a:gd name="connsiteY215" fmla="*/ 2424 h 10000"/>
                <a:gd name="connsiteX216" fmla="*/ 9195 w 10000"/>
                <a:gd name="connsiteY216" fmla="*/ 2424 h 10000"/>
                <a:gd name="connsiteX217" fmla="*/ 9195 w 10000"/>
                <a:gd name="connsiteY217" fmla="*/ 2424 h 10000"/>
                <a:gd name="connsiteX218" fmla="*/ 9195 w 10000"/>
                <a:gd name="connsiteY218" fmla="*/ 2424 h 10000"/>
                <a:gd name="connsiteX219" fmla="*/ 9195 w 10000"/>
                <a:gd name="connsiteY219" fmla="*/ 2424 h 10000"/>
                <a:gd name="connsiteX220" fmla="*/ 9195 w 10000"/>
                <a:gd name="connsiteY220" fmla="*/ 2424 h 10000"/>
                <a:gd name="connsiteX221" fmla="*/ 9195 w 10000"/>
                <a:gd name="connsiteY221" fmla="*/ 2424 h 10000"/>
                <a:gd name="connsiteX222" fmla="*/ 9081 w 10000"/>
                <a:gd name="connsiteY222" fmla="*/ 2424 h 10000"/>
                <a:gd name="connsiteX223" fmla="*/ 8941 w 10000"/>
                <a:gd name="connsiteY223" fmla="*/ 2462 h 10000"/>
                <a:gd name="connsiteX224" fmla="*/ 8801 w 10000"/>
                <a:gd name="connsiteY224" fmla="*/ 2487 h 10000"/>
                <a:gd name="connsiteX225" fmla="*/ 8644 w 10000"/>
                <a:gd name="connsiteY225" fmla="*/ 2551 h 10000"/>
                <a:gd name="connsiteX226" fmla="*/ 8644 w 10000"/>
                <a:gd name="connsiteY226" fmla="*/ 2551 h 10000"/>
                <a:gd name="connsiteX227" fmla="*/ 8635 w 10000"/>
                <a:gd name="connsiteY227" fmla="*/ 2551 h 10000"/>
                <a:gd name="connsiteX228" fmla="*/ 8635 w 10000"/>
                <a:gd name="connsiteY228" fmla="*/ 2551 h 10000"/>
                <a:gd name="connsiteX229" fmla="*/ 8626 w 10000"/>
                <a:gd name="connsiteY229" fmla="*/ 2551 h 10000"/>
                <a:gd name="connsiteX230" fmla="*/ 8626 w 10000"/>
                <a:gd name="connsiteY230" fmla="*/ 2551 h 10000"/>
                <a:gd name="connsiteX231" fmla="*/ 8443 w 10000"/>
                <a:gd name="connsiteY231" fmla="*/ 2614 h 10000"/>
                <a:gd name="connsiteX232" fmla="*/ 8276 w 10000"/>
                <a:gd name="connsiteY232" fmla="*/ 2664 h 10000"/>
                <a:gd name="connsiteX233" fmla="*/ 8110 w 10000"/>
                <a:gd name="connsiteY233" fmla="*/ 2689 h 10000"/>
                <a:gd name="connsiteX234" fmla="*/ 7979 w 10000"/>
                <a:gd name="connsiteY234" fmla="*/ 2689 h 10000"/>
                <a:gd name="connsiteX235" fmla="*/ 7979 w 10000"/>
                <a:gd name="connsiteY235" fmla="*/ 2689 h 10000"/>
                <a:gd name="connsiteX236" fmla="*/ 7979 w 10000"/>
                <a:gd name="connsiteY236" fmla="*/ 2689 h 10000"/>
                <a:gd name="connsiteX237" fmla="*/ 7979 w 10000"/>
                <a:gd name="connsiteY237" fmla="*/ 2689 h 10000"/>
                <a:gd name="connsiteX238" fmla="*/ 7979 w 10000"/>
                <a:gd name="connsiteY238" fmla="*/ 2689 h 10000"/>
                <a:gd name="connsiteX239" fmla="*/ 7979 w 10000"/>
                <a:gd name="connsiteY239" fmla="*/ 2689 h 10000"/>
                <a:gd name="connsiteX240" fmla="*/ 7979 w 10000"/>
                <a:gd name="connsiteY240" fmla="*/ 2689 h 10000"/>
                <a:gd name="connsiteX241" fmla="*/ 7979 w 10000"/>
                <a:gd name="connsiteY241" fmla="*/ 2689 h 10000"/>
                <a:gd name="connsiteX242" fmla="*/ 7848 w 10000"/>
                <a:gd name="connsiteY242" fmla="*/ 2689 h 10000"/>
                <a:gd name="connsiteX243" fmla="*/ 7743 w 10000"/>
                <a:gd name="connsiteY243" fmla="*/ 2677 h 10000"/>
                <a:gd name="connsiteX244" fmla="*/ 7638 w 10000"/>
                <a:gd name="connsiteY244" fmla="*/ 2626 h 10000"/>
                <a:gd name="connsiteX245" fmla="*/ 7542 w 10000"/>
                <a:gd name="connsiteY245" fmla="*/ 2601 h 10000"/>
                <a:gd name="connsiteX246" fmla="*/ 7454 w 10000"/>
                <a:gd name="connsiteY246" fmla="*/ 2538 h 10000"/>
                <a:gd name="connsiteX247" fmla="*/ 7375 w 10000"/>
                <a:gd name="connsiteY247" fmla="*/ 2475 h 10000"/>
                <a:gd name="connsiteX248" fmla="*/ 7297 w 10000"/>
                <a:gd name="connsiteY248" fmla="*/ 2399 h 10000"/>
                <a:gd name="connsiteX249" fmla="*/ 7235 w 10000"/>
                <a:gd name="connsiteY249" fmla="*/ 2323 h 10000"/>
                <a:gd name="connsiteX250" fmla="*/ 7174 w 10000"/>
                <a:gd name="connsiteY250" fmla="*/ 2235 h 10000"/>
                <a:gd name="connsiteX251" fmla="*/ 7113 w 10000"/>
                <a:gd name="connsiteY251" fmla="*/ 2134 h 10000"/>
                <a:gd name="connsiteX252" fmla="*/ 7008 w 10000"/>
                <a:gd name="connsiteY252" fmla="*/ 1944 h 10000"/>
                <a:gd name="connsiteX253" fmla="*/ 6929 w 10000"/>
                <a:gd name="connsiteY253" fmla="*/ 1730 h 10000"/>
                <a:gd name="connsiteX254" fmla="*/ 6850 w 10000"/>
                <a:gd name="connsiteY254" fmla="*/ 1515 h 10000"/>
                <a:gd name="connsiteX255" fmla="*/ 6850 w 10000"/>
                <a:gd name="connsiteY255" fmla="*/ 1515 h 10000"/>
                <a:gd name="connsiteX256" fmla="*/ 6842 w 10000"/>
                <a:gd name="connsiteY256" fmla="*/ 1490 h 10000"/>
                <a:gd name="connsiteX257" fmla="*/ 6842 w 10000"/>
                <a:gd name="connsiteY257" fmla="*/ 1490 h 10000"/>
                <a:gd name="connsiteX258" fmla="*/ 6842 w 10000"/>
                <a:gd name="connsiteY258" fmla="*/ 1477 h 10000"/>
                <a:gd name="connsiteX259" fmla="*/ 6842 w 10000"/>
                <a:gd name="connsiteY259" fmla="*/ 1477 h 10000"/>
                <a:gd name="connsiteX260" fmla="*/ 6842 w 10000"/>
                <a:gd name="connsiteY260" fmla="*/ 1477 h 10000"/>
                <a:gd name="connsiteX261" fmla="*/ 6798 w 10000"/>
                <a:gd name="connsiteY261" fmla="*/ 1338 h 10000"/>
                <a:gd name="connsiteX262" fmla="*/ 6780 w 10000"/>
                <a:gd name="connsiteY262" fmla="*/ 1162 h 10000"/>
                <a:gd name="connsiteX263" fmla="*/ 6754 w 10000"/>
                <a:gd name="connsiteY263" fmla="*/ 947 h 10000"/>
                <a:gd name="connsiteX264" fmla="*/ 6754 w 10000"/>
                <a:gd name="connsiteY264" fmla="*/ 720 h 10000"/>
                <a:gd name="connsiteX265" fmla="*/ 6754 w 10000"/>
                <a:gd name="connsiteY265" fmla="*/ 720 h 10000"/>
                <a:gd name="connsiteX266" fmla="*/ 6763 w 10000"/>
                <a:gd name="connsiteY266" fmla="*/ 366 h 10000"/>
                <a:gd name="connsiteX267" fmla="*/ 6789 w 10000"/>
                <a:gd name="connsiteY267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156 w 10000"/>
                <a:gd name="connsiteY84" fmla="*/ 7551 h 10000"/>
                <a:gd name="connsiteX85" fmla="*/ 4156 w 10000"/>
                <a:gd name="connsiteY85" fmla="*/ 7563 h 10000"/>
                <a:gd name="connsiteX86" fmla="*/ 4156 w 10000"/>
                <a:gd name="connsiteY86" fmla="*/ 7563 h 10000"/>
                <a:gd name="connsiteX87" fmla="*/ 4156 w 10000"/>
                <a:gd name="connsiteY87" fmla="*/ 7563 h 10000"/>
                <a:gd name="connsiteX88" fmla="*/ 4068 w 10000"/>
                <a:gd name="connsiteY88" fmla="*/ 8005 h 10000"/>
                <a:gd name="connsiteX89" fmla="*/ 4051 w 10000"/>
                <a:gd name="connsiteY89" fmla="*/ 8207 h 10000"/>
                <a:gd name="connsiteX90" fmla="*/ 4024 w 10000"/>
                <a:gd name="connsiteY90" fmla="*/ 8422 h 10000"/>
                <a:gd name="connsiteX91" fmla="*/ 4016 w 10000"/>
                <a:gd name="connsiteY91" fmla="*/ 8611 h 10000"/>
                <a:gd name="connsiteX92" fmla="*/ 4016 w 10000"/>
                <a:gd name="connsiteY92" fmla="*/ 8813 h 10000"/>
                <a:gd name="connsiteX93" fmla="*/ 4024 w 10000"/>
                <a:gd name="connsiteY93" fmla="*/ 9003 h 10000"/>
                <a:gd name="connsiteX94" fmla="*/ 4051 w 10000"/>
                <a:gd name="connsiteY94" fmla="*/ 9179 h 10000"/>
                <a:gd name="connsiteX95" fmla="*/ 4086 w 10000"/>
                <a:gd name="connsiteY95" fmla="*/ 9356 h 10000"/>
                <a:gd name="connsiteX96" fmla="*/ 4121 w 10000"/>
                <a:gd name="connsiteY96" fmla="*/ 9508 h 10000"/>
                <a:gd name="connsiteX97" fmla="*/ 4191 w 10000"/>
                <a:gd name="connsiteY97" fmla="*/ 9646 h 10000"/>
                <a:gd name="connsiteX98" fmla="*/ 4269 w 10000"/>
                <a:gd name="connsiteY98" fmla="*/ 9760 h 10000"/>
                <a:gd name="connsiteX99" fmla="*/ 4366 w 10000"/>
                <a:gd name="connsiteY99" fmla="*/ 9861 h 10000"/>
                <a:gd name="connsiteX100" fmla="*/ 4471 w 10000"/>
                <a:gd name="connsiteY100" fmla="*/ 9937 h 10000"/>
                <a:gd name="connsiteX101" fmla="*/ 4611 w 10000"/>
                <a:gd name="connsiteY101" fmla="*/ 9975 h 10000"/>
                <a:gd name="connsiteX102" fmla="*/ 4759 w 10000"/>
                <a:gd name="connsiteY102" fmla="*/ 10000 h 10000"/>
                <a:gd name="connsiteX103" fmla="*/ 4759 w 10000"/>
                <a:gd name="connsiteY103" fmla="*/ 10000 h 10000"/>
                <a:gd name="connsiteX104" fmla="*/ 4759 w 10000"/>
                <a:gd name="connsiteY104" fmla="*/ 10000 h 10000"/>
                <a:gd name="connsiteX105" fmla="*/ 4759 w 10000"/>
                <a:gd name="connsiteY105" fmla="*/ 10000 h 10000"/>
                <a:gd name="connsiteX106" fmla="*/ 4759 w 10000"/>
                <a:gd name="connsiteY106" fmla="*/ 10000 h 10000"/>
                <a:gd name="connsiteX107" fmla="*/ 4821 w 10000"/>
                <a:gd name="connsiteY107" fmla="*/ 10000 h 10000"/>
                <a:gd name="connsiteX108" fmla="*/ 4821 w 10000"/>
                <a:gd name="connsiteY108" fmla="*/ 10000 h 10000"/>
                <a:gd name="connsiteX109" fmla="*/ 5136 w 10000"/>
                <a:gd name="connsiteY109" fmla="*/ 9962 h 10000"/>
                <a:gd name="connsiteX110" fmla="*/ 5468 w 10000"/>
                <a:gd name="connsiteY110" fmla="*/ 9924 h 10000"/>
                <a:gd name="connsiteX111" fmla="*/ 6203 w 10000"/>
                <a:gd name="connsiteY111" fmla="*/ 9798 h 10000"/>
                <a:gd name="connsiteX112" fmla="*/ 6982 w 10000"/>
                <a:gd name="connsiteY112" fmla="*/ 9672 h 10000"/>
                <a:gd name="connsiteX113" fmla="*/ 7358 w 10000"/>
                <a:gd name="connsiteY113" fmla="*/ 9621 h 10000"/>
                <a:gd name="connsiteX114" fmla="*/ 7734 w 10000"/>
                <a:gd name="connsiteY114" fmla="*/ 9583 h 10000"/>
                <a:gd name="connsiteX115" fmla="*/ 7734 w 10000"/>
                <a:gd name="connsiteY115" fmla="*/ 9583 h 10000"/>
                <a:gd name="connsiteX116" fmla="*/ 7725 w 10000"/>
                <a:gd name="connsiteY116" fmla="*/ 9508 h 10000"/>
                <a:gd name="connsiteX117" fmla="*/ 7725 w 10000"/>
                <a:gd name="connsiteY117" fmla="*/ 9508 h 10000"/>
                <a:gd name="connsiteX118" fmla="*/ 7725 w 10000"/>
                <a:gd name="connsiteY118" fmla="*/ 9508 h 10000"/>
                <a:gd name="connsiteX119" fmla="*/ 7725 w 10000"/>
                <a:gd name="connsiteY119" fmla="*/ 9508 h 10000"/>
                <a:gd name="connsiteX120" fmla="*/ 7725 w 10000"/>
                <a:gd name="connsiteY120" fmla="*/ 9508 h 10000"/>
                <a:gd name="connsiteX121" fmla="*/ 7699 w 10000"/>
                <a:gd name="connsiteY121" fmla="*/ 9407 h 10000"/>
                <a:gd name="connsiteX122" fmla="*/ 7699 w 10000"/>
                <a:gd name="connsiteY122" fmla="*/ 9407 h 10000"/>
                <a:gd name="connsiteX123" fmla="*/ 7699 w 10000"/>
                <a:gd name="connsiteY123" fmla="*/ 9381 h 10000"/>
                <a:gd name="connsiteX124" fmla="*/ 7699 w 10000"/>
                <a:gd name="connsiteY124" fmla="*/ 9381 h 10000"/>
                <a:gd name="connsiteX125" fmla="*/ 7577 w 10000"/>
                <a:gd name="connsiteY125" fmla="*/ 8649 h 10000"/>
                <a:gd name="connsiteX126" fmla="*/ 7463 w 10000"/>
                <a:gd name="connsiteY126" fmla="*/ 7967 h 10000"/>
                <a:gd name="connsiteX127" fmla="*/ 7393 w 10000"/>
                <a:gd name="connsiteY127" fmla="*/ 7361 h 10000"/>
                <a:gd name="connsiteX128" fmla="*/ 7332 w 10000"/>
                <a:gd name="connsiteY128" fmla="*/ 6806 h 10000"/>
                <a:gd name="connsiteX129" fmla="*/ 7288 w 10000"/>
                <a:gd name="connsiteY129" fmla="*/ 6313 h 10000"/>
                <a:gd name="connsiteX130" fmla="*/ 7262 w 10000"/>
                <a:gd name="connsiteY130" fmla="*/ 5871 h 10000"/>
                <a:gd name="connsiteX131" fmla="*/ 7253 w 10000"/>
                <a:gd name="connsiteY131" fmla="*/ 5480 h 10000"/>
                <a:gd name="connsiteX132" fmla="*/ 7279 w 10000"/>
                <a:gd name="connsiteY132" fmla="*/ 5139 h 10000"/>
                <a:gd name="connsiteX133" fmla="*/ 7297 w 10000"/>
                <a:gd name="connsiteY133" fmla="*/ 4836 h 10000"/>
                <a:gd name="connsiteX134" fmla="*/ 7340 w 10000"/>
                <a:gd name="connsiteY134" fmla="*/ 4583 h 10000"/>
                <a:gd name="connsiteX135" fmla="*/ 7402 w 10000"/>
                <a:gd name="connsiteY135" fmla="*/ 4394 h 10000"/>
                <a:gd name="connsiteX136" fmla="*/ 7437 w 10000"/>
                <a:gd name="connsiteY136" fmla="*/ 4293 h 10000"/>
                <a:gd name="connsiteX137" fmla="*/ 7463 w 10000"/>
                <a:gd name="connsiteY137" fmla="*/ 4217 h 10000"/>
                <a:gd name="connsiteX138" fmla="*/ 7507 w 10000"/>
                <a:gd name="connsiteY138" fmla="*/ 4154 h 10000"/>
                <a:gd name="connsiteX139" fmla="*/ 7550 w 10000"/>
                <a:gd name="connsiteY139" fmla="*/ 4104 h 10000"/>
                <a:gd name="connsiteX140" fmla="*/ 7594 w 10000"/>
                <a:gd name="connsiteY140" fmla="*/ 4053 h 10000"/>
                <a:gd name="connsiteX141" fmla="*/ 7647 w 10000"/>
                <a:gd name="connsiteY141" fmla="*/ 4003 h 10000"/>
                <a:gd name="connsiteX142" fmla="*/ 7699 w 10000"/>
                <a:gd name="connsiteY142" fmla="*/ 3990 h 10000"/>
                <a:gd name="connsiteX143" fmla="*/ 7752 w 10000"/>
                <a:gd name="connsiteY143" fmla="*/ 3965 h 10000"/>
                <a:gd name="connsiteX144" fmla="*/ 7857 w 10000"/>
                <a:gd name="connsiteY144" fmla="*/ 3939 h 10000"/>
                <a:gd name="connsiteX145" fmla="*/ 7857 w 10000"/>
                <a:gd name="connsiteY145" fmla="*/ 3939 h 10000"/>
                <a:gd name="connsiteX146" fmla="*/ 7857 w 10000"/>
                <a:gd name="connsiteY146" fmla="*/ 3939 h 10000"/>
                <a:gd name="connsiteX147" fmla="*/ 7857 w 10000"/>
                <a:gd name="connsiteY147" fmla="*/ 3939 h 10000"/>
                <a:gd name="connsiteX148" fmla="*/ 7857 w 10000"/>
                <a:gd name="connsiteY148" fmla="*/ 3939 h 10000"/>
                <a:gd name="connsiteX149" fmla="*/ 7857 w 10000"/>
                <a:gd name="connsiteY149" fmla="*/ 3939 h 10000"/>
                <a:gd name="connsiteX150" fmla="*/ 7857 w 10000"/>
                <a:gd name="connsiteY150" fmla="*/ 3939 h 10000"/>
                <a:gd name="connsiteX151" fmla="*/ 7857 w 10000"/>
                <a:gd name="connsiteY151" fmla="*/ 3939 h 10000"/>
                <a:gd name="connsiteX152" fmla="*/ 7927 w 10000"/>
                <a:gd name="connsiteY152" fmla="*/ 3939 h 10000"/>
                <a:gd name="connsiteX153" fmla="*/ 7997 w 10000"/>
                <a:gd name="connsiteY153" fmla="*/ 3965 h 10000"/>
                <a:gd name="connsiteX154" fmla="*/ 8136 w 10000"/>
                <a:gd name="connsiteY154" fmla="*/ 4028 h 10000"/>
                <a:gd name="connsiteX155" fmla="*/ 8294 w 10000"/>
                <a:gd name="connsiteY155" fmla="*/ 4116 h 10000"/>
                <a:gd name="connsiteX156" fmla="*/ 8443 w 10000"/>
                <a:gd name="connsiteY156" fmla="*/ 4242 h 10000"/>
                <a:gd name="connsiteX157" fmla="*/ 8443 w 10000"/>
                <a:gd name="connsiteY157" fmla="*/ 4242 h 10000"/>
                <a:gd name="connsiteX158" fmla="*/ 8451 w 10000"/>
                <a:gd name="connsiteY158" fmla="*/ 4242 h 10000"/>
                <a:gd name="connsiteX159" fmla="*/ 8451 w 10000"/>
                <a:gd name="connsiteY159" fmla="*/ 4242 h 10000"/>
                <a:gd name="connsiteX160" fmla="*/ 8836 w 10000"/>
                <a:gd name="connsiteY160" fmla="*/ 4545 h 10000"/>
                <a:gd name="connsiteX161" fmla="*/ 8976 w 10000"/>
                <a:gd name="connsiteY161" fmla="*/ 4646 h 10000"/>
                <a:gd name="connsiteX162" fmla="*/ 9099 w 10000"/>
                <a:gd name="connsiteY162" fmla="*/ 4722 h 10000"/>
                <a:gd name="connsiteX163" fmla="*/ 9204 w 10000"/>
                <a:gd name="connsiteY163" fmla="*/ 4785 h 10000"/>
                <a:gd name="connsiteX164" fmla="*/ 9300 w 10000"/>
                <a:gd name="connsiteY164" fmla="*/ 4823 h 10000"/>
                <a:gd name="connsiteX165" fmla="*/ 9388 w 10000"/>
                <a:gd name="connsiteY165" fmla="*/ 4848 h 10000"/>
                <a:gd name="connsiteX166" fmla="*/ 9466 w 10000"/>
                <a:gd name="connsiteY166" fmla="*/ 4848 h 10000"/>
                <a:gd name="connsiteX167" fmla="*/ 9466 w 10000"/>
                <a:gd name="connsiteY167" fmla="*/ 4848 h 10000"/>
                <a:gd name="connsiteX168" fmla="*/ 9484 w 10000"/>
                <a:gd name="connsiteY168" fmla="*/ 4848 h 10000"/>
                <a:gd name="connsiteX169" fmla="*/ 9484 w 10000"/>
                <a:gd name="connsiteY169" fmla="*/ 4848 h 10000"/>
                <a:gd name="connsiteX170" fmla="*/ 9484 w 10000"/>
                <a:gd name="connsiteY170" fmla="*/ 4848 h 10000"/>
                <a:gd name="connsiteX171" fmla="*/ 9484 w 10000"/>
                <a:gd name="connsiteY171" fmla="*/ 4848 h 10000"/>
                <a:gd name="connsiteX172" fmla="*/ 9580 w 10000"/>
                <a:gd name="connsiteY172" fmla="*/ 4836 h 10000"/>
                <a:gd name="connsiteX173" fmla="*/ 9668 w 10000"/>
                <a:gd name="connsiteY173" fmla="*/ 4798 h 10000"/>
                <a:gd name="connsiteX174" fmla="*/ 9738 w 10000"/>
                <a:gd name="connsiteY174" fmla="*/ 4747 h 10000"/>
                <a:gd name="connsiteX175" fmla="*/ 9799 w 10000"/>
                <a:gd name="connsiteY175" fmla="*/ 4659 h 10000"/>
                <a:gd name="connsiteX176" fmla="*/ 9799 w 10000"/>
                <a:gd name="connsiteY176" fmla="*/ 4659 h 10000"/>
                <a:gd name="connsiteX177" fmla="*/ 9799 w 10000"/>
                <a:gd name="connsiteY177" fmla="*/ 4659 h 10000"/>
                <a:gd name="connsiteX178" fmla="*/ 9799 w 10000"/>
                <a:gd name="connsiteY178" fmla="*/ 4659 h 10000"/>
                <a:gd name="connsiteX179" fmla="*/ 9799 w 10000"/>
                <a:gd name="connsiteY179" fmla="*/ 4659 h 10000"/>
                <a:gd name="connsiteX180" fmla="*/ 9799 w 10000"/>
                <a:gd name="connsiteY180" fmla="*/ 4659 h 10000"/>
                <a:gd name="connsiteX181" fmla="*/ 9816 w 10000"/>
                <a:gd name="connsiteY181" fmla="*/ 4659 h 10000"/>
                <a:gd name="connsiteX182" fmla="*/ 9816 w 10000"/>
                <a:gd name="connsiteY182" fmla="*/ 4659 h 10000"/>
                <a:gd name="connsiteX183" fmla="*/ 9816 w 10000"/>
                <a:gd name="connsiteY183" fmla="*/ 4659 h 10000"/>
                <a:gd name="connsiteX184" fmla="*/ 9816 w 10000"/>
                <a:gd name="connsiteY184" fmla="*/ 4659 h 10000"/>
                <a:gd name="connsiteX185" fmla="*/ 9816 w 10000"/>
                <a:gd name="connsiteY185" fmla="*/ 4646 h 10000"/>
                <a:gd name="connsiteX186" fmla="*/ 9816 w 10000"/>
                <a:gd name="connsiteY186" fmla="*/ 4646 h 10000"/>
                <a:gd name="connsiteX187" fmla="*/ 9816 w 10000"/>
                <a:gd name="connsiteY187" fmla="*/ 4646 h 10000"/>
                <a:gd name="connsiteX188" fmla="*/ 9816 w 10000"/>
                <a:gd name="connsiteY188" fmla="*/ 4646 h 10000"/>
                <a:gd name="connsiteX189" fmla="*/ 9816 w 10000"/>
                <a:gd name="connsiteY189" fmla="*/ 4646 h 10000"/>
                <a:gd name="connsiteX190" fmla="*/ 9816 w 10000"/>
                <a:gd name="connsiteY190" fmla="*/ 4646 h 10000"/>
                <a:gd name="connsiteX191" fmla="*/ 9816 w 10000"/>
                <a:gd name="connsiteY191" fmla="*/ 4646 h 10000"/>
                <a:gd name="connsiteX192" fmla="*/ 9816 w 10000"/>
                <a:gd name="connsiteY192" fmla="*/ 4646 h 10000"/>
                <a:gd name="connsiteX193" fmla="*/ 9816 w 10000"/>
                <a:gd name="connsiteY193" fmla="*/ 4646 h 10000"/>
                <a:gd name="connsiteX194" fmla="*/ 9816 w 10000"/>
                <a:gd name="connsiteY194" fmla="*/ 4646 h 10000"/>
                <a:gd name="connsiteX195" fmla="*/ 9843 w 10000"/>
                <a:gd name="connsiteY195" fmla="*/ 4583 h 10000"/>
                <a:gd name="connsiteX196" fmla="*/ 9886 w 10000"/>
                <a:gd name="connsiteY196" fmla="*/ 4495 h 10000"/>
                <a:gd name="connsiteX197" fmla="*/ 9921 w 10000"/>
                <a:gd name="connsiteY197" fmla="*/ 4369 h 10000"/>
                <a:gd name="connsiteX198" fmla="*/ 9948 w 10000"/>
                <a:gd name="connsiteY198" fmla="*/ 4217 h 10000"/>
                <a:gd name="connsiteX199" fmla="*/ 9983 w 10000"/>
                <a:gd name="connsiteY199" fmla="*/ 4040 h 10000"/>
                <a:gd name="connsiteX200" fmla="*/ 10000 w 10000"/>
                <a:gd name="connsiteY200" fmla="*/ 3851 h 10000"/>
                <a:gd name="connsiteX201" fmla="*/ 10000 w 10000"/>
                <a:gd name="connsiteY201" fmla="*/ 3649 h 10000"/>
                <a:gd name="connsiteX202" fmla="*/ 10000 w 10000"/>
                <a:gd name="connsiteY202" fmla="*/ 3460 h 10000"/>
                <a:gd name="connsiteX203" fmla="*/ 9983 w 10000"/>
                <a:gd name="connsiteY203" fmla="*/ 3258 h 10000"/>
                <a:gd name="connsiteX204" fmla="*/ 9939 w 10000"/>
                <a:gd name="connsiteY204" fmla="*/ 3068 h 10000"/>
                <a:gd name="connsiteX205" fmla="*/ 9886 w 10000"/>
                <a:gd name="connsiteY205" fmla="*/ 2904 h 10000"/>
                <a:gd name="connsiteX206" fmla="*/ 9843 w 10000"/>
                <a:gd name="connsiteY206" fmla="*/ 2816 h 10000"/>
                <a:gd name="connsiteX207" fmla="*/ 9799 w 10000"/>
                <a:gd name="connsiteY207" fmla="*/ 2753 h 10000"/>
                <a:gd name="connsiteX208" fmla="*/ 9755 w 10000"/>
                <a:gd name="connsiteY208" fmla="*/ 2677 h 10000"/>
                <a:gd name="connsiteX209" fmla="*/ 9694 w 10000"/>
                <a:gd name="connsiteY209" fmla="*/ 2614 h 10000"/>
                <a:gd name="connsiteX210" fmla="*/ 9633 w 10000"/>
                <a:gd name="connsiteY210" fmla="*/ 2551 h 10000"/>
                <a:gd name="connsiteX211" fmla="*/ 9571 w 10000"/>
                <a:gd name="connsiteY211" fmla="*/ 2500 h 10000"/>
                <a:gd name="connsiteX212" fmla="*/ 9484 w 10000"/>
                <a:gd name="connsiteY212" fmla="*/ 2475 h 10000"/>
                <a:gd name="connsiteX213" fmla="*/ 9396 w 10000"/>
                <a:gd name="connsiteY213" fmla="*/ 2449 h 10000"/>
                <a:gd name="connsiteX214" fmla="*/ 9300 w 10000"/>
                <a:gd name="connsiteY214" fmla="*/ 2424 h 10000"/>
                <a:gd name="connsiteX215" fmla="*/ 9195 w 10000"/>
                <a:gd name="connsiteY215" fmla="*/ 2424 h 10000"/>
                <a:gd name="connsiteX216" fmla="*/ 9195 w 10000"/>
                <a:gd name="connsiteY216" fmla="*/ 2424 h 10000"/>
                <a:gd name="connsiteX217" fmla="*/ 9195 w 10000"/>
                <a:gd name="connsiteY217" fmla="*/ 2424 h 10000"/>
                <a:gd name="connsiteX218" fmla="*/ 9195 w 10000"/>
                <a:gd name="connsiteY218" fmla="*/ 2424 h 10000"/>
                <a:gd name="connsiteX219" fmla="*/ 9195 w 10000"/>
                <a:gd name="connsiteY219" fmla="*/ 2424 h 10000"/>
                <a:gd name="connsiteX220" fmla="*/ 9195 w 10000"/>
                <a:gd name="connsiteY220" fmla="*/ 2424 h 10000"/>
                <a:gd name="connsiteX221" fmla="*/ 9081 w 10000"/>
                <a:gd name="connsiteY221" fmla="*/ 2424 h 10000"/>
                <a:gd name="connsiteX222" fmla="*/ 8941 w 10000"/>
                <a:gd name="connsiteY222" fmla="*/ 2462 h 10000"/>
                <a:gd name="connsiteX223" fmla="*/ 8801 w 10000"/>
                <a:gd name="connsiteY223" fmla="*/ 2487 h 10000"/>
                <a:gd name="connsiteX224" fmla="*/ 8644 w 10000"/>
                <a:gd name="connsiteY224" fmla="*/ 2551 h 10000"/>
                <a:gd name="connsiteX225" fmla="*/ 8644 w 10000"/>
                <a:gd name="connsiteY225" fmla="*/ 2551 h 10000"/>
                <a:gd name="connsiteX226" fmla="*/ 8635 w 10000"/>
                <a:gd name="connsiteY226" fmla="*/ 2551 h 10000"/>
                <a:gd name="connsiteX227" fmla="*/ 8635 w 10000"/>
                <a:gd name="connsiteY227" fmla="*/ 2551 h 10000"/>
                <a:gd name="connsiteX228" fmla="*/ 8626 w 10000"/>
                <a:gd name="connsiteY228" fmla="*/ 2551 h 10000"/>
                <a:gd name="connsiteX229" fmla="*/ 8626 w 10000"/>
                <a:gd name="connsiteY229" fmla="*/ 2551 h 10000"/>
                <a:gd name="connsiteX230" fmla="*/ 8443 w 10000"/>
                <a:gd name="connsiteY230" fmla="*/ 2614 h 10000"/>
                <a:gd name="connsiteX231" fmla="*/ 8276 w 10000"/>
                <a:gd name="connsiteY231" fmla="*/ 2664 h 10000"/>
                <a:gd name="connsiteX232" fmla="*/ 8110 w 10000"/>
                <a:gd name="connsiteY232" fmla="*/ 2689 h 10000"/>
                <a:gd name="connsiteX233" fmla="*/ 7979 w 10000"/>
                <a:gd name="connsiteY233" fmla="*/ 2689 h 10000"/>
                <a:gd name="connsiteX234" fmla="*/ 7979 w 10000"/>
                <a:gd name="connsiteY234" fmla="*/ 2689 h 10000"/>
                <a:gd name="connsiteX235" fmla="*/ 7979 w 10000"/>
                <a:gd name="connsiteY235" fmla="*/ 2689 h 10000"/>
                <a:gd name="connsiteX236" fmla="*/ 7979 w 10000"/>
                <a:gd name="connsiteY236" fmla="*/ 2689 h 10000"/>
                <a:gd name="connsiteX237" fmla="*/ 7979 w 10000"/>
                <a:gd name="connsiteY237" fmla="*/ 2689 h 10000"/>
                <a:gd name="connsiteX238" fmla="*/ 7979 w 10000"/>
                <a:gd name="connsiteY238" fmla="*/ 2689 h 10000"/>
                <a:gd name="connsiteX239" fmla="*/ 7979 w 10000"/>
                <a:gd name="connsiteY239" fmla="*/ 2689 h 10000"/>
                <a:gd name="connsiteX240" fmla="*/ 7979 w 10000"/>
                <a:gd name="connsiteY240" fmla="*/ 2689 h 10000"/>
                <a:gd name="connsiteX241" fmla="*/ 7848 w 10000"/>
                <a:gd name="connsiteY241" fmla="*/ 2689 h 10000"/>
                <a:gd name="connsiteX242" fmla="*/ 7743 w 10000"/>
                <a:gd name="connsiteY242" fmla="*/ 2677 h 10000"/>
                <a:gd name="connsiteX243" fmla="*/ 7638 w 10000"/>
                <a:gd name="connsiteY243" fmla="*/ 2626 h 10000"/>
                <a:gd name="connsiteX244" fmla="*/ 7542 w 10000"/>
                <a:gd name="connsiteY244" fmla="*/ 2601 h 10000"/>
                <a:gd name="connsiteX245" fmla="*/ 7454 w 10000"/>
                <a:gd name="connsiteY245" fmla="*/ 2538 h 10000"/>
                <a:gd name="connsiteX246" fmla="*/ 7375 w 10000"/>
                <a:gd name="connsiteY246" fmla="*/ 2475 h 10000"/>
                <a:gd name="connsiteX247" fmla="*/ 7297 w 10000"/>
                <a:gd name="connsiteY247" fmla="*/ 2399 h 10000"/>
                <a:gd name="connsiteX248" fmla="*/ 7235 w 10000"/>
                <a:gd name="connsiteY248" fmla="*/ 2323 h 10000"/>
                <a:gd name="connsiteX249" fmla="*/ 7174 w 10000"/>
                <a:gd name="connsiteY249" fmla="*/ 2235 h 10000"/>
                <a:gd name="connsiteX250" fmla="*/ 7113 w 10000"/>
                <a:gd name="connsiteY250" fmla="*/ 2134 h 10000"/>
                <a:gd name="connsiteX251" fmla="*/ 7008 w 10000"/>
                <a:gd name="connsiteY251" fmla="*/ 1944 h 10000"/>
                <a:gd name="connsiteX252" fmla="*/ 6929 w 10000"/>
                <a:gd name="connsiteY252" fmla="*/ 1730 h 10000"/>
                <a:gd name="connsiteX253" fmla="*/ 6850 w 10000"/>
                <a:gd name="connsiteY253" fmla="*/ 1515 h 10000"/>
                <a:gd name="connsiteX254" fmla="*/ 6850 w 10000"/>
                <a:gd name="connsiteY254" fmla="*/ 1515 h 10000"/>
                <a:gd name="connsiteX255" fmla="*/ 6842 w 10000"/>
                <a:gd name="connsiteY255" fmla="*/ 1490 h 10000"/>
                <a:gd name="connsiteX256" fmla="*/ 6842 w 10000"/>
                <a:gd name="connsiteY256" fmla="*/ 1490 h 10000"/>
                <a:gd name="connsiteX257" fmla="*/ 6842 w 10000"/>
                <a:gd name="connsiteY257" fmla="*/ 1477 h 10000"/>
                <a:gd name="connsiteX258" fmla="*/ 6842 w 10000"/>
                <a:gd name="connsiteY258" fmla="*/ 1477 h 10000"/>
                <a:gd name="connsiteX259" fmla="*/ 6842 w 10000"/>
                <a:gd name="connsiteY259" fmla="*/ 1477 h 10000"/>
                <a:gd name="connsiteX260" fmla="*/ 6798 w 10000"/>
                <a:gd name="connsiteY260" fmla="*/ 1338 h 10000"/>
                <a:gd name="connsiteX261" fmla="*/ 6780 w 10000"/>
                <a:gd name="connsiteY261" fmla="*/ 1162 h 10000"/>
                <a:gd name="connsiteX262" fmla="*/ 6754 w 10000"/>
                <a:gd name="connsiteY262" fmla="*/ 947 h 10000"/>
                <a:gd name="connsiteX263" fmla="*/ 6754 w 10000"/>
                <a:gd name="connsiteY263" fmla="*/ 720 h 10000"/>
                <a:gd name="connsiteX264" fmla="*/ 6754 w 10000"/>
                <a:gd name="connsiteY264" fmla="*/ 720 h 10000"/>
                <a:gd name="connsiteX265" fmla="*/ 6763 w 10000"/>
                <a:gd name="connsiteY265" fmla="*/ 366 h 10000"/>
                <a:gd name="connsiteX266" fmla="*/ 6789 w 10000"/>
                <a:gd name="connsiteY266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156 w 10000"/>
                <a:gd name="connsiteY84" fmla="*/ 7551 h 10000"/>
                <a:gd name="connsiteX85" fmla="*/ 4156 w 10000"/>
                <a:gd name="connsiteY85" fmla="*/ 7563 h 10000"/>
                <a:gd name="connsiteX86" fmla="*/ 4156 w 10000"/>
                <a:gd name="connsiteY86" fmla="*/ 7563 h 10000"/>
                <a:gd name="connsiteX87" fmla="*/ 5180 w 10000"/>
                <a:gd name="connsiteY87" fmla="*/ 8360 h 10000"/>
                <a:gd name="connsiteX88" fmla="*/ 4068 w 10000"/>
                <a:gd name="connsiteY88" fmla="*/ 8005 h 10000"/>
                <a:gd name="connsiteX89" fmla="*/ 4051 w 10000"/>
                <a:gd name="connsiteY89" fmla="*/ 8207 h 10000"/>
                <a:gd name="connsiteX90" fmla="*/ 4024 w 10000"/>
                <a:gd name="connsiteY90" fmla="*/ 8422 h 10000"/>
                <a:gd name="connsiteX91" fmla="*/ 4016 w 10000"/>
                <a:gd name="connsiteY91" fmla="*/ 8611 h 10000"/>
                <a:gd name="connsiteX92" fmla="*/ 4016 w 10000"/>
                <a:gd name="connsiteY92" fmla="*/ 8813 h 10000"/>
                <a:gd name="connsiteX93" fmla="*/ 4024 w 10000"/>
                <a:gd name="connsiteY93" fmla="*/ 9003 h 10000"/>
                <a:gd name="connsiteX94" fmla="*/ 4051 w 10000"/>
                <a:gd name="connsiteY94" fmla="*/ 9179 h 10000"/>
                <a:gd name="connsiteX95" fmla="*/ 4086 w 10000"/>
                <a:gd name="connsiteY95" fmla="*/ 9356 h 10000"/>
                <a:gd name="connsiteX96" fmla="*/ 4121 w 10000"/>
                <a:gd name="connsiteY96" fmla="*/ 9508 h 10000"/>
                <a:gd name="connsiteX97" fmla="*/ 4191 w 10000"/>
                <a:gd name="connsiteY97" fmla="*/ 9646 h 10000"/>
                <a:gd name="connsiteX98" fmla="*/ 4269 w 10000"/>
                <a:gd name="connsiteY98" fmla="*/ 9760 h 10000"/>
                <a:gd name="connsiteX99" fmla="*/ 4366 w 10000"/>
                <a:gd name="connsiteY99" fmla="*/ 9861 h 10000"/>
                <a:gd name="connsiteX100" fmla="*/ 4471 w 10000"/>
                <a:gd name="connsiteY100" fmla="*/ 9937 h 10000"/>
                <a:gd name="connsiteX101" fmla="*/ 4611 w 10000"/>
                <a:gd name="connsiteY101" fmla="*/ 9975 h 10000"/>
                <a:gd name="connsiteX102" fmla="*/ 4759 w 10000"/>
                <a:gd name="connsiteY102" fmla="*/ 10000 h 10000"/>
                <a:gd name="connsiteX103" fmla="*/ 4759 w 10000"/>
                <a:gd name="connsiteY103" fmla="*/ 10000 h 10000"/>
                <a:gd name="connsiteX104" fmla="*/ 4759 w 10000"/>
                <a:gd name="connsiteY104" fmla="*/ 10000 h 10000"/>
                <a:gd name="connsiteX105" fmla="*/ 4759 w 10000"/>
                <a:gd name="connsiteY105" fmla="*/ 10000 h 10000"/>
                <a:gd name="connsiteX106" fmla="*/ 4759 w 10000"/>
                <a:gd name="connsiteY106" fmla="*/ 10000 h 10000"/>
                <a:gd name="connsiteX107" fmla="*/ 4821 w 10000"/>
                <a:gd name="connsiteY107" fmla="*/ 10000 h 10000"/>
                <a:gd name="connsiteX108" fmla="*/ 4821 w 10000"/>
                <a:gd name="connsiteY108" fmla="*/ 10000 h 10000"/>
                <a:gd name="connsiteX109" fmla="*/ 5136 w 10000"/>
                <a:gd name="connsiteY109" fmla="*/ 9962 h 10000"/>
                <a:gd name="connsiteX110" fmla="*/ 5468 w 10000"/>
                <a:gd name="connsiteY110" fmla="*/ 9924 h 10000"/>
                <a:gd name="connsiteX111" fmla="*/ 6203 w 10000"/>
                <a:gd name="connsiteY111" fmla="*/ 9798 h 10000"/>
                <a:gd name="connsiteX112" fmla="*/ 6982 w 10000"/>
                <a:gd name="connsiteY112" fmla="*/ 9672 h 10000"/>
                <a:gd name="connsiteX113" fmla="*/ 7358 w 10000"/>
                <a:gd name="connsiteY113" fmla="*/ 9621 h 10000"/>
                <a:gd name="connsiteX114" fmla="*/ 7734 w 10000"/>
                <a:gd name="connsiteY114" fmla="*/ 9583 h 10000"/>
                <a:gd name="connsiteX115" fmla="*/ 7734 w 10000"/>
                <a:gd name="connsiteY115" fmla="*/ 9583 h 10000"/>
                <a:gd name="connsiteX116" fmla="*/ 7725 w 10000"/>
                <a:gd name="connsiteY116" fmla="*/ 9508 h 10000"/>
                <a:gd name="connsiteX117" fmla="*/ 7725 w 10000"/>
                <a:gd name="connsiteY117" fmla="*/ 9508 h 10000"/>
                <a:gd name="connsiteX118" fmla="*/ 7725 w 10000"/>
                <a:gd name="connsiteY118" fmla="*/ 9508 h 10000"/>
                <a:gd name="connsiteX119" fmla="*/ 7725 w 10000"/>
                <a:gd name="connsiteY119" fmla="*/ 9508 h 10000"/>
                <a:gd name="connsiteX120" fmla="*/ 7725 w 10000"/>
                <a:gd name="connsiteY120" fmla="*/ 9508 h 10000"/>
                <a:gd name="connsiteX121" fmla="*/ 7699 w 10000"/>
                <a:gd name="connsiteY121" fmla="*/ 9407 h 10000"/>
                <a:gd name="connsiteX122" fmla="*/ 7699 w 10000"/>
                <a:gd name="connsiteY122" fmla="*/ 9407 h 10000"/>
                <a:gd name="connsiteX123" fmla="*/ 7699 w 10000"/>
                <a:gd name="connsiteY123" fmla="*/ 9381 h 10000"/>
                <a:gd name="connsiteX124" fmla="*/ 7699 w 10000"/>
                <a:gd name="connsiteY124" fmla="*/ 9381 h 10000"/>
                <a:gd name="connsiteX125" fmla="*/ 7577 w 10000"/>
                <a:gd name="connsiteY125" fmla="*/ 8649 h 10000"/>
                <a:gd name="connsiteX126" fmla="*/ 7463 w 10000"/>
                <a:gd name="connsiteY126" fmla="*/ 7967 h 10000"/>
                <a:gd name="connsiteX127" fmla="*/ 7393 w 10000"/>
                <a:gd name="connsiteY127" fmla="*/ 7361 h 10000"/>
                <a:gd name="connsiteX128" fmla="*/ 7332 w 10000"/>
                <a:gd name="connsiteY128" fmla="*/ 6806 h 10000"/>
                <a:gd name="connsiteX129" fmla="*/ 7288 w 10000"/>
                <a:gd name="connsiteY129" fmla="*/ 6313 h 10000"/>
                <a:gd name="connsiteX130" fmla="*/ 7262 w 10000"/>
                <a:gd name="connsiteY130" fmla="*/ 5871 h 10000"/>
                <a:gd name="connsiteX131" fmla="*/ 7253 w 10000"/>
                <a:gd name="connsiteY131" fmla="*/ 5480 h 10000"/>
                <a:gd name="connsiteX132" fmla="*/ 7279 w 10000"/>
                <a:gd name="connsiteY132" fmla="*/ 5139 h 10000"/>
                <a:gd name="connsiteX133" fmla="*/ 7297 w 10000"/>
                <a:gd name="connsiteY133" fmla="*/ 4836 h 10000"/>
                <a:gd name="connsiteX134" fmla="*/ 7340 w 10000"/>
                <a:gd name="connsiteY134" fmla="*/ 4583 h 10000"/>
                <a:gd name="connsiteX135" fmla="*/ 7402 w 10000"/>
                <a:gd name="connsiteY135" fmla="*/ 4394 h 10000"/>
                <a:gd name="connsiteX136" fmla="*/ 7437 w 10000"/>
                <a:gd name="connsiteY136" fmla="*/ 4293 h 10000"/>
                <a:gd name="connsiteX137" fmla="*/ 7463 w 10000"/>
                <a:gd name="connsiteY137" fmla="*/ 4217 h 10000"/>
                <a:gd name="connsiteX138" fmla="*/ 7507 w 10000"/>
                <a:gd name="connsiteY138" fmla="*/ 4154 h 10000"/>
                <a:gd name="connsiteX139" fmla="*/ 7550 w 10000"/>
                <a:gd name="connsiteY139" fmla="*/ 4104 h 10000"/>
                <a:gd name="connsiteX140" fmla="*/ 7594 w 10000"/>
                <a:gd name="connsiteY140" fmla="*/ 4053 h 10000"/>
                <a:gd name="connsiteX141" fmla="*/ 7647 w 10000"/>
                <a:gd name="connsiteY141" fmla="*/ 4003 h 10000"/>
                <a:gd name="connsiteX142" fmla="*/ 7699 w 10000"/>
                <a:gd name="connsiteY142" fmla="*/ 3990 h 10000"/>
                <a:gd name="connsiteX143" fmla="*/ 7752 w 10000"/>
                <a:gd name="connsiteY143" fmla="*/ 3965 h 10000"/>
                <a:gd name="connsiteX144" fmla="*/ 7857 w 10000"/>
                <a:gd name="connsiteY144" fmla="*/ 3939 h 10000"/>
                <a:gd name="connsiteX145" fmla="*/ 7857 w 10000"/>
                <a:gd name="connsiteY145" fmla="*/ 3939 h 10000"/>
                <a:gd name="connsiteX146" fmla="*/ 7857 w 10000"/>
                <a:gd name="connsiteY146" fmla="*/ 3939 h 10000"/>
                <a:gd name="connsiteX147" fmla="*/ 7857 w 10000"/>
                <a:gd name="connsiteY147" fmla="*/ 3939 h 10000"/>
                <a:gd name="connsiteX148" fmla="*/ 7857 w 10000"/>
                <a:gd name="connsiteY148" fmla="*/ 3939 h 10000"/>
                <a:gd name="connsiteX149" fmla="*/ 7857 w 10000"/>
                <a:gd name="connsiteY149" fmla="*/ 3939 h 10000"/>
                <a:gd name="connsiteX150" fmla="*/ 7857 w 10000"/>
                <a:gd name="connsiteY150" fmla="*/ 3939 h 10000"/>
                <a:gd name="connsiteX151" fmla="*/ 7857 w 10000"/>
                <a:gd name="connsiteY151" fmla="*/ 3939 h 10000"/>
                <a:gd name="connsiteX152" fmla="*/ 7927 w 10000"/>
                <a:gd name="connsiteY152" fmla="*/ 3939 h 10000"/>
                <a:gd name="connsiteX153" fmla="*/ 7997 w 10000"/>
                <a:gd name="connsiteY153" fmla="*/ 3965 h 10000"/>
                <a:gd name="connsiteX154" fmla="*/ 8136 w 10000"/>
                <a:gd name="connsiteY154" fmla="*/ 4028 h 10000"/>
                <a:gd name="connsiteX155" fmla="*/ 8294 w 10000"/>
                <a:gd name="connsiteY155" fmla="*/ 4116 h 10000"/>
                <a:gd name="connsiteX156" fmla="*/ 8443 w 10000"/>
                <a:gd name="connsiteY156" fmla="*/ 4242 h 10000"/>
                <a:gd name="connsiteX157" fmla="*/ 8443 w 10000"/>
                <a:gd name="connsiteY157" fmla="*/ 4242 h 10000"/>
                <a:gd name="connsiteX158" fmla="*/ 8451 w 10000"/>
                <a:gd name="connsiteY158" fmla="*/ 4242 h 10000"/>
                <a:gd name="connsiteX159" fmla="*/ 8451 w 10000"/>
                <a:gd name="connsiteY159" fmla="*/ 4242 h 10000"/>
                <a:gd name="connsiteX160" fmla="*/ 8836 w 10000"/>
                <a:gd name="connsiteY160" fmla="*/ 4545 h 10000"/>
                <a:gd name="connsiteX161" fmla="*/ 8976 w 10000"/>
                <a:gd name="connsiteY161" fmla="*/ 4646 h 10000"/>
                <a:gd name="connsiteX162" fmla="*/ 9099 w 10000"/>
                <a:gd name="connsiteY162" fmla="*/ 4722 h 10000"/>
                <a:gd name="connsiteX163" fmla="*/ 9204 w 10000"/>
                <a:gd name="connsiteY163" fmla="*/ 4785 h 10000"/>
                <a:gd name="connsiteX164" fmla="*/ 9300 w 10000"/>
                <a:gd name="connsiteY164" fmla="*/ 4823 h 10000"/>
                <a:gd name="connsiteX165" fmla="*/ 9388 w 10000"/>
                <a:gd name="connsiteY165" fmla="*/ 4848 h 10000"/>
                <a:gd name="connsiteX166" fmla="*/ 9466 w 10000"/>
                <a:gd name="connsiteY166" fmla="*/ 4848 h 10000"/>
                <a:gd name="connsiteX167" fmla="*/ 9466 w 10000"/>
                <a:gd name="connsiteY167" fmla="*/ 4848 h 10000"/>
                <a:gd name="connsiteX168" fmla="*/ 9484 w 10000"/>
                <a:gd name="connsiteY168" fmla="*/ 4848 h 10000"/>
                <a:gd name="connsiteX169" fmla="*/ 9484 w 10000"/>
                <a:gd name="connsiteY169" fmla="*/ 4848 h 10000"/>
                <a:gd name="connsiteX170" fmla="*/ 9484 w 10000"/>
                <a:gd name="connsiteY170" fmla="*/ 4848 h 10000"/>
                <a:gd name="connsiteX171" fmla="*/ 9484 w 10000"/>
                <a:gd name="connsiteY171" fmla="*/ 4848 h 10000"/>
                <a:gd name="connsiteX172" fmla="*/ 9580 w 10000"/>
                <a:gd name="connsiteY172" fmla="*/ 4836 h 10000"/>
                <a:gd name="connsiteX173" fmla="*/ 9668 w 10000"/>
                <a:gd name="connsiteY173" fmla="*/ 4798 h 10000"/>
                <a:gd name="connsiteX174" fmla="*/ 9738 w 10000"/>
                <a:gd name="connsiteY174" fmla="*/ 4747 h 10000"/>
                <a:gd name="connsiteX175" fmla="*/ 9799 w 10000"/>
                <a:gd name="connsiteY175" fmla="*/ 4659 h 10000"/>
                <a:gd name="connsiteX176" fmla="*/ 9799 w 10000"/>
                <a:gd name="connsiteY176" fmla="*/ 4659 h 10000"/>
                <a:gd name="connsiteX177" fmla="*/ 9799 w 10000"/>
                <a:gd name="connsiteY177" fmla="*/ 4659 h 10000"/>
                <a:gd name="connsiteX178" fmla="*/ 9799 w 10000"/>
                <a:gd name="connsiteY178" fmla="*/ 4659 h 10000"/>
                <a:gd name="connsiteX179" fmla="*/ 9799 w 10000"/>
                <a:gd name="connsiteY179" fmla="*/ 4659 h 10000"/>
                <a:gd name="connsiteX180" fmla="*/ 9799 w 10000"/>
                <a:gd name="connsiteY180" fmla="*/ 4659 h 10000"/>
                <a:gd name="connsiteX181" fmla="*/ 9816 w 10000"/>
                <a:gd name="connsiteY181" fmla="*/ 4659 h 10000"/>
                <a:gd name="connsiteX182" fmla="*/ 9816 w 10000"/>
                <a:gd name="connsiteY182" fmla="*/ 4659 h 10000"/>
                <a:gd name="connsiteX183" fmla="*/ 9816 w 10000"/>
                <a:gd name="connsiteY183" fmla="*/ 4659 h 10000"/>
                <a:gd name="connsiteX184" fmla="*/ 9816 w 10000"/>
                <a:gd name="connsiteY184" fmla="*/ 4659 h 10000"/>
                <a:gd name="connsiteX185" fmla="*/ 9816 w 10000"/>
                <a:gd name="connsiteY185" fmla="*/ 4646 h 10000"/>
                <a:gd name="connsiteX186" fmla="*/ 9816 w 10000"/>
                <a:gd name="connsiteY186" fmla="*/ 4646 h 10000"/>
                <a:gd name="connsiteX187" fmla="*/ 9816 w 10000"/>
                <a:gd name="connsiteY187" fmla="*/ 4646 h 10000"/>
                <a:gd name="connsiteX188" fmla="*/ 9816 w 10000"/>
                <a:gd name="connsiteY188" fmla="*/ 4646 h 10000"/>
                <a:gd name="connsiteX189" fmla="*/ 9816 w 10000"/>
                <a:gd name="connsiteY189" fmla="*/ 4646 h 10000"/>
                <a:gd name="connsiteX190" fmla="*/ 9816 w 10000"/>
                <a:gd name="connsiteY190" fmla="*/ 4646 h 10000"/>
                <a:gd name="connsiteX191" fmla="*/ 9816 w 10000"/>
                <a:gd name="connsiteY191" fmla="*/ 4646 h 10000"/>
                <a:gd name="connsiteX192" fmla="*/ 9816 w 10000"/>
                <a:gd name="connsiteY192" fmla="*/ 4646 h 10000"/>
                <a:gd name="connsiteX193" fmla="*/ 9816 w 10000"/>
                <a:gd name="connsiteY193" fmla="*/ 4646 h 10000"/>
                <a:gd name="connsiteX194" fmla="*/ 9816 w 10000"/>
                <a:gd name="connsiteY194" fmla="*/ 4646 h 10000"/>
                <a:gd name="connsiteX195" fmla="*/ 9843 w 10000"/>
                <a:gd name="connsiteY195" fmla="*/ 4583 h 10000"/>
                <a:gd name="connsiteX196" fmla="*/ 9886 w 10000"/>
                <a:gd name="connsiteY196" fmla="*/ 4495 h 10000"/>
                <a:gd name="connsiteX197" fmla="*/ 9921 w 10000"/>
                <a:gd name="connsiteY197" fmla="*/ 4369 h 10000"/>
                <a:gd name="connsiteX198" fmla="*/ 9948 w 10000"/>
                <a:gd name="connsiteY198" fmla="*/ 4217 h 10000"/>
                <a:gd name="connsiteX199" fmla="*/ 9983 w 10000"/>
                <a:gd name="connsiteY199" fmla="*/ 4040 h 10000"/>
                <a:gd name="connsiteX200" fmla="*/ 10000 w 10000"/>
                <a:gd name="connsiteY200" fmla="*/ 3851 h 10000"/>
                <a:gd name="connsiteX201" fmla="*/ 10000 w 10000"/>
                <a:gd name="connsiteY201" fmla="*/ 3649 h 10000"/>
                <a:gd name="connsiteX202" fmla="*/ 10000 w 10000"/>
                <a:gd name="connsiteY202" fmla="*/ 3460 h 10000"/>
                <a:gd name="connsiteX203" fmla="*/ 9983 w 10000"/>
                <a:gd name="connsiteY203" fmla="*/ 3258 h 10000"/>
                <a:gd name="connsiteX204" fmla="*/ 9939 w 10000"/>
                <a:gd name="connsiteY204" fmla="*/ 3068 h 10000"/>
                <a:gd name="connsiteX205" fmla="*/ 9886 w 10000"/>
                <a:gd name="connsiteY205" fmla="*/ 2904 h 10000"/>
                <a:gd name="connsiteX206" fmla="*/ 9843 w 10000"/>
                <a:gd name="connsiteY206" fmla="*/ 2816 h 10000"/>
                <a:gd name="connsiteX207" fmla="*/ 9799 w 10000"/>
                <a:gd name="connsiteY207" fmla="*/ 2753 h 10000"/>
                <a:gd name="connsiteX208" fmla="*/ 9755 w 10000"/>
                <a:gd name="connsiteY208" fmla="*/ 2677 h 10000"/>
                <a:gd name="connsiteX209" fmla="*/ 9694 w 10000"/>
                <a:gd name="connsiteY209" fmla="*/ 2614 h 10000"/>
                <a:gd name="connsiteX210" fmla="*/ 9633 w 10000"/>
                <a:gd name="connsiteY210" fmla="*/ 2551 h 10000"/>
                <a:gd name="connsiteX211" fmla="*/ 9571 w 10000"/>
                <a:gd name="connsiteY211" fmla="*/ 2500 h 10000"/>
                <a:gd name="connsiteX212" fmla="*/ 9484 w 10000"/>
                <a:gd name="connsiteY212" fmla="*/ 2475 h 10000"/>
                <a:gd name="connsiteX213" fmla="*/ 9396 w 10000"/>
                <a:gd name="connsiteY213" fmla="*/ 2449 h 10000"/>
                <a:gd name="connsiteX214" fmla="*/ 9300 w 10000"/>
                <a:gd name="connsiteY214" fmla="*/ 2424 h 10000"/>
                <a:gd name="connsiteX215" fmla="*/ 9195 w 10000"/>
                <a:gd name="connsiteY215" fmla="*/ 2424 h 10000"/>
                <a:gd name="connsiteX216" fmla="*/ 9195 w 10000"/>
                <a:gd name="connsiteY216" fmla="*/ 2424 h 10000"/>
                <a:gd name="connsiteX217" fmla="*/ 9195 w 10000"/>
                <a:gd name="connsiteY217" fmla="*/ 2424 h 10000"/>
                <a:gd name="connsiteX218" fmla="*/ 9195 w 10000"/>
                <a:gd name="connsiteY218" fmla="*/ 2424 h 10000"/>
                <a:gd name="connsiteX219" fmla="*/ 9195 w 10000"/>
                <a:gd name="connsiteY219" fmla="*/ 2424 h 10000"/>
                <a:gd name="connsiteX220" fmla="*/ 9195 w 10000"/>
                <a:gd name="connsiteY220" fmla="*/ 2424 h 10000"/>
                <a:gd name="connsiteX221" fmla="*/ 9081 w 10000"/>
                <a:gd name="connsiteY221" fmla="*/ 2424 h 10000"/>
                <a:gd name="connsiteX222" fmla="*/ 8941 w 10000"/>
                <a:gd name="connsiteY222" fmla="*/ 2462 h 10000"/>
                <a:gd name="connsiteX223" fmla="*/ 8801 w 10000"/>
                <a:gd name="connsiteY223" fmla="*/ 2487 h 10000"/>
                <a:gd name="connsiteX224" fmla="*/ 8644 w 10000"/>
                <a:gd name="connsiteY224" fmla="*/ 2551 h 10000"/>
                <a:gd name="connsiteX225" fmla="*/ 8644 w 10000"/>
                <a:gd name="connsiteY225" fmla="*/ 2551 h 10000"/>
                <a:gd name="connsiteX226" fmla="*/ 8635 w 10000"/>
                <a:gd name="connsiteY226" fmla="*/ 2551 h 10000"/>
                <a:gd name="connsiteX227" fmla="*/ 8635 w 10000"/>
                <a:gd name="connsiteY227" fmla="*/ 2551 h 10000"/>
                <a:gd name="connsiteX228" fmla="*/ 8626 w 10000"/>
                <a:gd name="connsiteY228" fmla="*/ 2551 h 10000"/>
                <a:gd name="connsiteX229" fmla="*/ 8626 w 10000"/>
                <a:gd name="connsiteY229" fmla="*/ 2551 h 10000"/>
                <a:gd name="connsiteX230" fmla="*/ 8443 w 10000"/>
                <a:gd name="connsiteY230" fmla="*/ 2614 h 10000"/>
                <a:gd name="connsiteX231" fmla="*/ 8276 w 10000"/>
                <a:gd name="connsiteY231" fmla="*/ 2664 h 10000"/>
                <a:gd name="connsiteX232" fmla="*/ 8110 w 10000"/>
                <a:gd name="connsiteY232" fmla="*/ 2689 h 10000"/>
                <a:gd name="connsiteX233" fmla="*/ 7979 w 10000"/>
                <a:gd name="connsiteY233" fmla="*/ 2689 h 10000"/>
                <a:gd name="connsiteX234" fmla="*/ 7979 w 10000"/>
                <a:gd name="connsiteY234" fmla="*/ 2689 h 10000"/>
                <a:gd name="connsiteX235" fmla="*/ 7979 w 10000"/>
                <a:gd name="connsiteY235" fmla="*/ 2689 h 10000"/>
                <a:gd name="connsiteX236" fmla="*/ 7979 w 10000"/>
                <a:gd name="connsiteY236" fmla="*/ 2689 h 10000"/>
                <a:gd name="connsiteX237" fmla="*/ 7979 w 10000"/>
                <a:gd name="connsiteY237" fmla="*/ 2689 h 10000"/>
                <a:gd name="connsiteX238" fmla="*/ 7979 w 10000"/>
                <a:gd name="connsiteY238" fmla="*/ 2689 h 10000"/>
                <a:gd name="connsiteX239" fmla="*/ 7979 w 10000"/>
                <a:gd name="connsiteY239" fmla="*/ 2689 h 10000"/>
                <a:gd name="connsiteX240" fmla="*/ 7979 w 10000"/>
                <a:gd name="connsiteY240" fmla="*/ 2689 h 10000"/>
                <a:gd name="connsiteX241" fmla="*/ 7848 w 10000"/>
                <a:gd name="connsiteY241" fmla="*/ 2689 h 10000"/>
                <a:gd name="connsiteX242" fmla="*/ 7743 w 10000"/>
                <a:gd name="connsiteY242" fmla="*/ 2677 h 10000"/>
                <a:gd name="connsiteX243" fmla="*/ 7638 w 10000"/>
                <a:gd name="connsiteY243" fmla="*/ 2626 h 10000"/>
                <a:gd name="connsiteX244" fmla="*/ 7542 w 10000"/>
                <a:gd name="connsiteY244" fmla="*/ 2601 h 10000"/>
                <a:gd name="connsiteX245" fmla="*/ 7454 w 10000"/>
                <a:gd name="connsiteY245" fmla="*/ 2538 h 10000"/>
                <a:gd name="connsiteX246" fmla="*/ 7375 w 10000"/>
                <a:gd name="connsiteY246" fmla="*/ 2475 h 10000"/>
                <a:gd name="connsiteX247" fmla="*/ 7297 w 10000"/>
                <a:gd name="connsiteY247" fmla="*/ 2399 h 10000"/>
                <a:gd name="connsiteX248" fmla="*/ 7235 w 10000"/>
                <a:gd name="connsiteY248" fmla="*/ 2323 h 10000"/>
                <a:gd name="connsiteX249" fmla="*/ 7174 w 10000"/>
                <a:gd name="connsiteY249" fmla="*/ 2235 h 10000"/>
                <a:gd name="connsiteX250" fmla="*/ 7113 w 10000"/>
                <a:gd name="connsiteY250" fmla="*/ 2134 h 10000"/>
                <a:gd name="connsiteX251" fmla="*/ 7008 w 10000"/>
                <a:gd name="connsiteY251" fmla="*/ 1944 h 10000"/>
                <a:gd name="connsiteX252" fmla="*/ 6929 w 10000"/>
                <a:gd name="connsiteY252" fmla="*/ 1730 h 10000"/>
                <a:gd name="connsiteX253" fmla="*/ 6850 w 10000"/>
                <a:gd name="connsiteY253" fmla="*/ 1515 h 10000"/>
                <a:gd name="connsiteX254" fmla="*/ 6850 w 10000"/>
                <a:gd name="connsiteY254" fmla="*/ 1515 h 10000"/>
                <a:gd name="connsiteX255" fmla="*/ 6842 w 10000"/>
                <a:gd name="connsiteY255" fmla="*/ 1490 h 10000"/>
                <a:gd name="connsiteX256" fmla="*/ 6842 w 10000"/>
                <a:gd name="connsiteY256" fmla="*/ 1490 h 10000"/>
                <a:gd name="connsiteX257" fmla="*/ 6842 w 10000"/>
                <a:gd name="connsiteY257" fmla="*/ 1477 h 10000"/>
                <a:gd name="connsiteX258" fmla="*/ 6842 w 10000"/>
                <a:gd name="connsiteY258" fmla="*/ 1477 h 10000"/>
                <a:gd name="connsiteX259" fmla="*/ 6842 w 10000"/>
                <a:gd name="connsiteY259" fmla="*/ 1477 h 10000"/>
                <a:gd name="connsiteX260" fmla="*/ 6798 w 10000"/>
                <a:gd name="connsiteY260" fmla="*/ 1338 h 10000"/>
                <a:gd name="connsiteX261" fmla="*/ 6780 w 10000"/>
                <a:gd name="connsiteY261" fmla="*/ 1162 h 10000"/>
                <a:gd name="connsiteX262" fmla="*/ 6754 w 10000"/>
                <a:gd name="connsiteY262" fmla="*/ 947 h 10000"/>
                <a:gd name="connsiteX263" fmla="*/ 6754 w 10000"/>
                <a:gd name="connsiteY263" fmla="*/ 720 h 10000"/>
                <a:gd name="connsiteX264" fmla="*/ 6754 w 10000"/>
                <a:gd name="connsiteY264" fmla="*/ 720 h 10000"/>
                <a:gd name="connsiteX265" fmla="*/ 6763 w 10000"/>
                <a:gd name="connsiteY265" fmla="*/ 366 h 10000"/>
                <a:gd name="connsiteX266" fmla="*/ 6789 w 10000"/>
                <a:gd name="connsiteY266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156 w 10000"/>
                <a:gd name="connsiteY84" fmla="*/ 7551 h 10000"/>
                <a:gd name="connsiteX85" fmla="*/ 4156 w 10000"/>
                <a:gd name="connsiteY85" fmla="*/ 7563 h 10000"/>
                <a:gd name="connsiteX86" fmla="*/ 4156 w 10000"/>
                <a:gd name="connsiteY86" fmla="*/ 7563 h 10000"/>
                <a:gd name="connsiteX87" fmla="*/ 4068 w 10000"/>
                <a:gd name="connsiteY87" fmla="*/ 8005 h 10000"/>
                <a:gd name="connsiteX88" fmla="*/ 4051 w 10000"/>
                <a:gd name="connsiteY88" fmla="*/ 8207 h 10000"/>
                <a:gd name="connsiteX89" fmla="*/ 4024 w 10000"/>
                <a:gd name="connsiteY89" fmla="*/ 8422 h 10000"/>
                <a:gd name="connsiteX90" fmla="*/ 4016 w 10000"/>
                <a:gd name="connsiteY90" fmla="*/ 8611 h 10000"/>
                <a:gd name="connsiteX91" fmla="*/ 4016 w 10000"/>
                <a:gd name="connsiteY91" fmla="*/ 8813 h 10000"/>
                <a:gd name="connsiteX92" fmla="*/ 4024 w 10000"/>
                <a:gd name="connsiteY92" fmla="*/ 9003 h 10000"/>
                <a:gd name="connsiteX93" fmla="*/ 4051 w 10000"/>
                <a:gd name="connsiteY93" fmla="*/ 9179 h 10000"/>
                <a:gd name="connsiteX94" fmla="*/ 4086 w 10000"/>
                <a:gd name="connsiteY94" fmla="*/ 9356 h 10000"/>
                <a:gd name="connsiteX95" fmla="*/ 4121 w 10000"/>
                <a:gd name="connsiteY95" fmla="*/ 9508 h 10000"/>
                <a:gd name="connsiteX96" fmla="*/ 4191 w 10000"/>
                <a:gd name="connsiteY96" fmla="*/ 9646 h 10000"/>
                <a:gd name="connsiteX97" fmla="*/ 4269 w 10000"/>
                <a:gd name="connsiteY97" fmla="*/ 9760 h 10000"/>
                <a:gd name="connsiteX98" fmla="*/ 4366 w 10000"/>
                <a:gd name="connsiteY98" fmla="*/ 9861 h 10000"/>
                <a:gd name="connsiteX99" fmla="*/ 4471 w 10000"/>
                <a:gd name="connsiteY99" fmla="*/ 9937 h 10000"/>
                <a:gd name="connsiteX100" fmla="*/ 4611 w 10000"/>
                <a:gd name="connsiteY100" fmla="*/ 9975 h 10000"/>
                <a:gd name="connsiteX101" fmla="*/ 4759 w 10000"/>
                <a:gd name="connsiteY101" fmla="*/ 10000 h 10000"/>
                <a:gd name="connsiteX102" fmla="*/ 4759 w 10000"/>
                <a:gd name="connsiteY102" fmla="*/ 10000 h 10000"/>
                <a:gd name="connsiteX103" fmla="*/ 4759 w 10000"/>
                <a:gd name="connsiteY103" fmla="*/ 10000 h 10000"/>
                <a:gd name="connsiteX104" fmla="*/ 4759 w 10000"/>
                <a:gd name="connsiteY104" fmla="*/ 10000 h 10000"/>
                <a:gd name="connsiteX105" fmla="*/ 4759 w 10000"/>
                <a:gd name="connsiteY105" fmla="*/ 10000 h 10000"/>
                <a:gd name="connsiteX106" fmla="*/ 4821 w 10000"/>
                <a:gd name="connsiteY106" fmla="*/ 10000 h 10000"/>
                <a:gd name="connsiteX107" fmla="*/ 4821 w 10000"/>
                <a:gd name="connsiteY107" fmla="*/ 10000 h 10000"/>
                <a:gd name="connsiteX108" fmla="*/ 5136 w 10000"/>
                <a:gd name="connsiteY108" fmla="*/ 9962 h 10000"/>
                <a:gd name="connsiteX109" fmla="*/ 5468 w 10000"/>
                <a:gd name="connsiteY109" fmla="*/ 9924 h 10000"/>
                <a:gd name="connsiteX110" fmla="*/ 6203 w 10000"/>
                <a:gd name="connsiteY110" fmla="*/ 9798 h 10000"/>
                <a:gd name="connsiteX111" fmla="*/ 6982 w 10000"/>
                <a:gd name="connsiteY111" fmla="*/ 9672 h 10000"/>
                <a:gd name="connsiteX112" fmla="*/ 7358 w 10000"/>
                <a:gd name="connsiteY112" fmla="*/ 9621 h 10000"/>
                <a:gd name="connsiteX113" fmla="*/ 7734 w 10000"/>
                <a:gd name="connsiteY113" fmla="*/ 9583 h 10000"/>
                <a:gd name="connsiteX114" fmla="*/ 7734 w 10000"/>
                <a:gd name="connsiteY114" fmla="*/ 9583 h 10000"/>
                <a:gd name="connsiteX115" fmla="*/ 7725 w 10000"/>
                <a:gd name="connsiteY115" fmla="*/ 9508 h 10000"/>
                <a:gd name="connsiteX116" fmla="*/ 7725 w 10000"/>
                <a:gd name="connsiteY116" fmla="*/ 9508 h 10000"/>
                <a:gd name="connsiteX117" fmla="*/ 7725 w 10000"/>
                <a:gd name="connsiteY117" fmla="*/ 9508 h 10000"/>
                <a:gd name="connsiteX118" fmla="*/ 7725 w 10000"/>
                <a:gd name="connsiteY118" fmla="*/ 9508 h 10000"/>
                <a:gd name="connsiteX119" fmla="*/ 7725 w 10000"/>
                <a:gd name="connsiteY119" fmla="*/ 9508 h 10000"/>
                <a:gd name="connsiteX120" fmla="*/ 7699 w 10000"/>
                <a:gd name="connsiteY120" fmla="*/ 9407 h 10000"/>
                <a:gd name="connsiteX121" fmla="*/ 7699 w 10000"/>
                <a:gd name="connsiteY121" fmla="*/ 9407 h 10000"/>
                <a:gd name="connsiteX122" fmla="*/ 7699 w 10000"/>
                <a:gd name="connsiteY122" fmla="*/ 9381 h 10000"/>
                <a:gd name="connsiteX123" fmla="*/ 7699 w 10000"/>
                <a:gd name="connsiteY123" fmla="*/ 9381 h 10000"/>
                <a:gd name="connsiteX124" fmla="*/ 7577 w 10000"/>
                <a:gd name="connsiteY124" fmla="*/ 8649 h 10000"/>
                <a:gd name="connsiteX125" fmla="*/ 7463 w 10000"/>
                <a:gd name="connsiteY125" fmla="*/ 7967 h 10000"/>
                <a:gd name="connsiteX126" fmla="*/ 7393 w 10000"/>
                <a:gd name="connsiteY126" fmla="*/ 7361 h 10000"/>
                <a:gd name="connsiteX127" fmla="*/ 7332 w 10000"/>
                <a:gd name="connsiteY127" fmla="*/ 6806 h 10000"/>
                <a:gd name="connsiteX128" fmla="*/ 7288 w 10000"/>
                <a:gd name="connsiteY128" fmla="*/ 6313 h 10000"/>
                <a:gd name="connsiteX129" fmla="*/ 7262 w 10000"/>
                <a:gd name="connsiteY129" fmla="*/ 5871 h 10000"/>
                <a:gd name="connsiteX130" fmla="*/ 7253 w 10000"/>
                <a:gd name="connsiteY130" fmla="*/ 5480 h 10000"/>
                <a:gd name="connsiteX131" fmla="*/ 7279 w 10000"/>
                <a:gd name="connsiteY131" fmla="*/ 5139 h 10000"/>
                <a:gd name="connsiteX132" fmla="*/ 7297 w 10000"/>
                <a:gd name="connsiteY132" fmla="*/ 4836 h 10000"/>
                <a:gd name="connsiteX133" fmla="*/ 7340 w 10000"/>
                <a:gd name="connsiteY133" fmla="*/ 4583 h 10000"/>
                <a:gd name="connsiteX134" fmla="*/ 7402 w 10000"/>
                <a:gd name="connsiteY134" fmla="*/ 4394 h 10000"/>
                <a:gd name="connsiteX135" fmla="*/ 7437 w 10000"/>
                <a:gd name="connsiteY135" fmla="*/ 4293 h 10000"/>
                <a:gd name="connsiteX136" fmla="*/ 7463 w 10000"/>
                <a:gd name="connsiteY136" fmla="*/ 4217 h 10000"/>
                <a:gd name="connsiteX137" fmla="*/ 7507 w 10000"/>
                <a:gd name="connsiteY137" fmla="*/ 4154 h 10000"/>
                <a:gd name="connsiteX138" fmla="*/ 7550 w 10000"/>
                <a:gd name="connsiteY138" fmla="*/ 4104 h 10000"/>
                <a:gd name="connsiteX139" fmla="*/ 7594 w 10000"/>
                <a:gd name="connsiteY139" fmla="*/ 4053 h 10000"/>
                <a:gd name="connsiteX140" fmla="*/ 7647 w 10000"/>
                <a:gd name="connsiteY140" fmla="*/ 4003 h 10000"/>
                <a:gd name="connsiteX141" fmla="*/ 7699 w 10000"/>
                <a:gd name="connsiteY141" fmla="*/ 3990 h 10000"/>
                <a:gd name="connsiteX142" fmla="*/ 7752 w 10000"/>
                <a:gd name="connsiteY142" fmla="*/ 3965 h 10000"/>
                <a:gd name="connsiteX143" fmla="*/ 7857 w 10000"/>
                <a:gd name="connsiteY143" fmla="*/ 3939 h 10000"/>
                <a:gd name="connsiteX144" fmla="*/ 7857 w 10000"/>
                <a:gd name="connsiteY144" fmla="*/ 3939 h 10000"/>
                <a:gd name="connsiteX145" fmla="*/ 7857 w 10000"/>
                <a:gd name="connsiteY145" fmla="*/ 3939 h 10000"/>
                <a:gd name="connsiteX146" fmla="*/ 7857 w 10000"/>
                <a:gd name="connsiteY146" fmla="*/ 3939 h 10000"/>
                <a:gd name="connsiteX147" fmla="*/ 7857 w 10000"/>
                <a:gd name="connsiteY147" fmla="*/ 3939 h 10000"/>
                <a:gd name="connsiteX148" fmla="*/ 7857 w 10000"/>
                <a:gd name="connsiteY148" fmla="*/ 3939 h 10000"/>
                <a:gd name="connsiteX149" fmla="*/ 7857 w 10000"/>
                <a:gd name="connsiteY149" fmla="*/ 3939 h 10000"/>
                <a:gd name="connsiteX150" fmla="*/ 7857 w 10000"/>
                <a:gd name="connsiteY150" fmla="*/ 3939 h 10000"/>
                <a:gd name="connsiteX151" fmla="*/ 7927 w 10000"/>
                <a:gd name="connsiteY151" fmla="*/ 3939 h 10000"/>
                <a:gd name="connsiteX152" fmla="*/ 7997 w 10000"/>
                <a:gd name="connsiteY152" fmla="*/ 3965 h 10000"/>
                <a:gd name="connsiteX153" fmla="*/ 8136 w 10000"/>
                <a:gd name="connsiteY153" fmla="*/ 4028 h 10000"/>
                <a:gd name="connsiteX154" fmla="*/ 8294 w 10000"/>
                <a:gd name="connsiteY154" fmla="*/ 4116 h 10000"/>
                <a:gd name="connsiteX155" fmla="*/ 8443 w 10000"/>
                <a:gd name="connsiteY155" fmla="*/ 4242 h 10000"/>
                <a:gd name="connsiteX156" fmla="*/ 8443 w 10000"/>
                <a:gd name="connsiteY156" fmla="*/ 4242 h 10000"/>
                <a:gd name="connsiteX157" fmla="*/ 8451 w 10000"/>
                <a:gd name="connsiteY157" fmla="*/ 4242 h 10000"/>
                <a:gd name="connsiteX158" fmla="*/ 8451 w 10000"/>
                <a:gd name="connsiteY158" fmla="*/ 4242 h 10000"/>
                <a:gd name="connsiteX159" fmla="*/ 8836 w 10000"/>
                <a:gd name="connsiteY159" fmla="*/ 4545 h 10000"/>
                <a:gd name="connsiteX160" fmla="*/ 8976 w 10000"/>
                <a:gd name="connsiteY160" fmla="*/ 4646 h 10000"/>
                <a:gd name="connsiteX161" fmla="*/ 9099 w 10000"/>
                <a:gd name="connsiteY161" fmla="*/ 4722 h 10000"/>
                <a:gd name="connsiteX162" fmla="*/ 9204 w 10000"/>
                <a:gd name="connsiteY162" fmla="*/ 4785 h 10000"/>
                <a:gd name="connsiteX163" fmla="*/ 9300 w 10000"/>
                <a:gd name="connsiteY163" fmla="*/ 4823 h 10000"/>
                <a:gd name="connsiteX164" fmla="*/ 9388 w 10000"/>
                <a:gd name="connsiteY164" fmla="*/ 4848 h 10000"/>
                <a:gd name="connsiteX165" fmla="*/ 9466 w 10000"/>
                <a:gd name="connsiteY165" fmla="*/ 4848 h 10000"/>
                <a:gd name="connsiteX166" fmla="*/ 9466 w 10000"/>
                <a:gd name="connsiteY166" fmla="*/ 4848 h 10000"/>
                <a:gd name="connsiteX167" fmla="*/ 9484 w 10000"/>
                <a:gd name="connsiteY167" fmla="*/ 4848 h 10000"/>
                <a:gd name="connsiteX168" fmla="*/ 9484 w 10000"/>
                <a:gd name="connsiteY168" fmla="*/ 4848 h 10000"/>
                <a:gd name="connsiteX169" fmla="*/ 9484 w 10000"/>
                <a:gd name="connsiteY169" fmla="*/ 4848 h 10000"/>
                <a:gd name="connsiteX170" fmla="*/ 9484 w 10000"/>
                <a:gd name="connsiteY170" fmla="*/ 4848 h 10000"/>
                <a:gd name="connsiteX171" fmla="*/ 9580 w 10000"/>
                <a:gd name="connsiteY171" fmla="*/ 4836 h 10000"/>
                <a:gd name="connsiteX172" fmla="*/ 9668 w 10000"/>
                <a:gd name="connsiteY172" fmla="*/ 4798 h 10000"/>
                <a:gd name="connsiteX173" fmla="*/ 9738 w 10000"/>
                <a:gd name="connsiteY173" fmla="*/ 4747 h 10000"/>
                <a:gd name="connsiteX174" fmla="*/ 9799 w 10000"/>
                <a:gd name="connsiteY174" fmla="*/ 4659 h 10000"/>
                <a:gd name="connsiteX175" fmla="*/ 9799 w 10000"/>
                <a:gd name="connsiteY175" fmla="*/ 4659 h 10000"/>
                <a:gd name="connsiteX176" fmla="*/ 9799 w 10000"/>
                <a:gd name="connsiteY176" fmla="*/ 4659 h 10000"/>
                <a:gd name="connsiteX177" fmla="*/ 9799 w 10000"/>
                <a:gd name="connsiteY177" fmla="*/ 4659 h 10000"/>
                <a:gd name="connsiteX178" fmla="*/ 9799 w 10000"/>
                <a:gd name="connsiteY178" fmla="*/ 4659 h 10000"/>
                <a:gd name="connsiteX179" fmla="*/ 9799 w 10000"/>
                <a:gd name="connsiteY179" fmla="*/ 4659 h 10000"/>
                <a:gd name="connsiteX180" fmla="*/ 9816 w 10000"/>
                <a:gd name="connsiteY180" fmla="*/ 4659 h 10000"/>
                <a:gd name="connsiteX181" fmla="*/ 9816 w 10000"/>
                <a:gd name="connsiteY181" fmla="*/ 4659 h 10000"/>
                <a:gd name="connsiteX182" fmla="*/ 9816 w 10000"/>
                <a:gd name="connsiteY182" fmla="*/ 4659 h 10000"/>
                <a:gd name="connsiteX183" fmla="*/ 9816 w 10000"/>
                <a:gd name="connsiteY183" fmla="*/ 4659 h 10000"/>
                <a:gd name="connsiteX184" fmla="*/ 9816 w 10000"/>
                <a:gd name="connsiteY184" fmla="*/ 4646 h 10000"/>
                <a:gd name="connsiteX185" fmla="*/ 9816 w 10000"/>
                <a:gd name="connsiteY185" fmla="*/ 4646 h 10000"/>
                <a:gd name="connsiteX186" fmla="*/ 9816 w 10000"/>
                <a:gd name="connsiteY186" fmla="*/ 4646 h 10000"/>
                <a:gd name="connsiteX187" fmla="*/ 9816 w 10000"/>
                <a:gd name="connsiteY187" fmla="*/ 4646 h 10000"/>
                <a:gd name="connsiteX188" fmla="*/ 9816 w 10000"/>
                <a:gd name="connsiteY188" fmla="*/ 4646 h 10000"/>
                <a:gd name="connsiteX189" fmla="*/ 9816 w 10000"/>
                <a:gd name="connsiteY189" fmla="*/ 4646 h 10000"/>
                <a:gd name="connsiteX190" fmla="*/ 9816 w 10000"/>
                <a:gd name="connsiteY190" fmla="*/ 4646 h 10000"/>
                <a:gd name="connsiteX191" fmla="*/ 9816 w 10000"/>
                <a:gd name="connsiteY191" fmla="*/ 4646 h 10000"/>
                <a:gd name="connsiteX192" fmla="*/ 9816 w 10000"/>
                <a:gd name="connsiteY192" fmla="*/ 4646 h 10000"/>
                <a:gd name="connsiteX193" fmla="*/ 9816 w 10000"/>
                <a:gd name="connsiteY193" fmla="*/ 4646 h 10000"/>
                <a:gd name="connsiteX194" fmla="*/ 9843 w 10000"/>
                <a:gd name="connsiteY194" fmla="*/ 4583 h 10000"/>
                <a:gd name="connsiteX195" fmla="*/ 9886 w 10000"/>
                <a:gd name="connsiteY195" fmla="*/ 4495 h 10000"/>
                <a:gd name="connsiteX196" fmla="*/ 9921 w 10000"/>
                <a:gd name="connsiteY196" fmla="*/ 4369 h 10000"/>
                <a:gd name="connsiteX197" fmla="*/ 9948 w 10000"/>
                <a:gd name="connsiteY197" fmla="*/ 4217 h 10000"/>
                <a:gd name="connsiteX198" fmla="*/ 9983 w 10000"/>
                <a:gd name="connsiteY198" fmla="*/ 4040 h 10000"/>
                <a:gd name="connsiteX199" fmla="*/ 10000 w 10000"/>
                <a:gd name="connsiteY199" fmla="*/ 3851 h 10000"/>
                <a:gd name="connsiteX200" fmla="*/ 10000 w 10000"/>
                <a:gd name="connsiteY200" fmla="*/ 3649 h 10000"/>
                <a:gd name="connsiteX201" fmla="*/ 10000 w 10000"/>
                <a:gd name="connsiteY201" fmla="*/ 3460 h 10000"/>
                <a:gd name="connsiteX202" fmla="*/ 9983 w 10000"/>
                <a:gd name="connsiteY202" fmla="*/ 3258 h 10000"/>
                <a:gd name="connsiteX203" fmla="*/ 9939 w 10000"/>
                <a:gd name="connsiteY203" fmla="*/ 3068 h 10000"/>
                <a:gd name="connsiteX204" fmla="*/ 9886 w 10000"/>
                <a:gd name="connsiteY204" fmla="*/ 2904 h 10000"/>
                <a:gd name="connsiteX205" fmla="*/ 9843 w 10000"/>
                <a:gd name="connsiteY205" fmla="*/ 2816 h 10000"/>
                <a:gd name="connsiteX206" fmla="*/ 9799 w 10000"/>
                <a:gd name="connsiteY206" fmla="*/ 2753 h 10000"/>
                <a:gd name="connsiteX207" fmla="*/ 9755 w 10000"/>
                <a:gd name="connsiteY207" fmla="*/ 2677 h 10000"/>
                <a:gd name="connsiteX208" fmla="*/ 9694 w 10000"/>
                <a:gd name="connsiteY208" fmla="*/ 2614 h 10000"/>
                <a:gd name="connsiteX209" fmla="*/ 9633 w 10000"/>
                <a:gd name="connsiteY209" fmla="*/ 2551 h 10000"/>
                <a:gd name="connsiteX210" fmla="*/ 9571 w 10000"/>
                <a:gd name="connsiteY210" fmla="*/ 2500 h 10000"/>
                <a:gd name="connsiteX211" fmla="*/ 9484 w 10000"/>
                <a:gd name="connsiteY211" fmla="*/ 2475 h 10000"/>
                <a:gd name="connsiteX212" fmla="*/ 9396 w 10000"/>
                <a:gd name="connsiteY212" fmla="*/ 2449 h 10000"/>
                <a:gd name="connsiteX213" fmla="*/ 9300 w 10000"/>
                <a:gd name="connsiteY213" fmla="*/ 2424 h 10000"/>
                <a:gd name="connsiteX214" fmla="*/ 9195 w 10000"/>
                <a:gd name="connsiteY214" fmla="*/ 2424 h 10000"/>
                <a:gd name="connsiteX215" fmla="*/ 9195 w 10000"/>
                <a:gd name="connsiteY215" fmla="*/ 2424 h 10000"/>
                <a:gd name="connsiteX216" fmla="*/ 9195 w 10000"/>
                <a:gd name="connsiteY216" fmla="*/ 2424 h 10000"/>
                <a:gd name="connsiteX217" fmla="*/ 9195 w 10000"/>
                <a:gd name="connsiteY217" fmla="*/ 2424 h 10000"/>
                <a:gd name="connsiteX218" fmla="*/ 9195 w 10000"/>
                <a:gd name="connsiteY218" fmla="*/ 2424 h 10000"/>
                <a:gd name="connsiteX219" fmla="*/ 9195 w 10000"/>
                <a:gd name="connsiteY219" fmla="*/ 2424 h 10000"/>
                <a:gd name="connsiteX220" fmla="*/ 9081 w 10000"/>
                <a:gd name="connsiteY220" fmla="*/ 2424 h 10000"/>
                <a:gd name="connsiteX221" fmla="*/ 8941 w 10000"/>
                <a:gd name="connsiteY221" fmla="*/ 2462 h 10000"/>
                <a:gd name="connsiteX222" fmla="*/ 8801 w 10000"/>
                <a:gd name="connsiteY222" fmla="*/ 2487 h 10000"/>
                <a:gd name="connsiteX223" fmla="*/ 8644 w 10000"/>
                <a:gd name="connsiteY223" fmla="*/ 2551 h 10000"/>
                <a:gd name="connsiteX224" fmla="*/ 8644 w 10000"/>
                <a:gd name="connsiteY224" fmla="*/ 2551 h 10000"/>
                <a:gd name="connsiteX225" fmla="*/ 8635 w 10000"/>
                <a:gd name="connsiteY225" fmla="*/ 2551 h 10000"/>
                <a:gd name="connsiteX226" fmla="*/ 8635 w 10000"/>
                <a:gd name="connsiteY226" fmla="*/ 2551 h 10000"/>
                <a:gd name="connsiteX227" fmla="*/ 8626 w 10000"/>
                <a:gd name="connsiteY227" fmla="*/ 2551 h 10000"/>
                <a:gd name="connsiteX228" fmla="*/ 8626 w 10000"/>
                <a:gd name="connsiteY228" fmla="*/ 2551 h 10000"/>
                <a:gd name="connsiteX229" fmla="*/ 8443 w 10000"/>
                <a:gd name="connsiteY229" fmla="*/ 2614 h 10000"/>
                <a:gd name="connsiteX230" fmla="*/ 8276 w 10000"/>
                <a:gd name="connsiteY230" fmla="*/ 2664 h 10000"/>
                <a:gd name="connsiteX231" fmla="*/ 8110 w 10000"/>
                <a:gd name="connsiteY231" fmla="*/ 2689 h 10000"/>
                <a:gd name="connsiteX232" fmla="*/ 7979 w 10000"/>
                <a:gd name="connsiteY232" fmla="*/ 2689 h 10000"/>
                <a:gd name="connsiteX233" fmla="*/ 7979 w 10000"/>
                <a:gd name="connsiteY233" fmla="*/ 2689 h 10000"/>
                <a:gd name="connsiteX234" fmla="*/ 7979 w 10000"/>
                <a:gd name="connsiteY234" fmla="*/ 2689 h 10000"/>
                <a:gd name="connsiteX235" fmla="*/ 7979 w 10000"/>
                <a:gd name="connsiteY235" fmla="*/ 2689 h 10000"/>
                <a:gd name="connsiteX236" fmla="*/ 7979 w 10000"/>
                <a:gd name="connsiteY236" fmla="*/ 2689 h 10000"/>
                <a:gd name="connsiteX237" fmla="*/ 7979 w 10000"/>
                <a:gd name="connsiteY237" fmla="*/ 2689 h 10000"/>
                <a:gd name="connsiteX238" fmla="*/ 7979 w 10000"/>
                <a:gd name="connsiteY238" fmla="*/ 2689 h 10000"/>
                <a:gd name="connsiteX239" fmla="*/ 7979 w 10000"/>
                <a:gd name="connsiteY239" fmla="*/ 2689 h 10000"/>
                <a:gd name="connsiteX240" fmla="*/ 7848 w 10000"/>
                <a:gd name="connsiteY240" fmla="*/ 2689 h 10000"/>
                <a:gd name="connsiteX241" fmla="*/ 7743 w 10000"/>
                <a:gd name="connsiteY241" fmla="*/ 2677 h 10000"/>
                <a:gd name="connsiteX242" fmla="*/ 7638 w 10000"/>
                <a:gd name="connsiteY242" fmla="*/ 2626 h 10000"/>
                <a:gd name="connsiteX243" fmla="*/ 7542 w 10000"/>
                <a:gd name="connsiteY243" fmla="*/ 2601 h 10000"/>
                <a:gd name="connsiteX244" fmla="*/ 7454 w 10000"/>
                <a:gd name="connsiteY244" fmla="*/ 2538 h 10000"/>
                <a:gd name="connsiteX245" fmla="*/ 7375 w 10000"/>
                <a:gd name="connsiteY245" fmla="*/ 2475 h 10000"/>
                <a:gd name="connsiteX246" fmla="*/ 7297 w 10000"/>
                <a:gd name="connsiteY246" fmla="*/ 2399 h 10000"/>
                <a:gd name="connsiteX247" fmla="*/ 7235 w 10000"/>
                <a:gd name="connsiteY247" fmla="*/ 2323 h 10000"/>
                <a:gd name="connsiteX248" fmla="*/ 7174 w 10000"/>
                <a:gd name="connsiteY248" fmla="*/ 2235 h 10000"/>
                <a:gd name="connsiteX249" fmla="*/ 7113 w 10000"/>
                <a:gd name="connsiteY249" fmla="*/ 2134 h 10000"/>
                <a:gd name="connsiteX250" fmla="*/ 7008 w 10000"/>
                <a:gd name="connsiteY250" fmla="*/ 1944 h 10000"/>
                <a:gd name="connsiteX251" fmla="*/ 6929 w 10000"/>
                <a:gd name="connsiteY251" fmla="*/ 1730 h 10000"/>
                <a:gd name="connsiteX252" fmla="*/ 6850 w 10000"/>
                <a:gd name="connsiteY252" fmla="*/ 1515 h 10000"/>
                <a:gd name="connsiteX253" fmla="*/ 6850 w 10000"/>
                <a:gd name="connsiteY253" fmla="*/ 1515 h 10000"/>
                <a:gd name="connsiteX254" fmla="*/ 6842 w 10000"/>
                <a:gd name="connsiteY254" fmla="*/ 1490 h 10000"/>
                <a:gd name="connsiteX255" fmla="*/ 6842 w 10000"/>
                <a:gd name="connsiteY255" fmla="*/ 1490 h 10000"/>
                <a:gd name="connsiteX256" fmla="*/ 6842 w 10000"/>
                <a:gd name="connsiteY256" fmla="*/ 1477 h 10000"/>
                <a:gd name="connsiteX257" fmla="*/ 6842 w 10000"/>
                <a:gd name="connsiteY257" fmla="*/ 1477 h 10000"/>
                <a:gd name="connsiteX258" fmla="*/ 6842 w 10000"/>
                <a:gd name="connsiteY258" fmla="*/ 1477 h 10000"/>
                <a:gd name="connsiteX259" fmla="*/ 6798 w 10000"/>
                <a:gd name="connsiteY259" fmla="*/ 1338 h 10000"/>
                <a:gd name="connsiteX260" fmla="*/ 6780 w 10000"/>
                <a:gd name="connsiteY260" fmla="*/ 1162 h 10000"/>
                <a:gd name="connsiteX261" fmla="*/ 6754 w 10000"/>
                <a:gd name="connsiteY261" fmla="*/ 947 h 10000"/>
                <a:gd name="connsiteX262" fmla="*/ 6754 w 10000"/>
                <a:gd name="connsiteY262" fmla="*/ 720 h 10000"/>
                <a:gd name="connsiteX263" fmla="*/ 6754 w 10000"/>
                <a:gd name="connsiteY263" fmla="*/ 720 h 10000"/>
                <a:gd name="connsiteX264" fmla="*/ 6763 w 10000"/>
                <a:gd name="connsiteY264" fmla="*/ 366 h 10000"/>
                <a:gd name="connsiteX265" fmla="*/ 6789 w 10000"/>
                <a:gd name="connsiteY265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156 w 10000"/>
                <a:gd name="connsiteY84" fmla="*/ 7551 h 10000"/>
                <a:gd name="connsiteX85" fmla="*/ 4156 w 10000"/>
                <a:gd name="connsiteY85" fmla="*/ 7563 h 10000"/>
                <a:gd name="connsiteX86" fmla="*/ 4873 w 10000"/>
                <a:gd name="connsiteY86" fmla="*/ 7762 h 10000"/>
                <a:gd name="connsiteX87" fmla="*/ 4068 w 10000"/>
                <a:gd name="connsiteY87" fmla="*/ 8005 h 10000"/>
                <a:gd name="connsiteX88" fmla="*/ 4051 w 10000"/>
                <a:gd name="connsiteY88" fmla="*/ 8207 h 10000"/>
                <a:gd name="connsiteX89" fmla="*/ 4024 w 10000"/>
                <a:gd name="connsiteY89" fmla="*/ 8422 h 10000"/>
                <a:gd name="connsiteX90" fmla="*/ 4016 w 10000"/>
                <a:gd name="connsiteY90" fmla="*/ 8611 h 10000"/>
                <a:gd name="connsiteX91" fmla="*/ 4016 w 10000"/>
                <a:gd name="connsiteY91" fmla="*/ 8813 h 10000"/>
                <a:gd name="connsiteX92" fmla="*/ 4024 w 10000"/>
                <a:gd name="connsiteY92" fmla="*/ 9003 h 10000"/>
                <a:gd name="connsiteX93" fmla="*/ 4051 w 10000"/>
                <a:gd name="connsiteY93" fmla="*/ 9179 h 10000"/>
                <a:gd name="connsiteX94" fmla="*/ 4086 w 10000"/>
                <a:gd name="connsiteY94" fmla="*/ 9356 h 10000"/>
                <a:gd name="connsiteX95" fmla="*/ 4121 w 10000"/>
                <a:gd name="connsiteY95" fmla="*/ 9508 h 10000"/>
                <a:gd name="connsiteX96" fmla="*/ 4191 w 10000"/>
                <a:gd name="connsiteY96" fmla="*/ 9646 h 10000"/>
                <a:gd name="connsiteX97" fmla="*/ 4269 w 10000"/>
                <a:gd name="connsiteY97" fmla="*/ 9760 h 10000"/>
                <a:gd name="connsiteX98" fmla="*/ 4366 w 10000"/>
                <a:gd name="connsiteY98" fmla="*/ 9861 h 10000"/>
                <a:gd name="connsiteX99" fmla="*/ 4471 w 10000"/>
                <a:gd name="connsiteY99" fmla="*/ 9937 h 10000"/>
                <a:gd name="connsiteX100" fmla="*/ 4611 w 10000"/>
                <a:gd name="connsiteY100" fmla="*/ 9975 h 10000"/>
                <a:gd name="connsiteX101" fmla="*/ 4759 w 10000"/>
                <a:gd name="connsiteY101" fmla="*/ 10000 h 10000"/>
                <a:gd name="connsiteX102" fmla="*/ 4759 w 10000"/>
                <a:gd name="connsiteY102" fmla="*/ 10000 h 10000"/>
                <a:gd name="connsiteX103" fmla="*/ 4759 w 10000"/>
                <a:gd name="connsiteY103" fmla="*/ 10000 h 10000"/>
                <a:gd name="connsiteX104" fmla="*/ 4759 w 10000"/>
                <a:gd name="connsiteY104" fmla="*/ 10000 h 10000"/>
                <a:gd name="connsiteX105" fmla="*/ 4759 w 10000"/>
                <a:gd name="connsiteY105" fmla="*/ 10000 h 10000"/>
                <a:gd name="connsiteX106" fmla="*/ 4821 w 10000"/>
                <a:gd name="connsiteY106" fmla="*/ 10000 h 10000"/>
                <a:gd name="connsiteX107" fmla="*/ 4821 w 10000"/>
                <a:gd name="connsiteY107" fmla="*/ 10000 h 10000"/>
                <a:gd name="connsiteX108" fmla="*/ 5136 w 10000"/>
                <a:gd name="connsiteY108" fmla="*/ 9962 h 10000"/>
                <a:gd name="connsiteX109" fmla="*/ 5468 w 10000"/>
                <a:gd name="connsiteY109" fmla="*/ 9924 h 10000"/>
                <a:gd name="connsiteX110" fmla="*/ 6203 w 10000"/>
                <a:gd name="connsiteY110" fmla="*/ 9798 h 10000"/>
                <a:gd name="connsiteX111" fmla="*/ 6982 w 10000"/>
                <a:gd name="connsiteY111" fmla="*/ 9672 h 10000"/>
                <a:gd name="connsiteX112" fmla="*/ 7358 w 10000"/>
                <a:gd name="connsiteY112" fmla="*/ 9621 h 10000"/>
                <a:gd name="connsiteX113" fmla="*/ 7734 w 10000"/>
                <a:gd name="connsiteY113" fmla="*/ 9583 h 10000"/>
                <a:gd name="connsiteX114" fmla="*/ 7734 w 10000"/>
                <a:gd name="connsiteY114" fmla="*/ 9583 h 10000"/>
                <a:gd name="connsiteX115" fmla="*/ 7725 w 10000"/>
                <a:gd name="connsiteY115" fmla="*/ 9508 h 10000"/>
                <a:gd name="connsiteX116" fmla="*/ 7725 w 10000"/>
                <a:gd name="connsiteY116" fmla="*/ 9508 h 10000"/>
                <a:gd name="connsiteX117" fmla="*/ 7725 w 10000"/>
                <a:gd name="connsiteY117" fmla="*/ 9508 h 10000"/>
                <a:gd name="connsiteX118" fmla="*/ 7725 w 10000"/>
                <a:gd name="connsiteY118" fmla="*/ 9508 h 10000"/>
                <a:gd name="connsiteX119" fmla="*/ 7725 w 10000"/>
                <a:gd name="connsiteY119" fmla="*/ 9508 h 10000"/>
                <a:gd name="connsiteX120" fmla="*/ 7699 w 10000"/>
                <a:gd name="connsiteY120" fmla="*/ 9407 h 10000"/>
                <a:gd name="connsiteX121" fmla="*/ 7699 w 10000"/>
                <a:gd name="connsiteY121" fmla="*/ 9407 h 10000"/>
                <a:gd name="connsiteX122" fmla="*/ 7699 w 10000"/>
                <a:gd name="connsiteY122" fmla="*/ 9381 h 10000"/>
                <a:gd name="connsiteX123" fmla="*/ 7699 w 10000"/>
                <a:gd name="connsiteY123" fmla="*/ 9381 h 10000"/>
                <a:gd name="connsiteX124" fmla="*/ 7577 w 10000"/>
                <a:gd name="connsiteY124" fmla="*/ 8649 h 10000"/>
                <a:gd name="connsiteX125" fmla="*/ 7463 w 10000"/>
                <a:gd name="connsiteY125" fmla="*/ 7967 h 10000"/>
                <a:gd name="connsiteX126" fmla="*/ 7393 w 10000"/>
                <a:gd name="connsiteY126" fmla="*/ 7361 h 10000"/>
                <a:gd name="connsiteX127" fmla="*/ 7332 w 10000"/>
                <a:gd name="connsiteY127" fmla="*/ 6806 h 10000"/>
                <a:gd name="connsiteX128" fmla="*/ 7288 w 10000"/>
                <a:gd name="connsiteY128" fmla="*/ 6313 h 10000"/>
                <a:gd name="connsiteX129" fmla="*/ 7262 w 10000"/>
                <a:gd name="connsiteY129" fmla="*/ 5871 h 10000"/>
                <a:gd name="connsiteX130" fmla="*/ 7253 w 10000"/>
                <a:gd name="connsiteY130" fmla="*/ 5480 h 10000"/>
                <a:gd name="connsiteX131" fmla="*/ 7279 w 10000"/>
                <a:gd name="connsiteY131" fmla="*/ 5139 h 10000"/>
                <a:gd name="connsiteX132" fmla="*/ 7297 w 10000"/>
                <a:gd name="connsiteY132" fmla="*/ 4836 h 10000"/>
                <a:gd name="connsiteX133" fmla="*/ 7340 w 10000"/>
                <a:gd name="connsiteY133" fmla="*/ 4583 h 10000"/>
                <a:gd name="connsiteX134" fmla="*/ 7402 w 10000"/>
                <a:gd name="connsiteY134" fmla="*/ 4394 h 10000"/>
                <a:gd name="connsiteX135" fmla="*/ 7437 w 10000"/>
                <a:gd name="connsiteY135" fmla="*/ 4293 h 10000"/>
                <a:gd name="connsiteX136" fmla="*/ 7463 w 10000"/>
                <a:gd name="connsiteY136" fmla="*/ 4217 h 10000"/>
                <a:gd name="connsiteX137" fmla="*/ 7507 w 10000"/>
                <a:gd name="connsiteY137" fmla="*/ 4154 h 10000"/>
                <a:gd name="connsiteX138" fmla="*/ 7550 w 10000"/>
                <a:gd name="connsiteY138" fmla="*/ 4104 h 10000"/>
                <a:gd name="connsiteX139" fmla="*/ 7594 w 10000"/>
                <a:gd name="connsiteY139" fmla="*/ 4053 h 10000"/>
                <a:gd name="connsiteX140" fmla="*/ 7647 w 10000"/>
                <a:gd name="connsiteY140" fmla="*/ 4003 h 10000"/>
                <a:gd name="connsiteX141" fmla="*/ 7699 w 10000"/>
                <a:gd name="connsiteY141" fmla="*/ 3990 h 10000"/>
                <a:gd name="connsiteX142" fmla="*/ 7752 w 10000"/>
                <a:gd name="connsiteY142" fmla="*/ 3965 h 10000"/>
                <a:gd name="connsiteX143" fmla="*/ 7857 w 10000"/>
                <a:gd name="connsiteY143" fmla="*/ 3939 h 10000"/>
                <a:gd name="connsiteX144" fmla="*/ 7857 w 10000"/>
                <a:gd name="connsiteY144" fmla="*/ 3939 h 10000"/>
                <a:gd name="connsiteX145" fmla="*/ 7857 w 10000"/>
                <a:gd name="connsiteY145" fmla="*/ 3939 h 10000"/>
                <a:gd name="connsiteX146" fmla="*/ 7857 w 10000"/>
                <a:gd name="connsiteY146" fmla="*/ 3939 h 10000"/>
                <a:gd name="connsiteX147" fmla="*/ 7857 w 10000"/>
                <a:gd name="connsiteY147" fmla="*/ 3939 h 10000"/>
                <a:gd name="connsiteX148" fmla="*/ 7857 w 10000"/>
                <a:gd name="connsiteY148" fmla="*/ 3939 h 10000"/>
                <a:gd name="connsiteX149" fmla="*/ 7857 w 10000"/>
                <a:gd name="connsiteY149" fmla="*/ 3939 h 10000"/>
                <a:gd name="connsiteX150" fmla="*/ 7857 w 10000"/>
                <a:gd name="connsiteY150" fmla="*/ 3939 h 10000"/>
                <a:gd name="connsiteX151" fmla="*/ 7927 w 10000"/>
                <a:gd name="connsiteY151" fmla="*/ 3939 h 10000"/>
                <a:gd name="connsiteX152" fmla="*/ 7997 w 10000"/>
                <a:gd name="connsiteY152" fmla="*/ 3965 h 10000"/>
                <a:gd name="connsiteX153" fmla="*/ 8136 w 10000"/>
                <a:gd name="connsiteY153" fmla="*/ 4028 h 10000"/>
                <a:gd name="connsiteX154" fmla="*/ 8294 w 10000"/>
                <a:gd name="connsiteY154" fmla="*/ 4116 h 10000"/>
                <a:gd name="connsiteX155" fmla="*/ 8443 w 10000"/>
                <a:gd name="connsiteY155" fmla="*/ 4242 h 10000"/>
                <a:gd name="connsiteX156" fmla="*/ 8443 w 10000"/>
                <a:gd name="connsiteY156" fmla="*/ 4242 h 10000"/>
                <a:gd name="connsiteX157" fmla="*/ 8451 w 10000"/>
                <a:gd name="connsiteY157" fmla="*/ 4242 h 10000"/>
                <a:gd name="connsiteX158" fmla="*/ 8451 w 10000"/>
                <a:gd name="connsiteY158" fmla="*/ 4242 h 10000"/>
                <a:gd name="connsiteX159" fmla="*/ 8836 w 10000"/>
                <a:gd name="connsiteY159" fmla="*/ 4545 h 10000"/>
                <a:gd name="connsiteX160" fmla="*/ 8976 w 10000"/>
                <a:gd name="connsiteY160" fmla="*/ 4646 h 10000"/>
                <a:gd name="connsiteX161" fmla="*/ 9099 w 10000"/>
                <a:gd name="connsiteY161" fmla="*/ 4722 h 10000"/>
                <a:gd name="connsiteX162" fmla="*/ 9204 w 10000"/>
                <a:gd name="connsiteY162" fmla="*/ 4785 h 10000"/>
                <a:gd name="connsiteX163" fmla="*/ 9300 w 10000"/>
                <a:gd name="connsiteY163" fmla="*/ 4823 h 10000"/>
                <a:gd name="connsiteX164" fmla="*/ 9388 w 10000"/>
                <a:gd name="connsiteY164" fmla="*/ 4848 h 10000"/>
                <a:gd name="connsiteX165" fmla="*/ 9466 w 10000"/>
                <a:gd name="connsiteY165" fmla="*/ 4848 h 10000"/>
                <a:gd name="connsiteX166" fmla="*/ 9466 w 10000"/>
                <a:gd name="connsiteY166" fmla="*/ 4848 h 10000"/>
                <a:gd name="connsiteX167" fmla="*/ 9484 w 10000"/>
                <a:gd name="connsiteY167" fmla="*/ 4848 h 10000"/>
                <a:gd name="connsiteX168" fmla="*/ 9484 w 10000"/>
                <a:gd name="connsiteY168" fmla="*/ 4848 h 10000"/>
                <a:gd name="connsiteX169" fmla="*/ 9484 w 10000"/>
                <a:gd name="connsiteY169" fmla="*/ 4848 h 10000"/>
                <a:gd name="connsiteX170" fmla="*/ 9484 w 10000"/>
                <a:gd name="connsiteY170" fmla="*/ 4848 h 10000"/>
                <a:gd name="connsiteX171" fmla="*/ 9580 w 10000"/>
                <a:gd name="connsiteY171" fmla="*/ 4836 h 10000"/>
                <a:gd name="connsiteX172" fmla="*/ 9668 w 10000"/>
                <a:gd name="connsiteY172" fmla="*/ 4798 h 10000"/>
                <a:gd name="connsiteX173" fmla="*/ 9738 w 10000"/>
                <a:gd name="connsiteY173" fmla="*/ 4747 h 10000"/>
                <a:gd name="connsiteX174" fmla="*/ 9799 w 10000"/>
                <a:gd name="connsiteY174" fmla="*/ 4659 h 10000"/>
                <a:gd name="connsiteX175" fmla="*/ 9799 w 10000"/>
                <a:gd name="connsiteY175" fmla="*/ 4659 h 10000"/>
                <a:gd name="connsiteX176" fmla="*/ 9799 w 10000"/>
                <a:gd name="connsiteY176" fmla="*/ 4659 h 10000"/>
                <a:gd name="connsiteX177" fmla="*/ 9799 w 10000"/>
                <a:gd name="connsiteY177" fmla="*/ 4659 h 10000"/>
                <a:gd name="connsiteX178" fmla="*/ 9799 w 10000"/>
                <a:gd name="connsiteY178" fmla="*/ 4659 h 10000"/>
                <a:gd name="connsiteX179" fmla="*/ 9799 w 10000"/>
                <a:gd name="connsiteY179" fmla="*/ 4659 h 10000"/>
                <a:gd name="connsiteX180" fmla="*/ 9816 w 10000"/>
                <a:gd name="connsiteY180" fmla="*/ 4659 h 10000"/>
                <a:gd name="connsiteX181" fmla="*/ 9816 w 10000"/>
                <a:gd name="connsiteY181" fmla="*/ 4659 h 10000"/>
                <a:gd name="connsiteX182" fmla="*/ 9816 w 10000"/>
                <a:gd name="connsiteY182" fmla="*/ 4659 h 10000"/>
                <a:gd name="connsiteX183" fmla="*/ 9816 w 10000"/>
                <a:gd name="connsiteY183" fmla="*/ 4659 h 10000"/>
                <a:gd name="connsiteX184" fmla="*/ 9816 w 10000"/>
                <a:gd name="connsiteY184" fmla="*/ 4646 h 10000"/>
                <a:gd name="connsiteX185" fmla="*/ 9816 w 10000"/>
                <a:gd name="connsiteY185" fmla="*/ 4646 h 10000"/>
                <a:gd name="connsiteX186" fmla="*/ 9816 w 10000"/>
                <a:gd name="connsiteY186" fmla="*/ 4646 h 10000"/>
                <a:gd name="connsiteX187" fmla="*/ 9816 w 10000"/>
                <a:gd name="connsiteY187" fmla="*/ 4646 h 10000"/>
                <a:gd name="connsiteX188" fmla="*/ 9816 w 10000"/>
                <a:gd name="connsiteY188" fmla="*/ 4646 h 10000"/>
                <a:gd name="connsiteX189" fmla="*/ 9816 w 10000"/>
                <a:gd name="connsiteY189" fmla="*/ 4646 h 10000"/>
                <a:gd name="connsiteX190" fmla="*/ 9816 w 10000"/>
                <a:gd name="connsiteY190" fmla="*/ 4646 h 10000"/>
                <a:gd name="connsiteX191" fmla="*/ 9816 w 10000"/>
                <a:gd name="connsiteY191" fmla="*/ 4646 h 10000"/>
                <a:gd name="connsiteX192" fmla="*/ 9816 w 10000"/>
                <a:gd name="connsiteY192" fmla="*/ 4646 h 10000"/>
                <a:gd name="connsiteX193" fmla="*/ 9816 w 10000"/>
                <a:gd name="connsiteY193" fmla="*/ 4646 h 10000"/>
                <a:gd name="connsiteX194" fmla="*/ 9843 w 10000"/>
                <a:gd name="connsiteY194" fmla="*/ 4583 h 10000"/>
                <a:gd name="connsiteX195" fmla="*/ 9886 w 10000"/>
                <a:gd name="connsiteY195" fmla="*/ 4495 h 10000"/>
                <a:gd name="connsiteX196" fmla="*/ 9921 w 10000"/>
                <a:gd name="connsiteY196" fmla="*/ 4369 h 10000"/>
                <a:gd name="connsiteX197" fmla="*/ 9948 w 10000"/>
                <a:gd name="connsiteY197" fmla="*/ 4217 h 10000"/>
                <a:gd name="connsiteX198" fmla="*/ 9983 w 10000"/>
                <a:gd name="connsiteY198" fmla="*/ 4040 h 10000"/>
                <a:gd name="connsiteX199" fmla="*/ 10000 w 10000"/>
                <a:gd name="connsiteY199" fmla="*/ 3851 h 10000"/>
                <a:gd name="connsiteX200" fmla="*/ 10000 w 10000"/>
                <a:gd name="connsiteY200" fmla="*/ 3649 h 10000"/>
                <a:gd name="connsiteX201" fmla="*/ 10000 w 10000"/>
                <a:gd name="connsiteY201" fmla="*/ 3460 h 10000"/>
                <a:gd name="connsiteX202" fmla="*/ 9983 w 10000"/>
                <a:gd name="connsiteY202" fmla="*/ 3258 h 10000"/>
                <a:gd name="connsiteX203" fmla="*/ 9939 w 10000"/>
                <a:gd name="connsiteY203" fmla="*/ 3068 h 10000"/>
                <a:gd name="connsiteX204" fmla="*/ 9886 w 10000"/>
                <a:gd name="connsiteY204" fmla="*/ 2904 h 10000"/>
                <a:gd name="connsiteX205" fmla="*/ 9843 w 10000"/>
                <a:gd name="connsiteY205" fmla="*/ 2816 h 10000"/>
                <a:gd name="connsiteX206" fmla="*/ 9799 w 10000"/>
                <a:gd name="connsiteY206" fmla="*/ 2753 h 10000"/>
                <a:gd name="connsiteX207" fmla="*/ 9755 w 10000"/>
                <a:gd name="connsiteY207" fmla="*/ 2677 h 10000"/>
                <a:gd name="connsiteX208" fmla="*/ 9694 w 10000"/>
                <a:gd name="connsiteY208" fmla="*/ 2614 h 10000"/>
                <a:gd name="connsiteX209" fmla="*/ 9633 w 10000"/>
                <a:gd name="connsiteY209" fmla="*/ 2551 h 10000"/>
                <a:gd name="connsiteX210" fmla="*/ 9571 w 10000"/>
                <a:gd name="connsiteY210" fmla="*/ 2500 h 10000"/>
                <a:gd name="connsiteX211" fmla="*/ 9484 w 10000"/>
                <a:gd name="connsiteY211" fmla="*/ 2475 h 10000"/>
                <a:gd name="connsiteX212" fmla="*/ 9396 w 10000"/>
                <a:gd name="connsiteY212" fmla="*/ 2449 h 10000"/>
                <a:gd name="connsiteX213" fmla="*/ 9300 w 10000"/>
                <a:gd name="connsiteY213" fmla="*/ 2424 h 10000"/>
                <a:gd name="connsiteX214" fmla="*/ 9195 w 10000"/>
                <a:gd name="connsiteY214" fmla="*/ 2424 h 10000"/>
                <a:gd name="connsiteX215" fmla="*/ 9195 w 10000"/>
                <a:gd name="connsiteY215" fmla="*/ 2424 h 10000"/>
                <a:gd name="connsiteX216" fmla="*/ 9195 w 10000"/>
                <a:gd name="connsiteY216" fmla="*/ 2424 h 10000"/>
                <a:gd name="connsiteX217" fmla="*/ 9195 w 10000"/>
                <a:gd name="connsiteY217" fmla="*/ 2424 h 10000"/>
                <a:gd name="connsiteX218" fmla="*/ 9195 w 10000"/>
                <a:gd name="connsiteY218" fmla="*/ 2424 h 10000"/>
                <a:gd name="connsiteX219" fmla="*/ 9195 w 10000"/>
                <a:gd name="connsiteY219" fmla="*/ 2424 h 10000"/>
                <a:gd name="connsiteX220" fmla="*/ 9081 w 10000"/>
                <a:gd name="connsiteY220" fmla="*/ 2424 h 10000"/>
                <a:gd name="connsiteX221" fmla="*/ 8941 w 10000"/>
                <a:gd name="connsiteY221" fmla="*/ 2462 h 10000"/>
                <a:gd name="connsiteX222" fmla="*/ 8801 w 10000"/>
                <a:gd name="connsiteY222" fmla="*/ 2487 h 10000"/>
                <a:gd name="connsiteX223" fmla="*/ 8644 w 10000"/>
                <a:gd name="connsiteY223" fmla="*/ 2551 h 10000"/>
                <a:gd name="connsiteX224" fmla="*/ 8644 w 10000"/>
                <a:gd name="connsiteY224" fmla="*/ 2551 h 10000"/>
                <a:gd name="connsiteX225" fmla="*/ 8635 w 10000"/>
                <a:gd name="connsiteY225" fmla="*/ 2551 h 10000"/>
                <a:gd name="connsiteX226" fmla="*/ 8635 w 10000"/>
                <a:gd name="connsiteY226" fmla="*/ 2551 h 10000"/>
                <a:gd name="connsiteX227" fmla="*/ 8626 w 10000"/>
                <a:gd name="connsiteY227" fmla="*/ 2551 h 10000"/>
                <a:gd name="connsiteX228" fmla="*/ 8626 w 10000"/>
                <a:gd name="connsiteY228" fmla="*/ 2551 h 10000"/>
                <a:gd name="connsiteX229" fmla="*/ 8443 w 10000"/>
                <a:gd name="connsiteY229" fmla="*/ 2614 h 10000"/>
                <a:gd name="connsiteX230" fmla="*/ 8276 w 10000"/>
                <a:gd name="connsiteY230" fmla="*/ 2664 h 10000"/>
                <a:gd name="connsiteX231" fmla="*/ 8110 w 10000"/>
                <a:gd name="connsiteY231" fmla="*/ 2689 h 10000"/>
                <a:gd name="connsiteX232" fmla="*/ 7979 w 10000"/>
                <a:gd name="connsiteY232" fmla="*/ 2689 h 10000"/>
                <a:gd name="connsiteX233" fmla="*/ 7979 w 10000"/>
                <a:gd name="connsiteY233" fmla="*/ 2689 h 10000"/>
                <a:gd name="connsiteX234" fmla="*/ 7979 w 10000"/>
                <a:gd name="connsiteY234" fmla="*/ 2689 h 10000"/>
                <a:gd name="connsiteX235" fmla="*/ 7979 w 10000"/>
                <a:gd name="connsiteY235" fmla="*/ 2689 h 10000"/>
                <a:gd name="connsiteX236" fmla="*/ 7979 w 10000"/>
                <a:gd name="connsiteY236" fmla="*/ 2689 h 10000"/>
                <a:gd name="connsiteX237" fmla="*/ 7979 w 10000"/>
                <a:gd name="connsiteY237" fmla="*/ 2689 h 10000"/>
                <a:gd name="connsiteX238" fmla="*/ 7979 w 10000"/>
                <a:gd name="connsiteY238" fmla="*/ 2689 h 10000"/>
                <a:gd name="connsiteX239" fmla="*/ 7979 w 10000"/>
                <a:gd name="connsiteY239" fmla="*/ 2689 h 10000"/>
                <a:gd name="connsiteX240" fmla="*/ 7848 w 10000"/>
                <a:gd name="connsiteY240" fmla="*/ 2689 h 10000"/>
                <a:gd name="connsiteX241" fmla="*/ 7743 w 10000"/>
                <a:gd name="connsiteY241" fmla="*/ 2677 h 10000"/>
                <a:gd name="connsiteX242" fmla="*/ 7638 w 10000"/>
                <a:gd name="connsiteY242" fmla="*/ 2626 h 10000"/>
                <a:gd name="connsiteX243" fmla="*/ 7542 w 10000"/>
                <a:gd name="connsiteY243" fmla="*/ 2601 h 10000"/>
                <a:gd name="connsiteX244" fmla="*/ 7454 w 10000"/>
                <a:gd name="connsiteY244" fmla="*/ 2538 h 10000"/>
                <a:gd name="connsiteX245" fmla="*/ 7375 w 10000"/>
                <a:gd name="connsiteY245" fmla="*/ 2475 h 10000"/>
                <a:gd name="connsiteX246" fmla="*/ 7297 w 10000"/>
                <a:gd name="connsiteY246" fmla="*/ 2399 h 10000"/>
                <a:gd name="connsiteX247" fmla="*/ 7235 w 10000"/>
                <a:gd name="connsiteY247" fmla="*/ 2323 h 10000"/>
                <a:gd name="connsiteX248" fmla="*/ 7174 w 10000"/>
                <a:gd name="connsiteY248" fmla="*/ 2235 h 10000"/>
                <a:gd name="connsiteX249" fmla="*/ 7113 w 10000"/>
                <a:gd name="connsiteY249" fmla="*/ 2134 h 10000"/>
                <a:gd name="connsiteX250" fmla="*/ 7008 w 10000"/>
                <a:gd name="connsiteY250" fmla="*/ 1944 h 10000"/>
                <a:gd name="connsiteX251" fmla="*/ 6929 w 10000"/>
                <a:gd name="connsiteY251" fmla="*/ 1730 h 10000"/>
                <a:gd name="connsiteX252" fmla="*/ 6850 w 10000"/>
                <a:gd name="connsiteY252" fmla="*/ 1515 h 10000"/>
                <a:gd name="connsiteX253" fmla="*/ 6850 w 10000"/>
                <a:gd name="connsiteY253" fmla="*/ 1515 h 10000"/>
                <a:gd name="connsiteX254" fmla="*/ 6842 w 10000"/>
                <a:gd name="connsiteY254" fmla="*/ 1490 h 10000"/>
                <a:gd name="connsiteX255" fmla="*/ 6842 w 10000"/>
                <a:gd name="connsiteY255" fmla="*/ 1490 h 10000"/>
                <a:gd name="connsiteX256" fmla="*/ 6842 w 10000"/>
                <a:gd name="connsiteY256" fmla="*/ 1477 h 10000"/>
                <a:gd name="connsiteX257" fmla="*/ 6842 w 10000"/>
                <a:gd name="connsiteY257" fmla="*/ 1477 h 10000"/>
                <a:gd name="connsiteX258" fmla="*/ 6842 w 10000"/>
                <a:gd name="connsiteY258" fmla="*/ 1477 h 10000"/>
                <a:gd name="connsiteX259" fmla="*/ 6798 w 10000"/>
                <a:gd name="connsiteY259" fmla="*/ 1338 h 10000"/>
                <a:gd name="connsiteX260" fmla="*/ 6780 w 10000"/>
                <a:gd name="connsiteY260" fmla="*/ 1162 h 10000"/>
                <a:gd name="connsiteX261" fmla="*/ 6754 w 10000"/>
                <a:gd name="connsiteY261" fmla="*/ 947 h 10000"/>
                <a:gd name="connsiteX262" fmla="*/ 6754 w 10000"/>
                <a:gd name="connsiteY262" fmla="*/ 720 h 10000"/>
                <a:gd name="connsiteX263" fmla="*/ 6754 w 10000"/>
                <a:gd name="connsiteY263" fmla="*/ 720 h 10000"/>
                <a:gd name="connsiteX264" fmla="*/ 6763 w 10000"/>
                <a:gd name="connsiteY264" fmla="*/ 366 h 10000"/>
                <a:gd name="connsiteX265" fmla="*/ 6789 w 10000"/>
                <a:gd name="connsiteY265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156 w 10000"/>
                <a:gd name="connsiteY84" fmla="*/ 7551 h 10000"/>
                <a:gd name="connsiteX85" fmla="*/ 4156 w 10000"/>
                <a:gd name="connsiteY85" fmla="*/ 7563 h 10000"/>
                <a:gd name="connsiteX86" fmla="*/ 4068 w 10000"/>
                <a:gd name="connsiteY86" fmla="*/ 8005 h 10000"/>
                <a:gd name="connsiteX87" fmla="*/ 4051 w 10000"/>
                <a:gd name="connsiteY87" fmla="*/ 8207 h 10000"/>
                <a:gd name="connsiteX88" fmla="*/ 4024 w 10000"/>
                <a:gd name="connsiteY88" fmla="*/ 8422 h 10000"/>
                <a:gd name="connsiteX89" fmla="*/ 4016 w 10000"/>
                <a:gd name="connsiteY89" fmla="*/ 8611 h 10000"/>
                <a:gd name="connsiteX90" fmla="*/ 4016 w 10000"/>
                <a:gd name="connsiteY90" fmla="*/ 8813 h 10000"/>
                <a:gd name="connsiteX91" fmla="*/ 4024 w 10000"/>
                <a:gd name="connsiteY91" fmla="*/ 9003 h 10000"/>
                <a:gd name="connsiteX92" fmla="*/ 4051 w 10000"/>
                <a:gd name="connsiteY92" fmla="*/ 9179 h 10000"/>
                <a:gd name="connsiteX93" fmla="*/ 4086 w 10000"/>
                <a:gd name="connsiteY93" fmla="*/ 9356 h 10000"/>
                <a:gd name="connsiteX94" fmla="*/ 4121 w 10000"/>
                <a:gd name="connsiteY94" fmla="*/ 9508 h 10000"/>
                <a:gd name="connsiteX95" fmla="*/ 4191 w 10000"/>
                <a:gd name="connsiteY95" fmla="*/ 9646 h 10000"/>
                <a:gd name="connsiteX96" fmla="*/ 4269 w 10000"/>
                <a:gd name="connsiteY96" fmla="*/ 9760 h 10000"/>
                <a:gd name="connsiteX97" fmla="*/ 4366 w 10000"/>
                <a:gd name="connsiteY97" fmla="*/ 9861 h 10000"/>
                <a:gd name="connsiteX98" fmla="*/ 4471 w 10000"/>
                <a:gd name="connsiteY98" fmla="*/ 9937 h 10000"/>
                <a:gd name="connsiteX99" fmla="*/ 4611 w 10000"/>
                <a:gd name="connsiteY99" fmla="*/ 9975 h 10000"/>
                <a:gd name="connsiteX100" fmla="*/ 4759 w 10000"/>
                <a:gd name="connsiteY100" fmla="*/ 10000 h 10000"/>
                <a:gd name="connsiteX101" fmla="*/ 4759 w 10000"/>
                <a:gd name="connsiteY101" fmla="*/ 10000 h 10000"/>
                <a:gd name="connsiteX102" fmla="*/ 4759 w 10000"/>
                <a:gd name="connsiteY102" fmla="*/ 10000 h 10000"/>
                <a:gd name="connsiteX103" fmla="*/ 4759 w 10000"/>
                <a:gd name="connsiteY103" fmla="*/ 10000 h 10000"/>
                <a:gd name="connsiteX104" fmla="*/ 4759 w 10000"/>
                <a:gd name="connsiteY104" fmla="*/ 10000 h 10000"/>
                <a:gd name="connsiteX105" fmla="*/ 4821 w 10000"/>
                <a:gd name="connsiteY105" fmla="*/ 10000 h 10000"/>
                <a:gd name="connsiteX106" fmla="*/ 4821 w 10000"/>
                <a:gd name="connsiteY106" fmla="*/ 10000 h 10000"/>
                <a:gd name="connsiteX107" fmla="*/ 5136 w 10000"/>
                <a:gd name="connsiteY107" fmla="*/ 9962 h 10000"/>
                <a:gd name="connsiteX108" fmla="*/ 5468 w 10000"/>
                <a:gd name="connsiteY108" fmla="*/ 9924 h 10000"/>
                <a:gd name="connsiteX109" fmla="*/ 6203 w 10000"/>
                <a:gd name="connsiteY109" fmla="*/ 9798 h 10000"/>
                <a:gd name="connsiteX110" fmla="*/ 6982 w 10000"/>
                <a:gd name="connsiteY110" fmla="*/ 9672 h 10000"/>
                <a:gd name="connsiteX111" fmla="*/ 7358 w 10000"/>
                <a:gd name="connsiteY111" fmla="*/ 9621 h 10000"/>
                <a:gd name="connsiteX112" fmla="*/ 7734 w 10000"/>
                <a:gd name="connsiteY112" fmla="*/ 9583 h 10000"/>
                <a:gd name="connsiteX113" fmla="*/ 7734 w 10000"/>
                <a:gd name="connsiteY113" fmla="*/ 9583 h 10000"/>
                <a:gd name="connsiteX114" fmla="*/ 7725 w 10000"/>
                <a:gd name="connsiteY114" fmla="*/ 9508 h 10000"/>
                <a:gd name="connsiteX115" fmla="*/ 7725 w 10000"/>
                <a:gd name="connsiteY115" fmla="*/ 9508 h 10000"/>
                <a:gd name="connsiteX116" fmla="*/ 7725 w 10000"/>
                <a:gd name="connsiteY116" fmla="*/ 9508 h 10000"/>
                <a:gd name="connsiteX117" fmla="*/ 7725 w 10000"/>
                <a:gd name="connsiteY117" fmla="*/ 9508 h 10000"/>
                <a:gd name="connsiteX118" fmla="*/ 7725 w 10000"/>
                <a:gd name="connsiteY118" fmla="*/ 9508 h 10000"/>
                <a:gd name="connsiteX119" fmla="*/ 7699 w 10000"/>
                <a:gd name="connsiteY119" fmla="*/ 9407 h 10000"/>
                <a:gd name="connsiteX120" fmla="*/ 7699 w 10000"/>
                <a:gd name="connsiteY120" fmla="*/ 9407 h 10000"/>
                <a:gd name="connsiteX121" fmla="*/ 7699 w 10000"/>
                <a:gd name="connsiteY121" fmla="*/ 9381 h 10000"/>
                <a:gd name="connsiteX122" fmla="*/ 7699 w 10000"/>
                <a:gd name="connsiteY122" fmla="*/ 9381 h 10000"/>
                <a:gd name="connsiteX123" fmla="*/ 7577 w 10000"/>
                <a:gd name="connsiteY123" fmla="*/ 8649 h 10000"/>
                <a:gd name="connsiteX124" fmla="*/ 7463 w 10000"/>
                <a:gd name="connsiteY124" fmla="*/ 7967 h 10000"/>
                <a:gd name="connsiteX125" fmla="*/ 7393 w 10000"/>
                <a:gd name="connsiteY125" fmla="*/ 7361 h 10000"/>
                <a:gd name="connsiteX126" fmla="*/ 7332 w 10000"/>
                <a:gd name="connsiteY126" fmla="*/ 6806 h 10000"/>
                <a:gd name="connsiteX127" fmla="*/ 7288 w 10000"/>
                <a:gd name="connsiteY127" fmla="*/ 6313 h 10000"/>
                <a:gd name="connsiteX128" fmla="*/ 7262 w 10000"/>
                <a:gd name="connsiteY128" fmla="*/ 5871 h 10000"/>
                <a:gd name="connsiteX129" fmla="*/ 7253 w 10000"/>
                <a:gd name="connsiteY129" fmla="*/ 5480 h 10000"/>
                <a:gd name="connsiteX130" fmla="*/ 7279 w 10000"/>
                <a:gd name="connsiteY130" fmla="*/ 5139 h 10000"/>
                <a:gd name="connsiteX131" fmla="*/ 7297 w 10000"/>
                <a:gd name="connsiteY131" fmla="*/ 4836 h 10000"/>
                <a:gd name="connsiteX132" fmla="*/ 7340 w 10000"/>
                <a:gd name="connsiteY132" fmla="*/ 4583 h 10000"/>
                <a:gd name="connsiteX133" fmla="*/ 7402 w 10000"/>
                <a:gd name="connsiteY133" fmla="*/ 4394 h 10000"/>
                <a:gd name="connsiteX134" fmla="*/ 7437 w 10000"/>
                <a:gd name="connsiteY134" fmla="*/ 4293 h 10000"/>
                <a:gd name="connsiteX135" fmla="*/ 7463 w 10000"/>
                <a:gd name="connsiteY135" fmla="*/ 4217 h 10000"/>
                <a:gd name="connsiteX136" fmla="*/ 7507 w 10000"/>
                <a:gd name="connsiteY136" fmla="*/ 4154 h 10000"/>
                <a:gd name="connsiteX137" fmla="*/ 7550 w 10000"/>
                <a:gd name="connsiteY137" fmla="*/ 4104 h 10000"/>
                <a:gd name="connsiteX138" fmla="*/ 7594 w 10000"/>
                <a:gd name="connsiteY138" fmla="*/ 4053 h 10000"/>
                <a:gd name="connsiteX139" fmla="*/ 7647 w 10000"/>
                <a:gd name="connsiteY139" fmla="*/ 4003 h 10000"/>
                <a:gd name="connsiteX140" fmla="*/ 7699 w 10000"/>
                <a:gd name="connsiteY140" fmla="*/ 3990 h 10000"/>
                <a:gd name="connsiteX141" fmla="*/ 7752 w 10000"/>
                <a:gd name="connsiteY141" fmla="*/ 3965 h 10000"/>
                <a:gd name="connsiteX142" fmla="*/ 7857 w 10000"/>
                <a:gd name="connsiteY142" fmla="*/ 3939 h 10000"/>
                <a:gd name="connsiteX143" fmla="*/ 7857 w 10000"/>
                <a:gd name="connsiteY143" fmla="*/ 3939 h 10000"/>
                <a:gd name="connsiteX144" fmla="*/ 7857 w 10000"/>
                <a:gd name="connsiteY144" fmla="*/ 3939 h 10000"/>
                <a:gd name="connsiteX145" fmla="*/ 7857 w 10000"/>
                <a:gd name="connsiteY145" fmla="*/ 3939 h 10000"/>
                <a:gd name="connsiteX146" fmla="*/ 7857 w 10000"/>
                <a:gd name="connsiteY146" fmla="*/ 3939 h 10000"/>
                <a:gd name="connsiteX147" fmla="*/ 7857 w 10000"/>
                <a:gd name="connsiteY147" fmla="*/ 3939 h 10000"/>
                <a:gd name="connsiteX148" fmla="*/ 7857 w 10000"/>
                <a:gd name="connsiteY148" fmla="*/ 3939 h 10000"/>
                <a:gd name="connsiteX149" fmla="*/ 7857 w 10000"/>
                <a:gd name="connsiteY149" fmla="*/ 3939 h 10000"/>
                <a:gd name="connsiteX150" fmla="*/ 7927 w 10000"/>
                <a:gd name="connsiteY150" fmla="*/ 3939 h 10000"/>
                <a:gd name="connsiteX151" fmla="*/ 7997 w 10000"/>
                <a:gd name="connsiteY151" fmla="*/ 3965 h 10000"/>
                <a:gd name="connsiteX152" fmla="*/ 8136 w 10000"/>
                <a:gd name="connsiteY152" fmla="*/ 4028 h 10000"/>
                <a:gd name="connsiteX153" fmla="*/ 8294 w 10000"/>
                <a:gd name="connsiteY153" fmla="*/ 4116 h 10000"/>
                <a:gd name="connsiteX154" fmla="*/ 8443 w 10000"/>
                <a:gd name="connsiteY154" fmla="*/ 4242 h 10000"/>
                <a:gd name="connsiteX155" fmla="*/ 8443 w 10000"/>
                <a:gd name="connsiteY155" fmla="*/ 4242 h 10000"/>
                <a:gd name="connsiteX156" fmla="*/ 8451 w 10000"/>
                <a:gd name="connsiteY156" fmla="*/ 4242 h 10000"/>
                <a:gd name="connsiteX157" fmla="*/ 8451 w 10000"/>
                <a:gd name="connsiteY157" fmla="*/ 4242 h 10000"/>
                <a:gd name="connsiteX158" fmla="*/ 8836 w 10000"/>
                <a:gd name="connsiteY158" fmla="*/ 4545 h 10000"/>
                <a:gd name="connsiteX159" fmla="*/ 8976 w 10000"/>
                <a:gd name="connsiteY159" fmla="*/ 4646 h 10000"/>
                <a:gd name="connsiteX160" fmla="*/ 9099 w 10000"/>
                <a:gd name="connsiteY160" fmla="*/ 4722 h 10000"/>
                <a:gd name="connsiteX161" fmla="*/ 9204 w 10000"/>
                <a:gd name="connsiteY161" fmla="*/ 4785 h 10000"/>
                <a:gd name="connsiteX162" fmla="*/ 9300 w 10000"/>
                <a:gd name="connsiteY162" fmla="*/ 4823 h 10000"/>
                <a:gd name="connsiteX163" fmla="*/ 9388 w 10000"/>
                <a:gd name="connsiteY163" fmla="*/ 4848 h 10000"/>
                <a:gd name="connsiteX164" fmla="*/ 9466 w 10000"/>
                <a:gd name="connsiteY164" fmla="*/ 4848 h 10000"/>
                <a:gd name="connsiteX165" fmla="*/ 9466 w 10000"/>
                <a:gd name="connsiteY165" fmla="*/ 4848 h 10000"/>
                <a:gd name="connsiteX166" fmla="*/ 9484 w 10000"/>
                <a:gd name="connsiteY166" fmla="*/ 4848 h 10000"/>
                <a:gd name="connsiteX167" fmla="*/ 9484 w 10000"/>
                <a:gd name="connsiteY167" fmla="*/ 4848 h 10000"/>
                <a:gd name="connsiteX168" fmla="*/ 9484 w 10000"/>
                <a:gd name="connsiteY168" fmla="*/ 4848 h 10000"/>
                <a:gd name="connsiteX169" fmla="*/ 9484 w 10000"/>
                <a:gd name="connsiteY169" fmla="*/ 4848 h 10000"/>
                <a:gd name="connsiteX170" fmla="*/ 9580 w 10000"/>
                <a:gd name="connsiteY170" fmla="*/ 4836 h 10000"/>
                <a:gd name="connsiteX171" fmla="*/ 9668 w 10000"/>
                <a:gd name="connsiteY171" fmla="*/ 4798 h 10000"/>
                <a:gd name="connsiteX172" fmla="*/ 9738 w 10000"/>
                <a:gd name="connsiteY172" fmla="*/ 4747 h 10000"/>
                <a:gd name="connsiteX173" fmla="*/ 9799 w 10000"/>
                <a:gd name="connsiteY173" fmla="*/ 4659 h 10000"/>
                <a:gd name="connsiteX174" fmla="*/ 9799 w 10000"/>
                <a:gd name="connsiteY174" fmla="*/ 4659 h 10000"/>
                <a:gd name="connsiteX175" fmla="*/ 9799 w 10000"/>
                <a:gd name="connsiteY175" fmla="*/ 4659 h 10000"/>
                <a:gd name="connsiteX176" fmla="*/ 9799 w 10000"/>
                <a:gd name="connsiteY176" fmla="*/ 4659 h 10000"/>
                <a:gd name="connsiteX177" fmla="*/ 9799 w 10000"/>
                <a:gd name="connsiteY177" fmla="*/ 4659 h 10000"/>
                <a:gd name="connsiteX178" fmla="*/ 9799 w 10000"/>
                <a:gd name="connsiteY178" fmla="*/ 4659 h 10000"/>
                <a:gd name="connsiteX179" fmla="*/ 9816 w 10000"/>
                <a:gd name="connsiteY179" fmla="*/ 4659 h 10000"/>
                <a:gd name="connsiteX180" fmla="*/ 9816 w 10000"/>
                <a:gd name="connsiteY180" fmla="*/ 4659 h 10000"/>
                <a:gd name="connsiteX181" fmla="*/ 9816 w 10000"/>
                <a:gd name="connsiteY181" fmla="*/ 4659 h 10000"/>
                <a:gd name="connsiteX182" fmla="*/ 9816 w 10000"/>
                <a:gd name="connsiteY182" fmla="*/ 4659 h 10000"/>
                <a:gd name="connsiteX183" fmla="*/ 9816 w 10000"/>
                <a:gd name="connsiteY183" fmla="*/ 4646 h 10000"/>
                <a:gd name="connsiteX184" fmla="*/ 9816 w 10000"/>
                <a:gd name="connsiteY184" fmla="*/ 4646 h 10000"/>
                <a:gd name="connsiteX185" fmla="*/ 9816 w 10000"/>
                <a:gd name="connsiteY185" fmla="*/ 4646 h 10000"/>
                <a:gd name="connsiteX186" fmla="*/ 9816 w 10000"/>
                <a:gd name="connsiteY186" fmla="*/ 4646 h 10000"/>
                <a:gd name="connsiteX187" fmla="*/ 9816 w 10000"/>
                <a:gd name="connsiteY187" fmla="*/ 4646 h 10000"/>
                <a:gd name="connsiteX188" fmla="*/ 9816 w 10000"/>
                <a:gd name="connsiteY188" fmla="*/ 4646 h 10000"/>
                <a:gd name="connsiteX189" fmla="*/ 9816 w 10000"/>
                <a:gd name="connsiteY189" fmla="*/ 4646 h 10000"/>
                <a:gd name="connsiteX190" fmla="*/ 9816 w 10000"/>
                <a:gd name="connsiteY190" fmla="*/ 4646 h 10000"/>
                <a:gd name="connsiteX191" fmla="*/ 9816 w 10000"/>
                <a:gd name="connsiteY191" fmla="*/ 4646 h 10000"/>
                <a:gd name="connsiteX192" fmla="*/ 9816 w 10000"/>
                <a:gd name="connsiteY192" fmla="*/ 4646 h 10000"/>
                <a:gd name="connsiteX193" fmla="*/ 9843 w 10000"/>
                <a:gd name="connsiteY193" fmla="*/ 4583 h 10000"/>
                <a:gd name="connsiteX194" fmla="*/ 9886 w 10000"/>
                <a:gd name="connsiteY194" fmla="*/ 4495 h 10000"/>
                <a:gd name="connsiteX195" fmla="*/ 9921 w 10000"/>
                <a:gd name="connsiteY195" fmla="*/ 4369 h 10000"/>
                <a:gd name="connsiteX196" fmla="*/ 9948 w 10000"/>
                <a:gd name="connsiteY196" fmla="*/ 4217 h 10000"/>
                <a:gd name="connsiteX197" fmla="*/ 9983 w 10000"/>
                <a:gd name="connsiteY197" fmla="*/ 4040 h 10000"/>
                <a:gd name="connsiteX198" fmla="*/ 10000 w 10000"/>
                <a:gd name="connsiteY198" fmla="*/ 3851 h 10000"/>
                <a:gd name="connsiteX199" fmla="*/ 10000 w 10000"/>
                <a:gd name="connsiteY199" fmla="*/ 3649 h 10000"/>
                <a:gd name="connsiteX200" fmla="*/ 10000 w 10000"/>
                <a:gd name="connsiteY200" fmla="*/ 3460 h 10000"/>
                <a:gd name="connsiteX201" fmla="*/ 9983 w 10000"/>
                <a:gd name="connsiteY201" fmla="*/ 3258 h 10000"/>
                <a:gd name="connsiteX202" fmla="*/ 9939 w 10000"/>
                <a:gd name="connsiteY202" fmla="*/ 3068 h 10000"/>
                <a:gd name="connsiteX203" fmla="*/ 9886 w 10000"/>
                <a:gd name="connsiteY203" fmla="*/ 2904 h 10000"/>
                <a:gd name="connsiteX204" fmla="*/ 9843 w 10000"/>
                <a:gd name="connsiteY204" fmla="*/ 2816 h 10000"/>
                <a:gd name="connsiteX205" fmla="*/ 9799 w 10000"/>
                <a:gd name="connsiteY205" fmla="*/ 2753 h 10000"/>
                <a:gd name="connsiteX206" fmla="*/ 9755 w 10000"/>
                <a:gd name="connsiteY206" fmla="*/ 2677 h 10000"/>
                <a:gd name="connsiteX207" fmla="*/ 9694 w 10000"/>
                <a:gd name="connsiteY207" fmla="*/ 2614 h 10000"/>
                <a:gd name="connsiteX208" fmla="*/ 9633 w 10000"/>
                <a:gd name="connsiteY208" fmla="*/ 2551 h 10000"/>
                <a:gd name="connsiteX209" fmla="*/ 9571 w 10000"/>
                <a:gd name="connsiteY209" fmla="*/ 2500 h 10000"/>
                <a:gd name="connsiteX210" fmla="*/ 9484 w 10000"/>
                <a:gd name="connsiteY210" fmla="*/ 2475 h 10000"/>
                <a:gd name="connsiteX211" fmla="*/ 9396 w 10000"/>
                <a:gd name="connsiteY211" fmla="*/ 2449 h 10000"/>
                <a:gd name="connsiteX212" fmla="*/ 9300 w 10000"/>
                <a:gd name="connsiteY212" fmla="*/ 2424 h 10000"/>
                <a:gd name="connsiteX213" fmla="*/ 9195 w 10000"/>
                <a:gd name="connsiteY213" fmla="*/ 2424 h 10000"/>
                <a:gd name="connsiteX214" fmla="*/ 9195 w 10000"/>
                <a:gd name="connsiteY214" fmla="*/ 2424 h 10000"/>
                <a:gd name="connsiteX215" fmla="*/ 9195 w 10000"/>
                <a:gd name="connsiteY215" fmla="*/ 2424 h 10000"/>
                <a:gd name="connsiteX216" fmla="*/ 9195 w 10000"/>
                <a:gd name="connsiteY216" fmla="*/ 2424 h 10000"/>
                <a:gd name="connsiteX217" fmla="*/ 9195 w 10000"/>
                <a:gd name="connsiteY217" fmla="*/ 2424 h 10000"/>
                <a:gd name="connsiteX218" fmla="*/ 9195 w 10000"/>
                <a:gd name="connsiteY218" fmla="*/ 2424 h 10000"/>
                <a:gd name="connsiteX219" fmla="*/ 9081 w 10000"/>
                <a:gd name="connsiteY219" fmla="*/ 2424 h 10000"/>
                <a:gd name="connsiteX220" fmla="*/ 8941 w 10000"/>
                <a:gd name="connsiteY220" fmla="*/ 2462 h 10000"/>
                <a:gd name="connsiteX221" fmla="*/ 8801 w 10000"/>
                <a:gd name="connsiteY221" fmla="*/ 2487 h 10000"/>
                <a:gd name="connsiteX222" fmla="*/ 8644 w 10000"/>
                <a:gd name="connsiteY222" fmla="*/ 2551 h 10000"/>
                <a:gd name="connsiteX223" fmla="*/ 8644 w 10000"/>
                <a:gd name="connsiteY223" fmla="*/ 2551 h 10000"/>
                <a:gd name="connsiteX224" fmla="*/ 8635 w 10000"/>
                <a:gd name="connsiteY224" fmla="*/ 2551 h 10000"/>
                <a:gd name="connsiteX225" fmla="*/ 8635 w 10000"/>
                <a:gd name="connsiteY225" fmla="*/ 2551 h 10000"/>
                <a:gd name="connsiteX226" fmla="*/ 8626 w 10000"/>
                <a:gd name="connsiteY226" fmla="*/ 2551 h 10000"/>
                <a:gd name="connsiteX227" fmla="*/ 8626 w 10000"/>
                <a:gd name="connsiteY227" fmla="*/ 2551 h 10000"/>
                <a:gd name="connsiteX228" fmla="*/ 8443 w 10000"/>
                <a:gd name="connsiteY228" fmla="*/ 2614 h 10000"/>
                <a:gd name="connsiteX229" fmla="*/ 8276 w 10000"/>
                <a:gd name="connsiteY229" fmla="*/ 2664 h 10000"/>
                <a:gd name="connsiteX230" fmla="*/ 8110 w 10000"/>
                <a:gd name="connsiteY230" fmla="*/ 2689 h 10000"/>
                <a:gd name="connsiteX231" fmla="*/ 7979 w 10000"/>
                <a:gd name="connsiteY231" fmla="*/ 2689 h 10000"/>
                <a:gd name="connsiteX232" fmla="*/ 7979 w 10000"/>
                <a:gd name="connsiteY232" fmla="*/ 2689 h 10000"/>
                <a:gd name="connsiteX233" fmla="*/ 7979 w 10000"/>
                <a:gd name="connsiteY233" fmla="*/ 2689 h 10000"/>
                <a:gd name="connsiteX234" fmla="*/ 7979 w 10000"/>
                <a:gd name="connsiteY234" fmla="*/ 2689 h 10000"/>
                <a:gd name="connsiteX235" fmla="*/ 7979 w 10000"/>
                <a:gd name="connsiteY235" fmla="*/ 2689 h 10000"/>
                <a:gd name="connsiteX236" fmla="*/ 7979 w 10000"/>
                <a:gd name="connsiteY236" fmla="*/ 2689 h 10000"/>
                <a:gd name="connsiteX237" fmla="*/ 7979 w 10000"/>
                <a:gd name="connsiteY237" fmla="*/ 2689 h 10000"/>
                <a:gd name="connsiteX238" fmla="*/ 7979 w 10000"/>
                <a:gd name="connsiteY238" fmla="*/ 2689 h 10000"/>
                <a:gd name="connsiteX239" fmla="*/ 7848 w 10000"/>
                <a:gd name="connsiteY239" fmla="*/ 2689 h 10000"/>
                <a:gd name="connsiteX240" fmla="*/ 7743 w 10000"/>
                <a:gd name="connsiteY240" fmla="*/ 2677 h 10000"/>
                <a:gd name="connsiteX241" fmla="*/ 7638 w 10000"/>
                <a:gd name="connsiteY241" fmla="*/ 2626 h 10000"/>
                <a:gd name="connsiteX242" fmla="*/ 7542 w 10000"/>
                <a:gd name="connsiteY242" fmla="*/ 2601 h 10000"/>
                <a:gd name="connsiteX243" fmla="*/ 7454 w 10000"/>
                <a:gd name="connsiteY243" fmla="*/ 2538 h 10000"/>
                <a:gd name="connsiteX244" fmla="*/ 7375 w 10000"/>
                <a:gd name="connsiteY244" fmla="*/ 2475 h 10000"/>
                <a:gd name="connsiteX245" fmla="*/ 7297 w 10000"/>
                <a:gd name="connsiteY245" fmla="*/ 2399 h 10000"/>
                <a:gd name="connsiteX246" fmla="*/ 7235 w 10000"/>
                <a:gd name="connsiteY246" fmla="*/ 2323 h 10000"/>
                <a:gd name="connsiteX247" fmla="*/ 7174 w 10000"/>
                <a:gd name="connsiteY247" fmla="*/ 2235 h 10000"/>
                <a:gd name="connsiteX248" fmla="*/ 7113 w 10000"/>
                <a:gd name="connsiteY248" fmla="*/ 2134 h 10000"/>
                <a:gd name="connsiteX249" fmla="*/ 7008 w 10000"/>
                <a:gd name="connsiteY249" fmla="*/ 1944 h 10000"/>
                <a:gd name="connsiteX250" fmla="*/ 6929 w 10000"/>
                <a:gd name="connsiteY250" fmla="*/ 1730 h 10000"/>
                <a:gd name="connsiteX251" fmla="*/ 6850 w 10000"/>
                <a:gd name="connsiteY251" fmla="*/ 1515 h 10000"/>
                <a:gd name="connsiteX252" fmla="*/ 6850 w 10000"/>
                <a:gd name="connsiteY252" fmla="*/ 1515 h 10000"/>
                <a:gd name="connsiteX253" fmla="*/ 6842 w 10000"/>
                <a:gd name="connsiteY253" fmla="*/ 1490 h 10000"/>
                <a:gd name="connsiteX254" fmla="*/ 6842 w 10000"/>
                <a:gd name="connsiteY254" fmla="*/ 1490 h 10000"/>
                <a:gd name="connsiteX255" fmla="*/ 6842 w 10000"/>
                <a:gd name="connsiteY255" fmla="*/ 1477 h 10000"/>
                <a:gd name="connsiteX256" fmla="*/ 6842 w 10000"/>
                <a:gd name="connsiteY256" fmla="*/ 1477 h 10000"/>
                <a:gd name="connsiteX257" fmla="*/ 6842 w 10000"/>
                <a:gd name="connsiteY257" fmla="*/ 1477 h 10000"/>
                <a:gd name="connsiteX258" fmla="*/ 6798 w 10000"/>
                <a:gd name="connsiteY258" fmla="*/ 1338 h 10000"/>
                <a:gd name="connsiteX259" fmla="*/ 6780 w 10000"/>
                <a:gd name="connsiteY259" fmla="*/ 1162 h 10000"/>
                <a:gd name="connsiteX260" fmla="*/ 6754 w 10000"/>
                <a:gd name="connsiteY260" fmla="*/ 947 h 10000"/>
                <a:gd name="connsiteX261" fmla="*/ 6754 w 10000"/>
                <a:gd name="connsiteY261" fmla="*/ 720 h 10000"/>
                <a:gd name="connsiteX262" fmla="*/ 6754 w 10000"/>
                <a:gd name="connsiteY262" fmla="*/ 720 h 10000"/>
                <a:gd name="connsiteX263" fmla="*/ 6763 w 10000"/>
                <a:gd name="connsiteY263" fmla="*/ 366 h 10000"/>
                <a:gd name="connsiteX264" fmla="*/ 6789 w 10000"/>
                <a:gd name="connsiteY264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156 w 10000"/>
                <a:gd name="connsiteY84" fmla="*/ 7551 h 10000"/>
                <a:gd name="connsiteX85" fmla="*/ 4068 w 10000"/>
                <a:gd name="connsiteY85" fmla="*/ 8005 h 10000"/>
                <a:gd name="connsiteX86" fmla="*/ 4051 w 10000"/>
                <a:gd name="connsiteY86" fmla="*/ 8207 h 10000"/>
                <a:gd name="connsiteX87" fmla="*/ 4024 w 10000"/>
                <a:gd name="connsiteY87" fmla="*/ 8422 h 10000"/>
                <a:gd name="connsiteX88" fmla="*/ 4016 w 10000"/>
                <a:gd name="connsiteY88" fmla="*/ 8611 h 10000"/>
                <a:gd name="connsiteX89" fmla="*/ 4016 w 10000"/>
                <a:gd name="connsiteY89" fmla="*/ 8813 h 10000"/>
                <a:gd name="connsiteX90" fmla="*/ 4024 w 10000"/>
                <a:gd name="connsiteY90" fmla="*/ 9003 h 10000"/>
                <a:gd name="connsiteX91" fmla="*/ 4051 w 10000"/>
                <a:gd name="connsiteY91" fmla="*/ 9179 h 10000"/>
                <a:gd name="connsiteX92" fmla="*/ 4086 w 10000"/>
                <a:gd name="connsiteY92" fmla="*/ 9356 h 10000"/>
                <a:gd name="connsiteX93" fmla="*/ 4121 w 10000"/>
                <a:gd name="connsiteY93" fmla="*/ 9508 h 10000"/>
                <a:gd name="connsiteX94" fmla="*/ 4191 w 10000"/>
                <a:gd name="connsiteY94" fmla="*/ 9646 h 10000"/>
                <a:gd name="connsiteX95" fmla="*/ 4269 w 10000"/>
                <a:gd name="connsiteY95" fmla="*/ 9760 h 10000"/>
                <a:gd name="connsiteX96" fmla="*/ 4366 w 10000"/>
                <a:gd name="connsiteY96" fmla="*/ 9861 h 10000"/>
                <a:gd name="connsiteX97" fmla="*/ 4471 w 10000"/>
                <a:gd name="connsiteY97" fmla="*/ 9937 h 10000"/>
                <a:gd name="connsiteX98" fmla="*/ 4611 w 10000"/>
                <a:gd name="connsiteY98" fmla="*/ 9975 h 10000"/>
                <a:gd name="connsiteX99" fmla="*/ 4759 w 10000"/>
                <a:gd name="connsiteY99" fmla="*/ 10000 h 10000"/>
                <a:gd name="connsiteX100" fmla="*/ 4759 w 10000"/>
                <a:gd name="connsiteY100" fmla="*/ 10000 h 10000"/>
                <a:gd name="connsiteX101" fmla="*/ 4759 w 10000"/>
                <a:gd name="connsiteY101" fmla="*/ 10000 h 10000"/>
                <a:gd name="connsiteX102" fmla="*/ 4759 w 10000"/>
                <a:gd name="connsiteY102" fmla="*/ 10000 h 10000"/>
                <a:gd name="connsiteX103" fmla="*/ 4759 w 10000"/>
                <a:gd name="connsiteY103" fmla="*/ 10000 h 10000"/>
                <a:gd name="connsiteX104" fmla="*/ 4821 w 10000"/>
                <a:gd name="connsiteY104" fmla="*/ 10000 h 10000"/>
                <a:gd name="connsiteX105" fmla="*/ 4821 w 10000"/>
                <a:gd name="connsiteY105" fmla="*/ 10000 h 10000"/>
                <a:gd name="connsiteX106" fmla="*/ 5136 w 10000"/>
                <a:gd name="connsiteY106" fmla="*/ 9962 h 10000"/>
                <a:gd name="connsiteX107" fmla="*/ 5468 w 10000"/>
                <a:gd name="connsiteY107" fmla="*/ 9924 h 10000"/>
                <a:gd name="connsiteX108" fmla="*/ 6203 w 10000"/>
                <a:gd name="connsiteY108" fmla="*/ 9798 h 10000"/>
                <a:gd name="connsiteX109" fmla="*/ 6982 w 10000"/>
                <a:gd name="connsiteY109" fmla="*/ 9672 h 10000"/>
                <a:gd name="connsiteX110" fmla="*/ 7358 w 10000"/>
                <a:gd name="connsiteY110" fmla="*/ 9621 h 10000"/>
                <a:gd name="connsiteX111" fmla="*/ 7734 w 10000"/>
                <a:gd name="connsiteY111" fmla="*/ 9583 h 10000"/>
                <a:gd name="connsiteX112" fmla="*/ 7734 w 10000"/>
                <a:gd name="connsiteY112" fmla="*/ 9583 h 10000"/>
                <a:gd name="connsiteX113" fmla="*/ 7725 w 10000"/>
                <a:gd name="connsiteY113" fmla="*/ 9508 h 10000"/>
                <a:gd name="connsiteX114" fmla="*/ 7725 w 10000"/>
                <a:gd name="connsiteY114" fmla="*/ 9508 h 10000"/>
                <a:gd name="connsiteX115" fmla="*/ 7725 w 10000"/>
                <a:gd name="connsiteY115" fmla="*/ 9508 h 10000"/>
                <a:gd name="connsiteX116" fmla="*/ 7725 w 10000"/>
                <a:gd name="connsiteY116" fmla="*/ 9508 h 10000"/>
                <a:gd name="connsiteX117" fmla="*/ 7725 w 10000"/>
                <a:gd name="connsiteY117" fmla="*/ 9508 h 10000"/>
                <a:gd name="connsiteX118" fmla="*/ 7699 w 10000"/>
                <a:gd name="connsiteY118" fmla="*/ 9407 h 10000"/>
                <a:gd name="connsiteX119" fmla="*/ 7699 w 10000"/>
                <a:gd name="connsiteY119" fmla="*/ 9407 h 10000"/>
                <a:gd name="connsiteX120" fmla="*/ 7699 w 10000"/>
                <a:gd name="connsiteY120" fmla="*/ 9381 h 10000"/>
                <a:gd name="connsiteX121" fmla="*/ 7699 w 10000"/>
                <a:gd name="connsiteY121" fmla="*/ 9381 h 10000"/>
                <a:gd name="connsiteX122" fmla="*/ 7577 w 10000"/>
                <a:gd name="connsiteY122" fmla="*/ 8649 h 10000"/>
                <a:gd name="connsiteX123" fmla="*/ 7463 w 10000"/>
                <a:gd name="connsiteY123" fmla="*/ 7967 h 10000"/>
                <a:gd name="connsiteX124" fmla="*/ 7393 w 10000"/>
                <a:gd name="connsiteY124" fmla="*/ 7361 h 10000"/>
                <a:gd name="connsiteX125" fmla="*/ 7332 w 10000"/>
                <a:gd name="connsiteY125" fmla="*/ 6806 h 10000"/>
                <a:gd name="connsiteX126" fmla="*/ 7288 w 10000"/>
                <a:gd name="connsiteY126" fmla="*/ 6313 h 10000"/>
                <a:gd name="connsiteX127" fmla="*/ 7262 w 10000"/>
                <a:gd name="connsiteY127" fmla="*/ 5871 h 10000"/>
                <a:gd name="connsiteX128" fmla="*/ 7253 w 10000"/>
                <a:gd name="connsiteY128" fmla="*/ 5480 h 10000"/>
                <a:gd name="connsiteX129" fmla="*/ 7279 w 10000"/>
                <a:gd name="connsiteY129" fmla="*/ 5139 h 10000"/>
                <a:gd name="connsiteX130" fmla="*/ 7297 w 10000"/>
                <a:gd name="connsiteY130" fmla="*/ 4836 h 10000"/>
                <a:gd name="connsiteX131" fmla="*/ 7340 w 10000"/>
                <a:gd name="connsiteY131" fmla="*/ 4583 h 10000"/>
                <a:gd name="connsiteX132" fmla="*/ 7402 w 10000"/>
                <a:gd name="connsiteY132" fmla="*/ 4394 h 10000"/>
                <a:gd name="connsiteX133" fmla="*/ 7437 w 10000"/>
                <a:gd name="connsiteY133" fmla="*/ 4293 h 10000"/>
                <a:gd name="connsiteX134" fmla="*/ 7463 w 10000"/>
                <a:gd name="connsiteY134" fmla="*/ 4217 h 10000"/>
                <a:gd name="connsiteX135" fmla="*/ 7507 w 10000"/>
                <a:gd name="connsiteY135" fmla="*/ 4154 h 10000"/>
                <a:gd name="connsiteX136" fmla="*/ 7550 w 10000"/>
                <a:gd name="connsiteY136" fmla="*/ 4104 h 10000"/>
                <a:gd name="connsiteX137" fmla="*/ 7594 w 10000"/>
                <a:gd name="connsiteY137" fmla="*/ 4053 h 10000"/>
                <a:gd name="connsiteX138" fmla="*/ 7647 w 10000"/>
                <a:gd name="connsiteY138" fmla="*/ 4003 h 10000"/>
                <a:gd name="connsiteX139" fmla="*/ 7699 w 10000"/>
                <a:gd name="connsiteY139" fmla="*/ 3990 h 10000"/>
                <a:gd name="connsiteX140" fmla="*/ 7752 w 10000"/>
                <a:gd name="connsiteY140" fmla="*/ 3965 h 10000"/>
                <a:gd name="connsiteX141" fmla="*/ 7857 w 10000"/>
                <a:gd name="connsiteY141" fmla="*/ 3939 h 10000"/>
                <a:gd name="connsiteX142" fmla="*/ 7857 w 10000"/>
                <a:gd name="connsiteY142" fmla="*/ 3939 h 10000"/>
                <a:gd name="connsiteX143" fmla="*/ 7857 w 10000"/>
                <a:gd name="connsiteY143" fmla="*/ 3939 h 10000"/>
                <a:gd name="connsiteX144" fmla="*/ 7857 w 10000"/>
                <a:gd name="connsiteY144" fmla="*/ 3939 h 10000"/>
                <a:gd name="connsiteX145" fmla="*/ 7857 w 10000"/>
                <a:gd name="connsiteY145" fmla="*/ 3939 h 10000"/>
                <a:gd name="connsiteX146" fmla="*/ 7857 w 10000"/>
                <a:gd name="connsiteY146" fmla="*/ 3939 h 10000"/>
                <a:gd name="connsiteX147" fmla="*/ 7857 w 10000"/>
                <a:gd name="connsiteY147" fmla="*/ 3939 h 10000"/>
                <a:gd name="connsiteX148" fmla="*/ 7857 w 10000"/>
                <a:gd name="connsiteY148" fmla="*/ 3939 h 10000"/>
                <a:gd name="connsiteX149" fmla="*/ 7927 w 10000"/>
                <a:gd name="connsiteY149" fmla="*/ 3939 h 10000"/>
                <a:gd name="connsiteX150" fmla="*/ 7997 w 10000"/>
                <a:gd name="connsiteY150" fmla="*/ 3965 h 10000"/>
                <a:gd name="connsiteX151" fmla="*/ 8136 w 10000"/>
                <a:gd name="connsiteY151" fmla="*/ 4028 h 10000"/>
                <a:gd name="connsiteX152" fmla="*/ 8294 w 10000"/>
                <a:gd name="connsiteY152" fmla="*/ 4116 h 10000"/>
                <a:gd name="connsiteX153" fmla="*/ 8443 w 10000"/>
                <a:gd name="connsiteY153" fmla="*/ 4242 h 10000"/>
                <a:gd name="connsiteX154" fmla="*/ 8443 w 10000"/>
                <a:gd name="connsiteY154" fmla="*/ 4242 h 10000"/>
                <a:gd name="connsiteX155" fmla="*/ 8451 w 10000"/>
                <a:gd name="connsiteY155" fmla="*/ 4242 h 10000"/>
                <a:gd name="connsiteX156" fmla="*/ 8451 w 10000"/>
                <a:gd name="connsiteY156" fmla="*/ 4242 h 10000"/>
                <a:gd name="connsiteX157" fmla="*/ 8836 w 10000"/>
                <a:gd name="connsiteY157" fmla="*/ 4545 h 10000"/>
                <a:gd name="connsiteX158" fmla="*/ 8976 w 10000"/>
                <a:gd name="connsiteY158" fmla="*/ 4646 h 10000"/>
                <a:gd name="connsiteX159" fmla="*/ 9099 w 10000"/>
                <a:gd name="connsiteY159" fmla="*/ 4722 h 10000"/>
                <a:gd name="connsiteX160" fmla="*/ 9204 w 10000"/>
                <a:gd name="connsiteY160" fmla="*/ 4785 h 10000"/>
                <a:gd name="connsiteX161" fmla="*/ 9300 w 10000"/>
                <a:gd name="connsiteY161" fmla="*/ 4823 h 10000"/>
                <a:gd name="connsiteX162" fmla="*/ 9388 w 10000"/>
                <a:gd name="connsiteY162" fmla="*/ 4848 h 10000"/>
                <a:gd name="connsiteX163" fmla="*/ 9466 w 10000"/>
                <a:gd name="connsiteY163" fmla="*/ 4848 h 10000"/>
                <a:gd name="connsiteX164" fmla="*/ 9466 w 10000"/>
                <a:gd name="connsiteY164" fmla="*/ 4848 h 10000"/>
                <a:gd name="connsiteX165" fmla="*/ 9484 w 10000"/>
                <a:gd name="connsiteY165" fmla="*/ 4848 h 10000"/>
                <a:gd name="connsiteX166" fmla="*/ 9484 w 10000"/>
                <a:gd name="connsiteY166" fmla="*/ 4848 h 10000"/>
                <a:gd name="connsiteX167" fmla="*/ 9484 w 10000"/>
                <a:gd name="connsiteY167" fmla="*/ 4848 h 10000"/>
                <a:gd name="connsiteX168" fmla="*/ 9484 w 10000"/>
                <a:gd name="connsiteY168" fmla="*/ 4848 h 10000"/>
                <a:gd name="connsiteX169" fmla="*/ 9580 w 10000"/>
                <a:gd name="connsiteY169" fmla="*/ 4836 h 10000"/>
                <a:gd name="connsiteX170" fmla="*/ 9668 w 10000"/>
                <a:gd name="connsiteY170" fmla="*/ 4798 h 10000"/>
                <a:gd name="connsiteX171" fmla="*/ 9738 w 10000"/>
                <a:gd name="connsiteY171" fmla="*/ 4747 h 10000"/>
                <a:gd name="connsiteX172" fmla="*/ 9799 w 10000"/>
                <a:gd name="connsiteY172" fmla="*/ 4659 h 10000"/>
                <a:gd name="connsiteX173" fmla="*/ 9799 w 10000"/>
                <a:gd name="connsiteY173" fmla="*/ 4659 h 10000"/>
                <a:gd name="connsiteX174" fmla="*/ 9799 w 10000"/>
                <a:gd name="connsiteY174" fmla="*/ 4659 h 10000"/>
                <a:gd name="connsiteX175" fmla="*/ 9799 w 10000"/>
                <a:gd name="connsiteY175" fmla="*/ 4659 h 10000"/>
                <a:gd name="connsiteX176" fmla="*/ 9799 w 10000"/>
                <a:gd name="connsiteY176" fmla="*/ 4659 h 10000"/>
                <a:gd name="connsiteX177" fmla="*/ 9799 w 10000"/>
                <a:gd name="connsiteY177" fmla="*/ 4659 h 10000"/>
                <a:gd name="connsiteX178" fmla="*/ 9816 w 10000"/>
                <a:gd name="connsiteY178" fmla="*/ 4659 h 10000"/>
                <a:gd name="connsiteX179" fmla="*/ 9816 w 10000"/>
                <a:gd name="connsiteY179" fmla="*/ 4659 h 10000"/>
                <a:gd name="connsiteX180" fmla="*/ 9816 w 10000"/>
                <a:gd name="connsiteY180" fmla="*/ 4659 h 10000"/>
                <a:gd name="connsiteX181" fmla="*/ 9816 w 10000"/>
                <a:gd name="connsiteY181" fmla="*/ 4659 h 10000"/>
                <a:gd name="connsiteX182" fmla="*/ 9816 w 10000"/>
                <a:gd name="connsiteY182" fmla="*/ 4646 h 10000"/>
                <a:gd name="connsiteX183" fmla="*/ 9816 w 10000"/>
                <a:gd name="connsiteY183" fmla="*/ 4646 h 10000"/>
                <a:gd name="connsiteX184" fmla="*/ 9816 w 10000"/>
                <a:gd name="connsiteY184" fmla="*/ 4646 h 10000"/>
                <a:gd name="connsiteX185" fmla="*/ 9816 w 10000"/>
                <a:gd name="connsiteY185" fmla="*/ 4646 h 10000"/>
                <a:gd name="connsiteX186" fmla="*/ 9816 w 10000"/>
                <a:gd name="connsiteY186" fmla="*/ 4646 h 10000"/>
                <a:gd name="connsiteX187" fmla="*/ 9816 w 10000"/>
                <a:gd name="connsiteY187" fmla="*/ 4646 h 10000"/>
                <a:gd name="connsiteX188" fmla="*/ 9816 w 10000"/>
                <a:gd name="connsiteY188" fmla="*/ 4646 h 10000"/>
                <a:gd name="connsiteX189" fmla="*/ 9816 w 10000"/>
                <a:gd name="connsiteY189" fmla="*/ 4646 h 10000"/>
                <a:gd name="connsiteX190" fmla="*/ 9816 w 10000"/>
                <a:gd name="connsiteY190" fmla="*/ 4646 h 10000"/>
                <a:gd name="connsiteX191" fmla="*/ 9816 w 10000"/>
                <a:gd name="connsiteY191" fmla="*/ 4646 h 10000"/>
                <a:gd name="connsiteX192" fmla="*/ 9843 w 10000"/>
                <a:gd name="connsiteY192" fmla="*/ 4583 h 10000"/>
                <a:gd name="connsiteX193" fmla="*/ 9886 w 10000"/>
                <a:gd name="connsiteY193" fmla="*/ 4495 h 10000"/>
                <a:gd name="connsiteX194" fmla="*/ 9921 w 10000"/>
                <a:gd name="connsiteY194" fmla="*/ 4369 h 10000"/>
                <a:gd name="connsiteX195" fmla="*/ 9948 w 10000"/>
                <a:gd name="connsiteY195" fmla="*/ 4217 h 10000"/>
                <a:gd name="connsiteX196" fmla="*/ 9983 w 10000"/>
                <a:gd name="connsiteY196" fmla="*/ 4040 h 10000"/>
                <a:gd name="connsiteX197" fmla="*/ 10000 w 10000"/>
                <a:gd name="connsiteY197" fmla="*/ 3851 h 10000"/>
                <a:gd name="connsiteX198" fmla="*/ 10000 w 10000"/>
                <a:gd name="connsiteY198" fmla="*/ 3649 h 10000"/>
                <a:gd name="connsiteX199" fmla="*/ 10000 w 10000"/>
                <a:gd name="connsiteY199" fmla="*/ 3460 h 10000"/>
                <a:gd name="connsiteX200" fmla="*/ 9983 w 10000"/>
                <a:gd name="connsiteY200" fmla="*/ 3258 h 10000"/>
                <a:gd name="connsiteX201" fmla="*/ 9939 w 10000"/>
                <a:gd name="connsiteY201" fmla="*/ 3068 h 10000"/>
                <a:gd name="connsiteX202" fmla="*/ 9886 w 10000"/>
                <a:gd name="connsiteY202" fmla="*/ 2904 h 10000"/>
                <a:gd name="connsiteX203" fmla="*/ 9843 w 10000"/>
                <a:gd name="connsiteY203" fmla="*/ 2816 h 10000"/>
                <a:gd name="connsiteX204" fmla="*/ 9799 w 10000"/>
                <a:gd name="connsiteY204" fmla="*/ 2753 h 10000"/>
                <a:gd name="connsiteX205" fmla="*/ 9755 w 10000"/>
                <a:gd name="connsiteY205" fmla="*/ 2677 h 10000"/>
                <a:gd name="connsiteX206" fmla="*/ 9694 w 10000"/>
                <a:gd name="connsiteY206" fmla="*/ 2614 h 10000"/>
                <a:gd name="connsiteX207" fmla="*/ 9633 w 10000"/>
                <a:gd name="connsiteY207" fmla="*/ 2551 h 10000"/>
                <a:gd name="connsiteX208" fmla="*/ 9571 w 10000"/>
                <a:gd name="connsiteY208" fmla="*/ 2500 h 10000"/>
                <a:gd name="connsiteX209" fmla="*/ 9484 w 10000"/>
                <a:gd name="connsiteY209" fmla="*/ 2475 h 10000"/>
                <a:gd name="connsiteX210" fmla="*/ 9396 w 10000"/>
                <a:gd name="connsiteY210" fmla="*/ 2449 h 10000"/>
                <a:gd name="connsiteX211" fmla="*/ 9300 w 10000"/>
                <a:gd name="connsiteY211" fmla="*/ 2424 h 10000"/>
                <a:gd name="connsiteX212" fmla="*/ 9195 w 10000"/>
                <a:gd name="connsiteY212" fmla="*/ 2424 h 10000"/>
                <a:gd name="connsiteX213" fmla="*/ 9195 w 10000"/>
                <a:gd name="connsiteY213" fmla="*/ 2424 h 10000"/>
                <a:gd name="connsiteX214" fmla="*/ 9195 w 10000"/>
                <a:gd name="connsiteY214" fmla="*/ 2424 h 10000"/>
                <a:gd name="connsiteX215" fmla="*/ 9195 w 10000"/>
                <a:gd name="connsiteY215" fmla="*/ 2424 h 10000"/>
                <a:gd name="connsiteX216" fmla="*/ 9195 w 10000"/>
                <a:gd name="connsiteY216" fmla="*/ 2424 h 10000"/>
                <a:gd name="connsiteX217" fmla="*/ 9195 w 10000"/>
                <a:gd name="connsiteY217" fmla="*/ 2424 h 10000"/>
                <a:gd name="connsiteX218" fmla="*/ 9081 w 10000"/>
                <a:gd name="connsiteY218" fmla="*/ 2424 h 10000"/>
                <a:gd name="connsiteX219" fmla="*/ 8941 w 10000"/>
                <a:gd name="connsiteY219" fmla="*/ 2462 h 10000"/>
                <a:gd name="connsiteX220" fmla="*/ 8801 w 10000"/>
                <a:gd name="connsiteY220" fmla="*/ 2487 h 10000"/>
                <a:gd name="connsiteX221" fmla="*/ 8644 w 10000"/>
                <a:gd name="connsiteY221" fmla="*/ 2551 h 10000"/>
                <a:gd name="connsiteX222" fmla="*/ 8644 w 10000"/>
                <a:gd name="connsiteY222" fmla="*/ 2551 h 10000"/>
                <a:gd name="connsiteX223" fmla="*/ 8635 w 10000"/>
                <a:gd name="connsiteY223" fmla="*/ 2551 h 10000"/>
                <a:gd name="connsiteX224" fmla="*/ 8635 w 10000"/>
                <a:gd name="connsiteY224" fmla="*/ 2551 h 10000"/>
                <a:gd name="connsiteX225" fmla="*/ 8626 w 10000"/>
                <a:gd name="connsiteY225" fmla="*/ 2551 h 10000"/>
                <a:gd name="connsiteX226" fmla="*/ 8626 w 10000"/>
                <a:gd name="connsiteY226" fmla="*/ 2551 h 10000"/>
                <a:gd name="connsiteX227" fmla="*/ 8443 w 10000"/>
                <a:gd name="connsiteY227" fmla="*/ 2614 h 10000"/>
                <a:gd name="connsiteX228" fmla="*/ 8276 w 10000"/>
                <a:gd name="connsiteY228" fmla="*/ 2664 h 10000"/>
                <a:gd name="connsiteX229" fmla="*/ 8110 w 10000"/>
                <a:gd name="connsiteY229" fmla="*/ 2689 h 10000"/>
                <a:gd name="connsiteX230" fmla="*/ 7979 w 10000"/>
                <a:gd name="connsiteY230" fmla="*/ 2689 h 10000"/>
                <a:gd name="connsiteX231" fmla="*/ 7979 w 10000"/>
                <a:gd name="connsiteY231" fmla="*/ 2689 h 10000"/>
                <a:gd name="connsiteX232" fmla="*/ 7979 w 10000"/>
                <a:gd name="connsiteY232" fmla="*/ 2689 h 10000"/>
                <a:gd name="connsiteX233" fmla="*/ 7979 w 10000"/>
                <a:gd name="connsiteY233" fmla="*/ 2689 h 10000"/>
                <a:gd name="connsiteX234" fmla="*/ 7979 w 10000"/>
                <a:gd name="connsiteY234" fmla="*/ 2689 h 10000"/>
                <a:gd name="connsiteX235" fmla="*/ 7979 w 10000"/>
                <a:gd name="connsiteY235" fmla="*/ 2689 h 10000"/>
                <a:gd name="connsiteX236" fmla="*/ 7979 w 10000"/>
                <a:gd name="connsiteY236" fmla="*/ 2689 h 10000"/>
                <a:gd name="connsiteX237" fmla="*/ 7979 w 10000"/>
                <a:gd name="connsiteY237" fmla="*/ 2689 h 10000"/>
                <a:gd name="connsiteX238" fmla="*/ 7848 w 10000"/>
                <a:gd name="connsiteY238" fmla="*/ 2689 h 10000"/>
                <a:gd name="connsiteX239" fmla="*/ 7743 w 10000"/>
                <a:gd name="connsiteY239" fmla="*/ 2677 h 10000"/>
                <a:gd name="connsiteX240" fmla="*/ 7638 w 10000"/>
                <a:gd name="connsiteY240" fmla="*/ 2626 h 10000"/>
                <a:gd name="connsiteX241" fmla="*/ 7542 w 10000"/>
                <a:gd name="connsiteY241" fmla="*/ 2601 h 10000"/>
                <a:gd name="connsiteX242" fmla="*/ 7454 w 10000"/>
                <a:gd name="connsiteY242" fmla="*/ 2538 h 10000"/>
                <a:gd name="connsiteX243" fmla="*/ 7375 w 10000"/>
                <a:gd name="connsiteY243" fmla="*/ 2475 h 10000"/>
                <a:gd name="connsiteX244" fmla="*/ 7297 w 10000"/>
                <a:gd name="connsiteY244" fmla="*/ 2399 h 10000"/>
                <a:gd name="connsiteX245" fmla="*/ 7235 w 10000"/>
                <a:gd name="connsiteY245" fmla="*/ 2323 h 10000"/>
                <a:gd name="connsiteX246" fmla="*/ 7174 w 10000"/>
                <a:gd name="connsiteY246" fmla="*/ 2235 h 10000"/>
                <a:gd name="connsiteX247" fmla="*/ 7113 w 10000"/>
                <a:gd name="connsiteY247" fmla="*/ 2134 h 10000"/>
                <a:gd name="connsiteX248" fmla="*/ 7008 w 10000"/>
                <a:gd name="connsiteY248" fmla="*/ 1944 h 10000"/>
                <a:gd name="connsiteX249" fmla="*/ 6929 w 10000"/>
                <a:gd name="connsiteY249" fmla="*/ 1730 h 10000"/>
                <a:gd name="connsiteX250" fmla="*/ 6850 w 10000"/>
                <a:gd name="connsiteY250" fmla="*/ 1515 h 10000"/>
                <a:gd name="connsiteX251" fmla="*/ 6850 w 10000"/>
                <a:gd name="connsiteY251" fmla="*/ 1515 h 10000"/>
                <a:gd name="connsiteX252" fmla="*/ 6842 w 10000"/>
                <a:gd name="connsiteY252" fmla="*/ 1490 h 10000"/>
                <a:gd name="connsiteX253" fmla="*/ 6842 w 10000"/>
                <a:gd name="connsiteY253" fmla="*/ 1490 h 10000"/>
                <a:gd name="connsiteX254" fmla="*/ 6842 w 10000"/>
                <a:gd name="connsiteY254" fmla="*/ 1477 h 10000"/>
                <a:gd name="connsiteX255" fmla="*/ 6842 w 10000"/>
                <a:gd name="connsiteY255" fmla="*/ 1477 h 10000"/>
                <a:gd name="connsiteX256" fmla="*/ 6842 w 10000"/>
                <a:gd name="connsiteY256" fmla="*/ 1477 h 10000"/>
                <a:gd name="connsiteX257" fmla="*/ 6798 w 10000"/>
                <a:gd name="connsiteY257" fmla="*/ 1338 h 10000"/>
                <a:gd name="connsiteX258" fmla="*/ 6780 w 10000"/>
                <a:gd name="connsiteY258" fmla="*/ 1162 h 10000"/>
                <a:gd name="connsiteX259" fmla="*/ 6754 w 10000"/>
                <a:gd name="connsiteY259" fmla="*/ 947 h 10000"/>
                <a:gd name="connsiteX260" fmla="*/ 6754 w 10000"/>
                <a:gd name="connsiteY260" fmla="*/ 720 h 10000"/>
                <a:gd name="connsiteX261" fmla="*/ 6754 w 10000"/>
                <a:gd name="connsiteY261" fmla="*/ 720 h 10000"/>
                <a:gd name="connsiteX262" fmla="*/ 6763 w 10000"/>
                <a:gd name="connsiteY262" fmla="*/ 366 h 10000"/>
                <a:gd name="connsiteX263" fmla="*/ 6789 w 10000"/>
                <a:gd name="connsiteY263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156 w 10000"/>
                <a:gd name="connsiteY83" fmla="*/ 7551 h 10000"/>
                <a:gd name="connsiteX84" fmla="*/ 4068 w 10000"/>
                <a:gd name="connsiteY84" fmla="*/ 8005 h 10000"/>
                <a:gd name="connsiteX85" fmla="*/ 4051 w 10000"/>
                <a:gd name="connsiteY85" fmla="*/ 8207 h 10000"/>
                <a:gd name="connsiteX86" fmla="*/ 4024 w 10000"/>
                <a:gd name="connsiteY86" fmla="*/ 8422 h 10000"/>
                <a:gd name="connsiteX87" fmla="*/ 4016 w 10000"/>
                <a:gd name="connsiteY87" fmla="*/ 8611 h 10000"/>
                <a:gd name="connsiteX88" fmla="*/ 4016 w 10000"/>
                <a:gd name="connsiteY88" fmla="*/ 8813 h 10000"/>
                <a:gd name="connsiteX89" fmla="*/ 4024 w 10000"/>
                <a:gd name="connsiteY89" fmla="*/ 9003 h 10000"/>
                <a:gd name="connsiteX90" fmla="*/ 4051 w 10000"/>
                <a:gd name="connsiteY90" fmla="*/ 9179 h 10000"/>
                <a:gd name="connsiteX91" fmla="*/ 4086 w 10000"/>
                <a:gd name="connsiteY91" fmla="*/ 9356 h 10000"/>
                <a:gd name="connsiteX92" fmla="*/ 4121 w 10000"/>
                <a:gd name="connsiteY92" fmla="*/ 9508 h 10000"/>
                <a:gd name="connsiteX93" fmla="*/ 4191 w 10000"/>
                <a:gd name="connsiteY93" fmla="*/ 9646 h 10000"/>
                <a:gd name="connsiteX94" fmla="*/ 4269 w 10000"/>
                <a:gd name="connsiteY94" fmla="*/ 9760 h 10000"/>
                <a:gd name="connsiteX95" fmla="*/ 4366 w 10000"/>
                <a:gd name="connsiteY95" fmla="*/ 9861 h 10000"/>
                <a:gd name="connsiteX96" fmla="*/ 4471 w 10000"/>
                <a:gd name="connsiteY96" fmla="*/ 9937 h 10000"/>
                <a:gd name="connsiteX97" fmla="*/ 4611 w 10000"/>
                <a:gd name="connsiteY97" fmla="*/ 9975 h 10000"/>
                <a:gd name="connsiteX98" fmla="*/ 4759 w 10000"/>
                <a:gd name="connsiteY98" fmla="*/ 10000 h 10000"/>
                <a:gd name="connsiteX99" fmla="*/ 4759 w 10000"/>
                <a:gd name="connsiteY99" fmla="*/ 10000 h 10000"/>
                <a:gd name="connsiteX100" fmla="*/ 4759 w 10000"/>
                <a:gd name="connsiteY100" fmla="*/ 10000 h 10000"/>
                <a:gd name="connsiteX101" fmla="*/ 4759 w 10000"/>
                <a:gd name="connsiteY101" fmla="*/ 10000 h 10000"/>
                <a:gd name="connsiteX102" fmla="*/ 4759 w 10000"/>
                <a:gd name="connsiteY102" fmla="*/ 10000 h 10000"/>
                <a:gd name="connsiteX103" fmla="*/ 4821 w 10000"/>
                <a:gd name="connsiteY103" fmla="*/ 10000 h 10000"/>
                <a:gd name="connsiteX104" fmla="*/ 4821 w 10000"/>
                <a:gd name="connsiteY104" fmla="*/ 10000 h 10000"/>
                <a:gd name="connsiteX105" fmla="*/ 5136 w 10000"/>
                <a:gd name="connsiteY105" fmla="*/ 9962 h 10000"/>
                <a:gd name="connsiteX106" fmla="*/ 5468 w 10000"/>
                <a:gd name="connsiteY106" fmla="*/ 9924 h 10000"/>
                <a:gd name="connsiteX107" fmla="*/ 6203 w 10000"/>
                <a:gd name="connsiteY107" fmla="*/ 9798 h 10000"/>
                <a:gd name="connsiteX108" fmla="*/ 6982 w 10000"/>
                <a:gd name="connsiteY108" fmla="*/ 9672 h 10000"/>
                <a:gd name="connsiteX109" fmla="*/ 7358 w 10000"/>
                <a:gd name="connsiteY109" fmla="*/ 9621 h 10000"/>
                <a:gd name="connsiteX110" fmla="*/ 7734 w 10000"/>
                <a:gd name="connsiteY110" fmla="*/ 9583 h 10000"/>
                <a:gd name="connsiteX111" fmla="*/ 7734 w 10000"/>
                <a:gd name="connsiteY111" fmla="*/ 9583 h 10000"/>
                <a:gd name="connsiteX112" fmla="*/ 7725 w 10000"/>
                <a:gd name="connsiteY112" fmla="*/ 9508 h 10000"/>
                <a:gd name="connsiteX113" fmla="*/ 7725 w 10000"/>
                <a:gd name="connsiteY113" fmla="*/ 9508 h 10000"/>
                <a:gd name="connsiteX114" fmla="*/ 7725 w 10000"/>
                <a:gd name="connsiteY114" fmla="*/ 9508 h 10000"/>
                <a:gd name="connsiteX115" fmla="*/ 7725 w 10000"/>
                <a:gd name="connsiteY115" fmla="*/ 9508 h 10000"/>
                <a:gd name="connsiteX116" fmla="*/ 7725 w 10000"/>
                <a:gd name="connsiteY116" fmla="*/ 9508 h 10000"/>
                <a:gd name="connsiteX117" fmla="*/ 7699 w 10000"/>
                <a:gd name="connsiteY117" fmla="*/ 9407 h 10000"/>
                <a:gd name="connsiteX118" fmla="*/ 7699 w 10000"/>
                <a:gd name="connsiteY118" fmla="*/ 9407 h 10000"/>
                <a:gd name="connsiteX119" fmla="*/ 7699 w 10000"/>
                <a:gd name="connsiteY119" fmla="*/ 9381 h 10000"/>
                <a:gd name="connsiteX120" fmla="*/ 7699 w 10000"/>
                <a:gd name="connsiteY120" fmla="*/ 9381 h 10000"/>
                <a:gd name="connsiteX121" fmla="*/ 7577 w 10000"/>
                <a:gd name="connsiteY121" fmla="*/ 8649 h 10000"/>
                <a:gd name="connsiteX122" fmla="*/ 7463 w 10000"/>
                <a:gd name="connsiteY122" fmla="*/ 7967 h 10000"/>
                <a:gd name="connsiteX123" fmla="*/ 7393 w 10000"/>
                <a:gd name="connsiteY123" fmla="*/ 7361 h 10000"/>
                <a:gd name="connsiteX124" fmla="*/ 7332 w 10000"/>
                <a:gd name="connsiteY124" fmla="*/ 6806 h 10000"/>
                <a:gd name="connsiteX125" fmla="*/ 7288 w 10000"/>
                <a:gd name="connsiteY125" fmla="*/ 6313 h 10000"/>
                <a:gd name="connsiteX126" fmla="*/ 7262 w 10000"/>
                <a:gd name="connsiteY126" fmla="*/ 5871 h 10000"/>
                <a:gd name="connsiteX127" fmla="*/ 7253 w 10000"/>
                <a:gd name="connsiteY127" fmla="*/ 5480 h 10000"/>
                <a:gd name="connsiteX128" fmla="*/ 7279 w 10000"/>
                <a:gd name="connsiteY128" fmla="*/ 5139 h 10000"/>
                <a:gd name="connsiteX129" fmla="*/ 7297 w 10000"/>
                <a:gd name="connsiteY129" fmla="*/ 4836 h 10000"/>
                <a:gd name="connsiteX130" fmla="*/ 7340 w 10000"/>
                <a:gd name="connsiteY130" fmla="*/ 4583 h 10000"/>
                <a:gd name="connsiteX131" fmla="*/ 7402 w 10000"/>
                <a:gd name="connsiteY131" fmla="*/ 4394 h 10000"/>
                <a:gd name="connsiteX132" fmla="*/ 7437 w 10000"/>
                <a:gd name="connsiteY132" fmla="*/ 4293 h 10000"/>
                <a:gd name="connsiteX133" fmla="*/ 7463 w 10000"/>
                <a:gd name="connsiteY133" fmla="*/ 4217 h 10000"/>
                <a:gd name="connsiteX134" fmla="*/ 7507 w 10000"/>
                <a:gd name="connsiteY134" fmla="*/ 4154 h 10000"/>
                <a:gd name="connsiteX135" fmla="*/ 7550 w 10000"/>
                <a:gd name="connsiteY135" fmla="*/ 4104 h 10000"/>
                <a:gd name="connsiteX136" fmla="*/ 7594 w 10000"/>
                <a:gd name="connsiteY136" fmla="*/ 4053 h 10000"/>
                <a:gd name="connsiteX137" fmla="*/ 7647 w 10000"/>
                <a:gd name="connsiteY137" fmla="*/ 4003 h 10000"/>
                <a:gd name="connsiteX138" fmla="*/ 7699 w 10000"/>
                <a:gd name="connsiteY138" fmla="*/ 3990 h 10000"/>
                <a:gd name="connsiteX139" fmla="*/ 7752 w 10000"/>
                <a:gd name="connsiteY139" fmla="*/ 3965 h 10000"/>
                <a:gd name="connsiteX140" fmla="*/ 7857 w 10000"/>
                <a:gd name="connsiteY140" fmla="*/ 3939 h 10000"/>
                <a:gd name="connsiteX141" fmla="*/ 7857 w 10000"/>
                <a:gd name="connsiteY141" fmla="*/ 3939 h 10000"/>
                <a:gd name="connsiteX142" fmla="*/ 7857 w 10000"/>
                <a:gd name="connsiteY142" fmla="*/ 3939 h 10000"/>
                <a:gd name="connsiteX143" fmla="*/ 7857 w 10000"/>
                <a:gd name="connsiteY143" fmla="*/ 3939 h 10000"/>
                <a:gd name="connsiteX144" fmla="*/ 7857 w 10000"/>
                <a:gd name="connsiteY144" fmla="*/ 3939 h 10000"/>
                <a:gd name="connsiteX145" fmla="*/ 7857 w 10000"/>
                <a:gd name="connsiteY145" fmla="*/ 3939 h 10000"/>
                <a:gd name="connsiteX146" fmla="*/ 7857 w 10000"/>
                <a:gd name="connsiteY146" fmla="*/ 3939 h 10000"/>
                <a:gd name="connsiteX147" fmla="*/ 7857 w 10000"/>
                <a:gd name="connsiteY147" fmla="*/ 3939 h 10000"/>
                <a:gd name="connsiteX148" fmla="*/ 7927 w 10000"/>
                <a:gd name="connsiteY148" fmla="*/ 3939 h 10000"/>
                <a:gd name="connsiteX149" fmla="*/ 7997 w 10000"/>
                <a:gd name="connsiteY149" fmla="*/ 3965 h 10000"/>
                <a:gd name="connsiteX150" fmla="*/ 8136 w 10000"/>
                <a:gd name="connsiteY150" fmla="*/ 4028 h 10000"/>
                <a:gd name="connsiteX151" fmla="*/ 8294 w 10000"/>
                <a:gd name="connsiteY151" fmla="*/ 4116 h 10000"/>
                <a:gd name="connsiteX152" fmla="*/ 8443 w 10000"/>
                <a:gd name="connsiteY152" fmla="*/ 4242 h 10000"/>
                <a:gd name="connsiteX153" fmla="*/ 8443 w 10000"/>
                <a:gd name="connsiteY153" fmla="*/ 4242 h 10000"/>
                <a:gd name="connsiteX154" fmla="*/ 8451 w 10000"/>
                <a:gd name="connsiteY154" fmla="*/ 4242 h 10000"/>
                <a:gd name="connsiteX155" fmla="*/ 8451 w 10000"/>
                <a:gd name="connsiteY155" fmla="*/ 4242 h 10000"/>
                <a:gd name="connsiteX156" fmla="*/ 8836 w 10000"/>
                <a:gd name="connsiteY156" fmla="*/ 4545 h 10000"/>
                <a:gd name="connsiteX157" fmla="*/ 8976 w 10000"/>
                <a:gd name="connsiteY157" fmla="*/ 4646 h 10000"/>
                <a:gd name="connsiteX158" fmla="*/ 9099 w 10000"/>
                <a:gd name="connsiteY158" fmla="*/ 4722 h 10000"/>
                <a:gd name="connsiteX159" fmla="*/ 9204 w 10000"/>
                <a:gd name="connsiteY159" fmla="*/ 4785 h 10000"/>
                <a:gd name="connsiteX160" fmla="*/ 9300 w 10000"/>
                <a:gd name="connsiteY160" fmla="*/ 4823 h 10000"/>
                <a:gd name="connsiteX161" fmla="*/ 9388 w 10000"/>
                <a:gd name="connsiteY161" fmla="*/ 4848 h 10000"/>
                <a:gd name="connsiteX162" fmla="*/ 9466 w 10000"/>
                <a:gd name="connsiteY162" fmla="*/ 4848 h 10000"/>
                <a:gd name="connsiteX163" fmla="*/ 9466 w 10000"/>
                <a:gd name="connsiteY163" fmla="*/ 4848 h 10000"/>
                <a:gd name="connsiteX164" fmla="*/ 9484 w 10000"/>
                <a:gd name="connsiteY164" fmla="*/ 4848 h 10000"/>
                <a:gd name="connsiteX165" fmla="*/ 9484 w 10000"/>
                <a:gd name="connsiteY165" fmla="*/ 4848 h 10000"/>
                <a:gd name="connsiteX166" fmla="*/ 9484 w 10000"/>
                <a:gd name="connsiteY166" fmla="*/ 4848 h 10000"/>
                <a:gd name="connsiteX167" fmla="*/ 9484 w 10000"/>
                <a:gd name="connsiteY167" fmla="*/ 4848 h 10000"/>
                <a:gd name="connsiteX168" fmla="*/ 9580 w 10000"/>
                <a:gd name="connsiteY168" fmla="*/ 4836 h 10000"/>
                <a:gd name="connsiteX169" fmla="*/ 9668 w 10000"/>
                <a:gd name="connsiteY169" fmla="*/ 4798 h 10000"/>
                <a:gd name="connsiteX170" fmla="*/ 9738 w 10000"/>
                <a:gd name="connsiteY170" fmla="*/ 4747 h 10000"/>
                <a:gd name="connsiteX171" fmla="*/ 9799 w 10000"/>
                <a:gd name="connsiteY171" fmla="*/ 4659 h 10000"/>
                <a:gd name="connsiteX172" fmla="*/ 9799 w 10000"/>
                <a:gd name="connsiteY172" fmla="*/ 4659 h 10000"/>
                <a:gd name="connsiteX173" fmla="*/ 9799 w 10000"/>
                <a:gd name="connsiteY173" fmla="*/ 4659 h 10000"/>
                <a:gd name="connsiteX174" fmla="*/ 9799 w 10000"/>
                <a:gd name="connsiteY174" fmla="*/ 4659 h 10000"/>
                <a:gd name="connsiteX175" fmla="*/ 9799 w 10000"/>
                <a:gd name="connsiteY175" fmla="*/ 4659 h 10000"/>
                <a:gd name="connsiteX176" fmla="*/ 9799 w 10000"/>
                <a:gd name="connsiteY176" fmla="*/ 4659 h 10000"/>
                <a:gd name="connsiteX177" fmla="*/ 9816 w 10000"/>
                <a:gd name="connsiteY177" fmla="*/ 4659 h 10000"/>
                <a:gd name="connsiteX178" fmla="*/ 9816 w 10000"/>
                <a:gd name="connsiteY178" fmla="*/ 4659 h 10000"/>
                <a:gd name="connsiteX179" fmla="*/ 9816 w 10000"/>
                <a:gd name="connsiteY179" fmla="*/ 4659 h 10000"/>
                <a:gd name="connsiteX180" fmla="*/ 9816 w 10000"/>
                <a:gd name="connsiteY180" fmla="*/ 4659 h 10000"/>
                <a:gd name="connsiteX181" fmla="*/ 9816 w 10000"/>
                <a:gd name="connsiteY181" fmla="*/ 4646 h 10000"/>
                <a:gd name="connsiteX182" fmla="*/ 9816 w 10000"/>
                <a:gd name="connsiteY182" fmla="*/ 4646 h 10000"/>
                <a:gd name="connsiteX183" fmla="*/ 9816 w 10000"/>
                <a:gd name="connsiteY183" fmla="*/ 4646 h 10000"/>
                <a:gd name="connsiteX184" fmla="*/ 9816 w 10000"/>
                <a:gd name="connsiteY184" fmla="*/ 4646 h 10000"/>
                <a:gd name="connsiteX185" fmla="*/ 9816 w 10000"/>
                <a:gd name="connsiteY185" fmla="*/ 4646 h 10000"/>
                <a:gd name="connsiteX186" fmla="*/ 9816 w 10000"/>
                <a:gd name="connsiteY186" fmla="*/ 4646 h 10000"/>
                <a:gd name="connsiteX187" fmla="*/ 9816 w 10000"/>
                <a:gd name="connsiteY187" fmla="*/ 4646 h 10000"/>
                <a:gd name="connsiteX188" fmla="*/ 9816 w 10000"/>
                <a:gd name="connsiteY188" fmla="*/ 4646 h 10000"/>
                <a:gd name="connsiteX189" fmla="*/ 9816 w 10000"/>
                <a:gd name="connsiteY189" fmla="*/ 4646 h 10000"/>
                <a:gd name="connsiteX190" fmla="*/ 9816 w 10000"/>
                <a:gd name="connsiteY190" fmla="*/ 4646 h 10000"/>
                <a:gd name="connsiteX191" fmla="*/ 9843 w 10000"/>
                <a:gd name="connsiteY191" fmla="*/ 4583 h 10000"/>
                <a:gd name="connsiteX192" fmla="*/ 9886 w 10000"/>
                <a:gd name="connsiteY192" fmla="*/ 4495 h 10000"/>
                <a:gd name="connsiteX193" fmla="*/ 9921 w 10000"/>
                <a:gd name="connsiteY193" fmla="*/ 4369 h 10000"/>
                <a:gd name="connsiteX194" fmla="*/ 9948 w 10000"/>
                <a:gd name="connsiteY194" fmla="*/ 4217 h 10000"/>
                <a:gd name="connsiteX195" fmla="*/ 9983 w 10000"/>
                <a:gd name="connsiteY195" fmla="*/ 4040 h 10000"/>
                <a:gd name="connsiteX196" fmla="*/ 10000 w 10000"/>
                <a:gd name="connsiteY196" fmla="*/ 3851 h 10000"/>
                <a:gd name="connsiteX197" fmla="*/ 10000 w 10000"/>
                <a:gd name="connsiteY197" fmla="*/ 3649 h 10000"/>
                <a:gd name="connsiteX198" fmla="*/ 10000 w 10000"/>
                <a:gd name="connsiteY198" fmla="*/ 3460 h 10000"/>
                <a:gd name="connsiteX199" fmla="*/ 9983 w 10000"/>
                <a:gd name="connsiteY199" fmla="*/ 3258 h 10000"/>
                <a:gd name="connsiteX200" fmla="*/ 9939 w 10000"/>
                <a:gd name="connsiteY200" fmla="*/ 3068 h 10000"/>
                <a:gd name="connsiteX201" fmla="*/ 9886 w 10000"/>
                <a:gd name="connsiteY201" fmla="*/ 2904 h 10000"/>
                <a:gd name="connsiteX202" fmla="*/ 9843 w 10000"/>
                <a:gd name="connsiteY202" fmla="*/ 2816 h 10000"/>
                <a:gd name="connsiteX203" fmla="*/ 9799 w 10000"/>
                <a:gd name="connsiteY203" fmla="*/ 2753 h 10000"/>
                <a:gd name="connsiteX204" fmla="*/ 9755 w 10000"/>
                <a:gd name="connsiteY204" fmla="*/ 2677 h 10000"/>
                <a:gd name="connsiteX205" fmla="*/ 9694 w 10000"/>
                <a:gd name="connsiteY205" fmla="*/ 2614 h 10000"/>
                <a:gd name="connsiteX206" fmla="*/ 9633 w 10000"/>
                <a:gd name="connsiteY206" fmla="*/ 2551 h 10000"/>
                <a:gd name="connsiteX207" fmla="*/ 9571 w 10000"/>
                <a:gd name="connsiteY207" fmla="*/ 2500 h 10000"/>
                <a:gd name="connsiteX208" fmla="*/ 9484 w 10000"/>
                <a:gd name="connsiteY208" fmla="*/ 2475 h 10000"/>
                <a:gd name="connsiteX209" fmla="*/ 9396 w 10000"/>
                <a:gd name="connsiteY209" fmla="*/ 2449 h 10000"/>
                <a:gd name="connsiteX210" fmla="*/ 9300 w 10000"/>
                <a:gd name="connsiteY210" fmla="*/ 2424 h 10000"/>
                <a:gd name="connsiteX211" fmla="*/ 9195 w 10000"/>
                <a:gd name="connsiteY211" fmla="*/ 2424 h 10000"/>
                <a:gd name="connsiteX212" fmla="*/ 9195 w 10000"/>
                <a:gd name="connsiteY212" fmla="*/ 2424 h 10000"/>
                <a:gd name="connsiteX213" fmla="*/ 9195 w 10000"/>
                <a:gd name="connsiteY213" fmla="*/ 2424 h 10000"/>
                <a:gd name="connsiteX214" fmla="*/ 9195 w 10000"/>
                <a:gd name="connsiteY214" fmla="*/ 2424 h 10000"/>
                <a:gd name="connsiteX215" fmla="*/ 9195 w 10000"/>
                <a:gd name="connsiteY215" fmla="*/ 2424 h 10000"/>
                <a:gd name="connsiteX216" fmla="*/ 9195 w 10000"/>
                <a:gd name="connsiteY216" fmla="*/ 2424 h 10000"/>
                <a:gd name="connsiteX217" fmla="*/ 9081 w 10000"/>
                <a:gd name="connsiteY217" fmla="*/ 2424 h 10000"/>
                <a:gd name="connsiteX218" fmla="*/ 8941 w 10000"/>
                <a:gd name="connsiteY218" fmla="*/ 2462 h 10000"/>
                <a:gd name="connsiteX219" fmla="*/ 8801 w 10000"/>
                <a:gd name="connsiteY219" fmla="*/ 2487 h 10000"/>
                <a:gd name="connsiteX220" fmla="*/ 8644 w 10000"/>
                <a:gd name="connsiteY220" fmla="*/ 2551 h 10000"/>
                <a:gd name="connsiteX221" fmla="*/ 8644 w 10000"/>
                <a:gd name="connsiteY221" fmla="*/ 2551 h 10000"/>
                <a:gd name="connsiteX222" fmla="*/ 8635 w 10000"/>
                <a:gd name="connsiteY222" fmla="*/ 2551 h 10000"/>
                <a:gd name="connsiteX223" fmla="*/ 8635 w 10000"/>
                <a:gd name="connsiteY223" fmla="*/ 2551 h 10000"/>
                <a:gd name="connsiteX224" fmla="*/ 8626 w 10000"/>
                <a:gd name="connsiteY224" fmla="*/ 2551 h 10000"/>
                <a:gd name="connsiteX225" fmla="*/ 8626 w 10000"/>
                <a:gd name="connsiteY225" fmla="*/ 2551 h 10000"/>
                <a:gd name="connsiteX226" fmla="*/ 8443 w 10000"/>
                <a:gd name="connsiteY226" fmla="*/ 2614 h 10000"/>
                <a:gd name="connsiteX227" fmla="*/ 8276 w 10000"/>
                <a:gd name="connsiteY227" fmla="*/ 2664 h 10000"/>
                <a:gd name="connsiteX228" fmla="*/ 8110 w 10000"/>
                <a:gd name="connsiteY228" fmla="*/ 2689 h 10000"/>
                <a:gd name="connsiteX229" fmla="*/ 7979 w 10000"/>
                <a:gd name="connsiteY229" fmla="*/ 2689 h 10000"/>
                <a:gd name="connsiteX230" fmla="*/ 7979 w 10000"/>
                <a:gd name="connsiteY230" fmla="*/ 2689 h 10000"/>
                <a:gd name="connsiteX231" fmla="*/ 7979 w 10000"/>
                <a:gd name="connsiteY231" fmla="*/ 2689 h 10000"/>
                <a:gd name="connsiteX232" fmla="*/ 7979 w 10000"/>
                <a:gd name="connsiteY232" fmla="*/ 2689 h 10000"/>
                <a:gd name="connsiteX233" fmla="*/ 7979 w 10000"/>
                <a:gd name="connsiteY233" fmla="*/ 2689 h 10000"/>
                <a:gd name="connsiteX234" fmla="*/ 7979 w 10000"/>
                <a:gd name="connsiteY234" fmla="*/ 2689 h 10000"/>
                <a:gd name="connsiteX235" fmla="*/ 7979 w 10000"/>
                <a:gd name="connsiteY235" fmla="*/ 2689 h 10000"/>
                <a:gd name="connsiteX236" fmla="*/ 7979 w 10000"/>
                <a:gd name="connsiteY236" fmla="*/ 2689 h 10000"/>
                <a:gd name="connsiteX237" fmla="*/ 7848 w 10000"/>
                <a:gd name="connsiteY237" fmla="*/ 2689 h 10000"/>
                <a:gd name="connsiteX238" fmla="*/ 7743 w 10000"/>
                <a:gd name="connsiteY238" fmla="*/ 2677 h 10000"/>
                <a:gd name="connsiteX239" fmla="*/ 7638 w 10000"/>
                <a:gd name="connsiteY239" fmla="*/ 2626 h 10000"/>
                <a:gd name="connsiteX240" fmla="*/ 7542 w 10000"/>
                <a:gd name="connsiteY240" fmla="*/ 2601 h 10000"/>
                <a:gd name="connsiteX241" fmla="*/ 7454 w 10000"/>
                <a:gd name="connsiteY241" fmla="*/ 2538 h 10000"/>
                <a:gd name="connsiteX242" fmla="*/ 7375 w 10000"/>
                <a:gd name="connsiteY242" fmla="*/ 2475 h 10000"/>
                <a:gd name="connsiteX243" fmla="*/ 7297 w 10000"/>
                <a:gd name="connsiteY243" fmla="*/ 2399 h 10000"/>
                <a:gd name="connsiteX244" fmla="*/ 7235 w 10000"/>
                <a:gd name="connsiteY244" fmla="*/ 2323 h 10000"/>
                <a:gd name="connsiteX245" fmla="*/ 7174 w 10000"/>
                <a:gd name="connsiteY245" fmla="*/ 2235 h 10000"/>
                <a:gd name="connsiteX246" fmla="*/ 7113 w 10000"/>
                <a:gd name="connsiteY246" fmla="*/ 2134 h 10000"/>
                <a:gd name="connsiteX247" fmla="*/ 7008 w 10000"/>
                <a:gd name="connsiteY247" fmla="*/ 1944 h 10000"/>
                <a:gd name="connsiteX248" fmla="*/ 6929 w 10000"/>
                <a:gd name="connsiteY248" fmla="*/ 1730 h 10000"/>
                <a:gd name="connsiteX249" fmla="*/ 6850 w 10000"/>
                <a:gd name="connsiteY249" fmla="*/ 1515 h 10000"/>
                <a:gd name="connsiteX250" fmla="*/ 6850 w 10000"/>
                <a:gd name="connsiteY250" fmla="*/ 1515 h 10000"/>
                <a:gd name="connsiteX251" fmla="*/ 6842 w 10000"/>
                <a:gd name="connsiteY251" fmla="*/ 1490 h 10000"/>
                <a:gd name="connsiteX252" fmla="*/ 6842 w 10000"/>
                <a:gd name="connsiteY252" fmla="*/ 1490 h 10000"/>
                <a:gd name="connsiteX253" fmla="*/ 6842 w 10000"/>
                <a:gd name="connsiteY253" fmla="*/ 1477 h 10000"/>
                <a:gd name="connsiteX254" fmla="*/ 6842 w 10000"/>
                <a:gd name="connsiteY254" fmla="*/ 1477 h 10000"/>
                <a:gd name="connsiteX255" fmla="*/ 6842 w 10000"/>
                <a:gd name="connsiteY255" fmla="*/ 1477 h 10000"/>
                <a:gd name="connsiteX256" fmla="*/ 6798 w 10000"/>
                <a:gd name="connsiteY256" fmla="*/ 1338 h 10000"/>
                <a:gd name="connsiteX257" fmla="*/ 6780 w 10000"/>
                <a:gd name="connsiteY257" fmla="*/ 1162 h 10000"/>
                <a:gd name="connsiteX258" fmla="*/ 6754 w 10000"/>
                <a:gd name="connsiteY258" fmla="*/ 947 h 10000"/>
                <a:gd name="connsiteX259" fmla="*/ 6754 w 10000"/>
                <a:gd name="connsiteY259" fmla="*/ 720 h 10000"/>
                <a:gd name="connsiteX260" fmla="*/ 6754 w 10000"/>
                <a:gd name="connsiteY260" fmla="*/ 720 h 10000"/>
                <a:gd name="connsiteX261" fmla="*/ 6763 w 10000"/>
                <a:gd name="connsiteY261" fmla="*/ 366 h 10000"/>
                <a:gd name="connsiteX262" fmla="*/ 6789 w 10000"/>
                <a:gd name="connsiteY262" fmla="*/ 0 h 10000"/>
                <a:gd name="connsiteX0" fmla="*/ 6789 w 10000"/>
                <a:gd name="connsiteY0" fmla="*/ 0 h 10000"/>
                <a:gd name="connsiteX1" fmla="*/ 6789 w 10000"/>
                <a:gd name="connsiteY1" fmla="*/ 0 h 10000"/>
                <a:gd name="connsiteX2" fmla="*/ 6789 w 10000"/>
                <a:gd name="connsiteY2" fmla="*/ 0 h 10000"/>
                <a:gd name="connsiteX3" fmla="*/ 0 w 10000"/>
                <a:gd name="connsiteY3" fmla="*/ 0 h 10000"/>
                <a:gd name="connsiteX4" fmla="*/ 0 w 10000"/>
                <a:gd name="connsiteY4" fmla="*/ 9747 h 10000"/>
                <a:gd name="connsiteX5" fmla="*/ 0 w 10000"/>
                <a:gd name="connsiteY5" fmla="*/ 9747 h 10000"/>
                <a:gd name="connsiteX6" fmla="*/ 0 w 10000"/>
                <a:gd name="connsiteY6" fmla="*/ 9747 h 10000"/>
                <a:gd name="connsiteX7" fmla="*/ 752 w 10000"/>
                <a:gd name="connsiteY7" fmla="*/ 9861 h 10000"/>
                <a:gd name="connsiteX8" fmla="*/ 1067 w 10000"/>
                <a:gd name="connsiteY8" fmla="*/ 9886 h 10000"/>
                <a:gd name="connsiteX9" fmla="*/ 1304 w 10000"/>
                <a:gd name="connsiteY9" fmla="*/ 9899 h 10000"/>
                <a:gd name="connsiteX10" fmla="*/ 1304 w 10000"/>
                <a:gd name="connsiteY10" fmla="*/ 9899 h 10000"/>
                <a:gd name="connsiteX11" fmla="*/ 1566 w 10000"/>
                <a:gd name="connsiteY11" fmla="*/ 9924 h 10000"/>
                <a:gd name="connsiteX12" fmla="*/ 1846 w 10000"/>
                <a:gd name="connsiteY12" fmla="*/ 9962 h 10000"/>
                <a:gd name="connsiteX13" fmla="*/ 1846 w 10000"/>
                <a:gd name="connsiteY13" fmla="*/ 9962 h 10000"/>
                <a:gd name="connsiteX14" fmla="*/ 2030 w 10000"/>
                <a:gd name="connsiteY14" fmla="*/ 10000 h 10000"/>
                <a:gd name="connsiteX15" fmla="*/ 2213 w 10000"/>
                <a:gd name="connsiteY15" fmla="*/ 10000 h 10000"/>
                <a:gd name="connsiteX16" fmla="*/ 2213 w 10000"/>
                <a:gd name="connsiteY16" fmla="*/ 10000 h 10000"/>
                <a:gd name="connsiteX17" fmla="*/ 2213 w 10000"/>
                <a:gd name="connsiteY17" fmla="*/ 10000 h 10000"/>
                <a:gd name="connsiteX18" fmla="*/ 2213 w 10000"/>
                <a:gd name="connsiteY18" fmla="*/ 10000 h 10000"/>
                <a:gd name="connsiteX19" fmla="*/ 2213 w 10000"/>
                <a:gd name="connsiteY19" fmla="*/ 10000 h 10000"/>
                <a:gd name="connsiteX20" fmla="*/ 2213 w 10000"/>
                <a:gd name="connsiteY20" fmla="*/ 10000 h 10000"/>
                <a:gd name="connsiteX21" fmla="*/ 2362 w 10000"/>
                <a:gd name="connsiteY21" fmla="*/ 9975 h 10000"/>
                <a:gd name="connsiteX22" fmla="*/ 2493 w 10000"/>
                <a:gd name="connsiteY22" fmla="*/ 9949 h 10000"/>
                <a:gd name="connsiteX23" fmla="*/ 2555 w 10000"/>
                <a:gd name="connsiteY23" fmla="*/ 9924 h 10000"/>
                <a:gd name="connsiteX24" fmla="*/ 2607 w 10000"/>
                <a:gd name="connsiteY24" fmla="*/ 9886 h 10000"/>
                <a:gd name="connsiteX25" fmla="*/ 2660 w 10000"/>
                <a:gd name="connsiteY25" fmla="*/ 9836 h 10000"/>
                <a:gd name="connsiteX26" fmla="*/ 2695 w 10000"/>
                <a:gd name="connsiteY26" fmla="*/ 9785 h 10000"/>
                <a:gd name="connsiteX27" fmla="*/ 2730 w 10000"/>
                <a:gd name="connsiteY27" fmla="*/ 9722 h 10000"/>
                <a:gd name="connsiteX28" fmla="*/ 2756 w 10000"/>
                <a:gd name="connsiteY28" fmla="*/ 9646 h 10000"/>
                <a:gd name="connsiteX29" fmla="*/ 2773 w 10000"/>
                <a:gd name="connsiteY29" fmla="*/ 9545 h 10000"/>
                <a:gd name="connsiteX30" fmla="*/ 2791 w 10000"/>
                <a:gd name="connsiteY30" fmla="*/ 9444 h 10000"/>
                <a:gd name="connsiteX31" fmla="*/ 2791 w 10000"/>
                <a:gd name="connsiteY31" fmla="*/ 9318 h 10000"/>
                <a:gd name="connsiteX32" fmla="*/ 2773 w 10000"/>
                <a:gd name="connsiteY32" fmla="*/ 9179 h 10000"/>
                <a:gd name="connsiteX33" fmla="*/ 2756 w 10000"/>
                <a:gd name="connsiteY33" fmla="*/ 9028 h 10000"/>
                <a:gd name="connsiteX34" fmla="*/ 2721 w 10000"/>
                <a:gd name="connsiteY34" fmla="*/ 8876 h 10000"/>
                <a:gd name="connsiteX35" fmla="*/ 2721 w 10000"/>
                <a:gd name="connsiteY35" fmla="*/ 8876 h 10000"/>
                <a:gd name="connsiteX36" fmla="*/ 2712 w 10000"/>
                <a:gd name="connsiteY36" fmla="*/ 8864 h 10000"/>
                <a:gd name="connsiteX37" fmla="*/ 2712 w 10000"/>
                <a:gd name="connsiteY37" fmla="*/ 8864 h 10000"/>
                <a:gd name="connsiteX38" fmla="*/ 2712 w 10000"/>
                <a:gd name="connsiteY38" fmla="*/ 8851 h 10000"/>
                <a:gd name="connsiteX39" fmla="*/ 2712 w 10000"/>
                <a:gd name="connsiteY39" fmla="*/ 8851 h 10000"/>
                <a:gd name="connsiteX40" fmla="*/ 2712 w 10000"/>
                <a:gd name="connsiteY40" fmla="*/ 8851 h 10000"/>
                <a:gd name="connsiteX41" fmla="*/ 2590 w 10000"/>
                <a:gd name="connsiteY41" fmla="*/ 8295 h 10000"/>
                <a:gd name="connsiteX42" fmla="*/ 2476 w 10000"/>
                <a:gd name="connsiteY42" fmla="*/ 7841 h 10000"/>
                <a:gd name="connsiteX43" fmla="*/ 2423 w 10000"/>
                <a:gd name="connsiteY43" fmla="*/ 7626 h 10000"/>
                <a:gd name="connsiteX44" fmla="*/ 2397 w 10000"/>
                <a:gd name="connsiteY44" fmla="*/ 7437 h 10000"/>
                <a:gd name="connsiteX45" fmla="*/ 2371 w 10000"/>
                <a:gd name="connsiteY45" fmla="*/ 7273 h 10000"/>
                <a:gd name="connsiteX46" fmla="*/ 2362 w 10000"/>
                <a:gd name="connsiteY46" fmla="*/ 7096 h 10000"/>
                <a:gd name="connsiteX47" fmla="*/ 2362 w 10000"/>
                <a:gd name="connsiteY47" fmla="*/ 7096 h 10000"/>
                <a:gd name="connsiteX48" fmla="*/ 2371 w 10000"/>
                <a:gd name="connsiteY48" fmla="*/ 6944 h 10000"/>
                <a:gd name="connsiteX49" fmla="*/ 2406 w 10000"/>
                <a:gd name="connsiteY49" fmla="*/ 6806 h 10000"/>
                <a:gd name="connsiteX50" fmla="*/ 2423 w 10000"/>
                <a:gd name="connsiteY50" fmla="*/ 6742 h 10000"/>
                <a:gd name="connsiteX51" fmla="*/ 2458 w 10000"/>
                <a:gd name="connsiteY51" fmla="*/ 6692 h 10000"/>
                <a:gd name="connsiteX52" fmla="*/ 2528 w 10000"/>
                <a:gd name="connsiteY52" fmla="*/ 6578 h 10000"/>
                <a:gd name="connsiteX53" fmla="*/ 2651 w 10000"/>
                <a:gd name="connsiteY53" fmla="*/ 6477 h 10000"/>
                <a:gd name="connsiteX54" fmla="*/ 2791 w 10000"/>
                <a:gd name="connsiteY54" fmla="*/ 6376 h 10000"/>
                <a:gd name="connsiteX55" fmla="*/ 3167 w 10000"/>
                <a:gd name="connsiteY55" fmla="*/ 6225 h 10000"/>
                <a:gd name="connsiteX56" fmla="*/ 3167 w 10000"/>
                <a:gd name="connsiteY56" fmla="*/ 6225 h 10000"/>
                <a:gd name="connsiteX57" fmla="*/ 3167 w 10000"/>
                <a:gd name="connsiteY57" fmla="*/ 6225 h 10000"/>
                <a:gd name="connsiteX58" fmla="*/ 3342 w 10000"/>
                <a:gd name="connsiteY58" fmla="*/ 6162 h 10000"/>
                <a:gd name="connsiteX59" fmla="*/ 3473 w 10000"/>
                <a:gd name="connsiteY59" fmla="*/ 6136 h 10000"/>
                <a:gd name="connsiteX60" fmla="*/ 3613 w 10000"/>
                <a:gd name="connsiteY60" fmla="*/ 6124 h 10000"/>
                <a:gd name="connsiteX61" fmla="*/ 3736 w 10000"/>
                <a:gd name="connsiteY61" fmla="*/ 6124 h 10000"/>
                <a:gd name="connsiteX62" fmla="*/ 3736 w 10000"/>
                <a:gd name="connsiteY62" fmla="*/ 6124 h 10000"/>
                <a:gd name="connsiteX63" fmla="*/ 3736 w 10000"/>
                <a:gd name="connsiteY63" fmla="*/ 6124 h 10000"/>
                <a:gd name="connsiteX64" fmla="*/ 3736 w 10000"/>
                <a:gd name="connsiteY64" fmla="*/ 6124 h 10000"/>
                <a:gd name="connsiteX65" fmla="*/ 3736 w 10000"/>
                <a:gd name="connsiteY65" fmla="*/ 6124 h 10000"/>
                <a:gd name="connsiteX66" fmla="*/ 3736 w 10000"/>
                <a:gd name="connsiteY66" fmla="*/ 6124 h 10000"/>
                <a:gd name="connsiteX67" fmla="*/ 3736 w 10000"/>
                <a:gd name="connsiteY67" fmla="*/ 6124 h 10000"/>
                <a:gd name="connsiteX68" fmla="*/ 3841 w 10000"/>
                <a:gd name="connsiteY68" fmla="*/ 6124 h 10000"/>
                <a:gd name="connsiteX69" fmla="*/ 3937 w 10000"/>
                <a:gd name="connsiteY69" fmla="*/ 6136 h 10000"/>
                <a:gd name="connsiteX70" fmla="*/ 4016 w 10000"/>
                <a:gd name="connsiteY70" fmla="*/ 6187 h 10000"/>
                <a:gd name="connsiteX71" fmla="*/ 4086 w 10000"/>
                <a:gd name="connsiteY71" fmla="*/ 6225 h 10000"/>
                <a:gd name="connsiteX72" fmla="*/ 4147 w 10000"/>
                <a:gd name="connsiteY72" fmla="*/ 6275 h 10000"/>
                <a:gd name="connsiteX73" fmla="*/ 4191 w 10000"/>
                <a:gd name="connsiteY73" fmla="*/ 6351 h 10000"/>
                <a:gd name="connsiteX74" fmla="*/ 4217 w 10000"/>
                <a:gd name="connsiteY74" fmla="*/ 6427 h 10000"/>
                <a:gd name="connsiteX75" fmla="*/ 4252 w 10000"/>
                <a:gd name="connsiteY75" fmla="*/ 6515 h 10000"/>
                <a:gd name="connsiteX76" fmla="*/ 4261 w 10000"/>
                <a:gd name="connsiteY76" fmla="*/ 6616 h 10000"/>
                <a:gd name="connsiteX77" fmla="*/ 4269 w 10000"/>
                <a:gd name="connsiteY77" fmla="*/ 6717 h 10000"/>
                <a:gd name="connsiteX78" fmla="*/ 4269 w 10000"/>
                <a:gd name="connsiteY78" fmla="*/ 6843 h 10000"/>
                <a:gd name="connsiteX79" fmla="*/ 4261 w 10000"/>
                <a:gd name="connsiteY79" fmla="*/ 6957 h 10000"/>
                <a:gd name="connsiteX80" fmla="*/ 4217 w 10000"/>
                <a:gd name="connsiteY80" fmla="*/ 7235 h 10000"/>
                <a:gd name="connsiteX81" fmla="*/ 4164 w 10000"/>
                <a:gd name="connsiteY81" fmla="*/ 7551 h 10000"/>
                <a:gd name="connsiteX82" fmla="*/ 4164 w 10000"/>
                <a:gd name="connsiteY82" fmla="*/ 7551 h 10000"/>
                <a:gd name="connsiteX83" fmla="*/ 4068 w 10000"/>
                <a:gd name="connsiteY83" fmla="*/ 8005 h 10000"/>
                <a:gd name="connsiteX84" fmla="*/ 4051 w 10000"/>
                <a:gd name="connsiteY84" fmla="*/ 8207 h 10000"/>
                <a:gd name="connsiteX85" fmla="*/ 4024 w 10000"/>
                <a:gd name="connsiteY85" fmla="*/ 8422 h 10000"/>
                <a:gd name="connsiteX86" fmla="*/ 4016 w 10000"/>
                <a:gd name="connsiteY86" fmla="*/ 8611 h 10000"/>
                <a:gd name="connsiteX87" fmla="*/ 4016 w 10000"/>
                <a:gd name="connsiteY87" fmla="*/ 8813 h 10000"/>
                <a:gd name="connsiteX88" fmla="*/ 4024 w 10000"/>
                <a:gd name="connsiteY88" fmla="*/ 9003 h 10000"/>
                <a:gd name="connsiteX89" fmla="*/ 4051 w 10000"/>
                <a:gd name="connsiteY89" fmla="*/ 9179 h 10000"/>
                <a:gd name="connsiteX90" fmla="*/ 4086 w 10000"/>
                <a:gd name="connsiteY90" fmla="*/ 9356 h 10000"/>
                <a:gd name="connsiteX91" fmla="*/ 4121 w 10000"/>
                <a:gd name="connsiteY91" fmla="*/ 9508 h 10000"/>
                <a:gd name="connsiteX92" fmla="*/ 4191 w 10000"/>
                <a:gd name="connsiteY92" fmla="*/ 9646 h 10000"/>
                <a:gd name="connsiteX93" fmla="*/ 4269 w 10000"/>
                <a:gd name="connsiteY93" fmla="*/ 9760 h 10000"/>
                <a:gd name="connsiteX94" fmla="*/ 4366 w 10000"/>
                <a:gd name="connsiteY94" fmla="*/ 9861 h 10000"/>
                <a:gd name="connsiteX95" fmla="*/ 4471 w 10000"/>
                <a:gd name="connsiteY95" fmla="*/ 9937 h 10000"/>
                <a:gd name="connsiteX96" fmla="*/ 4611 w 10000"/>
                <a:gd name="connsiteY96" fmla="*/ 9975 h 10000"/>
                <a:gd name="connsiteX97" fmla="*/ 4759 w 10000"/>
                <a:gd name="connsiteY97" fmla="*/ 10000 h 10000"/>
                <a:gd name="connsiteX98" fmla="*/ 4759 w 10000"/>
                <a:gd name="connsiteY98" fmla="*/ 10000 h 10000"/>
                <a:gd name="connsiteX99" fmla="*/ 4759 w 10000"/>
                <a:gd name="connsiteY99" fmla="*/ 10000 h 10000"/>
                <a:gd name="connsiteX100" fmla="*/ 4759 w 10000"/>
                <a:gd name="connsiteY100" fmla="*/ 10000 h 10000"/>
                <a:gd name="connsiteX101" fmla="*/ 4759 w 10000"/>
                <a:gd name="connsiteY101" fmla="*/ 10000 h 10000"/>
                <a:gd name="connsiteX102" fmla="*/ 4821 w 10000"/>
                <a:gd name="connsiteY102" fmla="*/ 10000 h 10000"/>
                <a:gd name="connsiteX103" fmla="*/ 4821 w 10000"/>
                <a:gd name="connsiteY103" fmla="*/ 10000 h 10000"/>
                <a:gd name="connsiteX104" fmla="*/ 5136 w 10000"/>
                <a:gd name="connsiteY104" fmla="*/ 9962 h 10000"/>
                <a:gd name="connsiteX105" fmla="*/ 5468 w 10000"/>
                <a:gd name="connsiteY105" fmla="*/ 9924 h 10000"/>
                <a:gd name="connsiteX106" fmla="*/ 6203 w 10000"/>
                <a:gd name="connsiteY106" fmla="*/ 9798 h 10000"/>
                <a:gd name="connsiteX107" fmla="*/ 6982 w 10000"/>
                <a:gd name="connsiteY107" fmla="*/ 9672 h 10000"/>
                <a:gd name="connsiteX108" fmla="*/ 7358 w 10000"/>
                <a:gd name="connsiteY108" fmla="*/ 9621 h 10000"/>
                <a:gd name="connsiteX109" fmla="*/ 7734 w 10000"/>
                <a:gd name="connsiteY109" fmla="*/ 9583 h 10000"/>
                <a:gd name="connsiteX110" fmla="*/ 7734 w 10000"/>
                <a:gd name="connsiteY110" fmla="*/ 9583 h 10000"/>
                <a:gd name="connsiteX111" fmla="*/ 7725 w 10000"/>
                <a:gd name="connsiteY111" fmla="*/ 9508 h 10000"/>
                <a:gd name="connsiteX112" fmla="*/ 7725 w 10000"/>
                <a:gd name="connsiteY112" fmla="*/ 9508 h 10000"/>
                <a:gd name="connsiteX113" fmla="*/ 7725 w 10000"/>
                <a:gd name="connsiteY113" fmla="*/ 9508 h 10000"/>
                <a:gd name="connsiteX114" fmla="*/ 7725 w 10000"/>
                <a:gd name="connsiteY114" fmla="*/ 9508 h 10000"/>
                <a:gd name="connsiteX115" fmla="*/ 7725 w 10000"/>
                <a:gd name="connsiteY115" fmla="*/ 9508 h 10000"/>
                <a:gd name="connsiteX116" fmla="*/ 7699 w 10000"/>
                <a:gd name="connsiteY116" fmla="*/ 9407 h 10000"/>
                <a:gd name="connsiteX117" fmla="*/ 7699 w 10000"/>
                <a:gd name="connsiteY117" fmla="*/ 9407 h 10000"/>
                <a:gd name="connsiteX118" fmla="*/ 7699 w 10000"/>
                <a:gd name="connsiteY118" fmla="*/ 9381 h 10000"/>
                <a:gd name="connsiteX119" fmla="*/ 7699 w 10000"/>
                <a:gd name="connsiteY119" fmla="*/ 9381 h 10000"/>
                <a:gd name="connsiteX120" fmla="*/ 7577 w 10000"/>
                <a:gd name="connsiteY120" fmla="*/ 8649 h 10000"/>
                <a:gd name="connsiteX121" fmla="*/ 7463 w 10000"/>
                <a:gd name="connsiteY121" fmla="*/ 7967 h 10000"/>
                <a:gd name="connsiteX122" fmla="*/ 7393 w 10000"/>
                <a:gd name="connsiteY122" fmla="*/ 7361 h 10000"/>
                <a:gd name="connsiteX123" fmla="*/ 7332 w 10000"/>
                <a:gd name="connsiteY123" fmla="*/ 6806 h 10000"/>
                <a:gd name="connsiteX124" fmla="*/ 7288 w 10000"/>
                <a:gd name="connsiteY124" fmla="*/ 6313 h 10000"/>
                <a:gd name="connsiteX125" fmla="*/ 7262 w 10000"/>
                <a:gd name="connsiteY125" fmla="*/ 5871 h 10000"/>
                <a:gd name="connsiteX126" fmla="*/ 7253 w 10000"/>
                <a:gd name="connsiteY126" fmla="*/ 5480 h 10000"/>
                <a:gd name="connsiteX127" fmla="*/ 7279 w 10000"/>
                <a:gd name="connsiteY127" fmla="*/ 5139 h 10000"/>
                <a:gd name="connsiteX128" fmla="*/ 7297 w 10000"/>
                <a:gd name="connsiteY128" fmla="*/ 4836 h 10000"/>
                <a:gd name="connsiteX129" fmla="*/ 7340 w 10000"/>
                <a:gd name="connsiteY129" fmla="*/ 4583 h 10000"/>
                <a:gd name="connsiteX130" fmla="*/ 7402 w 10000"/>
                <a:gd name="connsiteY130" fmla="*/ 4394 h 10000"/>
                <a:gd name="connsiteX131" fmla="*/ 7437 w 10000"/>
                <a:gd name="connsiteY131" fmla="*/ 4293 h 10000"/>
                <a:gd name="connsiteX132" fmla="*/ 7463 w 10000"/>
                <a:gd name="connsiteY132" fmla="*/ 4217 h 10000"/>
                <a:gd name="connsiteX133" fmla="*/ 7507 w 10000"/>
                <a:gd name="connsiteY133" fmla="*/ 4154 h 10000"/>
                <a:gd name="connsiteX134" fmla="*/ 7550 w 10000"/>
                <a:gd name="connsiteY134" fmla="*/ 4104 h 10000"/>
                <a:gd name="connsiteX135" fmla="*/ 7594 w 10000"/>
                <a:gd name="connsiteY135" fmla="*/ 4053 h 10000"/>
                <a:gd name="connsiteX136" fmla="*/ 7647 w 10000"/>
                <a:gd name="connsiteY136" fmla="*/ 4003 h 10000"/>
                <a:gd name="connsiteX137" fmla="*/ 7699 w 10000"/>
                <a:gd name="connsiteY137" fmla="*/ 3990 h 10000"/>
                <a:gd name="connsiteX138" fmla="*/ 7752 w 10000"/>
                <a:gd name="connsiteY138" fmla="*/ 3965 h 10000"/>
                <a:gd name="connsiteX139" fmla="*/ 7857 w 10000"/>
                <a:gd name="connsiteY139" fmla="*/ 3939 h 10000"/>
                <a:gd name="connsiteX140" fmla="*/ 7857 w 10000"/>
                <a:gd name="connsiteY140" fmla="*/ 3939 h 10000"/>
                <a:gd name="connsiteX141" fmla="*/ 7857 w 10000"/>
                <a:gd name="connsiteY141" fmla="*/ 3939 h 10000"/>
                <a:gd name="connsiteX142" fmla="*/ 7857 w 10000"/>
                <a:gd name="connsiteY142" fmla="*/ 3939 h 10000"/>
                <a:gd name="connsiteX143" fmla="*/ 7857 w 10000"/>
                <a:gd name="connsiteY143" fmla="*/ 3939 h 10000"/>
                <a:gd name="connsiteX144" fmla="*/ 7857 w 10000"/>
                <a:gd name="connsiteY144" fmla="*/ 3939 h 10000"/>
                <a:gd name="connsiteX145" fmla="*/ 7857 w 10000"/>
                <a:gd name="connsiteY145" fmla="*/ 3939 h 10000"/>
                <a:gd name="connsiteX146" fmla="*/ 7857 w 10000"/>
                <a:gd name="connsiteY146" fmla="*/ 3939 h 10000"/>
                <a:gd name="connsiteX147" fmla="*/ 7927 w 10000"/>
                <a:gd name="connsiteY147" fmla="*/ 3939 h 10000"/>
                <a:gd name="connsiteX148" fmla="*/ 7997 w 10000"/>
                <a:gd name="connsiteY148" fmla="*/ 3965 h 10000"/>
                <a:gd name="connsiteX149" fmla="*/ 8136 w 10000"/>
                <a:gd name="connsiteY149" fmla="*/ 4028 h 10000"/>
                <a:gd name="connsiteX150" fmla="*/ 8294 w 10000"/>
                <a:gd name="connsiteY150" fmla="*/ 4116 h 10000"/>
                <a:gd name="connsiteX151" fmla="*/ 8443 w 10000"/>
                <a:gd name="connsiteY151" fmla="*/ 4242 h 10000"/>
                <a:gd name="connsiteX152" fmla="*/ 8443 w 10000"/>
                <a:gd name="connsiteY152" fmla="*/ 4242 h 10000"/>
                <a:gd name="connsiteX153" fmla="*/ 8451 w 10000"/>
                <a:gd name="connsiteY153" fmla="*/ 4242 h 10000"/>
                <a:gd name="connsiteX154" fmla="*/ 8451 w 10000"/>
                <a:gd name="connsiteY154" fmla="*/ 4242 h 10000"/>
                <a:gd name="connsiteX155" fmla="*/ 8836 w 10000"/>
                <a:gd name="connsiteY155" fmla="*/ 4545 h 10000"/>
                <a:gd name="connsiteX156" fmla="*/ 8976 w 10000"/>
                <a:gd name="connsiteY156" fmla="*/ 4646 h 10000"/>
                <a:gd name="connsiteX157" fmla="*/ 9099 w 10000"/>
                <a:gd name="connsiteY157" fmla="*/ 4722 h 10000"/>
                <a:gd name="connsiteX158" fmla="*/ 9204 w 10000"/>
                <a:gd name="connsiteY158" fmla="*/ 4785 h 10000"/>
                <a:gd name="connsiteX159" fmla="*/ 9300 w 10000"/>
                <a:gd name="connsiteY159" fmla="*/ 4823 h 10000"/>
                <a:gd name="connsiteX160" fmla="*/ 9388 w 10000"/>
                <a:gd name="connsiteY160" fmla="*/ 4848 h 10000"/>
                <a:gd name="connsiteX161" fmla="*/ 9466 w 10000"/>
                <a:gd name="connsiteY161" fmla="*/ 4848 h 10000"/>
                <a:gd name="connsiteX162" fmla="*/ 9466 w 10000"/>
                <a:gd name="connsiteY162" fmla="*/ 4848 h 10000"/>
                <a:gd name="connsiteX163" fmla="*/ 9484 w 10000"/>
                <a:gd name="connsiteY163" fmla="*/ 4848 h 10000"/>
                <a:gd name="connsiteX164" fmla="*/ 9484 w 10000"/>
                <a:gd name="connsiteY164" fmla="*/ 4848 h 10000"/>
                <a:gd name="connsiteX165" fmla="*/ 9484 w 10000"/>
                <a:gd name="connsiteY165" fmla="*/ 4848 h 10000"/>
                <a:gd name="connsiteX166" fmla="*/ 9484 w 10000"/>
                <a:gd name="connsiteY166" fmla="*/ 4848 h 10000"/>
                <a:gd name="connsiteX167" fmla="*/ 9580 w 10000"/>
                <a:gd name="connsiteY167" fmla="*/ 4836 h 10000"/>
                <a:gd name="connsiteX168" fmla="*/ 9668 w 10000"/>
                <a:gd name="connsiteY168" fmla="*/ 4798 h 10000"/>
                <a:gd name="connsiteX169" fmla="*/ 9738 w 10000"/>
                <a:gd name="connsiteY169" fmla="*/ 4747 h 10000"/>
                <a:gd name="connsiteX170" fmla="*/ 9799 w 10000"/>
                <a:gd name="connsiteY170" fmla="*/ 4659 h 10000"/>
                <a:gd name="connsiteX171" fmla="*/ 9799 w 10000"/>
                <a:gd name="connsiteY171" fmla="*/ 4659 h 10000"/>
                <a:gd name="connsiteX172" fmla="*/ 9799 w 10000"/>
                <a:gd name="connsiteY172" fmla="*/ 4659 h 10000"/>
                <a:gd name="connsiteX173" fmla="*/ 9799 w 10000"/>
                <a:gd name="connsiteY173" fmla="*/ 4659 h 10000"/>
                <a:gd name="connsiteX174" fmla="*/ 9799 w 10000"/>
                <a:gd name="connsiteY174" fmla="*/ 4659 h 10000"/>
                <a:gd name="connsiteX175" fmla="*/ 9799 w 10000"/>
                <a:gd name="connsiteY175" fmla="*/ 4659 h 10000"/>
                <a:gd name="connsiteX176" fmla="*/ 9816 w 10000"/>
                <a:gd name="connsiteY176" fmla="*/ 4659 h 10000"/>
                <a:gd name="connsiteX177" fmla="*/ 9816 w 10000"/>
                <a:gd name="connsiteY177" fmla="*/ 4659 h 10000"/>
                <a:gd name="connsiteX178" fmla="*/ 9816 w 10000"/>
                <a:gd name="connsiteY178" fmla="*/ 4659 h 10000"/>
                <a:gd name="connsiteX179" fmla="*/ 9816 w 10000"/>
                <a:gd name="connsiteY179" fmla="*/ 4659 h 10000"/>
                <a:gd name="connsiteX180" fmla="*/ 9816 w 10000"/>
                <a:gd name="connsiteY180" fmla="*/ 4646 h 10000"/>
                <a:gd name="connsiteX181" fmla="*/ 9816 w 10000"/>
                <a:gd name="connsiteY181" fmla="*/ 4646 h 10000"/>
                <a:gd name="connsiteX182" fmla="*/ 9816 w 10000"/>
                <a:gd name="connsiteY182" fmla="*/ 4646 h 10000"/>
                <a:gd name="connsiteX183" fmla="*/ 9816 w 10000"/>
                <a:gd name="connsiteY183" fmla="*/ 4646 h 10000"/>
                <a:gd name="connsiteX184" fmla="*/ 9816 w 10000"/>
                <a:gd name="connsiteY184" fmla="*/ 4646 h 10000"/>
                <a:gd name="connsiteX185" fmla="*/ 9816 w 10000"/>
                <a:gd name="connsiteY185" fmla="*/ 4646 h 10000"/>
                <a:gd name="connsiteX186" fmla="*/ 9816 w 10000"/>
                <a:gd name="connsiteY186" fmla="*/ 4646 h 10000"/>
                <a:gd name="connsiteX187" fmla="*/ 9816 w 10000"/>
                <a:gd name="connsiteY187" fmla="*/ 4646 h 10000"/>
                <a:gd name="connsiteX188" fmla="*/ 9816 w 10000"/>
                <a:gd name="connsiteY188" fmla="*/ 4646 h 10000"/>
                <a:gd name="connsiteX189" fmla="*/ 9816 w 10000"/>
                <a:gd name="connsiteY189" fmla="*/ 4646 h 10000"/>
                <a:gd name="connsiteX190" fmla="*/ 9843 w 10000"/>
                <a:gd name="connsiteY190" fmla="*/ 4583 h 10000"/>
                <a:gd name="connsiteX191" fmla="*/ 9886 w 10000"/>
                <a:gd name="connsiteY191" fmla="*/ 4495 h 10000"/>
                <a:gd name="connsiteX192" fmla="*/ 9921 w 10000"/>
                <a:gd name="connsiteY192" fmla="*/ 4369 h 10000"/>
                <a:gd name="connsiteX193" fmla="*/ 9948 w 10000"/>
                <a:gd name="connsiteY193" fmla="*/ 4217 h 10000"/>
                <a:gd name="connsiteX194" fmla="*/ 9983 w 10000"/>
                <a:gd name="connsiteY194" fmla="*/ 4040 h 10000"/>
                <a:gd name="connsiteX195" fmla="*/ 10000 w 10000"/>
                <a:gd name="connsiteY195" fmla="*/ 3851 h 10000"/>
                <a:gd name="connsiteX196" fmla="*/ 10000 w 10000"/>
                <a:gd name="connsiteY196" fmla="*/ 3649 h 10000"/>
                <a:gd name="connsiteX197" fmla="*/ 10000 w 10000"/>
                <a:gd name="connsiteY197" fmla="*/ 3460 h 10000"/>
                <a:gd name="connsiteX198" fmla="*/ 9983 w 10000"/>
                <a:gd name="connsiteY198" fmla="*/ 3258 h 10000"/>
                <a:gd name="connsiteX199" fmla="*/ 9939 w 10000"/>
                <a:gd name="connsiteY199" fmla="*/ 3068 h 10000"/>
                <a:gd name="connsiteX200" fmla="*/ 9886 w 10000"/>
                <a:gd name="connsiteY200" fmla="*/ 2904 h 10000"/>
                <a:gd name="connsiteX201" fmla="*/ 9843 w 10000"/>
                <a:gd name="connsiteY201" fmla="*/ 2816 h 10000"/>
                <a:gd name="connsiteX202" fmla="*/ 9799 w 10000"/>
                <a:gd name="connsiteY202" fmla="*/ 2753 h 10000"/>
                <a:gd name="connsiteX203" fmla="*/ 9755 w 10000"/>
                <a:gd name="connsiteY203" fmla="*/ 2677 h 10000"/>
                <a:gd name="connsiteX204" fmla="*/ 9694 w 10000"/>
                <a:gd name="connsiteY204" fmla="*/ 2614 h 10000"/>
                <a:gd name="connsiteX205" fmla="*/ 9633 w 10000"/>
                <a:gd name="connsiteY205" fmla="*/ 2551 h 10000"/>
                <a:gd name="connsiteX206" fmla="*/ 9571 w 10000"/>
                <a:gd name="connsiteY206" fmla="*/ 2500 h 10000"/>
                <a:gd name="connsiteX207" fmla="*/ 9484 w 10000"/>
                <a:gd name="connsiteY207" fmla="*/ 2475 h 10000"/>
                <a:gd name="connsiteX208" fmla="*/ 9396 w 10000"/>
                <a:gd name="connsiteY208" fmla="*/ 2449 h 10000"/>
                <a:gd name="connsiteX209" fmla="*/ 9300 w 10000"/>
                <a:gd name="connsiteY209" fmla="*/ 2424 h 10000"/>
                <a:gd name="connsiteX210" fmla="*/ 9195 w 10000"/>
                <a:gd name="connsiteY210" fmla="*/ 2424 h 10000"/>
                <a:gd name="connsiteX211" fmla="*/ 9195 w 10000"/>
                <a:gd name="connsiteY211" fmla="*/ 2424 h 10000"/>
                <a:gd name="connsiteX212" fmla="*/ 9195 w 10000"/>
                <a:gd name="connsiteY212" fmla="*/ 2424 h 10000"/>
                <a:gd name="connsiteX213" fmla="*/ 9195 w 10000"/>
                <a:gd name="connsiteY213" fmla="*/ 2424 h 10000"/>
                <a:gd name="connsiteX214" fmla="*/ 9195 w 10000"/>
                <a:gd name="connsiteY214" fmla="*/ 2424 h 10000"/>
                <a:gd name="connsiteX215" fmla="*/ 9195 w 10000"/>
                <a:gd name="connsiteY215" fmla="*/ 2424 h 10000"/>
                <a:gd name="connsiteX216" fmla="*/ 9081 w 10000"/>
                <a:gd name="connsiteY216" fmla="*/ 2424 h 10000"/>
                <a:gd name="connsiteX217" fmla="*/ 8941 w 10000"/>
                <a:gd name="connsiteY217" fmla="*/ 2462 h 10000"/>
                <a:gd name="connsiteX218" fmla="*/ 8801 w 10000"/>
                <a:gd name="connsiteY218" fmla="*/ 2487 h 10000"/>
                <a:gd name="connsiteX219" fmla="*/ 8644 w 10000"/>
                <a:gd name="connsiteY219" fmla="*/ 2551 h 10000"/>
                <a:gd name="connsiteX220" fmla="*/ 8644 w 10000"/>
                <a:gd name="connsiteY220" fmla="*/ 2551 h 10000"/>
                <a:gd name="connsiteX221" fmla="*/ 8635 w 10000"/>
                <a:gd name="connsiteY221" fmla="*/ 2551 h 10000"/>
                <a:gd name="connsiteX222" fmla="*/ 8635 w 10000"/>
                <a:gd name="connsiteY222" fmla="*/ 2551 h 10000"/>
                <a:gd name="connsiteX223" fmla="*/ 8626 w 10000"/>
                <a:gd name="connsiteY223" fmla="*/ 2551 h 10000"/>
                <a:gd name="connsiteX224" fmla="*/ 8626 w 10000"/>
                <a:gd name="connsiteY224" fmla="*/ 2551 h 10000"/>
                <a:gd name="connsiteX225" fmla="*/ 8443 w 10000"/>
                <a:gd name="connsiteY225" fmla="*/ 2614 h 10000"/>
                <a:gd name="connsiteX226" fmla="*/ 8276 w 10000"/>
                <a:gd name="connsiteY226" fmla="*/ 2664 h 10000"/>
                <a:gd name="connsiteX227" fmla="*/ 8110 w 10000"/>
                <a:gd name="connsiteY227" fmla="*/ 2689 h 10000"/>
                <a:gd name="connsiteX228" fmla="*/ 7979 w 10000"/>
                <a:gd name="connsiteY228" fmla="*/ 2689 h 10000"/>
                <a:gd name="connsiteX229" fmla="*/ 7979 w 10000"/>
                <a:gd name="connsiteY229" fmla="*/ 2689 h 10000"/>
                <a:gd name="connsiteX230" fmla="*/ 7979 w 10000"/>
                <a:gd name="connsiteY230" fmla="*/ 2689 h 10000"/>
                <a:gd name="connsiteX231" fmla="*/ 7979 w 10000"/>
                <a:gd name="connsiteY231" fmla="*/ 2689 h 10000"/>
                <a:gd name="connsiteX232" fmla="*/ 7979 w 10000"/>
                <a:gd name="connsiteY232" fmla="*/ 2689 h 10000"/>
                <a:gd name="connsiteX233" fmla="*/ 7979 w 10000"/>
                <a:gd name="connsiteY233" fmla="*/ 2689 h 10000"/>
                <a:gd name="connsiteX234" fmla="*/ 7979 w 10000"/>
                <a:gd name="connsiteY234" fmla="*/ 2689 h 10000"/>
                <a:gd name="connsiteX235" fmla="*/ 7979 w 10000"/>
                <a:gd name="connsiteY235" fmla="*/ 2689 h 10000"/>
                <a:gd name="connsiteX236" fmla="*/ 7848 w 10000"/>
                <a:gd name="connsiteY236" fmla="*/ 2689 h 10000"/>
                <a:gd name="connsiteX237" fmla="*/ 7743 w 10000"/>
                <a:gd name="connsiteY237" fmla="*/ 2677 h 10000"/>
                <a:gd name="connsiteX238" fmla="*/ 7638 w 10000"/>
                <a:gd name="connsiteY238" fmla="*/ 2626 h 10000"/>
                <a:gd name="connsiteX239" fmla="*/ 7542 w 10000"/>
                <a:gd name="connsiteY239" fmla="*/ 2601 h 10000"/>
                <a:gd name="connsiteX240" fmla="*/ 7454 w 10000"/>
                <a:gd name="connsiteY240" fmla="*/ 2538 h 10000"/>
                <a:gd name="connsiteX241" fmla="*/ 7375 w 10000"/>
                <a:gd name="connsiteY241" fmla="*/ 2475 h 10000"/>
                <a:gd name="connsiteX242" fmla="*/ 7297 w 10000"/>
                <a:gd name="connsiteY242" fmla="*/ 2399 h 10000"/>
                <a:gd name="connsiteX243" fmla="*/ 7235 w 10000"/>
                <a:gd name="connsiteY243" fmla="*/ 2323 h 10000"/>
                <a:gd name="connsiteX244" fmla="*/ 7174 w 10000"/>
                <a:gd name="connsiteY244" fmla="*/ 2235 h 10000"/>
                <a:gd name="connsiteX245" fmla="*/ 7113 w 10000"/>
                <a:gd name="connsiteY245" fmla="*/ 2134 h 10000"/>
                <a:gd name="connsiteX246" fmla="*/ 7008 w 10000"/>
                <a:gd name="connsiteY246" fmla="*/ 1944 h 10000"/>
                <a:gd name="connsiteX247" fmla="*/ 6929 w 10000"/>
                <a:gd name="connsiteY247" fmla="*/ 1730 h 10000"/>
                <a:gd name="connsiteX248" fmla="*/ 6850 w 10000"/>
                <a:gd name="connsiteY248" fmla="*/ 1515 h 10000"/>
                <a:gd name="connsiteX249" fmla="*/ 6850 w 10000"/>
                <a:gd name="connsiteY249" fmla="*/ 1515 h 10000"/>
                <a:gd name="connsiteX250" fmla="*/ 6842 w 10000"/>
                <a:gd name="connsiteY250" fmla="*/ 1490 h 10000"/>
                <a:gd name="connsiteX251" fmla="*/ 6842 w 10000"/>
                <a:gd name="connsiteY251" fmla="*/ 1490 h 10000"/>
                <a:gd name="connsiteX252" fmla="*/ 6842 w 10000"/>
                <a:gd name="connsiteY252" fmla="*/ 1477 h 10000"/>
                <a:gd name="connsiteX253" fmla="*/ 6842 w 10000"/>
                <a:gd name="connsiteY253" fmla="*/ 1477 h 10000"/>
                <a:gd name="connsiteX254" fmla="*/ 6842 w 10000"/>
                <a:gd name="connsiteY254" fmla="*/ 1477 h 10000"/>
                <a:gd name="connsiteX255" fmla="*/ 6798 w 10000"/>
                <a:gd name="connsiteY255" fmla="*/ 1338 h 10000"/>
                <a:gd name="connsiteX256" fmla="*/ 6780 w 10000"/>
                <a:gd name="connsiteY256" fmla="*/ 1162 h 10000"/>
                <a:gd name="connsiteX257" fmla="*/ 6754 w 10000"/>
                <a:gd name="connsiteY257" fmla="*/ 947 h 10000"/>
                <a:gd name="connsiteX258" fmla="*/ 6754 w 10000"/>
                <a:gd name="connsiteY258" fmla="*/ 720 h 10000"/>
                <a:gd name="connsiteX259" fmla="*/ 6754 w 10000"/>
                <a:gd name="connsiteY259" fmla="*/ 720 h 10000"/>
                <a:gd name="connsiteX260" fmla="*/ 6763 w 10000"/>
                <a:gd name="connsiteY260" fmla="*/ 366 h 10000"/>
                <a:gd name="connsiteX261" fmla="*/ 6789 w 10000"/>
                <a:gd name="connsiteY261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10000" h="10000">
                  <a:moveTo>
                    <a:pt x="6789" y="0"/>
                  </a:moveTo>
                  <a:lnTo>
                    <a:pt x="6789" y="0"/>
                  </a:lnTo>
                  <a:lnTo>
                    <a:pt x="6789" y="0"/>
                  </a:lnTo>
                  <a:lnTo>
                    <a:pt x="0" y="0"/>
                  </a:lnTo>
                  <a:lnTo>
                    <a:pt x="0" y="9747"/>
                  </a:lnTo>
                  <a:lnTo>
                    <a:pt x="0" y="9747"/>
                  </a:lnTo>
                  <a:lnTo>
                    <a:pt x="0" y="9747"/>
                  </a:lnTo>
                  <a:lnTo>
                    <a:pt x="752" y="9861"/>
                  </a:lnTo>
                  <a:lnTo>
                    <a:pt x="1067" y="9886"/>
                  </a:lnTo>
                  <a:lnTo>
                    <a:pt x="1304" y="9899"/>
                  </a:lnTo>
                  <a:lnTo>
                    <a:pt x="1304" y="9899"/>
                  </a:lnTo>
                  <a:lnTo>
                    <a:pt x="1566" y="9924"/>
                  </a:lnTo>
                  <a:lnTo>
                    <a:pt x="1846" y="9962"/>
                  </a:lnTo>
                  <a:lnTo>
                    <a:pt x="1846" y="9962"/>
                  </a:lnTo>
                  <a:lnTo>
                    <a:pt x="2030" y="10000"/>
                  </a:lnTo>
                  <a:lnTo>
                    <a:pt x="2213" y="10000"/>
                  </a:lnTo>
                  <a:lnTo>
                    <a:pt x="2213" y="10000"/>
                  </a:lnTo>
                  <a:lnTo>
                    <a:pt x="2213" y="10000"/>
                  </a:lnTo>
                  <a:lnTo>
                    <a:pt x="2213" y="10000"/>
                  </a:lnTo>
                  <a:lnTo>
                    <a:pt x="2213" y="10000"/>
                  </a:lnTo>
                  <a:lnTo>
                    <a:pt x="2213" y="10000"/>
                  </a:lnTo>
                  <a:lnTo>
                    <a:pt x="2362" y="9975"/>
                  </a:lnTo>
                  <a:lnTo>
                    <a:pt x="2493" y="9949"/>
                  </a:lnTo>
                  <a:cubicBezTo>
                    <a:pt x="2514" y="9941"/>
                    <a:pt x="2534" y="9932"/>
                    <a:pt x="2555" y="9924"/>
                  </a:cubicBezTo>
                  <a:cubicBezTo>
                    <a:pt x="2572" y="9911"/>
                    <a:pt x="2590" y="9899"/>
                    <a:pt x="2607" y="9886"/>
                  </a:cubicBezTo>
                  <a:lnTo>
                    <a:pt x="2660" y="9836"/>
                  </a:lnTo>
                  <a:cubicBezTo>
                    <a:pt x="2672" y="9819"/>
                    <a:pt x="2683" y="9802"/>
                    <a:pt x="2695" y="9785"/>
                  </a:cubicBezTo>
                  <a:cubicBezTo>
                    <a:pt x="2707" y="9764"/>
                    <a:pt x="2718" y="9743"/>
                    <a:pt x="2730" y="9722"/>
                  </a:cubicBezTo>
                  <a:cubicBezTo>
                    <a:pt x="2739" y="9697"/>
                    <a:pt x="2747" y="9671"/>
                    <a:pt x="2756" y="9646"/>
                  </a:cubicBezTo>
                  <a:cubicBezTo>
                    <a:pt x="2762" y="9612"/>
                    <a:pt x="2767" y="9579"/>
                    <a:pt x="2773" y="9545"/>
                  </a:cubicBezTo>
                  <a:cubicBezTo>
                    <a:pt x="2779" y="9511"/>
                    <a:pt x="2785" y="9478"/>
                    <a:pt x="2791" y="9444"/>
                  </a:cubicBezTo>
                  <a:lnTo>
                    <a:pt x="2791" y="9318"/>
                  </a:lnTo>
                  <a:cubicBezTo>
                    <a:pt x="2785" y="9272"/>
                    <a:pt x="2779" y="9225"/>
                    <a:pt x="2773" y="9179"/>
                  </a:cubicBezTo>
                  <a:cubicBezTo>
                    <a:pt x="2767" y="9129"/>
                    <a:pt x="2762" y="9078"/>
                    <a:pt x="2756" y="9028"/>
                  </a:cubicBezTo>
                  <a:cubicBezTo>
                    <a:pt x="2744" y="8977"/>
                    <a:pt x="2733" y="8927"/>
                    <a:pt x="2721" y="8876"/>
                  </a:cubicBezTo>
                  <a:lnTo>
                    <a:pt x="2721" y="8876"/>
                  </a:lnTo>
                  <a:lnTo>
                    <a:pt x="2712" y="8864"/>
                  </a:lnTo>
                  <a:lnTo>
                    <a:pt x="2712" y="8864"/>
                  </a:lnTo>
                  <a:lnTo>
                    <a:pt x="2712" y="8851"/>
                  </a:lnTo>
                  <a:lnTo>
                    <a:pt x="2712" y="8851"/>
                  </a:lnTo>
                  <a:lnTo>
                    <a:pt x="2712" y="8851"/>
                  </a:lnTo>
                  <a:cubicBezTo>
                    <a:pt x="2671" y="8666"/>
                    <a:pt x="2631" y="8480"/>
                    <a:pt x="2590" y="8295"/>
                  </a:cubicBezTo>
                  <a:lnTo>
                    <a:pt x="2476" y="7841"/>
                  </a:lnTo>
                  <a:cubicBezTo>
                    <a:pt x="2458" y="7769"/>
                    <a:pt x="2441" y="7698"/>
                    <a:pt x="2423" y="7626"/>
                  </a:cubicBezTo>
                  <a:cubicBezTo>
                    <a:pt x="2414" y="7563"/>
                    <a:pt x="2406" y="7500"/>
                    <a:pt x="2397" y="7437"/>
                  </a:cubicBezTo>
                  <a:cubicBezTo>
                    <a:pt x="2388" y="7382"/>
                    <a:pt x="2380" y="7328"/>
                    <a:pt x="2371" y="7273"/>
                  </a:cubicBezTo>
                  <a:lnTo>
                    <a:pt x="2362" y="7096"/>
                  </a:lnTo>
                  <a:lnTo>
                    <a:pt x="2362" y="7096"/>
                  </a:lnTo>
                  <a:cubicBezTo>
                    <a:pt x="2365" y="7045"/>
                    <a:pt x="2368" y="6995"/>
                    <a:pt x="2371" y="6944"/>
                  </a:cubicBezTo>
                  <a:cubicBezTo>
                    <a:pt x="2383" y="6898"/>
                    <a:pt x="2394" y="6852"/>
                    <a:pt x="2406" y="6806"/>
                  </a:cubicBezTo>
                  <a:cubicBezTo>
                    <a:pt x="2412" y="6785"/>
                    <a:pt x="2417" y="6763"/>
                    <a:pt x="2423" y="6742"/>
                  </a:cubicBezTo>
                  <a:cubicBezTo>
                    <a:pt x="2435" y="6725"/>
                    <a:pt x="2446" y="6709"/>
                    <a:pt x="2458" y="6692"/>
                  </a:cubicBezTo>
                  <a:cubicBezTo>
                    <a:pt x="2481" y="6654"/>
                    <a:pt x="2505" y="6616"/>
                    <a:pt x="2528" y="6578"/>
                  </a:cubicBezTo>
                  <a:lnTo>
                    <a:pt x="2651" y="6477"/>
                  </a:lnTo>
                  <a:lnTo>
                    <a:pt x="2791" y="6376"/>
                  </a:lnTo>
                  <a:lnTo>
                    <a:pt x="3167" y="6225"/>
                  </a:lnTo>
                  <a:lnTo>
                    <a:pt x="3167" y="6225"/>
                  </a:lnTo>
                  <a:lnTo>
                    <a:pt x="3167" y="6225"/>
                  </a:lnTo>
                  <a:lnTo>
                    <a:pt x="3342" y="6162"/>
                  </a:lnTo>
                  <a:lnTo>
                    <a:pt x="3473" y="6136"/>
                  </a:lnTo>
                  <a:lnTo>
                    <a:pt x="3613" y="6124"/>
                  </a:lnTo>
                  <a:lnTo>
                    <a:pt x="3736" y="6124"/>
                  </a:lnTo>
                  <a:lnTo>
                    <a:pt x="3736" y="6124"/>
                  </a:lnTo>
                  <a:lnTo>
                    <a:pt x="3736" y="6124"/>
                  </a:lnTo>
                  <a:lnTo>
                    <a:pt x="3736" y="6124"/>
                  </a:lnTo>
                  <a:lnTo>
                    <a:pt x="3736" y="6124"/>
                  </a:lnTo>
                  <a:lnTo>
                    <a:pt x="3736" y="6124"/>
                  </a:lnTo>
                  <a:lnTo>
                    <a:pt x="3736" y="6124"/>
                  </a:lnTo>
                  <a:lnTo>
                    <a:pt x="3841" y="6124"/>
                  </a:lnTo>
                  <a:lnTo>
                    <a:pt x="3937" y="6136"/>
                  </a:lnTo>
                  <a:lnTo>
                    <a:pt x="4016" y="6187"/>
                  </a:lnTo>
                  <a:cubicBezTo>
                    <a:pt x="4039" y="6200"/>
                    <a:pt x="4063" y="6212"/>
                    <a:pt x="4086" y="6225"/>
                  </a:cubicBezTo>
                  <a:cubicBezTo>
                    <a:pt x="4106" y="6242"/>
                    <a:pt x="4127" y="6258"/>
                    <a:pt x="4147" y="6275"/>
                  </a:cubicBezTo>
                  <a:cubicBezTo>
                    <a:pt x="4162" y="6300"/>
                    <a:pt x="4176" y="6326"/>
                    <a:pt x="4191" y="6351"/>
                  </a:cubicBezTo>
                  <a:cubicBezTo>
                    <a:pt x="4200" y="6376"/>
                    <a:pt x="4208" y="6402"/>
                    <a:pt x="4217" y="6427"/>
                  </a:cubicBezTo>
                  <a:cubicBezTo>
                    <a:pt x="4229" y="6456"/>
                    <a:pt x="4240" y="6486"/>
                    <a:pt x="4252" y="6515"/>
                  </a:cubicBezTo>
                  <a:cubicBezTo>
                    <a:pt x="4255" y="6549"/>
                    <a:pt x="4258" y="6582"/>
                    <a:pt x="4261" y="6616"/>
                  </a:cubicBezTo>
                  <a:cubicBezTo>
                    <a:pt x="4264" y="6650"/>
                    <a:pt x="4266" y="6683"/>
                    <a:pt x="4269" y="6717"/>
                  </a:cubicBezTo>
                  <a:lnTo>
                    <a:pt x="4269" y="6843"/>
                  </a:lnTo>
                  <a:cubicBezTo>
                    <a:pt x="4266" y="6881"/>
                    <a:pt x="4264" y="6919"/>
                    <a:pt x="4261" y="6957"/>
                  </a:cubicBezTo>
                  <a:cubicBezTo>
                    <a:pt x="4246" y="7050"/>
                    <a:pt x="4232" y="7142"/>
                    <a:pt x="4217" y="7235"/>
                  </a:cubicBezTo>
                  <a:cubicBezTo>
                    <a:pt x="4199" y="7340"/>
                    <a:pt x="4182" y="7446"/>
                    <a:pt x="4164" y="7551"/>
                  </a:cubicBezTo>
                  <a:lnTo>
                    <a:pt x="4164" y="7551"/>
                  </a:lnTo>
                  <a:cubicBezTo>
                    <a:pt x="4132" y="7702"/>
                    <a:pt x="4100" y="7854"/>
                    <a:pt x="4068" y="8005"/>
                  </a:cubicBezTo>
                  <a:cubicBezTo>
                    <a:pt x="4062" y="8072"/>
                    <a:pt x="4057" y="8140"/>
                    <a:pt x="4051" y="8207"/>
                  </a:cubicBezTo>
                  <a:cubicBezTo>
                    <a:pt x="4042" y="8279"/>
                    <a:pt x="4033" y="8350"/>
                    <a:pt x="4024" y="8422"/>
                  </a:cubicBezTo>
                  <a:cubicBezTo>
                    <a:pt x="4021" y="8485"/>
                    <a:pt x="4019" y="8548"/>
                    <a:pt x="4016" y="8611"/>
                  </a:cubicBezTo>
                  <a:lnTo>
                    <a:pt x="4016" y="8813"/>
                  </a:lnTo>
                  <a:cubicBezTo>
                    <a:pt x="4019" y="8876"/>
                    <a:pt x="4021" y="8940"/>
                    <a:pt x="4024" y="9003"/>
                  </a:cubicBezTo>
                  <a:cubicBezTo>
                    <a:pt x="4033" y="9062"/>
                    <a:pt x="4042" y="9120"/>
                    <a:pt x="4051" y="9179"/>
                  </a:cubicBezTo>
                  <a:cubicBezTo>
                    <a:pt x="4063" y="9238"/>
                    <a:pt x="4074" y="9297"/>
                    <a:pt x="4086" y="9356"/>
                  </a:cubicBezTo>
                  <a:cubicBezTo>
                    <a:pt x="4098" y="9407"/>
                    <a:pt x="4109" y="9457"/>
                    <a:pt x="4121" y="9508"/>
                  </a:cubicBezTo>
                  <a:cubicBezTo>
                    <a:pt x="4144" y="9554"/>
                    <a:pt x="4168" y="9600"/>
                    <a:pt x="4191" y="9646"/>
                  </a:cubicBezTo>
                  <a:lnTo>
                    <a:pt x="4269" y="9760"/>
                  </a:lnTo>
                  <a:cubicBezTo>
                    <a:pt x="4301" y="9794"/>
                    <a:pt x="4334" y="9827"/>
                    <a:pt x="4366" y="9861"/>
                  </a:cubicBezTo>
                  <a:lnTo>
                    <a:pt x="4471" y="9937"/>
                  </a:lnTo>
                  <a:lnTo>
                    <a:pt x="4611" y="9975"/>
                  </a:lnTo>
                  <a:lnTo>
                    <a:pt x="4759" y="10000"/>
                  </a:lnTo>
                  <a:lnTo>
                    <a:pt x="4759" y="10000"/>
                  </a:lnTo>
                  <a:lnTo>
                    <a:pt x="4759" y="10000"/>
                  </a:lnTo>
                  <a:lnTo>
                    <a:pt x="4759" y="10000"/>
                  </a:lnTo>
                  <a:lnTo>
                    <a:pt x="4759" y="10000"/>
                  </a:lnTo>
                  <a:lnTo>
                    <a:pt x="4821" y="10000"/>
                  </a:lnTo>
                  <a:lnTo>
                    <a:pt x="4821" y="10000"/>
                  </a:lnTo>
                  <a:lnTo>
                    <a:pt x="5136" y="9962"/>
                  </a:lnTo>
                  <a:lnTo>
                    <a:pt x="5468" y="9924"/>
                  </a:lnTo>
                  <a:lnTo>
                    <a:pt x="6203" y="9798"/>
                  </a:lnTo>
                  <a:lnTo>
                    <a:pt x="6982" y="9672"/>
                  </a:lnTo>
                  <a:lnTo>
                    <a:pt x="7358" y="9621"/>
                  </a:lnTo>
                  <a:lnTo>
                    <a:pt x="7734" y="9583"/>
                  </a:lnTo>
                  <a:lnTo>
                    <a:pt x="7734" y="9583"/>
                  </a:lnTo>
                  <a:lnTo>
                    <a:pt x="7725" y="9508"/>
                  </a:lnTo>
                  <a:lnTo>
                    <a:pt x="7725" y="9508"/>
                  </a:lnTo>
                  <a:lnTo>
                    <a:pt x="7725" y="9508"/>
                  </a:lnTo>
                  <a:lnTo>
                    <a:pt x="7725" y="9508"/>
                  </a:lnTo>
                  <a:lnTo>
                    <a:pt x="7725" y="9508"/>
                  </a:lnTo>
                  <a:cubicBezTo>
                    <a:pt x="7716" y="9474"/>
                    <a:pt x="7708" y="9441"/>
                    <a:pt x="7699" y="9407"/>
                  </a:cubicBezTo>
                  <a:lnTo>
                    <a:pt x="7699" y="9407"/>
                  </a:lnTo>
                  <a:lnTo>
                    <a:pt x="7699" y="9381"/>
                  </a:lnTo>
                  <a:lnTo>
                    <a:pt x="7699" y="9381"/>
                  </a:lnTo>
                  <a:cubicBezTo>
                    <a:pt x="7658" y="9137"/>
                    <a:pt x="7618" y="8893"/>
                    <a:pt x="7577" y="8649"/>
                  </a:cubicBezTo>
                  <a:lnTo>
                    <a:pt x="7463" y="7967"/>
                  </a:lnTo>
                  <a:cubicBezTo>
                    <a:pt x="7440" y="7765"/>
                    <a:pt x="7416" y="7563"/>
                    <a:pt x="7393" y="7361"/>
                  </a:cubicBezTo>
                  <a:cubicBezTo>
                    <a:pt x="7373" y="7176"/>
                    <a:pt x="7352" y="6991"/>
                    <a:pt x="7332" y="6806"/>
                  </a:cubicBezTo>
                  <a:cubicBezTo>
                    <a:pt x="7317" y="6642"/>
                    <a:pt x="7303" y="6477"/>
                    <a:pt x="7288" y="6313"/>
                  </a:cubicBezTo>
                  <a:cubicBezTo>
                    <a:pt x="7279" y="6166"/>
                    <a:pt x="7271" y="6018"/>
                    <a:pt x="7262" y="5871"/>
                  </a:cubicBezTo>
                  <a:cubicBezTo>
                    <a:pt x="7259" y="5741"/>
                    <a:pt x="7256" y="5610"/>
                    <a:pt x="7253" y="5480"/>
                  </a:cubicBezTo>
                  <a:cubicBezTo>
                    <a:pt x="7262" y="5366"/>
                    <a:pt x="7270" y="5253"/>
                    <a:pt x="7279" y="5139"/>
                  </a:cubicBezTo>
                  <a:lnTo>
                    <a:pt x="7297" y="4836"/>
                  </a:lnTo>
                  <a:cubicBezTo>
                    <a:pt x="7311" y="4752"/>
                    <a:pt x="7326" y="4667"/>
                    <a:pt x="7340" y="4583"/>
                  </a:cubicBezTo>
                  <a:cubicBezTo>
                    <a:pt x="7361" y="4520"/>
                    <a:pt x="7381" y="4457"/>
                    <a:pt x="7402" y="4394"/>
                  </a:cubicBezTo>
                  <a:cubicBezTo>
                    <a:pt x="7414" y="4360"/>
                    <a:pt x="7425" y="4327"/>
                    <a:pt x="7437" y="4293"/>
                  </a:cubicBezTo>
                  <a:cubicBezTo>
                    <a:pt x="7446" y="4268"/>
                    <a:pt x="7454" y="4242"/>
                    <a:pt x="7463" y="4217"/>
                  </a:cubicBezTo>
                  <a:cubicBezTo>
                    <a:pt x="7478" y="4196"/>
                    <a:pt x="7492" y="4175"/>
                    <a:pt x="7507" y="4154"/>
                  </a:cubicBezTo>
                  <a:cubicBezTo>
                    <a:pt x="7521" y="4137"/>
                    <a:pt x="7536" y="4121"/>
                    <a:pt x="7550" y="4104"/>
                  </a:cubicBezTo>
                  <a:cubicBezTo>
                    <a:pt x="7565" y="4087"/>
                    <a:pt x="7579" y="4070"/>
                    <a:pt x="7594" y="4053"/>
                  </a:cubicBezTo>
                  <a:lnTo>
                    <a:pt x="7647" y="4003"/>
                  </a:lnTo>
                  <a:cubicBezTo>
                    <a:pt x="7664" y="3999"/>
                    <a:pt x="7682" y="3994"/>
                    <a:pt x="7699" y="3990"/>
                  </a:cubicBezTo>
                  <a:cubicBezTo>
                    <a:pt x="7717" y="3982"/>
                    <a:pt x="7734" y="3973"/>
                    <a:pt x="7752" y="3965"/>
                  </a:cubicBezTo>
                  <a:lnTo>
                    <a:pt x="7857" y="3939"/>
                  </a:lnTo>
                  <a:lnTo>
                    <a:pt x="7857" y="3939"/>
                  </a:lnTo>
                  <a:lnTo>
                    <a:pt x="7857" y="3939"/>
                  </a:lnTo>
                  <a:lnTo>
                    <a:pt x="7857" y="3939"/>
                  </a:lnTo>
                  <a:lnTo>
                    <a:pt x="7857" y="3939"/>
                  </a:lnTo>
                  <a:lnTo>
                    <a:pt x="7857" y="3939"/>
                  </a:lnTo>
                  <a:lnTo>
                    <a:pt x="7857" y="3939"/>
                  </a:lnTo>
                  <a:lnTo>
                    <a:pt x="7857" y="3939"/>
                  </a:lnTo>
                  <a:lnTo>
                    <a:pt x="7927" y="3939"/>
                  </a:lnTo>
                  <a:cubicBezTo>
                    <a:pt x="7950" y="3948"/>
                    <a:pt x="7974" y="3956"/>
                    <a:pt x="7997" y="3965"/>
                  </a:cubicBezTo>
                  <a:lnTo>
                    <a:pt x="8136" y="4028"/>
                  </a:lnTo>
                  <a:lnTo>
                    <a:pt x="8294" y="4116"/>
                  </a:lnTo>
                  <a:lnTo>
                    <a:pt x="8443" y="4242"/>
                  </a:lnTo>
                  <a:lnTo>
                    <a:pt x="8443" y="4242"/>
                  </a:lnTo>
                  <a:lnTo>
                    <a:pt x="8451" y="4242"/>
                  </a:lnTo>
                  <a:lnTo>
                    <a:pt x="8451" y="4242"/>
                  </a:lnTo>
                  <a:lnTo>
                    <a:pt x="8836" y="4545"/>
                  </a:lnTo>
                  <a:lnTo>
                    <a:pt x="8976" y="4646"/>
                  </a:lnTo>
                  <a:lnTo>
                    <a:pt x="9099" y="4722"/>
                  </a:lnTo>
                  <a:lnTo>
                    <a:pt x="9204" y="4785"/>
                  </a:lnTo>
                  <a:cubicBezTo>
                    <a:pt x="9236" y="4798"/>
                    <a:pt x="9268" y="4810"/>
                    <a:pt x="9300" y="4823"/>
                  </a:cubicBezTo>
                  <a:lnTo>
                    <a:pt x="9388" y="4848"/>
                  </a:lnTo>
                  <a:lnTo>
                    <a:pt x="9466" y="4848"/>
                  </a:lnTo>
                  <a:lnTo>
                    <a:pt x="9466" y="4848"/>
                  </a:lnTo>
                  <a:lnTo>
                    <a:pt x="9484" y="4848"/>
                  </a:lnTo>
                  <a:lnTo>
                    <a:pt x="9484" y="4848"/>
                  </a:lnTo>
                  <a:lnTo>
                    <a:pt x="9484" y="4848"/>
                  </a:lnTo>
                  <a:lnTo>
                    <a:pt x="9484" y="4848"/>
                  </a:lnTo>
                  <a:lnTo>
                    <a:pt x="9580" y="4836"/>
                  </a:lnTo>
                  <a:cubicBezTo>
                    <a:pt x="9609" y="4823"/>
                    <a:pt x="9639" y="4811"/>
                    <a:pt x="9668" y="4798"/>
                  </a:cubicBezTo>
                  <a:cubicBezTo>
                    <a:pt x="9691" y="4781"/>
                    <a:pt x="9715" y="4764"/>
                    <a:pt x="9738" y="4747"/>
                  </a:cubicBezTo>
                  <a:lnTo>
                    <a:pt x="9799" y="4659"/>
                  </a:lnTo>
                  <a:lnTo>
                    <a:pt x="9799" y="4659"/>
                  </a:lnTo>
                  <a:lnTo>
                    <a:pt x="9799" y="4659"/>
                  </a:lnTo>
                  <a:lnTo>
                    <a:pt x="9799" y="4659"/>
                  </a:lnTo>
                  <a:lnTo>
                    <a:pt x="9799" y="4659"/>
                  </a:lnTo>
                  <a:lnTo>
                    <a:pt x="9799" y="4659"/>
                  </a:lnTo>
                  <a:lnTo>
                    <a:pt x="9816" y="4659"/>
                  </a:lnTo>
                  <a:lnTo>
                    <a:pt x="9816" y="4659"/>
                  </a:lnTo>
                  <a:lnTo>
                    <a:pt x="9816" y="4659"/>
                  </a:lnTo>
                  <a:lnTo>
                    <a:pt x="9816" y="4659"/>
                  </a:lnTo>
                  <a:lnTo>
                    <a:pt x="9816" y="4646"/>
                  </a:lnTo>
                  <a:lnTo>
                    <a:pt x="9816" y="4646"/>
                  </a:lnTo>
                  <a:lnTo>
                    <a:pt x="9816" y="4646"/>
                  </a:lnTo>
                  <a:lnTo>
                    <a:pt x="9816" y="4646"/>
                  </a:lnTo>
                  <a:lnTo>
                    <a:pt x="9816" y="4646"/>
                  </a:lnTo>
                  <a:lnTo>
                    <a:pt x="9816" y="4646"/>
                  </a:lnTo>
                  <a:lnTo>
                    <a:pt x="9816" y="4646"/>
                  </a:lnTo>
                  <a:lnTo>
                    <a:pt x="9816" y="4646"/>
                  </a:lnTo>
                  <a:lnTo>
                    <a:pt x="9816" y="4646"/>
                  </a:lnTo>
                  <a:lnTo>
                    <a:pt x="9816" y="4646"/>
                  </a:lnTo>
                  <a:lnTo>
                    <a:pt x="9843" y="4583"/>
                  </a:lnTo>
                  <a:cubicBezTo>
                    <a:pt x="9857" y="4554"/>
                    <a:pt x="9872" y="4524"/>
                    <a:pt x="9886" y="4495"/>
                  </a:cubicBezTo>
                  <a:cubicBezTo>
                    <a:pt x="9898" y="4453"/>
                    <a:pt x="9909" y="4411"/>
                    <a:pt x="9921" y="4369"/>
                  </a:cubicBezTo>
                  <a:cubicBezTo>
                    <a:pt x="9930" y="4318"/>
                    <a:pt x="9939" y="4268"/>
                    <a:pt x="9948" y="4217"/>
                  </a:cubicBezTo>
                  <a:cubicBezTo>
                    <a:pt x="9960" y="4158"/>
                    <a:pt x="9971" y="4099"/>
                    <a:pt x="9983" y="4040"/>
                  </a:cubicBezTo>
                  <a:cubicBezTo>
                    <a:pt x="9989" y="3977"/>
                    <a:pt x="9994" y="3914"/>
                    <a:pt x="10000" y="3851"/>
                  </a:cubicBezTo>
                  <a:lnTo>
                    <a:pt x="10000" y="3649"/>
                  </a:lnTo>
                  <a:lnTo>
                    <a:pt x="10000" y="3460"/>
                  </a:lnTo>
                  <a:cubicBezTo>
                    <a:pt x="9994" y="3393"/>
                    <a:pt x="9989" y="3325"/>
                    <a:pt x="9983" y="3258"/>
                  </a:cubicBezTo>
                  <a:cubicBezTo>
                    <a:pt x="9968" y="3195"/>
                    <a:pt x="9954" y="3131"/>
                    <a:pt x="9939" y="3068"/>
                  </a:cubicBezTo>
                  <a:cubicBezTo>
                    <a:pt x="9921" y="3013"/>
                    <a:pt x="9904" y="2959"/>
                    <a:pt x="9886" y="2904"/>
                  </a:cubicBezTo>
                  <a:cubicBezTo>
                    <a:pt x="9872" y="2875"/>
                    <a:pt x="9857" y="2845"/>
                    <a:pt x="9843" y="2816"/>
                  </a:cubicBezTo>
                  <a:cubicBezTo>
                    <a:pt x="9828" y="2795"/>
                    <a:pt x="9814" y="2774"/>
                    <a:pt x="9799" y="2753"/>
                  </a:cubicBezTo>
                  <a:cubicBezTo>
                    <a:pt x="9784" y="2728"/>
                    <a:pt x="9770" y="2702"/>
                    <a:pt x="9755" y="2677"/>
                  </a:cubicBezTo>
                  <a:cubicBezTo>
                    <a:pt x="9735" y="2656"/>
                    <a:pt x="9714" y="2635"/>
                    <a:pt x="9694" y="2614"/>
                  </a:cubicBezTo>
                  <a:cubicBezTo>
                    <a:pt x="9674" y="2593"/>
                    <a:pt x="9653" y="2572"/>
                    <a:pt x="9633" y="2551"/>
                  </a:cubicBezTo>
                  <a:cubicBezTo>
                    <a:pt x="9612" y="2534"/>
                    <a:pt x="9592" y="2517"/>
                    <a:pt x="9571" y="2500"/>
                  </a:cubicBezTo>
                  <a:cubicBezTo>
                    <a:pt x="9542" y="2492"/>
                    <a:pt x="9513" y="2483"/>
                    <a:pt x="9484" y="2475"/>
                  </a:cubicBezTo>
                  <a:cubicBezTo>
                    <a:pt x="9455" y="2466"/>
                    <a:pt x="9425" y="2458"/>
                    <a:pt x="9396" y="2449"/>
                  </a:cubicBezTo>
                  <a:cubicBezTo>
                    <a:pt x="9364" y="2441"/>
                    <a:pt x="9332" y="2432"/>
                    <a:pt x="9300" y="2424"/>
                  </a:cubicBezTo>
                  <a:lnTo>
                    <a:pt x="9195" y="2424"/>
                  </a:lnTo>
                  <a:lnTo>
                    <a:pt x="9195" y="2424"/>
                  </a:lnTo>
                  <a:lnTo>
                    <a:pt x="9195" y="2424"/>
                  </a:lnTo>
                  <a:lnTo>
                    <a:pt x="9195" y="2424"/>
                  </a:lnTo>
                  <a:lnTo>
                    <a:pt x="9195" y="2424"/>
                  </a:lnTo>
                  <a:lnTo>
                    <a:pt x="9195" y="2424"/>
                  </a:lnTo>
                  <a:lnTo>
                    <a:pt x="9081" y="2424"/>
                  </a:lnTo>
                  <a:lnTo>
                    <a:pt x="8941" y="2462"/>
                  </a:lnTo>
                  <a:lnTo>
                    <a:pt x="8801" y="2487"/>
                  </a:lnTo>
                  <a:lnTo>
                    <a:pt x="8644" y="2551"/>
                  </a:lnTo>
                  <a:lnTo>
                    <a:pt x="8644" y="2551"/>
                  </a:lnTo>
                  <a:lnTo>
                    <a:pt x="8635" y="2551"/>
                  </a:lnTo>
                  <a:lnTo>
                    <a:pt x="8635" y="2551"/>
                  </a:lnTo>
                  <a:lnTo>
                    <a:pt x="8626" y="2551"/>
                  </a:lnTo>
                  <a:lnTo>
                    <a:pt x="8626" y="2551"/>
                  </a:lnTo>
                  <a:lnTo>
                    <a:pt x="8443" y="2614"/>
                  </a:lnTo>
                  <a:lnTo>
                    <a:pt x="8276" y="2664"/>
                  </a:lnTo>
                  <a:lnTo>
                    <a:pt x="8110" y="2689"/>
                  </a:lnTo>
                  <a:lnTo>
                    <a:pt x="7979" y="2689"/>
                  </a:lnTo>
                  <a:lnTo>
                    <a:pt x="7979" y="2689"/>
                  </a:lnTo>
                  <a:lnTo>
                    <a:pt x="7979" y="2689"/>
                  </a:lnTo>
                  <a:lnTo>
                    <a:pt x="7979" y="2689"/>
                  </a:lnTo>
                  <a:lnTo>
                    <a:pt x="7979" y="2689"/>
                  </a:lnTo>
                  <a:lnTo>
                    <a:pt x="7979" y="2689"/>
                  </a:lnTo>
                  <a:lnTo>
                    <a:pt x="7979" y="2689"/>
                  </a:lnTo>
                  <a:lnTo>
                    <a:pt x="7979" y="2689"/>
                  </a:lnTo>
                  <a:lnTo>
                    <a:pt x="7848" y="2689"/>
                  </a:lnTo>
                  <a:lnTo>
                    <a:pt x="7743" y="2677"/>
                  </a:lnTo>
                  <a:lnTo>
                    <a:pt x="7638" y="2626"/>
                  </a:lnTo>
                  <a:cubicBezTo>
                    <a:pt x="7606" y="2618"/>
                    <a:pt x="7574" y="2609"/>
                    <a:pt x="7542" y="2601"/>
                  </a:cubicBezTo>
                  <a:lnTo>
                    <a:pt x="7454" y="2538"/>
                  </a:lnTo>
                  <a:cubicBezTo>
                    <a:pt x="7428" y="2517"/>
                    <a:pt x="7401" y="2496"/>
                    <a:pt x="7375" y="2475"/>
                  </a:cubicBezTo>
                  <a:cubicBezTo>
                    <a:pt x="7349" y="2450"/>
                    <a:pt x="7323" y="2424"/>
                    <a:pt x="7297" y="2399"/>
                  </a:cubicBezTo>
                  <a:cubicBezTo>
                    <a:pt x="7276" y="2374"/>
                    <a:pt x="7256" y="2348"/>
                    <a:pt x="7235" y="2323"/>
                  </a:cubicBezTo>
                  <a:lnTo>
                    <a:pt x="7174" y="2235"/>
                  </a:lnTo>
                  <a:cubicBezTo>
                    <a:pt x="7154" y="2201"/>
                    <a:pt x="7133" y="2168"/>
                    <a:pt x="7113" y="2134"/>
                  </a:cubicBezTo>
                  <a:lnTo>
                    <a:pt x="7008" y="1944"/>
                  </a:lnTo>
                  <a:cubicBezTo>
                    <a:pt x="6982" y="1873"/>
                    <a:pt x="6955" y="1801"/>
                    <a:pt x="6929" y="1730"/>
                  </a:cubicBezTo>
                  <a:cubicBezTo>
                    <a:pt x="6903" y="1658"/>
                    <a:pt x="6876" y="1587"/>
                    <a:pt x="6850" y="1515"/>
                  </a:cubicBezTo>
                  <a:lnTo>
                    <a:pt x="6850" y="1515"/>
                  </a:lnTo>
                  <a:cubicBezTo>
                    <a:pt x="6847" y="1507"/>
                    <a:pt x="6845" y="1498"/>
                    <a:pt x="6842" y="1490"/>
                  </a:cubicBezTo>
                  <a:lnTo>
                    <a:pt x="6842" y="1490"/>
                  </a:lnTo>
                  <a:lnTo>
                    <a:pt x="6842" y="1477"/>
                  </a:lnTo>
                  <a:lnTo>
                    <a:pt x="6842" y="1477"/>
                  </a:lnTo>
                  <a:lnTo>
                    <a:pt x="6842" y="1477"/>
                  </a:lnTo>
                  <a:cubicBezTo>
                    <a:pt x="6827" y="1431"/>
                    <a:pt x="6813" y="1384"/>
                    <a:pt x="6798" y="1338"/>
                  </a:cubicBezTo>
                  <a:cubicBezTo>
                    <a:pt x="6792" y="1279"/>
                    <a:pt x="6786" y="1221"/>
                    <a:pt x="6780" y="1162"/>
                  </a:cubicBezTo>
                  <a:cubicBezTo>
                    <a:pt x="6771" y="1090"/>
                    <a:pt x="6763" y="1019"/>
                    <a:pt x="6754" y="947"/>
                  </a:cubicBezTo>
                  <a:lnTo>
                    <a:pt x="6754" y="720"/>
                  </a:lnTo>
                  <a:lnTo>
                    <a:pt x="6754" y="720"/>
                  </a:lnTo>
                  <a:lnTo>
                    <a:pt x="6763" y="366"/>
                  </a:lnTo>
                  <a:cubicBezTo>
                    <a:pt x="6772" y="244"/>
                    <a:pt x="6780" y="122"/>
                    <a:pt x="6789" y="0"/>
                  </a:cubicBezTo>
                  <a:close/>
                </a:path>
              </a:pathLst>
            </a:custGeom>
            <a:noFill/>
            <a:ln w="63500">
              <a:solidFill>
                <a:srgbClr val="FBFBFB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6" name="Freeform 52"/>
            <p:cNvSpPr>
              <a:spLocks noEditPoints="1"/>
            </p:cNvSpPr>
            <p:nvPr/>
          </p:nvSpPr>
          <p:spPr bwMode="auto">
            <a:xfrm>
              <a:off x="4733964" y="4392721"/>
              <a:ext cx="431800" cy="425450"/>
            </a:xfrm>
            <a:custGeom>
              <a:avLst/>
              <a:gdLst>
                <a:gd name="T0" fmla="*/ 0 w 89"/>
                <a:gd name="T1" fmla="*/ 44 h 88"/>
                <a:gd name="T2" fmla="*/ 89 w 89"/>
                <a:gd name="T3" fmla="*/ 44 h 88"/>
                <a:gd name="T4" fmla="*/ 65 w 89"/>
                <a:gd name="T5" fmla="*/ 48 h 88"/>
                <a:gd name="T6" fmla="*/ 74 w 89"/>
                <a:gd name="T7" fmla="*/ 61 h 88"/>
                <a:gd name="T8" fmla="*/ 65 w 89"/>
                <a:gd name="T9" fmla="*/ 48 h 88"/>
                <a:gd name="T10" fmla="*/ 74 w 89"/>
                <a:gd name="T11" fmla="*/ 27 h 88"/>
                <a:gd name="T12" fmla="*/ 65 w 89"/>
                <a:gd name="T13" fmla="*/ 40 h 88"/>
                <a:gd name="T14" fmla="*/ 57 w 89"/>
                <a:gd name="T15" fmla="*/ 48 h 88"/>
                <a:gd name="T16" fmla="*/ 44 w 89"/>
                <a:gd name="T17" fmla="*/ 57 h 88"/>
                <a:gd name="T18" fmla="*/ 31 w 89"/>
                <a:gd name="T19" fmla="*/ 48 h 88"/>
                <a:gd name="T20" fmla="*/ 56 w 89"/>
                <a:gd name="T21" fmla="*/ 30 h 88"/>
                <a:gd name="T22" fmla="*/ 31 w 89"/>
                <a:gd name="T23" fmla="*/ 40 h 88"/>
                <a:gd name="T24" fmla="*/ 56 w 89"/>
                <a:gd name="T25" fmla="*/ 30 h 88"/>
                <a:gd name="T26" fmla="*/ 62 w 89"/>
                <a:gd name="T27" fmla="*/ 22 h 88"/>
                <a:gd name="T28" fmla="*/ 68 w 89"/>
                <a:gd name="T29" fmla="*/ 20 h 88"/>
                <a:gd name="T30" fmla="*/ 55 w 89"/>
                <a:gd name="T31" fmla="*/ 23 h 88"/>
                <a:gd name="T32" fmla="*/ 36 w 89"/>
                <a:gd name="T33" fmla="*/ 17 h 88"/>
                <a:gd name="T34" fmla="*/ 49 w 89"/>
                <a:gd name="T35" fmla="*/ 10 h 88"/>
                <a:gd name="T36" fmla="*/ 55 w 89"/>
                <a:gd name="T37" fmla="*/ 23 h 88"/>
                <a:gd name="T38" fmla="*/ 26 w 89"/>
                <a:gd name="T39" fmla="*/ 22 h 88"/>
                <a:gd name="T40" fmla="*/ 20 w 89"/>
                <a:gd name="T41" fmla="*/ 20 h 88"/>
                <a:gd name="T42" fmla="*/ 29 w 89"/>
                <a:gd name="T43" fmla="*/ 74 h 88"/>
                <a:gd name="T44" fmla="*/ 20 w 89"/>
                <a:gd name="T45" fmla="*/ 67 h 88"/>
                <a:gd name="T46" fmla="*/ 29 w 89"/>
                <a:gd name="T47" fmla="*/ 74 h 88"/>
                <a:gd name="T48" fmla="*/ 55 w 89"/>
                <a:gd name="T49" fmla="*/ 65 h 88"/>
                <a:gd name="T50" fmla="*/ 49 w 89"/>
                <a:gd name="T51" fmla="*/ 78 h 88"/>
                <a:gd name="T52" fmla="*/ 36 w 89"/>
                <a:gd name="T53" fmla="*/ 71 h 88"/>
                <a:gd name="T54" fmla="*/ 60 w 89"/>
                <a:gd name="T55" fmla="*/ 74 h 88"/>
                <a:gd name="T56" fmla="*/ 69 w 89"/>
                <a:gd name="T57" fmla="*/ 67 h 88"/>
                <a:gd name="T58" fmla="*/ 60 w 89"/>
                <a:gd name="T59" fmla="*/ 74 h 88"/>
                <a:gd name="T60" fmla="*/ 15 w 89"/>
                <a:gd name="T61" fmla="*/ 61 h 88"/>
                <a:gd name="T62" fmla="*/ 24 w 89"/>
                <a:gd name="T63" fmla="*/ 48 h 88"/>
                <a:gd name="T64" fmla="*/ 24 w 89"/>
                <a:gd name="T65" fmla="*/ 40 h 88"/>
                <a:gd name="T66" fmla="*/ 15 w 89"/>
                <a:gd name="T67" fmla="*/ 27 h 88"/>
                <a:gd name="T68" fmla="*/ 24 w 89"/>
                <a:gd name="T69" fmla="*/ 4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9" h="8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8"/>
                    <a:pt x="20" y="88"/>
                    <a:pt x="44" y="88"/>
                  </a:cubicBezTo>
                  <a:cubicBezTo>
                    <a:pt x="69" y="88"/>
                    <a:pt x="89" y="68"/>
                    <a:pt x="89" y="44"/>
                  </a:cubicBezTo>
                  <a:cubicBezTo>
                    <a:pt x="89" y="20"/>
                    <a:pt x="69" y="0"/>
                    <a:pt x="44" y="0"/>
                  </a:cubicBezTo>
                  <a:close/>
                  <a:moveTo>
                    <a:pt x="65" y="48"/>
                  </a:moveTo>
                  <a:cubicBezTo>
                    <a:pt x="78" y="48"/>
                    <a:pt x="78" y="48"/>
                    <a:pt x="78" y="48"/>
                  </a:cubicBezTo>
                  <a:cubicBezTo>
                    <a:pt x="77" y="52"/>
                    <a:pt x="76" y="57"/>
                    <a:pt x="74" y="61"/>
                  </a:cubicBezTo>
                  <a:cubicBezTo>
                    <a:pt x="71" y="60"/>
                    <a:pt x="68" y="59"/>
                    <a:pt x="64" y="59"/>
                  </a:cubicBezTo>
                  <a:cubicBezTo>
                    <a:pt x="65" y="55"/>
                    <a:pt x="65" y="52"/>
                    <a:pt x="65" y="48"/>
                  </a:cubicBezTo>
                  <a:close/>
                  <a:moveTo>
                    <a:pt x="64" y="29"/>
                  </a:moveTo>
                  <a:cubicBezTo>
                    <a:pt x="68" y="29"/>
                    <a:pt x="71" y="28"/>
                    <a:pt x="74" y="27"/>
                  </a:cubicBezTo>
                  <a:cubicBezTo>
                    <a:pt x="76" y="31"/>
                    <a:pt x="77" y="36"/>
                    <a:pt x="78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36"/>
                    <a:pt x="65" y="33"/>
                    <a:pt x="64" y="29"/>
                  </a:cubicBezTo>
                  <a:close/>
                  <a:moveTo>
                    <a:pt x="57" y="48"/>
                  </a:moveTo>
                  <a:cubicBezTo>
                    <a:pt x="57" y="51"/>
                    <a:pt x="57" y="54"/>
                    <a:pt x="56" y="58"/>
                  </a:cubicBezTo>
                  <a:cubicBezTo>
                    <a:pt x="52" y="57"/>
                    <a:pt x="48" y="57"/>
                    <a:pt x="44" y="57"/>
                  </a:cubicBezTo>
                  <a:cubicBezTo>
                    <a:pt x="40" y="57"/>
                    <a:pt x="36" y="57"/>
                    <a:pt x="32" y="58"/>
                  </a:cubicBezTo>
                  <a:cubicBezTo>
                    <a:pt x="32" y="54"/>
                    <a:pt x="32" y="51"/>
                    <a:pt x="31" y="48"/>
                  </a:cubicBezTo>
                  <a:lnTo>
                    <a:pt x="57" y="48"/>
                  </a:lnTo>
                  <a:close/>
                  <a:moveTo>
                    <a:pt x="56" y="30"/>
                  </a:moveTo>
                  <a:cubicBezTo>
                    <a:pt x="57" y="34"/>
                    <a:pt x="57" y="37"/>
                    <a:pt x="57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37"/>
                    <a:pt x="32" y="34"/>
                    <a:pt x="32" y="30"/>
                  </a:cubicBezTo>
                  <a:cubicBezTo>
                    <a:pt x="40" y="31"/>
                    <a:pt x="49" y="31"/>
                    <a:pt x="56" y="30"/>
                  </a:cubicBezTo>
                  <a:close/>
                  <a:moveTo>
                    <a:pt x="69" y="21"/>
                  </a:moveTo>
                  <a:cubicBezTo>
                    <a:pt x="67" y="21"/>
                    <a:pt x="65" y="21"/>
                    <a:pt x="62" y="22"/>
                  </a:cubicBezTo>
                  <a:cubicBezTo>
                    <a:pt x="62" y="19"/>
                    <a:pt x="61" y="16"/>
                    <a:pt x="60" y="14"/>
                  </a:cubicBezTo>
                  <a:cubicBezTo>
                    <a:pt x="63" y="15"/>
                    <a:pt x="66" y="18"/>
                    <a:pt x="68" y="20"/>
                  </a:cubicBezTo>
                  <a:cubicBezTo>
                    <a:pt x="68" y="20"/>
                    <a:pt x="69" y="20"/>
                    <a:pt x="69" y="21"/>
                  </a:cubicBezTo>
                  <a:close/>
                  <a:moveTo>
                    <a:pt x="55" y="23"/>
                  </a:moveTo>
                  <a:cubicBezTo>
                    <a:pt x="48" y="23"/>
                    <a:pt x="41" y="23"/>
                    <a:pt x="34" y="23"/>
                  </a:cubicBezTo>
                  <a:cubicBezTo>
                    <a:pt x="35" y="21"/>
                    <a:pt x="35" y="18"/>
                    <a:pt x="36" y="17"/>
                  </a:cubicBezTo>
                  <a:cubicBezTo>
                    <a:pt x="37" y="14"/>
                    <a:pt x="39" y="12"/>
                    <a:pt x="40" y="10"/>
                  </a:cubicBezTo>
                  <a:cubicBezTo>
                    <a:pt x="43" y="10"/>
                    <a:pt x="46" y="10"/>
                    <a:pt x="49" y="10"/>
                  </a:cubicBezTo>
                  <a:cubicBezTo>
                    <a:pt x="50" y="12"/>
                    <a:pt x="51" y="14"/>
                    <a:pt x="52" y="17"/>
                  </a:cubicBezTo>
                  <a:cubicBezTo>
                    <a:pt x="53" y="18"/>
                    <a:pt x="54" y="21"/>
                    <a:pt x="55" y="23"/>
                  </a:cubicBezTo>
                  <a:close/>
                  <a:moveTo>
                    <a:pt x="29" y="14"/>
                  </a:moveTo>
                  <a:cubicBezTo>
                    <a:pt x="28" y="16"/>
                    <a:pt x="27" y="19"/>
                    <a:pt x="26" y="22"/>
                  </a:cubicBezTo>
                  <a:cubicBezTo>
                    <a:pt x="24" y="21"/>
                    <a:pt x="22" y="21"/>
                    <a:pt x="20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3" y="18"/>
                    <a:pt x="26" y="15"/>
                    <a:pt x="29" y="14"/>
                  </a:cubicBezTo>
                  <a:close/>
                  <a:moveTo>
                    <a:pt x="29" y="74"/>
                  </a:moveTo>
                  <a:cubicBezTo>
                    <a:pt x="26" y="73"/>
                    <a:pt x="23" y="70"/>
                    <a:pt x="20" y="68"/>
                  </a:cubicBezTo>
                  <a:cubicBezTo>
                    <a:pt x="20" y="68"/>
                    <a:pt x="20" y="68"/>
                    <a:pt x="20" y="67"/>
                  </a:cubicBezTo>
                  <a:cubicBezTo>
                    <a:pt x="22" y="67"/>
                    <a:pt x="24" y="67"/>
                    <a:pt x="26" y="66"/>
                  </a:cubicBezTo>
                  <a:cubicBezTo>
                    <a:pt x="27" y="69"/>
                    <a:pt x="28" y="72"/>
                    <a:pt x="29" y="74"/>
                  </a:cubicBezTo>
                  <a:close/>
                  <a:moveTo>
                    <a:pt x="34" y="65"/>
                  </a:moveTo>
                  <a:cubicBezTo>
                    <a:pt x="41" y="65"/>
                    <a:pt x="48" y="65"/>
                    <a:pt x="55" y="65"/>
                  </a:cubicBezTo>
                  <a:cubicBezTo>
                    <a:pt x="54" y="68"/>
                    <a:pt x="53" y="70"/>
                    <a:pt x="52" y="71"/>
                  </a:cubicBezTo>
                  <a:cubicBezTo>
                    <a:pt x="51" y="74"/>
                    <a:pt x="50" y="76"/>
                    <a:pt x="49" y="78"/>
                  </a:cubicBezTo>
                  <a:cubicBezTo>
                    <a:pt x="46" y="78"/>
                    <a:pt x="43" y="78"/>
                    <a:pt x="40" y="78"/>
                  </a:cubicBezTo>
                  <a:cubicBezTo>
                    <a:pt x="39" y="76"/>
                    <a:pt x="37" y="74"/>
                    <a:pt x="36" y="71"/>
                  </a:cubicBezTo>
                  <a:cubicBezTo>
                    <a:pt x="35" y="70"/>
                    <a:pt x="35" y="67"/>
                    <a:pt x="34" y="65"/>
                  </a:cubicBezTo>
                  <a:close/>
                  <a:moveTo>
                    <a:pt x="60" y="74"/>
                  </a:moveTo>
                  <a:cubicBezTo>
                    <a:pt x="61" y="72"/>
                    <a:pt x="62" y="69"/>
                    <a:pt x="62" y="66"/>
                  </a:cubicBezTo>
                  <a:cubicBezTo>
                    <a:pt x="65" y="67"/>
                    <a:pt x="67" y="67"/>
                    <a:pt x="69" y="67"/>
                  </a:cubicBezTo>
                  <a:cubicBezTo>
                    <a:pt x="69" y="68"/>
                    <a:pt x="68" y="68"/>
                    <a:pt x="68" y="68"/>
                  </a:cubicBezTo>
                  <a:cubicBezTo>
                    <a:pt x="66" y="70"/>
                    <a:pt x="63" y="73"/>
                    <a:pt x="60" y="74"/>
                  </a:cubicBezTo>
                  <a:close/>
                  <a:moveTo>
                    <a:pt x="25" y="59"/>
                  </a:moveTo>
                  <a:cubicBezTo>
                    <a:pt x="21" y="59"/>
                    <a:pt x="18" y="60"/>
                    <a:pt x="15" y="61"/>
                  </a:cubicBezTo>
                  <a:cubicBezTo>
                    <a:pt x="13" y="57"/>
                    <a:pt x="11" y="52"/>
                    <a:pt x="11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52"/>
                    <a:pt x="24" y="55"/>
                    <a:pt x="25" y="59"/>
                  </a:cubicBezTo>
                  <a:close/>
                  <a:moveTo>
                    <a:pt x="24" y="40"/>
                  </a:moveTo>
                  <a:cubicBezTo>
                    <a:pt x="11" y="40"/>
                    <a:pt x="11" y="40"/>
                    <a:pt x="11" y="40"/>
                  </a:cubicBezTo>
                  <a:cubicBezTo>
                    <a:pt x="11" y="36"/>
                    <a:pt x="13" y="31"/>
                    <a:pt x="15" y="27"/>
                  </a:cubicBezTo>
                  <a:cubicBezTo>
                    <a:pt x="18" y="28"/>
                    <a:pt x="21" y="29"/>
                    <a:pt x="25" y="29"/>
                  </a:cubicBezTo>
                  <a:cubicBezTo>
                    <a:pt x="24" y="33"/>
                    <a:pt x="24" y="36"/>
                    <a:pt x="24" y="4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010621" y="2512371"/>
            <a:ext cx="1355380" cy="1779729"/>
            <a:chOff x="5756621" y="2512371"/>
            <a:chExt cx="1355380" cy="1779729"/>
          </a:xfrm>
          <a:solidFill>
            <a:schemeClr val="bg1"/>
          </a:solidFill>
        </p:grpSpPr>
        <p:sp>
          <p:nvSpPr>
            <p:cNvPr id="51" name="Freeform 142"/>
            <p:cNvSpPr>
              <a:spLocks/>
            </p:cNvSpPr>
            <p:nvPr/>
          </p:nvSpPr>
          <p:spPr bwMode="auto">
            <a:xfrm rot="16200000">
              <a:off x="5544446" y="2724546"/>
              <a:ext cx="1779729" cy="1355380"/>
            </a:xfrm>
            <a:custGeom>
              <a:avLst/>
              <a:gdLst>
                <a:gd name="T0" fmla="*/ 1090 w 1301"/>
                <a:gd name="T1" fmla="*/ 15 h 900"/>
                <a:gd name="T2" fmla="*/ 895 w 1301"/>
                <a:gd name="T3" fmla="*/ 32 h 900"/>
                <a:gd name="T4" fmla="*/ 856 w 1301"/>
                <a:gd name="T5" fmla="*/ 39 h 900"/>
                <a:gd name="T6" fmla="*/ 829 w 1301"/>
                <a:gd name="T7" fmla="*/ 50 h 900"/>
                <a:gd name="T8" fmla="*/ 812 w 1301"/>
                <a:gd name="T9" fmla="*/ 64 h 900"/>
                <a:gd name="T10" fmla="*/ 804 w 1301"/>
                <a:gd name="T11" fmla="*/ 83 h 900"/>
                <a:gd name="T12" fmla="*/ 804 w 1301"/>
                <a:gd name="T13" fmla="*/ 109 h 900"/>
                <a:gd name="T14" fmla="*/ 821 w 1301"/>
                <a:gd name="T15" fmla="*/ 154 h 900"/>
                <a:gd name="T16" fmla="*/ 863 w 1301"/>
                <a:gd name="T17" fmla="*/ 226 h 900"/>
                <a:gd name="T18" fmla="*/ 868 w 1301"/>
                <a:gd name="T19" fmla="*/ 238 h 900"/>
                <a:gd name="T20" fmla="*/ 868 w 1301"/>
                <a:gd name="T21" fmla="*/ 256 h 900"/>
                <a:gd name="T22" fmla="*/ 861 w 1301"/>
                <a:gd name="T23" fmla="*/ 272 h 900"/>
                <a:gd name="T24" fmla="*/ 826 w 1301"/>
                <a:gd name="T25" fmla="*/ 300 h 900"/>
                <a:gd name="T26" fmla="*/ 777 w 1301"/>
                <a:gd name="T27" fmla="*/ 317 h 900"/>
                <a:gd name="T28" fmla="*/ 726 w 1301"/>
                <a:gd name="T29" fmla="*/ 319 h 900"/>
                <a:gd name="T30" fmla="*/ 689 w 1301"/>
                <a:gd name="T31" fmla="*/ 307 h 900"/>
                <a:gd name="T32" fmla="*/ 673 w 1301"/>
                <a:gd name="T33" fmla="*/ 294 h 900"/>
                <a:gd name="T34" fmla="*/ 656 w 1301"/>
                <a:gd name="T35" fmla="*/ 259 h 900"/>
                <a:gd name="T36" fmla="*/ 655 w 1301"/>
                <a:gd name="T37" fmla="*/ 215 h 900"/>
                <a:gd name="T38" fmla="*/ 670 w 1301"/>
                <a:gd name="T39" fmla="*/ 134 h 900"/>
                <a:gd name="T40" fmla="*/ 683 w 1301"/>
                <a:gd name="T41" fmla="*/ 69 h 900"/>
                <a:gd name="T42" fmla="*/ 683 w 1301"/>
                <a:gd name="T43" fmla="*/ 57 h 900"/>
                <a:gd name="T44" fmla="*/ 674 w 1301"/>
                <a:gd name="T45" fmla="*/ 41 h 900"/>
                <a:gd name="T46" fmla="*/ 645 w 1301"/>
                <a:gd name="T47" fmla="*/ 22 h 900"/>
                <a:gd name="T48" fmla="*/ 589 w 1301"/>
                <a:gd name="T49" fmla="*/ 9 h 900"/>
                <a:gd name="T50" fmla="*/ 495 w 1301"/>
                <a:gd name="T51" fmla="*/ 1 h 900"/>
                <a:gd name="T52" fmla="*/ 395 w 1301"/>
                <a:gd name="T53" fmla="*/ 1 h 900"/>
                <a:gd name="T54" fmla="*/ 311 w 1301"/>
                <a:gd name="T55" fmla="*/ 3 h 900"/>
                <a:gd name="T56" fmla="*/ 298 w 1301"/>
                <a:gd name="T57" fmla="*/ 78 h 900"/>
                <a:gd name="T58" fmla="*/ 331 w 1301"/>
                <a:gd name="T59" fmla="*/ 250 h 900"/>
                <a:gd name="T60" fmla="*/ 333 w 1301"/>
                <a:gd name="T61" fmla="*/ 326 h 900"/>
                <a:gd name="T62" fmla="*/ 327 w 1301"/>
                <a:gd name="T63" fmla="*/ 366 h 900"/>
                <a:gd name="T64" fmla="*/ 315 w 1301"/>
                <a:gd name="T65" fmla="*/ 394 h 900"/>
                <a:gd name="T66" fmla="*/ 297 w 1301"/>
                <a:gd name="T67" fmla="*/ 410 h 900"/>
                <a:gd name="T68" fmla="*/ 274 w 1301"/>
                <a:gd name="T69" fmla="*/ 416 h 900"/>
                <a:gd name="T70" fmla="*/ 235 w 1301"/>
                <a:gd name="T71" fmla="*/ 413 h 900"/>
                <a:gd name="T72" fmla="*/ 189 w 1301"/>
                <a:gd name="T73" fmla="*/ 397 h 900"/>
                <a:gd name="T74" fmla="*/ 106 w 1301"/>
                <a:gd name="T75" fmla="*/ 366 h 900"/>
                <a:gd name="T76" fmla="*/ 63 w 1301"/>
                <a:gd name="T77" fmla="*/ 359 h 900"/>
                <a:gd name="T78" fmla="*/ 41 w 1301"/>
                <a:gd name="T79" fmla="*/ 366 h 900"/>
                <a:gd name="T80" fmla="*/ 25 w 1301"/>
                <a:gd name="T81" fmla="*/ 383 h 900"/>
                <a:gd name="T82" fmla="*/ 7 w 1301"/>
                <a:gd name="T83" fmla="*/ 436 h 900"/>
                <a:gd name="T84" fmla="*/ 0 w 1301"/>
                <a:gd name="T85" fmla="*/ 488 h 900"/>
                <a:gd name="T86" fmla="*/ 1 w 1301"/>
                <a:gd name="T87" fmla="*/ 528 h 900"/>
                <a:gd name="T88" fmla="*/ 11 w 1301"/>
                <a:gd name="T89" fmla="*/ 556 h 900"/>
                <a:gd name="T90" fmla="*/ 28 w 1301"/>
                <a:gd name="T91" fmla="*/ 573 h 900"/>
                <a:gd name="T92" fmla="*/ 51 w 1301"/>
                <a:gd name="T93" fmla="*/ 582 h 900"/>
                <a:gd name="T94" fmla="*/ 88 w 1301"/>
                <a:gd name="T95" fmla="*/ 584 h 900"/>
                <a:gd name="T96" fmla="*/ 171 w 1301"/>
                <a:gd name="T97" fmla="*/ 567 h 900"/>
                <a:gd name="T98" fmla="*/ 240 w 1301"/>
                <a:gd name="T99" fmla="*/ 551 h 900"/>
                <a:gd name="T100" fmla="*/ 282 w 1301"/>
                <a:gd name="T101" fmla="*/ 548 h 900"/>
                <a:gd name="T102" fmla="*/ 321 w 1301"/>
                <a:gd name="T103" fmla="*/ 554 h 900"/>
                <a:gd name="T104" fmla="*/ 342 w 1301"/>
                <a:gd name="T105" fmla="*/ 568 h 900"/>
                <a:gd name="T106" fmla="*/ 361 w 1301"/>
                <a:gd name="T107" fmla="*/ 588 h 900"/>
                <a:gd name="T108" fmla="*/ 376 w 1301"/>
                <a:gd name="T109" fmla="*/ 621 h 900"/>
                <a:gd name="T110" fmla="*/ 384 w 1301"/>
                <a:gd name="T111" fmla="*/ 666 h 900"/>
                <a:gd name="T112" fmla="*/ 388 w 1301"/>
                <a:gd name="T113" fmla="*/ 727 h 900"/>
                <a:gd name="T114" fmla="*/ 383 w 1301"/>
                <a:gd name="T115" fmla="*/ 804 h 900"/>
                <a:gd name="T116" fmla="*/ 370 w 1301"/>
                <a:gd name="T117" fmla="*/ 900 h 900"/>
                <a:gd name="connsiteX0" fmla="*/ 10000 w 10000"/>
                <a:gd name="connsiteY0" fmla="*/ 0 h 10000"/>
                <a:gd name="connsiteX1" fmla="*/ 10000 w 10000"/>
                <a:gd name="connsiteY1" fmla="*/ 0 h 10000"/>
                <a:gd name="connsiteX2" fmla="*/ 8378 w 10000"/>
                <a:gd name="connsiteY2" fmla="*/ 167 h 10000"/>
                <a:gd name="connsiteX3" fmla="*/ 7556 w 10000"/>
                <a:gd name="connsiteY3" fmla="*/ 256 h 10000"/>
                <a:gd name="connsiteX4" fmla="*/ 6879 w 10000"/>
                <a:gd name="connsiteY4" fmla="*/ 356 h 10000"/>
                <a:gd name="connsiteX5" fmla="*/ 6879 w 10000"/>
                <a:gd name="connsiteY5" fmla="*/ 356 h 10000"/>
                <a:gd name="connsiteX6" fmla="*/ 6764 w 10000"/>
                <a:gd name="connsiteY6" fmla="*/ 367 h 10000"/>
                <a:gd name="connsiteX7" fmla="*/ 6664 w 10000"/>
                <a:gd name="connsiteY7" fmla="*/ 389 h 10000"/>
                <a:gd name="connsiteX8" fmla="*/ 6580 w 10000"/>
                <a:gd name="connsiteY8" fmla="*/ 433 h 10000"/>
                <a:gd name="connsiteX9" fmla="*/ 6503 w 10000"/>
                <a:gd name="connsiteY9" fmla="*/ 456 h 10000"/>
                <a:gd name="connsiteX10" fmla="*/ 6434 w 10000"/>
                <a:gd name="connsiteY10" fmla="*/ 500 h 10000"/>
                <a:gd name="connsiteX11" fmla="*/ 6372 w 10000"/>
                <a:gd name="connsiteY11" fmla="*/ 556 h 10000"/>
                <a:gd name="connsiteX12" fmla="*/ 6318 w 10000"/>
                <a:gd name="connsiteY12" fmla="*/ 611 h 10000"/>
                <a:gd name="connsiteX13" fmla="*/ 6280 w 10000"/>
                <a:gd name="connsiteY13" fmla="*/ 667 h 10000"/>
                <a:gd name="connsiteX14" fmla="*/ 6241 w 10000"/>
                <a:gd name="connsiteY14" fmla="*/ 711 h 10000"/>
                <a:gd name="connsiteX15" fmla="*/ 6218 w 10000"/>
                <a:gd name="connsiteY15" fmla="*/ 789 h 10000"/>
                <a:gd name="connsiteX16" fmla="*/ 6195 w 10000"/>
                <a:gd name="connsiteY16" fmla="*/ 856 h 10000"/>
                <a:gd name="connsiteX17" fmla="*/ 6180 w 10000"/>
                <a:gd name="connsiteY17" fmla="*/ 922 h 10000"/>
                <a:gd name="connsiteX18" fmla="*/ 6172 w 10000"/>
                <a:gd name="connsiteY18" fmla="*/ 989 h 10000"/>
                <a:gd name="connsiteX19" fmla="*/ 6172 w 10000"/>
                <a:gd name="connsiteY19" fmla="*/ 1067 h 10000"/>
                <a:gd name="connsiteX20" fmla="*/ 6180 w 10000"/>
                <a:gd name="connsiteY20" fmla="*/ 1211 h 10000"/>
                <a:gd name="connsiteX21" fmla="*/ 6203 w 10000"/>
                <a:gd name="connsiteY21" fmla="*/ 1378 h 10000"/>
                <a:gd name="connsiteX22" fmla="*/ 6257 w 10000"/>
                <a:gd name="connsiteY22" fmla="*/ 1533 h 10000"/>
                <a:gd name="connsiteX23" fmla="*/ 6311 w 10000"/>
                <a:gd name="connsiteY23" fmla="*/ 1711 h 10000"/>
                <a:gd name="connsiteX24" fmla="*/ 6364 w 10000"/>
                <a:gd name="connsiteY24" fmla="*/ 1878 h 10000"/>
                <a:gd name="connsiteX25" fmla="*/ 6503 w 10000"/>
                <a:gd name="connsiteY25" fmla="*/ 2211 h 10000"/>
                <a:gd name="connsiteX26" fmla="*/ 6633 w 10000"/>
                <a:gd name="connsiteY26" fmla="*/ 2511 h 10000"/>
                <a:gd name="connsiteX27" fmla="*/ 6633 w 10000"/>
                <a:gd name="connsiteY27" fmla="*/ 2511 h 10000"/>
                <a:gd name="connsiteX28" fmla="*/ 6656 w 10000"/>
                <a:gd name="connsiteY28" fmla="*/ 2578 h 10000"/>
                <a:gd name="connsiteX29" fmla="*/ 6672 w 10000"/>
                <a:gd name="connsiteY29" fmla="*/ 2644 h 10000"/>
                <a:gd name="connsiteX30" fmla="*/ 6679 w 10000"/>
                <a:gd name="connsiteY30" fmla="*/ 2711 h 10000"/>
                <a:gd name="connsiteX31" fmla="*/ 6679 w 10000"/>
                <a:gd name="connsiteY31" fmla="*/ 2778 h 10000"/>
                <a:gd name="connsiteX32" fmla="*/ 6672 w 10000"/>
                <a:gd name="connsiteY32" fmla="*/ 2844 h 10000"/>
                <a:gd name="connsiteX33" fmla="*/ 6664 w 10000"/>
                <a:gd name="connsiteY33" fmla="*/ 2900 h 10000"/>
                <a:gd name="connsiteX34" fmla="*/ 6633 w 10000"/>
                <a:gd name="connsiteY34" fmla="*/ 2967 h 10000"/>
                <a:gd name="connsiteX35" fmla="*/ 6618 w 10000"/>
                <a:gd name="connsiteY35" fmla="*/ 3022 h 10000"/>
                <a:gd name="connsiteX36" fmla="*/ 6541 w 10000"/>
                <a:gd name="connsiteY36" fmla="*/ 3144 h 10000"/>
                <a:gd name="connsiteX37" fmla="*/ 6457 w 10000"/>
                <a:gd name="connsiteY37" fmla="*/ 3233 h 10000"/>
                <a:gd name="connsiteX38" fmla="*/ 6349 w 10000"/>
                <a:gd name="connsiteY38" fmla="*/ 3333 h 10000"/>
                <a:gd name="connsiteX39" fmla="*/ 6234 w 10000"/>
                <a:gd name="connsiteY39" fmla="*/ 3411 h 10000"/>
                <a:gd name="connsiteX40" fmla="*/ 6103 w 10000"/>
                <a:gd name="connsiteY40" fmla="*/ 3467 h 10000"/>
                <a:gd name="connsiteX41" fmla="*/ 5972 w 10000"/>
                <a:gd name="connsiteY41" fmla="*/ 3522 h 10000"/>
                <a:gd name="connsiteX42" fmla="*/ 5842 w 10000"/>
                <a:gd name="connsiteY42" fmla="*/ 3544 h 10000"/>
                <a:gd name="connsiteX43" fmla="*/ 5711 w 10000"/>
                <a:gd name="connsiteY43" fmla="*/ 3556 h 10000"/>
                <a:gd name="connsiteX44" fmla="*/ 5580 w 10000"/>
                <a:gd name="connsiteY44" fmla="*/ 3544 h 10000"/>
                <a:gd name="connsiteX45" fmla="*/ 5457 w 10000"/>
                <a:gd name="connsiteY45" fmla="*/ 3511 h 10000"/>
                <a:gd name="connsiteX46" fmla="*/ 5350 w 10000"/>
                <a:gd name="connsiteY46" fmla="*/ 3456 h 10000"/>
                <a:gd name="connsiteX47" fmla="*/ 5296 w 10000"/>
                <a:gd name="connsiteY47" fmla="*/ 3411 h 10000"/>
                <a:gd name="connsiteX48" fmla="*/ 5250 w 10000"/>
                <a:gd name="connsiteY48" fmla="*/ 3367 h 10000"/>
                <a:gd name="connsiteX49" fmla="*/ 5250 w 10000"/>
                <a:gd name="connsiteY49" fmla="*/ 3367 h 10000"/>
                <a:gd name="connsiteX50" fmla="*/ 5173 w 10000"/>
                <a:gd name="connsiteY50" fmla="*/ 3267 h 10000"/>
                <a:gd name="connsiteX51" fmla="*/ 5104 w 10000"/>
                <a:gd name="connsiteY51" fmla="*/ 3156 h 10000"/>
                <a:gd name="connsiteX52" fmla="*/ 5065 w 10000"/>
                <a:gd name="connsiteY52" fmla="*/ 3022 h 10000"/>
                <a:gd name="connsiteX53" fmla="*/ 5042 w 10000"/>
                <a:gd name="connsiteY53" fmla="*/ 2878 h 10000"/>
                <a:gd name="connsiteX54" fmla="*/ 5019 w 10000"/>
                <a:gd name="connsiteY54" fmla="*/ 2722 h 10000"/>
                <a:gd name="connsiteX55" fmla="*/ 5019 w 10000"/>
                <a:gd name="connsiteY55" fmla="*/ 2567 h 10000"/>
                <a:gd name="connsiteX56" fmla="*/ 5035 w 10000"/>
                <a:gd name="connsiteY56" fmla="*/ 2389 h 10000"/>
                <a:gd name="connsiteX57" fmla="*/ 5042 w 10000"/>
                <a:gd name="connsiteY57" fmla="*/ 2211 h 10000"/>
                <a:gd name="connsiteX58" fmla="*/ 5088 w 10000"/>
                <a:gd name="connsiteY58" fmla="*/ 1844 h 10000"/>
                <a:gd name="connsiteX59" fmla="*/ 5150 w 10000"/>
                <a:gd name="connsiteY59" fmla="*/ 1489 h 10000"/>
                <a:gd name="connsiteX60" fmla="*/ 5211 w 10000"/>
                <a:gd name="connsiteY60" fmla="*/ 1122 h 10000"/>
                <a:gd name="connsiteX61" fmla="*/ 5227 w 10000"/>
                <a:gd name="connsiteY61" fmla="*/ 933 h 10000"/>
                <a:gd name="connsiteX62" fmla="*/ 5250 w 10000"/>
                <a:gd name="connsiteY62" fmla="*/ 767 h 10000"/>
                <a:gd name="connsiteX63" fmla="*/ 5250 w 10000"/>
                <a:gd name="connsiteY63" fmla="*/ 767 h 10000"/>
                <a:gd name="connsiteX64" fmla="*/ 5250 w 10000"/>
                <a:gd name="connsiteY64" fmla="*/ 689 h 10000"/>
                <a:gd name="connsiteX65" fmla="*/ 5250 w 10000"/>
                <a:gd name="connsiteY65" fmla="*/ 633 h 10000"/>
                <a:gd name="connsiteX66" fmla="*/ 5227 w 10000"/>
                <a:gd name="connsiteY66" fmla="*/ 567 h 10000"/>
                <a:gd name="connsiteX67" fmla="*/ 5211 w 10000"/>
                <a:gd name="connsiteY67" fmla="*/ 511 h 10000"/>
                <a:gd name="connsiteX68" fmla="*/ 5181 w 10000"/>
                <a:gd name="connsiteY68" fmla="*/ 456 h 10000"/>
                <a:gd name="connsiteX69" fmla="*/ 5150 w 10000"/>
                <a:gd name="connsiteY69" fmla="*/ 411 h 10000"/>
                <a:gd name="connsiteX70" fmla="*/ 5058 w 10000"/>
                <a:gd name="connsiteY70" fmla="*/ 322 h 10000"/>
                <a:gd name="connsiteX71" fmla="*/ 4958 w 10000"/>
                <a:gd name="connsiteY71" fmla="*/ 244 h 10000"/>
                <a:gd name="connsiteX72" fmla="*/ 4827 w 10000"/>
                <a:gd name="connsiteY72" fmla="*/ 178 h 10000"/>
                <a:gd name="connsiteX73" fmla="*/ 4689 w 10000"/>
                <a:gd name="connsiteY73" fmla="*/ 133 h 10000"/>
                <a:gd name="connsiteX74" fmla="*/ 4527 w 10000"/>
                <a:gd name="connsiteY74" fmla="*/ 100 h 10000"/>
                <a:gd name="connsiteX75" fmla="*/ 4358 w 10000"/>
                <a:gd name="connsiteY75" fmla="*/ 67 h 10000"/>
                <a:gd name="connsiteX76" fmla="*/ 4174 w 10000"/>
                <a:gd name="connsiteY76" fmla="*/ 44 h 10000"/>
                <a:gd name="connsiteX77" fmla="*/ 3805 w 10000"/>
                <a:gd name="connsiteY77" fmla="*/ 11 h 10000"/>
                <a:gd name="connsiteX78" fmla="*/ 3413 w 10000"/>
                <a:gd name="connsiteY78" fmla="*/ 11 h 10000"/>
                <a:gd name="connsiteX79" fmla="*/ 3036 w 10000"/>
                <a:gd name="connsiteY79" fmla="*/ 11 h 10000"/>
                <a:gd name="connsiteX80" fmla="*/ 3036 w 10000"/>
                <a:gd name="connsiteY80" fmla="*/ 11 h 10000"/>
                <a:gd name="connsiteX81" fmla="*/ 2636 w 10000"/>
                <a:gd name="connsiteY81" fmla="*/ 33 h 10000"/>
                <a:gd name="connsiteX82" fmla="*/ 2636 w 10000"/>
                <a:gd name="connsiteY82" fmla="*/ 33 h 10000"/>
                <a:gd name="connsiteX83" fmla="*/ 2390 w 10000"/>
                <a:gd name="connsiteY83" fmla="*/ 33 h 10000"/>
                <a:gd name="connsiteX84" fmla="*/ 2152 w 10000"/>
                <a:gd name="connsiteY84" fmla="*/ 44 h 10000"/>
                <a:gd name="connsiteX85" fmla="*/ 2152 w 10000"/>
                <a:gd name="connsiteY85" fmla="*/ 44 h 10000"/>
                <a:gd name="connsiteX86" fmla="*/ 2291 w 10000"/>
                <a:gd name="connsiteY86" fmla="*/ 867 h 10000"/>
                <a:gd name="connsiteX87" fmla="*/ 2406 w 10000"/>
                <a:gd name="connsiteY87" fmla="*/ 1589 h 10000"/>
                <a:gd name="connsiteX88" fmla="*/ 2483 w 10000"/>
                <a:gd name="connsiteY88" fmla="*/ 2222 h 10000"/>
                <a:gd name="connsiteX89" fmla="*/ 2544 w 10000"/>
                <a:gd name="connsiteY89" fmla="*/ 2778 h 10000"/>
                <a:gd name="connsiteX90" fmla="*/ 2560 w 10000"/>
                <a:gd name="connsiteY90" fmla="*/ 3233 h 10000"/>
                <a:gd name="connsiteX91" fmla="*/ 2567 w 10000"/>
                <a:gd name="connsiteY91" fmla="*/ 3433 h 10000"/>
                <a:gd name="connsiteX92" fmla="*/ 2560 w 10000"/>
                <a:gd name="connsiteY92" fmla="*/ 3622 h 10000"/>
                <a:gd name="connsiteX93" fmla="*/ 2552 w 10000"/>
                <a:gd name="connsiteY93" fmla="*/ 3789 h 10000"/>
                <a:gd name="connsiteX94" fmla="*/ 2544 w 10000"/>
                <a:gd name="connsiteY94" fmla="*/ 3933 h 10000"/>
                <a:gd name="connsiteX95" fmla="*/ 2513 w 10000"/>
                <a:gd name="connsiteY95" fmla="*/ 4067 h 10000"/>
                <a:gd name="connsiteX96" fmla="*/ 2498 w 10000"/>
                <a:gd name="connsiteY96" fmla="*/ 4189 h 10000"/>
                <a:gd name="connsiteX97" fmla="*/ 2460 w 10000"/>
                <a:gd name="connsiteY97" fmla="*/ 4289 h 10000"/>
                <a:gd name="connsiteX98" fmla="*/ 2421 w 10000"/>
                <a:gd name="connsiteY98" fmla="*/ 4378 h 10000"/>
                <a:gd name="connsiteX99" fmla="*/ 2383 w 10000"/>
                <a:gd name="connsiteY99" fmla="*/ 4444 h 10000"/>
                <a:gd name="connsiteX100" fmla="*/ 2337 w 10000"/>
                <a:gd name="connsiteY100" fmla="*/ 4500 h 10000"/>
                <a:gd name="connsiteX101" fmla="*/ 2283 w 10000"/>
                <a:gd name="connsiteY101" fmla="*/ 4556 h 10000"/>
                <a:gd name="connsiteX102" fmla="*/ 2229 w 10000"/>
                <a:gd name="connsiteY102" fmla="*/ 4589 h 10000"/>
                <a:gd name="connsiteX103" fmla="*/ 2168 w 10000"/>
                <a:gd name="connsiteY103" fmla="*/ 4611 h 10000"/>
                <a:gd name="connsiteX104" fmla="*/ 2106 w 10000"/>
                <a:gd name="connsiteY104" fmla="*/ 4622 h 10000"/>
                <a:gd name="connsiteX105" fmla="*/ 2029 w 10000"/>
                <a:gd name="connsiteY105" fmla="*/ 4622 h 10000"/>
                <a:gd name="connsiteX106" fmla="*/ 1952 w 10000"/>
                <a:gd name="connsiteY106" fmla="*/ 4622 h 10000"/>
                <a:gd name="connsiteX107" fmla="*/ 1806 w 10000"/>
                <a:gd name="connsiteY107" fmla="*/ 4589 h 10000"/>
                <a:gd name="connsiteX108" fmla="*/ 1630 w 10000"/>
                <a:gd name="connsiteY108" fmla="*/ 4500 h 10000"/>
                <a:gd name="connsiteX109" fmla="*/ 1453 w 10000"/>
                <a:gd name="connsiteY109" fmla="*/ 4411 h 10000"/>
                <a:gd name="connsiteX110" fmla="*/ 1453 w 10000"/>
                <a:gd name="connsiteY110" fmla="*/ 4411 h 10000"/>
                <a:gd name="connsiteX111" fmla="*/ 1107 w 10000"/>
                <a:gd name="connsiteY111" fmla="*/ 4222 h 10000"/>
                <a:gd name="connsiteX112" fmla="*/ 961 w 10000"/>
                <a:gd name="connsiteY112" fmla="*/ 4144 h 10000"/>
                <a:gd name="connsiteX113" fmla="*/ 815 w 10000"/>
                <a:gd name="connsiteY113" fmla="*/ 4067 h 10000"/>
                <a:gd name="connsiteX114" fmla="*/ 699 w 10000"/>
                <a:gd name="connsiteY114" fmla="*/ 4033 h 10000"/>
                <a:gd name="connsiteX115" fmla="*/ 584 w 10000"/>
                <a:gd name="connsiteY115" fmla="*/ 4000 h 10000"/>
                <a:gd name="connsiteX116" fmla="*/ 484 w 10000"/>
                <a:gd name="connsiteY116" fmla="*/ 3989 h 10000"/>
                <a:gd name="connsiteX117" fmla="*/ 400 w 10000"/>
                <a:gd name="connsiteY117" fmla="*/ 4022 h 10000"/>
                <a:gd name="connsiteX118" fmla="*/ 354 w 10000"/>
                <a:gd name="connsiteY118" fmla="*/ 4044 h 10000"/>
                <a:gd name="connsiteX119" fmla="*/ 315 w 10000"/>
                <a:gd name="connsiteY119" fmla="*/ 4067 h 10000"/>
                <a:gd name="connsiteX120" fmla="*/ 277 w 10000"/>
                <a:gd name="connsiteY120" fmla="*/ 4111 h 10000"/>
                <a:gd name="connsiteX121" fmla="*/ 246 w 10000"/>
                <a:gd name="connsiteY121" fmla="*/ 4156 h 10000"/>
                <a:gd name="connsiteX122" fmla="*/ 192 w 10000"/>
                <a:gd name="connsiteY122" fmla="*/ 4256 h 10000"/>
                <a:gd name="connsiteX123" fmla="*/ 138 w 10000"/>
                <a:gd name="connsiteY123" fmla="*/ 4411 h 10000"/>
                <a:gd name="connsiteX124" fmla="*/ 92 w 10000"/>
                <a:gd name="connsiteY124" fmla="*/ 4600 h 10000"/>
                <a:gd name="connsiteX125" fmla="*/ 54 w 10000"/>
                <a:gd name="connsiteY125" fmla="*/ 4844 h 10000"/>
                <a:gd name="connsiteX126" fmla="*/ 23 w 10000"/>
                <a:gd name="connsiteY126" fmla="*/ 5111 h 10000"/>
                <a:gd name="connsiteX127" fmla="*/ 0 w 10000"/>
                <a:gd name="connsiteY127" fmla="*/ 5422 h 10000"/>
                <a:gd name="connsiteX128" fmla="*/ 0 w 10000"/>
                <a:gd name="connsiteY128" fmla="*/ 5422 h 10000"/>
                <a:gd name="connsiteX129" fmla="*/ 0 w 10000"/>
                <a:gd name="connsiteY129" fmla="*/ 5600 h 10000"/>
                <a:gd name="connsiteX130" fmla="*/ 0 w 10000"/>
                <a:gd name="connsiteY130" fmla="*/ 5744 h 10000"/>
                <a:gd name="connsiteX131" fmla="*/ 8 w 10000"/>
                <a:gd name="connsiteY131" fmla="*/ 5867 h 10000"/>
                <a:gd name="connsiteX132" fmla="*/ 23 w 10000"/>
                <a:gd name="connsiteY132" fmla="*/ 5989 h 10000"/>
                <a:gd name="connsiteX133" fmla="*/ 54 w 10000"/>
                <a:gd name="connsiteY133" fmla="*/ 6089 h 10000"/>
                <a:gd name="connsiteX134" fmla="*/ 85 w 10000"/>
                <a:gd name="connsiteY134" fmla="*/ 6178 h 10000"/>
                <a:gd name="connsiteX135" fmla="*/ 115 w 10000"/>
                <a:gd name="connsiteY135" fmla="*/ 6256 h 10000"/>
                <a:gd name="connsiteX136" fmla="*/ 161 w 10000"/>
                <a:gd name="connsiteY136" fmla="*/ 6322 h 10000"/>
                <a:gd name="connsiteX137" fmla="*/ 215 w 10000"/>
                <a:gd name="connsiteY137" fmla="*/ 6367 h 10000"/>
                <a:gd name="connsiteX138" fmla="*/ 269 w 10000"/>
                <a:gd name="connsiteY138" fmla="*/ 6411 h 10000"/>
                <a:gd name="connsiteX139" fmla="*/ 323 w 10000"/>
                <a:gd name="connsiteY139" fmla="*/ 6444 h 10000"/>
                <a:gd name="connsiteX140" fmla="*/ 392 w 10000"/>
                <a:gd name="connsiteY140" fmla="*/ 6467 h 10000"/>
                <a:gd name="connsiteX141" fmla="*/ 453 w 10000"/>
                <a:gd name="connsiteY141" fmla="*/ 6489 h 10000"/>
                <a:gd name="connsiteX142" fmla="*/ 530 w 10000"/>
                <a:gd name="connsiteY142" fmla="*/ 6489 h 10000"/>
                <a:gd name="connsiteX143" fmla="*/ 676 w 10000"/>
                <a:gd name="connsiteY143" fmla="*/ 6489 h 10000"/>
                <a:gd name="connsiteX144" fmla="*/ 838 w 10000"/>
                <a:gd name="connsiteY144" fmla="*/ 6456 h 10000"/>
                <a:gd name="connsiteX145" fmla="*/ 992 w 10000"/>
                <a:gd name="connsiteY145" fmla="*/ 6411 h 10000"/>
                <a:gd name="connsiteX146" fmla="*/ 1314 w 10000"/>
                <a:gd name="connsiteY146" fmla="*/ 6300 h 10000"/>
                <a:gd name="connsiteX147" fmla="*/ 1606 w 10000"/>
                <a:gd name="connsiteY147" fmla="*/ 6189 h 10000"/>
                <a:gd name="connsiteX148" fmla="*/ 1729 w 10000"/>
                <a:gd name="connsiteY148" fmla="*/ 6133 h 10000"/>
                <a:gd name="connsiteX149" fmla="*/ 1845 w 10000"/>
                <a:gd name="connsiteY149" fmla="*/ 6122 h 10000"/>
                <a:gd name="connsiteX150" fmla="*/ 1845 w 10000"/>
                <a:gd name="connsiteY150" fmla="*/ 6122 h 10000"/>
                <a:gd name="connsiteX151" fmla="*/ 2060 w 10000"/>
                <a:gd name="connsiteY151" fmla="*/ 6089 h 10000"/>
                <a:gd name="connsiteX152" fmla="*/ 2168 w 10000"/>
                <a:gd name="connsiteY152" fmla="*/ 6089 h 10000"/>
                <a:gd name="connsiteX153" fmla="*/ 2291 w 10000"/>
                <a:gd name="connsiteY153" fmla="*/ 6111 h 10000"/>
                <a:gd name="connsiteX154" fmla="*/ 2414 w 10000"/>
                <a:gd name="connsiteY154" fmla="*/ 6133 h 10000"/>
                <a:gd name="connsiteX155" fmla="*/ 2467 w 10000"/>
                <a:gd name="connsiteY155" fmla="*/ 6156 h 10000"/>
                <a:gd name="connsiteX156" fmla="*/ 2521 w 10000"/>
                <a:gd name="connsiteY156" fmla="*/ 6200 h 10000"/>
                <a:gd name="connsiteX157" fmla="*/ 2583 w 10000"/>
                <a:gd name="connsiteY157" fmla="*/ 6256 h 10000"/>
                <a:gd name="connsiteX158" fmla="*/ 2629 w 10000"/>
                <a:gd name="connsiteY158" fmla="*/ 6311 h 10000"/>
                <a:gd name="connsiteX159" fmla="*/ 2683 w 10000"/>
                <a:gd name="connsiteY159" fmla="*/ 6378 h 10000"/>
                <a:gd name="connsiteX160" fmla="*/ 2729 w 10000"/>
                <a:gd name="connsiteY160" fmla="*/ 6456 h 10000"/>
                <a:gd name="connsiteX161" fmla="*/ 2775 w 10000"/>
                <a:gd name="connsiteY161" fmla="*/ 6533 h 10000"/>
                <a:gd name="connsiteX162" fmla="*/ 2813 w 10000"/>
                <a:gd name="connsiteY162" fmla="*/ 6644 h 10000"/>
                <a:gd name="connsiteX163" fmla="*/ 2852 w 10000"/>
                <a:gd name="connsiteY163" fmla="*/ 6767 h 10000"/>
                <a:gd name="connsiteX164" fmla="*/ 2890 w 10000"/>
                <a:gd name="connsiteY164" fmla="*/ 6900 h 10000"/>
                <a:gd name="connsiteX165" fmla="*/ 2913 w 10000"/>
                <a:gd name="connsiteY165" fmla="*/ 7044 h 10000"/>
                <a:gd name="connsiteX166" fmla="*/ 2936 w 10000"/>
                <a:gd name="connsiteY166" fmla="*/ 7222 h 10000"/>
                <a:gd name="connsiteX167" fmla="*/ 2952 w 10000"/>
                <a:gd name="connsiteY167" fmla="*/ 7400 h 10000"/>
                <a:gd name="connsiteX168" fmla="*/ 2975 w 10000"/>
                <a:gd name="connsiteY168" fmla="*/ 7600 h 10000"/>
                <a:gd name="connsiteX169" fmla="*/ 2982 w 10000"/>
                <a:gd name="connsiteY169" fmla="*/ 7833 h 10000"/>
                <a:gd name="connsiteX170" fmla="*/ 2982 w 10000"/>
                <a:gd name="connsiteY170" fmla="*/ 8078 h 10000"/>
                <a:gd name="connsiteX171" fmla="*/ 2975 w 10000"/>
                <a:gd name="connsiteY171" fmla="*/ 8333 h 10000"/>
                <a:gd name="connsiteX172" fmla="*/ 2959 w 10000"/>
                <a:gd name="connsiteY172" fmla="*/ 8622 h 10000"/>
                <a:gd name="connsiteX173" fmla="*/ 2944 w 10000"/>
                <a:gd name="connsiteY173" fmla="*/ 8933 h 10000"/>
                <a:gd name="connsiteX174" fmla="*/ 2913 w 10000"/>
                <a:gd name="connsiteY174" fmla="*/ 9256 h 10000"/>
                <a:gd name="connsiteX175" fmla="*/ 2875 w 10000"/>
                <a:gd name="connsiteY175" fmla="*/ 9622 h 10000"/>
                <a:gd name="connsiteX176" fmla="*/ 2844 w 10000"/>
                <a:gd name="connsiteY176" fmla="*/ 10000 h 10000"/>
                <a:gd name="connsiteX177" fmla="*/ 9930 w 10000"/>
                <a:gd name="connsiteY177" fmla="*/ 8781 h 10000"/>
                <a:gd name="connsiteX178" fmla="*/ 10000 w 10000"/>
                <a:gd name="connsiteY178" fmla="*/ 0 h 10000"/>
                <a:gd name="connsiteX0" fmla="*/ 10000 w 10000"/>
                <a:gd name="connsiteY0" fmla="*/ 0 h 9773"/>
                <a:gd name="connsiteX1" fmla="*/ 10000 w 10000"/>
                <a:gd name="connsiteY1" fmla="*/ 0 h 9773"/>
                <a:gd name="connsiteX2" fmla="*/ 8378 w 10000"/>
                <a:gd name="connsiteY2" fmla="*/ 167 h 9773"/>
                <a:gd name="connsiteX3" fmla="*/ 7556 w 10000"/>
                <a:gd name="connsiteY3" fmla="*/ 256 h 9773"/>
                <a:gd name="connsiteX4" fmla="*/ 6879 w 10000"/>
                <a:gd name="connsiteY4" fmla="*/ 356 h 9773"/>
                <a:gd name="connsiteX5" fmla="*/ 6879 w 10000"/>
                <a:gd name="connsiteY5" fmla="*/ 356 h 9773"/>
                <a:gd name="connsiteX6" fmla="*/ 6764 w 10000"/>
                <a:gd name="connsiteY6" fmla="*/ 367 h 9773"/>
                <a:gd name="connsiteX7" fmla="*/ 6664 w 10000"/>
                <a:gd name="connsiteY7" fmla="*/ 389 h 9773"/>
                <a:gd name="connsiteX8" fmla="*/ 6580 w 10000"/>
                <a:gd name="connsiteY8" fmla="*/ 433 h 9773"/>
                <a:gd name="connsiteX9" fmla="*/ 6503 w 10000"/>
                <a:gd name="connsiteY9" fmla="*/ 456 h 9773"/>
                <a:gd name="connsiteX10" fmla="*/ 6434 w 10000"/>
                <a:gd name="connsiteY10" fmla="*/ 500 h 9773"/>
                <a:gd name="connsiteX11" fmla="*/ 6372 w 10000"/>
                <a:gd name="connsiteY11" fmla="*/ 556 h 9773"/>
                <a:gd name="connsiteX12" fmla="*/ 6318 w 10000"/>
                <a:gd name="connsiteY12" fmla="*/ 611 h 9773"/>
                <a:gd name="connsiteX13" fmla="*/ 6280 w 10000"/>
                <a:gd name="connsiteY13" fmla="*/ 667 h 9773"/>
                <a:gd name="connsiteX14" fmla="*/ 6241 w 10000"/>
                <a:gd name="connsiteY14" fmla="*/ 711 h 9773"/>
                <a:gd name="connsiteX15" fmla="*/ 6218 w 10000"/>
                <a:gd name="connsiteY15" fmla="*/ 789 h 9773"/>
                <a:gd name="connsiteX16" fmla="*/ 6195 w 10000"/>
                <a:gd name="connsiteY16" fmla="*/ 856 h 9773"/>
                <a:gd name="connsiteX17" fmla="*/ 6180 w 10000"/>
                <a:gd name="connsiteY17" fmla="*/ 922 h 9773"/>
                <a:gd name="connsiteX18" fmla="*/ 6172 w 10000"/>
                <a:gd name="connsiteY18" fmla="*/ 989 h 9773"/>
                <a:gd name="connsiteX19" fmla="*/ 6172 w 10000"/>
                <a:gd name="connsiteY19" fmla="*/ 1067 h 9773"/>
                <a:gd name="connsiteX20" fmla="*/ 6180 w 10000"/>
                <a:gd name="connsiteY20" fmla="*/ 1211 h 9773"/>
                <a:gd name="connsiteX21" fmla="*/ 6203 w 10000"/>
                <a:gd name="connsiteY21" fmla="*/ 1378 h 9773"/>
                <a:gd name="connsiteX22" fmla="*/ 6257 w 10000"/>
                <a:gd name="connsiteY22" fmla="*/ 1533 h 9773"/>
                <a:gd name="connsiteX23" fmla="*/ 6311 w 10000"/>
                <a:gd name="connsiteY23" fmla="*/ 1711 h 9773"/>
                <a:gd name="connsiteX24" fmla="*/ 6364 w 10000"/>
                <a:gd name="connsiteY24" fmla="*/ 1878 h 9773"/>
                <a:gd name="connsiteX25" fmla="*/ 6503 w 10000"/>
                <a:gd name="connsiteY25" fmla="*/ 2211 h 9773"/>
                <a:gd name="connsiteX26" fmla="*/ 6633 w 10000"/>
                <a:gd name="connsiteY26" fmla="*/ 2511 h 9773"/>
                <a:gd name="connsiteX27" fmla="*/ 6633 w 10000"/>
                <a:gd name="connsiteY27" fmla="*/ 2511 h 9773"/>
                <a:gd name="connsiteX28" fmla="*/ 6656 w 10000"/>
                <a:gd name="connsiteY28" fmla="*/ 2578 h 9773"/>
                <a:gd name="connsiteX29" fmla="*/ 6672 w 10000"/>
                <a:gd name="connsiteY29" fmla="*/ 2644 h 9773"/>
                <a:gd name="connsiteX30" fmla="*/ 6679 w 10000"/>
                <a:gd name="connsiteY30" fmla="*/ 2711 h 9773"/>
                <a:gd name="connsiteX31" fmla="*/ 6679 w 10000"/>
                <a:gd name="connsiteY31" fmla="*/ 2778 h 9773"/>
                <a:gd name="connsiteX32" fmla="*/ 6672 w 10000"/>
                <a:gd name="connsiteY32" fmla="*/ 2844 h 9773"/>
                <a:gd name="connsiteX33" fmla="*/ 6664 w 10000"/>
                <a:gd name="connsiteY33" fmla="*/ 2900 h 9773"/>
                <a:gd name="connsiteX34" fmla="*/ 6633 w 10000"/>
                <a:gd name="connsiteY34" fmla="*/ 2967 h 9773"/>
                <a:gd name="connsiteX35" fmla="*/ 6618 w 10000"/>
                <a:gd name="connsiteY35" fmla="*/ 3022 h 9773"/>
                <a:gd name="connsiteX36" fmla="*/ 6541 w 10000"/>
                <a:gd name="connsiteY36" fmla="*/ 3144 h 9773"/>
                <a:gd name="connsiteX37" fmla="*/ 6457 w 10000"/>
                <a:gd name="connsiteY37" fmla="*/ 3233 h 9773"/>
                <a:gd name="connsiteX38" fmla="*/ 6349 w 10000"/>
                <a:gd name="connsiteY38" fmla="*/ 3333 h 9773"/>
                <a:gd name="connsiteX39" fmla="*/ 6234 w 10000"/>
                <a:gd name="connsiteY39" fmla="*/ 3411 h 9773"/>
                <a:gd name="connsiteX40" fmla="*/ 6103 w 10000"/>
                <a:gd name="connsiteY40" fmla="*/ 3467 h 9773"/>
                <a:gd name="connsiteX41" fmla="*/ 5972 w 10000"/>
                <a:gd name="connsiteY41" fmla="*/ 3522 h 9773"/>
                <a:gd name="connsiteX42" fmla="*/ 5842 w 10000"/>
                <a:gd name="connsiteY42" fmla="*/ 3544 h 9773"/>
                <a:gd name="connsiteX43" fmla="*/ 5711 w 10000"/>
                <a:gd name="connsiteY43" fmla="*/ 3556 h 9773"/>
                <a:gd name="connsiteX44" fmla="*/ 5580 w 10000"/>
                <a:gd name="connsiteY44" fmla="*/ 3544 h 9773"/>
                <a:gd name="connsiteX45" fmla="*/ 5457 w 10000"/>
                <a:gd name="connsiteY45" fmla="*/ 3511 h 9773"/>
                <a:gd name="connsiteX46" fmla="*/ 5350 w 10000"/>
                <a:gd name="connsiteY46" fmla="*/ 3456 h 9773"/>
                <a:gd name="connsiteX47" fmla="*/ 5296 w 10000"/>
                <a:gd name="connsiteY47" fmla="*/ 3411 h 9773"/>
                <a:gd name="connsiteX48" fmla="*/ 5250 w 10000"/>
                <a:gd name="connsiteY48" fmla="*/ 3367 h 9773"/>
                <a:gd name="connsiteX49" fmla="*/ 5250 w 10000"/>
                <a:gd name="connsiteY49" fmla="*/ 3367 h 9773"/>
                <a:gd name="connsiteX50" fmla="*/ 5173 w 10000"/>
                <a:gd name="connsiteY50" fmla="*/ 3267 h 9773"/>
                <a:gd name="connsiteX51" fmla="*/ 5104 w 10000"/>
                <a:gd name="connsiteY51" fmla="*/ 3156 h 9773"/>
                <a:gd name="connsiteX52" fmla="*/ 5065 w 10000"/>
                <a:gd name="connsiteY52" fmla="*/ 3022 h 9773"/>
                <a:gd name="connsiteX53" fmla="*/ 5042 w 10000"/>
                <a:gd name="connsiteY53" fmla="*/ 2878 h 9773"/>
                <a:gd name="connsiteX54" fmla="*/ 5019 w 10000"/>
                <a:gd name="connsiteY54" fmla="*/ 2722 h 9773"/>
                <a:gd name="connsiteX55" fmla="*/ 5019 w 10000"/>
                <a:gd name="connsiteY55" fmla="*/ 2567 h 9773"/>
                <a:gd name="connsiteX56" fmla="*/ 5035 w 10000"/>
                <a:gd name="connsiteY56" fmla="*/ 2389 h 9773"/>
                <a:gd name="connsiteX57" fmla="*/ 5042 w 10000"/>
                <a:gd name="connsiteY57" fmla="*/ 2211 h 9773"/>
                <a:gd name="connsiteX58" fmla="*/ 5088 w 10000"/>
                <a:gd name="connsiteY58" fmla="*/ 1844 h 9773"/>
                <a:gd name="connsiteX59" fmla="*/ 5150 w 10000"/>
                <a:gd name="connsiteY59" fmla="*/ 1489 h 9773"/>
                <a:gd name="connsiteX60" fmla="*/ 5211 w 10000"/>
                <a:gd name="connsiteY60" fmla="*/ 1122 h 9773"/>
                <a:gd name="connsiteX61" fmla="*/ 5227 w 10000"/>
                <a:gd name="connsiteY61" fmla="*/ 933 h 9773"/>
                <a:gd name="connsiteX62" fmla="*/ 5250 w 10000"/>
                <a:gd name="connsiteY62" fmla="*/ 767 h 9773"/>
                <a:gd name="connsiteX63" fmla="*/ 5250 w 10000"/>
                <a:gd name="connsiteY63" fmla="*/ 767 h 9773"/>
                <a:gd name="connsiteX64" fmla="*/ 5250 w 10000"/>
                <a:gd name="connsiteY64" fmla="*/ 689 h 9773"/>
                <a:gd name="connsiteX65" fmla="*/ 5250 w 10000"/>
                <a:gd name="connsiteY65" fmla="*/ 633 h 9773"/>
                <a:gd name="connsiteX66" fmla="*/ 5227 w 10000"/>
                <a:gd name="connsiteY66" fmla="*/ 567 h 9773"/>
                <a:gd name="connsiteX67" fmla="*/ 5211 w 10000"/>
                <a:gd name="connsiteY67" fmla="*/ 511 h 9773"/>
                <a:gd name="connsiteX68" fmla="*/ 5181 w 10000"/>
                <a:gd name="connsiteY68" fmla="*/ 456 h 9773"/>
                <a:gd name="connsiteX69" fmla="*/ 5150 w 10000"/>
                <a:gd name="connsiteY69" fmla="*/ 411 h 9773"/>
                <a:gd name="connsiteX70" fmla="*/ 5058 w 10000"/>
                <a:gd name="connsiteY70" fmla="*/ 322 h 9773"/>
                <a:gd name="connsiteX71" fmla="*/ 4958 w 10000"/>
                <a:gd name="connsiteY71" fmla="*/ 244 h 9773"/>
                <a:gd name="connsiteX72" fmla="*/ 4827 w 10000"/>
                <a:gd name="connsiteY72" fmla="*/ 178 h 9773"/>
                <a:gd name="connsiteX73" fmla="*/ 4689 w 10000"/>
                <a:gd name="connsiteY73" fmla="*/ 133 h 9773"/>
                <a:gd name="connsiteX74" fmla="*/ 4527 w 10000"/>
                <a:gd name="connsiteY74" fmla="*/ 100 h 9773"/>
                <a:gd name="connsiteX75" fmla="*/ 4358 w 10000"/>
                <a:gd name="connsiteY75" fmla="*/ 67 h 9773"/>
                <a:gd name="connsiteX76" fmla="*/ 4174 w 10000"/>
                <a:gd name="connsiteY76" fmla="*/ 44 h 9773"/>
                <a:gd name="connsiteX77" fmla="*/ 3805 w 10000"/>
                <a:gd name="connsiteY77" fmla="*/ 11 h 9773"/>
                <a:gd name="connsiteX78" fmla="*/ 3413 w 10000"/>
                <a:gd name="connsiteY78" fmla="*/ 11 h 9773"/>
                <a:gd name="connsiteX79" fmla="*/ 3036 w 10000"/>
                <a:gd name="connsiteY79" fmla="*/ 11 h 9773"/>
                <a:gd name="connsiteX80" fmla="*/ 3036 w 10000"/>
                <a:gd name="connsiteY80" fmla="*/ 11 h 9773"/>
                <a:gd name="connsiteX81" fmla="*/ 2636 w 10000"/>
                <a:gd name="connsiteY81" fmla="*/ 33 h 9773"/>
                <a:gd name="connsiteX82" fmla="*/ 2636 w 10000"/>
                <a:gd name="connsiteY82" fmla="*/ 33 h 9773"/>
                <a:gd name="connsiteX83" fmla="*/ 2390 w 10000"/>
                <a:gd name="connsiteY83" fmla="*/ 33 h 9773"/>
                <a:gd name="connsiteX84" fmla="*/ 2152 w 10000"/>
                <a:gd name="connsiteY84" fmla="*/ 44 h 9773"/>
                <a:gd name="connsiteX85" fmla="*/ 2152 w 10000"/>
                <a:gd name="connsiteY85" fmla="*/ 44 h 9773"/>
                <a:gd name="connsiteX86" fmla="*/ 2291 w 10000"/>
                <a:gd name="connsiteY86" fmla="*/ 867 h 9773"/>
                <a:gd name="connsiteX87" fmla="*/ 2406 w 10000"/>
                <a:gd name="connsiteY87" fmla="*/ 1589 h 9773"/>
                <a:gd name="connsiteX88" fmla="*/ 2483 w 10000"/>
                <a:gd name="connsiteY88" fmla="*/ 2222 h 9773"/>
                <a:gd name="connsiteX89" fmla="*/ 2544 w 10000"/>
                <a:gd name="connsiteY89" fmla="*/ 2778 h 9773"/>
                <a:gd name="connsiteX90" fmla="*/ 2560 w 10000"/>
                <a:gd name="connsiteY90" fmla="*/ 3233 h 9773"/>
                <a:gd name="connsiteX91" fmla="*/ 2567 w 10000"/>
                <a:gd name="connsiteY91" fmla="*/ 3433 h 9773"/>
                <a:gd name="connsiteX92" fmla="*/ 2560 w 10000"/>
                <a:gd name="connsiteY92" fmla="*/ 3622 h 9773"/>
                <a:gd name="connsiteX93" fmla="*/ 2552 w 10000"/>
                <a:gd name="connsiteY93" fmla="*/ 3789 h 9773"/>
                <a:gd name="connsiteX94" fmla="*/ 2544 w 10000"/>
                <a:gd name="connsiteY94" fmla="*/ 3933 h 9773"/>
                <a:gd name="connsiteX95" fmla="*/ 2513 w 10000"/>
                <a:gd name="connsiteY95" fmla="*/ 4067 h 9773"/>
                <a:gd name="connsiteX96" fmla="*/ 2498 w 10000"/>
                <a:gd name="connsiteY96" fmla="*/ 4189 h 9773"/>
                <a:gd name="connsiteX97" fmla="*/ 2460 w 10000"/>
                <a:gd name="connsiteY97" fmla="*/ 4289 h 9773"/>
                <a:gd name="connsiteX98" fmla="*/ 2421 w 10000"/>
                <a:gd name="connsiteY98" fmla="*/ 4378 h 9773"/>
                <a:gd name="connsiteX99" fmla="*/ 2383 w 10000"/>
                <a:gd name="connsiteY99" fmla="*/ 4444 h 9773"/>
                <a:gd name="connsiteX100" fmla="*/ 2337 w 10000"/>
                <a:gd name="connsiteY100" fmla="*/ 4500 h 9773"/>
                <a:gd name="connsiteX101" fmla="*/ 2283 w 10000"/>
                <a:gd name="connsiteY101" fmla="*/ 4556 h 9773"/>
                <a:gd name="connsiteX102" fmla="*/ 2229 w 10000"/>
                <a:gd name="connsiteY102" fmla="*/ 4589 h 9773"/>
                <a:gd name="connsiteX103" fmla="*/ 2168 w 10000"/>
                <a:gd name="connsiteY103" fmla="*/ 4611 h 9773"/>
                <a:gd name="connsiteX104" fmla="*/ 2106 w 10000"/>
                <a:gd name="connsiteY104" fmla="*/ 4622 h 9773"/>
                <a:gd name="connsiteX105" fmla="*/ 2029 w 10000"/>
                <a:gd name="connsiteY105" fmla="*/ 4622 h 9773"/>
                <a:gd name="connsiteX106" fmla="*/ 1952 w 10000"/>
                <a:gd name="connsiteY106" fmla="*/ 4622 h 9773"/>
                <a:gd name="connsiteX107" fmla="*/ 1806 w 10000"/>
                <a:gd name="connsiteY107" fmla="*/ 4589 h 9773"/>
                <a:gd name="connsiteX108" fmla="*/ 1630 w 10000"/>
                <a:gd name="connsiteY108" fmla="*/ 4500 h 9773"/>
                <a:gd name="connsiteX109" fmla="*/ 1453 w 10000"/>
                <a:gd name="connsiteY109" fmla="*/ 4411 h 9773"/>
                <a:gd name="connsiteX110" fmla="*/ 1453 w 10000"/>
                <a:gd name="connsiteY110" fmla="*/ 4411 h 9773"/>
                <a:gd name="connsiteX111" fmla="*/ 1107 w 10000"/>
                <a:gd name="connsiteY111" fmla="*/ 4222 h 9773"/>
                <a:gd name="connsiteX112" fmla="*/ 961 w 10000"/>
                <a:gd name="connsiteY112" fmla="*/ 4144 h 9773"/>
                <a:gd name="connsiteX113" fmla="*/ 815 w 10000"/>
                <a:gd name="connsiteY113" fmla="*/ 4067 h 9773"/>
                <a:gd name="connsiteX114" fmla="*/ 699 w 10000"/>
                <a:gd name="connsiteY114" fmla="*/ 4033 h 9773"/>
                <a:gd name="connsiteX115" fmla="*/ 584 w 10000"/>
                <a:gd name="connsiteY115" fmla="*/ 4000 h 9773"/>
                <a:gd name="connsiteX116" fmla="*/ 484 w 10000"/>
                <a:gd name="connsiteY116" fmla="*/ 3989 h 9773"/>
                <a:gd name="connsiteX117" fmla="*/ 400 w 10000"/>
                <a:gd name="connsiteY117" fmla="*/ 4022 h 9773"/>
                <a:gd name="connsiteX118" fmla="*/ 354 w 10000"/>
                <a:gd name="connsiteY118" fmla="*/ 4044 h 9773"/>
                <a:gd name="connsiteX119" fmla="*/ 315 w 10000"/>
                <a:gd name="connsiteY119" fmla="*/ 4067 h 9773"/>
                <a:gd name="connsiteX120" fmla="*/ 277 w 10000"/>
                <a:gd name="connsiteY120" fmla="*/ 4111 h 9773"/>
                <a:gd name="connsiteX121" fmla="*/ 246 w 10000"/>
                <a:gd name="connsiteY121" fmla="*/ 4156 h 9773"/>
                <a:gd name="connsiteX122" fmla="*/ 192 w 10000"/>
                <a:gd name="connsiteY122" fmla="*/ 4256 h 9773"/>
                <a:gd name="connsiteX123" fmla="*/ 138 w 10000"/>
                <a:gd name="connsiteY123" fmla="*/ 4411 h 9773"/>
                <a:gd name="connsiteX124" fmla="*/ 92 w 10000"/>
                <a:gd name="connsiteY124" fmla="*/ 4600 h 9773"/>
                <a:gd name="connsiteX125" fmla="*/ 54 w 10000"/>
                <a:gd name="connsiteY125" fmla="*/ 4844 h 9773"/>
                <a:gd name="connsiteX126" fmla="*/ 23 w 10000"/>
                <a:gd name="connsiteY126" fmla="*/ 5111 h 9773"/>
                <a:gd name="connsiteX127" fmla="*/ 0 w 10000"/>
                <a:gd name="connsiteY127" fmla="*/ 5422 h 9773"/>
                <a:gd name="connsiteX128" fmla="*/ 0 w 10000"/>
                <a:gd name="connsiteY128" fmla="*/ 5422 h 9773"/>
                <a:gd name="connsiteX129" fmla="*/ 0 w 10000"/>
                <a:gd name="connsiteY129" fmla="*/ 5600 h 9773"/>
                <a:gd name="connsiteX130" fmla="*/ 0 w 10000"/>
                <a:gd name="connsiteY130" fmla="*/ 5744 h 9773"/>
                <a:gd name="connsiteX131" fmla="*/ 8 w 10000"/>
                <a:gd name="connsiteY131" fmla="*/ 5867 h 9773"/>
                <a:gd name="connsiteX132" fmla="*/ 23 w 10000"/>
                <a:gd name="connsiteY132" fmla="*/ 5989 h 9773"/>
                <a:gd name="connsiteX133" fmla="*/ 54 w 10000"/>
                <a:gd name="connsiteY133" fmla="*/ 6089 h 9773"/>
                <a:gd name="connsiteX134" fmla="*/ 85 w 10000"/>
                <a:gd name="connsiteY134" fmla="*/ 6178 h 9773"/>
                <a:gd name="connsiteX135" fmla="*/ 115 w 10000"/>
                <a:gd name="connsiteY135" fmla="*/ 6256 h 9773"/>
                <a:gd name="connsiteX136" fmla="*/ 161 w 10000"/>
                <a:gd name="connsiteY136" fmla="*/ 6322 h 9773"/>
                <a:gd name="connsiteX137" fmla="*/ 215 w 10000"/>
                <a:gd name="connsiteY137" fmla="*/ 6367 h 9773"/>
                <a:gd name="connsiteX138" fmla="*/ 269 w 10000"/>
                <a:gd name="connsiteY138" fmla="*/ 6411 h 9773"/>
                <a:gd name="connsiteX139" fmla="*/ 323 w 10000"/>
                <a:gd name="connsiteY139" fmla="*/ 6444 h 9773"/>
                <a:gd name="connsiteX140" fmla="*/ 392 w 10000"/>
                <a:gd name="connsiteY140" fmla="*/ 6467 h 9773"/>
                <a:gd name="connsiteX141" fmla="*/ 453 w 10000"/>
                <a:gd name="connsiteY141" fmla="*/ 6489 h 9773"/>
                <a:gd name="connsiteX142" fmla="*/ 530 w 10000"/>
                <a:gd name="connsiteY142" fmla="*/ 6489 h 9773"/>
                <a:gd name="connsiteX143" fmla="*/ 676 w 10000"/>
                <a:gd name="connsiteY143" fmla="*/ 6489 h 9773"/>
                <a:gd name="connsiteX144" fmla="*/ 838 w 10000"/>
                <a:gd name="connsiteY144" fmla="*/ 6456 h 9773"/>
                <a:gd name="connsiteX145" fmla="*/ 992 w 10000"/>
                <a:gd name="connsiteY145" fmla="*/ 6411 h 9773"/>
                <a:gd name="connsiteX146" fmla="*/ 1314 w 10000"/>
                <a:gd name="connsiteY146" fmla="*/ 6300 h 9773"/>
                <a:gd name="connsiteX147" fmla="*/ 1606 w 10000"/>
                <a:gd name="connsiteY147" fmla="*/ 6189 h 9773"/>
                <a:gd name="connsiteX148" fmla="*/ 1729 w 10000"/>
                <a:gd name="connsiteY148" fmla="*/ 6133 h 9773"/>
                <a:gd name="connsiteX149" fmla="*/ 1845 w 10000"/>
                <a:gd name="connsiteY149" fmla="*/ 6122 h 9773"/>
                <a:gd name="connsiteX150" fmla="*/ 1845 w 10000"/>
                <a:gd name="connsiteY150" fmla="*/ 6122 h 9773"/>
                <a:gd name="connsiteX151" fmla="*/ 2060 w 10000"/>
                <a:gd name="connsiteY151" fmla="*/ 6089 h 9773"/>
                <a:gd name="connsiteX152" fmla="*/ 2168 w 10000"/>
                <a:gd name="connsiteY152" fmla="*/ 6089 h 9773"/>
                <a:gd name="connsiteX153" fmla="*/ 2291 w 10000"/>
                <a:gd name="connsiteY153" fmla="*/ 6111 h 9773"/>
                <a:gd name="connsiteX154" fmla="*/ 2414 w 10000"/>
                <a:gd name="connsiteY154" fmla="*/ 6133 h 9773"/>
                <a:gd name="connsiteX155" fmla="*/ 2467 w 10000"/>
                <a:gd name="connsiteY155" fmla="*/ 6156 h 9773"/>
                <a:gd name="connsiteX156" fmla="*/ 2521 w 10000"/>
                <a:gd name="connsiteY156" fmla="*/ 6200 h 9773"/>
                <a:gd name="connsiteX157" fmla="*/ 2583 w 10000"/>
                <a:gd name="connsiteY157" fmla="*/ 6256 h 9773"/>
                <a:gd name="connsiteX158" fmla="*/ 2629 w 10000"/>
                <a:gd name="connsiteY158" fmla="*/ 6311 h 9773"/>
                <a:gd name="connsiteX159" fmla="*/ 2683 w 10000"/>
                <a:gd name="connsiteY159" fmla="*/ 6378 h 9773"/>
                <a:gd name="connsiteX160" fmla="*/ 2729 w 10000"/>
                <a:gd name="connsiteY160" fmla="*/ 6456 h 9773"/>
                <a:gd name="connsiteX161" fmla="*/ 2775 w 10000"/>
                <a:gd name="connsiteY161" fmla="*/ 6533 h 9773"/>
                <a:gd name="connsiteX162" fmla="*/ 2813 w 10000"/>
                <a:gd name="connsiteY162" fmla="*/ 6644 h 9773"/>
                <a:gd name="connsiteX163" fmla="*/ 2852 w 10000"/>
                <a:gd name="connsiteY163" fmla="*/ 6767 h 9773"/>
                <a:gd name="connsiteX164" fmla="*/ 2890 w 10000"/>
                <a:gd name="connsiteY164" fmla="*/ 6900 h 9773"/>
                <a:gd name="connsiteX165" fmla="*/ 2913 w 10000"/>
                <a:gd name="connsiteY165" fmla="*/ 7044 h 9773"/>
                <a:gd name="connsiteX166" fmla="*/ 2936 w 10000"/>
                <a:gd name="connsiteY166" fmla="*/ 7222 h 9773"/>
                <a:gd name="connsiteX167" fmla="*/ 2952 w 10000"/>
                <a:gd name="connsiteY167" fmla="*/ 7400 h 9773"/>
                <a:gd name="connsiteX168" fmla="*/ 2975 w 10000"/>
                <a:gd name="connsiteY168" fmla="*/ 7600 h 9773"/>
                <a:gd name="connsiteX169" fmla="*/ 2982 w 10000"/>
                <a:gd name="connsiteY169" fmla="*/ 7833 h 9773"/>
                <a:gd name="connsiteX170" fmla="*/ 2982 w 10000"/>
                <a:gd name="connsiteY170" fmla="*/ 8078 h 9773"/>
                <a:gd name="connsiteX171" fmla="*/ 2975 w 10000"/>
                <a:gd name="connsiteY171" fmla="*/ 8333 h 9773"/>
                <a:gd name="connsiteX172" fmla="*/ 2959 w 10000"/>
                <a:gd name="connsiteY172" fmla="*/ 8622 h 9773"/>
                <a:gd name="connsiteX173" fmla="*/ 2944 w 10000"/>
                <a:gd name="connsiteY173" fmla="*/ 8933 h 9773"/>
                <a:gd name="connsiteX174" fmla="*/ 2913 w 10000"/>
                <a:gd name="connsiteY174" fmla="*/ 9256 h 9773"/>
                <a:gd name="connsiteX175" fmla="*/ 2875 w 10000"/>
                <a:gd name="connsiteY175" fmla="*/ 9622 h 9773"/>
                <a:gd name="connsiteX176" fmla="*/ 9930 w 10000"/>
                <a:gd name="connsiteY176" fmla="*/ 8781 h 9773"/>
                <a:gd name="connsiteX177" fmla="*/ 10000 w 10000"/>
                <a:gd name="connsiteY177" fmla="*/ 0 h 9773"/>
                <a:gd name="connsiteX0" fmla="*/ 10000 w 10000"/>
                <a:gd name="connsiteY0" fmla="*/ 0 h 9831"/>
                <a:gd name="connsiteX1" fmla="*/ 10000 w 10000"/>
                <a:gd name="connsiteY1" fmla="*/ 0 h 9831"/>
                <a:gd name="connsiteX2" fmla="*/ 8378 w 10000"/>
                <a:gd name="connsiteY2" fmla="*/ 171 h 9831"/>
                <a:gd name="connsiteX3" fmla="*/ 7556 w 10000"/>
                <a:gd name="connsiteY3" fmla="*/ 262 h 9831"/>
                <a:gd name="connsiteX4" fmla="*/ 6879 w 10000"/>
                <a:gd name="connsiteY4" fmla="*/ 364 h 9831"/>
                <a:gd name="connsiteX5" fmla="*/ 6879 w 10000"/>
                <a:gd name="connsiteY5" fmla="*/ 364 h 9831"/>
                <a:gd name="connsiteX6" fmla="*/ 6764 w 10000"/>
                <a:gd name="connsiteY6" fmla="*/ 376 h 9831"/>
                <a:gd name="connsiteX7" fmla="*/ 6664 w 10000"/>
                <a:gd name="connsiteY7" fmla="*/ 398 h 9831"/>
                <a:gd name="connsiteX8" fmla="*/ 6580 w 10000"/>
                <a:gd name="connsiteY8" fmla="*/ 443 h 9831"/>
                <a:gd name="connsiteX9" fmla="*/ 6503 w 10000"/>
                <a:gd name="connsiteY9" fmla="*/ 467 h 9831"/>
                <a:gd name="connsiteX10" fmla="*/ 6434 w 10000"/>
                <a:gd name="connsiteY10" fmla="*/ 512 h 9831"/>
                <a:gd name="connsiteX11" fmla="*/ 6372 w 10000"/>
                <a:gd name="connsiteY11" fmla="*/ 569 h 9831"/>
                <a:gd name="connsiteX12" fmla="*/ 6318 w 10000"/>
                <a:gd name="connsiteY12" fmla="*/ 625 h 9831"/>
                <a:gd name="connsiteX13" fmla="*/ 6280 w 10000"/>
                <a:gd name="connsiteY13" fmla="*/ 682 h 9831"/>
                <a:gd name="connsiteX14" fmla="*/ 6241 w 10000"/>
                <a:gd name="connsiteY14" fmla="*/ 728 h 9831"/>
                <a:gd name="connsiteX15" fmla="*/ 6218 w 10000"/>
                <a:gd name="connsiteY15" fmla="*/ 807 h 9831"/>
                <a:gd name="connsiteX16" fmla="*/ 6195 w 10000"/>
                <a:gd name="connsiteY16" fmla="*/ 876 h 9831"/>
                <a:gd name="connsiteX17" fmla="*/ 6180 w 10000"/>
                <a:gd name="connsiteY17" fmla="*/ 943 h 9831"/>
                <a:gd name="connsiteX18" fmla="*/ 6172 w 10000"/>
                <a:gd name="connsiteY18" fmla="*/ 1012 h 9831"/>
                <a:gd name="connsiteX19" fmla="*/ 6172 w 10000"/>
                <a:gd name="connsiteY19" fmla="*/ 1092 h 9831"/>
                <a:gd name="connsiteX20" fmla="*/ 6180 w 10000"/>
                <a:gd name="connsiteY20" fmla="*/ 1239 h 9831"/>
                <a:gd name="connsiteX21" fmla="*/ 6203 w 10000"/>
                <a:gd name="connsiteY21" fmla="*/ 1410 h 9831"/>
                <a:gd name="connsiteX22" fmla="*/ 6257 w 10000"/>
                <a:gd name="connsiteY22" fmla="*/ 1569 h 9831"/>
                <a:gd name="connsiteX23" fmla="*/ 6311 w 10000"/>
                <a:gd name="connsiteY23" fmla="*/ 1751 h 9831"/>
                <a:gd name="connsiteX24" fmla="*/ 6364 w 10000"/>
                <a:gd name="connsiteY24" fmla="*/ 1922 h 9831"/>
                <a:gd name="connsiteX25" fmla="*/ 6503 w 10000"/>
                <a:gd name="connsiteY25" fmla="*/ 2262 h 9831"/>
                <a:gd name="connsiteX26" fmla="*/ 6633 w 10000"/>
                <a:gd name="connsiteY26" fmla="*/ 2569 h 9831"/>
                <a:gd name="connsiteX27" fmla="*/ 6633 w 10000"/>
                <a:gd name="connsiteY27" fmla="*/ 2569 h 9831"/>
                <a:gd name="connsiteX28" fmla="*/ 6656 w 10000"/>
                <a:gd name="connsiteY28" fmla="*/ 2638 h 9831"/>
                <a:gd name="connsiteX29" fmla="*/ 6672 w 10000"/>
                <a:gd name="connsiteY29" fmla="*/ 2705 h 9831"/>
                <a:gd name="connsiteX30" fmla="*/ 6679 w 10000"/>
                <a:gd name="connsiteY30" fmla="*/ 2774 h 9831"/>
                <a:gd name="connsiteX31" fmla="*/ 6679 w 10000"/>
                <a:gd name="connsiteY31" fmla="*/ 2843 h 9831"/>
                <a:gd name="connsiteX32" fmla="*/ 6672 w 10000"/>
                <a:gd name="connsiteY32" fmla="*/ 2910 h 9831"/>
                <a:gd name="connsiteX33" fmla="*/ 6664 w 10000"/>
                <a:gd name="connsiteY33" fmla="*/ 2967 h 9831"/>
                <a:gd name="connsiteX34" fmla="*/ 6633 w 10000"/>
                <a:gd name="connsiteY34" fmla="*/ 3036 h 9831"/>
                <a:gd name="connsiteX35" fmla="*/ 6618 w 10000"/>
                <a:gd name="connsiteY35" fmla="*/ 3092 h 9831"/>
                <a:gd name="connsiteX36" fmla="*/ 6541 w 10000"/>
                <a:gd name="connsiteY36" fmla="*/ 3217 h 9831"/>
                <a:gd name="connsiteX37" fmla="*/ 6457 w 10000"/>
                <a:gd name="connsiteY37" fmla="*/ 3308 h 9831"/>
                <a:gd name="connsiteX38" fmla="*/ 6349 w 10000"/>
                <a:gd name="connsiteY38" fmla="*/ 3410 h 9831"/>
                <a:gd name="connsiteX39" fmla="*/ 6234 w 10000"/>
                <a:gd name="connsiteY39" fmla="*/ 3490 h 9831"/>
                <a:gd name="connsiteX40" fmla="*/ 6103 w 10000"/>
                <a:gd name="connsiteY40" fmla="*/ 3548 h 9831"/>
                <a:gd name="connsiteX41" fmla="*/ 5972 w 10000"/>
                <a:gd name="connsiteY41" fmla="*/ 3604 h 9831"/>
                <a:gd name="connsiteX42" fmla="*/ 5842 w 10000"/>
                <a:gd name="connsiteY42" fmla="*/ 3626 h 9831"/>
                <a:gd name="connsiteX43" fmla="*/ 5711 w 10000"/>
                <a:gd name="connsiteY43" fmla="*/ 3639 h 9831"/>
                <a:gd name="connsiteX44" fmla="*/ 5580 w 10000"/>
                <a:gd name="connsiteY44" fmla="*/ 3626 h 9831"/>
                <a:gd name="connsiteX45" fmla="*/ 5457 w 10000"/>
                <a:gd name="connsiteY45" fmla="*/ 3593 h 9831"/>
                <a:gd name="connsiteX46" fmla="*/ 5350 w 10000"/>
                <a:gd name="connsiteY46" fmla="*/ 3536 h 9831"/>
                <a:gd name="connsiteX47" fmla="*/ 5296 w 10000"/>
                <a:gd name="connsiteY47" fmla="*/ 3490 h 9831"/>
                <a:gd name="connsiteX48" fmla="*/ 5250 w 10000"/>
                <a:gd name="connsiteY48" fmla="*/ 3445 h 9831"/>
                <a:gd name="connsiteX49" fmla="*/ 5250 w 10000"/>
                <a:gd name="connsiteY49" fmla="*/ 3445 h 9831"/>
                <a:gd name="connsiteX50" fmla="*/ 5173 w 10000"/>
                <a:gd name="connsiteY50" fmla="*/ 3343 h 9831"/>
                <a:gd name="connsiteX51" fmla="*/ 5104 w 10000"/>
                <a:gd name="connsiteY51" fmla="*/ 3229 h 9831"/>
                <a:gd name="connsiteX52" fmla="*/ 5065 w 10000"/>
                <a:gd name="connsiteY52" fmla="*/ 3092 h 9831"/>
                <a:gd name="connsiteX53" fmla="*/ 5042 w 10000"/>
                <a:gd name="connsiteY53" fmla="*/ 2945 h 9831"/>
                <a:gd name="connsiteX54" fmla="*/ 5019 w 10000"/>
                <a:gd name="connsiteY54" fmla="*/ 2785 h 9831"/>
                <a:gd name="connsiteX55" fmla="*/ 5019 w 10000"/>
                <a:gd name="connsiteY55" fmla="*/ 2627 h 9831"/>
                <a:gd name="connsiteX56" fmla="*/ 5035 w 10000"/>
                <a:gd name="connsiteY56" fmla="*/ 2444 h 9831"/>
                <a:gd name="connsiteX57" fmla="*/ 5042 w 10000"/>
                <a:gd name="connsiteY57" fmla="*/ 2262 h 9831"/>
                <a:gd name="connsiteX58" fmla="*/ 5088 w 10000"/>
                <a:gd name="connsiteY58" fmla="*/ 1887 h 9831"/>
                <a:gd name="connsiteX59" fmla="*/ 5150 w 10000"/>
                <a:gd name="connsiteY59" fmla="*/ 1524 h 9831"/>
                <a:gd name="connsiteX60" fmla="*/ 5211 w 10000"/>
                <a:gd name="connsiteY60" fmla="*/ 1148 h 9831"/>
                <a:gd name="connsiteX61" fmla="*/ 5227 w 10000"/>
                <a:gd name="connsiteY61" fmla="*/ 955 h 9831"/>
                <a:gd name="connsiteX62" fmla="*/ 5250 w 10000"/>
                <a:gd name="connsiteY62" fmla="*/ 785 h 9831"/>
                <a:gd name="connsiteX63" fmla="*/ 5250 w 10000"/>
                <a:gd name="connsiteY63" fmla="*/ 785 h 9831"/>
                <a:gd name="connsiteX64" fmla="*/ 5250 w 10000"/>
                <a:gd name="connsiteY64" fmla="*/ 705 h 9831"/>
                <a:gd name="connsiteX65" fmla="*/ 5250 w 10000"/>
                <a:gd name="connsiteY65" fmla="*/ 648 h 9831"/>
                <a:gd name="connsiteX66" fmla="*/ 5227 w 10000"/>
                <a:gd name="connsiteY66" fmla="*/ 580 h 9831"/>
                <a:gd name="connsiteX67" fmla="*/ 5211 w 10000"/>
                <a:gd name="connsiteY67" fmla="*/ 523 h 9831"/>
                <a:gd name="connsiteX68" fmla="*/ 5181 w 10000"/>
                <a:gd name="connsiteY68" fmla="*/ 467 h 9831"/>
                <a:gd name="connsiteX69" fmla="*/ 5150 w 10000"/>
                <a:gd name="connsiteY69" fmla="*/ 421 h 9831"/>
                <a:gd name="connsiteX70" fmla="*/ 5058 w 10000"/>
                <a:gd name="connsiteY70" fmla="*/ 329 h 9831"/>
                <a:gd name="connsiteX71" fmla="*/ 4958 w 10000"/>
                <a:gd name="connsiteY71" fmla="*/ 250 h 9831"/>
                <a:gd name="connsiteX72" fmla="*/ 4827 w 10000"/>
                <a:gd name="connsiteY72" fmla="*/ 182 h 9831"/>
                <a:gd name="connsiteX73" fmla="*/ 4689 w 10000"/>
                <a:gd name="connsiteY73" fmla="*/ 136 h 9831"/>
                <a:gd name="connsiteX74" fmla="*/ 4527 w 10000"/>
                <a:gd name="connsiteY74" fmla="*/ 102 h 9831"/>
                <a:gd name="connsiteX75" fmla="*/ 4358 w 10000"/>
                <a:gd name="connsiteY75" fmla="*/ 69 h 9831"/>
                <a:gd name="connsiteX76" fmla="*/ 4174 w 10000"/>
                <a:gd name="connsiteY76" fmla="*/ 45 h 9831"/>
                <a:gd name="connsiteX77" fmla="*/ 3805 w 10000"/>
                <a:gd name="connsiteY77" fmla="*/ 11 h 9831"/>
                <a:gd name="connsiteX78" fmla="*/ 3413 w 10000"/>
                <a:gd name="connsiteY78" fmla="*/ 11 h 9831"/>
                <a:gd name="connsiteX79" fmla="*/ 3036 w 10000"/>
                <a:gd name="connsiteY79" fmla="*/ 11 h 9831"/>
                <a:gd name="connsiteX80" fmla="*/ 3036 w 10000"/>
                <a:gd name="connsiteY80" fmla="*/ 11 h 9831"/>
                <a:gd name="connsiteX81" fmla="*/ 2636 w 10000"/>
                <a:gd name="connsiteY81" fmla="*/ 34 h 9831"/>
                <a:gd name="connsiteX82" fmla="*/ 2636 w 10000"/>
                <a:gd name="connsiteY82" fmla="*/ 34 h 9831"/>
                <a:gd name="connsiteX83" fmla="*/ 2390 w 10000"/>
                <a:gd name="connsiteY83" fmla="*/ 34 h 9831"/>
                <a:gd name="connsiteX84" fmla="*/ 2152 w 10000"/>
                <a:gd name="connsiteY84" fmla="*/ 45 h 9831"/>
                <a:gd name="connsiteX85" fmla="*/ 2152 w 10000"/>
                <a:gd name="connsiteY85" fmla="*/ 45 h 9831"/>
                <a:gd name="connsiteX86" fmla="*/ 2291 w 10000"/>
                <a:gd name="connsiteY86" fmla="*/ 887 h 9831"/>
                <a:gd name="connsiteX87" fmla="*/ 2406 w 10000"/>
                <a:gd name="connsiteY87" fmla="*/ 1626 h 9831"/>
                <a:gd name="connsiteX88" fmla="*/ 2483 w 10000"/>
                <a:gd name="connsiteY88" fmla="*/ 2274 h 9831"/>
                <a:gd name="connsiteX89" fmla="*/ 2544 w 10000"/>
                <a:gd name="connsiteY89" fmla="*/ 2843 h 9831"/>
                <a:gd name="connsiteX90" fmla="*/ 2560 w 10000"/>
                <a:gd name="connsiteY90" fmla="*/ 3308 h 9831"/>
                <a:gd name="connsiteX91" fmla="*/ 2567 w 10000"/>
                <a:gd name="connsiteY91" fmla="*/ 3513 h 9831"/>
                <a:gd name="connsiteX92" fmla="*/ 2560 w 10000"/>
                <a:gd name="connsiteY92" fmla="*/ 3706 h 9831"/>
                <a:gd name="connsiteX93" fmla="*/ 2552 w 10000"/>
                <a:gd name="connsiteY93" fmla="*/ 3877 h 9831"/>
                <a:gd name="connsiteX94" fmla="*/ 2544 w 10000"/>
                <a:gd name="connsiteY94" fmla="*/ 4024 h 9831"/>
                <a:gd name="connsiteX95" fmla="*/ 2513 w 10000"/>
                <a:gd name="connsiteY95" fmla="*/ 4161 h 9831"/>
                <a:gd name="connsiteX96" fmla="*/ 2498 w 10000"/>
                <a:gd name="connsiteY96" fmla="*/ 4286 h 9831"/>
                <a:gd name="connsiteX97" fmla="*/ 2460 w 10000"/>
                <a:gd name="connsiteY97" fmla="*/ 4389 h 9831"/>
                <a:gd name="connsiteX98" fmla="*/ 2421 w 10000"/>
                <a:gd name="connsiteY98" fmla="*/ 4480 h 9831"/>
                <a:gd name="connsiteX99" fmla="*/ 2383 w 10000"/>
                <a:gd name="connsiteY99" fmla="*/ 4547 h 9831"/>
                <a:gd name="connsiteX100" fmla="*/ 2337 w 10000"/>
                <a:gd name="connsiteY100" fmla="*/ 4605 h 9831"/>
                <a:gd name="connsiteX101" fmla="*/ 2283 w 10000"/>
                <a:gd name="connsiteY101" fmla="*/ 4662 h 9831"/>
                <a:gd name="connsiteX102" fmla="*/ 2229 w 10000"/>
                <a:gd name="connsiteY102" fmla="*/ 4696 h 9831"/>
                <a:gd name="connsiteX103" fmla="*/ 2168 w 10000"/>
                <a:gd name="connsiteY103" fmla="*/ 4718 h 9831"/>
                <a:gd name="connsiteX104" fmla="*/ 2106 w 10000"/>
                <a:gd name="connsiteY104" fmla="*/ 4729 h 9831"/>
                <a:gd name="connsiteX105" fmla="*/ 2029 w 10000"/>
                <a:gd name="connsiteY105" fmla="*/ 4729 h 9831"/>
                <a:gd name="connsiteX106" fmla="*/ 1952 w 10000"/>
                <a:gd name="connsiteY106" fmla="*/ 4729 h 9831"/>
                <a:gd name="connsiteX107" fmla="*/ 1806 w 10000"/>
                <a:gd name="connsiteY107" fmla="*/ 4696 h 9831"/>
                <a:gd name="connsiteX108" fmla="*/ 1630 w 10000"/>
                <a:gd name="connsiteY108" fmla="*/ 4605 h 9831"/>
                <a:gd name="connsiteX109" fmla="*/ 1453 w 10000"/>
                <a:gd name="connsiteY109" fmla="*/ 4513 h 9831"/>
                <a:gd name="connsiteX110" fmla="*/ 1453 w 10000"/>
                <a:gd name="connsiteY110" fmla="*/ 4513 h 9831"/>
                <a:gd name="connsiteX111" fmla="*/ 1107 w 10000"/>
                <a:gd name="connsiteY111" fmla="*/ 4320 h 9831"/>
                <a:gd name="connsiteX112" fmla="*/ 961 w 10000"/>
                <a:gd name="connsiteY112" fmla="*/ 4240 h 9831"/>
                <a:gd name="connsiteX113" fmla="*/ 815 w 10000"/>
                <a:gd name="connsiteY113" fmla="*/ 4161 h 9831"/>
                <a:gd name="connsiteX114" fmla="*/ 699 w 10000"/>
                <a:gd name="connsiteY114" fmla="*/ 4127 h 9831"/>
                <a:gd name="connsiteX115" fmla="*/ 584 w 10000"/>
                <a:gd name="connsiteY115" fmla="*/ 4093 h 9831"/>
                <a:gd name="connsiteX116" fmla="*/ 484 w 10000"/>
                <a:gd name="connsiteY116" fmla="*/ 4082 h 9831"/>
                <a:gd name="connsiteX117" fmla="*/ 400 w 10000"/>
                <a:gd name="connsiteY117" fmla="*/ 4115 h 9831"/>
                <a:gd name="connsiteX118" fmla="*/ 354 w 10000"/>
                <a:gd name="connsiteY118" fmla="*/ 4138 h 9831"/>
                <a:gd name="connsiteX119" fmla="*/ 315 w 10000"/>
                <a:gd name="connsiteY119" fmla="*/ 4161 h 9831"/>
                <a:gd name="connsiteX120" fmla="*/ 277 w 10000"/>
                <a:gd name="connsiteY120" fmla="*/ 4206 h 9831"/>
                <a:gd name="connsiteX121" fmla="*/ 246 w 10000"/>
                <a:gd name="connsiteY121" fmla="*/ 4253 h 9831"/>
                <a:gd name="connsiteX122" fmla="*/ 192 w 10000"/>
                <a:gd name="connsiteY122" fmla="*/ 4355 h 9831"/>
                <a:gd name="connsiteX123" fmla="*/ 138 w 10000"/>
                <a:gd name="connsiteY123" fmla="*/ 4513 h 9831"/>
                <a:gd name="connsiteX124" fmla="*/ 92 w 10000"/>
                <a:gd name="connsiteY124" fmla="*/ 4707 h 9831"/>
                <a:gd name="connsiteX125" fmla="*/ 54 w 10000"/>
                <a:gd name="connsiteY125" fmla="*/ 4957 h 9831"/>
                <a:gd name="connsiteX126" fmla="*/ 23 w 10000"/>
                <a:gd name="connsiteY126" fmla="*/ 5230 h 9831"/>
                <a:gd name="connsiteX127" fmla="*/ 0 w 10000"/>
                <a:gd name="connsiteY127" fmla="*/ 5548 h 9831"/>
                <a:gd name="connsiteX128" fmla="*/ 0 w 10000"/>
                <a:gd name="connsiteY128" fmla="*/ 5548 h 9831"/>
                <a:gd name="connsiteX129" fmla="*/ 0 w 10000"/>
                <a:gd name="connsiteY129" fmla="*/ 5730 h 9831"/>
                <a:gd name="connsiteX130" fmla="*/ 0 w 10000"/>
                <a:gd name="connsiteY130" fmla="*/ 5877 h 9831"/>
                <a:gd name="connsiteX131" fmla="*/ 8 w 10000"/>
                <a:gd name="connsiteY131" fmla="*/ 6003 h 9831"/>
                <a:gd name="connsiteX132" fmla="*/ 23 w 10000"/>
                <a:gd name="connsiteY132" fmla="*/ 6128 h 9831"/>
                <a:gd name="connsiteX133" fmla="*/ 54 w 10000"/>
                <a:gd name="connsiteY133" fmla="*/ 6230 h 9831"/>
                <a:gd name="connsiteX134" fmla="*/ 85 w 10000"/>
                <a:gd name="connsiteY134" fmla="*/ 6321 h 9831"/>
                <a:gd name="connsiteX135" fmla="*/ 115 w 10000"/>
                <a:gd name="connsiteY135" fmla="*/ 6401 h 9831"/>
                <a:gd name="connsiteX136" fmla="*/ 161 w 10000"/>
                <a:gd name="connsiteY136" fmla="*/ 6469 h 9831"/>
                <a:gd name="connsiteX137" fmla="*/ 215 w 10000"/>
                <a:gd name="connsiteY137" fmla="*/ 6515 h 9831"/>
                <a:gd name="connsiteX138" fmla="*/ 269 w 10000"/>
                <a:gd name="connsiteY138" fmla="*/ 6560 h 9831"/>
                <a:gd name="connsiteX139" fmla="*/ 323 w 10000"/>
                <a:gd name="connsiteY139" fmla="*/ 6594 h 9831"/>
                <a:gd name="connsiteX140" fmla="*/ 392 w 10000"/>
                <a:gd name="connsiteY140" fmla="*/ 6617 h 9831"/>
                <a:gd name="connsiteX141" fmla="*/ 453 w 10000"/>
                <a:gd name="connsiteY141" fmla="*/ 6640 h 9831"/>
                <a:gd name="connsiteX142" fmla="*/ 530 w 10000"/>
                <a:gd name="connsiteY142" fmla="*/ 6640 h 9831"/>
                <a:gd name="connsiteX143" fmla="*/ 676 w 10000"/>
                <a:gd name="connsiteY143" fmla="*/ 6640 h 9831"/>
                <a:gd name="connsiteX144" fmla="*/ 838 w 10000"/>
                <a:gd name="connsiteY144" fmla="*/ 6606 h 9831"/>
                <a:gd name="connsiteX145" fmla="*/ 992 w 10000"/>
                <a:gd name="connsiteY145" fmla="*/ 6560 h 9831"/>
                <a:gd name="connsiteX146" fmla="*/ 1314 w 10000"/>
                <a:gd name="connsiteY146" fmla="*/ 6446 h 9831"/>
                <a:gd name="connsiteX147" fmla="*/ 1606 w 10000"/>
                <a:gd name="connsiteY147" fmla="*/ 6333 h 9831"/>
                <a:gd name="connsiteX148" fmla="*/ 1729 w 10000"/>
                <a:gd name="connsiteY148" fmla="*/ 6275 h 9831"/>
                <a:gd name="connsiteX149" fmla="*/ 1845 w 10000"/>
                <a:gd name="connsiteY149" fmla="*/ 6264 h 9831"/>
                <a:gd name="connsiteX150" fmla="*/ 1845 w 10000"/>
                <a:gd name="connsiteY150" fmla="*/ 6264 h 9831"/>
                <a:gd name="connsiteX151" fmla="*/ 2060 w 10000"/>
                <a:gd name="connsiteY151" fmla="*/ 6230 h 9831"/>
                <a:gd name="connsiteX152" fmla="*/ 2168 w 10000"/>
                <a:gd name="connsiteY152" fmla="*/ 6230 h 9831"/>
                <a:gd name="connsiteX153" fmla="*/ 2291 w 10000"/>
                <a:gd name="connsiteY153" fmla="*/ 6253 h 9831"/>
                <a:gd name="connsiteX154" fmla="*/ 2414 w 10000"/>
                <a:gd name="connsiteY154" fmla="*/ 6275 h 9831"/>
                <a:gd name="connsiteX155" fmla="*/ 2467 w 10000"/>
                <a:gd name="connsiteY155" fmla="*/ 6299 h 9831"/>
                <a:gd name="connsiteX156" fmla="*/ 2521 w 10000"/>
                <a:gd name="connsiteY156" fmla="*/ 6344 h 9831"/>
                <a:gd name="connsiteX157" fmla="*/ 2583 w 10000"/>
                <a:gd name="connsiteY157" fmla="*/ 6401 h 9831"/>
                <a:gd name="connsiteX158" fmla="*/ 2629 w 10000"/>
                <a:gd name="connsiteY158" fmla="*/ 6458 h 9831"/>
                <a:gd name="connsiteX159" fmla="*/ 2683 w 10000"/>
                <a:gd name="connsiteY159" fmla="*/ 6526 h 9831"/>
                <a:gd name="connsiteX160" fmla="*/ 2729 w 10000"/>
                <a:gd name="connsiteY160" fmla="*/ 6606 h 9831"/>
                <a:gd name="connsiteX161" fmla="*/ 2775 w 10000"/>
                <a:gd name="connsiteY161" fmla="*/ 6685 h 9831"/>
                <a:gd name="connsiteX162" fmla="*/ 2813 w 10000"/>
                <a:gd name="connsiteY162" fmla="*/ 6798 h 9831"/>
                <a:gd name="connsiteX163" fmla="*/ 2852 w 10000"/>
                <a:gd name="connsiteY163" fmla="*/ 6924 h 9831"/>
                <a:gd name="connsiteX164" fmla="*/ 2890 w 10000"/>
                <a:gd name="connsiteY164" fmla="*/ 7060 h 9831"/>
                <a:gd name="connsiteX165" fmla="*/ 2913 w 10000"/>
                <a:gd name="connsiteY165" fmla="*/ 7208 h 9831"/>
                <a:gd name="connsiteX166" fmla="*/ 2936 w 10000"/>
                <a:gd name="connsiteY166" fmla="*/ 7390 h 9831"/>
                <a:gd name="connsiteX167" fmla="*/ 2952 w 10000"/>
                <a:gd name="connsiteY167" fmla="*/ 7572 h 9831"/>
                <a:gd name="connsiteX168" fmla="*/ 2975 w 10000"/>
                <a:gd name="connsiteY168" fmla="*/ 7777 h 9831"/>
                <a:gd name="connsiteX169" fmla="*/ 2982 w 10000"/>
                <a:gd name="connsiteY169" fmla="*/ 8015 h 9831"/>
                <a:gd name="connsiteX170" fmla="*/ 2982 w 10000"/>
                <a:gd name="connsiteY170" fmla="*/ 8266 h 9831"/>
                <a:gd name="connsiteX171" fmla="*/ 2975 w 10000"/>
                <a:gd name="connsiteY171" fmla="*/ 8527 h 9831"/>
                <a:gd name="connsiteX172" fmla="*/ 2959 w 10000"/>
                <a:gd name="connsiteY172" fmla="*/ 8822 h 9831"/>
                <a:gd name="connsiteX173" fmla="*/ 2944 w 10000"/>
                <a:gd name="connsiteY173" fmla="*/ 9140 h 9831"/>
                <a:gd name="connsiteX174" fmla="*/ 2913 w 10000"/>
                <a:gd name="connsiteY174" fmla="*/ 9471 h 9831"/>
                <a:gd name="connsiteX175" fmla="*/ 9930 w 10000"/>
                <a:gd name="connsiteY175" fmla="*/ 8985 h 9831"/>
                <a:gd name="connsiteX176" fmla="*/ 10000 w 10000"/>
                <a:gd name="connsiteY176" fmla="*/ 0 h 9831"/>
                <a:gd name="connsiteX0" fmla="*/ 10000 w 10000"/>
                <a:gd name="connsiteY0" fmla="*/ 0 h 9877"/>
                <a:gd name="connsiteX1" fmla="*/ 10000 w 10000"/>
                <a:gd name="connsiteY1" fmla="*/ 0 h 9877"/>
                <a:gd name="connsiteX2" fmla="*/ 8378 w 10000"/>
                <a:gd name="connsiteY2" fmla="*/ 174 h 9877"/>
                <a:gd name="connsiteX3" fmla="*/ 7556 w 10000"/>
                <a:gd name="connsiteY3" fmla="*/ 267 h 9877"/>
                <a:gd name="connsiteX4" fmla="*/ 6879 w 10000"/>
                <a:gd name="connsiteY4" fmla="*/ 370 h 9877"/>
                <a:gd name="connsiteX5" fmla="*/ 6879 w 10000"/>
                <a:gd name="connsiteY5" fmla="*/ 370 h 9877"/>
                <a:gd name="connsiteX6" fmla="*/ 6764 w 10000"/>
                <a:gd name="connsiteY6" fmla="*/ 382 h 9877"/>
                <a:gd name="connsiteX7" fmla="*/ 6664 w 10000"/>
                <a:gd name="connsiteY7" fmla="*/ 405 h 9877"/>
                <a:gd name="connsiteX8" fmla="*/ 6580 w 10000"/>
                <a:gd name="connsiteY8" fmla="*/ 451 h 9877"/>
                <a:gd name="connsiteX9" fmla="*/ 6503 w 10000"/>
                <a:gd name="connsiteY9" fmla="*/ 475 h 9877"/>
                <a:gd name="connsiteX10" fmla="*/ 6434 w 10000"/>
                <a:gd name="connsiteY10" fmla="*/ 521 h 9877"/>
                <a:gd name="connsiteX11" fmla="*/ 6372 w 10000"/>
                <a:gd name="connsiteY11" fmla="*/ 579 h 9877"/>
                <a:gd name="connsiteX12" fmla="*/ 6318 w 10000"/>
                <a:gd name="connsiteY12" fmla="*/ 636 h 9877"/>
                <a:gd name="connsiteX13" fmla="*/ 6280 w 10000"/>
                <a:gd name="connsiteY13" fmla="*/ 694 h 9877"/>
                <a:gd name="connsiteX14" fmla="*/ 6241 w 10000"/>
                <a:gd name="connsiteY14" fmla="*/ 741 h 9877"/>
                <a:gd name="connsiteX15" fmla="*/ 6218 w 10000"/>
                <a:gd name="connsiteY15" fmla="*/ 821 h 9877"/>
                <a:gd name="connsiteX16" fmla="*/ 6195 w 10000"/>
                <a:gd name="connsiteY16" fmla="*/ 891 h 9877"/>
                <a:gd name="connsiteX17" fmla="*/ 6180 w 10000"/>
                <a:gd name="connsiteY17" fmla="*/ 959 h 9877"/>
                <a:gd name="connsiteX18" fmla="*/ 6172 w 10000"/>
                <a:gd name="connsiteY18" fmla="*/ 1029 h 9877"/>
                <a:gd name="connsiteX19" fmla="*/ 6172 w 10000"/>
                <a:gd name="connsiteY19" fmla="*/ 1111 h 9877"/>
                <a:gd name="connsiteX20" fmla="*/ 6180 w 10000"/>
                <a:gd name="connsiteY20" fmla="*/ 1260 h 9877"/>
                <a:gd name="connsiteX21" fmla="*/ 6203 w 10000"/>
                <a:gd name="connsiteY21" fmla="*/ 1434 h 9877"/>
                <a:gd name="connsiteX22" fmla="*/ 6257 w 10000"/>
                <a:gd name="connsiteY22" fmla="*/ 1596 h 9877"/>
                <a:gd name="connsiteX23" fmla="*/ 6311 w 10000"/>
                <a:gd name="connsiteY23" fmla="*/ 1781 h 9877"/>
                <a:gd name="connsiteX24" fmla="*/ 6364 w 10000"/>
                <a:gd name="connsiteY24" fmla="*/ 1955 h 9877"/>
                <a:gd name="connsiteX25" fmla="*/ 6503 w 10000"/>
                <a:gd name="connsiteY25" fmla="*/ 2301 h 9877"/>
                <a:gd name="connsiteX26" fmla="*/ 6633 w 10000"/>
                <a:gd name="connsiteY26" fmla="*/ 2613 h 9877"/>
                <a:gd name="connsiteX27" fmla="*/ 6633 w 10000"/>
                <a:gd name="connsiteY27" fmla="*/ 2613 h 9877"/>
                <a:gd name="connsiteX28" fmla="*/ 6656 w 10000"/>
                <a:gd name="connsiteY28" fmla="*/ 2683 h 9877"/>
                <a:gd name="connsiteX29" fmla="*/ 6672 w 10000"/>
                <a:gd name="connsiteY29" fmla="*/ 2752 h 9877"/>
                <a:gd name="connsiteX30" fmla="*/ 6679 w 10000"/>
                <a:gd name="connsiteY30" fmla="*/ 2822 h 9877"/>
                <a:gd name="connsiteX31" fmla="*/ 6679 w 10000"/>
                <a:gd name="connsiteY31" fmla="*/ 2892 h 9877"/>
                <a:gd name="connsiteX32" fmla="*/ 6672 w 10000"/>
                <a:gd name="connsiteY32" fmla="*/ 2960 h 9877"/>
                <a:gd name="connsiteX33" fmla="*/ 6664 w 10000"/>
                <a:gd name="connsiteY33" fmla="*/ 3018 h 9877"/>
                <a:gd name="connsiteX34" fmla="*/ 6633 w 10000"/>
                <a:gd name="connsiteY34" fmla="*/ 3088 h 9877"/>
                <a:gd name="connsiteX35" fmla="*/ 6618 w 10000"/>
                <a:gd name="connsiteY35" fmla="*/ 3145 h 9877"/>
                <a:gd name="connsiteX36" fmla="*/ 6541 w 10000"/>
                <a:gd name="connsiteY36" fmla="*/ 3272 h 9877"/>
                <a:gd name="connsiteX37" fmla="*/ 6457 w 10000"/>
                <a:gd name="connsiteY37" fmla="*/ 3365 h 9877"/>
                <a:gd name="connsiteX38" fmla="*/ 6349 w 10000"/>
                <a:gd name="connsiteY38" fmla="*/ 3469 h 9877"/>
                <a:gd name="connsiteX39" fmla="*/ 6234 w 10000"/>
                <a:gd name="connsiteY39" fmla="*/ 3550 h 9877"/>
                <a:gd name="connsiteX40" fmla="*/ 6103 w 10000"/>
                <a:gd name="connsiteY40" fmla="*/ 3609 h 9877"/>
                <a:gd name="connsiteX41" fmla="*/ 5972 w 10000"/>
                <a:gd name="connsiteY41" fmla="*/ 3666 h 9877"/>
                <a:gd name="connsiteX42" fmla="*/ 5842 w 10000"/>
                <a:gd name="connsiteY42" fmla="*/ 3688 h 9877"/>
                <a:gd name="connsiteX43" fmla="*/ 5711 w 10000"/>
                <a:gd name="connsiteY43" fmla="*/ 3702 h 9877"/>
                <a:gd name="connsiteX44" fmla="*/ 5580 w 10000"/>
                <a:gd name="connsiteY44" fmla="*/ 3688 h 9877"/>
                <a:gd name="connsiteX45" fmla="*/ 5457 w 10000"/>
                <a:gd name="connsiteY45" fmla="*/ 3655 h 9877"/>
                <a:gd name="connsiteX46" fmla="*/ 5350 w 10000"/>
                <a:gd name="connsiteY46" fmla="*/ 3597 h 9877"/>
                <a:gd name="connsiteX47" fmla="*/ 5296 w 10000"/>
                <a:gd name="connsiteY47" fmla="*/ 3550 h 9877"/>
                <a:gd name="connsiteX48" fmla="*/ 5250 w 10000"/>
                <a:gd name="connsiteY48" fmla="*/ 3504 h 9877"/>
                <a:gd name="connsiteX49" fmla="*/ 5250 w 10000"/>
                <a:gd name="connsiteY49" fmla="*/ 3504 h 9877"/>
                <a:gd name="connsiteX50" fmla="*/ 5173 w 10000"/>
                <a:gd name="connsiteY50" fmla="*/ 3400 h 9877"/>
                <a:gd name="connsiteX51" fmla="*/ 5104 w 10000"/>
                <a:gd name="connsiteY51" fmla="*/ 3285 h 9877"/>
                <a:gd name="connsiteX52" fmla="*/ 5065 w 10000"/>
                <a:gd name="connsiteY52" fmla="*/ 3145 h 9877"/>
                <a:gd name="connsiteX53" fmla="*/ 5042 w 10000"/>
                <a:gd name="connsiteY53" fmla="*/ 2996 h 9877"/>
                <a:gd name="connsiteX54" fmla="*/ 5019 w 10000"/>
                <a:gd name="connsiteY54" fmla="*/ 2833 h 9877"/>
                <a:gd name="connsiteX55" fmla="*/ 5019 w 10000"/>
                <a:gd name="connsiteY55" fmla="*/ 2672 h 9877"/>
                <a:gd name="connsiteX56" fmla="*/ 5035 w 10000"/>
                <a:gd name="connsiteY56" fmla="*/ 2486 h 9877"/>
                <a:gd name="connsiteX57" fmla="*/ 5042 w 10000"/>
                <a:gd name="connsiteY57" fmla="*/ 2301 h 9877"/>
                <a:gd name="connsiteX58" fmla="*/ 5088 w 10000"/>
                <a:gd name="connsiteY58" fmla="*/ 1919 h 9877"/>
                <a:gd name="connsiteX59" fmla="*/ 5150 w 10000"/>
                <a:gd name="connsiteY59" fmla="*/ 1550 h 9877"/>
                <a:gd name="connsiteX60" fmla="*/ 5211 w 10000"/>
                <a:gd name="connsiteY60" fmla="*/ 1168 h 9877"/>
                <a:gd name="connsiteX61" fmla="*/ 5227 w 10000"/>
                <a:gd name="connsiteY61" fmla="*/ 971 h 9877"/>
                <a:gd name="connsiteX62" fmla="*/ 5250 w 10000"/>
                <a:gd name="connsiteY62" fmla="*/ 798 h 9877"/>
                <a:gd name="connsiteX63" fmla="*/ 5250 w 10000"/>
                <a:gd name="connsiteY63" fmla="*/ 798 h 9877"/>
                <a:gd name="connsiteX64" fmla="*/ 5250 w 10000"/>
                <a:gd name="connsiteY64" fmla="*/ 717 h 9877"/>
                <a:gd name="connsiteX65" fmla="*/ 5250 w 10000"/>
                <a:gd name="connsiteY65" fmla="*/ 659 h 9877"/>
                <a:gd name="connsiteX66" fmla="*/ 5227 w 10000"/>
                <a:gd name="connsiteY66" fmla="*/ 590 h 9877"/>
                <a:gd name="connsiteX67" fmla="*/ 5211 w 10000"/>
                <a:gd name="connsiteY67" fmla="*/ 532 h 9877"/>
                <a:gd name="connsiteX68" fmla="*/ 5181 w 10000"/>
                <a:gd name="connsiteY68" fmla="*/ 475 h 9877"/>
                <a:gd name="connsiteX69" fmla="*/ 5150 w 10000"/>
                <a:gd name="connsiteY69" fmla="*/ 428 h 9877"/>
                <a:gd name="connsiteX70" fmla="*/ 5058 w 10000"/>
                <a:gd name="connsiteY70" fmla="*/ 335 h 9877"/>
                <a:gd name="connsiteX71" fmla="*/ 4958 w 10000"/>
                <a:gd name="connsiteY71" fmla="*/ 254 h 9877"/>
                <a:gd name="connsiteX72" fmla="*/ 4827 w 10000"/>
                <a:gd name="connsiteY72" fmla="*/ 185 h 9877"/>
                <a:gd name="connsiteX73" fmla="*/ 4689 w 10000"/>
                <a:gd name="connsiteY73" fmla="*/ 138 h 9877"/>
                <a:gd name="connsiteX74" fmla="*/ 4527 w 10000"/>
                <a:gd name="connsiteY74" fmla="*/ 104 h 9877"/>
                <a:gd name="connsiteX75" fmla="*/ 4358 w 10000"/>
                <a:gd name="connsiteY75" fmla="*/ 70 h 9877"/>
                <a:gd name="connsiteX76" fmla="*/ 4174 w 10000"/>
                <a:gd name="connsiteY76" fmla="*/ 46 h 9877"/>
                <a:gd name="connsiteX77" fmla="*/ 3805 w 10000"/>
                <a:gd name="connsiteY77" fmla="*/ 11 h 9877"/>
                <a:gd name="connsiteX78" fmla="*/ 3413 w 10000"/>
                <a:gd name="connsiteY78" fmla="*/ 11 h 9877"/>
                <a:gd name="connsiteX79" fmla="*/ 3036 w 10000"/>
                <a:gd name="connsiteY79" fmla="*/ 11 h 9877"/>
                <a:gd name="connsiteX80" fmla="*/ 3036 w 10000"/>
                <a:gd name="connsiteY80" fmla="*/ 11 h 9877"/>
                <a:gd name="connsiteX81" fmla="*/ 2636 w 10000"/>
                <a:gd name="connsiteY81" fmla="*/ 35 h 9877"/>
                <a:gd name="connsiteX82" fmla="*/ 2636 w 10000"/>
                <a:gd name="connsiteY82" fmla="*/ 35 h 9877"/>
                <a:gd name="connsiteX83" fmla="*/ 2390 w 10000"/>
                <a:gd name="connsiteY83" fmla="*/ 35 h 9877"/>
                <a:gd name="connsiteX84" fmla="*/ 2152 w 10000"/>
                <a:gd name="connsiteY84" fmla="*/ 46 h 9877"/>
                <a:gd name="connsiteX85" fmla="*/ 2152 w 10000"/>
                <a:gd name="connsiteY85" fmla="*/ 46 h 9877"/>
                <a:gd name="connsiteX86" fmla="*/ 2291 w 10000"/>
                <a:gd name="connsiteY86" fmla="*/ 902 h 9877"/>
                <a:gd name="connsiteX87" fmla="*/ 2406 w 10000"/>
                <a:gd name="connsiteY87" fmla="*/ 1654 h 9877"/>
                <a:gd name="connsiteX88" fmla="*/ 2483 w 10000"/>
                <a:gd name="connsiteY88" fmla="*/ 2313 h 9877"/>
                <a:gd name="connsiteX89" fmla="*/ 2544 w 10000"/>
                <a:gd name="connsiteY89" fmla="*/ 2892 h 9877"/>
                <a:gd name="connsiteX90" fmla="*/ 2560 w 10000"/>
                <a:gd name="connsiteY90" fmla="*/ 3365 h 9877"/>
                <a:gd name="connsiteX91" fmla="*/ 2567 w 10000"/>
                <a:gd name="connsiteY91" fmla="*/ 3573 h 9877"/>
                <a:gd name="connsiteX92" fmla="*/ 2560 w 10000"/>
                <a:gd name="connsiteY92" fmla="*/ 3770 h 9877"/>
                <a:gd name="connsiteX93" fmla="*/ 2552 w 10000"/>
                <a:gd name="connsiteY93" fmla="*/ 3944 h 9877"/>
                <a:gd name="connsiteX94" fmla="*/ 2544 w 10000"/>
                <a:gd name="connsiteY94" fmla="*/ 4093 h 9877"/>
                <a:gd name="connsiteX95" fmla="*/ 2513 w 10000"/>
                <a:gd name="connsiteY95" fmla="*/ 4233 h 9877"/>
                <a:gd name="connsiteX96" fmla="*/ 2498 w 10000"/>
                <a:gd name="connsiteY96" fmla="*/ 4360 h 9877"/>
                <a:gd name="connsiteX97" fmla="*/ 2460 w 10000"/>
                <a:gd name="connsiteY97" fmla="*/ 4464 h 9877"/>
                <a:gd name="connsiteX98" fmla="*/ 2421 w 10000"/>
                <a:gd name="connsiteY98" fmla="*/ 4557 h 9877"/>
                <a:gd name="connsiteX99" fmla="*/ 2383 w 10000"/>
                <a:gd name="connsiteY99" fmla="*/ 4625 h 9877"/>
                <a:gd name="connsiteX100" fmla="*/ 2337 w 10000"/>
                <a:gd name="connsiteY100" fmla="*/ 4684 h 9877"/>
                <a:gd name="connsiteX101" fmla="*/ 2283 w 10000"/>
                <a:gd name="connsiteY101" fmla="*/ 4742 h 9877"/>
                <a:gd name="connsiteX102" fmla="*/ 2229 w 10000"/>
                <a:gd name="connsiteY102" fmla="*/ 4777 h 9877"/>
                <a:gd name="connsiteX103" fmla="*/ 2168 w 10000"/>
                <a:gd name="connsiteY103" fmla="*/ 4799 h 9877"/>
                <a:gd name="connsiteX104" fmla="*/ 2106 w 10000"/>
                <a:gd name="connsiteY104" fmla="*/ 4810 h 9877"/>
                <a:gd name="connsiteX105" fmla="*/ 2029 w 10000"/>
                <a:gd name="connsiteY105" fmla="*/ 4810 h 9877"/>
                <a:gd name="connsiteX106" fmla="*/ 1952 w 10000"/>
                <a:gd name="connsiteY106" fmla="*/ 4810 h 9877"/>
                <a:gd name="connsiteX107" fmla="*/ 1806 w 10000"/>
                <a:gd name="connsiteY107" fmla="*/ 4777 h 9877"/>
                <a:gd name="connsiteX108" fmla="*/ 1630 w 10000"/>
                <a:gd name="connsiteY108" fmla="*/ 4684 h 9877"/>
                <a:gd name="connsiteX109" fmla="*/ 1453 w 10000"/>
                <a:gd name="connsiteY109" fmla="*/ 4591 h 9877"/>
                <a:gd name="connsiteX110" fmla="*/ 1453 w 10000"/>
                <a:gd name="connsiteY110" fmla="*/ 4591 h 9877"/>
                <a:gd name="connsiteX111" fmla="*/ 1107 w 10000"/>
                <a:gd name="connsiteY111" fmla="*/ 4394 h 9877"/>
                <a:gd name="connsiteX112" fmla="*/ 961 w 10000"/>
                <a:gd name="connsiteY112" fmla="*/ 4313 h 9877"/>
                <a:gd name="connsiteX113" fmla="*/ 815 w 10000"/>
                <a:gd name="connsiteY113" fmla="*/ 4233 h 9877"/>
                <a:gd name="connsiteX114" fmla="*/ 699 w 10000"/>
                <a:gd name="connsiteY114" fmla="*/ 4198 h 9877"/>
                <a:gd name="connsiteX115" fmla="*/ 584 w 10000"/>
                <a:gd name="connsiteY115" fmla="*/ 4163 h 9877"/>
                <a:gd name="connsiteX116" fmla="*/ 484 w 10000"/>
                <a:gd name="connsiteY116" fmla="*/ 4152 h 9877"/>
                <a:gd name="connsiteX117" fmla="*/ 400 w 10000"/>
                <a:gd name="connsiteY117" fmla="*/ 4186 h 9877"/>
                <a:gd name="connsiteX118" fmla="*/ 354 w 10000"/>
                <a:gd name="connsiteY118" fmla="*/ 4209 h 9877"/>
                <a:gd name="connsiteX119" fmla="*/ 315 w 10000"/>
                <a:gd name="connsiteY119" fmla="*/ 4233 h 9877"/>
                <a:gd name="connsiteX120" fmla="*/ 277 w 10000"/>
                <a:gd name="connsiteY120" fmla="*/ 4278 h 9877"/>
                <a:gd name="connsiteX121" fmla="*/ 246 w 10000"/>
                <a:gd name="connsiteY121" fmla="*/ 4326 h 9877"/>
                <a:gd name="connsiteX122" fmla="*/ 192 w 10000"/>
                <a:gd name="connsiteY122" fmla="*/ 4430 h 9877"/>
                <a:gd name="connsiteX123" fmla="*/ 138 w 10000"/>
                <a:gd name="connsiteY123" fmla="*/ 4591 h 9877"/>
                <a:gd name="connsiteX124" fmla="*/ 92 w 10000"/>
                <a:gd name="connsiteY124" fmla="*/ 4788 h 9877"/>
                <a:gd name="connsiteX125" fmla="*/ 54 w 10000"/>
                <a:gd name="connsiteY125" fmla="*/ 5042 h 9877"/>
                <a:gd name="connsiteX126" fmla="*/ 23 w 10000"/>
                <a:gd name="connsiteY126" fmla="*/ 5320 h 9877"/>
                <a:gd name="connsiteX127" fmla="*/ 0 w 10000"/>
                <a:gd name="connsiteY127" fmla="*/ 5643 h 9877"/>
                <a:gd name="connsiteX128" fmla="*/ 0 w 10000"/>
                <a:gd name="connsiteY128" fmla="*/ 5643 h 9877"/>
                <a:gd name="connsiteX129" fmla="*/ 0 w 10000"/>
                <a:gd name="connsiteY129" fmla="*/ 5829 h 9877"/>
                <a:gd name="connsiteX130" fmla="*/ 0 w 10000"/>
                <a:gd name="connsiteY130" fmla="*/ 5978 h 9877"/>
                <a:gd name="connsiteX131" fmla="*/ 8 w 10000"/>
                <a:gd name="connsiteY131" fmla="*/ 6106 h 9877"/>
                <a:gd name="connsiteX132" fmla="*/ 23 w 10000"/>
                <a:gd name="connsiteY132" fmla="*/ 6233 h 9877"/>
                <a:gd name="connsiteX133" fmla="*/ 54 w 10000"/>
                <a:gd name="connsiteY133" fmla="*/ 6337 h 9877"/>
                <a:gd name="connsiteX134" fmla="*/ 85 w 10000"/>
                <a:gd name="connsiteY134" fmla="*/ 6430 h 9877"/>
                <a:gd name="connsiteX135" fmla="*/ 115 w 10000"/>
                <a:gd name="connsiteY135" fmla="*/ 6511 h 9877"/>
                <a:gd name="connsiteX136" fmla="*/ 161 w 10000"/>
                <a:gd name="connsiteY136" fmla="*/ 6580 h 9877"/>
                <a:gd name="connsiteX137" fmla="*/ 215 w 10000"/>
                <a:gd name="connsiteY137" fmla="*/ 6627 h 9877"/>
                <a:gd name="connsiteX138" fmla="*/ 269 w 10000"/>
                <a:gd name="connsiteY138" fmla="*/ 6673 h 9877"/>
                <a:gd name="connsiteX139" fmla="*/ 323 w 10000"/>
                <a:gd name="connsiteY139" fmla="*/ 6707 h 9877"/>
                <a:gd name="connsiteX140" fmla="*/ 392 w 10000"/>
                <a:gd name="connsiteY140" fmla="*/ 6731 h 9877"/>
                <a:gd name="connsiteX141" fmla="*/ 453 w 10000"/>
                <a:gd name="connsiteY141" fmla="*/ 6754 h 9877"/>
                <a:gd name="connsiteX142" fmla="*/ 530 w 10000"/>
                <a:gd name="connsiteY142" fmla="*/ 6754 h 9877"/>
                <a:gd name="connsiteX143" fmla="*/ 676 w 10000"/>
                <a:gd name="connsiteY143" fmla="*/ 6754 h 9877"/>
                <a:gd name="connsiteX144" fmla="*/ 838 w 10000"/>
                <a:gd name="connsiteY144" fmla="*/ 6720 h 9877"/>
                <a:gd name="connsiteX145" fmla="*/ 992 w 10000"/>
                <a:gd name="connsiteY145" fmla="*/ 6673 h 9877"/>
                <a:gd name="connsiteX146" fmla="*/ 1314 w 10000"/>
                <a:gd name="connsiteY146" fmla="*/ 6557 h 9877"/>
                <a:gd name="connsiteX147" fmla="*/ 1606 w 10000"/>
                <a:gd name="connsiteY147" fmla="*/ 6442 h 9877"/>
                <a:gd name="connsiteX148" fmla="*/ 1729 w 10000"/>
                <a:gd name="connsiteY148" fmla="*/ 6383 h 9877"/>
                <a:gd name="connsiteX149" fmla="*/ 1845 w 10000"/>
                <a:gd name="connsiteY149" fmla="*/ 6372 h 9877"/>
                <a:gd name="connsiteX150" fmla="*/ 1845 w 10000"/>
                <a:gd name="connsiteY150" fmla="*/ 6372 h 9877"/>
                <a:gd name="connsiteX151" fmla="*/ 2060 w 10000"/>
                <a:gd name="connsiteY151" fmla="*/ 6337 h 9877"/>
                <a:gd name="connsiteX152" fmla="*/ 2168 w 10000"/>
                <a:gd name="connsiteY152" fmla="*/ 6337 h 9877"/>
                <a:gd name="connsiteX153" fmla="*/ 2291 w 10000"/>
                <a:gd name="connsiteY153" fmla="*/ 6360 h 9877"/>
                <a:gd name="connsiteX154" fmla="*/ 2414 w 10000"/>
                <a:gd name="connsiteY154" fmla="*/ 6383 h 9877"/>
                <a:gd name="connsiteX155" fmla="*/ 2467 w 10000"/>
                <a:gd name="connsiteY155" fmla="*/ 6407 h 9877"/>
                <a:gd name="connsiteX156" fmla="*/ 2521 w 10000"/>
                <a:gd name="connsiteY156" fmla="*/ 6453 h 9877"/>
                <a:gd name="connsiteX157" fmla="*/ 2583 w 10000"/>
                <a:gd name="connsiteY157" fmla="*/ 6511 h 9877"/>
                <a:gd name="connsiteX158" fmla="*/ 2629 w 10000"/>
                <a:gd name="connsiteY158" fmla="*/ 6569 h 9877"/>
                <a:gd name="connsiteX159" fmla="*/ 2683 w 10000"/>
                <a:gd name="connsiteY159" fmla="*/ 6638 h 9877"/>
                <a:gd name="connsiteX160" fmla="*/ 2729 w 10000"/>
                <a:gd name="connsiteY160" fmla="*/ 6720 h 9877"/>
                <a:gd name="connsiteX161" fmla="*/ 2775 w 10000"/>
                <a:gd name="connsiteY161" fmla="*/ 6800 h 9877"/>
                <a:gd name="connsiteX162" fmla="*/ 2813 w 10000"/>
                <a:gd name="connsiteY162" fmla="*/ 6915 h 9877"/>
                <a:gd name="connsiteX163" fmla="*/ 2852 w 10000"/>
                <a:gd name="connsiteY163" fmla="*/ 7043 h 9877"/>
                <a:gd name="connsiteX164" fmla="*/ 2890 w 10000"/>
                <a:gd name="connsiteY164" fmla="*/ 7181 h 9877"/>
                <a:gd name="connsiteX165" fmla="*/ 2913 w 10000"/>
                <a:gd name="connsiteY165" fmla="*/ 7332 h 9877"/>
                <a:gd name="connsiteX166" fmla="*/ 2936 w 10000"/>
                <a:gd name="connsiteY166" fmla="*/ 7517 h 9877"/>
                <a:gd name="connsiteX167" fmla="*/ 2952 w 10000"/>
                <a:gd name="connsiteY167" fmla="*/ 7702 h 9877"/>
                <a:gd name="connsiteX168" fmla="*/ 2975 w 10000"/>
                <a:gd name="connsiteY168" fmla="*/ 7911 h 9877"/>
                <a:gd name="connsiteX169" fmla="*/ 2982 w 10000"/>
                <a:gd name="connsiteY169" fmla="*/ 8153 h 9877"/>
                <a:gd name="connsiteX170" fmla="*/ 2982 w 10000"/>
                <a:gd name="connsiteY170" fmla="*/ 8408 h 9877"/>
                <a:gd name="connsiteX171" fmla="*/ 2975 w 10000"/>
                <a:gd name="connsiteY171" fmla="*/ 8674 h 9877"/>
                <a:gd name="connsiteX172" fmla="*/ 2959 w 10000"/>
                <a:gd name="connsiteY172" fmla="*/ 8974 h 9877"/>
                <a:gd name="connsiteX173" fmla="*/ 2944 w 10000"/>
                <a:gd name="connsiteY173" fmla="*/ 9297 h 9877"/>
                <a:gd name="connsiteX174" fmla="*/ 9930 w 10000"/>
                <a:gd name="connsiteY174" fmla="*/ 9139 h 9877"/>
                <a:gd name="connsiteX175" fmla="*/ 10000 w 10000"/>
                <a:gd name="connsiteY175" fmla="*/ 0 h 9877"/>
                <a:gd name="connsiteX0" fmla="*/ 10000 w 10000"/>
                <a:gd name="connsiteY0" fmla="*/ 0 h 9901"/>
                <a:gd name="connsiteX1" fmla="*/ 10000 w 10000"/>
                <a:gd name="connsiteY1" fmla="*/ 0 h 9901"/>
                <a:gd name="connsiteX2" fmla="*/ 8378 w 10000"/>
                <a:gd name="connsiteY2" fmla="*/ 176 h 9901"/>
                <a:gd name="connsiteX3" fmla="*/ 7556 w 10000"/>
                <a:gd name="connsiteY3" fmla="*/ 270 h 9901"/>
                <a:gd name="connsiteX4" fmla="*/ 6879 w 10000"/>
                <a:gd name="connsiteY4" fmla="*/ 375 h 9901"/>
                <a:gd name="connsiteX5" fmla="*/ 6879 w 10000"/>
                <a:gd name="connsiteY5" fmla="*/ 375 h 9901"/>
                <a:gd name="connsiteX6" fmla="*/ 6764 w 10000"/>
                <a:gd name="connsiteY6" fmla="*/ 387 h 9901"/>
                <a:gd name="connsiteX7" fmla="*/ 6664 w 10000"/>
                <a:gd name="connsiteY7" fmla="*/ 410 h 9901"/>
                <a:gd name="connsiteX8" fmla="*/ 6580 w 10000"/>
                <a:gd name="connsiteY8" fmla="*/ 457 h 9901"/>
                <a:gd name="connsiteX9" fmla="*/ 6503 w 10000"/>
                <a:gd name="connsiteY9" fmla="*/ 481 h 9901"/>
                <a:gd name="connsiteX10" fmla="*/ 6434 w 10000"/>
                <a:gd name="connsiteY10" fmla="*/ 527 h 9901"/>
                <a:gd name="connsiteX11" fmla="*/ 6372 w 10000"/>
                <a:gd name="connsiteY11" fmla="*/ 586 h 9901"/>
                <a:gd name="connsiteX12" fmla="*/ 6318 w 10000"/>
                <a:gd name="connsiteY12" fmla="*/ 644 h 9901"/>
                <a:gd name="connsiteX13" fmla="*/ 6280 w 10000"/>
                <a:gd name="connsiteY13" fmla="*/ 703 h 9901"/>
                <a:gd name="connsiteX14" fmla="*/ 6241 w 10000"/>
                <a:gd name="connsiteY14" fmla="*/ 750 h 9901"/>
                <a:gd name="connsiteX15" fmla="*/ 6218 w 10000"/>
                <a:gd name="connsiteY15" fmla="*/ 831 h 9901"/>
                <a:gd name="connsiteX16" fmla="*/ 6195 w 10000"/>
                <a:gd name="connsiteY16" fmla="*/ 902 h 9901"/>
                <a:gd name="connsiteX17" fmla="*/ 6180 w 10000"/>
                <a:gd name="connsiteY17" fmla="*/ 971 h 9901"/>
                <a:gd name="connsiteX18" fmla="*/ 6172 w 10000"/>
                <a:gd name="connsiteY18" fmla="*/ 1042 h 9901"/>
                <a:gd name="connsiteX19" fmla="*/ 6172 w 10000"/>
                <a:gd name="connsiteY19" fmla="*/ 1125 h 9901"/>
                <a:gd name="connsiteX20" fmla="*/ 6180 w 10000"/>
                <a:gd name="connsiteY20" fmla="*/ 1276 h 9901"/>
                <a:gd name="connsiteX21" fmla="*/ 6203 w 10000"/>
                <a:gd name="connsiteY21" fmla="*/ 1452 h 9901"/>
                <a:gd name="connsiteX22" fmla="*/ 6257 w 10000"/>
                <a:gd name="connsiteY22" fmla="*/ 1616 h 9901"/>
                <a:gd name="connsiteX23" fmla="*/ 6311 w 10000"/>
                <a:gd name="connsiteY23" fmla="*/ 1803 h 9901"/>
                <a:gd name="connsiteX24" fmla="*/ 6364 w 10000"/>
                <a:gd name="connsiteY24" fmla="*/ 1979 h 9901"/>
                <a:gd name="connsiteX25" fmla="*/ 6503 w 10000"/>
                <a:gd name="connsiteY25" fmla="*/ 2330 h 9901"/>
                <a:gd name="connsiteX26" fmla="*/ 6633 w 10000"/>
                <a:gd name="connsiteY26" fmla="*/ 2646 h 9901"/>
                <a:gd name="connsiteX27" fmla="*/ 6633 w 10000"/>
                <a:gd name="connsiteY27" fmla="*/ 2646 h 9901"/>
                <a:gd name="connsiteX28" fmla="*/ 6656 w 10000"/>
                <a:gd name="connsiteY28" fmla="*/ 2716 h 9901"/>
                <a:gd name="connsiteX29" fmla="*/ 6672 w 10000"/>
                <a:gd name="connsiteY29" fmla="*/ 2786 h 9901"/>
                <a:gd name="connsiteX30" fmla="*/ 6679 w 10000"/>
                <a:gd name="connsiteY30" fmla="*/ 2857 h 9901"/>
                <a:gd name="connsiteX31" fmla="*/ 6679 w 10000"/>
                <a:gd name="connsiteY31" fmla="*/ 2928 h 9901"/>
                <a:gd name="connsiteX32" fmla="*/ 6672 w 10000"/>
                <a:gd name="connsiteY32" fmla="*/ 2997 h 9901"/>
                <a:gd name="connsiteX33" fmla="*/ 6664 w 10000"/>
                <a:gd name="connsiteY33" fmla="*/ 3056 h 9901"/>
                <a:gd name="connsiteX34" fmla="*/ 6633 w 10000"/>
                <a:gd name="connsiteY34" fmla="*/ 3126 h 9901"/>
                <a:gd name="connsiteX35" fmla="*/ 6618 w 10000"/>
                <a:gd name="connsiteY35" fmla="*/ 3184 h 9901"/>
                <a:gd name="connsiteX36" fmla="*/ 6541 w 10000"/>
                <a:gd name="connsiteY36" fmla="*/ 3313 h 9901"/>
                <a:gd name="connsiteX37" fmla="*/ 6457 w 10000"/>
                <a:gd name="connsiteY37" fmla="*/ 3407 h 9901"/>
                <a:gd name="connsiteX38" fmla="*/ 6349 w 10000"/>
                <a:gd name="connsiteY38" fmla="*/ 3512 h 9901"/>
                <a:gd name="connsiteX39" fmla="*/ 6234 w 10000"/>
                <a:gd name="connsiteY39" fmla="*/ 3594 h 9901"/>
                <a:gd name="connsiteX40" fmla="*/ 6103 w 10000"/>
                <a:gd name="connsiteY40" fmla="*/ 3654 h 9901"/>
                <a:gd name="connsiteX41" fmla="*/ 5972 w 10000"/>
                <a:gd name="connsiteY41" fmla="*/ 3712 h 9901"/>
                <a:gd name="connsiteX42" fmla="*/ 5842 w 10000"/>
                <a:gd name="connsiteY42" fmla="*/ 3734 h 9901"/>
                <a:gd name="connsiteX43" fmla="*/ 5711 w 10000"/>
                <a:gd name="connsiteY43" fmla="*/ 3748 h 9901"/>
                <a:gd name="connsiteX44" fmla="*/ 5580 w 10000"/>
                <a:gd name="connsiteY44" fmla="*/ 3734 h 9901"/>
                <a:gd name="connsiteX45" fmla="*/ 5457 w 10000"/>
                <a:gd name="connsiteY45" fmla="*/ 3701 h 9901"/>
                <a:gd name="connsiteX46" fmla="*/ 5350 w 10000"/>
                <a:gd name="connsiteY46" fmla="*/ 3642 h 9901"/>
                <a:gd name="connsiteX47" fmla="*/ 5296 w 10000"/>
                <a:gd name="connsiteY47" fmla="*/ 3594 h 9901"/>
                <a:gd name="connsiteX48" fmla="*/ 5250 w 10000"/>
                <a:gd name="connsiteY48" fmla="*/ 3548 h 9901"/>
                <a:gd name="connsiteX49" fmla="*/ 5250 w 10000"/>
                <a:gd name="connsiteY49" fmla="*/ 3548 h 9901"/>
                <a:gd name="connsiteX50" fmla="*/ 5173 w 10000"/>
                <a:gd name="connsiteY50" fmla="*/ 3442 h 9901"/>
                <a:gd name="connsiteX51" fmla="*/ 5104 w 10000"/>
                <a:gd name="connsiteY51" fmla="*/ 3326 h 9901"/>
                <a:gd name="connsiteX52" fmla="*/ 5065 w 10000"/>
                <a:gd name="connsiteY52" fmla="*/ 3184 h 9901"/>
                <a:gd name="connsiteX53" fmla="*/ 5042 w 10000"/>
                <a:gd name="connsiteY53" fmla="*/ 3033 h 9901"/>
                <a:gd name="connsiteX54" fmla="*/ 5019 w 10000"/>
                <a:gd name="connsiteY54" fmla="*/ 2868 h 9901"/>
                <a:gd name="connsiteX55" fmla="*/ 5019 w 10000"/>
                <a:gd name="connsiteY55" fmla="*/ 2705 h 9901"/>
                <a:gd name="connsiteX56" fmla="*/ 5035 w 10000"/>
                <a:gd name="connsiteY56" fmla="*/ 2517 h 9901"/>
                <a:gd name="connsiteX57" fmla="*/ 5042 w 10000"/>
                <a:gd name="connsiteY57" fmla="*/ 2330 h 9901"/>
                <a:gd name="connsiteX58" fmla="*/ 5088 w 10000"/>
                <a:gd name="connsiteY58" fmla="*/ 1943 h 9901"/>
                <a:gd name="connsiteX59" fmla="*/ 5150 w 10000"/>
                <a:gd name="connsiteY59" fmla="*/ 1569 h 9901"/>
                <a:gd name="connsiteX60" fmla="*/ 5211 w 10000"/>
                <a:gd name="connsiteY60" fmla="*/ 1183 h 9901"/>
                <a:gd name="connsiteX61" fmla="*/ 5227 w 10000"/>
                <a:gd name="connsiteY61" fmla="*/ 983 h 9901"/>
                <a:gd name="connsiteX62" fmla="*/ 5250 w 10000"/>
                <a:gd name="connsiteY62" fmla="*/ 808 h 9901"/>
                <a:gd name="connsiteX63" fmla="*/ 5250 w 10000"/>
                <a:gd name="connsiteY63" fmla="*/ 808 h 9901"/>
                <a:gd name="connsiteX64" fmla="*/ 5250 w 10000"/>
                <a:gd name="connsiteY64" fmla="*/ 726 h 9901"/>
                <a:gd name="connsiteX65" fmla="*/ 5250 w 10000"/>
                <a:gd name="connsiteY65" fmla="*/ 667 h 9901"/>
                <a:gd name="connsiteX66" fmla="*/ 5227 w 10000"/>
                <a:gd name="connsiteY66" fmla="*/ 597 h 9901"/>
                <a:gd name="connsiteX67" fmla="*/ 5211 w 10000"/>
                <a:gd name="connsiteY67" fmla="*/ 539 h 9901"/>
                <a:gd name="connsiteX68" fmla="*/ 5181 w 10000"/>
                <a:gd name="connsiteY68" fmla="*/ 481 h 9901"/>
                <a:gd name="connsiteX69" fmla="*/ 5150 w 10000"/>
                <a:gd name="connsiteY69" fmla="*/ 433 h 9901"/>
                <a:gd name="connsiteX70" fmla="*/ 5058 w 10000"/>
                <a:gd name="connsiteY70" fmla="*/ 339 h 9901"/>
                <a:gd name="connsiteX71" fmla="*/ 4958 w 10000"/>
                <a:gd name="connsiteY71" fmla="*/ 257 h 9901"/>
                <a:gd name="connsiteX72" fmla="*/ 4827 w 10000"/>
                <a:gd name="connsiteY72" fmla="*/ 187 h 9901"/>
                <a:gd name="connsiteX73" fmla="*/ 4689 w 10000"/>
                <a:gd name="connsiteY73" fmla="*/ 140 h 9901"/>
                <a:gd name="connsiteX74" fmla="*/ 4527 w 10000"/>
                <a:gd name="connsiteY74" fmla="*/ 105 h 9901"/>
                <a:gd name="connsiteX75" fmla="*/ 4358 w 10000"/>
                <a:gd name="connsiteY75" fmla="*/ 71 h 9901"/>
                <a:gd name="connsiteX76" fmla="*/ 4174 w 10000"/>
                <a:gd name="connsiteY76" fmla="*/ 47 h 9901"/>
                <a:gd name="connsiteX77" fmla="*/ 3805 w 10000"/>
                <a:gd name="connsiteY77" fmla="*/ 11 h 9901"/>
                <a:gd name="connsiteX78" fmla="*/ 3413 w 10000"/>
                <a:gd name="connsiteY78" fmla="*/ 11 h 9901"/>
                <a:gd name="connsiteX79" fmla="*/ 3036 w 10000"/>
                <a:gd name="connsiteY79" fmla="*/ 11 h 9901"/>
                <a:gd name="connsiteX80" fmla="*/ 3036 w 10000"/>
                <a:gd name="connsiteY80" fmla="*/ 11 h 9901"/>
                <a:gd name="connsiteX81" fmla="*/ 2636 w 10000"/>
                <a:gd name="connsiteY81" fmla="*/ 35 h 9901"/>
                <a:gd name="connsiteX82" fmla="*/ 2636 w 10000"/>
                <a:gd name="connsiteY82" fmla="*/ 35 h 9901"/>
                <a:gd name="connsiteX83" fmla="*/ 2390 w 10000"/>
                <a:gd name="connsiteY83" fmla="*/ 35 h 9901"/>
                <a:gd name="connsiteX84" fmla="*/ 2152 w 10000"/>
                <a:gd name="connsiteY84" fmla="*/ 47 h 9901"/>
                <a:gd name="connsiteX85" fmla="*/ 2152 w 10000"/>
                <a:gd name="connsiteY85" fmla="*/ 47 h 9901"/>
                <a:gd name="connsiteX86" fmla="*/ 2291 w 10000"/>
                <a:gd name="connsiteY86" fmla="*/ 913 h 9901"/>
                <a:gd name="connsiteX87" fmla="*/ 2406 w 10000"/>
                <a:gd name="connsiteY87" fmla="*/ 1675 h 9901"/>
                <a:gd name="connsiteX88" fmla="*/ 2483 w 10000"/>
                <a:gd name="connsiteY88" fmla="*/ 2342 h 9901"/>
                <a:gd name="connsiteX89" fmla="*/ 2544 w 10000"/>
                <a:gd name="connsiteY89" fmla="*/ 2928 h 9901"/>
                <a:gd name="connsiteX90" fmla="*/ 2560 w 10000"/>
                <a:gd name="connsiteY90" fmla="*/ 3407 h 9901"/>
                <a:gd name="connsiteX91" fmla="*/ 2567 w 10000"/>
                <a:gd name="connsiteY91" fmla="*/ 3617 h 9901"/>
                <a:gd name="connsiteX92" fmla="*/ 2560 w 10000"/>
                <a:gd name="connsiteY92" fmla="*/ 3817 h 9901"/>
                <a:gd name="connsiteX93" fmla="*/ 2552 w 10000"/>
                <a:gd name="connsiteY93" fmla="*/ 3993 h 9901"/>
                <a:gd name="connsiteX94" fmla="*/ 2544 w 10000"/>
                <a:gd name="connsiteY94" fmla="*/ 4144 h 9901"/>
                <a:gd name="connsiteX95" fmla="*/ 2513 w 10000"/>
                <a:gd name="connsiteY95" fmla="*/ 4286 h 9901"/>
                <a:gd name="connsiteX96" fmla="*/ 2498 w 10000"/>
                <a:gd name="connsiteY96" fmla="*/ 4414 h 9901"/>
                <a:gd name="connsiteX97" fmla="*/ 2460 w 10000"/>
                <a:gd name="connsiteY97" fmla="*/ 4520 h 9901"/>
                <a:gd name="connsiteX98" fmla="*/ 2421 w 10000"/>
                <a:gd name="connsiteY98" fmla="*/ 4614 h 9901"/>
                <a:gd name="connsiteX99" fmla="*/ 2383 w 10000"/>
                <a:gd name="connsiteY99" fmla="*/ 4683 h 9901"/>
                <a:gd name="connsiteX100" fmla="*/ 2337 w 10000"/>
                <a:gd name="connsiteY100" fmla="*/ 4742 h 9901"/>
                <a:gd name="connsiteX101" fmla="*/ 2283 w 10000"/>
                <a:gd name="connsiteY101" fmla="*/ 4801 h 9901"/>
                <a:gd name="connsiteX102" fmla="*/ 2229 w 10000"/>
                <a:gd name="connsiteY102" fmla="*/ 4836 h 9901"/>
                <a:gd name="connsiteX103" fmla="*/ 2168 w 10000"/>
                <a:gd name="connsiteY103" fmla="*/ 4859 h 9901"/>
                <a:gd name="connsiteX104" fmla="*/ 2106 w 10000"/>
                <a:gd name="connsiteY104" fmla="*/ 4870 h 9901"/>
                <a:gd name="connsiteX105" fmla="*/ 2029 w 10000"/>
                <a:gd name="connsiteY105" fmla="*/ 4870 h 9901"/>
                <a:gd name="connsiteX106" fmla="*/ 1952 w 10000"/>
                <a:gd name="connsiteY106" fmla="*/ 4870 h 9901"/>
                <a:gd name="connsiteX107" fmla="*/ 1806 w 10000"/>
                <a:gd name="connsiteY107" fmla="*/ 4836 h 9901"/>
                <a:gd name="connsiteX108" fmla="*/ 1630 w 10000"/>
                <a:gd name="connsiteY108" fmla="*/ 4742 h 9901"/>
                <a:gd name="connsiteX109" fmla="*/ 1453 w 10000"/>
                <a:gd name="connsiteY109" fmla="*/ 4648 h 9901"/>
                <a:gd name="connsiteX110" fmla="*/ 1453 w 10000"/>
                <a:gd name="connsiteY110" fmla="*/ 4648 h 9901"/>
                <a:gd name="connsiteX111" fmla="*/ 1107 w 10000"/>
                <a:gd name="connsiteY111" fmla="*/ 4449 h 9901"/>
                <a:gd name="connsiteX112" fmla="*/ 961 w 10000"/>
                <a:gd name="connsiteY112" fmla="*/ 4367 h 9901"/>
                <a:gd name="connsiteX113" fmla="*/ 815 w 10000"/>
                <a:gd name="connsiteY113" fmla="*/ 4286 h 9901"/>
                <a:gd name="connsiteX114" fmla="*/ 699 w 10000"/>
                <a:gd name="connsiteY114" fmla="*/ 4250 h 9901"/>
                <a:gd name="connsiteX115" fmla="*/ 584 w 10000"/>
                <a:gd name="connsiteY115" fmla="*/ 4215 h 9901"/>
                <a:gd name="connsiteX116" fmla="*/ 484 w 10000"/>
                <a:gd name="connsiteY116" fmla="*/ 4204 h 9901"/>
                <a:gd name="connsiteX117" fmla="*/ 400 w 10000"/>
                <a:gd name="connsiteY117" fmla="*/ 4238 h 9901"/>
                <a:gd name="connsiteX118" fmla="*/ 354 w 10000"/>
                <a:gd name="connsiteY118" fmla="*/ 4261 h 9901"/>
                <a:gd name="connsiteX119" fmla="*/ 315 w 10000"/>
                <a:gd name="connsiteY119" fmla="*/ 4286 h 9901"/>
                <a:gd name="connsiteX120" fmla="*/ 277 w 10000"/>
                <a:gd name="connsiteY120" fmla="*/ 4331 h 9901"/>
                <a:gd name="connsiteX121" fmla="*/ 246 w 10000"/>
                <a:gd name="connsiteY121" fmla="*/ 4380 h 9901"/>
                <a:gd name="connsiteX122" fmla="*/ 192 w 10000"/>
                <a:gd name="connsiteY122" fmla="*/ 4485 h 9901"/>
                <a:gd name="connsiteX123" fmla="*/ 138 w 10000"/>
                <a:gd name="connsiteY123" fmla="*/ 4648 h 9901"/>
                <a:gd name="connsiteX124" fmla="*/ 92 w 10000"/>
                <a:gd name="connsiteY124" fmla="*/ 4848 h 9901"/>
                <a:gd name="connsiteX125" fmla="*/ 54 w 10000"/>
                <a:gd name="connsiteY125" fmla="*/ 5105 h 9901"/>
                <a:gd name="connsiteX126" fmla="*/ 23 w 10000"/>
                <a:gd name="connsiteY126" fmla="*/ 5386 h 9901"/>
                <a:gd name="connsiteX127" fmla="*/ 0 w 10000"/>
                <a:gd name="connsiteY127" fmla="*/ 5713 h 9901"/>
                <a:gd name="connsiteX128" fmla="*/ 0 w 10000"/>
                <a:gd name="connsiteY128" fmla="*/ 5713 h 9901"/>
                <a:gd name="connsiteX129" fmla="*/ 0 w 10000"/>
                <a:gd name="connsiteY129" fmla="*/ 5902 h 9901"/>
                <a:gd name="connsiteX130" fmla="*/ 0 w 10000"/>
                <a:gd name="connsiteY130" fmla="*/ 6052 h 9901"/>
                <a:gd name="connsiteX131" fmla="*/ 8 w 10000"/>
                <a:gd name="connsiteY131" fmla="*/ 6182 h 9901"/>
                <a:gd name="connsiteX132" fmla="*/ 23 w 10000"/>
                <a:gd name="connsiteY132" fmla="*/ 6311 h 9901"/>
                <a:gd name="connsiteX133" fmla="*/ 54 w 10000"/>
                <a:gd name="connsiteY133" fmla="*/ 6416 h 9901"/>
                <a:gd name="connsiteX134" fmla="*/ 85 w 10000"/>
                <a:gd name="connsiteY134" fmla="*/ 6510 h 9901"/>
                <a:gd name="connsiteX135" fmla="*/ 115 w 10000"/>
                <a:gd name="connsiteY135" fmla="*/ 6592 h 9901"/>
                <a:gd name="connsiteX136" fmla="*/ 161 w 10000"/>
                <a:gd name="connsiteY136" fmla="*/ 6662 h 9901"/>
                <a:gd name="connsiteX137" fmla="*/ 215 w 10000"/>
                <a:gd name="connsiteY137" fmla="*/ 6710 h 9901"/>
                <a:gd name="connsiteX138" fmla="*/ 269 w 10000"/>
                <a:gd name="connsiteY138" fmla="*/ 6756 h 9901"/>
                <a:gd name="connsiteX139" fmla="*/ 323 w 10000"/>
                <a:gd name="connsiteY139" fmla="*/ 6791 h 9901"/>
                <a:gd name="connsiteX140" fmla="*/ 392 w 10000"/>
                <a:gd name="connsiteY140" fmla="*/ 6815 h 9901"/>
                <a:gd name="connsiteX141" fmla="*/ 453 w 10000"/>
                <a:gd name="connsiteY141" fmla="*/ 6838 h 9901"/>
                <a:gd name="connsiteX142" fmla="*/ 530 w 10000"/>
                <a:gd name="connsiteY142" fmla="*/ 6838 h 9901"/>
                <a:gd name="connsiteX143" fmla="*/ 676 w 10000"/>
                <a:gd name="connsiteY143" fmla="*/ 6838 h 9901"/>
                <a:gd name="connsiteX144" fmla="*/ 838 w 10000"/>
                <a:gd name="connsiteY144" fmla="*/ 6804 h 9901"/>
                <a:gd name="connsiteX145" fmla="*/ 992 w 10000"/>
                <a:gd name="connsiteY145" fmla="*/ 6756 h 9901"/>
                <a:gd name="connsiteX146" fmla="*/ 1314 w 10000"/>
                <a:gd name="connsiteY146" fmla="*/ 6639 h 9901"/>
                <a:gd name="connsiteX147" fmla="*/ 1606 w 10000"/>
                <a:gd name="connsiteY147" fmla="*/ 6522 h 9901"/>
                <a:gd name="connsiteX148" fmla="*/ 1729 w 10000"/>
                <a:gd name="connsiteY148" fmla="*/ 6462 h 9901"/>
                <a:gd name="connsiteX149" fmla="*/ 1845 w 10000"/>
                <a:gd name="connsiteY149" fmla="*/ 6451 h 9901"/>
                <a:gd name="connsiteX150" fmla="*/ 1845 w 10000"/>
                <a:gd name="connsiteY150" fmla="*/ 6451 h 9901"/>
                <a:gd name="connsiteX151" fmla="*/ 2060 w 10000"/>
                <a:gd name="connsiteY151" fmla="*/ 6416 h 9901"/>
                <a:gd name="connsiteX152" fmla="*/ 2168 w 10000"/>
                <a:gd name="connsiteY152" fmla="*/ 6416 h 9901"/>
                <a:gd name="connsiteX153" fmla="*/ 2291 w 10000"/>
                <a:gd name="connsiteY153" fmla="*/ 6439 h 9901"/>
                <a:gd name="connsiteX154" fmla="*/ 2414 w 10000"/>
                <a:gd name="connsiteY154" fmla="*/ 6462 h 9901"/>
                <a:gd name="connsiteX155" fmla="*/ 2467 w 10000"/>
                <a:gd name="connsiteY155" fmla="*/ 6487 h 9901"/>
                <a:gd name="connsiteX156" fmla="*/ 2521 w 10000"/>
                <a:gd name="connsiteY156" fmla="*/ 6533 h 9901"/>
                <a:gd name="connsiteX157" fmla="*/ 2583 w 10000"/>
                <a:gd name="connsiteY157" fmla="*/ 6592 h 9901"/>
                <a:gd name="connsiteX158" fmla="*/ 2629 w 10000"/>
                <a:gd name="connsiteY158" fmla="*/ 6651 h 9901"/>
                <a:gd name="connsiteX159" fmla="*/ 2683 w 10000"/>
                <a:gd name="connsiteY159" fmla="*/ 6721 h 9901"/>
                <a:gd name="connsiteX160" fmla="*/ 2729 w 10000"/>
                <a:gd name="connsiteY160" fmla="*/ 6804 h 9901"/>
                <a:gd name="connsiteX161" fmla="*/ 2775 w 10000"/>
                <a:gd name="connsiteY161" fmla="*/ 6885 h 9901"/>
                <a:gd name="connsiteX162" fmla="*/ 2813 w 10000"/>
                <a:gd name="connsiteY162" fmla="*/ 7001 h 9901"/>
                <a:gd name="connsiteX163" fmla="*/ 2852 w 10000"/>
                <a:gd name="connsiteY163" fmla="*/ 7131 h 9901"/>
                <a:gd name="connsiteX164" fmla="*/ 2890 w 10000"/>
                <a:gd name="connsiteY164" fmla="*/ 7270 h 9901"/>
                <a:gd name="connsiteX165" fmla="*/ 2913 w 10000"/>
                <a:gd name="connsiteY165" fmla="*/ 7423 h 9901"/>
                <a:gd name="connsiteX166" fmla="*/ 2936 w 10000"/>
                <a:gd name="connsiteY166" fmla="*/ 7611 h 9901"/>
                <a:gd name="connsiteX167" fmla="*/ 2952 w 10000"/>
                <a:gd name="connsiteY167" fmla="*/ 7798 h 9901"/>
                <a:gd name="connsiteX168" fmla="*/ 2975 w 10000"/>
                <a:gd name="connsiteY168" fmla="*/ 8010 h 9901"/>
                <a:gd name="connsiteX169" fmla="*/ 2982 w 10000"/>
                <a:gd name="connsiteY169" fmla="*/ 8255 h 9901"/>
                <a:gd name="connsiteX170" fmla="*/ 2982 w 10000"/>
                <a:gd name="connsiteY170" fmla="*/ 8513 h 9901"/>
                <a:gd name="connsiteX171" fmla="*/ 2975 w 10000"/>
                <a:gd name="connsiteY171" fmla="*/ 8782 h 9901"/>
                <a:gd name="connsiteX172" fmla="*/ 2959 w 10000"/>
                <a:gd name="connsiteY172" fmla="*/ 9086 h 9901"/>
                <a:gd name="connsiteX173" fmla="*/ 9930 w 10000"/>
                <a:gd name="connsiteY173" fmla="*/ 9253 h 9901"/>
                <a:gd name="connsiteX174" fmla="*/ 10000 w 10000"/>
                <a:gd name="connsiteY174" fmla="*/ 0 h 9901"/>
                <a:gd name="connsiteX0" fmla="*/ 10000 w 10000"/>
                <a:gd name="connsiteY0" fmla="*/ 0 h 9919"/>
                <a:gd name="connsiteX1" fmla="*/ 10000 w 10000"/>
                <a:gd name="connsiteY1" fmla="*/ 0 h 9919"/>
                <a:gd name="connsiteX2" fmla="*/ 8378 w 10000"/>
                <a:gd name="connsiteY2" fmla="*/ 178 h 9919"/>
                <a:gd name="connsiteX3" fmla="*/ 7556 w 10000"/>
                <a:gd name="connsiteY3" fmla="*/ 273 h 9919"/>
                <a:gd name="connsiteX4" fmla="*/ 6879 w 10000"/>
                <a:gd name="connsiteY4" fmla="*/ 379 h 9919"/>
                <a:gd name="connsiteX5" fmla="*/ 6879 w 10000"/>
                <a:gd name="connsiteY5" fmla="*/ 379 h 9919"/>
                <a:gd name="connsiteX6" fmla="*/ 6764 w 10000"/>
                <a:gd name="connsiteY6" fmla="*/ 391 h 9919"/>
                <a:gd name="connsiteX7" fmla="*/ 6664 w 10000"/>
                <a:gd name="connsiteY7" fmla="*/ 414 h 9919"/>
                <a:gd name="connsiteX8" fmla="*/ 6580 w 10000"/>
                <a:gd name="connsiteY8" fmla="*/ 462 h 9919"/>
                <a:gd name="connsiteX9" fmla="*/ 6503 w 10000"/>
                <a:gd name="connsiteY9" fmla="*/ 486 h 9919"/>
                <a:gd name="connsiteX10" fmla="*/ 6434 w 10000"/>
                <a:gd name="connsiteY10" fmla="*/ 532 h 9919"/>
                <a:gd name="connsiteX11" fmla="*/ 6372 w 10000"/>
                <a:gd name="connsiteY11" fmla="*/ 592 h 9919"/>
                <a:gd name="connsiteX12" fmla="*/ 6318 w 10000"/>
                <a:gd name="connsiteY12" fmla="*/ 650 h 9919"/>
                <a:gd name="connsiteX13" fmla="*/ 6280 w 10000"/>
                <a:gd name="connsiteY13" fmla="*/ 710 h 9919"/>
                <a:gd name="connsiteX14" fmla="*/ 6241 w 10000"/>
                <a:gd name="connsiteY14" fmla="*/ 757 h 9919"/>
                <a:gd name="connsiteX15" fmla="*/ 6218 w 10000"/>
                <a:gd name="connsiteY15" fmla="*/ 839 h 9919"/>
                <a:gd name="connsiteX16" fmla="*/ 6195 w 10000"/>
                <a:gd name="connsiteY16" fmla="*/ 911 h 9919"/>
                <a:gd name="connsiteX17" fmla="*/ 6180 w 10000"/>
                <a:gd name="connsiteY17" fmla="*/ 981 h 9919"/>
                <a:gd name="connsiteX18" fmla="*/ 6172 w 10000"/>
                <a:gd name="connsiteY18" fmla="*/ 1052 h 9919"/>
                <a:gd name="connsiteX19" fmla="*/ 6172 w 10000"/>
                <a:gd name="connsiteY19" fmla="*/ 1136 h 9919"/>
                <a:gd name="connsiteX20" fmla="*/ 6180 w 10000"/>
                <a:gd name="connsiteY20" fmla="*/ 1289 h 9919"/>
                <a:gd name="connsiteX21" fmla="*/ 6203 w 10000"/>
                <a:gd name="connsiteY21" fmla="*/ 1467 h 9919"/>
                <a:gd name="connsiteX22" fmla="*/ 6257 w 10000"/>
                <a:gd name="connsiteY22" fmla="*/ 1632 h 9919"/>
                <a:gd name="connsiteX23" fmla="*/ 6311 w 10000"/>
                <a:gd name="connsiteY23" fmla="*/ 1821 h 9919"/>
                <a:gd name="connsiteX24" fmla="*/ 6364 w 10000"/>
                <a:gd name="connsiteY24" fmla="*/ 1999 h 9919"/>
                <a:gd name="connsiteX25" fmla="*/ 6503 w 10000"/>
                <a:gd name="connsiteY25" fmla="*/ 2353 h 9919"/>
                <a:gd name="connsiteX26" fmla="*/ 6633 w 10000"/>
                <a:gd name="connsiteY26" fmla="*/ 2672 h 9919"/>
                <a:gd name="connsiteX27" fmla="*/ 6633 w 10000"/>
                <a:gd name="connsiteY27" fmla="*/ 2672 h 9919"/>
                <a:gd name="connsiteX28" fmla="*/ 6656 w 10000"/>
                <a:gd name="connsiteY28" fmla="*/ 2743 h 9919"/>
                <a:gd name="connsiteX29" fmla="*/ 6672 w 10000"/>
                <a:gd name="connsiteY29" fmla="*/ 2814 h 9919"/>
                <a:gd name="connsiteX30" fmla="*/ 6679 w 10000"/>
                <a:gd name="connsiteY30" fmla="*/ 2886 h 9919"/>
                <a:gd name="connsiteX31" fmla="*/ 6679 w 10000"/>
                <a:gd name="connsiteY31" fmla="*/ 2957 h 9919"/>
                <a:gd name="connsiteX32" fmla="*/ 6672 w 10000"/>
                <a:gd name="connsiteY32" fmla="*/ 3027 h 9919"/>
                <a:gd name="connsiteX33" fmla="*/ 6664 w 10000"/>
                <a:gd name="connsiteY33" fmla="*/ 3087 h 9919"/>
                <a:gd name="connsiteX34" fmla="*/ 6633 w 10000"/>
                <a:gd name="connsiteY34" fmla="*/ 3157 h 9919"/>
                <a:gd name="connsiteX35" fmla="*/ 6618 w 10000"/>
                <a:gd name="connsiteY35" fmla="*/ 3216 h 9919"/>
                <a:gd name="connsiteX36" fmla="*/ 6541 w 10000"/>
                <a:gd name="connsiteY36" fmla="*/ 3346 h 9919"/>
                <a:gd name="connsiteX37" fmla="*/ 6457 w 10000"/>
                <a:gd name="connsiteY37" fmla="*/ 3441 h 9919"/>
                <a:gd name="connsiteX38" fmla="*/ 6349 w 10000"/>
                <a:gd name="connsiteY38" fmla="*/ 3547 h 9919"/>
                <a:gd name="connsiteX39" fmla="*/ 6234 w 10000"/>
                <a:gd name="connsiteY39" fmla="*/ 3630 h 9919"/>
                <a:gd name="connsiteX40" fmla="*/ 6103 w 10000"/>
                <a:gd name="connsiteY40" fmla="*/ 3691 h 9919"/>
                <a:gd name="connsiteX41" fmla="*/ 5972 w 10000"/>
                <a:gd name="connsiteY41" fmla="*/ 3749 h 9919"/>
                <a:gd name="connsiteX42" fmla="*/ 5842 w 10000"/>
                <a:gd name="connsiteY42" fmla="*/ 3771 h 9919"/>
                <a:gd name="connsiteX43" fmla="*/ 5711 w 10000"/>
                <a:gd name="connsiteY43" fmla="*/ 3785 h 9919"/>
                <a:gd name="connsiteX44" fmla="*/ 5580 w 10000"/>
                <a:gd name="connsiteY44" fmla="*/ 3771 h 9919"/>
                <a:gd name="connsiteX45" fmla="*/ 5457 w 10000"/>
                <a:gd name="connsiteY45" fmla="*/ 3738 h 9919"/>
                <a:gd name="connsiteX46" fmla="*/ 5350 w 10000"/>
                <a:gd name="connsiteY46" fmla="*/ 3678 h 9919"/>
                <a:gd name="connsiteX47" fmla="*/ 5296 w 10000"/>
                <a:gd name="connsiteY47" fmla="*/ 3630 h 9919"/>
                <a:gd name="connsiteX48" fmla="*/ 5250 w 10000"/>
                <a:gd name="connsiteY48" fmla="*/ 3583 h 9919"/>
                <a:gd name="connsiteX49" fmla="*/ 5250 w 10000"/>
                <a:gd name="connsiteY49" fmla="*/ 3583 h 9919"/>
                <a:gd name="connsiteX50" fmla="*/ 5173 w 10000"/>
                <a:gd name="connsiteY50" fmla="*/ 3476 h 9919"/>
                <a:gd name="connsiteX51" fmla="*/ 5104 w 10000"/>
                <a:gd name="connsiteY51" fmla="*/ 3359 h 9919"/>
                <a:gd name="connsiteX52" fmla="*/ 5065 w 10000"/>
                <a:gd name="connsiteY52" fmla="*/ 3216 h 9919"/>
                <a:gd name="connsiteX53" fmla="*/ 5042 w 10000"/>
                <a:gd name="connsiteY53" fmla="*/ 3063 h 9919"/>
                <a:gd name="connsiteX54" fmla="*/ 5019 w 10000"/>
                <a:gd name="connsiteY54" fmla="*/ 2897 h 9919"/>
                <a:gd name="connsiteX55" fmla="*/ 5019 w 10000"/>
                <a:gd name="connsiteY55" fmla="*/ 2732 h 9919"/>
                <a:gd name="connsiteX56" fmla="*/ 5035 w 10000"/>
                <a:gd name="connsiteY56" fmla="*/ 2542 h 9919"/>
                <a:gd name="connsiteX57" fmla="*/ 5042 w 10000"/>
                <a:gd name="connsiteY57" fmla="*/ 2353 h 9919"/>
                <a:gd name="connsiteX58" fmla="*/ 5088 w 10000"/>
                <a:gd name="connsiteY58" fmla="*/ 1962 h 9919"/>
                <a:gd name="connsiteX59" fmla="*/ 5150 w 10000"/>
                <a:gd name="connsiteY59" fmla="*/ 1585 h 9919"/>
                <a:gd name="connsiteX60" fmla="*/ 5211 w 10000"/>
                <a:gd name="connsiteY60" fmla="*/ 1195 h 9919"/>
                <a:gd name="connsiteX61" fmla="*/ 5227 w 10000"/>
                <a:gd name="connsiteY61" fmla="*/ 993 h 9919"/>
                <a:gd name="connsiteX62" fmla="*/ 5250 w 10000"/>
                <a:gd name="connsiteY62" fmla="*/ 816 h 9919"/>
                <a:gd name="connsiteX63" fmla="*/ 5250 w 10000"/>
                <a:gd name="connsiteY63" fmla="*/ 816 h 9919"/>
                <a:gd name="connsiteX64" fmla="*/ 5250 w 10000"/>
                <a:gd name="connsiteY64" fmla="*/ 733 h 9919"/>
                <a:gd name="connsiteX65" fmla="*/ 5250 w 10000"/>
                <a:gd name="connsiteY65" fmla="*/ 674 h 9919"/>
                <a:gd name="connsiteX66" fmla="*/ 5227 w 10000"/>
                <a:gd name="connsiteY66" fmla="*/ 603 h 9919"/>
                <a:gd name="connsiteX67" fmla="*/ 5211 w 10000"/>
                <a:gd name="connsiteY67" fmla="*/ 544 h 9919"/>
                <a:gd name="connsiteX68" fmla="*/ 5181 w 10000"/>
                <a:gd name="connsiteY68" fmla="*/ 486 h 9919"/>
                <a:gd name="connsiteX69" fmla="*/ 5150 w 10000"/>
                <a:gd name="connsiteY69" fmla="*/ 437 h 9919"/>
                <a:gd name="connsiteX70" fmla="*/ 5058 w 10000"/>
                <a:gd name="connsiteY70" fmla="*/ 342 h 9919"/>
                <a:gd name="connsiteX71" fmla="*/ 4958 w 10000"/>
                <a:gd name="connsiteY71" fmla="*/ 260 h 9919"/>
                <a:gd name="connsiteX72" fmla="*/ 4827 w 10000"/>
                <a:gd name="connsiteY72" fmla="*/ 189 h 9919"/>
                <a:gd name="connsiteX73" fmla="*/ 4689 w 10000"/>
                <a:gd name="connsiteY73" fmla="*/ 141 h 9919"/>
                <a:gd name="connsiteX74" fmla="*/ 4527 w 10000"/>
                <a:gd name="connsiteY74" fmla="*/ 106 h 9919"/>
                <a:gd name="connsiteX75" fmla="*/ 4358 w 10000"/>
                <a:gd name="connsiteY75" fmla="*/ 72 h 9919"/>
                <a:gd name="connsiteX76" fmla="*/ 4174 w 10000"/>
                <a:gd name="connsiteY76" fmla="*/ 47 h 9919"/>
                <a:gd name="connsiteX77" fmla="*/ 3805 w 10000"/>
                <a:gd name="connsiteY77" fmla="*/ 11 h 9919"/>
                <a:gd name="connsiteX78" fmla="*/ 3413 w 10000"/>
                <a:gd name="connsiteY78" fmla="*/ 11 h 9919"/>
                <a:gd name="connsiteX79" fmla="*/ 3036 w 10000"/>
                <a:gd name="connsiteY79" fmla="*/ 11 h 9919"/>
                <a:gd name="connsiteX80" fmla="*/ 3036 w 10000"/>
                <a:gd name="connsiteY80" fmla="*/ 11 h 9919"/>
                <a:gd name="connsiteX81" fmla="*/ 2636 w 10000"/>
                <a:gd name="connsiteY81" fmla="*/ 35 h 9919"/>
                <a:gd name="connsiteX82" fmla="*/ 2636 w 10000"/>
                <a:gd name="connsiteY82" fmla="*/ 35 h 9919"/>
                <a:gd name="connsiteX83" fmla="*/ 2390 w 10000"/>
                <a:gd name="connsiteY83" fmla="*/ 35 h 9919"/>
                <a:gd name="connsiteX84" fmla="*/ 2152 w 10000"/>
                <a:gd name="connsiteY84" fmla="*/ 47 h 9919"/>
                <a:gd name="connsiteX85" fmla="*/ 2152 w 10000"/>
                <a:gd name="connsiteY85" fmla="*/ 47 h 9919"/>
                <a:gd name="connsiteX86" fmla="*/ 2291 w 10000"/>
                <a:gd name="connsiteY86" fmla="*/ 922 h 9919"/>
                <a:gd name="connsiteX87" fmla="*/ 2406 w 10000"/>
                <a:gd name="connsiteY87" fmla="*/ 1692 h 9919"/>
                <a:gd name="connsiteX88" fmla="*/ 2483 w 10000"/>
                <a:gd name="connsiteY88" fmla="*/ 2365 h 9919"/>
                <a:gd name="connsiteX89" fmla="*/ 2544 w 10000"/>
                <a:gd name="connsiteY89" fmla="*/ 2957 h 9919"/>
                <a:gd name="connsiteX90" fmla="*/ 2560 w 10000"/>
                <a:gd name="connsiteY90" fmla="*/ 3441 h 9919"/>
                <a:gd name="connsiteX91" fmla="*/ 2567 w 10000"/>
                <a:gd name="connsiteY91" fmla="*/ 3653 h 9919"/>
                <a:gd name="connsiteX92" fmla="*/ 2560 w 10000"/>
                <a:gd name="connsiteY92" fmla="*/ 3855 h 9919"/>
                <a:gd name="connsiteX93" fmla="*/ 2552 w 10000"/>
                <a:gd name="connsiteY93" fmla="*/ 4033 h 9919"/>
                <a:gd name="connsiteX94" fmla="*/ 2544 w 10000"/>
                <a:gd name="connsiteY94" fmla="*/ 4185 h 9919"/>
                <a:gd name="connsiteX95" fmla="*/ 2513 w 10000"/>
                <a:gd name="connsiteY95" fmla="*/ 4329 h 9919"/>
                <a:gd name="connsiteX96" fmla="*/ 2498 w 10000"/>
                <a:gd name="connsiteY96" fmla="*/ 4458 h 9919"/>
                <a:gd name="connsiteX97" fmla="*/ 2460 w 10000"/>
                <a:gd name="connsiteY97" fmla="*/ 4565 h 9919"/>
                <a:gd name="connsiteX98" fmla="*/ 2421 w 10000"/>
                <a:gd name="connsiteY98" fmla="*/ 4660 h 9919"/>
                <a:gd name="connsiteX99" fmla="*/ 2383 w 10000"/>
                <a:gd name="connsiteY99" fmla="*/ 4730 h 9919"/>
                <a:gd name="connsiteX100" fmla="*/ 2337 w 10000"/>
                <a:gd name="connsiteY100" fmla="*/ 4789 h 9919"/>
                <a:gd name="connsiteX101" fmla="*/ 2283 w 10000"/>
                <a:gd name="connsiteY101" fmla="*/ 4849 h 9919"/>
                <a:gd name="connsiteX102" fmla="*/ 2229 w 10000"/>
                <a:gd name="connsiteY102" fmla="*/ 4884 h 9919"/>
                <a:gd name="connsiteX103" fmla="*/ 2168 w 10000"/>
                <a:gd name="connsiteY103" fmla="*/ 4908 h 9919"/>
                <a:gd name="connsiteX104" fmla="*/ 2106 w 10000"/>
                <a:gd name="connsiteY104" fmla="*/ 4919 h 9919"/>
                <a:gd name="connsiteX105" fmla="*/ 2029 w 10000"/>
                <a:gd name="connsiteY105" fmla="*/ 4919 h 9919"/>
                <a:gd name="connsiteX106" fmla="*/ 1952 w 10000"/>
                <a:gd name="connsiteY106" fmla="*/ 4919 h 9919"/>
                <a:gd name="connsiteX107" fmla="*/ 1806 w 10000"/>
                <a:gd name="connsiteY107" fmla="*/ 4884 h 9919"/>
                <a:gd name="connsiteX108" fmla="*/ 1630 w 10000"/>
                <a:gd name="connsiteY108" fmla="*/ 4789 h 9919"/>
                <a:gd name="connsiteX109" fmla="*/ 1453 w 10000"/>
                <a:gd name="connsiteY109" fmla="*/ 4694 h 9919"/>
                <a:gd name="connsiteX110" fmla="*/ 1453 w 10000"/>
                <a:gd name="connsiteY110" fmla="*/ 4694 h 9919"/>
                <a:gd name="connsiteX111" fmla="*/ 1107 w 10000"/>
                <a:gd name="connsiteY111" fmla="*/ 4493 h 9919"/>
                <a:gd name="connsiteX112" fmla="*/ 961 w 10000"/>
                <a:gd name="connsiteY112" fmla="*/ 4411 h 9919"/>
                <a:gd name="connsiteX113" fmla="*/ 815 w 10000"/>
                <a:gd name="connsiteY113" fmla="*/ 4329 h 9919"/>
                <a:gd name="connsiteX114" fmla="*/ 699 w 10000"/>
                <a:gd name="connsiteY114" fmla="*/ 4292 h 9919"/>
                <a:gd name="connsiteX115" fmla="*/ 584 w 10000"/>
                <a:gd name="connsiteY115" fmla="*/ 4257 h 9919"/>
                <a:gd name="connsiteX116" fmla="*/ 484 w 10000"/>
                <a:gd name="connsiteY116" fmla="*/ 4246 h 9919"/>
                <a:gd name="connsiteX117" fmla="*/ 400 w 10000"/>
                <a:gd name="connsiteY117" fmla="*/ 4280 h 9919"/>
                <a:gd name="connsiteX118" fmla="*/ 354 w 10000"/>
                <a:gd name="connsiteY118" fmla="*/ 4304 h 9919"/>
                <a:gd name="connsiteX119" fmla="*/ 315 w 10000"/>
                <a:gd name="connsiteY119" fmla="*/ 4329 h 9919"/>
                <a:gd name="connsiteX120" fmla="*/ 277 w 10000"/>
                <a:gd name="connsiteY120" fmla="*/ 4374 h 9919"/>
                <a:gd name="connsiteX121" fmla="*/ 246 w 10000"/>
                <a:gd name="connsiteY121" fmla="*/ 4424 h 9919"/>
                <a:gd name="connsiteX122" fmla="*/ 192 w 10000"/>
                <a:gd name="connsiteY122" fmla="*/ 4530 h 9919"/>
                <a:gd name="connsiteX123" fmla="*/ 138 w 10000"/>
                <a:gd name="connsiteY123" fmla="*/ 4694 h 9919"/>
                <a:gd name="connsiteX124" fmla="*/ 92 w 10000"/>
                <a:gd name="connsiteY124" fmla="*/ 4896 h 9919"/>
                <a:gd name="connsiteX125" fmla="*/ 54 w 10000"/>
                <a:gd name="connsiteY125" fmla="*/ 5156 h 9919"/>
                <a:gd name="connsiteX126" fmla="*/ 23 w 10000"/>
                <a:gd name="connsiteY126" fmla="*/ 5440 h 9919"/>
                <a:gd name="connsiteX127" fmla="*/ 0 w 10000"/>
                <a:gd name="connsiteY127" fmla="*/ 5770 h 9919"/>
                <a:gd name="connsiteX128" fmla="*/ 0 w 10000"/>
                <a:gd name="connsiteY128" fmla="*/ 5770 h 9919"/>
                <a:gd name="connsiteX129" fmla="*/ 0 w 10000"/>
                <a:gd name="connsiteY129" fmla="*/ 5961 h 9919"/>
                <a:gd name="connsiteX130" fmla="*/ 0 w 10000"/>
                <a:gd name="connsiteY130" fmla="*/ 6113 h 9919"/>
                <a:gd name="connsiteX131" fmla="*/ 8 w 10000"/>
                <a:gd name="connsiteY131" fmla="*/ 6244 h 9919"/>
                <a:gd name="connsiteX132" fmla="*/ 23 w 10000"/>
                <a:gd name="connsiteY132" fmla="*/ 6374 h 9919"/>
                <a:gd name="connsiteX133" fmla="*/ 54 w 10000"/>
                <a:gd name="connsiteY133" fmla="*/ 6480 h 9919"/>
                <a:gd name="connsiteX134" fmla="*/ 85 w 10000"/>
                <a:gd name="connsiteY134" fmla="*/ 6575 h 9919"/>
                <a:gd name="connsiteX135" fmla="*/ 115 w 10000"/>
                <a:gd name="connsiteY135" fmla="*/ 6658 h 9919"/>
                <a:gd name="connsiteX136" fmla="*/ 161 w 10000"/>
                <a:gd name="connsiteY136" fmla="*/ 6729 h 9919"/>
                <a:gd name="connsiteX137" fmla="*/ 215 w 10000"/>
                <a:gd name="connsiteY137" fmla="*/ 6777 h 9919"/>
                <a:gd name="connsiteX138" fmla="*/ 269 w 10000"/>
                <a:gd name="connsiteY138" fmla="*/ 6824 h 9919"/>
                <a:gd name="connsiteX139" fmla="*/ 323 w 10000"/>
                <a:gd name="connsiteY139" fmla="*/ 6859 h 9919"/>
                <a:gd name="connsiteX140" fmla="*/ 392 w 10000"/>
                <a:gd name="connsiteY140" fmla="*/ 6883 h 9919"/>
                <a:gd name="connsiteX141" fmla="*/ 453 w 10000"/>
                <a:gd name="connsiteY141" fmla="*/ 6906 h 9919"/>
                <a:gd name="connsiteX142" fmla="*/ 530 w 10000"/>
                <a:gd name="connsiteY142" fmla="*/ 6906 h 9919"/>
                <a:gd name="connsiteX143" fmla="*/ 676 w 10000"/>
                <a:gd name="connsiteY143" fmla="*/ 6906 h 9919"/>
                <a:gd name="connsiteX144" fmla="*/ 838 w 10000"/>
                <a:gd name="connsiteY144" fmla="*/ 6872 h 9919"/>
                <a:gd name="connsiteX145" fmla="*/ 992 w 10000"/>
                <a:gd name="connsiteY145" fmla="*/ 6824 h 9919"/>
                <a:gd name="connsiteX146" fmla="*/ 1314 w 10000"/>
                <a:gd name="connsiteY146" fmla="*/ 6705 h 9919"/>
                <a:gd name="connsiteX147" fmla="*/ 1606 w 10000"/>
                <a:gd name="connsiteY147" fmla="*/ 6587 h 9919"/>
                <a:gd name="connsiteX148" fmla="*/ 1729 w 10000"/>
                <a:gd name="connsiteY148" fmla="*/ 6527 h 9919"/>
                <a:gd name="connsiteX149" fmla="*/ 1845 w 10000"/>
                <a:gd name="connsiteY149" fmla="*/ 6516 h 9919"/>
                <a:gd name="connsiteX150" fmla="*/ 1845 w 10000"/>
                <a:gd name="connsiteY150" fmla="*/ 6516 h 9919"/>
                <a:gd name="connsiteX151" fmla="*/ 2060 w 10000"/>
                <a:gd name="connsiteY151" fmla="*/ 6480 h 9919"/>
                <a:gd name="connsiteX152" fmla="*/ 2168 w 10000"/>
                <a:gd name="connsiteY152" fmla="*/ 6480 h 9919"/>
                <a:gd name="connsiteX153" fmla="*/ 2291 w 10000"/>
                <a:gd name="connsiteY153" fmla="*/ 6503 h 9919"/>
                <a:gd name="connsiteX154" fmla="*/ 2414 w 10000"/>
                <a:gd name="connsiteY154" fmla="*/ 6527 h 9919"/>
                <a:gd name="connsiteX155" fmla="*/ 2467 w 10000"/>
                <a:gd name="connsiteY155" fmla="*/ 6552 h 9919"/>
                <a:gd name="connsiteX156" fmla="*/ 2521 w 10000"/>
                <a:gd name="connsiteY156" fmla="*/ 6598 h 9919"/>
                <a:gd name="connsiteX157" fmla="*/ 2583 w 10000"/>
                <a:gd name="connsiteY157" fmla="*/ 6658 h 9919"/>
                <a:gd name="connsiteX158" fmla="*/ 2629 w 10000"/>
                <a:gd name="connsiteY158" fmla="*/ 6718 h 9919"/>
                <a:gd name="connsiteX159" fmla="*/ 2683 w 10000"/>
                <a:gd name="connsiteY159" fmla="*/ 6788 h 9919"/>
                <a:gd name="connsiteX160" fmla="*/ 2729 w 10000"/>
                <a:gd name="connsiteY160" fmla="*/ 6872 h 9919"/>
                <a:gd name="connsiteX161" fmla="*/ 2775 w 10000"/>
                <a:gd name="connsiteY161" fmla="*/ 6954 h 9919"/>
                <a:gd name="connsiteX162" fmla="*/ 2813 w 10000"/>
                <a:gd name="connsiteY162" fmla="*/ 7071 h 9919"/>
                <a:gd name="connsiteX163" fmla="*/ 2852 w 10000"/>
                <a:gd name="connsiteY163" fmla="*/ 7202 h 9919"/>
                <a:gd name="connsiteX164" fmla="*/ 2890 w 10000"/>
                <a:gd name="connsiteY164" fmla="*/ 7343 h 9919"/>
                <a:gd name="connsiteX165" fmla="*/ 2913 w 10000"/>
                <a:gd name="connsiteY165" fmla="*/ 7497 h 9919"/>
                <a:gd name="connsiteX166" fmla="*/ 2936 w 10000"/>
                <a:gd name="connsiteY166" fmla="*/ 7687 h 9919"/>
                <a:gd name="connsiteX167" fmla="*/ 2952 w 10000"/>
                <a:gd name="connsiteY167" fmla="*/ 7876 h 9919"/>
                <a:gd name="connsiteX168" fmla="*/ 2975 w 10000"/>
                <a:gd name="connsiteY168" fmla="*/ 8090 h 9919"/>
                <a:gd name="connsiteX169" fmla="*/ 2982 w 10000"/>
                <a:gd name="connsiteY169" fmla="*/ 8338 h 9919"/>
                <a:gd name="connsiteX170" fmla="*/ 2982 w 10000"/>
                <a:gd name="connsiteY170" fmla="*/ 8598 h 9919"/>
                <a:gd name="connsiteX171" fmla="*/ 2975 w 10000"/>
                <a:gd name="connsiteY171" fmla="*/ 8870 h 9919"/>
                <a:gd name="connsiteX172" fmla="*/ 9930 w 10000"/>
                <a:gd name="connsiteY172" fmla="*/ 9346 h 9919"/>
                <a:gd name="connsiteX173" fmla="*/ 10000 w 10000"/>
                <a:gd name="connsiteY173" fmla="*/ 0 h 9919"/>
                <a:gd name="connsiteX0" fmla="*/ 10000 w 10000"/>
                <a:gd name="connsiteY0" fmla="*/ 0 h 9422"/>
                <a:gd name="connsiteX1" fmla="*/ 10000 w 10000"/>
                <a:gd name="connsiteY1" fmla="*/ 0 h 9422"/>
                <a:gd name="connsiteX2" fmla="*/ 8378 w 10000"/>
                <a:gd name="connsiteY2" fmla="*/ 179 h 9422"/>
                <a:gd name="connsiteX3" fmla="*/ 7556 w 10000"/>
                <a:gd name="connsiteY3" fmla="*/ 275 h 9422"/>
                <a:gd name="connsiteX4" fmla="*/ 6879 w 10000"/>
                <a:gd name="connsiteY4" fmla="*/ 382 h 9422"/>
                <a:gd name="connsiteX5" fmla="*/ 6879 w 10000"/>
                <a:gd name="connsiteY5" fmla="*/ 382 h 9422"/>
                <a:gd name="connsiteX6" fmla="*/ 6764 w 10000"/>
                <a:gd name="connsiteY6" fmla="*/ 394 h 9422"/>
                <a:gd name="connsiteX7" fmla="*/ 6664 w 10000"/>
                <a:gd name="connsiteY7" fmla="*/ 417 h 9422"/>
                <a:gd name="connsiteX8" fmla="*/ 6580 w 10000"/>
                <a:gd name="connsiteY8" fmla="*/ 466 h 9422"/>
                <a:gd name="connsiteX9" fmla="*/ 6503 w 10000"/>
                <a:gd name="connsiteY9" fmla="*/ 490 h 9422"/>
                <a:gd name="connsiteX10" fmla="*/ 6434 w 10000"/>
                <a:gd name="connsiteY10" fmla="*/ 536 h 9422"/>
                <a:gd name="connsiteX11" fmla="*/ 6372 w 10000"/>
                <a:gd name="connsiteY11" fmla="*/ 597 h 9422"/>
                <a:gd name="connsiteX12" fmla="*/ 6318 w 10000"/>
                <a:gd name="connsiteY12" fmla="*/ 655 h 9422"/>
                <a:gd name="connsiteX13" fmla="*/ 6280 w 10000"/>
                <a:gd name="connsiteY13" fmla="*/ 716 h 9422"/>
                <a:gd name="connsiteX14" fmla="*/ 6241 w 10000"/>
                <a:gd name="connsiteY14" fmla="*/ 763 h 9422"/>
                <a:gd name="connsiteX15" fmla="*/ 6218 w 10000"/>
                <a:gd name="connsiteY15" fmla="*/ 846 h 9422"/>
                <a:gd name="connsiteX16" fmla="*/ 6195 w 10000"/>
                <a:gd name="connsiteY16" fmla="*/ 918 h 9422"/>
                <a:gd name="connsiteX17" fmla="*/ 6180 w 10000"/>
                <a:gd name="connsiteY17" fmla="*/ 989 h 9422"/>
                <a:gd name="connsiteX18" fmla="*/ 6172 w 10000"/>
                <a:gd name="connsiteY18" fmla="*/ 1061 h 9422"/>
                <a:gd name="connsiteX19" fmla="*/ 6172 w 10000"/>
                <a:gd name="connsiteY19" fmla="*/ 1145 h 9422"/>
                <a:gd name="connsiteX20" fmla="*/ 6180 w 10000"/>
                <a:gd name="connsiteY20" fmla="*/ 1300 h 9422"/>
                <a:gd name="connsiteX21" fmla="*/ 6203 w 10000"/>
                <a:gd name="connsiteY21" fmla="*/ 1479 h 9422"/>
                <a:gd name="connsiteX22" fmla="*/ 6257 w 10000"/>
                <a:gd name="connsiteY22" fmla="*/ 1645 h 9422"/>
                <a:gd name="connsiteX23" fmla="*/ 6311 w 10000"/>
                <a:gd name="connsiteY23" fmla="*/ 1836 h 9422"/>
                <a:gd name="connsiteX24" fmla="*/ 6364 w 10000"/>
                <a:gd name="connsiteY24" fmla="*/ 2015 h 9422"/>
                <a:gd name="connsiteX25" fmla="*/ 6503 w 10000"/>
                <a:gd name="connsiteY25" fmla="*/ 2372 h 9422"/>
                <a:gd name="connsiteX26" fmla="*/ 6633 w 10000"/>
                <a:gd name="connsiteY26" fmla="*/ 2694 h 9422"/>
                <a:gd name="connsiteX27" fmla="*/ 6633 w 10000"/>
                <a:gd name="connsiteY27" fmla="*/ 2694 h 9422"/>
                <a:gd name="connsiteX28" fmla="*/ 6656 w 10000"/>
                <a:gd name="connsiteY28" fmla="*/ 2765 h 9422"/>
                <a:gd name="connsiteX29" fmla="*/ 6672 w 10000"/>
                <a:gd name="connsiteY29" fmla="*/ 2837 h 9422"/>
                <a:gd name="connsiteX30" fmla="*/ 6679 w 10000"/>
                <a:gd name="connsiteY30" fmla="*/ 2910 h 9422"/>
                <a:gd name="connsiteX31" fmla="*/ 6679 w 10000"/>
                <a:gd name="connsiteY31" fmla="*/ 2981 h 9422"/>
                <a:gd name="connsiteX32" fmla="*/ 6672 w 10000"/>
                <a:gd name="connsiteY32" fmla="*/ 3052 h 9422"/>
                <a:gd name="connsiteX33" fmla="*/ 6664 w 10000"/>
                <a:gd name="connsiteY33" fmla="*/ 3112 h 9422"/>
                <a:gd name="connsiteX34" fmla="*/ 6633 w 10000"/>
                <a:gd name="connsiteY34" fmla="*/ 3183 h 9422"/>
                <a:gd name="connsiteX35" fmla="*/ 6618 w 10000"/>
                <a:gd name="connsiteY35" fmla="*/ 3242 h 9422"/>
                <a:gd name="connsiteX36" fmla="*/ 6541 w 10000"/>
                <a:gd name="connsiteY36" fmla="*/ 3373 h 9422"/>
                <a:gd name="connsiteX37" fmla="*/ 6457 w 10000"/>
                <a:gd name="connsiteY37" fmla="*/ 3469 h 9422"/>
                <a:gd name="connsiteX38" fmla="*/ 6349 w 10000"/>
                <a:gd name="connsiteY38" fmla="*/ 3576 h 9422"/>
                <a:gd name="connsiteX39" fmla="*/ 6234 w 10000"/>
                <a:gd name="connsiteY39" fmla="*/ 3660 h 9422"/>
                <a:gd name="connsiteX40" fmla="*/ 6103 w 10000"/>
                <a:gd name="connsiteY40" fmla="*/ 3721 h 9422"/>
                <a:gd name="connsiteX41" fmla="*/ 5972 w 10000"/>
                <a:gd name="connsiteY41" fmla="*/ 3780 h 9422"/>
                <a:gd name="connsiteX42" fmla="*/ 5842 w 10000"/>
                <a:gd name="connsiteY42" fmla="*/ 3802 h 9422"/>
                <a:gd name="connsiteX43" fmla="*/ 5711 w 10000"/>
                <a:gd name="connsiteY43" fmla="*/ 3816 h 9422"/>
                <a:gd name="connsiteX44" fmla="*/ 5580 w 10000"/>
                <a:gd name="connsiteY44" fmla="*/ 3802 h 9422"/>
                <a:gd name="connsiteX45" fmla="*/ 5457 w 10000"/>
                <a:gd name="connsiteY45" fmla="*/ 3769 h 9422"/>
                <a:gd name="connsiteX46" fmla="*/ 5350 w 10000"/>
                <a:gd name="connsiteY46" fmla="*/ 3708 h 9422"/>
                <a:gd name="connsiteX47" fmla="*/ 5296 w 10000"/>
                <a:gd name="connsiteY47" fmla="*/ 3660 h 9422"/>
                <a:gd name="connsiteX48" fmla="*/ 5250 w 10000"/>
                <a:gd name="connsiteY48" fmla="*/ 3612 h 9422"/>
                <a:gd name="connsiteX49" fmla="*/ 5250 w 10000"/>
                <a:gd name="connsiteY49" fmla="*/ 3612 h 9422"/>
                <a:gd name="connsiteX50" fmla="*/ 5173 w 10000"/>
                <a:gd name="connsiteY50" fmla="*/ 3504 h 9422"/>
                <a:gd name="connsiteX51" fmla="*/ 5104 w 10000"/>
                <a:gd name="connsiteY51" fmla="*/ 3386 h 9422"/>
                <a:gd name="connsiteX52" fmla="*/ 5065 w 10000"/>
                <a:gd name="connsiteY52" fmla="*/ 3242 h 9422"/>
                <a:gd name="connsiteX53" fmla="*/ 5042 w 10000"/>
                <a:gd name="connsiteY53" fmla="*/ 3088 h 9422"/>
                <a:gd name="connsiteX54" fmla="*/ 5019 w 10000"/>
                <a:gd name="connsiteY54" fmla="*/ 2921 h 9422"/>
                <a:gd name="connsiteX55" fmla="*/ 5019 w 10000"/>
                <a:gd name="connsiteY55" fmla="*/ 2754 h 9422"/>
                <a:gd name="connsiteX56" fmla="*/ 5035 w 10000"/>
                <a:gd name="connsiteY56" fmla="*/ 2563 h 9422"/>
                <a:gd name="connsiteX57" fmla="*/ 5042 w 10000"/>
                <a:gd name="connsiteY57" fmla="*/ 2372 h 9422"/>
                <a:gd name="connsiteX58" fmla="*/ 5088 w 10000"/>
                <a:gd name="connsiteY58" fmla="*/ 1978 h 9422"/>
                <a:gd name="connsiteX59" fmla="*/ 5150 w 10000"/>
                <a:gd name="connsiteY59" fmla="*/ 1598 h 9422"/>
                <a:gd name="connsiteX60" fmla="*/ 5211 w 10000"/>
                <a:gd name="connsiteY60" fmla="*/ 1205 h 9422"/>
                <a:gd name="connsiteX61" fmla="*/ 5227 w 10000"/>
                <a:gd name="connsiteY61" fmla="*/ 1001 h 9422"/>
                <a:gd name="connsiteX62" fmla="*/ 5250 w 10000"/>
                <a:gd name="connsiteY62" fmla="*/ 823 h 9422"/>
                <a:gd name="connsiteX63" fmla="*/ 5250 w 10000"/>
                <a:gd name="connsiteY63" fmla="*/ 823 h 9422"/>
                <a:gd name="connsiteX64" fmla="*/ 5250 w 10000"/>
                <a:gd name="connsiteY64" fmla="*/ 739 h 9422"/>
                <a:gd name="connsiteX65" fmla="*/ 5250 w 10000"/>
                <a:gd name="connsiteY65" fmla="*/ 680 h 9422"/>
                <a:gd name="connsiteX66" fmla="*/ 5227 w 10000"/>
                <a:gd name="connsiteY66" fmla="*/ 608 h 9422"/>
                <a:gd name="connsiteX67" fmla="*/ 5211 w 10000"/>
                <a:gd name="connsiteY67" fmla="*/ 548 h 9422"/>
                <a:gd name="connsiteX68" fmla="*/ 5181 w 10000"/>
                <a:gd name="connsiteY68" fmla="*/ 490 h 9422"/>
                <a:gd name="connsiteX69" fmla="*/ 5150 w 10000"/>
                <a:gd name="connsiteY69" fmla="*/ 441 h 9422"/>
                <a:gd name="connsiteX70" fmla="*/ 5058 w 10000"/>
                <a:gd name="connsiteY70" fmla="*/ 345 h 9422"/>
                <a:gd name="connsiteX71" fmla="*/ 4958 w 10000"/>
                <a:gd name="connsiteY71" fmla="*/ 262 h 9422"/>
                <a:gd name="connsiteX72" fmla="*/ 4827 w 10000"/>
                <a:gd name="connsiteY72" fmla="*/ 191 h 9422"/>
                <a:gd name="connsiteX73" fmla="*/ 4689 w 10000"/>
                <a:gd name="connsiteY73" fmla="*/ 142 h 9422"/>
                <a:gd name="connsiteX74" fmla="*/ 4527 w 10000"/>
                <a:gd name="connsiteY74" fmla="*/ 107 h 9422"/>
                <a:gd name="connsiteX75" fmla="*/ 4358 w 10000"/>
                <a:gd name="connsiteY75" fmla="*/ 73 h 9422"/>
                <a:gd name="connsiteX76" fmla="*/ 4174 w 10000"/>
                <a:gd name="connsiteY76" fmla="*/ 47 h 9422"/>
                <a:gd name="connsiteX77" fmla="*/ 3805 w 10000"/>
                <a:gd name="connsiteY77" fmla="*/ 11 h 9422"/>
                <a:gd name="connsiteX78" fmla="*/ 3413 w 10000"/>
                <a:gd name="connsiteY78" fmla="*/ 11 h 9422"/>
                <a:gd name="connsiteX79" fmla="*/ 3036 w 10000"/>
                <a:gd name="connsiteY79" fmla="*/ 11 h 9422"/>
                <a:gd name="connsiteX80" fmla="*/ 3036 w 10000"/>
                <a:gd name="connsiteY80" fmla="*/ 11 h 9422"/>
                <a:gd name="connsiteX81" fmla="*/ 2636 w 10000"/>
                <a:gd name="connsiteY81" fmla="*/ 35 h 9422"/>
                <a:gd name="connsiteX82" fmla="*/ 2636 w 10000"/>
                <a:gd name="connsiteY82" fmla="*/ 35 h 9422"/>
                <a:gd name="connsiteX83" fmla="*/ 2390 w 10000"/>
                <a:gd name="connsiteY83" fmla="*/ 35 h 9422"/>
                <a:gd name="connsiteX84" fmla="*/ 2152 w 10000"/>
                <a:gd name="connsiteY84" fmla="*/ 47 h 9422"/>
                <a:gd name="connsiteX85" fmla="*/ 2152 w 10000"/>
                <a:gd name="connsiteY85" fmla="*/ 47 h 9422"/>
                <a:gd name="connsiteX86" fmla="*/ 2291 w 10000"/>
                <a:gd name="connsiteY86" fmla="*/ 930 h 9422"/>
                <a:gd name="connsiteX87" fmla="*/ 2406 w 10000"/>
                <a:gd name="connsiteY87" fmla="*/ 1706 h 9422"/>
                <a:gd name="connsiteX88" fmla="*/ 2483 w 10000"/>
                <a:gd name="connsiteY88" fmla="*/ 2384 h 9422"/>
                <a:gd name="connsiteX89" fmla="*/ 2544 w 10000"/>
                <a:gd name="connsiteY89" fmla="*/ 2981 h 9422"/>
                <a:gd name="connsiteX90" fmla="*/ 2560 w 10000"/>
                <a:gd name="connsiteY90" fmla="*/ 3469 h 9422"/>
                <a:gd name="connsiteX91" fmla="*/ 2567 w 10000"/>
                <a:gd name="connsiteY91" fmla="*/ 3683 h 9422"/>
                <a:gd name="connsiteX92" fmla="*/ 2560 w 10000"/>
                <a:gd name="connsiteY92" fmla="*/ 3886 h 9422"/>
                <a:gd name="connsiteX93" fmla="*/ 2552 w 10000"/>
                <a:gd name="connsiteY93" fmla="*/ 4066 h 9422"/>
                <a:gd name="connsiteX94" fmla="*/ 2544 w 10000"/>
                <a:gd name="connsiteY94" fmla="*/ 4219 h 9422"/>
                <a:gd name="connsiteX95" fmla="*/ 2513 w 10000"/>
                <a:gd name="connsiteY95" fmla="*/ 4364 h 9422"/>
                <a:gd name="connsiteX96" fmla="*/ 2498 w 10000"/>
                <a:gd name="connsiteY96" fmla="*/ 4494 h 9422"/>
                <a:gd name="connsiteX97" fmla="*/ 2460 w 10000"/>
                <a:gd name="connsiteY97" fmla="*/ 4602 h 9422"/>
                <a:gd name="connsiteX98" fmla="*/ 2421 w 10000"/>
                <a:gd name="connsiteY98" fmla="*/ 4698 h 9422"/>
                <a:gd name="connsiteX99" fmla="*/ 2383 w 10000"/>
                <a:gd name="connsiteY99" fmla="*/ 4769 h 9422"/>
                <a:gd name="connsiteX100" fmla="*/ 2337 w 10000"/>
                <a:gd name="connsiteY100" fmla="*/ 4828 h 9422"/>
                <a:gd name="connsiteX101" fmla="*/ 2283 w 10000"/>
                <a:gd name="connsiteY101" fmla="*/ 4889 h 9422"/>
                <a:gd name="connsiteX102" fmla="*/ 2229 w 10000"/>
                <a:gd name="connsiteY102" fmla="*/ 4924 h 9422"/>
                <a:gd name="connsiteX103" fmla="*/ 2168 w 10000"/>
                <a:gd name="connsiteY103" fmla="*/ 4948 h 9422"/>
                <a:gd name="connsiteX104" fmla="*/ 2106 w 10000"/>
                <a:gd name="connsiteY104" fmla="*/ 4959 h 9422"/>
                <a:gd name="connsiteX105" fmla="*/ 2029 w 10000"/>
                <a:gd name="connsiteY105" fmla="*/ 4959 h 9422"/>
                <a:gd name="connsiteX106" fmla="*/ 1952 w 10000"/>
                <a:gd name="connsiteY106" fmla="*/ 4959 h 9422"/>
                <a:gd name="connsiteX107" fmla="*/ 1806 w 10000"/>
                <a:gd name="connsiteY107" fmla="*/ 4924 h 9422"/>
                <a:gd name="connsiteX108" fmla="*/ 1630 w 10000"/>
                <a:gd name="connsiteY108" fmla="*/ 4828 h 9422"/>
                <a:gd name="connsiteX109" fmla="*/ 1453 w 10000"/>
                <a:gd name="connsiteY109" fmla="*/ 4732 h 9422"/>
                <a:gd name="connsiteX110" fmla="*/ 1453 w 10000"/>
                <a:gd name="connsiteY110" fmla="*/ 4732 h 9422"/>
                <a:gd name="connsiteX111" fmla="*/ 1107 w 10000"/>
                <a:gd name="connsiteY111" fmla="*/ 4530 h 9422"/>
                <a:gd name="connsiteX112" fmla="*/ 961 w 10000"/>
                <a:gd name="connsiteY112" fmla="*/ 4447 h 9422"/>
                <a:gd name="connsiteX113" fmla="*/ 815 w 10000"/>
                <a:gd name="connsiteY113" fmla="*/ 4364 h 9422"/>
                <a:gd name="connsiteX114" fmla="*/ 699 w 10000"/>
                <a:gd name="connsiteY114" fmla="*/ 4327 h 9422"/>
                <a:gd name="connsiteX115" fmla="*/ 584 w 10000"/>
                <a:gd name="connsiteY115" fmla="*/ 4292 h 9422"/>
                <a:gd name="connsiteX116" fmla="*/ 484 w 10000"/>
                <a:gd name="connsiteY116" fmla="*/ 4281 h 9422"/>
                <a:gd name="connsiteX117" fmla="*/ 400 w 10000"/>
                <a:gd name="connsiteY117" fmla="*/ 4315 h 9422"/>
                <a:gd name="connsiteX118" fmla="*/ 354 w 10000"/>
                <a:gd name="connsiteY118" fmla="*/ 4339 h 9422"/>
                <a:gd name="connsiteX119" fmla="*/ 315 w 10000"/>
                <a:gd name="connsiteY119" fmla="*/ 4364 h 9422"/>
                <a:gd name="connsiteX120" fmla="*/ 277 w 10000"/>
                <a:gd name="connsiteY120" fmla="*/ 4410 h 9422"/>
                <a:gd name="connsiteX121" fmla="*/ 246 w 10000"/>
                <a:gd name="connsiteY121" fmla="*/ 4460 h 9422"/>
                <a:gd name="connsiteX122" fmla="*/ 192 w 10000"/>
                <a:gd name="connsiteY122" fmla="*/ 4567 h 9422"/>
                <a:gd name="connsiteX123" fmla="*/ 138 w 10000"/>
                <a:gd name="connsiteY123" fmla="*/ 4732 h 9422"/>
                <a:gd name="connsiteX124" fmla="*/ 92 w 10000"/>
                <a:gd name="connsiteY124" fmla="*/ 4936 h 9422"/>
                <a:gd name="connsiteX125" fmla="*/ 54 w 10000"/>
                <a:gd name="connsiteY125" fmla="*/ 5198 h 9422"/>
                <a:gd name="connsiteX126" fmla="*/ 23 w 10000"/>
                <a:gd name="connsiteY126" fmla="*/ 5484 h 9422"/>
                <a:gd name="connsiteX127" fmla="*/ 0 w 10000"/>
                <a:gd name="connsiteY127" fmla="*/ 5817 h 9422"/>
                <a:gd name="connsiteX128" fmla="*/ 0 w 10000"/>
                <a:gd name="connsiteY128" fmla="*/ 5817 h 9422"/>
                <a:gd name="connsiteX129" fmla="*/ 0 w 10000"/>
                <a:gd name="connsiteY129" fmla="*/ 6010 h 9422"/>
                <a:gd name="connsiteX130" fmla="*/ 0 w 10000"/>
                <a:gd name="connsiteY130" fmla="*/ 6163 h 9422"/>
                <a:gd name="connsiteX131" fmla="*/ 8 w 10000"/>
                <a:gd name="connsiteY131" fmla="*/ 6295 h 9422"/>
                <a:gd name="connsiteX132" fmla="*/ 23 w 10000"/>
                <a:gd name="connsiteY132" fmla="*/ 6426 h 9422"/>
                <a:gd name="connsiteX133" fmla="*/ 54 w 10000"/>
                <a:gd name="connsiteY133" fmla="*/ 6533 h 9422"/>
                <a:gd name="connsiteX134" fmla="*/ 85 w 10000"/>
                <a:gd name="connsiteY134" fmla="*/ 6629 h 9422"/>
                <a:gd name="connsiteX135" fmla="*/ 115 w 10000"/>
                <a:gd name="connsiteY135" fmla="*/ 6712 h 9422"/>
                <a:gd name="connsiteX136" fmla="*/ 161 w 10000"/>
                <a:gd name="connsiteY136" fmla="*/ 6784 h 9422"/>
                <a:gd name="connsiteX137" fmla="*/ 215 w 10000"/>
                <a:gd name="connsiteY137" fmla="*/ 6832 h 9422"/>
                <a:gd name="connsiteX138" fmla="*/ 269 w 10000"/>
                <a:gd name="connsiteY138" fmla="*/ 6880 h 9422"/>
                <a:gd name="connsiteX139" fmla="*/ 323 w 10000"/>
                <a:gd name="connsiteY139" fmla="*/ 6915 h 9422"/>
                <a:gd name="connsiteX140" fmla="*/ 392 w 10000"/>
                <a:gd name="connsiteY140" fmla="*/ 6939 h 9422"/>
                <a:gd name="connsiteX141" fmla="*/ 453 w 10000"/>
                <a:gd name="connsiteY141" fmla="*/ 6962 h 9422"/>
                <a:gd name="connsiteX142" fmla="*/ 530 w 10000"/>
                <a:gd name="connsiteY142" fmla="*/ 6962 h 9422"/>
                <a:gd name="connsiteX143" fmla="*/ 676 w 10000"/>
                <a:gd name="connsiteY143" fmla="*/ 6962 h 9422"/>
                <a:gd name="connsiteX144" fmla="*/ 838 w 10000"/>
                <a:gd name="connsiteY144" fmla="*/ 6928 h 9422"/>
                <a:gd name="connsiteX145" fmla="*/ 992 w 10000"/>
                <a:gd name="connsiteY145" fmla="*/ 6880 h 9422"/>
                <a:gd name="connsiteX146" fmla="*/ 1314 w 10000"/>
                <a:gd name="connsiteY146" fmla="*/ 6760 h 9422"/>
                <a:gd name="connsiteX147" fmla="*/ 1606 w 10000"/>
                <a:gd name="connsiteY147" fmla="*/ 6641 h 9422"/>
                <a:gd name="connsiteX148" fmla="*/ 1729 w 10000"/>
                <a:gd name="connsiteY148" fmla="*/ 6580 h 9422"/>
                <a:gd name="connsiteX149" fmla="*/ 1845 w 10000"/>
                <a:gd name="connsiteY149" fmla="*/ 6569 h 9422"/>
                <a:gd name="connsiteX150" fmla="*/ 1845 w 10000"/>
                <a:gd name="connsiteY150" fmla="*/ 6569 h 9422"/>
                <a:gd name="connsiteX151" fmla="*/ 2060 w 10000"/>
                <a:gd name="connsiteY151" fmla="*/ 6533 h 9422"/>
                <a:gd name="connsiteX152" fmla="*/ 2168 w 10000"/>
                <a:gd name="connsiteY152" fmla="*/ 6533 h 9422"/>
                <a:gd name="connsiteX153" fmla="*/ 2291 w 10000"/>
                <a:gd name="connsiteY153" fmla="*/ 6556 h 9422"/>
                <a:gd name="connsiteX154" fmla="*/ 2414 w 10000"/>
                <a:gd name="connsiteY154" fmla="*/ 6580 h 9422"/>
                <a:gd name="connsiteX155" fmla="*/ 2467 w 10000"/>
                <a:gd name="connsiteY155" fmla="*/ 6606 h 9422"/>
                <a:gd name="connsiteX156" fmla="*/ 2521 w 10000"/>
                <a:gd name="connsiteY156" fmla="*/ 6652 h 9422"/>
                <a:gd name="connsiteX157" fmla="*/ 2583 w 10000"/>
                <a:gd name="connsiteY157" fmla="*/ 6712 h 9422"/>
                <a:gd name="connsiteX158" fmla="*/ 2629 w 10000"/>
                <a:gd name="connsiteY158" fmla="*/ 6773 h 9422"/>
                <a:gd name="connsiteX159" fmla="*/ 2683 w 10000"/>
                <a:gd name="connsiteY159" fmla="*/ 6843 h 9422"/>
                <a:gd name="connsiteX160" fmla="*/ 2729 w 10000"/>
                <a:gd name="connsiteY160" fmla="*/ 6928 h 9422"/>
                <a:gd name="connsiteX161" fmla="*/ 2775 w 10000"/>
                <a:gd name="connsiteY161" fmla="*/ 7011 h 9422"/>
                <a:gd name="connsiteX162" fmla="*/ 2813 w 10000"/>
                <a:gd name="connsiteY162" fmla="*/ 7129 h 9422"/>
                <a:gd name="connsiteX163" fmla="*/ 2852 w 10000"/>
                <a:gd name="connsiteY163" fmla="*/ 7261 h 9422"/>
                <a:gd name="connsiteX164" fmla="*/ 2890 w 10000"/>
                <a:gd name="connsiteY164" fmla="*/ 7403 h 9422"/>
                <a:gd name="connsiteX165" fmla="*/ 2913 w 10000"/>
                <a:gd name="connsiteY165" fmla="*/ 7558 h 9422"/>
                <a:gd name="connsiteX166" fmla="*/ 2936 w 10000"/>
                <a:gd name="connsiteY166" fmla="*/ 7750 h 9422"/>
                <a:gd name="connsiteX167" fmla="*/ 2952 w 10000"/>
                <a:gd name="connsiteY167" fmla="*/ 7940 h 9422"/>
                <a:gd name="connsiteX168" fmla="*/ 2975 w 10000"/>
                <a:gd name="connsiteY168" fmla="*/ 8156 h 9422"/>
                <a:gd name="connsiteX169" fmla="*/ 2982 w 10000"/>
                <a:gd name="connsiteY169" fmla="*/ 8406 h 9422"/>
                <a:gd name="connsiteX170" fmla="*/ 2982 w 10000"/>
                <a:gd name="connsiteY170" fmla="*/ 8668 h 9422"/>
                <a:gd name="connsiteX171" fmla="*/ 2975 w 10000"/>
                <a:gd name="connsiteY171" fmla="*/ 8942 h 9422"/>
                <a:gd name="connsiteX172" fmla="*/ 9930 w 10000"/>
                <a:gd name="connsiteY172" fmla="*/ 9422 h 9422"/>
                <a:gd name="connsiteX173" fmla="*/ 10000 w 10000"/>
                <a:gd name="connsiteY173" fmla="*/ 0 h 9422"/>
                <a:gd name="connsiteX0" fmla="*/ 10000 w 10000"/>
                <a:gd name="connsiteY0" fmla="*/ 0 h 9826"/>
                <a:gd name="connsiteX1" fmla="*/ 10000 w 10000"/>
                <a:gd name="connsiteY1" fmla="*/ 0 h 9826"/>
                <a:gd name="connsiteX2" fmla="*/ 8378 w 10000"/>
                <a:gd name="connsiteY2" fmla="*/ 190 h 9826"/>
                <a:gd name="connsiteX3" fmla="*/ 7556 w 10000"/>
                <a:gd name="connsiteY3" fmla="*/ 292 h 9826"/>
                <a:gd name="connsiteX4" fmla="*/ 6879 w 10000"/>
                <a:gd name="connsiteY4" fmla="*/ 405 h 9826"/>
                <a:gd name="connsiteX5" fmla="*/ 6879 w 10000"/>
                <a:gd name="connsiteY5" fmla="*/ 405 h 9826"/>
                <a:gd name="connsiteX6" fmla="*/ 6764 w 10000"/>
                <a:gd name="connsiteY6" fmla="*/ 418 h 9826"/>
                <a:gd name="connsiteX7" fmla="*/ 6664 w 10000"/>
                <a:gd name="connsiteY7" fmla="*/ 443 h 9826"/>
                <a:gd name="connsiteX8" fmla="*/ 6580 w 10000"/>
                <a:gd name="connsiteY8" fmla="*/ 495 h 9826"/>
                <a:gd name="connsiteX9" fmla="*/ 6503 w 10000"/>
                <a:gd name="connsiteY9" fmla="*/ 520 h 9826"/>
                <a:gd name="connsiteX10" fmla="*/ 6434 w 10000"/>
                <a:gd name="connsiteY10" fmla="*/ 569 h 9826"/>
                <a:gd name="connsiteX11" fmla="*/ 6372 w 10000"/>
                <a:gd name="connsiteY11" fmla="*/ 634 h 9826"/>
                <a:gd name="connsiteX12" fmla="*/ 6318 w 10000"/>
                <a:gd name="connsiteY12" fmla="*/ 695 h 9826"/>
                <a:gd name="connsiteX13" fmla="*/ 6280 w 10000"/>
                <a:gd name="connsiteY13" fmla="*/ 760 h 9826"/>
                <a:gd name="connsiteX14" fmla="*/ 6241 w 10000"/>
                <a:gd name="connsiteY14" fmla="*/ 810 h 9826"/>
                <a:gd name="connsiteX15" fmla="*/ 6218 w 10000"/>
                <a:gd name="connsiteY15" fmla="*/ 898 h 9826"/>
                <a:gd name="connsiteX16" fmla="*/ 6195 w 10000"/>
                <a:gd name="connsiteY16" fmla="*/ 974 h 9826"/>
                <a:gd name="connsiteX17" fmla="*/ 6180 w 10000"/>
                <a:gd name="connsiteY17" fmla="*/ 1050 h 9826"/>
                <a:gd name="connsiteX18" fmla="*/ 6172 w 10000"/>
                <a:gd name="connsiteY18" fmla="*/ 1126 h 9826"/>
                <a:gd name="connsiteX19" fmla="*/ 6172 w 10000"/>
                <a:gd name="connsiteY19" fmla="*/ 1215 h 9826"/>
                <a:gd name="connsiteX20" fmla="*/ 6180 w 10000"/>
                <a:gd name="connsiteY20" fmla="*/ 1380 h 9826"/>
                <a:gd name="connsiteX21" fmla="*/ 6203 w 10000"/>
                <a:gd name="connsiteY21" fmla="*/ 1570 h 9826"/>
                <a:gd name="connsiteX22" fmla="*/ 6257 w 10000"/>
                <a:gd name="connsiteY22" fmla="*/ 1746 h 9826"/>
                <a:gd name="connsiteX23" fmla="*/ 6311 w 10000"/>
                <a:gd name="connsiteY23" fmla="*/ 1949 h 9826"/>
                <a:gd name="connsiteX24" fmla="*/ 6364 w 10000"/>
                <a:gd name="connsiteY24" fmla="*/ 2139 h 9826"/>
                <a:gd name="connsiteX25" fmla="*/ 6503 w 10000"/>
                <a:gd name="connsiteY25" fmla="*/ 2518 h 9826"/>
                <a:gd name="connsiteX26" fmla="*/ 6633 w 10000"/>
                <a:gd name="connsiteY26" fmla="*/ 2859 h 9826"/>
                <a:gd name="connsiteX27" fmla="*/ 6633 w 10000"/>
                <a:gd name="connsiteY27" fmla="*/ 2859 h 9826"/>
                <a:gd name="connsiteX28" fmla="*/ 6656 w 10000"/>
                <a:gd name="connsiteY28" fmla="*/ 2935 h 9826"/>
                <a:gd name="connsiteX29" fmla="*/ 6672 w 10000"/>
                <a:gd name="connsiteY29" fmla="*/ 3011 h 9826"/>
                <a:gd name="connsiteX30" fmla="*/ 6679 w 10000"/>
                <a:gd name="connsiteY30" fmla="*/ 3089 h 9826"/>
                <a:gd name="connsiteX31" fmla="*/ 6679 w 10000"/>
                <a:gd name="connsiteY31" fmla="*/ 3164 h 9826"/>
                <a:gd name="connsiteX32" fmla="*/ 6672 w 10000"/>
                <a:gd name="connsiteY32" fmla="*/ 3239 h 9826"/>
                <a:gd name="connsiteX33" fmla="*/ 6664 w 10000"/>
                <a:gd name="connsiteY33" fmla="*/ 3303 h 9826"/>
                <a:gd name="connsiteX34" fmla="*/ 6633 w 10000"/>
                <a:gd name="connsiteY34" fmla="*/ 3378 h 9826"/>
                <a:gd name="connsiteX35" fmla="*/ 6618 w 10000"/>
                <a:gd name="connsiteY35" fmla="*/ 3441 h 9826"/>
                <a:gd name="connsiteX36" fmla="*/ 6541 w 10000"/>
                <a:gd name="connsiteY36" fmla="*/ 3580 h 9826"/>
                <a:gd name="connsiteX37" fmla="*/ 6457 w 10000"/>
                <a:gd name="connsiteY37" fmla="*/ 3682 h 9826"/>
                <a:gd name="connsiteX38" fmla="*/ 6349 w 10000"/>
                <a:gd name="connsiteY38" fmla="*/ 3795 h 9826"/>
                <a:gd name="connsiteX39" fmla="*/ 6234 w 10000"/>
                <a:gd name="connsiteY39" fmla="*/ 3885 h 9826"/>
                <a:gd name="connsiteX40" fmla="*/ 6103 w 10000"/>
                <a:gd name="connsiteY40" fmla="*/ 3949 h 9826"/>
                <a:gd name="connsiteX41" fmla="*/ 5972 w 10000"/>
                <a:gd name="connsiteY41" fmla="*/ 4012 h 9826"/>
                <a:gd name="connsiteX42" fmla="*/ 5842 w 10000"/>
                <a:gd name="connsiteY42" fmla="*/ 4035 h 9826"/>
                <a:gd name="connsiteX43" fmla="*/ 5711 w 10000"/>
                <a:gd name="connsiteY43" fmla="*/ 4050 h 9826"/>
                <a:gd name="connsiteX44" fmla="*/ 5580 w 10000"/>
                <a:gd name="connsiteY44" fmla="*/ 4035 h 9826"/>
                <a:gd name="connsiteX45" fmla="*/ 5457 w 10000"/>
                <a:gd name="connsiteY45" fmla="*/ 4000 h 9826"/>
                <a:gd name="connsiteX46" fmla="*/ 5350 w 10000"/>
                <a:gd name="connsiteY46" fmla="*/ 3935 h 9826"/>
                <a:gd name="connsiteX47" fmla="*/ 5296 w 10000"/>
                <a:gd name="connsiteY47" fmla="*/ 3885 h 9826"/>
                <a:gd name="connsiteX48" fmla="*/ 5250 w 10000"/>
                <a:gd name="connsiteY48" fmla="*/ 3834 h 9826"/>
                <a:gd name="connsiteX49" fmla="*/ 5250 w 10000"/>
                <a:gd name="connsiteY49" fmla="*/ 3834 h 9826"/>
                <a:gd name="connsiteX50" fmla="*/ 5173 w 10000"/>
                <a:gd name="connsiteY50" fmla="*/ 3719 h 9826"/>
                <a:gd name="connsiteX51" fmla="*/ 5104 w 10000"/>
                <a:gd name="connsiteY51" fmla="*/ 3594 h 9826"/>
                <a:gd name="connsiteX52" fmla="*/ 5065 w 10000"/>
                <a:gd name="connsiteY52" fmla="*/ 3441 h 9826"/>
                <a:gd name="connsiteX53" fmla="*/ 5042 w 10000"/>
                <a:gd name="connsiteY53" fmla="*/ 3277 h 9826"/>
                <a:gd name="connsiteX54" fmla="*/ 5019 w 10000"/>
                <a:gd name="connsiteY54" fmla="*/ 3100 h 9826"/>
                <a:gd name="connsiteX55" fmla="*/ 5019 w 10000"/>
                <a:gd name="connsiteY55" fmla="*/ 2923 h 9826"/>
                <a:gd name="connsiteX56" fmla="*/ 5035 w 10000"/>
                <a:gd name="connsiteY56" fmla="*/ 2720 h 9826"/>
                <a:gd name="connsiteX57" fmla="*/ 5042 w 10000"/>
                <a:gd name="connsiteY57" fmla="*/ 2518 h 9826"/>
                <a:gd name="connsiteX58" fmla="*/ 5088 w 10000"/>
                <a:gd name="connsiteY58" fmla="*/ 2099 h 9826"/>
                <a:gd name="connsiteX59" fmla="*/ 5150 w 10000"/>
                <a:gd name="connsiteY59" fmla="*/ 1696 h 9826"/>
                <a:gd name="connsiteX60" fmla="*/ 5211 w 10000"/>
                <a:gd name="connsiteY60" fmla="*/ 1279 h 9826"/>
                <a:gd name="connsiteX61" fmla="*/ 5227 w 10000"/>
                <a:gd name="connsiteY61" fmla="*/ 1062 h 9826"/>
                <a:gd name="connsiteX62" fmla="*/ 5250 w 10000"/>
                <a:gd name="connsiteY62" fmla="*/ 873 h 9826"/>
                <a:gd name="connsiteX63" fmla="*/ 5250 w 10000"/>
                <a:gd name="connsiteY63" fmla="*/ 873 h 9826"/>
                <a:gd name="connsiteX64" fmla="*/ 5250 w 10000"/>
                <a:gd name="connsiteY64" fmla="*/ 784 h 9826"/>
                <a:gd name="connsiteX65" fmla="*/ 5250 w 10000"/>
                <a:gd name="connsiteY65" fmla="*/ 722 h 9826"/>
                <a:gd name="connsiteX66" fmla="*/ 5227 w 10000"/>
                <a:gd name="connsiteY66" fmla="*/ 645 h 9826"/>
                <a:gd name="connsiteX67" fmla="*/ 5211 w 10000"/>
                <a:gd name="connsiteY67" fmla="*/ 582 h 9826"/>
                <a:gd name="connsiteX68" fmla="*/ 5181 w 10000"/>
                <a:gd name="connsiteY68" fmla="*/ 520 h 9826"/>
                <a:gd name="connsiteX69" fmla="*/ 5150 w 10000"/>
                <a:gd name="connsiteY69" fmla="*/ 468 h 9826"/>
                <a:gd name="connsiteX70" fmla="*/ 5058 w 10000"/>
                <a:gd name="connsiteY70" fmla="*/ 366 h 9826"/>
                <a:gd name="connsiteX71" fmla="*/ 4958 w 10000"/>
                <a:gd name="connsiteY71" fmla="*/ 278 h 9826"/>
                <a:gd name="connsiteX72" fmla="*/ 4827 w 10000"/>
                <a:gd name="connsiteY72" fmla="*/ 203 h 9826"/>
                <a:gd name="connsiteX73" fmla="*/ 4689 w 10000"/>
                <a:gd name="connsiteY73" fmla="*/ 151 h 9826"/>
                <a:gd name="connsiteX74" fmla="*/ 4527 w 10000"/>
                <a:gd name="connsiteY74" fmla="*/ 114 h 9826"/>
                <a:gd name="connsiteX75" fmla="*/ 4358 w 10000"/>
                <a:gd name="connsiteY75" fmla="*/ 77 h 9826"/>
                <a:gd name="connsiteX76" fmla="*/ 4174 w 10000"/>
                <a:gd name="connsiteY76" fmla="*/ 50 h 9826"/>
                <a:gd name="connsiteX77" fmla="*/ 3805 w 10000"/>
                <a:gd name="connsiteY77" fmla="*/ 12 h 9826"/>
                <a:gd name="connsiteX78" fmla="*/ 3413 w 10000"/>
                <a:gd name="connsiteY78" fmla="*/ 12 h 9826"/>
                <a:gd name="connsiteX79" fmla="*/ 3036 w 10000"/>
                <a:gd name="connsiteY79" fmla="*/ 12 h 9826"/>
                <a:gd name="connsiteX80" fmla="*/ 3036 w 10000"/>
                <a:gd name="connsiteY80" fmla="*/ 12 h 9826"/>
                <a:gd name="connsiteX81" fmla="*/ 2636 w 10000"/>
                <a:gd name="connsiteY81" fmla="*/ 37 h 9826"/>
                <a:gd name="connsiteX82" fmla="*/ 2636 w 10000"/>
                <a:gd name="connsiteY82" fmla="*/ 37 h 9826"/>
                <a:gd name="connsiteX83" fmla="*/ 2390 w 10000"/>
                <a:gd name="connsiteY83" fmla="*/ 37 h 9826"/>
                <a:gd name="connsiteX84" fmla="*/ 2152 w 10000"/>
                <a:gd name="connsiteY84" fmla="*/ 50 h 9826"/>
                <a:gd name="connsiteX85" fmla="*/ 2152 w 10000"/>
                <a:gd name="connsiteY85" fmla="*/ 50 h 9826"/>
                <a:gd name="connsiteX86" fmla="*/ 2291 w 10000"/>
                <a:gd name="connsiteY86" fmla="*/ 987 h 9826"/>
                <a:gd name="connsiteX87" fmla="*/ 2406 w 10000"/>
                <a:gd name="connsiteY87" fmla="*/ 1811 h 9826"/>
                <a:gd name="connsiteX88" fmla="*/ 2483 w 10000"/>
                <a:gd name="connsiteY88" fmla="*/ 2530 h 9826"/>
                <a:gd name="connsiteX89" fmla="*/ 2544 w 10000"/>
                <a:gd name="connsiteY89" fmla="*/ 3164 h 9826"/>
                <a:gd name="connsiteX90" fmla="*/ 2560 w 10000"/>
                <a:gd name="connsiteY90" fmla="*/ 3682 h 9826"/>
                <a:gd name="connsiteX91" fmla="*/ 2567 w 10000"/>
                <a:gd name="connsiteY91" fmla="*/ 3909 h 9826"/>
                <a:gd name="connsiteX92" fmla="*/ 2560 w 10000"/>
                <a:gd name="connsiteY92" fmla="*/ 4124 h 9826"/>
                <a:gd name="connsiteX93" fmla="*/ 2552 w 10000"/>
                <a:gd name="connsiteY93" fmla="*/ 4315 h 9826"/>
                <a:gd name="connsiteX94" fmla="*/ 2544 w 10000"/>
                <a:gd name="connsiteY94" fmla="*/ 4478 h 9826"/>
                <a:gd name="connsiteX95" fmla="*/ 2513 w 10000"/>
                <a:gd name="connsiteY95" fmla="*/ 4632 h 9826"/>
                <a:gd name="connsiteX96" fmla="*/ 2498 w 10000"/>
                <a:gd name="connsiteY96" fmla="*/ 4770 h 9826"/>
                <a:gd name="connsiteX97" fmla="*/ 2460 w 10000"/>
                <a:gd name="connsiteY97" fmla="*/ 4884 h 9826"/>
                <a:gd name="connsiteX98" fmla="*/ 2421 w 10000"/>
                <a:gd name="connsiteY98" fmla="*/ 4986 h 9826"/>
                <a:gd name="connsiteX99" fmla="*/ 2383 w 10000"/>
                <a:gd name="connsiteY99" fmla="*/ 5062 h 9826"/>
                <a:gd name="connsiteX100" fmla="*/ 2337 w 10000"/>
                <a:gd name="connsiteY100" fmla="*/ 5124 h 9826"/>
                <a:gd name="connsiteX101" fmla="*/ 2283 w 10000"/>
                <a:gd name="connsiteY101" fmla="*/ 5189 h 9826"/>
                <a:gd name="connsiteX102" fmla="*/ 2229 w 10000"/>
                <a:gd name="connsiteY102" fmla="*/ 5226 h 9826"/>
                <a:gd name="connsiteX103" fmla="*/ 2168 w 10000"/>
                <a:gd name="connsiteY103" fmla="*/ 5252 h 9826"/>
                <a:gd name="connsiteX104" fmla="*/ 2106 w 10000"/>
                <a:gd name="connsiteY104" fmla="*/ 5263 h 9826"/>
                <a:gd name="connsiteX105" fmla="*/ 2029 w 10000"/>
                <a:gd name="connsiteY105" fmla="*/ 5263 h 9826"/>
                <a:gd name="connsiteX106" fmla="*/ 1952 w 10000"/>
                <a:gd name="connsiteY106" fmla="*/ 5263 h 9826"/>
                <a:gd name="connsiteX107" fmla="*/ 1806 w 10000"/>
                <a:gd name="connsiteY107" fmla="*/ 5226 h 9826"/>
                <a:gd name="connsiteX108" fmla="*/ 1630 w 10000"/>
                <a:gd name="connsiteY108" fmla="*/ 5124 h 9826"/>
                <a:gd name="connsiteX109" fmla="*/ 1453 w 10000"/>
                <a:gd name="connsiteY109" fmla="*/ 5022 h 9826"/>
                <a:gd name="connsiteX110" fmla="*/ 1453 w 10000"/>
                <a:gd name="connsiteY110" fmla="*/ 5022 h 9826"/>
                <a:gd name="connsiteX111" fmla="*/ 1107 w 10000"/>
                <a:gd name="connsiteY111" fmla="*/ 4808 h 9826"/>
                <a:gd name="connsiteX112" fmla="*/ 961 w 10000"/>
                <a:gd name="connsiteY112" fmla="*/ 4720 h 9826"/>
                <a:gd name="connsiteX113" fmla="*/ 815 w 10000"/>
                <a:gd name="connsiteY113" fmla="*/ 4632 h 9826"/>
                <a:gd name="connsiteX114" fmla="*/ 699 w 10000"/>
                <a:gd name="connsiteY114" fmla="*/ 4592 h 9826"/>
                <a:gd name="connsiteX115" fmla="*/ 584 w 10000"/>
                <a:gd name="connsiteY115" fmla="*/ 4555 h 9826"/>
                <a:gd name="connsiteX116" fmla="*/ 484 w 10000"/>
                <a:gd name="connsiteY116" fmla="*/ 4544 h 9826"/>
                <a:gd name="connsiteX117" fmla="*/ 400 w 10000"/>
                <a:gd name="connsiteY117" fmla="*/ 4580 h 9826"/>
                <a:gd name="connsiteX118" fmla="*/ 354 w 10000"/>
                <a:gd name="connsiteY118" fmla="*/ 4605 h 9826"/>
                <a:gd name="connsiteX119" fmla="*/ 315 w 10000"/>
                <a:gd name="connsiteY119" fmla="*/ 4632 h 9826"/>
                <a:gd name="connsiteX120" fmla="*/ 277 w 10000"/>
                <a:gd name="connsiteY120" fmla="*/ 4681 h 9826"/>
                <a:gd name="connsiteX121" fmla="*/ 246 w 10000"/>
                <a:gd name="connsiteY121" fmla="*/ 4734 h 9826"/>
                <a:gd name="connsiteX122" fmla="*/ 192 w 10000"/>
                <a:gd name="connsiteY122" fmla="*/ 4847 h 9826"/>
                <a:gd name="connsiteX123" fmla="*/ 138 w 10000"/>
                <a:gd name="connsiteY123" fmla="*/ 5022 h 9826"/>
                <a:gd name="connsiteX124" fmla="*/ 92 w 10000"/>
                <a:gd name="connsiteY124" fmla="*/ 5239 h 9826"/>
                <a:gd name="connsiteX125" fmla="*/ 54 w 10000"/>
                <a:gd name="connsiteY125" fmla="*/ 5517 h 9826"/>
                <a:gd name="connsiteX126" fmla="*/ 23 w 10000"/>
                <a:gd name="connsiteY126" fmla="*/ 5820 h 9826"/>
                <a:gd name="connsiteX127" fmla="*/ 0 w 10000"/>
                <a:gd name="connsiteY127" fmla="*/ 6174 h 9826"/>
                <a:gd name="connsiteX128" fmla="*/ 0 w 10000"/>
                <a:gd name="connsiteY128" fmla="*/ 6174 h 9826"/>
                <a:gd name="connsiteX129" fmla="*/ 0 w 10000"/>
                <a:gd name="connsiteY129" fmla="*/ 6379 h 9826"/>
                <a:gd name="connsiteX130" fmla="*/ 0 w 10000"/>
                <a:gd name="connsiteY130" fmla="*/ 6541 h 9826"/>
                <a:gd name="connsiteX131" fmla="*/ 8 w 10000"/>
                <a:gd name="connsiteY131" fmla="*/ 6681 h 9826"/>
                <a:gd name="connsiteX132" fmla="*/ 23 w 10000"/>
                <a:gd name="connsiteY132" fmla="*/ 6820 h 9826"/>
                <a:gd name="connsiteX133" fmla="*/ 54 w 10000"/>
                <a:gd name="connsiteY133" fmla="*/ 6934 h 9826"/>
                <a:gd name="connsiteX134" fmla="*/ 85 w 10000"/>
                <a:gd name="connsiteY134" fmla="*/ 7036 h 9826"/>
                <a:gd name="connsiteX135" fmla="*/ 115 w 10000"/>
                <a:gd name="connsiteY135" fmla="*/ 7124 h 9826"/>
                <a:gd name="connsiteX136" fmla="*/ 161 w 10000"/>
                <a:gd name="connsiteY136" fmla="*/ 7200 h 9826"/>
                <a:gd name="connsiteX137" fmla="*/ 215 w 10000"/>
                <a:gd name="connsiteY137" fmla="*/ 7251 h 9826"/>
                <a:gd name="connsiteX138" fmla="*/ 269 w 10000"/>
                <a:gd name="connsiteY138" fmla="*/ 7302 h 9826"/>
                <a:gd name="connsiteX139" fmla="*/ 323 w 10000"/>
                <a:gd name="connsiteY139" fmla="*/ 7339 h 9826"/>
                <a:gd name="connsiteX140" fmla="*/ 392 w 10000"/>
                <a:gd name="connsiteY140" fmla="*/ 7365 h 9826"/>
                <a:gd name="connsiteX141" fmla="*/ 453 w 10000"/>
                <a:gd name="connsiteY141" fmla="*/ 7389 h 9826"/>
                <a:gd name="connsiteX142" fmla="*/ 530 w 10000"/>
                <a:gd name="connsiteY142" fmla="*/ 7389 h 9826"/>
                <a:gd name="connsiteX143" fmla="*/ 676 w 10000"/>
                <a:gd name="connsiteY143" fmla="*/ 7389 h 9826"/>
                <a:gd name="connsiteX144" fmla="*/ 838 w 10000"/>
                <a:gd name="connsiteY144" fmla="*/ 7353 h 9826"/>
                <a:gd name="connsiteX145" fmla="*/ 992 w 10000"/>
                <a:gd name="connsiteY145" fmla="*/ 7302 h 9826"/>
                <a:gd name="connsiteX146" fmla="*/ 1314 w 10000"/>
                <a:gd name="connsiteY146" fmla="*/ 7175 h 9826"/>
                <a:gd name="connsiteX147" fmla="*/ 1606 w 10000"/>
                <a:gd name="connsiteY147" fmla="*/ 7048 h 9826"/>
                <a:gd name="connsiteX148" fmla="*/ 1729 w 10000"/>
                <a:gd name="connsiteY148" fmla="*/ 6984 h 9826"/>
                <a:gd name="connsiteX149" fmla="*/ 1845 w 10000"/>
                <a:gd name="connsiteY149" fmla="*/ 6972 h 9826"/>
                <a:gd name="connsiteX150" fmla="*/ 1845 w 10000"/>
                <a:gd name="connsiteY150" fmla="*/ 6972 h 9826"/>
                <a:gd name="connsiteX151" fmla="*/ 2060 w 10000"/>
                <a:gd name="connsiteY151" fmla="*/ 6934 h 9826"/>
                <a:gd name="connsiteX152" fmla="*/ 2168 w 10000"/>
                <a:gd name="connsiteY152" fmla="*/ 6934 h 9826"/>
                <a:gd name="connsiteX153" fmla="*/ 2291 w 10000"/>
                <a:gd name="connsiteY153" fmla="*/ 6958 h 9826"/>
                <a:gd name="connsiteX154" fmla="*/ 2414 w 10000"/>
                <a:gd name="connsiteY154" fmla="*/ 6984 h 9826"/>
                <a:gd name="connsiteX155" fmla="*/ 2467 w 10000"/>
                <a:gd name="connsiteY155" fmla="*/ 7011 h 9826"/>
                <a:gd name="connsiteX156" fmla="*/ 2521 w 10000"/>
                <a:gd name="connsiteY156" fmla="*/ 7060 h 9826"/>
                <a:gd name="connsiteX157" fmla="*/ 2583 w 10000"/>
                <a:gd name="connsiteY157" fmla="*/ 7124 h 9826"/>
                <a:gd name="connsiteX158" fmla="*/ 2629 w 10000"/>
                <a:gd name="connsiteY158" fmla="*/ 7188 h 9826"/>
                <a:gd name="connsiteX159" fmla="*/ 2683 w 10000"/>
                <a:gd name="connsiteY159" fmla="*/ 7263 h 9826"/>
                <a:gd name="connsiteX160" fmla="*/ 2729 w 10000"/>
                <a:gd name="connsiteY160" fmla="*/ 7353 h 9826"/>
                <a:gd name="connsiteX161" fmla="*/ 2775 w 10000"/>
                <a:gd name="connsiteY161" fmla="*/ 7441 h 9826"/>
                <a:gd name="connsiteX162" fmla="*/ 2813 w 10000"/>
                <a:gd name="connsiteY162" fmla="*/ 7566 h 9826"/>
                <a:gd name="connsiteX163" fmla="*/ 2852 w 10000"/>
                <a:gd name="connsiteY163" fmla="*/ 7706 h 9826"/>
                <a:gd name="connsiteX164" fmla="*/ 2890 w 10000"/>
                <a:gd name="connsiteY164" fmla="*/ 7857 h 9826"/>
                <a:gd name="connsiteX165" fmla="*/ 2913 w 10000"/>
                <a:gd name="connsiteY165" fmla="*/ 8022 h 9826"/>
                <a:gd name="connsiteX166" fmla="*/ 2936 w 10000"/>
                <a:gd name="connsiteY166" fmla="*/ 8225 h 9826"/>
                <a:gd name="connsiteX167" fmla="*/ 2952 w 10000"/>
                <a:gd name="connsiteY167" fmla="*/ 8427 h 9826"/>
                <a:gd name="connsiteX168" fmla="*/ 2975 w 10000"/>
                <a:gd name="connsiteY168" fmla="*/ 8656 h 9826"/>
                <a:gd name="connsiteX169" fmla="*/ 2982 w 10000"/>
                <a:gd name="connsiteY169" fmla="*/ 8922 h 9826"/>
                <a:gd name="connsiteX170" fmla="*/ 2982 w 10000"/>
                <a:gd name="connsiteY170" fmla="*/ 9200 h 9826"/>
                <a:gd name="connsiteX171" fmla="*/ 2975 w 10000"/>
                <a:gd name="connsiteY171" fmla="*/ 9491 h 9826"/>
                <a:gd name="connsiteX172" fmla="*/ 9298 w 10000"/>
                <a:gd name="connsiteY172" fmla="*/ 9826 h 9826"/>
                <a:gd name="connsiteX173" fmla="*/ 10000 w 10000"/>
                <a:gd name="connsiteY173" fmla="*/ 0 h 9826"/>
                <a:gd name="connsiteX0" fmla="*/ 9052 w 10000"/>
                <a:gd name="connsiteY0" fmla="*/ 294 h 10000"/>
                <a:gd name="connsiteX1" fmla="*/ 10000 w 10000"/>
                <a:gd name="connsiteY1" fmla="*/ 0 h 10000"/>
                <a:gd name="connsiteX2" fmla="*/ 8378 w 10000"/>
                <a:gd name="connsiteY2" fmla="*/ 193 h 10000"/>
                <a:gd name="connsiteX3" fmla="*/ 7556 w 10000"/>
                <a:gd name="connsiteY3" fmla="*/ 297 h 10000"/>
                <a:gd name="connsiteX4" fmla="*/ 6879 w 10000"/>
                <a:gd name="connsiteY4" fmla="*/ 412 h 10000"/>
                <a:gd name="connsiteX5" fmla="*/ 6879 w 10000"/>
                <a:gd name="connsiteY5" fmla="*/ 412 h 10000"/>
                <a:gd name="connsiteX6" fmla="*/ 6764 w 10000"/>
                <a:gd name="connsiteY6" fmla="*/ 425 h 10000"/>
                <a:gd name="connsiteX7" fmla="*/ 6664 w 10000"/>
                <a:gd name="connsiteY7" fmla="*/ 451 h 10000"/>
                <a:gd name="connsiteX8" fmla="*/ 6580 w 10000"/>
                <a:gd name="connsiteY8" fmla="*/ 504 h 10000"/>
                <a:gd name="connsiteX9" fmla="*/ 6503 w 10000"/>
                <a:gd name="connsiteY9" fmla="*/ 529 h 10000"/>
                <a:gd name="connsiteX10" fmla="*/ 6434 w 10000"/>
                <a:gd name="connsiteY10" fmla="*/ 579 h 10000"/>
                <a:gd name="connsiteX11" fmla="*/ 6372 w 10000"/>
                <a:gd name="connsiteY11" fmla="*/ 645 h 10000"/>
                <a:gd name="connsiteX12" fmla="*/ 6318 w 10000"/>
                <a:gd name="connsiteY12" fmla="*/ 707 h 10000"/>
                <a:gd name="connsiteX13" fmla="*/ 6280 w 10000"/>
                <a:gd name="connsiteY13" fmla="*/ 773 h 10000"/>
                <a:gd name="connsiteX14" fmla="*/ 6241 w 10000"/>
                <a:gd name="connsiteY14" fmla="*/ 824 h 10000"/>
                <a:gd name="connsiteX15" fmla="*/ 6218 w 10000"/>
                <a:gd name="connsiteY15" fmla="*/ 914 h 10000"/>
                <a:gd name="connsiteX16" fmla="*/ 6195 w 10000"/>
                <a:gd name="connsiteY16" fmla="*/ 991 h 10000"/>
                <a:gd name="connsiteX17" fmla="*/ 6180 w 10000"/>
                <a:gd name="connsiteY17" fmla="*/ 1069 h 10000"/>
                <a:gd name="connsiteX18" fmla="*/ 6172 w 10000"/>
                <a:gd name="connsiteY18" fmla="*/ 1146 h 10000"/>
                <a:gd name="connsiteX19" fmla="*/ 6172 w 10000"/>
                <a:gd name="connsiteY19" fmla="*/ 1237 h 10000"/>
                <a:gd name="connsiteX20" fmla="*/ 6180 w 10000"/>
                <a:gd name="connsiteY20" fmla="*/ 1404 h 10000"/>
                <a:gd name="connsiteX21" fmla="*/ 6203 w 10000"/>
                <a:gd name="connsiteY21" fmla="*/ 1598 h 10000"/>
                <a:gd name="connsiteX22" fmla="*/ 6257 w 10000"/>
                <a:gd name="connsiteY22" fmla="*/ 1777 h 10000"/>
                <a:gd name="connsiteX23" fmla="*/ 6311 w 10000"/>
                <a:gd name="connsiteY23" fmla="*/ 1984 h 10000"/>
                <a:gd name="connsiteX24" fmla="*/ 6364 w 10000"/>
                <a:gd name="connsiteY24" fmla="*/ 2177 h 10000"/>
                <a:gd name="connsiteX25" fmla="*/ 6503 w 10000"/>
                <a:gd name="connsiteY25" fmla="*/ 2563 h 10000"/>
                <a:gd name="connsiteX26" fmla="*/ 6633 w 10000"/>
                <a:gd name="connsiteY26" fmla="*/ 2910 h 10000"/>
                <a:gd name="connsiteX27" fmla="*/ 6633 w 10000"/>
                <a:gd name="connsiteY27" fmla="*/ 2910 h 10000"/>
                <a:gd name="connsiteX28" fmla="*/ 6656 w 10000"/>
                <a:gd name="connsiteY28" fmla="*/ 2987 h 10000"/>
                <a:gd name="connsiteX29" fmla="*/ 6672 w 10000"/>
                <a:gd name="connsiteY29" fmla="*/ 3064 h 10000"/>
                <a:gd name="connsiteX30" fmla="*/ 6679 w 10000"/>
                <a:gd name="connsiteY30" fmla="*/ 3144 h 10000"/>
                <a:gd name="connsiteX31" fmla="*/ 6679 w 10000"/>
                <a:gd name="connsiteY31" fmla="*/ 3220 h 10000"/>
                <a:gd name="connsiteX32" fmla="*/ 6672 w 10000"/>
                <a:gd name="connsiteY32" fmla="*/ 3296 h 10000"/>
                <a:gd name="connsiteX33" fmla="*/ 6664 w 10000"/>
                <a:gd name="connsiteY33" fmla="*/ 3361 h 10000"/>
                <a:gd name="connsiteX34" fmla="*/ 6633 w 10000"/>
                <a:gd name="connsiteY34" fmla="*/ 3438 h 10000"/>
                <a:gd name="connsiteX35" fmla="*/ 6618 w 10000"/>
                <a:gd name="connsiteY35" fmla="*/ 3502 h 10000"/>
                <a:gd name="connsiteX36" fmla="*/ 6541 w 10000"/>
                <a:gd name="connsiteY36" fmla="*/ 3643 h 10000"/>
                <a:gd name="connsiteX37" fmla="*/ 6457 w 10000"/>
                <a:gd name="connsiteY37" fmla="*/ 3747 h 10000"/>
                <a:gd name="connsiteX38" fmla="*/ 6349 w 10000"/>
                <a:gd name="connsiteY38" fmla="*/ 3862 h 10000"/>
                <a:gd name="connsiteX39" fmla="*/ 6234 w 10000"/>
                <a:gd name="connsiteY39" fmla="*/ 3954 h 10000"/>
                <a:gd name="connsiteX40" fmla="*/ 6103 w 10000"/>
                <a:gd name="connsiteY40" fmla="*/ 4019 h 10000"/>
                <a:gd name="connsiteX41" fmla="*/ 5972 w 10000"/>
                <a:gd name="connsiteY41" fmla="*/ 4083 h 10000"/>
                <a:gd name="connsiteX42" fmla="*/ 5842 w 10000"/>
                <a:gd name="connsiteY42" fmla="*/ 4106 h 10000"/>
                <a:gd name="connsiteX43" fmla="*/ 5711 w 10000"/>
                <a:gd name="connsiteY43" fmla="*/ 4122 h 10000"/>
                <a:gd name="connsiteX44" fmla="*/ 5580 w 10000"/>
                <a:gd name="connsiteY44" fmla="*/ 4106 h 10000"/>
                <a:gd name="connsiteX45" fmla="*/ 5457 w 10000"/>
                <a:gd name="connsiteY45" fmla="*/ 4071 h 10000"/>
                <a:gd name="connsiteX46" fmla="*/ 5350 w 10000"/>
                <a:gd name="connsiteY46" fmla="*/ 4005 h 10000"/>
                <a:gd name="connsiteX47" fmla="*/ 5296 w 10000"/>
                <a:gd name="connsiteY47" fmla="*/ 3954 h 10000"/>
                <a:gd name="connsiteX48" fmla="*/ 5250 w 10000"/>
                <a:gd name="connsiteY48" fmla="*/ 3902 h 10000"/>
                <a:gd name="connsiteX49" fmla="*/ 5250 w 10000"/>
                <a:gd name="connsiteY49" fmla="*/ 3902 h 10000"/>
                <a:gd name="connsiteX50" fmla="*/ 5173 w 10000"/>
                <a:gd name="connsiteY50" fmla="*/ 3785 h 10000"/>
                <a:gd name="connsiteX51" fmla="*/ 5104 w 10000"/>
                <a:gd name="connsiteY51" fmla="*/ 3658 h 10000"/>
                <a:gd name="connsiteX52" fmla="*/ 5065 w 10000"/>
                <a:gd name="connsiteY52" fmla="*/ 3502 h 10000"/>
                <a:gd name="connsiteX53" fmla="*/ 5042 w 10000"/>
                <a:gd name="connsiteY53" fmla="*/ 3335 h 10000"/>
                <a:gd name="connsiteX54" fmla="*/ 5019 w 10000"/>
                <a:gd name="connsiteY54" fmla="*/ 3155 h 10000"/>
                <a:gd name="connsiteX55" fmla="*/ 5019 w 10000"/>
                <a:gd name="connsiteY55" fmla="*/ 2975 h 10000"/>
                <a:gd name="connsiteX56" fmla="*/ 5035 w 10000"/>
                <a:gd name="connsiteY56" fmla="*/ 2768 h 10000"/>
                <a:gd name="connsiteX57" fmla="*/ 5042 w 10000"/>
                <a:gd name="connsiteY57" fmla="*/ 2563 h 10000"/>
                <a:gd name="connsiteX58" fmla="*/ 5088 w 10000"/>
                <a:gd name="connsiteY58" fmla="*/ 2136 h 10000"/>
                <a:gd name="connsiteX59" fmla="*/ 5150 w 10000"/>
                <a:gd name="connsiteY59" fmla="*/ 1726 h 10000"/>
                <a:gd name="connsiteX60" fmla="*/ 5211 w 10000"/>
                <a:gd name="connsiteY60" fmla="*/ 1302 h 10000"/>
                <a:gd name="connsiteX61" fmla="*/ 5227 w 10000"/>
                <a:gd name="connsiteY61" fmla="*/ 1081 h 10000"/>
                <a:gd name="connsiteX62" fmla="*/ 5250 w 10000"/>
                <a:gd name="connsiteY62" fmla="*/ 888 h 10000"/>
                <a:gd name="connsiteX63" fmla="*/ 5250 w 10000"/>
                <a:gd name="connsiteY63" fmla="*/ 888 h 10000"/>
                <a:gd name="connsiteX64" fmla="*/ 5250 w 10000"/>
                <a:gd name="connsiteY64" fmla="*/ 798 h 10000"/>
                <a:gd name="connsiteX65" fmla="*/ 5250 w 10000"/>
                <a:gd name="connsiteY65" fmla="*/ 735 h 10000"/>
                <a:gd name="connsiteX66" fmla="*/ 5227 w 10000"/>
                <a:gd name="connsiteY66" fmla="*/ 656 h 10000"/>
                <a:gd name="connsiteX67" fmla="*/ 5211 w 10000"/>
                <a:gd name="connsiteY67" fmla="*/ 592 h 10000"/>
                <a:gd name="connsiteX68" fmla="*/ 5181 w 10000"/>
                <a:gd name="connsiteY68" fmla="*/ 529 h 10000"/>
                <a:gd name="connsiteX69" fmla="*/ 5150 w 10000"/>
                <a:gd name="connsiteY69" fmla="*/ 476 h 10000"/>
                <a:gd name="connsiteX70" fmla="*/ 5058 w 10000"/>
                <a:gd name="connsiteY70" fmla="*/ 372 h 10000"/>
                <a:gd name="connsiteX71" fmla="*/ 4958 w 10000"/>
                <a:gd name="connsiteY71" fmla="*/ 283 h 10000"/>
                <a:gd name="connsiteX72" fmla="*/ 4827 w 10000"/>
                <a:gd name="connsiteY72" fmla="*/ 207 h 10000"/>
                <a:gd name="connsiteX73" fmla="*/ 4689 w 10000"/>
                <a:gd name="connsiteY73" fmla="*/ 154 h 10000"/>
                <a:gd name="connsiteX74" fmla="*/ 4527 w 10000"/>
                <a:gd name="connsiteY74" fmla="*/ 116 h 10000"/>
                <a:gd name="connsiteX75" fmla="*/ 4358 w 10000"/>
                <a:gd name="connsiteY75" fmla="*/ 78 h 10000"/>
                <a:gd name="connsiteX76" fmla="*/ 4174 w 10000"/>
                <a:gd name="connsiteY76" fmla="*/ 51 h 10000"/>
                <a:gd name="connsiteX77" fmla="*/ 3805 w 10000"/>
                <a:gd name="connsiteY77" fmla="*/ 12 h 10000"/>
                <a:gd name="connsiteX78" fmla="*/ 3413 w 10000"/>
                <a:gd name="connsiteY78" fmla="*/ 12 h 10000"/>
                <a:gd name="connsiteX79" fmla="*/ 3036 w 10000"/>
                <a:gd name="connsiteY79" fmla="*/ 12 h 10000"/>
                <a:gd name="connsiteX80" fmla="*/ 3036 w 10000"/>
                <a:gd name="connsiteY80" fmla="*/ 12 h 10000"/>
                <a:gd name="connsiteX81" fmla="*/ 2636 w 10000"/>
                <a:gd name="connsiteY81" fmla="*/ 38 h 10000"/>
                <a:gd name="connsiteX82" fmla="*/ 2636 w 10000"/>
                <a:gd name="connsiteY82" fmla="*/ 38 h 10000"/>
                <a:gd name="connsiteX83" fmla="*/ 2390 w 10000"/>
                <a:gd name="connsiteY83" fmla="*/ 38 h 10000"/>
                <a:gd name="connsiteX84" fmla="*/ 2152 w 10000"/>
                <a:gd name="connsiteY84" fmla="*/ 51 h 10000"/>
                <a:gd name="connsiteX85" fmla="*/ 2152 w 10000"/>
                <a:gd name="connsiteY85" fmla="*/ 51 h 10000"/>
                <a:gd name="connsiteX86" fmla="*/ 2291 w 10000"/>
                <a:gd name="connsiteY86" fmla="*/ 1004 h 10000"/>
                <a:gd name="connsiteX87" fmla="*/ 2406 w 10000"/>
                <a:gd name="connsiteY87" fmla="*/ 1843 h 10000"/>
                <a:gd name="connsiteX88" fmla="*/ 2483 w 10000"/>
                <a:gd name="connsiteY88" fmla="*/ 2575 h 10000"/>
                <a:gd name="connsiteX89" fmla="*/ 2544 w 10000"/>
                <a:gd name="connsiteY89" fmla="*/ 3220 h 10000"/>
                <a:gd name="connsiteX90" fmla="*/ 2560 w 10000"/>
                <a:gd name="connsiteY90" fmla="*/ 3747 h 10000"/>
                <a:gd name="connsiteX91" fmla="*/ 2567 w 10000"/>
                <a:gd name="connsiteY91" fmla="*/ 3978 h 10000"/>
                <a:gd name="connsiteX92" fmla="*/ 2560 w 10000"/>
                <a:gd name="connsiteY92" fmla="*/ 4197 h 10000"/>
                <a:gd name="connsiteX93" fmla="*/ 2552 w 10000"/>
                <a:gd name="connsiteY93" fmla="*/ 4391 h 10000"/>
                <a:gd name="connsiteX94" fmla="*/ 2544 w 10000"/>
                <a:gd name="connsiteY94" fmla="*/ 4557 h 10000"/>
                <a:gd name="connsiteX95" fmla="*/ 2513 w 10000"/>
                <a:gd name="connsiteY95" fmla="*/ 4714 h 10000"/>
                <a:gd name="connsiteX96" fmla="*/ 2498 w 10000"/>
                <a:gd name="connsiteY96" fmla="*/ 4854 h 10000"/>
                <a:gd name="connsiteX97" fmla="*/ 2460 w 10000"/>
                <a:gd name="connsiteY97" fmla="*/ 4970 h 10000"/>
                <a:gd name="connsiteX98" fmla="*/ 2421 w 10000"/>
                <a:gd name="connsiteY98" fmla="*/ 5074 h 10000"/>
                <a:gd name="connsiteX99" fmla="*/ 2383 w 10000"/>
                <a:gd name="connsiteY99" fmla="*/ 5152 h 10000"/>
                <a:gd name="connsiteX100" fmla="*/ 2337 w 10000"/>
                <a:gd name="connsiteY100" fmla="*/ 5215 h 10000"/>
                <a:gd name="connsiteX101" fmla="*/ 2283 w 10000"/>
                <a:gd name="connsiteY101" fmla="*/ 5281 h 10000"/>
                <a:gd name="connsiteX102" fmla="*/ 2229 w 10000"/>
                <a:gd name="connsiteY102" fmla="*/ 5319 h 10000"/>
                <a:gd name="connsiteX103" fmla="*/ 2168 w 10000"/>
                <a:gd name="connsiteY103" fmla="*/ 5345 h 10000"/>
                <a:gd name="connsiteX104" fmla="*/ 2106 w 10000"/>
                <a:gd name="connsiteY104" fmla="*/ 5356 h 10000"/>
                <a:gd name="connsiteX105" fmla="*/ 2029 w 10000"/>
                <a:gd name="connsiteY105" fmla="*/ 5356 h 10000"/>
                <a:gd name="connsiteX106" fmla="*/ 1952 w 10000"/>
                <a:gd name="connsiteY106" fmla="*/ 5356 h 10000"/>
                <a:gd name="connsiteX107" fmla="*/ 1806 w 10000"/>
                <a:gd name="connsiteY107" fmla="*/ 5319 h 10000"/>
                <a:gd name="connsiteX108" fmla="*/ 1630 w 10000"/>
                <a:gd name="connsiteY108" fmla="*/ 5215 h 10000"/>
                <a:gd name="connsiteX109" fmla="*/ 1453 w 10000"/>
                <a:gd name="connsiteY109" fmla="*/ 5111 h 10000"/>
                <a:gd name="connsiteX110" fmla="*/ 1453 w 10000"/>
                <a:gd name="connsiteY110" fmla="*/ 5111 h 10000"/>
                <a:gd name="connsiteX111" fmla="*/ 1107 w 10000"/>
                <a:gd name="connsiteY111" fmla="*/ 4893 h 10000"/>
                <a:gd name="connsiteX112" fmla="*/ 961 w 10000"/>
                <a:gd name="connsiteY112" fmla="*/ 4804 h 10000"/>
                <a:gd name="connsiteX113" fmla="*/ 815 w 10000"/>
                <a:gd name="connsiteY113" fmla="*/ 4714 h 10000"/>
                <a:gd name="connsiteX114" fmla="*/ 699 w 10000"/>
                <a:gd name="connsiteY114" fmla="*/ 4673 h 10000"/>
                <a:gd name="connsiteX115" fmla="*/ 584 w 10000"/>
                <a:gd name="connsiteY115" fmla="*/ 4636 h 10000"/>
                <a:gd name="connsiteX116" fmla="*/ 484 w 10000"/>
                <a:gd name="connsiteY116" fmla="*/ 4624 h 10000"/>
                <a:gd name="connsiteX117" fmla="*/ 400 w 10000"/>
                <a:gd name="connsiteY117" fmla="*/ 4661 h 10000"/>
                <a:gd name="connsiteX118" fmla="*/ 354 w 10000"/>
                <a:gd name="connsiteY118" fmla="*/ 4687 h 10000"/>
                <a:gd name="connsiteX119" fmla="*/ 315 w 10000"/>
                <a:gd name="connsiteY119" fmla="*/ 4714 h 10000"/>
                <a:gd name="connsiteX120" fmla="*/ 277 w 10000"/>
                <a:gd name="connsiteY120" fmla="*/ 4764 h 10000"/>
                <a:gd name="connsiteX121" fmla="*/ 246 w 10000"/>
                <a:gd name="connsiteY121" fmla="*/ 4818 h 10000"/>
                <a:gd name="connsiteX122" fmla="*/ 192 w 10000"/>
                <a:gd name="connsiteY122" fmla="*/ 4933 h 10000"/>
                <a:gd name="connsiteX123" fmla="*/ 138 w 10000"/>
                <a:gd name="connsiteY123" fmla="*/ 5111 h 10000"/>
                <a:gd name="connsiteX124" fmla="*/ 92 w 10000"/>
                <a:gd name="connsiteY124" fmla="*/ 5332 h 10000"/>
                <a:gd name="connsiteX125" fmla="*/ 54 w 10000"/>
                <a:gd name="connsiteY125" fmla="*/ 5615 h 10000"/>
                <a:gd name="connsiteX126" fmla="*/ 23 w 10000"/>
                <a:gd name="connsiteY126" fmla="*/ 5923 h 10000"/>
                <a:gd name="connsiteX127" fmla="*/ 0 w 10000"/>
                <a:gd name="connsiteY127" fmla="*/ 6283 h 10000"/>
                <a:gd name="connsiteX128" fmla="*/ 0 w 10000"/>
                <a:gd name="connsiteY128" fmla="*/ 6283 h 10000"/>
                <a:gd name="connsiteX129" fmla="*/ 0 w 10000"/>
                <a:gd name="connsiteY129" fmla="*/ 6492 h 10000"/>
                <a:gd name="connsiteX130" fmla="*/ 0 w 10000"/>
                <a:gd name="connsiteY130" fmla="*/ 6657 h 10000"/>
                <a:gd name="connsiteX131" fmla="*/ 8 w 10000"/>
                <a:gd name="connsiteY131" fmla="*/ 6799 h 10000"/>
                <a:gd name="connsiteX132" fmla="*/ 23 w 10000"/>
                <a:gd name="connsiteY132" fmla="*/ 6941 h 10000"/>
                <a:gd name="connsiteX133" fmla="*/ 54 w 10000"/>
                <a:gd name="connsiteY133" fmla="*/ 7057 h 10000"/>
                <a:gd name="connsiteX134" fmla="*/ 85 w 10000"/>
                <a:gd name="connsiteY134" fmla="*/ 7161 h 10000"/>
                <a:gd name="connsiteX135" fmla="*/ 115 w 10000"/>
                <a:gd name="connsiteY135" fmla="*/ 7250 h 10000"/>
                <a:gd name="connsiteX136" fmla="*/ 161 w 10000"/>
                <a:gd name="connsiteY136" fmla="*/ 7327 h 10000"/>
                <a:gd name="connsiteX137" fmla="*/ 215 w 10000"/>
                <a:gd name="connsiteY137" fmla="*/ 7379 h 10000"/>
                <a:gd name="connsiteX138" fmla="*/ 269 w 10000"/>
                <a:gd name="connsiteY138" fmla="*/ 7431 h 10000"/>
                <a:gd name="connsiteX139" fmla="*/ 323 w 10000"/>
                <a:gd name="connsiteY139" fmla="*/ 7469 h 10000"/>
                <a:gd name="connsiteX140" fmla="*/ 392 w 10000"/>
                <a:gd name="connsiteY140" fmla="*/ 7495 h 10000"/>
                <a:gd name="connsiteX141" fmla="*/ 453 w 10000"/>
                <a:gd name="connsiteY141" fmla="*/ 7520 h 10000"/>
                <a:gd name="connsiteX142" fmla="*/ 530 w 10000"/>
                <a:gd name="connsiteY142" fmla="*/ 7520 h 10000"/>
                <a:gd name="connsiteX143" fmla="*/ 676 w 10000"/>
                <a:gd name="connsiteY143" fmla="*/ 7520 h 10000"/>
                <a:gd name="connsiteX144" fmla="*/ 838 w 10000"/>
                <a:gd name="connsiteY144" fmla="*/ 7483 h 10000"/>
                <a:gd name="connsiteX145" fmla="*/ 992 w 10000"/>
                <a:gd name="connsiteY145" fmla="*/ 7431 h 10000"/>
                <a:gd name="connsiteX146" fmla="*/ 1314 w 10000"/>
                <a:gd name="connsiteY146" fmla="*/ 7302 h 10000"/>
                <a:gd name="connsiteX147" fmla="*/ 1606 w 10000"/>
                <a:gd name="connsiteY147" fmla="*/ 7173 h 10000"/>
                <a:gd name="connsiteX148" fmla="*/ 1729 w 10000"/>
                <a:gd name="connsiteY148" fmla="*/ 7108 h 10000"/>
                <a:gd name="connsiteX149" fmla="*/ 1845 w 10000"/>
                <a:gd name="connsiteY149" fmla="*/ 7095 h 10000"/>
                <a:gd name="connsiteX150" fmla="*/ 1845 w 10000"/>
                <a:gd name="connsiteY150" fmla="*/ 7095 h 10000"/>
                <a:gd name="connsiteX151" fmla="*/ 2060 w 10000"/>
                <a:gd name="connsiteY151" fmla="*/ 7057 h 10000"/>
                <a:gd name="connsiteX152" fmla="*/ 2168 w 10000"/>
                <a:gd name="connsiteY152" fmla="*/ 7057 h 10000"/>
                <a:gd name="connsiteX153" fmla="*/ 2291 w 10000"/>
                <a:gd name="connsiteY153" fmla="*/ 7081 h 10000"/>
                <a:gd name="connsiteX154" fmla="*/ 2414 w 10000"/>
                <a:gd name="connsiteY154" fmla="*/ 7108 h 10000"/>
                <a:gd name="connsiteX155" fmla="*/ 2467 w 10000"/>
                <a:gd name="connsiteY155" fmla="*/ 7135 h 10000"/>
                <a:gd name="connsiteX156" fmla="*/ 2521 w 10000"/>
                <a:gd name="connsiteY156" fmla="*/ 7185 h 10000"/>
                <a:gd name="connsiteX157" fmla="*/ 2583 w 10000"/>
                <a:gd name="connsiteY157" fmla="*/ 7250 h 10000"/>
                <a:gd name="connsiteX158" fmla="*/ 2629 w 10000"/>
                <a:gd name="connsiteY158" fmla="*/ 7315 h 10000"/>
                <a:gd name="connsiteX159" fmla="*/ 2683 w 10000"/>
                <a:gd name="connsiteY159" fmla="*/ 7392 h 10000"/>
                <a:gd name="connsiteX160" fmla="*/ 2729 w 10000"/>
                <a:gd name="connsiteY160" fmla="*/ 7483 h 10000"/>
                <a:gd name="connsiteX161" fmla="*/ 2775 w 10000"/>
                <a:gd name="connsiteY161" fmla="*/ 7573 h 10000"/>
                <a:gd name="connsiteX162" fmla="*/ 2813 w 10000"/>
                <a:gd name="connsiteY162" fmla="*/ 7700 h 10000"/>
                <a:gd name="connsiteX163" fmla="*/ 2852 w 10000"/>
                <a:gd name="connsiteY163" fmla="*/ 7842 h 10000"/>
                <a:gd name="connsiteX164" fmla="*/ 2890 w 10000"/>
                <a:gd name="connsiteY164" fmla="*/ 7996 h 10000"/>
                <a:gd name="connsiteX165" fmla="*/ 2913 w 10000"/>
                <a:gd name="connsiteY165" fmla="*/ 8164 h 10000"/>
                <a:gd name="connsiteX166" fmla="*/ 2936 w 10000"/>
                <a:gd name="connsiteY166" fmla="*/ 8371 h 10000"/>
                <a:gd name="connsiteX167" fmla="*/ 2952 w 10000"/>
                <a:gd name="connsiteY167" fmla="*/ 8576 h 10000"/>
                <a:gd name="connsiteX168" fmla="*/ 2975 w 10000"/>
                <a:gd name="connsiteY168" fmla="*/ 8809 h 10000"/>
                <a:gd name="connsiteX169" fmla="*/ 2982 w 10000"/>
                <a:gd name="connsiteY169" fmla="*/ 9080 h 10000"/>
                <a:gd name="connsiteX170" fmla="*/ 2982 w 10000"/>
                <a:gd name="connsiteY170" fmla="*/ 9363 h 10000"/>
                <a:gd name="connsiteX171" fmla="*/ 2975 w 10000"/>
                <a:gd name="connsiteY171" fmla="*/ 9659 h 10000"/>
                <a:gd name="connsiteX172" fmla="*/ 9298 w 10000"/>
                <a:gd name="connsiteY172" fmla="*/ 10000 h 10000"/>
                <a:gd name="connsiteX173" fmla="*/ 9052 w 10000"/>
                <a:gd name="connsiteY173" fmla="*/ 294 h 10000"/>
                <a:gd name="connsiteX0" fmla="*/ 9052 w 9299"/>
                <a:gd name="connsiteY0" fmla="*/ 282 h 9988"/>
                <a:gd name="connsiteX1" fmla="*/ 8378 w 9299"/>
                <a:gd name="connsiteY1" fmla="*/ 181 h 9988"/>
                <a:gd name="connsiteX2" fmla="*/ 7556 w 9299"/>
                <a:gd name="connsiteY2" fmla="*/ 285 h 9988"/>
                <a:gd name="connsiteX3" fmla="*/ 6879 w 9299"/>
                <a:gd name="connsiteY3" fmla="*/ 400 h 9988"/>
                <a:gd name="connsiteX4" fmla="*/ 6879 w 9299"/>
                <a:gd name="connsiteY4" fmla="*/ 400 h 9988"/>
                <a:gd name="connsiteX5" fmla="*/ 6764 w 9299"/>
                <a:gd name="connsiteY5" fmla="*/ 413 h 9988"/>
                <a:gd name="connsiteX6" fmla="*/ 6664 w 9299"/>
                <a:gd name="connsiteY6" fmla="*/ 439 h 9988"/>
                <a:gd name="connsiteX7" fmla="*/ 6580 w 9299"/>
                <a:gd name="connsiteY7" fmla="*/ 492 h 9988"/>
                <a:gd name="connsiteX8" fmla="*/ 6503 w 9299"/>
                <a:gd name="connsiteY8" fmla="*/ 517 h 9988"/>
                <a:gd name="connsiteX9" fmla="*/ 6434 w 9299"/>
                <a:gd name="connsiteY9" fmla="*/ 567 h 9988"/>
                <a:gd name="connsiteX10" fmla="*/ 6372 w 9299"/>
                <a:gd name="connsiteY10" fmla="*/ 633 h 9988"/>
                <a:gd name="connsiteX11" fmla="*/ 6318 w 9299"/>
                <a:gd name="connsiteY11" fmla="*/ 695 h 9988"/>
                <a:gd name="connsiteX12" fmla="*/ 6280 w 9299"/>
                <a:gd name="connsiteY12" fmla="*/ 761 h 9988"/>
                <a:gd name="connsiteX13" fmla="*/ 6241 w 9299"/>
                <a:gd name="connsiteY13" fmla="*/ 812 h 9988"/>
                <a:gd name="connsiteX14" fmla="*/ 6218 w 9299"/>
                <a:gd name="connsiteY14" fmla="*/ 902 h 9988"/>
                <a:gd name="connsiteX15" fmla="*/ 6195 w 9299"/>
                <a:gd name="connsiteY15" fmla="*/ 979 h 9988"/>
                <a:gd name="connsiteX16" fmla="*/ 6180 w 9299"/>
                <a:gd name="connsiteY16" fmla="*/ 1057 h 9988"/>
                <a:gd name="connsiteX17" fmla="*/ 6172 w 9299"/>
                <a:gd name="connsiteY17" fmla="*/ 1134 h 9988"/>
                <a:gd name="connsiteX18" fmla="*/ 6172 w 9299"/>
                <a:gd name="connsiteY18" fmla="*/ 1225 h 9988"/>
                <a:gd name="connsiteX19" fmla="*/ 6180 w 9299"/>
                <a:gd name="connsiteY19" fmla="*/ 1392 h 9988"/>
                <a:gd name="connsiteX20" fmla="*/ 6203 w 9299"/>
                <a:gd name="connsiteY20" fmla="*/ 1586 h 9988"/>
                <a:gd name="connsiteX21" fmla="*/ 6257 w 9299"/>
                <a:gd name="connsiteY21" fmla="*/ 1765 h 9988"/>
                <a:gd name="connsiteX22" fmla="*/ 6311 w 9299"/>
                <a:gd name="connsiteY22" fmla="*/ 1972 h 9988"/>
                <a:gd name="connsiteX23" fmla="*/ 6364 w 9299"/>
                <a:gd name="connsiteY23" fmla="*/ 2165 h 9988"/>
                <a:gd name="connsiteX24" fmla="*/ 6503 w 9299"/>
                <a:gd name="connsiteY24" fmla="*/ 2551 h 9988"/>
                <a:gd name="connsiteX25" fmla="*/ 6633 w 9299"/>
                <a:gd name="connsiteY25" fmla="*/ 2898 h 9988"/>
                <a:gd name="connsiteX26" fmla="*/ 6633 w 9299"/>
                <a:gd name="connsiteY26" fmla="*/ 2898 h 9988"/>
                <a:gd name="connsiteX27" fmla="*/ 6656 w 9299"/>
                <a:gd name="connsiteY27" fmla="*/ 2975 h 9988"/>
                <a:gd name="connsiteX28" fmla="*/ 6672 w 9299"/>
                <a:gd name="connsiteY28" fmla="*/ 3052 h 9988"/>
                <a:gd name="connsiteX29" fmla="*/ 6679 w 9299"/>
                <a:gd name="connsiteY29" fmla="*/ 3132 h 9988"/>
                <a:gd name="connsiteX30" fmla="*/ 6679 w 9299"/>
                <a:gd name="connsiteY30" fmla="*/ 3208 h 9988"/>
                <a:gd name="connsiteX31" fmla="*/ 6672 w 9299"/>
                <a:gd name="connsiteY31" fmla="*/ 3284 h 9988"/>
                <a:gd name="connsiteX32" fmla="*/ 6664 w 9299"/>
                <a:gd name="connsiteY32" fmla="*/ 3349 h 9988"/>
                <a:gd name="connsiteX33" fmla="*/ 6633 w 9299"/>
                <a:gd name="connsiteY33" fmla="*/ 3426 h 9988"/>
                <a:gd name="connsiteX34" fmla="*/ 6618 w 9299"/>
                <a:gd name="connsiteY34" fmla="*/ 3490 h 9988"/>
                <a:gd name="connsiteX35" fmla="*/ 6541 w 9299"/>
                <a:gd name="connsiteY35" fmla="*/ 3631 h 9988"/>
                <a:gd name="connsiteX36" fmla="*/ 6457 w 9299"/>
                <a:gd name="connsiteY36" fmla="*/ 3735 h 9988"/>
                <a:gd name="connsiteX37" fmla="*/ 6349 w 9299"/>
                <a:gd name="connsiteY37" fmla="*/ 3850 h 9988"/>
                <a:gd name="connsiteX38" fmla="*/ 6234 w 9299"/>
                <a:gd name="connsiteY38" fmla="*/ 3942 h 9988"/>
                <a:gd name="connsiteX39" fmla="*/ 6103 w 9299"/>
                <a:gd name="connsiteY39" fmla="*/ 4007 h 9988"/>
                <a:gd name="connsiteX40" fmla="*/ 5972 w 9299"/>
                <a:gd name="connsiteY40" fmla="*/ 4071 h 9988"/>
                <a:gd name="connsiteX41" fmla="*/ 5842 w 9299"/>
                <a:gd name="connsiteY41" fmla="*/ 4094 h 9988"/>
                <a:gd name="connsiteX42" fmla="*/ 5711 w 9299"/>
                <a:gd name="connsiteY42" fmla="*/ 4110 h 9988"/>
                <a:gd name="connsiteX43" fmla="*/ 5580 w 9299"/>
                <a:gd name="connsiteY43" fmla="*/ 4094 h 9988"/>
                <a:gd name="connsiteX44" fmla="*/ 5457 w 9299"/>
                <a:gd name="connsiteY44" fmla="*/ 4059 h 9988"/>
                <a:gd name="connsiteX45" fmla="*/ 5350 w 9299"/>
                <a:gd name="connsiteY45" fmla="*/ 3993 h 9988"/>
                <a:gd name="connsiteX46" fmla="*/ 5296 w 9299"/>
                <a:gd name="connsiteY46" fmla="*/ 3942 h 9988"/>
                <a:gd name="connsiteX47" fmla="*/ 5250 w 9299"/>
                <a:gd name="connsiteY47" fmla="*/ 3890 h 9988"/>
                <a:gd name="connsiteX48" fmla="*/ 5250 w 9299"/>
                <a:gd name="connsiteY48" fmla="*/ 3890 h 9988"/>
                <a:gd name="connsiteX49" fmla="*/ 5173 w 9299"/>
                <a:gd name="connsiteY49" fmla="*/ 3773 h 9988"/>
                <a:gd name="connsiteX50" fmla="*/ 5104 w 9299"/>
                <a:gd name="connsiteY50" fmla="*/ 3646 h 9988"/>
                <a:gd name="connsiteX51" fmla="*/ 5065 w 9299"/>
                <a:gd name="connsiteY51" fmla="*/ 3490 h 9988"/>
                <a:gd name="connsiteX52" fmla="*/ 5042 w 9299"/>
                <a:gd name="connsiteY52" fmla="*/ 3323 h 9988"/>
                <a:gd name="connsiteX53" fmla="*/ 5019 w 9299"/>
                <a:gd name="connsiteY53" fmla="*/ 3143 h 9988"/>
                <a:gd name="connsiteX54" fmla="*/ 5019 w 9299"/>
                <a:gd name="connsiteY54" fmla="*/ 2963 h 9988"/>
                <a:gd name="connsiteX55" fmla="*/ 5035 w 9299"/>
                <a:gd name="connsiteY55" fmla="*/ 2756 h 9988"/>
                <a:gd name="connsiteX56" fmla="*/ 5042 w 9299"/>
                <a:gd name="connsiteY56" fmla="*/ 2551 h 9988"/>
                <a:gd name="connsiteX57" fmla="*/ 5088 w 9299"/>
                <a:gd name="connsiteY57" fmla="*/ 2124 h 9988"/>
                <a:gd name="connsiteX58" fmla="*/ 5150 w 9299"/>
                <a:gd name="connsiteY58" fmla="*/ 1714 h 9988"/>
                <a:gd name="connsiteX59" fmla="*/ 5211 w 9299"/>
                <a:gd name="connsiteY59" fmla="*/ 1290 h 9988"/>
                <a:gd name="connsiteX60" fmla="*/ 5227 w 9299"/>
                <a:gd name="connsiteY60" fmla="*/ 1069 h 9988"/>
                <a:gd name="connsiteX61" fmla="*/ 5250 w 9299"/>
                <a:gd name="connsiteY61" fmla="*/ 876 h 9988"/>
                <a:gd name="connsiteX62" fmla="*/ 5250 w 9299"/>
                <a:gd name="connsiteY62" fmla="*/ 876 h 9988"/>
                <a:gd name="connsiteX63" fmla="*/ 5250 w 9299"/>
                <a:gd name="connsiteY63" fmla="*/ 786 h 9988"/>
                <a:gd name="connsiteX64" fmla="*/ 5250 w 9299"/>
                <a:gd name="connsiteY64" fmla="*/ 723 h 9988"/>
                <a:gd name="connsiteX65" fmla="*/ 5227 w 9299"/>
                <a:gd name="connsiteY65" fmla="*/ 644 h 9988"/>
                <a:gd name="connsiteX66" fmla="*/ 5211 w 9299"/>
                <a:gd name="connsiteY66" fmla="*/ 580 h 9988"/>
                <a:gd name="connsiteX67" fmla="*/ 5181 w 9299"/>
                <a:gd name="connsiteY67" fmla="*/ 517 h 9988"/>
                <a:gd name="connsiteX68" fmla="*/ 5150 w 9299"/>
                <a:gd name="connsiteY68" fmla="*/ 464 h 9988"/>
                <a:gd name="connsiteX69" fmla="*/ 5058 w 9299"/>
                <a:gd name="connsiteY69" fmla="*/ 360 h 9988"/>
                <a:gd name="connsiteX70" fmla="*/ 4958 w 9299"/>
                <a:gd name="connsiteY70" fmla="*/ 271 h 9988"/>
                <a:gd name="connsiteX71" fmla="*/ 4827 w 9299"/>
                <a:gd name="connsiteY71" fmla="*/ 195 h 9988"/>
                <a:gd name="connsiteX72" fmla="*/ 4689 w 9299"/>
                <a:gd name="connsiteY72" fmla="*/ 142 h 9988"/>
                <a:gd name="connsiteX73" fmla="*/ 4527 w 9299"/>
                <a:gd name="connsiteY73" fmla="*/ 104 h 9988"/>
                <a:gd name="connsiteX74" fmla="*/ 4358 w 9299"/>
                <a:gd name="connsiteY74" fmla="*/ 66 h 9988"/>
                <a:gd name="connsiteX75" fmla="*/ 4174 w 9299"/>
                <a:gd name="connsiteY75" fmla="*/ 39 h 9988"/>
                <a:gd name="connsiteX76" fmla="*/ 3805 w 9299"/>
                <a:gd name="connsiteY76" fmla="*/ 0 h 9988"/>
                <a:gd name="connsiteX77" fmla="*/ 3413 w 9299"/>
                <a:gd name="connsiteY77" fmla="*/ 0 h 9988"/>
                <a:gd name="connsiteX78" fmla="*/ 3036 w 9299"/>
                <a:gd name="connsiteY78" fmla="*/ 0 h 9988"/>
                <a:gd name="connsiteX79" fmla="*/ 3036 w 9299"/>
                <a:gd name="connsiteY79" fmla="*/ 0 h 9988"/>
                <a:gd name="connsiteX80" fmla="*/ 2636 w 9299"/>
                <a:gd name="connsiteY80" fmla="*/ 26 h 9988"/>
                <a:gd name="connsiteX81" fmla="*/ 2636 w 9299"/>
                <a:gd name="connsiteY81" fmla="*/ 26 h 9988"/>
                <a:gd name="connsiteX82" fmla="*/ 2390 w 9299"/>
                <a:gd name="connsiteY82" fmla="*/ 26 h 9988"/>
                <a:gd name="connsiteX83" fmla="*/ 2152 w 9299"/>
                <a:gd name="connsiteY83" fmla="*/ 39 h 9988"/>
                <a:gd name="connsiteX84" fmla="*/ 2152 w 9299"/>
                <a:gd name="connsiteY84" fmla="*/ 39 h 9988"/>
                <a:gd name="connsiteX85" fmla="*/ 2291 w 9299"/>
                <a:gd name="connsiteY85" fmla="*/ 992 h 9988"/>
                <a:gd name="connsiteX86" fmla="*/ 2406 w 9299"/>
                <a:gd name="connsiteY86" fmla="*/ 1831 h 9988"/>
                <a:gd name="connsiteX87" fmla="*/ 2483 w 9299"/>
                <a:gd name="connsiteY87" fmla="*/ 2563 h 9988"/>
                <a:gd name="connsiteX88" fmla="*/ 2544 w 9299"/>
                <a:gd name="connsiteY88" fmla="*/ 3208 h 9988"/>
                <a:gd name="connsiteX89" fmla="*/ 2560 w 9299"/>
                <a:gd name="connsiteY89" fmla="*/ 3735 h 9988"/>
                <a:gd name="connsiteX90" fmla="*/ 2567 w 9299"/>
                <a:gd name="connsiteY90" fmla="*/ 3966 h 9988"/>
                <a:gd name="connsiteX91" fmla="*/ 2560 w 9299"/>
                <a:gd name="connsiteY91" fmla="*/ 4185 h 9988"/>
                <a:gd name="connsiteX92" fmla="*/ 2552 w 9299"/>
                <a:gd name="connsiteY92" fmla="*/ 4379 h 9988"/>
                <a:gd name="connsiteX93" fmla="*/ 2544 w 9299"/>
                <a:gd name="connsiteY93" fmla="*/ 4545 h 9988"/>
                <a:gd name="connsiteX94" fmla="*/ 2513 w 9299"/>
                <a:gd name="connsiteY94" fmla="*/ 4702 h 9988"/>
                <a:gd name="connsiteX95" fmla="*/ 2498 w 9299"/>
                <a:gd name="connsiteY95" fmla="*/ 4842 h 9988"/>
                <a:gd name="connsiteX96" fmla="*/ 2460 w 9299"/>
                <a:gd name="connsiteY96" fmla="*/ 4958 h 9988"/>
                <a:gd name="connsiteX97" fmla="*/ 2421 w 9299"/>
                <a:gd name="connsiteY97" fmla="*/ 5062 h 9988"/>
                <a:gd name="connsiteX98" fmla="*/ 2383 w 9299"/>
                <a:gd name="connsiteY98" fmla="*/ 5140 h 9988"/>
                <a:gd name="connsiteX99" fmla="*/ 2337 w 9299"/>
                <a:gd name="connsiteY99" fmla="*/ 5203 h 9988"/>
                <a:gd name="connsiteX100" fmla="*/ 2283 w 9299"/>
                <a:gd name="connsiteY100" fmla="*/ 5269 h 9988"/>
                <a:gd name="connsiteX101" fmla="*/ 2229 w 9299"/>
                <a:gd name="connsiteY101" fmla="*/ 5307 h 9988"/>
                <a:gd name="connsiteX102" fmla="*/ 2168 w 9299"/>
                <a:gd name="connsiteY102" fmla="*/ 5333 h 9988"/>
                <a:gd name="connsiteX103" fmla="*/ 2106 w 9299"/>
                <a:gd name="connsiteY103" fmla="*/ 5344 h 9988"/>
                <a:gd name="connsiteX104" fmla="*/ 2029 w 9299"/>
                <a:gd name="connsiteY104" fmla="*/ 5344 h 9988"/>
                <a:gd name="connsiteX105" fmla="*/ 1952 w 9299"/>
                <a:gd name="connsiteY105" fmla="*/ 5344 h 9988"/>
                <a:gd name="connsiteX106" fmla="*/ 1806 w 9299"/>
                <a:gd name="connsiteY106" fmla="*/ 5307 h 9988"/>
                <a:gd name="connsiteX107" fmla="*/ 1630 w 9299"/>
                <a:gd name="connsiteY107" fmla="*/ 5203 h 9988"/>
                <a:gd name="connsiteX108" fmla="*/ 1453 w 9299"/>
                <a:gd name="connsiteY108" fmla="*/ 5099 h 9988"/>
                <a:gd name="connsiteX109" fmla="*/ 1453 w 9299"/>
                <a:gd name="connsiteY109" fmla="*/ 5099 h 9988"/>
                <a:gd name="connsiteX110" fmla="*/ 1107 w 9299"/>
                <a:gd name="connsiteY110" fmla="*/ 4881 h 9988"/>
                <a:gd name="connsiteX111" fmla="*/ 961 w 9299"/>
                <a:gd name="connsiteY111" fmla="*/ 4792 h 9988"/>
                <a:gd name="connsiteX112" fmla="*/ 815 w 9299"/>
                <a:gd name="connsiteY112" fmla="*/ 4702 h 9988"/>
                <a:gd name="connsiteX113" fmla="*/ 699 w 9299"/>
                <a:gd name="connsiteY113" fmla="*/ 4661 h 9988"/>
                <a:gd name="connsiteX114" fmla="*/ 584 w 9299"/>
                <a:gd name="connsiteY114" fmla="*/ 4624 h 9988"/>
                <a:gd name="connsiteX115" fmla="*/ 484 w 9299"/>
                <a:gd name="connsiteY115" fmla="*/ 4612 h 9988"/>
                <a:gd name="connsiteX116" fmla="*/ 400 w 9299"/>
                <a:gd name="connsiteY116" fmla="*/ 4649 h 9988"/>
                <a:gd name="connsiteX117" fmla="*/ 354 w 9299"/>
                <a:gd name="connsiteY117" fmla="*/ 4675 h 9988"/>
                <a:gd name="connsiteX118" fmla="*/ 315 w 9299"/>
                <a:gd name="connsiteY118" fmla="*/ 4702 h 9988"/>
                <a:gd name="connsiteX119" fmla="*/ 277 w 9299"/>
                <a:gd name="connsiteY119" fmla="*/ 4752 h 9988"/>
                <a:gd name="connsiteX120" fmla="*/ 246 w 9299"/>
                <a:gd name="connsiteY120" fmla="*/ 4806 h 9988"/>
                <a:gd name="connsiteX121" fmla="*/ 192 w 9299"/>
                <a:gd name="connsiteY121" fmla="*/ 4921 h 9988"/>
                <a:gd name="connsiteX122" fmla="*/ 138 w 9299"/>
                <a:gd name="connsiteY122" fmla="*/ 5099 h 9988"/>
                <a:gd name="connsiteX123" fmla="*/ 92 w 9299"/>
                <a:gd name="connsiteY123" fmla="*/ 5320 h 9988"/>
                <a:gd name="connsiteX124" fmla="*/ 54 w 9299"/>
                <a:gd name="connsiteY124" fmla="*/ 5603 h 9988"/>
                <a:gd name="connsiteX125" fmla="*/ 23 w 9299"/>
                <a:gd name="connsiteY125" fmla="*/ 5911 h 9988"/>
                <a:gd name="connsiteX126" fmla="*/ 0 w 9299"/>
                <a:gd name="connsiteY126" fmla="*/ 6271 h 9988"/>
                <a:gd name="connsiteX127" fmla="*/ 0 w 9299"/>
                <a:gd name="connsiteY127" fmla="*/ 6271 h 9988"/>
                <a:gd name="connsiteX128" fmla="*/ 0 w 9299"/>
                <a:gd name="connsiteY128" fmla="*/ 6480 h 9988"/>
                <a:gd name="connsiteX129" fmla="*/ 0 w 9299"/>
                <a:gd name="connsiteY129" fmla="*/ 6645 h 9988"/>
                <a:gd name="connsiteX130" fmla="*/ 8 w 9299"/>
                <a:gd name="connsiteY130" fmla="*/ 6787 h 9988"/>
                <a:gd name="connsiteX131" fmla="*/ 23 w 9299"/>
                <a:gd name="connsiteY131" fmla="*/ 6929 h 9988"/>
                <a:gd name="connsiteX132" fmla="*/ 54 w 9299"/>
                <a:gd name="connsiteY132" fmla="*/ 7045 h 9988"/>
                <a:gd name="connsiteX133" fmla="*/ 85 w 9299"/>
                <a:gd name="connsiteY133" fmla="*/ 7149 h 9988"/>
                <a:gd name="connsiteX134" fmla="*/ 115 w 9299"/>
                <a:gd name="connsiteY134" fmla="*/ 7238 h 9988"/>
                <a:gd name="connsiteX135" fmla="*/ 161 w 9299"/>
                <a:gd name="connsiteY135" fmla="*/ 7315 h 9988"/>
                <a:gd name="connsiteX136" fmla="*/ 215 w 9299"/>
                <a:gd name="connsiteY136" fmla="*/ 7367 h 9988"/>
                <a:gd name="connsiteX137" fmla="*/ 269 w 9299"/>
                <a:gd name="connsiteY137" fmla="*/ 7419 h 9988"/>
                <a:gd name="connsiteX138" fmla="*/ 323 w 9299"/>
                <a:gd name="connsiteY138" fmla="*/ 7457 h 9988"/>
                <a:gd name="connsiteX139" fmla="*/ 392 w 9299"/>
                <a:gd name="connsiteY139" fmla="*/ 7483 h 9988"/>
                <a:gd name="connsiteX140" fmla="*/ 453 w 9299"/>
                <a:gd name="connsiteY140" fmla="*/ 7508 h 9988"/>
                <a:gd name="connsiteX141" fmla="*/ 530 w 9299"/>
                <a:gd name="connsiteY141" fmla="*/ 7508 h 9988"/>
                <a:gd name="connsiteX142" fmla="*/ 676 w 9299"/>
                <a:gd name="connsiteY142" fmla="*/ 7508 h 9988"/>
                <a:gd name="connsiteX143" fmla="*/ 838 w 9299"/>
                <a:gd name="connsiteY143" fmla="*/ 7471 h 9988"/>
                <a:gd name="connsiteX144" fmla="*/ 992 w 9299"/>
                <a:gd name="connsiteY144" fmla="*/ 7419 h 9988"/>
                <a:gd name="connsiteX145" fmla="*/ 1314 w 9299"/>
                <a:gd name="connsiteY145" fmla="*/ 7290 h 9988"/>
                <a:gd name="connsiteX146" fmla="*/ 1606 w 9299"/>
                <a:gd name="connsiteY146" fmla="*/ 7161 h 9988"/>
                <a:gd name="connsiteX147" fmla="*/ 1729 w 9299"/>
                <a:gd name="connsiteY147" fmla="*/ 7096 h 9988"/>
                <a:gd name="connsiteX148" fmla="*/ 1845 w 9299"/>
                <a:gd name="connsiteY148" fmla="*/ 7083 h 9988"/>
                <a:gd name="connsiteX149" fmla="*/ 1845 w 9299"/>
                <a:gd name="connsiteY149" fmla="*/ 7083 h 9988"/>
                <a:gd name="connsiteX150" fmla="*/ 2060 w 9299"/>
                <a:gd name="connsiteY150" fmla="*/ 7045 h 9988"/>
                <a:gd name="connsiteX151" fmla="*/ 2168 w 9299"/>
                <a:gd name="connsiteY151" fmla="*/ 7045 h 9988"/>
                <a:gd name="connsiteX152" fmla="*/ 2291 w 9299"/>
                <a:gd name="connsiteY152" fmla="*/ 7069 h 9988"/>
                <a:gd name="connsiteX153" fmla="*/ 2414 w 9299"/>
                <a:gd name="connsiteY153" fmla="*/ 7096 h 9988"/>
                <a:gd name="connsiteX154" fmla="*/ 2467 w 9299"/>
                <a:gd name="connsiteY154" fmla="*/ 7123 h 9988"/>
                <a:gd name="connsiteX155" fmla="*/ 2521 w 9299"/>
                <a:gd name="connsiteY155" fmla="*/ 7173 h 9988"/>
                <a:gd name="connsiteX156" fmla="*/ 2583 w 9299"/>
                <a:gd name="connsiteY156" fmla="*/ 7238 h 9988"/>
                <a:gd name="connsiteX157" fmla="*/ 2629 w 9299"/>
                <a:gd name="connsiteY157" fmla="*/ 7303 h 9988"/>
                <a:gd name="connsiteX158" fmla="*/ 2683 w 9299"/>
                <a:gd name="connsiteY158" fmla="*/ 7380 h 9988"/>
                <a:gd name="connsiteX159" fmla="*/ 2729 w 9299"/>
                <a:gd name="connsiteY159" fmla="*/ 7471 h 9988"/>
                <a:gd name="connsiteX160" fmla="*/ 2775 w 9299"/>
                <a:gd name="connsiteY160" fmla="*/ 7561 h 9988"/>
                <a:gd name="connsiteX161" fmla="*/ 2813 w 9299"/>
                <a:gd name="connsiteY161" fmla="*/ 7688 h 9988"/>
                <a:gd name="connsiteX162" fmla="*/ 2852 w 9299"/>
                <a:gd name="connsiteY162" fmla="*/ 7830 h 9988"/>
                <a:gd name="connsiteX163" fmla="*/ 2890 w 9299"/>
                <a:gd name="connsiteY163" fmla="*/ 7984 h 9988"/>
                <a:gd name="connsiteX164" fmla="*/ 2913 w 9299"/>
                <a:gd name="connsiteY164" fmla="*/ 8152 h 9988"/>
                <a:gd name="connsiteX165" fmla="*/ 2936 w 9299"/>
                <a:gd name="connsiteY165" fmla="*/ 8359 h 9988"/>
                <a:gd name="connsiteX166" fmla="*/ 2952 w 9299"/>
                <a:gd name="connsiteY166" fmla="*/ 8564 h 9988"/>
                <a:gd name="connsiteX167" fmla="*/ 2975 w 9299"/>
                <a:gd name="connsiteY167" fmla="*/ 8797 h 9988"/>
                <a:gd name="connsiteX168" fmla="*/ 2982 w 9299"/>
                <a:gd name="connsiteY168" fmla="*/ 9068 h 9988"/>
                <a:gd name="connsiteX169" fmla="*/ 2982 w 9299"/>
                <a:gd name="connsiteY169" fmla="*/ 9351 h 9988"/>
                <a:gd name="connsiteX170" fmla="*/ 2975 w 9299"/>
                <a:gd name="connsiteY170" fmla="*/ 9647 h 9988"/>
                <a:gd name="connsiteX171" fmla="*/ 9298 w 9299"/>
                <a:gd name="connsiteY171" fmla="*/ 9988 h 9988"/>
                <a:gd name="connsiteX172" fmla="*/ 9052 w 9299"/>
                <a:gd name="connsiteY172" fmla="*/ 282 h 9988"/>
                <a:gd name="connsiteX0" fmla="*/ 9658 w 10000"/>
                <a:gd name="connsiteY0" fmla="*/ 282 h 10000"/>
                <a:gd name="connsiteX1" fmla="*/ 9010 w 10000"/>
                <a:gd name="connsiteY1" fmla="*/ 181 h 10000"/>
                <a:gd name="connsiteX2" fmla="*/ 8126 w 10000"/>
                <a:gd name="connsiteY2" fmla="*/ 285 h 10000"/>
                <a:gd name="connsiteX3" fmla="*/ 7398 w 10000"/>
                <a:gd name="connsiteY3" fmla="*/ 400 h 10000"/>
                <a:gd name="connsiteX4" fmla="*/ 7398 w 10000"/>
                <a:gd name="connsiteY4" fmla="*/ 400 h 10000"/>
                <a:gd name="connsiteX5" fmla="*/ 7274 w 10000"/>
                <a:gd name="connsiteY5" fmla="*/ 413 h 10000"/>
                <a:gd name="connsiteX6" fmla="*/ 7166 w 10000"/>
                <a:gd name="connsiteY6" fmla="*/ 440 h 10000"/>
                <a:gd name="connsiteX7" fmla="*/ 7076 w 10000"/>
                <a:gd name="connsiteY7" fmla="*/ 493 h 10000"/>
                <a:gd name="connsiteX8" fmla="*/ 6993 w 10000"/>
                <a:gd name="connsiteY8" fmla="*/ 518 h 10000"/>
                <a:gd name="connsiteX9" fmla="*/ 6919 w 10000"/>
                <a:gd name="connsiteY9" fmla="*/ 568 h 10000"/>
                <a:gd name="connsiteX10" fmla="*/ 6852 w 10000"/>
                <a:gd name="connsiteY10" fmla="*/ 634 h 10000"/>
                <a:gd name="connsiteX11" fmla="*/ 6794 w 10000"/>
                <a:gd name="connsiteY11" fmla="*/ 696 h 10000"/>
                <a:gd name="connsiteX12" fmla="*/ 6753 w 10000"/>
                <a:gd name="connsiteY12" fmla="*/ 762 h 10000"/>
                <a:gd name="connsiteX13" fmla="*/ 6711 w 10000"/>
                <a:gd name="connsiteY13" fmla="*/ 813 h 10000"/>
                <a:gd name="connsiteX14" fmla="*/ 6687 w 10000"/>
                <a:gd name="connsiteY14" fmla="*/ 903 h 10000"/>
                <a:gd name="connsiteX15" fmla="*/ 6662 w 10000"/>
                <a:gd name="connsiteY15" fmla="*/ 980 h 10000"/>
                <a:gd name="connsiteX16" fmla="*/ 6646 w 10000"/>
                <a:gd name="connsiteY16" fmla="*/ 1058 h 10000"/>
                <a:gd name="connsiteX17" fmla="*/ 6637 w 10000"/>
                <a:gd name="connsiteY17" fmla="*/ 1135 h 10000"/>
                <a:gd name="connsiteX18" fmla="*/ 6637 w 10000"/>
                <a:gd name="connsiteY18" fmla="*/ 1226 h 10000"/>
                <a:gd name="connsiteX19" fmla="*/ 6646 w 10000"/>
                <a:gd name="connsiteY19" fmla="*/ 1394 h 10000"/>
                <a:gd name="connsiteX20" fmla="*/ 6671 w 10000"/>
                <a:gd name="connsiteY20" fmla="*/ 1588 h 10000"/>
                <a:gd name="connsiteX21" fmla="*/ 6729 w 10000"/>
                <a:gd name="connsiteY21" fmla="*/ 1767 h 10000"/>
                <a:gd name="connsiteX22" fmla="*/ 6787 w 10000"/>
                <a:gd name="connsiteY22" fmla="*/ 1974 h 10000"/>
                <a:gd name="connsiteX23" fmla="*/ 6844 w 10000"/>
                <a:gd name="connsiteY23" fmla="*/ 2168 h 10000"/>
                <a:gd name="connsiteX24" fmla="*/ 6993 w 10000"/>
                <a:gd name="connsiteY24" fmla="*/ 2554 h 10000"/>
                <a:gd name="connsiteX25" fmla="*/ 7133 w 10000"/>
                <a:gd name="connsiteY25" fmla="*/ 2901 h 10000"/>
                <a:gd name="connsiteX26" fmla="*/ 7133 w 10000"/>
                <a:gd name="connsiteY26" fmla="*/ 2901 h 10000"/>
                <a:gd name="connsiteX27" fmla="*/ 7158 w 10000"/>
                <a:gd name="connsiteY27" fmla="*/ 2979 h 10000"/>
                <a:gd name="connsiteX28" fmla="*/ 7175 w 10000"/>
                <a:gd name="connsiteY28" fmla="*/ 3056 h 10000"/>
                <a:gd name="connsiteX29" fmla="*/ 7182 w 10000"/>
                <a:gd name="connsiteY29" fmla="*/ 3136 h 10000"/>
                <a:gd name="connsiteX30" fmla="*/ 7182 w 10000"/>
                <a:gd name="connsiteY30" fmla="*/ 3212 h 10000"/>
                <a:gd name="connsiteX31" fmla="*/ 7175 w 10000"/>
                <a:gd name="connsiteY31" fmla="*/ 3288 h 10000"/>
                <a:gd name="connsiteX32" fmla="*/ 7166 w 10000"/>
                <a:gd name="connsiteY32" fmla="*/ 3353 h 10000"/>
                <a:gd name="connsiteX33" fmla="*/ 7133 w 10000"/>
                <a:gd name="connsiteY33" fmla="*/ 3430 h 10000"/>
                <a:gd name="connsiteX34" fmla="*/ 7117 w 10000"/>
                <a:gd name="connsiteY34" fmla="*/ 3494 h 10000"/>
                <a:gd name="connsiteX35" fmla="*/ 7034 w 10000"/>
                <a:gd name="connsiteY35" fmla="*/ 3635 h 10000"/>
                <a:gd name="connsiteX36" fmla="*/ 6944 w 10000"/>
                <a:gd name="connsiteY36" fmla="*/ 3739 h 10000"/>
                <a:gd name="connsiteX37" fmla="*/ 6828 w 10000"/>
                <a:gd name="connsiteY37" fmla="*/ 3855 h 10000"/>
                <a:gd name="connsiteX38" fmla="*/ 6704 w 10000"/>
                <a:gd name="connsiteY38" fmla="*/ 3947 h 10000"/>
                <a:gd name="connsiteX39" fmla="*/ 6563 w 10000"/>
                <a:gd name="connsiteY39" fmla="*/ 4012 h 10000"/>
                <a:gd name="connsiteX40" fmla="*/ 6422 w 10000"/>
                <a:gd name="connsiteY40" fmla="*/ 4076 h 10000"/>
                <a:gd name="connsiteX41" fmla="*/ 6282 w 10000"/>
                <a:gd name="connsiteY41" fmla="*/ 4099 h 10000"/>
                <a:gd name="connsiteX42" fmla="*/ 6142 w 10000"/>
                <a:gd name="connsiteY42" fmla="*/ 4115 h 10000"/>
                <a:gd name="connsiteX43" fmla="*/ 6001 w 10000"/>
                <a:gd name="connsiteY43" fmla="*/ 4099 h 10000"/>
                <a:gd name="connsiteX44" fmla="*/ 5868 w 10000"/>
                <a:gd name="connsiteY44" fmla="*/ 4064 h 10000"/>
                <a:gd name="connsiteX45" fmla="*/ 5753 w 10000"/>
                <a:gd name="connsiteY45" fmla="*/ 3998 h 10000"/>
                <a:gd name="connsiteX46" fmla="*/ 5695 w 10000"/>
                <a:gd name="connsiteY46" fmla="*/ 3947 h 10000"/>
                <a:gd name="connsiteX47" fmla="*/ 5646 w 10000"/>
                <a:gd name="connsiteY47" fmla="*/ 3895 h 10000"/>
                <a:gd name="connsiteX48" fmla="*/ 5646 w 10000"/>
                <a:gd name="connsiteY48" fmla="*/ 3895 h 10000"/>
                <a:gd name="connsiteX49" fmla="*/ 5563 w 10000"/>
                <a:gd name="connsiteY49" fmla="*/ 3778 h 10000"/>
                <a:gd name="connsiteX50" fmla="*/ 5489 w 10000"/>
                <a:gd name="connsiteY50" fmla="*/ 3650 h 10000"/>
                <a:gd name="connsiteX51" fmla="*/ 5447 w 10000"/>
                <a:gd name="connsiteY51" fmla="*/ 3494 h 10000"/>
                <a:gd name="connsiteX52" fmla="*/ 5422 w 10000"/>
                <a:gd name="connsiteY52" fmla="*/ 3327 h 10000"/>
                <a:gd name="connsiteX53" fmla="*/ 5397 w 10000"/>
                <a:gd name="connsiteY53" fmla="*/ 3147 h 10000"/>
                <a:gd name="connsiteX54" fmla="*/ 5397 w 10000"/>
                <a:gd name="connsiteY54" fmla="*/ 2967 h 10000"/>
                <a:gd name="connsiteX55" fmla="*/ 5415 w 10000"/>
                <a:gd name="connsiteY55" fmla="*/ 2759 h 10000"/>
                <a:gd name="connsiteX56" fmla="*/ 5422 w 10000"/>
                <a:gd name="connsiteY56" fmla="*/ 2554 h 10000"/>
                <a:gd name="connsiteX57" fmla="*/ 5472 w 10000"/>
                <a:gd name="connsiteY57" fmla="*/ 2127 h 10000"/>
                <a:gd name="connsiteX58" fmla="*/ 5538 w 10000"/>
                <a:gd name="connsiteY58" fmla="*/ 1716 h 10000"/>
                <a:gd name="connsiteX59" fmla="*/ 5604 w 10000"/>
                <a:gd name="connsiteY59" fmla="*/ 1292 h 10000"/>
                <a:gd name="connsiteX60" fmla="*/ 5621 w 10000"/>
                <a:gd name="connsiteY60" fmla="*/ 1070 h 10000"/>
                <a:gd name="connsiteX61" fmla="*/ 5646 w 10000"/>
                <a:gd name="connsiteY61" fmla="*/ 877 h 10000"/>
                <a:gd name="connsiteX62" fmla="*/ 5646 w 10000"/>
                <a:gd name="connsiteY62" fmla="*/ 877 h 10000"/>
                <a:gd name="connsiteX63" fmla="*/ 5646 w 10000"/>
                <a:gd name="connsiteY63" fmla="*/ 787 h 10000"/>
                <a:gd name="connsiteX64" fmla="*/ 5646 w 10000"/>
                <a:gd name="connsiteY64" fmla="*/ 724 h 10000"/>
                <a:gd name="connsiteX65" fmla="*/ 5621 w 10000"/>
                <a:gd name="connsiteY65" fmla="*/ 645 h 10000"/>
                <a:gd name="connsiteX66" fmla="*/ 5604 w 10000"/>
                <a:gd name="connsiteY66" fmla="*/ 581 h 10000"/>
                <a:gd name="connsiteX67" fmla="*/ 5572 w 10000"/>
                <a:gd name="connsiteY67" fmla="*/ 518 h 10000"/>
                <a:gd name="connsiteX68" fmla="*/ 5538 w 10000"/>
                <a:gd name="connsiteY68" fmla="*/ 465 h 10000"/>
                <a:gd name="connsiteX69" fmla="*/ 5439 w 10000"/>
                <a:gd name="connsiteY69" fmla="*/ 360 h 10000"/>
                <a:gd name="connsiteX70" fmla="*/ 5332 w 10000"/>
                <a:gd name="connsiteY70" fmla="*/ 271 h 10000"/>
                <a:gd name="connsiteX71" fmla="*/ 5191 w 10000"/>
                <a:gd name="connsiteY71" fmla="*/ 195 h 10000"/>
                <a:gd name="connsiteX72" fmla="*/ 5042 w 10000"/>
                <a:gd name="connsiteY72" fmla="*/ 142 h 10000"/>
                <a:gd name="connsiteX73" fmla="*/ 4868 w 10000"/>
                <a:gd name="connsiteY73" fmla="*/ 104 h 10000"/>
                <a:gd name="connsiteX74" fmla="*/ 4687 w 10000"/>
                <a:gd name="connsiteY74" fmla="*/ 66 h 10000"/>
                <a:gd name="connsiteX75" fmla="*/ 4489 w 10000"/>
                <a:gd name="connsiteY75" fmla="*/ 39 h 10000"/>
                <a:gd name="connsiteX76" fmla="*/ 4092 w 10000"/>
                <a:gd name="connsiteY76" fmla="*/ 0 h 10000"/>
                <a:gd name="connsiteX77" fmla="*/ 3670 w 10000"/>
                <a:gd name="connsiteY77" fmla="*/ 0 h 10000"/>
                <a:gd name="connsiteX78" fmla="*/ 3265 w 10000"/>
                <a:gd name="connsiteY78" fmla="*/ 0 h 10000"/>
                <a:gd name="connsiteX79" fmla="*/ 3265 w 10000"/>
                <a:gd name="connsiteY79" fmla="*/ 0 h 10000"/>
                <a:gd name="connsiteX80" fmla="*/ 2835 w 10000"/>
                <a:gd name="connsiteY80" fmla="*/ 26 h 10000"/>
                <a:gd name="connsiteX81" fmla="*/ 2835 w 10000"/>
                <a:gd name="connsiteY81" fmla="*/ 26 h 10000"/>
                <a:gd name="connsiteX82" fmla="*/ 2570 w 10000"/>
                <a:gd name="connsiteY82" fmla="*/ 26 h 10000"/>
                <a:gd name="connsiteX83" fmla="*/ 2314 w 10000"/>
                <a:gd name="connsiteY83" fmla="*/ 39 h 10000"/>
                <a:gd name="connsiteX84" fmla="*/ 2314 w 10000"/>
                <a:gd name="connsiteY84" fmla="*/ 39 h 10000"/>
                <a:gd name="connsiteX85" fmla="*/ 2464 w 10000"/>
                <a:gd name="connsiteY85" fmla="*/ 993 h 10000"/>
                <a:gd name="connsiteX86" fmla="*/ 2587 w 10000"/>
                <a:gd name="connsiteY86" fmla="*/ 1833 h 10000"/>
                <a:gd name="connsiteX87" fmla="*/ 2670 w 10000"/>
                <a:gd name="connsiteY87" fmla="*/ 2566 h 10000"/>
                <a:gd name="connsiteX88" fmla="*/ 2736 w 10000"/>
                <a:gd name="connsiteY88" fmla="*/ 3212 h 10000"/>
                <a:gd name="connsiteX89" fmla="*/ 2753 w 10000"/>
                <a:gd name="connsiteY89" fmla="*/ 3739 h 10000"/>
                <a:gd name="connsiteX90" fmla="*/ 2761 w 10000"/>
                <a:gd name="connsiteY90" fmla="*/ 3971 h 10000"/>
                <a:gd name="connsiteX91" fmla="*/ 2753 w 10000"/>
                <a:gd name="connsiteY91" fmla="*/ 4190 h 10000"/>
                <a:gd name="connsiteX92" fmla="*/ 2744 w 10000"/>
                <a:gd name="connsiteY92" fmla="*/ 4384 h 10000"/>
                <a:gd name="connsiteX93" fmla="*/ 2736 w 10000"/>
                <a:gd name="connsiteY93" fmla="*/ 4550 h 10000"/>
                <a:gd name="connsiteX94" fmla="*/ 2702 w 10000"/>
                <a:gd name="connsiteY94" fmla="*/ 4708 h 10000"/>
                <a:gd name="connsiteX95" fmla="*/ 2686 w 10000"/>
                <a:gd name="connsiteY95" fmla="*/ 4848 h 10000"/>
                <a:gd name="connsiteX96" fmla="*/ 2645 w 10000"/>
                <a:gd name="connsiteY96" fmla="*/ 4964 h 10000"/>
                <a:gd name="connsiteX97" fmla="*/ 2604 w 10000"/>
                <a:gd name="connsiteY97" fmla="*/ 5068 h 10000"/>
                <a:gd name="connsiteX98" fmla="*/ 2563 w 10000"/>
                <a:gd name="connsiteY98" fmla="*/ 5146 h 10000"/>
                <a:gd name="connsiteX99" fmla="*/ 2513 w 10000"/>
                <a:gd name="connsiteY99" fmla="*/ 5209 h 10000"/>
                <a:gd name="connsiteX100" fmla="*/ 2455 w 10000"/>
                <a:gd name="connsiteY100" fmla="*/ 5275 h 10000"/>
                <a:gd name="connsiteX101" fmla="*/ 2397 w 10000"/>
                <a:gd name="connsiteY101" fmla="*/ 5313 h 10000"/>
                <a:gd name="connsiteX102" fmla="*/ 2331 w 10000"/>
                <a:gd name="connsiteY102" fmla="*/ 5339 h 10000"/>
                <a:gd name="connsiteX103" fmla="*/ 2265 w 10000"/>
                <a:gd name="connsiteY103" fmla="*/ 5350 h 10000"/>
                <a:gd name="connsiteX104" fmla="*/ 2182 w 10000"/>
                <a:gd name="connsiteY104" fmla="*/ 5350 h 10000"/>
                <a:gd name="connsiteX105" fmla="*/ 2099 w 10000"/>
                <a:gd name="connsiteY105" fmla="*/ 5350 h 10000"/>
                <a:gd name="connsiteX106" fmla="*/ 1942 w 10000"/>
                <a:gd name="connsiteY106" fmla="*/ 5313 h 10000"/>
                <a:gd name="connsiteX107" fmla="*/ 1753 w 10000"/>
                <a:gd name="connsiteY107" fmla="*/ 5209 h 10000"/>
                <a:gd name="connsiteX108" fmla="*/ 1563 w 10000"/>
                <a:gd name="connsiteY108" fmla="*/ 5105 h 10000"/>
                <a:gd name="connsiteX109" fmla="*/ 1563 w 10000"/>
                <a:gd name="connsiteY109" fmla="*/ 5105 h 10000"/>
                <a:gd name="connsiteX110" fmla="*/ 1190 w 10000"/>
                <a:gd name="connsiteY110" fmla="*/ 4887 h 10000"/>
                <a:gd name="connsiteX111" fmla="*/ 1033 w 10000"/>
                <a:gd name="connsiteY111" fmla="*/ 4798 h 10000"/>
                <a:gd name="connsiteX112" fmla="*/ 876 w 10000"/>
                <a:gd name="connsiteY112" fmla="*/ 4708 h 10000"/>
                <a:gd name="connsiteX113" fmla="*/ 752 w 10000"/>
                <a:gd name="connsiteY113" fmla="*/ 4667 h 10000"/>
                <a:gd name="connsiteX114" fmla="*/ 628 w 10000"/>
                <a:gd name="connsiteY114" fmla="*/ 4630 h 10000"/>
                <a:gd name="connsiteX115" fmla="*/ 520 w 10000"/>
                <a:gd name="connsiteY115" fmla="*/ 4618 h 10000"/>
                <a:gd name="connsiteX116" fmla="*/ 430 w 10000"/>
                <a:gd name="connsiteY116" fmla="*/ 4655 h 10000"/>
                <a:gd name="connsiteX117" fmla="*/ 381 w 10000"/>
                <a:gd name="connsiteY117" fmla="*/ 4681 h 10000"/>
                <a:gd name="connsiteX118" fmla="*/ 339 w 10000"/>
                <a:gd name="connsiteY118" fmla="*/ 4708 h 10000"/>
                <a:gd name="connsiteX119" fmla="*/ 298 w 10000"/>
                <a:gd name="connsiteY119" fmla="*/ 4758 h 10000"/>
                <a:gd name="connsiteX120" fmla="*/ 265 w 10000"/>
                <a:gd name="connsiteY120" fmla="*/ 4812 h 10000"/>
                <a:gd name="connsiteX121" fmla="*/ 206 w 10000"/>
                <a:gd name="connsiteY121" fmla="*/ 4927 h 10000"/>
                <a:gd name="connsiteX122" fmla="*/ 148 w 10000"/>
                <a:gd name="connsiteY122" fmla="*/ 5105 h 10000"/>
                <a:gd name="connsiteX123" fmla="*/ 99 w 10000"/>
                <a:gd name="connsiteY123" fmla="*/ 5326 h 10000"/>
                <a:gd name="connsiteX124" fmla="*/ 58 w 10000"/>
                <a:gd name="connsiteY124" fmla="*/ 5610 h 10000"/>
                <a:gd name="connsiteX125" fmla="*/ 25 w 10000"/>
                <a:gd name="connsiteY125" fmla="*/ 5918 h 10000"/>
                <a:gd name="connsiteX126" fmla="*/ 0 w 10000"/>
                <a:gd name="connsiteY126" fmla="*/ 6279 h 10000"/>
                <a:gd name="connsiteX127" fmla="*/ 0 w 10000"/>
                <a:gd name="connsiteY127" fmla="*/ 6279 h 10000"/>
                <a:gd name="connsiteX128" fmla="*/ 0 w 10000"/>
                <a:gd name="connsiteY128" fmla="*/ 6488 h 10000"/>
                <a:gd name="connsiteX129" fmla="*/ 0 w 10000"/>
                <a:gd name="connsiteY129" fmla="*/ 6653 h 10000"/>
                <a:gd name="connsiteX130" fmla="*/ 9 w 10000"/>
                <a:gd name="connsiteY130" fmla="*/ 6795 h 10000"/>
                <a:gd name="connsiteX131" fmla="*/ 25 w 10000"/>
                <a:gd name="connsiteY131" fmla="*/ 6937 h 10000"/>
                <a:gd name="connsiteX132" fmla="*/ 58 w 10000"/>
                <a:gd name="connsiteY132" fmla="*/ 7053 h 10000"/>
                <a:gd name="connsiteX133" fmla="*/ 91 w 10000"/>
                <a:gd name="connsiteY133" fmla="*/ 7158 h 10000"/>
                <a:gd name="connsiteX134" fmla="*/ 124 w 10000"/>
                <a:gd name="connsiteY134" fmla="*/ 7247 h 10000"/>
                <a:gd name="connsiteX135" fmla="*/ 173 w 10000"/>
                <a:gd name="connsiteY135" fmla="*/ 7324 h 10000"/>
                <a:gd name="connsiteX136" fmla="*/ 231 w 10000"/>
                <a:gd name="connsiteY136" fmla="*/ 7376 h 10000"/>
                <a:gd name="connsiteX137" fmla="*/ 289 w 10000"/>
                <a:gd name="connsiteY137" fmla="*/ 7428 h 10000"/>
                <a:gd name="connsiteX138" fmla="*/ 347 w 10000"/>
                <a:gd name="connsiteY138" fmla="*/ 7466 h 10000"/>
                <a:gd name="connsiteX139" fmla="*/ 422 w 10000"/>
                <a:gd name="connsiteY139" fmla="*/ 7492 h 10000"/>
                <a:gd name="connsiteX140" fmla="*/ 487 w 10000"/>
                <a:gd name="connsiteY140" fmla="*/ 7517 h 10000"/>
                <a:gd name="connsiteX141" fmla="*/ 570 w 10000"/>
                <a:gd name="connsiteY141" fmla="*/ 7517 h 10000"/>
                <a:gd name="connsiteX142" fmla="*/ 727 w 10000"/>
                <a:gd name="connsiteY142" fmla="*/ 7517 h 10000"/>
                <a:gd name="connsiteX143" fmla="*/ 901 w 10000"/>
                <a:gd name="connsiteY143" fmla="*/ 7480 h 10000"/>
                <a:gd name="connsiteX144" fmla="*/ 1067 w 10000"/>
                <a:gd name="connsiteY144" fmla="*/ 7428 h 10000"/>
                <a:gd name="connsiteX145" fmla="*/ 1413 w 10000"/>
                <a:gd name="connsiteY145" fmla="*/ 7299 h 10000"/>
                <a:gd name="connsiteX146" fmla="*/ 1727 w 10000"/>
                <a:gd name="connsiteY146" fmla="*/ 7170 h 10000"/>
                <a:gd name="connsiteX147" fmla="*/ 1859 w 10000"/>
                <a:gd name="connsiteY147" fmla="*/ 7105 h 10000"/>
                <a:gd name="connsiteX148" fmla="*/ 1984 w 10000"/>
                <a:gd name="connsiteY148" fmla="*/ 7092 h 10000"/>
                <a:gd name="connsiteX149" fmla="*/ 1984 w 10000"/>
                <a:gd name="connsiteY149" fmla="*/ 7092 h 10000"/>
                <a:gd name="connsiteX150" fmla="*/ 2215 w 10000"/>
                <a:gd name="connsiteY150" fmla="*/ 7053 h 10000"/>
                <a:gd name="connsiteX151" fmla="*/ 2331 w 10000"/>
                <a:gd name="connsiteY151" fmla="*/ 7053 h 10000"/>
                <a:gd name="connsiteX152" fmla="*/ 2464 w 10000"/>
                <a:gd name="connsiteY152" fmla="*/ 7077 h 10000"/>
                <a:gd name="connsiteX153" fmla="*/ 2596 w 10000"/>
                <a:gd name="connsiteY153" fmla="*/ 7105 h 10000"/>
                <a:gd name="connsiteX154" fmla="*/ 2653 w 10000"/>
                <a:gd name="connsiteY154" fmla="*/ 7132 h 10000"/>
                <a:gd name="connsiteX155" fmla="*/ 2711 w 10000"/>
                <a:gd name="connsiteY155" fmla="*/ 7182 h 10000"/>
                <a:gd name="connsiteX156" fmla="*/ 2778 w 10000"/>
                <a:gd name="connsiteY156" fmla="*/ 7247 h 10000"/>
                <a:gd name="connsiteX157" fmla="*/ 2827 w 10000"/>
                <a:gd name="connsiteY157" fmla="*/ 7312 h 10000"/>
                <a:gd name="connsiteX158" fmla="*/ 2885 w 10000"/>
                <a:gd name="connsiteY158" fmla="*/ 7389 h 10000"/>
                <a:gd name="connsiteX159" fmla="*/ 2935 w 10000"/>
                <a:gd name="connsiteY159" fmla="*/ 7480 h 10000"/>
                <a:gd name="connsiteX160" fmla="*/ 2984 w 10000"/>
                <a:gd name="connsiteY160" fmla="*/ 7570 h 10000"/>
                <a:gd name="connsiteX161" fmla="*/ 3025 w 10000"/>
                <a:gd name="connsiteY161" fmla="*/ 7697 h 10000"/>
                <a:gd name="connsiteX162" fmla="*/ 3067 w 10000"/>
                <a:gd name="connsiteY162" fmla="*/ 7839 h 10000"/>
                <a:gd name="connsiteX163" fmla="*/ 3108 w 10000"/>
                <a:gd name="connsiteY163" fmla="*/ 7994 h 10000"/>
                <a:gd name="connsiteX164" fmla="*/ 3133 w 10000"/>
                <a:gd name="connsiteY164" fmla="*/ 8162 h 10000"/>
                <a:gd name="connsiteX165" fmla="*/ 3157 w 10000"/>
                <a:gd name="connsiteY165" fmla="*/ 8369 h 10000"/>
                <a:gd name="connsiteX166" fmla="*/ 3175 w 10000"/>
                <a:gd name="connsiteY166" fmla="*/ 8574 h 10000"/>
                <a:gd name="connsiteX167" fmla="*/ 3199 w 10000"/>
                <a:gd name="connsiteY167" fmla="*/ 8808 h 10000"/>
                <a:gd name="connsiteX168" fmla="*/ 3207 w 10000"/>
                <a:gd name="connsiteY168" fmla="*/ 9079 h 10000"/>
                <a:gd name="connsiteX169" fmla="*/ 3207 w 10000"/>
                <a:gd name="connsiteY169" fmla="*/ 9362 h 10000"/>
                <a:gd name="connsiteX170" fmla="*/ 3199 w 10000"/>
                <a:gd name="connsiteY170" fmla="*/ 9659 h 10000"/>
                <a:gd name="connsiteX171" fmla="*/ 9999 w 10000"/>
                <a:gd name="connsiteY171" fmla="*/ 10000 h 10000"/>
                <a:gd name="connsiteX172" fmla="*/ 9658 w 10000"/>
                <a:gd name="connsiteY172" fmla="*/ 282 h 10000"/>
                <a:gd name="connsiteX0" fmla="*/ 9658 w 10000"/>
                <a:gd name="connsiteY0" fmla="*/ 282 h 10000"/>
                <a:gd name="connsiteX1" fmla="*/ 9010 w 10000"/>
                <a:gd name="connsiteY1" fmla="*/ 181 h 10000"/>
                <a:gd name="connsiteX2" fmla="*/ 8126 w 10000"/>
                <a:gd name="connsiteY2" fmla="*/ 285 h 10000"/>
                <a:gd name="connsiteX3" fmla="*/ 7398 w 10000"/>
                <a:gd name="connsiteY3" fmla="*/ 400 h 10000"/>
                <a:gd name="connsiteX4" fmla="*/ 7398 w 10000"/>
                <a:gd name="connsiteY4" fmla="*/ 400 h 10000"/>
                <a:gd name="connsiteX5" fmla="*/ 7274 w 10000"/>
                <a:gd name="connsiteY5" fmla="*/ 413 h 10000"/>
                <a:gd name="connsiteX6" fmla="*/ 7166 w 10000"/>
                <a:gd name="connsiteY6" fmla="*/ 440 h 10000"/>
                <a:gd name="connsiteX7" fmla="*/ 7076 w 10000"/>
                <a:gd name="connsiteY7" fmla="*/ 493 h 10000"/>
                <a:gd name="connsiteX8" fmla="*/ 6993 w 10000"/>
                <a:gd name="connsiteY8" fmla="*/ 518 h 10000"/>
                <a:gd name="connsiteX9" fmla="*/ 6919 w 10000"/>
                <a:gd name="connsiteY9" fmla="*/ 568 h 10000"/>
                <a:gd name="connsiteX10" fmla="*/ 6852 w 10000"/>
                <a:gd name="connsiteY10" fmla="*/ 634 h 10000"/>
                <a:gd name="connsiteX11" fmla="*/ 6794 w 10000"/>
                <a:gd name="connsiteY11" fmla="*/ 696 h 10000"/>
                <a:gd name="connsiteX12" fmla="*/ 6753 w 10000"/>
                <a:gd name="connsiteY12" fmla="*/ 762 h 10000"/>
                <a:gd name="connsiteX13" fmla="*/ 6711 w 10000"/>
                <a:gd name="connsiteY13" fmla="*/ 813 h 10000"/>
                <a:gd name="connsiteX14" fmla="*/ 6687 w 10000"/>
                <a:gd name="connsiteY14" fmla="*/ 903 h 10000"/>
                <a:gd name="connsiteX15" fmla="*/ 6662 w 10000"/>
                <a:gd name="connsiteY15" fmla="*/ 980 h 10000"/>
                <a:gd name="connsiteX16" fmla="*/ 6646 w 10000"/>
                <a:gd name="connsiteY16" fmla="*/ 1058 h 10000"/>
                <a:gd name="connsiteX17" fmla="*/ 6637 w 10000"/>
                <a:gd name="connsiteY17" fmla="*/ 1135 h 10000"/>
                <a:gd name="connsiteX18" fmla="*/ 6637 w 10000"/>
                <a:gd name="connsiteY18" fmla="*/ 1226 h 10000"/>
                <a:gd name="connsiteX19" fmla="*/ 6646 w 10000"/>
                <a:gd name="connsiteY19" fmla="*/ 1394 h 10000"/>
                <a:gd name="connsiteX20" fmla="*/ 6671 w 10000"/>
                <a:gd name="connsiteY20" fmla="*/ 1588 h 10000"/>
                <a:gd name="connsiteX21" fmla="*/ 6729 w 10000"/>
                <a:gd name="connsiteY21" fmla="*/ 1767 h 10000"/>
                <a:gd name="connsiteX22" fmla="*/ 6787 w 10000"/>
                <a:gd name="connsiteY22" fmla="*/ 1974 h 10000"/>
                <a:gd name="connsiteX23" fmla="*/ 6844 w 10000"/>
                <a:gd name="connsiteY23" fmla="*/ 2168 h 10000"/>
                <a:gd name="connsiteX24" fmla="*/ 6993 w 10000"/>
                <a:gd name="connsiteY24" fmla="*/ 2554 h 10000"/>
                <a:gd name="connsiteX25" fmla="*/ 7133 w 10000"/>
                <a:gd name="connsiteY25" fmla="*/ 2901 h 10000"/>
                <a:gd name="connsiteX26" fmla="*/ 7133 w 10000"/>
                <a:gd name="connsiteY26" fmla="*/ 2901 h 10000"/>
                <a:gd name="connsiteX27" fmla="*/ 7158 w 10000"/>
                <a:gd name="connsiteY27" fmla="*/ 2979 h 10000"/>
                <a:gd name="connsiteX28" fmla="*/ 7175 w 10000"/>
                <a:gd name="connsiteY28" fmla="*/ 3056 h 10000"/>
                <a:gd name="connsiteX29" fmla="*/ 7182 w 10000"/>
                <a:gd name="connsiteY29" fmla="*/ 3136 h 10000"/>
                <a:gd name="connsiteX30" fmla="*/ 7182 w 10000"/>
                <a:gd name="connsiteY30" fmla="*/ 3212 h 10000"/>
                <a:gd name="connsiteX31" fmla="*/ 7175 w 10000"/>
                <a:gd name="connsiteY31" fmla="*/ 3288 h 10000"/>
                <a:gd name="connsiteX32" fmla="*/ 7166 w 10000"/>
                <a:gd name="connsiteY32" fmla="*/ 3353 h 10000"/>
                <a:gd name="connsiteX33" fmla="*/ 7133 w 10000"/>
                <a:gd name="connsiteY33" fmla="*/ 3430 h 10000"/>
                <a:gd name="connsiteX34" fmla="*/ 7117 w 10000"/>
                <a:gd name="connsiteY34" fmla="*/ 3494 h 10000"/>
                <a:gd name="connsiteX35" fmla="*/ 7034 w 10000"/>
                <a:gd name="connsiteY35" fmla="*/ 3635 h 10000"/>
                <a:gd name="connsiteX36" fmla="*/ 6944 w 10000"/>
                <a:gd name="connsiteY36" fmla="*/ 3739 h 10000"/>
                <a:gd name="connsiteX37" fmla="*/ 6828 w 10000"/>
                <a:gd name="connsiteY37" fmla="*/ 3855 h 10000"/>
                <a:gd name="connsiteX38" fmla="*/ 6704 w 10000"/>
                <a:gd name="connsiteY38" fmla="*/ 3947 h 10000"/>
                <a:gd name="connsiteX39" fmla="*/ 6563 w 10000"/>
                <a:gd name="connsiteY39" fmla="*/ 4012 h 10000"/>
                <a:gd name="connsiteX40" fmla="*/ 6422 w 10000"/>
                <a:gd name="connsiteY40" fmla="*/ 4076 h 10000"/>
                <a:gd name="connsiteX41" fmla="*/ 6282 w 10000"/>
                <a:gd name="connsiteY41" fmla="*/ 4099 h 10000"/>
                <a:gd name="connsiteX42" fmla="*/ 6142 w 10000"/>
                <a:gd name="connsiteY42" fmla="*/ 4115 h 10000"/>
                <a:gd name="connsiteX43" fmla="*/ 6001 w 10000"/>
                <a:gd name="connsiteY43" fmla="*/ 4099 h 10000"/>
                <a:gd name="connsiteX44" fmla="*/ 5868 w 10000"/>
                <a:gd name="connsiteY44" fmla="*/ 4064 h 10000"/>
                <a:gd name="connsiteX45" fmla="*/ 5753 w 10000"/>
                <a:gd name="connsiteY45" fmla="*/ 3998 h 10000"/>
                <a:gd name="connsiteX46" fmla="*/ 5695 w 10000"/>
                <a:gd name="connsiteY46" fmla="*/ 3947 h 10000"/>
                <a:gd name="connsiteX47" fmla="*/ 5646 w 10000"/>
                <a:gd name="connsiteY47" fmla="*/ 3895 h 10000"/>
                <a:gd name="connsiteX48" fmla="*/ 5646 w 10000"/>
                <a:gd name="connsiteY48" fmla="*/ 3895 h 10000"/>
                <a:gd name="connsiteX49" fmla="*/ 5563 w 10000"/>
                <a:gd name="connsiteY49" fmla="*/ 3778 h 10000"/>
                <a:gd name="connsiteX50" fmla="*/ 5489 w 10000"/>
                <a:gd name="connsiteY50" fmla="*/ 3650 h 10000"/>
                <a:gd name="connsiteX51" fmla="*/ 5447 w 10000"/>
                <a:gd name="connsiteY51" fmla="*/ 3494 h 10000"/>
                <a:gd name="connsiteX52" fmla="*/ 5422 w 10000"/>
                <a:gd name="connsiteY52" fmla="*/ 3327 h 10000"/>
                <a:gd name="connsiteX53" fmla="*/ 5397 w 10000"/>
                <a:gd name="connsiteY53" fmla="*/ 3147 h 10000"/>
                <a:gd name="connsiteX54" fmla="*/ 5397 w 10000"/>
                <a:gd name="connsiteY54" fmla="*/ 2967 h 10000"/>
                <a:gd name="connsiteX55" fmla="*/ 5415 w 10000"/>
                <a:gd name="connsiteY55" fmla="*/ 2759 h 10000"/>
                <a:gd name="connsiteX56" fmla="*/ 5422 w 10000"/>
                <a:gd name="connsiteY56" fmla="*/ 2554 h 10000"/>
                <a:gd name="connsiteX57" fmla="*/ 5472 w 10000"/>
                <a:gd name="connsiteY57" fmla="*/ 2127 h 10000"/>
                <a:gd name="connsiteX58" fmla="*/ 5538 w 10000"/>
                <a:gd name="connsiteY58" fmla="*/ 1716 h 10000"/>
                <a:gd name="connsiteX59" fmla="*/ 5604 w 10000"/>
                <a:gd name="connsiteY59" fmla="*/ 1292 h 10000"/>
                <a:gd name="connsiteX60" fmla="*/ 5621 w 10000"/>
                <a:gd name="connsiteY60" fmla="*/ 1070 h 10000"/>
                <a:gd name="connsiteX61" fmla="*/ 5646 w 10000"/>
                <a:gd name="connsiteY61" fmla="*/ 877 h 10000"/>
                <a:gd name="connsiteX62" fmla="*/ 5646 w 10000"/>
                <a:gd name="connsiteY62" fmla="*/ 877 h 10000"/>
                <a:gd name="connsiteX63" fmla="*/ 5646 w 10000"/>
                <a:gd name="connsiteY63" fmla="*/ 787 h 10000"/>
                <a:gd name="connsiteX64" fmla="*/ 5646 w 10000"/>
                <a:gd name="connsiteY64" fmla="*/ 724 h 10000"/>
                <a:gd name="connsiteX65" fmla="*/ 5621 w 10000"/>
                <a:gd name="connsiteY65" fmla="*/ 645 h 10000"/>
                <a:gd name="connsiteX66" fmla="*/ 5604 w 10000"/>
                <a:gd name="connsiteY66" fmla="*/ 581 h 10000"/>
                <a:gd name="connsiteX67" fmla="*/ 5572 w 10000"/>
                <a:gd name="connsiteY67" fmla="*/ 518 h 10000"/>
                <a:gd name="connsiteX68" fmla="*/ 5538 w 10000"/>
                <a:gd name="connsiteY68" fmla="*/ 465 h 10000"/>
                <a:gd name="connsiteX69" fmla="*/ 5439 w 10000"/>
                <a:gd name="connsiteY69" fmla="*/ 360 h 10000"/>
                <a:gd name="connsiteX70" fmla="*/ 5332 w 10000"/>
                <a:gd name="connsiteY70" fmla="*/ 271 h 10000"/>
                <a:gd name="connsiteX71" fmla="*/ 5191 w 10000"/>
                <a:gd name="connsiteY71" fmla="*/ 195 h 10000"/>
                <a:gd name="connsiteX72" fmla="*/ 5042 w 10000"/>
                <a:gd name="connsiteY72" fmla="*/ 142 h 10000"/>
                <a:gd name="connsiteX73" fmla="*/ 4868 w 10000"/>
                <a:gd name="connsiteY73" fmla="*/ 104 h 10000"/>
                <a:gd name="connsiteX74" fmla="*/ 4687 w 10000"/>
                <a:gd name="connsiteY74" fmla="*/ 66 h 10000"/>
                <a:gd name="connsiteX75" fmla="*/ 4489 w 10000"/>
                <a:gd name="connsiteY75" fmla="*/ 39 h 10000"/>
                <a:gd name="connsiteX76" fmla="*/ 4092 w 10000"/>
                <a:gd name="connsiteY76" fmla="*/ 0 h 10000"/>
                <a:gd name="connsiteX77" fmla="*/ 3670 w 10000"/>
                <a:gd name="connsiteY77" fmla="*/ 0 h 10000"/>
                <a:gd name="connsiteX78" fmla="*/ 3265 w 10000"/>
                <a:gd name="connsiteY78" fmla="*/ 0 h 10000"/>
                <a:gd name="connsiteX79" fmla="*/ 3265 w 10000"/>
                <a:gd name="connsiteY79" fmla="*/ 0 h 10000"/>
                <a:gd name="connsiteX80" fmla="*/ 2835 w 10000"/>
                <a:gd name="connsiteY80" fmla="*/ 26 h 10000"/>
                <a:gd name="connsiteX81" fmla="*/ 2835 w 10000"/>
                <a:gd name="connsiteY81" fmla="*/ 26 h 10000"/>
                <a:gd name="connsiteX82" fmla="*/ 2570 w 10000"/>
                <a:gd name="connsiteY82" fmla="*/ 26 h 10000"/>
                <a:gd name="connsiteX83" fmla="*/ 2314 w 10000"/>
                <a:gd name="connsiteY83" fmla="*/ 39 h 10000"/>
                <a:gd name="connsiteX84" fmla="*/ 2314 w 10000"/>
                <a:gd name="connsiteY84" fmla="*/ 39 h 10000"/>
                <a:gd name="connsiteX85" fmla="*/ 2464 w 10000"/>
                <a:gd name="connsiteY85" fmla="*/ 993 h 10000"/>
                <a:gd name="connsiteX86" fmla="*/ 2587 w 10000"/>
                <a:gd name="connsiteY86" fmla="*/ 1833 h 10000"/>
                <a:gd name="connsiteX87" fmla="*/ 2670 w 10000"/>
                <a:gd name="connsiteY87" fmla="*/ 2566 h 10000"/>
                <a:gd name="connsiteX88" fmla="*/ 2736 w 10000"/>
                <a:gd name="connsiteY88" fmla="*/ 3212 h 10000"/>
                <a:gd name="connsiteX89" fmla="*/ 2753 w 10000"/>
                <a:gd name="connsiteY89" fmla="*/ 3739 h 10000"/>
                <a:gd name="connsiteX90" fmla="*/ 2761 w 10000"/>
                <a:gd name="connsiteY90" fmla="*/ 3971 h 10000"/>
                <a:gd name="connsiteX91" fmla="*/ 2753 w 10000"/>
                <a:gd name="connsiteY91" fmla="*/ 4190 h 10000"/>
                <a:gd name="connsiteX92" fmla="*/ 2744 w 10000"/>
                <a:gd name="connsiteY92" fmla="*/ 4384 h 10000"/>
                <a:gd name="connsiteX93" fmla="*/ 2736 w 10000"/>
                <a:gd name="connsiteY93" fmla="*/ 4550 h 10000"/>
                <a:gd name="connsiteX94" fmla="*/ 2702 w 10000"/>
                <a:gd name="connsiteY94" fmla="*/ 4708 h 10000"/>
                <a:gd name="connsiteX95" fmla="*/ 2686 w 10000"/>
                <a:gd name="connsiteY95" fmla="*/ 4848 h 10000"/>
                <a:gd name="connsiteX96" fmla="*/ 2645 w 10000"/>
                <a:gd name="connsiteY96" fmla="*/ 4964 h 10000"/>
                <a:gd name="connsiteX97" fmla="*/ 2604 w 10000"/>
                <a:gd name="connsiteY97" fmla="*/ 5068 h 10000"/>
                <a:gd name="connsiteX98" fmla="*/ 2563 w 10000"/>
                <a:gd name="connsiteY98" fmla="*/ 5146 h 10000"/>
                <a:gd name="connsiteX99" fmla="*/ 2513 w 10000"/>
                <a:gd name="connsiteY99" fmla="*/ 5209 h 10000"/>
                <a:gd name="connsiteX100" fmla="*/ 2455 w 10000"/>
                <a:gd name="connsiteY100" fmla="*/ 5275 h 10000"/>
                <a:gd name="connsiteX101" fmla="*/ 2397 w 10000"/>
                <a:gd name="connsiteY101" fmla="*/ 5313 h 10000"/>
                <a:gd name="connsiteX102" fmla="*/ 2331 w 10000"/>
                <a:gd name="connsiteY102" fmla="*/ 5339 h 10000"/>
                <a:gd name="connsiteX103" fmla="*/ 2265 w 10000"/>
                <a:gd name="connsiteY103" fmla="*/ 5350 h 10000"/>
                <a:gd name="connsiteX104" fmla="*/ 2182 w 10000"/>
                <a:gd name="connsiteY104" fmla="*/ 5350 h 10000"/>
                <a:gd name="connsiteX105" fmla="*/ 2099 w 10000"/>
                <a:gd name="connsiteY105" fmla="*/ 5350 h 10000"/>
                <a:gd name="connsiteX106" fmla="*/ 1942 w 10000"/>
                <a:gd name="connsiteY106" fmla="*/ 5313 h 10000"/>
                <a:gd name="connsiteX107" fmla="*/ 1753 w 10000"/>
                <a:gd name="connsiteY107" fmla="*/ 5209 h 10000"/>
                <a:gd name="connsiteX108" fmla="*/ 1563 w 10000"/>
                <a:gd name="connsiteY108" fmla="*/ 5105 h 10000"/>
                <a:gd name="connsiteX109" fmla="*/ 1563 w 10000"/>
                <a:gd name="connsiteY109" fmla="*/ 5105 h 10000"/>
                <a:gd name="connsiteX110" fmla="*/ 1190 w 10000"/>
                <a:gd name="connsiteY110" fmla="*/ 4887 h 10000"/>
                <a:gd name="connsiteX111" fmla="*/ 1033 w 10000"/>
                <a:gd name="connsiteY111" fmla="*/ 4798 h 10000"/>
                <a:gd name="connsiteX112" fmla="*/ 876 w 10000"/>
                <a:gd name="connsiteY112" fmla="*/ 4708 h 10000"/>
                <a:gd name="connsiteX113" fmla="*/ 752 w 10000"/>
                <a:gd name="connsiteY113" fmla="*/ 4667 h 10000"/>
                <a:gd name="connsiteX114" fmla="*/ 628 w 10000"/>
                <a:gd name="connsiteY114" fmla="*/ 4630 h 10000"/>
                <a:gd name="connsiteX115" fmla="*/ 520 w 10000"/>
                <a:gd name="connsiteY115" fmla="*/ 4618 h 10000"/>
                <a:gd name="connsiteX116" fmla="*/ 430 w 10000"/>
                <a:gd name="connsiteY116" fmla="*/ 4655 h 10000"/>
                <a:gd name="connsiteX117" fmla="*/ 381 w 10000"/>
                <a:gd name="connsiteY117" fmla="*/ 4681 h 10000"/>
                <a:gd name="connsiteX118" fmla="*/ 339 w 10000"/>
                <a:gd name="connsiteY118" fmla="*/ 4708 h 10000"/>
                <a:gd name="connsiteX119" fmla="*/ 298 w 10000"/>
                <a:gd name="connsiteY119" fmla="*/ 4758 h 10000"/>
                <a:gd name="connsiteX120" fmla="*/ 265 w 10000"/>
                <a:gd name="connsiteY120" fmla="*/ 4812 h 10000"/>
                <a:gd name="connsiteX121" fmla="*/ 206 w 10000"/>
                <a:gd name="connsiteY121" fmla="*/ 4927 h 10000"/>
                <a:gd name="connsiteX122" fmla="*/ 148 w 10000"/>
                <a:gd name="connsiteY122" fmla="*/ 5105 h 10000"/>
                <a:gd name="connsiteX123" fmla="*/ 99 w 10000"/>
                <a:gd name="connsiteY123" fmla="*/ 5326 h 10000"/>
                <a:gd name="connsiteX124" fmla="*/ 58 w 10000"/>
                <a:gd name="connsiteY124" fmla="*/ 5610 h 10000"/>
                <a:gd name="connsiteX125" fmla="*/ 25 w 10000"/>
                <a:gd name="connsiteY125" fmla="*/ 5918 h 10000"/>
                <a:gd name="connsiteX126" fmla="*/ 0 w 10000"/>
                <a:gd name="connsiteY126" fmla="*/ 6279 h 10000"/>
                <a:gd name="connsiteX127" fmla="*/ 0 w 10000"/>
                <a:gd name="connsiteY127" fmla="*/ 6279 h 10000"/>
                <a:gd name="connsiteX128" fmla="*/ 0 w 10000"/>
                <a:gd name="connsiteY128" fmla="*/ 6488 h 10000"/>
                <a:gd name="connsiteX129" fmla="*/ 0 w 10000"/>
                <a:gd name="connsiteY129" fmla="*/ 6653 h 10000"/>
                <a:gd name="connsiteX130" fmla="*/ 9 w 10000"/>
                <a:gd name="connsiteY130" fmla="*/ 6795 h 10000"/>
                <a:gd name="connsiteX131" fmla="*/ 25 w 10000"/>
                <a:gd name="connsiteY131" fmla="*/ 6937 h 10000"/>
                <a:gd name="connsiteX132" fmla="*/ 58 w 10000"/>
                <a:gd name="connsiteY132" fmla="*/ 7053 h 10000"/>
                <a:gd name="connsiteX133" fmla="*/ 91 w 10000"/>
                <a:gd name="connsiteY133" fmla="*/ 7158 h 10000"/>
                <a:gd name="connsiteX134" fmla="*/ 124 w 10000"/>
                <a:gd name="connsiteY134" fmla="*/ 7247 h 10000"/>
                <a:gd name="connsiteX135" fmla="*/ 173 w 10000"/>
                <a:gd name="connsiteY135" fmla="*/ 7324 h 10000"/>
                <a:gd name="connsiteX136" fmla="*/ 231 w 10000"/>
                <a:gd name="connsiteY136" fmla="*/ 7376 h 10000"/>
                <a:gd name="connsiteX137" fmla="*/ 289 w 10000"/>
                <a:gd name="connsiteY137" fmla="*/ 7428 h 10000"/>
                <a:gd name="connsiteX138" fmla="*/ 347 w 10000"/>
                <a:gd name="connsiteY138" fmla="*/ 7466 h 10000"/>
                <a:gd name="connsiteX139" fmla="*/ 422 w 10000"/>
                <a:gd name="connsiteY139" fmla="*/ 7492 h 10000"/>
                <a:gd name="connsiteX140" fmla="*/ 487 w 10000"/>
                <a:gd name="connsiteY140" fmla="*/ 7517 h 10000"/>
                <a:gd name="connsiteX141" fmla="*/ 570 w 10000"/>
                <a:gd name="connsiteY141" fmla="*/ 7517 h 10000"/>
                <a:gd name="connsiteX142" fmla="*/ 727 w 10000"/>
                <a:gd name="connsiteY142" fmla="*/ 7517 h 10000"/>
                <a:gd name="connsiteX143" fmla="*/ 901 w 10000"/>
                <a:gd name="connsiteY143" fmla="*/ 7480 h 10000"/>
                <a:gd name="connsiteX144" fmla="*/ 1067 w 10000"/>
                <a:gd name="connsiteY144" fmla="*/ 7428 h 10000"/>
                <a:gd name="connsiteX145" fmla="*/ 1413 w 10000"/>
                <a:gd name="connsiteY145" fmla="*/ 7299 h 10000"/>
                <a:gd name="connsiteX146" fmla="*/ 1727 w 10000"/>
                <a:gd name="connsiteY146" fmla="*/ 7170 h 10000"/>
                <a:gd name="connsiteX147" fmla="*/ 1859 w 10000"/>
                <a:gd name="connsiteY147" fmla="*/ 7105 h 10000"/>
                <a:gd name="connsiteX148" fmla="*/ 1984 w 10000"/>
                <a:gd name="connsiteY148" fmla="*/ 7092 h 10000"/>
                <a:gd name="connsiteX149" fmla="*/ 1984 w 10000"/>
                <a:gd name="connsiteY149" fmla="*/ 7092 h 10000"/>
                <a:gd name="connsiteX150" fmla="*/ 2215 w 10000"/>
                <a:gd name="connsiteY150" fmla="*/ 7053 h 10000"/>
                <a:gd name="connsiteX151" fmla="*/ 2331 w 10000"/>
                <a:gd name="connsiteY151" fmla="*/ 7053 h 10000"/>
                <a:gd name="connsiteX152" fmla="*/ 2464 w 10000"/>
                <a:gd name="connsiteY152" fmla="*/ 7077 h 10000"/>
                <a:gd name="connsiteX153" fmla="*/ 2596 w 10000"/>
                <a:gd name="connsiteY153" fmla="*/ 7105 h 10000"/>
                <a:gd name="connsiteX154" fmla="*/ 2653 w 10000"/>
                <a:gd name="connsiteY154" fmla="*/ 7132 h 10000"/>
                <a:gd name="connsiteX155" fmla="*/ 2711 w 10000"/>
                <a:gd name="connsiteY155" fmla="*/ 7182 h 10000"/>
                <a:gd name="connsiteX156" fmla="*/ 2778 w 10000"/>
                <a:gd name="connsiteY156" fmla="*/ 7247 h 10000"/>
                <a:gd name="connsiteX157" fmla="*/ 2827 w 10000"/>
                <a:gd name="connsiteY157" fmla="*/ 7312 h 10000"/>
                <a:gd name="connsiteX158" fmla="*/ 2885 w 10000"/>
                <a:gd name="connsiteY158" fmla="*/ 7389 h 10000"/>
                <a:gd name="connsiteX159" fmla="*/ 2935 w 10000"/>
                <a:gd name="connsiteY159" fmla="*/ 7480 h 10000"/>
                <a:gd name="connsiteX160" fmla="*/ 2984 w 10000"/>
                <a:gd name="connsiteY160" fmla="*/ 7570 h 10000"/>
                <a:gd name="connsiteX161" fmla="*/ 3025 w 10000"/>
                <a:gd name="connsiteY161" fmla="*/ 7697 h 10000"/>
                <a:gd name="connsiteX162" fmla="*/ 3067 w 10000"/>
                <a:gd name="connsiteY162" fmla="*/ 7839 h 10000"/>
                <a:gd name="connsiteX163" fmla="*/ 3108 w 10000"/>
                <a:gd name="connsiteY163" fmla="*/ 7994 h 10000"/>
                <a:gd name="connsiteX164" fmla="*/ 3133 w 10000"/>
                <a:gd name="connsiteY164" fmla="*/ 8162 h 10000"/>
                <a:gd name="connsiteX165" fmla="*/ 3157 w 10000"/>
                <a:gd name="connsiteY165" fmla="*/ 8369 h 10000"/>
                <a:gd name="connsiteX166" fmla="*/ 3175 w 10000"/>
                <a:gd name="connsiteY166" fmla="*/ 8574 h 10000"/>
                <a:gd name="connsiteX167" fmla="*/ 3199 w 10000"/>
                <a:gd name="connsiteY167" fmla="*/ 8808 h 10000"/>
                <a:gd name="connsiteX168" fmla="*/ 3207 w 10000"/>
                <a:gd name="connsiteY168" fmla="*/ 9079 h 10000"/>
                <a:gd name="connsiteX169" fmla="*/ 3207 w 10000"/>
                <a:gd name="connsiteY169" fmla="*/ 9362 h 10000"/>
                <a:gd name="connsiteX170" fmla="*/ 3199 w 10000"/>
                <a:gd name="connsiteY170" fmla="*/ 9659 h 10000"/>
                <a:gd name="connsiteX171" fmla="*/ 9999 w 10000"/>
                <a:gd name="connsiteY171" fmla="*/ 10000 h 10000"/>
                <a:gd name="connsiteX172" fmla="*/ 9658 w 10000"/>
                <a:gd name="connsiteY172" fmla="*/ 282 h 10000"/>
                <a:gd name="connsiteX0" fmla="*/ 9658 w 10000"/>
                <a:gd name="connsiteY0" fmla="*/ 282 h 10000"/>
                <a:gd name="connsiteX1" fmla="*/ 9010 w 10000"/>
                <a:gd name="connsiteY1" fmla="*/ 181 h 10000"/>
                <a:gd name="connsiteX2" fmla="*/ 8126 w 10000"/>
                <a:gd name="connsiteY2" fmla="*/ 285 h 10000"/>
                <a:gd name="connsiteX3" fmla="*/ 7398 w 10000"/>
                <a:gd name="connsiteY3" fmla="*/ 400 h 10000"/>
                <a:gd name="connsiteX4" fmla="*/ 7398 w 10000"/>
                <a:gd name="connsiteY4" fmla="*/ 400 h 10000"/>
                <a:gd name="connsiteX5" fmla="*/ 7274 w 10000"/>
                <a:gd name="connsiteY5" fmla="*/ 413 h 10000"/>
                <a:gd name="connsiteX6" fmla="*/ 7166 w 10000"/>
                <a:gd name="connsiteY6" fmla="*/ 440 h 10000"/>
                <a:gd name="connsiteX7" fmla="*/ 7076 w 10000"/>
                <a:gd name="connsiteY7" fmla="*/ 493 h 10000"/>
                <a:gd name="connsiteX8" fmla="*/ 6993 w 10000"/>
                <a:gd name="connsiteY8" fmla="*/ 518 h 10000"/>
                <a:gd name="connsiteX9" fmla="*/ 6919 w 10000"/>
                <a:gd name="connsiteY9" fmla="*/ 568 h 10000"/>
                <a:gd name="connsiteX10" fmla="*/ 6852 w 10000"/>
                <a:gd name="connsiteY10" fmla="*/ 634 h 10000"/>
                <a:gd name="connsiteX11" fmla="*/ 6794 w 10000"/>
                <a:gd name="connsiteY11" fmla="*/ 696 h 10000"/>
                <a:gd name="connsiteX12" fmla="*/ 6753 w 10000"/>
                <a:gd name="connsiteY12" fmla="*/ 762 h 10000"/>
                <a:gd name="connsiteX13" fmla="*/ 6711 w 10000"/>
                <a:gd name="connsiteY13" fmla="*/ 813 h 10000"/>
                <a:gd name="connsiteX14" fmla="*/ 6687 w 10000"/>
                <a:gd name="connsiteY14" fmla="*/ 903 h 10000"/>
                <a:gd name="connsiteX15" fmla="*/ 6662 w 10000"/>
                <a:gd name="connsiteY15" fmla="*/ 980 h 10000"/>
                <a:gd name="connsiteX16" fmla="*/ 6646 w 10000"/>
                <a:gd name="connsiteY16" fmla="*/ 1058 h 10000"/>
                <a:gd name="connsiteX17" fmla="*/ 6637 w 10000"/>
                <a:gd name="connsiteY17" fmla="*/ 1135 h 10000"/>
                <a:gd name="connsiteX18" fmla="*/ 6637 w 10000"/>
                <a:gd name="connsiteY18" fmla="*/ 1226 h 10000"/>
                <a:gd name="connsiteX19" fmla="*/ 6646 w 10000"/>
                <a:gd name="connsiteY19" fmla="*/ 1394 h 10000"/>
                <a:gd name="connsiteX20" fmla="*/ 6671 w 10000"/>
                <a:gd name="connsiteY20" fmla="*/ 1588 h 10000"/>
                <a:gd name="connsiteX21" fmla="*/ 6729 w 10000"/>
                <a:gd name="connsiteY21" fmla="*/ 1767 h 10000"/>
                <a:gd name="connsiteX22" fmla="*/ 6787 w 10000"/>
                <a:gd name="connsiteY22" fmla="*/ 1974 h 10000"/>
                <a:gd name="connsiteX23" fmla="*/ 6844 w 10000"/>
                <a:gd name="connsiteY23" fmla="*/ 2168 h 10000"/>
                <a:gd name="connsiteX24" fmla="*/ 6993 w 10000"/>
                <a:gd name="connsiteY24" fmla="*/ 2554 h 10000"/>
                <a:gd name="connsiteX25" fmla="*/ 7133 w 10000"/>
                <a:gd name="connsiteY25" fmla="*/ 2901 h 10000"/>
                <a:gd name="connsiteX26" fmla="*/ 7133 w 10000"/>
                <a:gd name="connsiteY26" fmla="*/ 2901 h 10000"/>
                <a:gd name="connsiteX27" fmla="*/ 7158 w 10000"/>
                <a:gd name="connsiteY27" fmla="*/ 2979 h 10000"/>
                <a:gd name="connsiteX28" fmla="*/ 7175 w 10000"/>
                <a:gd name="connsiteY28" fmla="*/ 3056 h 10000"/>
                <a:gd name="connsiteX29" fmla="*/ 7182 w 10000"/>
                <a:gd name="connsiteY29" fmla="*/ 3136 h 10000"/>
                <a:gd name="connsiteX30" fmla="*/ 7182 w 10000"/>
                <a:gd name="connsiteY30" fmla="*/ 3212 h 10000"/>
                <a:gd name="connsiteX31" fmla="*/ 7175 w 10000"/>
                <a:gd name="connsiteY31" fmla="*/ 3288 h 10000"/>
                <a:gd name="connsiteX32" fmla="*/ 7166 w 10000"/>
                <a:gd name="connsiteY32" fmla="*/ 3353 h 10000"/>
                <a:gd name="connsiteX33" fmla="*/ 7133 w 10000"/>
                <a:gd name="connsiteY33" fmla="*/ 3430 h 10000"/>
                <a:gd name="connsiteX34" fmla="*/ 7117 w 10000"/>
                <a:gd name="connsiteY34" fmla="*/ 3494 h 10000"/>
                <a:gd name="connsiteX35" fmla="*/ 7034 w 10000"/>
                <a:gd name="connsiteY35" fmla="*/ 3635 h 10000"/>
                <a:gd name="connsiteX36" fmla="*/ 6944 w 10000"/>
                <a:gd name="connsiteY36" fmla="*/ 3739 h 10000"/>
                <a:gd name="connsiteX37" fmla="*/ 6828 w 10000"/>
                <a:gd name="connsiteY37" fmla="*/ 3855 h 10000"/>
                <a:gd name="connsiteX38" fmla="*/ 6704 w 10000"/>
                <a:gd name="connsiteY38" fmla="*/ 3947 h 10000"/>
                <a:gd name="connsiteX39" fmla="*/ 6563 w 10000"/>
                <a:gd name="connsiteY39" fmla="*/ 4012 h 10000"/>
                <a:gd name="connsiteX40" fmla="*/ 6422 w 10000"/>
                <a:gd name="connsiteY40" fmla="*/ 4076 h 10000"/>
                <a:gd name="connsiteX41" fmla="*/ 6282 w 10000"/>
                <a:gd name="connsiteY41" fmla="*/ 4099 h 10000"/>
                <a:gd name="connsiteX42" fmla="*/ 6142 w 10000"/>
                <a:gd name="connsiteY42" fmla="*/ 4115 h 10000"/>
                <a:gd name="connsiteX43" fmla="*/ 6001 w 10000"/>
                <a:gd name="connsiteY43" fmla="*/ 4099 h 10000"/>
                <a:gd name="connsiteX44" fmla="*/ 5868 w 10000"/>
                <a:gd name="connsiteY44" fmla="*/ 4064 h 10000"/>
                <a:gd name="connsiteX45" fmla="*/ 5753 w 10000"/>
                <a:gd name="connsiteY45" fmla="*/ 3998 h 10000"/>
                <a:gd name="connsiteX46" fmla="*/ 5695 w 10000"/>
                <a:gd name="connsiteY46" fmla="*/ 3947 h 10000"/>
                <a:gd name="connsiteX47" fmla="*/ 5646 w 10000"/>
                <a:gd name="connsiteY47" fmla="*/ 3895 h 10000"/>
                <a:gd name="connsiteX48" fmla="*/ 5646 w 10000"/>
                <a:gd name="connsiteY48" fmla="*/ 3895 h 10000"/>
                <a:gd name="connsiteX49" fmla="*/ 5563 w 10000"/>
                <a:gd name="connsiteY49" fmla="*/ 3778 h 10000"/>
                <a:gd name="connsiteX50" fmla="*/ 5489 w 10000"/>
                <a:gd name="connsiteY50" fmla="*/ 3650 h 10000"/>
                <a:gd name="connsiteX51" fmla="*/ 5447 w 10000"/>
                <a:gd name="connsiteY51" fmla="*/ 3494 h 10000"/>
                <a:gd name="connsiteX52" fmla="*/ 5422 w 10000"/>
                <a:gd name="connsiteY52" fmla="*/ 3327 h 10000"/>
                <a:gd name="connsiteX53" fmla="*/ 5397 w 10000"/>
                <a:gd name="connsiteY53" fmla="*/ 3147 h 10000"/>
                <a:gd name="connsiteX54" fmla="*/ 5397 w 10000"/>
                <a:gd name="connsiteY54" fmla="*/ 2967 h 10000"/>
                <a:gd name="connsiteX55" fmla="*/ 5415 w 10000"/>
                <a:gd name="connsiteY55" fmla="*/ 2759 h 10000"/>
                <a:gd name="connsiteX56" fmla="*/ 5422 w 10000"/>
                <a:gd name="connsiteY56" fmla="*/ 2554 h 10000"/>
                <a:gd name="connsiteX57" fmla="*/ 5472 w 10000"/>
                <a:gd name="connsiteY57" fmla="*/ 2127 h 10000"/>
                <a:gd name="connsiteX58" fmla="*/ 5538 w 10000"/>
                <a:gd name="connsiteY58" fmla="*/ 1716 h 10000"/>
                <a:gd name="connsiteX59" fmla="*/ 5604 w 10000"/>
                <a:gd name="connsiteY59" fmla="*/ 1292 h 10000"/>
                <a:gd name="connsiteX60" fmla="*/ 5621 w 10000"/>
                <a:gd name="connsiteY60" fmla="*/ 1070 h 10000"/>
                <a:gd name="connsiteX61" fmla="*/ 5646 w 10000"/>
                <a:gd name="connsiteY61" fmla="*/ 877 h 10000"/>
                <a:gd name="connsiteX62" fmla="*/ 5646 w 10000"/>
                <a:gd name="connsiteY62" fmla="*/ 877 h 10000"/>
                <a:gd name="connsiteX63" fmla="*/ 5646 w 10000"/>
                <a:gd name="connsiteY63" fmla="*/ 787 h 10000"/>
                <a:gd name="connsiteX64" fmla="*/ 5646 w 10000"/>
                <a:gd name="connsiteY64" fmla="*/ 724 h 10000"/>
                <a:gd name="connsiteX65" fmla="*/ 5621 w 10000"/>
                <a:gd name="connsiteY65" fmla="*/ 645 h 10000"/>
                <a:gd name="connsiteX66" fmla="*/ 5604 w 10000"/>
                <a:gd name="connsiteY66" fmla="*/ 581 h 10000"/>
                <a:gd name="connsiteX67" fmla="*/ 5572 w 10000"/>
                <a:gd name="connsiteY67" fmla="*/ 518 h 10000"/>
                <a:gd name="connsiteX68" fmla="*/ 5538 w 10000"/>
                <a:gd name="connsiteY68" fmla="*/ 465 h 10000"/>
                <a:gd name="connsiteX69" fmla="*/ 5439 w 10000"/>
                <a:gd name="connsiteY69" fmla="*/ 360 h 10000"/>
                <a:gd name="connsiteX70" fmla="*/ 5332 w 10000"/>
                <a:gd name="connsiteY70" fmla="*/ 271 h 10000"/>
                <a:gd name="connsiteX71" fmla="*/ 5191 w 10000"/>
                <a:gd name="connsiteY71" fmla="*/ 195 h 10000"/>
                <a:gd name="connsiteX72" fmla="*/ 5042 w 10000"/>
                <a:gd name="connsiteY72" fmla="*/ 142 h 10000"/>
                <a:gd name="connsiteX73" fmla="*/ 4868 w 10000"/>
                <a:gd name="connsiteY73" fmla="*/ 104 h 10000"/>
                <a:gd name="connsiteX74" fmla="*/ 4687 w 10000"/>
                <a:gd name="connsiteY74" fmla="*/ 66 h 10000"/>
                <a:gd name="connsiteX75" fmla="*/ 4489 w 10000"/>
                <a:gd name="connsiteY75" fmla="*/ 39 h 10000"/>
                <a:gd name="connsiteX76" fmla="*/ 4092 w 10000"/>
                <a:gd name="connsiteY76" fmla="*/ 0 h 10000"/>
                <a:gd name="connsiteX77" fmla="*/ 3670 w 10000"/>
                <a:gd name="connsiteY77" fmla="*/ 0 h 10000"/>
                <a:gd name="connsiteX78" fmla="*/ 3265 w 10000"/>
                <a:gd name="connsiteY78" fmla="*/ 0 h 10000"/>
                <a:gd name="connsiteX79" fmla="*/ 3265 w 10000"/>
                <a:gd name="connsiteY79" fmla="*/ 0 h 10000"/>
                <a:gd name="connsiteX80" fmla="*/ 2835 w 10000"/>
                <a:gd name="connsiteY80" fmla="*/ 26 h 10000"/>
                <a:gd name="connsiteX81" fmla="*/ 2835 w 10000"/>
                <a:gd name="connsiteY81" fmla="*/ 26 h 10000"/>
                <a:gd name="connsiteX82" fmla="*/ 2570 w 10000"/>
                <a:gd name="connsiteY82" fmla="*/ 26 h 10000"/>
                <a:gd name="connsiteX83" fmla="*/ 2314 w 10000"/>
                <a:gd name="connsiteY83" fmla="*/ 39 h 10000"/>
                <a:gd name="connsiteX84" fmla="*/ 2314 w 10000"/>
                <a:gd name="connsiteY84" fmla="*/ 39 h 10000"/>
                <a:gd name="connsiteX85" fmla="*/ 2464 w 10000"/>
                <a:gd name="connsiteY85" fmla="*/ 993 h 10000"/>
                <a:gd name="connsiteX86" fmla="*/ 2587 w 10000"/>
                <a:gd name="connsiteY86" fmla="*/ 1833 h 10000"/>
                <a:gd name="connsiteX87" fmla="*/ 2670 w 10000"/>
                <a:gd name="connsiteY87" fmla="*/ 2566 h 10000"/>
                <a:gd name="connsiteX88" fmla="*/ 2736 w 10000"/>
                <a:gd name="connsiteY88" fmla="*/ 3212 h 10000"/>
                <a:gd name="connsiteX89" fmla="*/ 2753 w 10000"/>
                <a:gd name="connsiteY89" fmla="*/ 3739 h 10000"/>
                <a:gd name="connsiteX90" fmla="*/ 2761 w 10000"/>
                <a:gd name="connsiteY90" fmla="*/ 3971 h 10000"/>
                <a:gd name="connsiteX91" fmla="*/ 2753 w 10000"/>
                <a:gd name="connsiteY91" fmla="*/ 4190 h 10000"/>
                <a:gd name="connsiteX92" fmla="*/ 2744 w 10000"/>
                <a:gd name="connsiteY92" fmla="*/ 4384 h 10000"/>
                <a:gd name="connsiteX93" fmla="*/ 2736 w 10000"/>
                <a:gd name="connsiteY93" fmla="*/ 4550 h 10000"/>
                <a:gd name="connsiteX94" fmla="*/ 2702 w 10000"/>
                <a:gd name="connsiteY94" fmla="*/ 4708 h 10000"/>
                <a:gd name="connsiteX95" fmla="*/ 2686 w 10000"/>
                <a:gd name="connsiteY95" fmla="*/ 4848 h 10000"/>
                <a:gd name="connsiteX96" fmla="*/ 2645 w 10000"/>
                <a:gd name="connsiteY96" fmla="*/ 4964 h 10000"/>
                <a:gd name="connsiteX97" fmla="*/ 2604 w 10000"/>
                <a:gd name="connsiteY97" fmla="*/ 5068 h 10000"/>
                <a:gd name="connsiteX98" fmla="*/ 2563 w 10000"/>
                <a:gd name="connsiteY98" fmla="*/ 5146 h 10000"/>
                <a:gd name="connsiteX99" fmla="*/ 2513 w 10000"/>
                <a:gd name="connsiteY99" fmla="*/ 5209 h 10000"/>
                <a:gd name="connsiteX100" fmla="*/ 2455 w 10000"/>
                <a:gd name="connsiteY100" fmla="*/ 5275 h 10000"/>
                <a:gd name="connsiteX101" fmla="*/ 2397 w 10000"/>
                <a:gd name="connsiteY101" fmla="*/ 5313 h 10000"/>
                <a:gd name="connsiteX102" fmla="*/ 2331 w 10000"/>
                <a:gd name="connsiteY102" fmla="*/ 5339 h 10000"/>
                <a:gd name="connsiteX103" fmla="*/ 2265 w 10000"/>
                <a:gd name="connsiteY103" fmla="*/ 5350 h 10000"/>
                <a:gd name="connsiteX104" fmla="*/ 2182 w 10000"/>
                <a:gd name="connsiteY104" fmla="*/ 5350 h 10000"/>
                <a:gd name="connsiteX105" fmla="*/ 2099 w 10000"/>
                <a:gd name="connsiteY105" fmla="*/ 5350 h 10000"/>
                <a:gd name="connsiteX106" fmla="*/ 1942 w 10000"/>
                <a:gd name="connsiteY106" fmla="*/ 5313 h 10000"/>
                <a:gd name="connsiteX107" fmla="*/ 1753 w 10000"/>
                <a:gd name="connsiteY107" fmla="*/ 5209 h 10000"/>
                <a:gd name="connsiteX108" fmla="*/ 1563 w 10000"/>
                <a:gd name="connsiteY108" fmla="*/ 5105 h 10000"/>
                <a:gd name="connsiteX109" fmla="*/ 1563 w 10000"/>
                <a:gd name="connsiteY109" fmla="*/ 5105 h 10000"/>
                <a:gd name="connsiteX110" fmla="*/ 1190 w 10000"/>
                <a:gd name="connsiteY110" fmla="*/ 4887 h 10000"/>
                <a:gd name="connsiteX111" fmla="*/ 1033 w 10000"/>
                <a:gd name="connsiteY111" fmla="*/ 4798 h 10000"/>
                <a:gd name="connsiteX112" fmla="*/ 876 w 10000"/>
                <a:gd name="connsiteY112" fmla="*/ 4708 h 10000"/>
                <a:gd name="connsiteX113" fmla="*/ 752 w 10000"/>
                <a:gd name="connsiteY113" fmla="*/ 4667 h 10000"/>
                <a:gd name="connsiteX114" fmla="*/ 628 w 10000"/>
                <a:gd name="connsiteY114" fmla="*/ 4630 h 10000"/>
                <a:gd name="connsiteX115" fmla="*/ 520 w 10000"/>
                <a:gd name="connsiteY115" fmla="*/ 4618 h 10000"/>
                <a:gd name="connsiteX116" fmla="*/ 430 w 10000"/>
                <a:gd name="connsiteY116" fmla="*/ 4655 h 10000"/>
                <a:gd name="connsiteX117" fmla="*/ 381 w 10000"/>
                <a:gd name="connsiteY117" fmla="*/ 4681 h 10000"/>
                <a:gd name="connsiteX118" fmla="*/ 339 w 10000"/>
                <a:gd name="connsiteY118" fmla="*/ 4708 h 10000"/>
                <a:gd name="connsiteX119" fmla="*/ 298 w 10000"/>
                <a:gd name="connsiteY119" fmla="*/ 4758 h 10000"/>
                <a:gd name="connsiteX120" fmla="*/ 265 w 10000"/>
                <a:gd name="connsiteY120" fmla="*/ 4812 h 10000"/>
                <a:gd name="connsiteX121" fmla="*/ 206 w 10000"/>
                <a:gd name="connsiteY121" fmla="*/ 4927 h 10000"/>
                <a:gd name="connsiteX122" fmla="*/ 148 w 10000"/>
                <a:gd name="connsiteY122" fmla="*/ 5105 h 10000"/>
                <a:gd name="connsiteX123" fmla="*/ 99 w 10000"/>
                <a:gd name="connsiteY123" fmla="*/ 5326 h 10000"/>
                <a:gd name="connsiteX124" fmla="*/ 58 w 10000"/>
                <a:gd name="connsiteY124" fmla="*/ 5610 h 10000"/>
                <a:gd name="connsiteX125" fmla="*/ 25 w 10000"/>
                <a:gd name="connsiteY125" fmla="*/ 5918 h 10000"/>
                <a:gd name="connsiteX126" fmla="*/ 0 w 10000"/>
                <a:gd name="connsiteY126" fmla="*/ 6279 h 10000"/>
                <a:gd name="connsiteX127" fmla="*/ 0 w 10000"/>
                <a:gd name="connsiteY127" fmla="*/ 6279 h 10000"/>
                <a:gd name="connsiteX128" fmla="*/ 0 w 10000"/>
                <a:gd name="connsiteY128" fmla="*/ 6488 h 10000"/>
                <a:gd name="connsiteX129" fmla="*/ 0 w 10000"/>
                <a:gd name="connsiteY129" fmla="*/ 6653 h 10000"/>
                <a:gd name="connsiteX130" fmla="*/ 9 w 10000"/>
                <a:gd name="connsiteY130" fmla="*/ 6795 h 10000"/>
                <a:gd name="connsiteX131" fmla="*/ 25 w 10000"/>
                <a:gd name="connsiteY131" fmla="*/ 6937 h 10000"/>
                <a:gd name="connsiteX132" fmla="*/ 58 w 10000"/>
                <a:gd name="connsiteY132" fmla="*/ 7053 h 10000"/>
                <a:gd name="connsiteX133" fmla="*/ 91 w 10000"/>
                <a:gd name="connsiteY133" fmla="*/ 7158 h 10000"/>
                <a:gd name="connsiteX134" fmla="*/ 124 w 10000"/>
                <a:gd name="connsiteY134" fmla="*/ 7247 h 10000"/>
                <a:gd name="connsiteX135" fmla="*/ 173 w 10000"/>
                <a:gd name="connsiteY135" fmla="*/ 7324 h 10000"/>
                <a:gd name="connsiteX136" fmla="*/ 231 w 10000"/>
                <a:gd name="connsiteY136" fmla="*/ 7376 h 10000"/>
                <a:gd name="connsiteX137" fmla="*/ 289 w 10000"/>
                <a:gd name="connsiteY137" fmla="*/ 7428 h 10000"/>
                <a:gd name="connsiteX138" fmla="*/ 347 w 10000"/>
                <a:gd name="connsiteY138" fmla="*/ 7466 h 10000"/>
                <a:gd name="connsiteX139" fmla="*/ 422 w 10000"/>
                <a:gd name="connsiteY139" fmla="*/ 7492 h 10000"/>
                <a:gd name="connsiteX140" fmla="*/ 487 w 10000"/>
                <a:gd name="connsiteY140" fmla="*/ 7517 h 10000"/>
                <a:gd name="connsiteX141" fmla="*/ 570 w 10000"/>
                <a:gd name="connsiteY141" fmla="*/ 7517 h 10000"/>
                <a:gd name="connsiteX142" fmla="*/ 727 w 10000"/>
                <a:gd name="connsiteY142" fmla="*/ 7517 h 10000"/>
                <a:gd name="connsiteX143" fmla="*/ 901 w 10000"/>
                <a:gd name="connsiteY143" fmla="*/ 7480 h 10000"/>
                <a:gd name="connsiteX144" fmla="*/ 1067 w 10000"/>
                <a:gd name="connsiteY144" fmla="*/ 7428 h 10000"/>
                <a:gd name="connsiteX145" fmla="*/ 1413 w 10000"/>
                <a:gd name="connsiteY145" fmla="*/ 7299 h 10000"/>
                <a:gd name="connsiteX146" fmla="*/ 1727 w 10000"/>
                <a:gd name="connsiteY146" fmla="*/ 7170 h 10000"/>
                <a:gd name="connsiteX147" fmla="*/ 1859 w 10000"/>
                <a:gd name="connsiteY147" fmla="*/ 7105 h 10000"/>
                <a:gd name="connsiteX148" fmla="*/ 1984 w 10000"/>
                <a:gd name="connsiteY148" fmla="*/ 7092 h 10000"/>
                <a:gd name="connsiteX149" fmla="*/ 1984 w 10000"/>
                <a:gd name="connsiteY149" fmla="*/ 7092 h 10000"/>
                <a:gd name="connsiteX150" fmla="*/ 2215 w 10000"/>
                <a:gd name="connsiteY150" fmla="*/ 7053 h 10000"/>
                <a:gd name="connsiteX151" fmla="*/ 2331 w 10000"/>
                <a:gd name="connsiteY151" fmla="*/ 7053 h 10000"/>
                <a:gd name="connsiteX152" fmla="*/ 2464 w 10000"/>
                <a:gd name="connsiteY152" fmla="*/ 7077 h 10000"/>
                <a:gd name="connsiteX153" fmla="*/ 2596 w 10000"/>
                <a:gd name="connsiteY153" fmla="*/ 7105 h 10000"/>
                <a:gd name="connsiteX154" fmla="*/ 2653 w 10000"/>
                <a:gd name="connsiteY154" fmla="*/ 7132 h 10000"/>
                <a:gd name="connsiteX155" fmla="*/ 2711 w 10000"/>
                <a:gd name="connsiteY155" fmla="*/ 7182 h 10000"/>
                <a:gd name="connsiteX156" fmla="*/ 2778 w 10000"/>
                <a:gd name="connsiteY156" fmla="*/ 7247 h 10000"/>
                <a:gd name="connsiteX157" fmla="*/ 2827 w 10000"/>
                <a:gd name="connsiteY157" fmla="*/ 7312 h 10000"/>
                <a:gd name="connsiteX158" fmla="*/ 2885 w 10000"/>
                <a:gd name="connsiteY158" fmla="*/ 7389 h 10000"/>
                <a:gd name="connsiteX159" fmla="*/ 2935 w 10000"/>
                <a:gd name="connsiteY159" fmla="*/ 7480 h 10000"/>
                <a:gd name="connsiteX160" fmla="*/ 2984 w 10000"/>
                <a:gd name="connsiteY160" fmla="*/ 7570 h 10000"/>
                <a:gd name="connsiteX161" fmla="*/ 3025 w 10000"/>
                <a:gd name="connsiteY161" fmla="*/ 7697 h 10000"/>
                <a:gd name="connsiteX162" fmla="*/ 3067 w 10000"/>
                <a:gd name="connsiteY162" fmla="*/ 7839 h 10000"/>
                <a:gd name="connsiteX163" fmla="*/ 3108 w 10000"/>
                <a:gd name="connsiteY163" fmla="*/ 7994 h 10000"/>
                <a:gd name="connsiteX164" fmla="*/ 3133 w 10000"/>
                <a:gd name="connsiteY164" fmla="*/ 8162 h 10000"/>
                <a:gd name="connsiteX165" fmla="*/ 3157 w 10000"/>
                <a:gd name="connsiteY165" fmla="*/ 8369 h 10000"/>
                <a:gd name="connsiteX166" fmla="*/ 3175 w 10000"/>
                <a:gd name="connsiteY166" fmla="*/ 8574 h 10000"/>
                <a:gd name="connsiteX167" fmla="*/ 3199 w 10000"/>
                <a:gd name="connsiteY167" fmla="*/ 8808 h 10000"/>
                <a:gd name="connsiteX168" fmla="*/ 3207 w 10000"/>
                <a:gd name="connsiteY168" fmla="*/ 9079 h 10000"/>
                <a:gd name="connsiteX169" fmla="*/ 3207 w 10000"/>
                <a:gd name="connsiteY169" fmla="*/ 9362 h 10000"/>
                <a:gd name="connsiteX170" fmla="*/ 3086 w 10000"/>
                <a:gd name="connsiteY170" fmla="*/ 9659 h 10000"/>
                <a:gd name="connsiteX171" fmla="*/ 9999 w 10000"/>
                <a:gd name="connsiteY171" fmla="*/ 10000 h 10000"/>
                <a:gd name="connsiteX172" fmla="*/ 9658 w 10000"/>
                <a:gd name="connsiteY172" fmla="*/ 282 h 10000"/>
                <a:gd name="connsiteX0" fmla="*/ 9658 w 9673"/>
                <a:gd name="connsiteY0" fmla="*/ 282 h 9735"/>
                <a:gd name="connsiteX1" fmla="*/ 9010 w 9673"/>
                <a:gd name="connsiteY1" fmla="*/ 181 h 9735"/>
                <a:gd name="connsiteX2" fmla="*/ 8126 w 9673"/>
                <a:gd name="connsiteY2" fmla="*/ 285 h 9735"/>
                <a:gd name="connsiteX3" fmla="*/ 7398 w 9673"/>
                <a:gd name="connsiteY3" fmla="*/ 400 h 9735"/>
                <a:gd name="connsiteX4" fmla="*/ 7398 w 9673"/>
                <a:gd name="connsiteY4" fmla="*/ 400 h 9735"/>
                <a:gd name="connsiteX5" fmla="*/ 7274 w 9673"/>
                <a:gd name="connsiteY5" fmla="*/ 413 h 9735"/>
                <a:gd name="connsiteX6" fmla="*/ 7166 w 9673"/>
                <a:gd name="connsiteY6" fmla="*/ 440 h 9735"/>
                <a:gd name="connsiteX7" fmla="*/ 7076 w 9673"/>
                <a:gd name="connsiteY7" fmla="*/ 493 h 9735"/>
                <a:gd name="connsiteX8" fmla="*/ 6993 w 9673"/>
                <a:gd name="connsiteY8" fmla="*/ 518 h 9735"/>
                <a:gd name="connsiteX9" fmla="*/ 6919 w 9673"/>
                <a:gd name="connsiteY9" fmla="*/ 568 h 9735"/>
                <a:gd name="connsiteX10" fmla="*/ 6852 w 9673"/>
                <a:gd name="connsiteY10" fmla="*/ 634 h 9735"/>
                <a:gd name="connsiteX11" fmla="*/ 6794 w 9673"/>
                <a:gd name="connsiteY11" fmla="*/ 696 h 9735"/>
                <a:gd name="connsiteX12" fmla="*/ 6753 w 9673"/>
                <a:gd name="connsiteY12" fmla="*/ 762 h 9735"/>
                <a:gd name="connsiteX13" fmla="*/ 6711 w 9673"/>
                <a:gd name="connsiteY13" fmla="*/ 813 h 9735"/>
                <a:gd name="connsiteX14" fmla="*/ 6687 w 9673"/>
                <a:gd name="connsiteY14" fmla="*/ 903 h 9735"/>
                <a:gd name="connsiteX15" fmla="*/ 6662 w 9673"/>
                <a:gd name="connsiteY15" fmla="*/ 980 h 9735"/>
                <a:gd name="connsiteX16" fmla="*/ 6646 w 9673"/>
                <a:gd name="connsiteY16" fmla="*/ 1058 h 9735"/>
                <a:gd name="connsiteX17" fmla="*/ 6637 w 9673"/>
                <a:gd name="connsiteY17" fmla="*/ 1135 h 9735"/>
                <a:gd name="connsiteX18" fmla="*/ 6637 w 9673"/>
                <a:gd name="connsiteY18" fmla="*/ 1226 h 9735"/>
                <a:gd name="connsiteX19" fmla="*/ 6646 w 9673"/>
                <a:gd name="connsiteY19" fmla="*/ 1394 h 9735"/>
                <a:gd name="connsiteX20" fmla="*/ 6671 w 9673"/>
                <a:gd name="connsiteY20" fmla="*/ 1588 h 9735"/>
                <a:gd name="connsiteX21" fmla="*/ 6729 w 9673"/>
                <a:gd name="connsiteY21" fmla="*/ 1767 h 9735"/>
                <a:gd name="connsiteX22" fmla="*/ 6787 w 9673"/>
                <a:gd name="connsiteY22" fmla="*/ 1974 h 9735"/>
                <a:gd name="connsiteX23" fmla="*/ 6844 w 9673"/>
                <a:gd name="connsiteY23" fmla="*/ 2168 h 9735"/>
                <a:gd name="connsiteX24" fmla="*/ 6993 w 9673"/>
                <a:gd name="connsiteY24" fmla="*/ 2554 h 9735"/>
                <a:gd name="connsiteX25" fmla="*/ 7133 w 9673"/>
                <a:gd name="connsiteY25" fmla="*/ 2901 h 9735"/>
                <a:gd name="connsiteX26" fmla="*/ 7133 w 9673"/>
                <a:gd name="connsiteY26" fmla="*/ 2901 h 9735"/>
                <a:gd name="connsiteX27" fmla="*/ 7158 w 9673"/>
                <a:gd name="connsiteY27" fmla="*/ 2979 h 9735"/>
                <a:gd name="connsiteX28" fmla="*/ 7175 w 9673"/>
                <a:gd name="connsiteY28" fmla="*/ 3056 h 9735"/>
                <a:gd name="connsiteX29" fmla="*/ 7182 w 9673"/>
                <a:gd name="connsiteY29" fmla="*/ 3136 h 9735"/>
                <a:gd name="connsiteX30" fmla="*/ 7182 w 9673"/>
                <a:gd name="connsiteY30" fmla="*/ 3212 h 9735"/>
                <a:gd name="connsiteX31" fmla="*/ 7175 w 9673"/>
                <a:gd name="connsiteY31" fmla="*/ 3288 h 9735"/>
                <a:gd name="connsiteX32" fmla="*/ 7166 w 9673"/>
                <a:gd name="connsiteY32" fmla="*/ 3353 h 9735"/>
                <a:gd name="connsiteX33" fmla="*/ 7133 w 9673"/>
                <a:gd name="connsiteY33" fmla="*/ 3430 h 9735"/>
                <a:gd name="connsiteX34" fmla="*/ 7117 w 9673"/>
                <a:gd name="connsiteY34" fmla="*/ 3494 h 9735"/>
                <a:gd name="connsiteX35" fmla="*/ 7034 w 9673"/>
                <a:gd name="connsiteY35" fmla="*/ 3635 h 9735"/>
                <a:gd name="connsiteX36" fmla="*/ 6944 w 9673"/>
                <a:gd name="connsiteY36" fmla="*/ 3739 h 9735"/>
                <a:gd name="connsiteX37" fmla="*/ 6828 w 9673"/>
                <a:gd name="connsiteY37" fmla="*/ 3855 h 9735"/>
                <a:gd name="connsiteX38" fmla="*/ 6704 w 9673"/>
                <a:gd name="connsiteY38" fmla="*/ 3947 h 9735"/>
                <a:gd name="connsiteX39" fmla="*/ 6563 w 9673"/>
                <a:gd name="connsiteY39" fmla="*/ 4012 h 9735"/>
                <a:gd name="connsiteX40" fmla="*/ 6422 w 9673"/>
                <a:gd name="connsiteY40" fmla="*/ 4076 h 9735"/>
                <a:gd name="connsiteX41" fmla="*/ 6282 w 9673"/>
                <a:gd name="connsiteY41" fmla="*/ 4099 h 9735"/>
                <a:gd name="connsiteX42" fmla="*/ 6142 w 9673"/>
                <a:gd name="connsiteY42" fmla="*/ 4115 h 9735"/>
                <a:gd name="connsiteX43" fmla="*/ 6001 w 9673"/>
                <a:gd name="connsiteY43" fmla="*/ 4099 h 9735"/>
                <a:gd name="connsiteX44" fmla="*/ 5868 w 9673"/>
                <a:gd name="connsiteY44" fmla="*/ 4064 h 9735"/>
                <a:gd name="connsiteX45" fmla="*/ 5753 w 9673"/>
                <a:gd name="connsiteY45" fmla="*/ 3998 h 9735"/>
                <a:gd name="connsiteX46" fmla="*/ 5695 w 9673"/>
                <a:gd name="connsiteY46" fmla="*/ 3947 h 9735"/>
                <a:gd name="connsiteX47" fmla="*/ 5646 w 9673"/>
                <a:gd name="connsiteY47" fmla="*/ 3895 h 9735"/>
                <a:gd name="connsiteX48" fmla="*/ 5646 w 9673"/>
                <a:gd name="connsiteY48" fmla="*/ 3895 h 9735"/>
                <a:gd name="connsiteX49" fmla="*/ 5563 w 9673"/>
                <a:gd name="connsiteY49" fmla="*/ 3778 h 9735"/>
                <a:gd name="connsiteX50" fmla="*/ 5489 w 9673"/>
                <a:gd name="connsiteY50" fmla="*/ 3650 h 9735"/>
                <a:gd name="connsiteX51" fmla="*/ 5447 w 9673"/>
                <a:gd name="connsiteY51" fmla="*/ 3494 h 9735"/>
                <a:gd name="connsiteX52" fmla="*/ 5422 w 9673"/>
                <a:gd name="connsiteY52" fmla="*/ 3327 h 9735"/>
                <a:gd name="connsiteX53" fmla="*/ 5397 w 9673"/>
                <a:gd name="connsiteY53" fmla="*/ 3147 h 9735"/>
                <a:gd name="connsiteX54" fmla="*/ 5397 w 9673"/>
                <a:gd name="connsiteY54" fmla="*/ 2967 h 9735"/>
                <a:gd name="connsiteX55" fmla="*/ 5415 w 9673"/>
                <a:gd name="connsiteY55" fmla="*/ 2759 h 9735"/>
                <a:gd name="connsiteX56" fmla="*/ 5422 w 9673"/>
                <a:gd name="connsiteY56" fmla="*/ 2554 h 9735"/>
                <a:gd name="connsiteX57" fmla="*/ 5472 w 9673"/>
                <a:gd name="connsiteY57" fmla="*/ 2127 h 9735"/>
                <a:gd name="connsiteX58" fmla="*/ 5538 w 9673"/>
                <a:gd name="connsiteY58" fmla="*/ 1716 h 9735"/>
                <a:gd name="connsiteX59" fmla="*/ 5604 w 9673"/>
                <a:gd name="connsiteY59" fmla="*/ 1292 h 9735"/>
                <a:gd name="connsiteX60" fmla="*/ 5621 w 9673"/>
                <a:gd name="connsiteY60" fmla="*/ 1070 h 9735"/>
                <a:gd name="connsiteX61" fmla="*/ 5646 w 9673"/>
                <a:gd name="connsiteY61" fmla="*/ 877 h 9735"/>
                <a:gd name="connsiteX62" fmla="*/ 5646 w 9673"/>
                <a:gd name="connsiteY62" fmla="*/ 877 h 9735"/>
                <a:gd name="connsiteX63" fmla="*/ 5646 w 9673"/>
                <a:gd name="connsiteY63" fmla="*/ 787 h 9735"/>
                <a:gd name="connsiteX64" fmla="*/ 5646 w 9673"/>
                <a:gd name="connsiteY64" fmla="*/ 724 h 9735"/>
                <a:gd name="connsiteX65" fmla="*/ 5621 w 9673"/>
                <a:gd name="connsiteY65" fmla="*/ 645 h 9735"/>
                <a:gd name="connsiteX66" fmla="*/ 5604 w 9673"/>
                <a:gd name="connsiteY66" fmla="*/ 581 h 9735"/>
                <a:gd name="connsiteX67" fmla="*/ 5572 w 9673"/>
                <a:gd name="connsiteY67" fmla="*/ 518 h 9735"/>
                <a:gd name="connsiteX68" fmla="*/ 5538 w 9673"/>
                <a:gd name="connsiteY68" fmla="*/ 465 h 9735"/>
                <a:gd name="connsiteX69" fmla="*/ 5439 w 9673"/>
                <a:gd name="connsiteY69" fmla="*/ 360 h 9735"/>
                <a:gd name="connsiteX70" fmla="*/ 5332 w 9673"/>
                <a:gd name="connsiteY70" fmla="*/ 271 h 9735"/>
                <a:gd name="connsiteX71" fmla="*/ 5191 w 9673"/>
                <a:gd name="connsiteY71" fmla="*/ 195 h 9735"/>
                <a:gd name="connsiteX72" fmla="*/ 5042 w 9673"/>
                <a:gd name="connsiteY72" fmla="*/ 142 h 9735"/>
                <a:gd name="connsiteX73" fmla="*/ 4868 w 9673"/>
                <a:gd name="connsiteY73" fmla="*/ 104 h 9735"/>
                <a:gd name="connsiteX74" fmla="*/ 4687 w 9673"/>
                <a:gd name="connsiteY74" fmla="*/ 66 h 9735"/>
                <a:gd name="connsiteX75" fmla="*/ 4489 w 9673"/>
                <a:gd name="connsiteY75" fmla="*/ 39 h 9735"/>
                <a:gd name="connsiteX76" fmla="*/ 4092 w 9673"/>
                <a:gd name="connsiteY76" fmla="*/ 0 h 9735"/>
                <a:gd name="connsiteX77" fmla="*/ 3670 w 9673"/>
                <a:gd name="connsiteY77" fmla="*/ 0 h 9735"/>
                <a:gd name="connsiteX78" fmla="*/ 3265 w 9673"/>
                <a:gd name="connsiteY78" fmla="*/ 0 h 9735"/>
                <a:gd name="connsiteX79" fmla="*/ 3265 w 9673"/>
                <a:gd name="connsiteY79" fmla="*/ 0 h 9735"/>
                <a:gd name="connsiteX80" fmla="*/ 2835 w 9673"/>
                <a:gd name="connsiteY80" fmla="*/ 26 h 9735"/>
                <a:gd name="connsiteX81" fmla="*/ 2835 w 9673"/>
                <a:gd name="connsiteY81" fmla="*/ 26 h 9735"/>
                <a:gd name="connsiteX82" fmla="*/ 2570 w 9673"/>
                <a:gd name="connsiteY82" fmla="*/ 26 h 9735"/>
                <a:gd name="connsiteX83" fmla="*/ 2314 w 9673"/>
                <a:gd name="connsiteY83" fmla="*/ 39 h 9735"/>
                <a:gd name="connsiteX84" fmla="*/ 2314 w 9673"/>
                <a:gd name="connsiteY84" fmla="*/ 39 h 9735"/>
                <a:gd name="connsiteX85" fmla="*/ 2464 w 9673"/>
                <a:gd name="connsiteY85" fmla="*/ 993 h 9735"/>
                <a:gd name="connsiteX86" fmla="*/ 2587 w 9673"/>
                <a:gd name="connsiteY86" fmla="*/ 1833 h 9735"/>
                <a:gd name="connsiteX87" fmla="*/ 2670 w 9673"/>
                <a:gd name="connsiteY87" fmla="*/ 2566 h 9735"/>
                <a:gd name="connsiteX88" fmla="*/ 2736 w 9673"/>
                <a:gd name="connsiteY88" fmla="*/ 3212 h 9735"/>
                <a:gd name="connsiteX89" fmla="*/ 2753 w 9673"/>
                <a:gd name="connsiteY89" fmla="*/ 3739 h 9735"/>
                <a:gd name="connsiteX90" fmla="*/ 2761 w 9673"/>
                <a:gd name="connsiteY90" fmla="*/ 3971 h 9735"/>
                <a:gd name="connsiteX91" fmla="*/ 2753 w 9673"/>
                <a:gd name="connsiteY91" fmla="*/ 4190 h 9735"/>
                <a:gd name="connsiteX92" fmla="*/ 2744 w 9673"/>
                <a:gd name="connsiteY92" fmla="*/ 4384 h 9735"/>
                <a:gd name="connsiteX93" fmla="*/ 2736 w 9673"/>
                <a:gd name="connsiteY93" fmla="*/ 4550 h 9735"/>
                <a:gd name="connsiteX94" fmla="*/ 2702 w 9673"/>
                <a:gd name="connsiteY94" fmla="*/ 4708 h 9735"/>
                <a:gd name="connsiteX95" fmla="*/ 2686 w 9673"/>
                <a:gd name="connsiteY95" fmla="*/ 4848 h 9735"/>
                <a:gd name="connsiteX96" fmla="*/ 2645 w 9673"/>
                <a:gd name="connsiteY96" fmla="*/ 4964 h 9735"/>
                <a:gd name="connsiteX97" fmla="*/ 2604 w 9673"/>
                <a:gd name="connsiteY97" fmla="*/ 5068 h 9735"/>
                <a:gd name="connsiteX98" fmla="*/ 2563 w 9673"/>
                <a:gd name="connsiteY98" fmla="*/ 5146 h 9735"/>
                <a:gd name="connsiteX99" fmla="*/ 2513 w 9673"/>
                <a:gd name="connsiteY99" fmla="*/ 5209 h 9735"/>
                <a:gd name="connsiteX100" fmla="*/ 2455 w 9673"/>
                <a:gd name="connsiteY100" fmla="*/ 5275 h 9735"/>
                <a:gd name="connsiteX101" fmla="*/ 2397 w 9673"/>
                <a:gd name="connsiteY101" fmla="*/ 5313 h 9735"/>
                <a:gd name="connsiteX102" fmla="*/ 2331 w 9673"/>
                <a:gd name="connsiteY102" fmla="*/ 5339 h 9735"/>
                <a:gd name="connsiteX103" fmla="*/ 2265 w 9673"/>
                <a:gd name="connsiteY103" fmla="*/ 5350 h 9735"/>
                <a:gd name="connsiteX104" fmla="*/ 2182 w 9673"/>
                <a:gd name="connsiteY104" fmla="*/ 5350 h 9735"/>
                <a:gd name="connsiteX105" fmla="*/ 2099 w 9673"/>
                <a:gd name="connsiteY105" fmla="*/ 5350 h 9735"/>
                <a:gd name="connsiteX106" fmla="*/ 1942 w 9673"/>
                <a:gd name="connsiteY106" fmla="*/ 5313 h 9735"/>
                <a:gd name="connsiteX107" fmla="*/ 1753 w 9673"/>
                <a:gd name="connsiteY107" fmla="*/ 5209 h 9735"/>
                <a:gd name="connsiteX108" fmla="*/ 1563 w 9673"/>
                <a:gd name="connsiteY108" fmla="*/ 5105 h 9735"/>
                <a:gd name="connsiteX109" fmla="*/ 1563 w 9673"/>
                <a:gd name="connsiteY109" fmla="*/ 5105 h 9735"/>
                <a:gd name="connsiteX110" fmla="*/ 1190 w 9673"/>
                <a:gd name="connsiteY110" fmla="*/ 4887 h 9735"/>
                <a:gd name="connsiteX111" fmla="*/ 1033 w 9673"/>
                <a:gd name="connsiteY111" fmla="*/ 4798 h 9735"/>
                <a:gd name="connsiteX112" fmla="*/ 876 w 9673"/>
                <a:gd name="connsiteY112" fmla="*/ 4708 h 9735"/>
                <a:gd name="connsiteX113" fmla="*/ 752 w 9673"/>
                <a:gd name="connsiteY113" fmla="*/ 4667 h 9735"/>
                <a:gd name="connsiteX114" fmla="*/ 628 w 9673"/>
                <a:gd name="connsiteY114" fmla="*/ 4630 h 9735"/>
                <a:gd name="connsiteX115" fmla="*/ 520 w 9673"/>
                <a:gd name="connsiteY115" fmla="*/ 4618 h 9735"/>
                <a:gd name="connsiteX116" fmla="*/ 430 w 9673"/>
                <a:gd name="connsiteY116" fmla="*/ 4655 h 9735"/>
                <a:gd name="connsiteX117" fmla="*/ 381 w 9673"/>
                <a:gd name="connsiteY117" fmla="*/ 4681 h 9735"/>
                <a:gd name="connsiteX118" fmla="*/ 339 w 9673"/>
                <a:gd name="connsiteY118" fmla="*/ 4708 h 9735"/>
                <a:gd name="connsiteX119" fmla="*/ 298 w 9673"/>
                <a:gd name="connsiteY119" fmla="*/ 4758 h 9735"/>
                <a:gd name="connsiteX120" fmla="*/ 265 w 9673"/>
                <a:gd name="connsiteY120" fmla="*/ 4812 h 9735"/>
                <a:gd name="connsiteX121" fmla="*/ 206 w 9673"/>
                <a:gd name="connsiteY121" fmla="*/ 4927 h 9735"/>
                <a:gd name="connsiteX122" fmla="*/ 148 w 9673"/>
                <a:gd name="connsiteY122" fmla="*/ 5105 h 9735"/>
                <a:gd name="connsiteX123" fmla="*/ 99 w 9673"/>
                <a:gd name="connsiteY123" fmla="*/ 5326 h 9735"/>
                <a:gd name="connsiteX124" fmla="*/ 58 w 9673"/>
                <a:gd name="connsiteY124" fmla="*/ 5610 h 9735"/>
                <a:gd name="connsiteX125" fmla="*/ 25 w 9673"/>
                <a:gd name="connsiteY125" fmla="*/ 5918 h 9735"/>
                <a:gd name="connsiteX126" fmla="*/ 0 w 9673"/>
                <a:gd name="connsiteY126" fmla="*/ 6279 h 9735"/>
                <a:gd name="connsiteX127" fmla="*/ 0 w 9673"/>
                <a:gd name="connsiteY127" fmla="*/ 6279 h 9735"/>
                <a:gd name="connsiteX128" fmla="*/ 0 w 9673"/>
                <a:gd name="connsiteY128" fmla="*/ 6488 h 9735"/>
                <a:gd name="connsiteX129" fmla="*/ 0 w 9673"/>
                <a:gd name="connsiteY129" fmla="*/ 6653 h 9735"/>
                <a:gd name="connsiteX130" fmla="*/ 9 w 9673"/>
                <a:gd name="connsiteY130" fmla="*/ 6795 h 9735"/>
                <a:gd name="connsiteX131" fmla="*/ 25 w 9673"/>
                <a:gd name="connsiteY131" fmla="*/ 6937 h 9735"/>
                <a:gd name="connsiteX132" fmla="*/ 58 w 9673"/>
                <a:gd name="connsiteY132" fmla="*/ 7053 h 9735"/>
                <a:gd name="connsiteX133" fmla="*/ 91 w 9673"/>
                <a:gd name="connsiteY133" fmla="*/ 7158 h 9735"/>
                <a:gd name="connsiteX134" fmla="*/ 124 w 9673"/>
                <a:gd name="connsiteY134" fmla="*/ 7247 h 9735"/>
                <a:gd name="connsiteX135" fmla="*/ 173 w 9673"/>
                <a:gd name="connsiteY135" fmla="*/ 7324 h 9735"/>
                <a:gd name="connsiteX136" fmla="*/ 231 w 9673"/>
                <a:gd name="connsiteY136" fmla="*/ 7376 h 9735"/>
                <a:gd name="connsiteX137" fmla="*/ 289 w 9673"/>
                <a:gd name="connsiteY137" fmla="*/ 7428 h 9735"/>
                <a:gd name="connsiteX138" fmla="*/ 347 w 9673"/>
                <a:gd name="connsiteY138" fmla="*/ 7466 h 9735"/>
                <a:gd name="connsiteX139" fmla="*/ 422 w 9673"/>
                <a:gd name="connsiteY139" fmla="*/ 7492 h 9735"/>
                <a:gd name="connsiteX140" fmla="*/ 487 w 9673"/>
                <a:gd name="connsiteY140" fmla="*/ 7517 h 9735"/>
                <a:gd name="connsiteX141" fmla="*/ 570 w 9673"/>
                <a:gd name="connsiteY141" fmla="*/ 7517 h 9735"/>
                <a:gd name="connsiteX142" fmla="*/ 727 w 9673"/>
                <a:gd name="connsiteY142" fmla="*/ 7517 h 9735"/>
                <a:gd name="connsiteX143" fmla="*/ 901 w 9673"/>
                <a:gd name="connsiteY143" fmla="*/ 7480 h 9735"/>
                <a:gd name="connsiteX144" fmla="*/ 1067 w 9673"/>
                <a:gd name="connsiteY144" fmla="*/ 7428 h 9735"/>
                <a:gd name="connsiteX145" fmla="*/ 1413 w 9673"/>
                <a:gd name="connsiteY145" fmla="*/ 7299 h 9735"/>
                <a:gd name="connsiteX146" fmla="*/ 1727 w 9673"/>
                <a:gd name="connsiteY146" fmla="*/ 7170 h 9735"/>
                <a:gd name="connsiteX147" fmla="*/ 1859 w 9673"/>
                <a:gd name="connsiteY147" fmla="*/ 7105 h 9735"/>
                <a:gd name="connsiteX148" fmla="*/ 1984 w 9673"/>
                <a:gd name="connsiteY148" fmla="*/ 7092 h 9735"/>
                <a:gd name="connsiteX149" fmla="*/ 1984 w 9673"/>
                <a:gd name="connsiteY149" fmla="*/ 7092 h 9735"/>
                <a:gd name="connsiteX150" fmla="*/ 2215 w 9673"/>
                <a:gd name="connsiteY150" fmla="*/ 7053 h 9735"/>
                <a:gd name="connsiteX151" fmla="*/ 2331 w 9673"/>
                <a:gd name="connsiteY151" fmla="*/ 7053 h 9735"/>
                <a:gd name="connsiteX152" fmla="*/ 2464 w 9673"/>
                <a:gd name="connsiteY152" fmla="*/ 7077 h 9735"/>
                <a:gd name="connsiteX153" fmla="*/ 2596 w 9673"/>
                <a:gd name="connsiteY153" fmla="*/ 7105 h 9735"/>
                <a:gd name="connsiteX154" fmla="*/ 2653 w 9673"/>
                <a:gd name="connsiteY154" fmla="*/ 7132 h 9735"/>
                <a:gd name="connsiteX155" fmla="*/ 2711 w 9673"/>
                <a:gd name="connsiteY155" fmla="*/ 7182 h 9735"/>
                <a:gd name="connsiteX156" fmla="*/ 2778 w 9673"/>
                <a:gd name="connsiteY156" fmla="*/ 7247 h 9735"/>
                <a:gd name="connsiteX157" fmla="*/ 2827 w 9673"/>
                <a:gd name="connsiteY157" fmla="*/ 7312 h 9735"/>
                <a:gd name="connsiteX158" fmla="*/ 2885 w 9673"/>
                <a:gd name="connsiteY158" fmla="*/ 7389 h 9735"/>
                <a:gd name="connsiteX159" fmla="*/ 2935 w 9673"/>
                <a:gd name="connsiteY159" fmla="*/ 7480 h 9735"/>
                <a:gd name="connsiteX160" fmla="*/ 2984 w 9673"/>
                <a:gd name="connsiteY160" fmla="*/ 7570 h 9735"/>
                <a:gd name="connsiteX161" fmla="*/ 3025 w 9673"/>
                <a:gd name="connsiteY161" fmla="*/ 7697 h 9735"/>
                <a:gd name="connsiteX162" fmla="*/ 3067 w 9673"/>
                <a:gd name="connsiteY162" fmla="*/ 7839 h 9735"/>
                <a:gd name="connsiteX163" fmla="*/ 3108 w 9673"/>
                <a:gd name="connsiteY163" fmla="*/ 7994 h 9735"/>
                <a:gd name="connsiteX164" fmla="*/ 3133 w 9673"/>
                <a:gd name="connsiteY164" fmla="*/ 8162 h 9735"/>
                <a:gd name="connsiteX165" fmla="*/ 3157 w 9673"/>
                <a:gd name="connsiteY165" fmla="*/ 8369 h 9735"/>
                <a:gd name="connsiteX166" fmla="*/ 3175 w 9673"/>
                <a:gd name="connsiteY166" fmla="*/ 8574 h 9735"/>
                <a:gd name="connsiteX167" fmla="*/ 3199 w 9673"/>
                <a:gd name="connsiteY167" fmla="*/ 8808 h 9735"/>
                <a:gd name="connsiteX168" fmla="*/ 3207 w 9673"/>
                <a:gd name="connsiteY168" fmla="*/ 9079 h 9735"/>
                <a:gd name="connsiteX169" fmla="*/ 3207 w 9673"/>
                <a:gd name="connsiteY169" fmla="*/ 9362 h 9735"/>
                <a:gd name="connsiteX170" fmla="*/ 3086 w 9673"/>
                <a:gd name="connsiteY170" fmla="*/ 9659 h 9735"/>
                <a:gd name="connsiteX171" fmla="*/ 9659 w 9673"/>
                <a:gd name="connsiteY171" fmla="*/ 9735 h 9735"/>
                <a:gd name="connsiteX172" fmla="*/ 9658 w 9673"/>
                <a:gd name="connsiteY172" fmla="*/ 282 h 9735"/>
                <a:gd name="connsiteX0" fmla="*/ 9984 w 10000"/>
                <a:gd name="connsiteY0" fmla="*/ 290 h 10000"/>
                <a:gd name="connsiteX1" fmla="*/ 9315 w 10000"/>
                <a:gd name="connsiteY1" fmla="*/ 186 h 10000"/>
                <a:gd name="connsiteX2" fmla="*/ 8401 w 10000"/>
                <a:gd name="connsiteY2" fmla="*/ 293 h 10000"/>
                <a:gd name="connsiteX3" fmla="*/ 7648 w 10000"/>
                <a:gd name="connsiteY3" fmla="*/ 411 h 10000"/>
                <a:gd name="connsiteX4" fmla="*/ 7648 w 10000"/>
                <a:gd name="connsiteY4" fmla="*/ 411 h 10000"/>
                <a:gd name="connsiteX5" fmla="*/ 7520 w 10000"/>
                <a:gd name="connsiteY5" fmla="*/ 424 h 10000"/>
                <a:gd name="connsiteX6" fmla="*/ 7408 w 10000"/>
                <a:gd name="connsiteY6" fmla="*/ 452 h 10000"/>
                <a:gd name="connsiteX7" fmla="*/ 7315 w 10000"/>
                <a:gd name="connsiteY7" fmla="*/ 506 h 10000"/>
                <a:gd name="connsiteX8" fmla="*/ 7229 w 10000"/>
                <a:gd name="connsiteY8" fmla="*/ 532 h 10000"/>
                <a:gd name="connsiteX9" fmla="*/ 7153 w 10000"/>
                <a:gd name="connsiteY9" fmla="*/ 583 h 10000"/>
                <a:gd name="connsiteX10" fmla="*/ 7084 w 10000"/>
                <a:gd name="connsiteY10" fmla="*/ 651 h 10000"/>
                <a:gd name="connsiteX11" fmla="*/ 7024 w 10000"/>
                <a:gd name="connsiteY11" fmla="*/ 715 h 10000"/>
                <a:gd name="connsiteX12" fmla="*/ 6981 w 10000"/>
                <a:gd name="connsiteY12" fmla="*/ 783 h 10000"/>
                <a:gd name="connsiteX13" fmla="*/ 6938 w 10000"/>
                <a:gd name="connsiteY13" fmla="*/ 835 h 10000"/>
                <a:gd name="connsiteX14" fmla="*/ 6913 w 10000"/>
                <a:gd name="connsiteY14" fmla="*/ 928 h 10000"/>
                <a:gd name="connsiteX15" fmla="*/ 6887 w 10000"/>
                <a:gd name="connsiteY15" fmla="*/ 1007 h 10000"/>
                <a:gd name="connsiteX16" fmla="*/ 6871 w 10000"/>
                <a:gd name="connsiteY16" fmla="*/ 1087 h 10000"/>
                <a:gd name="connsiteX17" fmla="*/ 6861 w 10000"/>
                <a:gd name="connsiteY17" fmla="*/ 1166 h 10000"/>
                <a:gd name="connsiteX18" fmla="*/ 6861 w 10000"/>
                <a:gd name="connsiteY18" fmla="*/ 1259 h 10000"/>
                <a:gd name="connsiteX19" fmla="*/ 6871 w 10000"/>
                <a:gd name="connsiteY19" fmla="*/ 1432 h 10000"/>
                <a:gd name="connsiteX20" fmla="*/ 6897 w 10000"/>
                <a:gd name="connsiteY20" fmla="*/ 1631 h 10000"/>
                <a:gd name="connsiteX21" fmla="*/ 6956 w 10000"/>
                <a:gd name="connsiteY21" fmla="*/ 1815 h 10000"/>
                <a:gd name="connsiteX22" fmla="*/ 7016 w 10000"/>
                <a:gd name="connsiteY22" fmla="*/ 2028 h 10000"/>
                <a:gd name="connsiteX23" fmla="*/ 7075 w 10000"/>
                <a:gd name="connsiteY23" fmla="*/ 2227 h 10000"/>
                <a:gd name="connsiteX24" fmla="*/ 7229 w 10000"/>
                <a:gd name="connsiteY24" fmla="*/ 2624 h 10000"/>
                <a:gd name="connsiteX25" fmla="*/ 7374 w 10000"/>
                <a:gd name="connsiteY25" fmla="*/ 2980 h 10000"/>
                <a:gd name="connsiteX26" fmla="*/ 7374 w 10000"/>
                <a:gd name="connsiteY26" fmla="*/ 2980 h 10000"/>
                <a:gd name="connsiteX27" fmla="*/ 7400 w 10000"/>
                <a:gd name="connsiteY27" fmla="*/ 3060 h 10000"/>
                <a:gd name="connsiteX28" fmla="*/ 7418 w 10000"/>
                <a:gd name="connsiteY28" fmla="*/ 3139 h 10000"/>
                <a:gd name="connsiteX29" fmla="*/ 7425 w 10000"/>
                <a:gd name="connsiteY29" fmla="*/ 3221 h 10000"/>
                <a:gd name="connsiteX30" fmla="*/ 7425 w 10000"/>
                <a:gd name="connsiteY30" fmla="*/ 3299 h 10000"/>
                <a:gd name="connsiteX31" fmla="*/ 7418 w 10000"/>
                <a:gd name="connsiteY31" fmla="*/ 3378 h 10000"/>
                <a:gd name="connsiteX32" fmla="*/ 7408 w 10000"/>
                <a:gd name="connsiteY32" fmla="*/ 3444 h 10000"/>
                <a:gd name="connsiteX33" fmla="*/ 7374 w 10000"/>
                <a:gd name="connsiteY33" fmla="*/ 3523 h 10000"/>
                <a:gd name="connsiteX34" fmla="*/ 7358 w 10000"/>
                <a:gd name="connsiteY34" fmla="*/ 3589 h 10000"/>
                <a:gd name="connsiteX35" fmla="*/ 7272 w 10000"/>
                <a:gd name="connsiteY35" fmla="*/ 3734 h 10000"/>
                <a:gd name="connsiteX36" fmla="*/ 7179 w 10000"/>
                <a:gd name="connsiteY36" fmla="*/ 3841 h 10000"/>
                <a:gd name="connsiteX37" fmla="*/ 7059 w 10000"/>
                <a:gd name="connsiteY37" fmla="*/ 3960 h 10000"/>
                <a:gd name="connsiteX38" fmla="*/ 6931 w 10000"/>
                <a:gd name="connsiteY38" fmla="*/ 4054 h 10000"/>
                <a:gd name="connsiteX39" fmla="*/ 6785 w 10000"/>
                <a:gd name="connsiteY39" fmla="*/ 4121 h 10000"/>
                <a:gd name="connsiteX40" fmla="*/ 6639 w 10000"/>
                <a:gd name="connsiteY40" fmla="*/ 4187 h 10000"/>
                <a:gd name="connsiteX41" fmla="*/ 6494 w 10000"/>
                <a:gd name="connsiteY41" fmla="*/ 4211 h 10000"/>
                <a:gd name="connsiteX42" fmla="*/ 6350 w 10000"/>
                <a:gd name="connsiteY42" fmla="*/ 4227 h 10000"/>
                <a:gd name="connsiteX43" fmla="*/ 6204 w 10000"/>
                <a:gd name="connsiteY43" fmla="*/ 4211 h 10000"/>
                <a:gd name="connsiteX44" fmla="*/ 6066 w 10000"/>
                <a:gd name="connsiteY44" fmla="*/ 4175 h 10000"/>
                <a:gd name="connsiteX45" fmla="*/ 5947 w 10000"/>
                <a:gd name="connsiteY45" fmla="*/ 4107 h 10000"/>
                <a:gd name="connsiteX46" fmla="*/ 5888 w 10000"/>
                <a:gd name="connsiteY46" fmla="*/ 4054 h 10000"/>
                <a:gd name="connsiteX47" fmla="*/ 5837 w 10000"/>
                <a:gd name="connsiteY47" fmla="*/ 4001 h 10000"/>
                <a:gd name="connsiteX48" fmla="*/ 5837 w 10000"/>
                <a:gd name="connsiteY48" fmla="*/ 4001 h 10000"/>
                <a:gd name="connsiteX49" fmla="*/ 5751 w 10000"/>
                <a:gd name="connsiteY49" fmla="*/ 3881 h 10000"/>
                <a:gd name="connsiteX50" fmla="*/ 5675 w 10000"/>
                <a:gd name="connsiteY50" fmla="*/ 3749 h 10000"/>
                <a:gd name="connsiteX51" fmla="*/ 5631 w 10000"/>
                <a:gd name="connsiteY51" fmla="*/ 3589 h 10000"/>
                <a:gd name="connsiteX52" fmla="*/ 5605 w 10000"/>
                <a:gd name="connsiteY52" fmla="*/ 3418 h 10000"/>
                <a:gd name="connsiteX53" fmla="*/ 5579 w 10000"/>
                <a:gd name="connsiteY53" fmla="*/ 3233 h 10000"/>
                <a:gd name="connsiteX54" fmla="*/ 5579 w 10000"/>
                <a:gd name="connsiteY54" fmla="*/ 3048 h 10000"/>
                <a:gd name="connsiteX55" fmla="*/ 5598 w 10000"/>
                <a:gd name="connsiteY55" fmla="*/ 2834 h 10000"/>
                <a:gd name="connsiteX56" fmla="*/ 5605 w 10000"/>
                <a:gd name="connsiteY56" fmla="*/ 2624 h 10000"/>
                <a:gd name="connsiteX57" fmla="*/ 5657 w 10000"/>
                <a:gd name="connsiteY57" fmla="*/ 2185 h 10000"/>
                <a:gd name="connsiteX58" fmla="*/ 5725 w 10000"/>
                <a:gd name="connsiteY58" fmla="*/ 1763 h 10000"/>
                <a:gd name="connsiteX59" fmla="*/ 5793 w 10000"/>
                <a:gd name="connsiteY59" fmla="*/ 1327 h 10000"/>
                <a:gd name="connsiteX60" fmla="*/ 5811 w 10000"/>
                <a:gd name="connsiteY60" fmla="*/ 1099 h 10000"/>
                <a:gd name="connsiteX61" fmla="*/ 5837 w 10000"/>
                <a:gd name="connsiteY61" fmla="*/ 901 h 10000"/>
                <a:gd name="connsiteX62" fmla="*/ 5837 w 10000"/>
                <a:gd name="connsiteY62" fmla="*/ 901 h 10000"/>
                <a:gd name="connsiteX63" fmla="*/ 5837 w 10000"/>
                <a:gd name="connsiteY63" fmla="*/ 808 h 10000"/>
                <a:gd name="connsiteX64" fmla="*/ 5837 w 10000"/>
                <a:gd name="connsiteY64" fmla="*/ 744 h 10000"/>
                <a:gd name="connsiteX65" fmla="*/ 5811 w 10000"/>
                <a:gd name="connsiteY65" fmla="*/ 663 h 10000"/>
                <a:gd name="connsiteX66" fmla="*/ 5793 w 10000"/>
                <a:gd name="connsiteY66" fmla="*/ 597 h 10000"/>
                <a:gd name="connsiteX67" fmla="*/ 5760 w 10000"/>
                <a:gd name="connsiteY67" fmla="*/ 532 h 10000"/>
                <a:gd name="connsiteX68" fmla="*/ 5725 w 10000"/>
                <a:gd name="connsiteY68" fmla="*/ 478 h 10000"/>
                <a:gd name="connsiteX69" fmla="*/ 5623 w 10000"/>
                <a:gd name="connsiteY69" fmla="*/ 370 h 10000"/>
                <a:gd name="connsiteX70" fmla="*/ 5512 w 10000"/>
                <a:gd name="connsiteY70" fmla="*/ 278 h 10000"/>
                <a:gd name="connsiteX71" fmla="*/ 5366 w 10000"/>
                <a:gd name="connsiteY71" fmla="*/ 200 h 10000"/>
                <a:gd name="connsiteX72" fmla="*/ 5212 w 10000"/>
                <a:gd name="connsiteY72" fmla="*/ 146 h 10000"/>
                <a:gd name="connsiteX73" fmla="*/ 5033 w 10000"/>
                <a:gd name="connsiteY73" fmla="*/ 107 h 10000"/>
                <a:gd name="connsiteX74" fmla="*/ 4845 w 10000"/>
                <a:gd name="connsiteY74" fmla="*/ 68 h 10000"/>
                <a:gd name="connsiteX75" fmla="*/ 4641 w 10000"/>
                <a:gd name="connsiteY75" fmla="*/ 40 h 10000"/>
                <a:gd name="connsiteX76" fmla="*/ 4230 w 10000"/>
                <a:gd name="connsiteY76" fmla="*/ 0 h 10000"/>
                <a:gd name="connsiteX77" fmla="*/ 3794 w 10000"/>
                <a:gd name="connsiteY77" fmla="*/ 0 h 10000"/>
                <a:gd name="connsiteX78" fmla="*/ 3375 w 10000"/>
                <a:gd name="connsiteY78" fmla="*/ 0 h 10000"/>
                <a:gd name="connsiteX79" fmla="*/ 3375 w 10000"/>
                <a:gd name="connsiteY79" fmla="*/ 0 h 10000"/>
                <a:gd name="connsiteX80" fmla="*/ 2931 w 10000"/>
                <a:gd name="connsiteY80" fmla="*/ 27 h 10000"/>
                <a:gd name="connsiteX81" fmla="*/ 2931 w 10000"/>
                <a:gd name="connsiteY81" fmla="*/ 27 h 10000"/>
                <a:gd name="connsiteX82" fmla="*/ 2657 w 10000"/>
                <a:gd name="connsiteY82" fmla="*/ 27 h 10000"/>
                <a:gd name="connsiteX83" fmla="*/ 2392 w 10000"/>
                <a:gd name="connsiteY83" fmla="*/ 40 h 10000"/>
                <a:gd name="connsiteX84" fmla="*/ 2392 w 10000"/>
                <a:gd name="connsiteY84" fmla="*/ 40 h 10000"/>
                <a:gd name="connsiteX85" fmla="*/ 2547 w 10000"/>
                <a:gd name="connsiteY85" fmla="*/ 1020 h 10000"/>
                <a:gd name="connsiteX86" fmla="*/ 2674 w 10000"/>
                <a:gd name="connsiteY86" fmla="*/ 1883 h 10000"/>
                <a:gd name="connsiteX87" fmla="*/ 2760 w 10000"/>
                <a:gd name="connsiteY87" fmla="*/ 2636 h 10000"/>
                <a:gd name="connsiteX88" fmla="*/ 2828 w 10000"/>
                <a:gd name="connsiteY88" fmla="*/ 3299 h 10000"/>
                <a:gd name="connsiteX89" fmla="*/ 2846 w 10000"/>
                <a:gd name="connsiteY89" fmla="*/ 3841 h 10000"/>
                <a:gd name="connsiteX90" fmla="*/ 2854 w 10000"/>
                <a:gd name="connsiteY90" fmla="*/ 4079 h 10000"/>
                <a:gd name="connsiteX91" fmla="*/ 2846 w 10000"/>
                <a:gd name="connsiteY91" fmla="*/ 4304 h 10000"/>
                <a:gd name="connsiteX92" fmla="*/ 2837 w 10000"/>
                <a:gd name="connsiteY92" fmla="*/ 4503 h 10000"/>
                <a:gd name="connsiteX93" fmla="*/ 2828 w 10000"/>
                <a:gd name="connsiteY93" fmla="*/ 4674 h 10000"/>
                <a:gd name="connsiteX94" fmla="*/ 2793 w 10000"/>
                <a:gd name="connsiteY94" fmla="*/ 4836 h 10000"/>
                <a:gd name="connsiteX95" fmla="*/ 2777 w 10000"/>
                <a:gd name="connsiteY95" fmla="*/ 4980 h 10000"/>
                <a:gd name="connsiteX96" fmla="*/ 2734 w 10000"/>
                <a:gd name="connsiteY96" fmla="*/ 5099 h 10000"/>
                <a:gd name="connsiteX97" fmla="*/ 2692 w 10000"/>
                <a:gd name="connsiteY97" fmla="*/ 5206 h 10000"/>
                <a:gd name="connsiteX98" fmla="*/ 2650 w 10000"/>
                <a:gd name="connsiteY98" fmla="*/ 5286 h 10000"/>
                <a:gd name="connsiteX99" fmla="*/ 2598 w 10000"/>
                <a:gd name="connsiteY99" fmla="*/ 5351 h 10000"/>
                <a:gd name="connsiteX100" fmla="*/ 2538 w 10000"/>
                <a:gd name="connsiteY100" fmla="*/ 5419 h 10000"/>
                <a:gd name="connsiteX101" fmla="*/ 2478 w 10000"/>
                <a:gd name="connsiteY101" fmla="*/ 5458 h 10000"/>
                <a:gd name="connsiteX102" fmla="*/ 2410 w 10000"/>
                <a:gd name="connsiteY102" fmla="*/ 5484 h 10000"/>
                <a:gd name="connsiteX103" fmla="*/ 2342 w 10000"/>
                <a:gd name="connsiteY103" fmla="*/ 5496 h 10000"/>
                <a:gd name="connsiteX104" fmla="*/ 2256 w 10000"/>
                <a:gd name="connsiteY104" fmla="*/ 5496 h 10000"/>
                <a:gd name="connsiteX105" fmla="*/ 2170 w 10000"/>
                <a:gd name="connsiteY105" fmla="*/ 5496 h 10000"/>
                <a:gd name="connsiteX106" fmla="*/ 2008 w 10000"/>
                <a:gd name="connsiteY106" fmla="*/ 5458 h 10000"/>
                <a:gd name="connsiteX107" fmla="*/ 1812 w 10000"/>
                <a:gd name="connsiteY107" fmla="*/ 5351 h 10000"/>
                <a:gd name="connsiteX108" fmla="*/ 1616 w 10000"/>
                <a:gd name="connsiteY108" fmla="*/ 5244 h 10000"/>
                <a:gd name="connsiteX109" fmla="*/ 1616 w 10000"/>
                <a:gd name="connsiteY109" fmla="*/ 5244 h 10000"/>
                <a:gd name="connsiteX110" fmla="*/ 1230 w 10000"/>
                <a:gd name="connsiteY110" fmla="*/ 5020 h 10000"/>
                <a:gd name="connsiteX111" fmla="*/ 1068 w 10000"/>
                <a:gd name="connsiteY111" fmla="*/ 4929 h 10000"/>
                <a:gd name="connsiteX112" fmla="*/ 906 w 10000"/>
                <a:gd name="connsiteY112" fmla="*/ 4836 h 10000"/>
                <a:gd name="connsiteX113" fmla="*/ 777 w 10000"/>
                <a:gd name="connsiteY113" fmla="*/ 4794 h 10000"/>
                <a:gd name="connsiteX114" fmla="*/ 649 w 10000"/>
                <a:gd name="connsiteY114" fmla="*/ 4756 h 10000"/>
                <a:gd name="connsiteX115" fmla="*/ 538 w 10000"/>
                <a:gd name="connsiteY115" fmla="*/ 4744 h 10000"/>
                <a:gd name="connsiteX116" fmla="*/ 445 w 10000"/>
                <a:gd name="connsiteY116" fmla="*/ 4782 h 10000"/>
                <a:gd name="connsiteX117" fmla="*/ 394 w 10000"/>
                <a:gd name="connsiteY117" fmla="*/ 4808 h 10000"/>
                <a:gd name="connsiteX118" fmla="*/ 350 w 10000"/>
                <a:gd name="connsiteY118" fmla="*/ 4836 h 10000"/>
                <a:gd name="connsiteX119" fmla="*/ 308 w 10000"/>
                <a:gd name="connsiteY119" fmla="*/ 4888 h 10000"/>
                <a:gd name="connsiteX120" fmla="*/ 274 w 10000"/>
                <a:gd name="connsiteY120" fmla="*/ 4943 h 10000"/>
                <a:gd name="connsiteX121" fmla="*/ 213 w 10000"/>
                <a:gd name="connsiteY121" fmla="*/ 5061 h 10000"/>
                <a:gd name="connsiteX122" fmla="*/ 153 w 10000"/>
                <a:gd name="connsiteY122" fmla="*/ 5244 h 10000"/>
                <a:gd name="connsiteX123" fmla="*/ 102 w 10000"/>
                <a:gd name="connsiteY123" fmla="*/ 5471 h 10000"/>
                <a:gd name="connsiteX124" fmla="*/ 60 w 10000"/>
                <a:gd name="connsiteY124" fmla="*/ 5763 h 10000"/>
                <a:gd name="connsiteX125" fmla="*/ 26 w 10000"/>
                <a:gd name="connsiteY125" fmla="*/ 6079 h 10000"/>
                <a:gd name="connsiteX126" fmla="*/ 0 w 10000"/>
                <a:gd name="connsiteY126" fmla="*/ 6450 h 10000"/>
                <a:gd name="connsiteX127" fmla="*/ 0 w 10000"/>
                <a:gd name="connsiteY127" fmla="*/ 6450 h 10000"/>
                <a:gd name="connsiteX128" fmla="*/ 0 w 10000"/>
                <a:gd name="connsiteY128" fmla="*/ 6665 h 10000"/>
                <a:gd name="connsiteX129" fmla="*/ 0 w 10000"/>
                <a:gd name="connsiteY129" fmla="*/ 6834 h 10000"/>
                <a:gd name="connsiteX130" fmla="*/ 9 w 10000"/>
                <a:gd name="connsiteY130" fmla="*/ 6980 h 10000"/>
                <a:gd name="connsiteX131" fmla="*/ 26 w 10000"/>
                <a:gd name="connsiteY131" fmla="*/ 7126 h 10000"/>
                <a:gd name="connsiteX132" fmla="*/ 60 w 10000"/>
                <a:gd name="connsiteY132" fmla="*/ 7245 h 10000"/>
                <a:gd name="connsiteX133" fmla="*/ 94 w 10000"/>
                <a:gd name="connsiteY133" fmla="*/ 7353 h 10000"/>
                <a:gd name="connsiteX134" fmla="*/ 128 w 10000"/>
                <a:gd name="connsiteY134" fmla="*/ 7444 h 10000"/>
                <a:gd name="connsiteX135" fmla="*/ 179 w 10000"/>
                <a:gd name="connsiteY135" fmla="*/ 7523 h 10000"/>
                <a:gd name="connsiteX136" fmla="*/ 239 w 10000"/>
                <a:gd name="connsiteY136" fmla="*/ 7577 h 10000"/>
                <a:gd name="connsiteX137" fmla="*/ 299 w 10000"/>
                <a:gd name="connsiteY137" fmla="*/ 7630 h 10000"/>
                <a:gd name="connsiteX138" fmla="*/ 359 w 10000"/>
                <a:gd name="connsiteY138" fmla="*/ 7669 h 10000"/>
                <a:gd name="connsiteX139" fmla="*/ 436 w 10000"/>
                <a:gd name="connsiteY139" fmla="*/ 7696 h 10000"/>
                <a:gd name="connsiteX140" fmla="*/ 503 w 10000"/>
                <a:gd name="connsiteY140" fmla="*/ 7722 h 10000"/>
                <a:gd name="connsiteX141" fmla="*/ 589 w 10000"/>
                <a:gd name="connsiteY141" fmla="*/ 7722 h 10000"/>
                <a:gd name="connsiteX142" fmla="*/ 752 w 10000"/>
                <a:gd name="connsiteY142" fmla="*/ 7722 h 10000"/>
                <a:gd name="connsiteX143" fmla="*/ 931 w 10000"/>
                <a:gd name="connsiteY143" fmla="*/ 7684 h 10000"/>
                <a:gd name="connsiteX144" fmla="*/ 1103 w 10000"/>
                <a:gd name="connsiteY144" fmla="*/ 7630 h 10000"/>
                <a:gd name="connsiteX145" fmla="*/ 1461 w 10000"/>
                <a:gd name="connsiteY145" fmla="*/ 7498 h 10000"/>
                <a:gd name="connsiteX146" fmla="*/ 1785 w 10000"/>
                <a:gd name="connsiteY146" fmla="*/ 7365 h 10000"/>
                <a:gd name="connsiteX147" fmla="*/ 1922 w 10000"/>
                <a:gd name="connsiteY147" fmla="*/ 7298 h 10000"/>
                <a:gd name="connsiteX148" fmla="*/ 2051 w 10000"/>
                <a:gd name="connsiteY148" fmla="*/ 7285 h 10000"/>
                <a:gd name="connsiteX149" fmla="*/ 2051 w 10000"/>
                <a:gd name="connsiteY149" fmla="*/ 7285 h 10000"/>
                <a:gd name="connsiteX150" fmla="*/ 2290 w 10000"/>
                <a:gd name="connsiteY150" fmla="*/ 7245 h 10000"/>
                <a:gd name="connsiteX151" fmla="*/ 2410 w 10000"/>
                <a:gd name="connsiteY151" fmla="*/ 7245 h 10000"/>
                <a:gd name="connsiteX152" fmla="*/ 2547 w 10000"/>
                <a:gd name="connsiteY152" fmla="*/ 7270 h 10000"/>
                <a:gd name="connsiteX153" fmla="*/ 2684 w 10000"/>
                <a:gd name="connsiteY153" fmla="*/ 7298 h 10000"/>
                <a:gd name="connsiteX154" fmla="*/ 2743 w 10000"/>
                <a:gd name="connsiteY154" fmla="*/ 7326 h 10000"/>
                <a:gd name="connsiteX155" fmla="*/ 2803 w 10000"/>
                <a:gd name="connsiteY155" fmla="*/ 7378 h 10000"/>
                <a:gd name="connsiteX156" fmla="*/ 2872 w 10000"/>
                <a:gd name="connsiteY156" fmla="*/ 7444 h 10000"/>
                <a:gd name="connsiteX157" fmla="*/ 2923 w 10000"/>
                <a:gd name="connsiteY157" fmla="*/ 7511 h 10000"/>
                <a:gd name="connsiteX158" fmla="*/ 2983 w 10000"/>
                <a:gd name="connsiteY158" fmla="*/ 7590 h 10000"/>
                <a:gd name="connsiteX159" fmla="*/ 3034 w 10000"/>
                <a:gd name="connsiteY159" fmla="*/ 7684 h 10000"/>
                <a:gd name="connsiteX160" fmla="*/ 3085 w 10000"/>
                <a:gd name="connsiteY160" fmla="*/ 7776 h 10000"/>
                <a:gd name="connsiteX161" fmla="*/ 3127 w 10000"/>
                <a:gd name="connsiteY161" fmla="*/ 7907 h 10000"/>
                <a:gd name="connsiteX162" fmla="*/ 3171 w 10000"/>
                <a:gd name="connsiteY162" fmla="*/ 8052 h 10000"/>
                <a:gd name="connsiteX163" fmla="*/ 3213 w 10000"/>
                <a:gd name="connsiteY163" fmla="*/ 8212 h 10000"/>
                <a:gd name="connsiteX164" fmla="*/ 3239 w 10000"/>
                <a:gd name="connsiteY164" fmla="*/ 8384 h 10000"/>
                <a:gd name="connsiteX165" fmla="*/ 3264 w 10000"/>
                <a:gd name="connsiteY165" fmla="*/ 8597 h 10000"/>
                <a:gd name="connsiteX166" fmla="*/ 3282 w 10000"/>
                <a:gd name="connsiteY166" fmla="*/ 8807 h 10000"/>
                <a:gd name="connsiteX167" fmla="*/ 3307 w 10000"/>
                <a:gd name="connsiteY167" fmla="*/ 9048 h 10000"/>
                <a:gd name="connsiteX168" fmla="*/ 3315 w 10000"/>
                <a:gd name="connsiteY168" fmla="*/ 9326 h 10000"/>
                <a:gd name="connsiteX169" fmla="*/ 3315 w 10000"/>
                <a:gd name="connsiteY169" fmla="*/ 9617 h 10000"/>
                <a:gd name="connsiteX170" fmla="*/ 3190 w 10000"/>
                <a:gd name="connsiteY170" fmla="*/ 9922 h 10000"/>
                <a:gd name="connsiteX171" fmla="*/ 9986 w 10000"/>
                <a:gd name="connsiteY171" fmla="*/ 10000 h 10000"/>
                <a:gd name="connsiteX172" fmla="*/ 9984 w 10000"/>
                <a:gd name="connsiteY172" fmla="*/ 290 h 10000"/>
                <a:gd name="connsiteX0" fmla="*/ 9984 w 10000"/>
                <a:gd name="connsiteY0" fmla="*/ 290 h 10017"/>
                <a:gd name="connsiteX1" fmla="*/ 9315 w 10000"/>
                <a:gd name="connsiteY1" fmla="*/ 186 h 10017"/>
                <a:gd name="connsiteX2" fmla="*/ 8401 w 10000"/>
                <a:gd name="connsiteY2" fmla="*/ 293 h 10017"/>
                <a:gd name="connsiteX3" fmla="*/ 7648 w 10000"/>
                <a:gd name="connsiteY3" fmla="*/ 411 h 10017"/>
                <a:gd name="connsiteX4" fmla="*/ 7648 w 10000"/>
                <a:gd name="connsiteY4" fmla="*/ 411 h 10017"/>
                <a:gd name="connsiteX5" fmla="*/ 7520 w 10000"/>
                <a:gd name="connsiteY5" fmla="*/ 424 h 10017"/>
                <a:gd name="connsiteX6" fmla="*/ 7408 w 10000"/>
                <a:gd name="connsiteY6" fmla="*/ 452 h 10017"/>
                <a:gd name="connsiteX7" fmla="*/ 7315 w 10000"/>
                <a:gd name="connsiteY7" fmla="*/ 506 h 10017"/>
                <a:gd name="connsiteX8" fmla="*/ 7229 w 10000"/>
                <a:gd name="connsiteY8" fmla="*/ 532 h 10017"/>
                <a:gd name="connsiteX9" fmla="*/ 7153 w 10000"/>
                <a:gd name="connsiteY9" fmla="*/ 583 h 10017"/>
                <a:gd name="connsiteX10" fmla="*/ 7084 w 10000"/>
                <a:gd name="connsiteY10" fmla="*/ 651 h 10017"/>
                <a:gd name="connsiteX11" fmla="*/ 7024 w 10000"/>
                <a:gd name="connsiteY11" fmla="*/ 715 h 10017"/>
                <a:gd name="connsiteX12" fmla="*/ 6981 w 10000"/>
                <a:gd name="connsiteY12" fmla="*/ 783 h 10017"/>
                <a:gd name="connsiteX13" fmla="*/ 6938 w 10000"/>
                <a:gd name="connsiteY13" fmla="*/ 835 h 10017"/>
                <a:gd name="connsiteX14" fmla="*/ 6913 w 10000"/>
                <a:gd name="connsiteY14" fmla="*/ 928 h 10017"/>
                <a:gd name="connsiteX15" fmla="*/ 6887 w 10000"/>
                <a:gd name="connsiteY15" fmla="*/ 1007 h 10017"/>
                <a:gd name="connsiteX16" fmla="*/ 6871 w 10000"/>
                <a:gd name="connsiteY16" fmla="*/ 1087 h 10017"/>
                <a:gd name="connsiteX17" fmla="*/ 6861 w 10000"/>
                <a:gd name="connsiteY17" fmla="*/ 1166 h 10017"/>
                <a:gd name="connsiteX18" fmla="*/ 6861 w 10000"/>
                <a:gd name="connsiteY18" fmla="*/ 1259 h 10017"/>
                <a:gd name="connsiteX19" fmla="*/ 6871 w 10000"/>
                <a:gd name="connsiteY19" fmla="*/ 1432 h 10017"/>
                <a:gd name="connsiteX20" fmla="*/ 6897 w 10000"/>
                <a:gd name="connsiteY20" fmla="*/ 1631 h 10017"/>
                <a:gd name="connsiteX21" fmla="*/ 6956 w 10000"/>
                <a:gd name="connsiteY21" fmla="*/ 1815 h 10017"/>
                <a:gd name="connsiteX22" fmla="*/ 7016 w 10000"/>
                <a:gd name="connsiteY22" fmla="*/ 2028 h 10017"/>
                <a:gd name="connsiteX23" fmla="*/ 7075 w 10000"/>
                <a:gd name="connsiteY23" fmla="*/ 2227 h 10017"/>
                <a:gd name="connsiteX24" fmla="*/ 7229 w 10000"/>
                <a:gd name="connsiteY24" fmla="*/ 2624 h 10017"/>
                <a:gd name="connsiteX25" fmla="*/ 7374 w 10000"/>
                <a:gd name="connsiteY25" fmla="*/ 2980 h 10017"/>
                <a:gd name="connsiteX26" fmla="*/ 7374 w 10000"/>
                <a:gd name="connsiteY26" fmla="*/ 2980 h 10017"/>
                <a:gd name="connsiteX27" fmla="*/ 7400 w 10000"/>
                <a:gd name="connsiteY27" fmla="*/ 3060 h 10017"/>
                <a:gd name="connsiteX28" fmla="*/ 7418 w 10000"/>
                <a:gd name="connsiteY28" fmla="*/ 3139 h 10017"/>
                <a:gd name="connsiteX29" fmla="*/ 7425 w 10000"/>
                <a:gd name="connsiteY29" fmla="*/ 3221 h 10017"/>
                <a:gd name="connsiteX30" fmla="*/ 7425 w 10000"/>
                <a:gd name="connsiteY30" fmla="*/ 3299 h 10017"/>
                <a:gd name="connsiteX31" fmla="*/ 7418 w 10000"/>
                <a:gd name="connsiteY31" fmla="*/ 3378 h 10017"/>
                <a:gd name="connsiteX32" fmla="*/ 7408 w 10000"/>
                <a:gd name="connsiteY32" fmla="*/ 3444 h 10017"/>
                <a:gd name="connsiteX33" fmla="*/ 7374 w 10000"/>
                <a:gd name="connsiteY33" fmla="*/ 3523 h 10017"/>
                <a:gd name="connsiteX34" fmla="*/ 7358 w 10000"/>
                <a:gd name="connsiteY34" fmla="*/ 3589 h 10017"/>
                <a:gd name="connsiteX35" fmla="*/ 7272 w 10000"/>
                <a:gd name="connsiteY35" fmla="*/ 3734 h 10017"/>
                <a:gd name="connsiteX36" fmla="*/ 7179 w 10000"/>
                <a:gd name="connsiteY36" fmla="*/ 3841 h 10017"/>
                <a:gd name="connsiteX37" fmla="*/ 7059 w 10000"/>
                <a:gd name="connsiteY37" fmla="*/ 3960 h 10017"/>
                <a:gd name="connsiteX38" fmla="*/ 6931 w 10000"/>
                <a:gd name="connsiteY38" fmla="*/ 4054 h 10017"/>
                <a:gd name="connsiteX39" fmla="*/ 6785 w 10000"/>
                <a:gd name="connsiteY39" fmla="*/ 4121 h 10017"/>
                <a:gd name="connsiteX40" fmla="*/ 6639 w 10000"/>
                <a:gd name="connsiteY40" fmla="*/ 4187 h 10017"/>
                <a:gd name="connsiteX41" fmla="*/ 6494 w 10000"/>
                <a:gd name="connsiteY41" fmla="*/ 4211 h 10017"/>
                <a:gd name="connsiteX42" fmla="*/ 6350 w 10000"/>
                <a:gd name="connsiteY42" fmla="*/ 4227 h 10017"/>
                <a:gd name="connsiteX43" fmla="*/ 6204 w 10000"/>
                <a:gd name="connsiteY43" fmla="*/ 4211 h 10017"/>
                <a:gd name="connsiteX44" fmla="*/ 6066 w 10000"/>
                <a:gd name="connsiteY44" fmla="*/ 4175 h 10017"/>
                <a:gd name="connsiteX45" fmla="*/ 5947 w 10000"/>
                <a:gd name="connsiteY45" fmla="*/ 4107 h 10017"/>
                <a:gd name="connsiteX46" fmla="*/ 5888 w 10000"/>
                <a:gd name="connsiteY46" fmla="*/ 4054 h 10017"/>
                <a:gd name="connsiteX47" fmla="*/ 5837 w 10000"/>
                <a:gd name="connsiteY47" fmla="*/ 4001 h 10017"/>
                <a:gd name="connsiteX48" fmla="*/ 5837 w 10000"/>
                <a:gd name="connsiteY48" fmla="*/ 4001 h 10017"/>
                <a:gd name="connsiteX49" fmla="*/ 5751 w 10000"/>
                <a:gd name="connsiteY49" fmla="*/ 3881 h 10017"/>
                <a:gd name="connsiteX50" fmla="*/ 5675 w 10000"/>
                <a:gd name="connsiteY50" fmla="*/ 3749 h 10017"/>
                <a:gd name="connsiteX51" fmla="*/ 5631 w 10000"/>
                <a:gd name="connsiteY51" fmla="*/ 3589 h 10017"/>
                <a:gd name="connsiteX52" fmla="*/ 5605 w 10000"/>
                <a:gd name="connsiteY52" fmla="*/ 3418 h 10017"/>
                <a:gd name="connsiteX53" fmla="*/ 5579 w 10000"/>
                <a:gd name="connsiteY53" fmla="*/ 3233 h 10017"/>
                <a:gd name="connsiteX54" fmla="*/ 5579 w 10000"/>
                <a:gd name="connsiteY54" fmla="*/ 3048 h 10017"/>
                <a:gd name="connsiteX55" fmla="*/ 5598 w 10000"/>
                <a:gd name="connsiteY55" fmla="*/ 2834 h 10017"/>
                <a:gd name="connsiteX56" fmla="*/ 5605 w 10000"/>
                <a:gd name="connsiteY56" fmla="*/ 2624 h 10017"/>
                <a:gd name="connsiteX57" fmla="*/ 5657 w 10000"/>
                <a:gd name="connsiteY57" fmla="*/ 2185 h 10017"/>
                <a:gd name="connsiteX58" fmla="*/ 5725 w 10000"/>
                <a:gd name="connsiteY58" fmla="*/ 1763 h 10017"/>
                <a:gd name="connsiteX59" fmla="*/ 5793 w 10000"/>
                <a:gd name="connsiteY59" fmla="*/ 1327 h 10017"/>
                <a:gd name="connsiteX60" fmla="*/ 5811 w 10000"/>
                <a:gd name="connsiteY60" fmla="*/ 1099 h 10017"/>
                <a:gd name="connsiteX61" fmla="*/ 5837 w 10000"/>
                <a:gd name="connsiteY61" fmla="*/ 901 h 10017"/>
                <a:gd name="connsiteX62" fmla="*/ 5837 w 10000"/>
                <a:gd name="connsiteY62" fmla="*/ 901 h 10017"/>
                <a:gd name="connsiteX63" fmla="*/ 5837 w 10000"/>
                <a:gd name="connsiteY63" fmla="*/ 808 h 10017"/>
                <a:gd name="connsiteX64" fmla="*/ 5837 w 10000"/>
                <a:gd name="connsiteY64" fmla="*/ 744 h 10017"/>
                <a:gd name="connsiteX65" fmla="*/ 5811 w 10000"/>
                <a:gd name="connsiteY65" fmla="*/ 663 h 10017"/>
                <a:gd name="connsiteX66" fmla="*/ 5793 w 10000"/>
                <a:gd name="connsiteY66" fmla="*/ 597 h 10017"/>
                <a:gd name="connsiteX67" fmla="*/ 5760 w 10000"/>
                <a:gd name="connsiteY67" fmla="*/ 532 h 10017"/>
                <a:gd name="connsiteX68" fmla="*/ 5725 w 10000"/>
                <a:gd name="connsiteY68" fmla="*/ 478 h 10017"/>
                <a:gd name="connsiteX69" fmla="*/ 5623 w 10000"/>
                <a:gd name="connsiteY69" fmla="*/ 370 h 10017"/>
                <a:gd name="connsiteX70" fmla="*/ 5512 w 10000"/>
                <a:gd name="connsiteY70" fmla="*/ 278 h 10017"/>
                <a:gd name="connsiteX71" fmla="*/ 5366 w 10000"/>
                <a:gd name="connsiteY71" fmla="*/ 200 h 10017"/>
                <a:gd name="connsiteX72" fmla="*/ 5212 w 10000"/>
                <a:gd name="connsiteY72" fmla="*/ 146 h 10017"/>
                <a:gd name="connsiteX73" fmla="*/ 5033 w 10000"/>
                <a:gd name="connsiteY73" fmla="*/ 107 h 10017"/>
                <a:gd name="connsiteX74" fmla="*/ 4845 w 10000"/>
                <a:gd name="connsiteY74" fmla="*/ 68 h 10017"/>
                <a:gd name="connsiteX75" fmla="*/ 4641 w 10000"/>
                <a:gd name="connsiteY75" fmla="*/ 40 h 10017"/>
                <a:gd name="connsiteX76" fmla="*/ 4230 w 10000"/>
                <a:gd name="connsiteY76" fmla="*/ 0 h 10017"/>
                <a:gd name="connsiteX77" fmla="*/ 3794 w 10000"/>
                <a:gd name="connsiteY77" fmla="*/ 0 h 10017"/>
                <a:gd name="connsiteX78" fmla="*/ 3375 w 10000"/>
                <a:gd name="connsiteY78" fmla="*/ 0 h 10017"/>
                <a:gd name="connsiteX79" fmla="*/ 3375 w 10000"/>
                <a:gd name="connsiteY79" fmla="*/ 0 h 10017"/>
                <a:gd name="connsiteX80" fmla="*/ 2931 w 10000"/>
                <a:gd name="connsiteY80" fmla="*/ 27 h 10017"/>
                <a:gd name="connsiteX81" fmla="*/ 2931 w 10000"/>
                <a:gd name="connsiteY81" fmla="*/ 27 h 10017"/>
                <a:gd name="connsiteX82" fmla="*/ 2657 w 10000"/>
                <a:gd name="connsiteY82" fmla="*/ 27 h 10017"/>
                <a:gd name="connsiteX83" fmla="*/ 2392 w 10000"/>
                <a:gd name="connsiteY83" fmla="*/ 40 h 10017"/>
                <a:gd name="connsiteX84" fmla="*/ 2392 w 10000"/>
                <a:gd name="connsiteY84" fmla="*/ 40 h 10017"/>
                <a:gd name="connsiteX85" fmla="*/ 2547 w 10000"/>
                <a:gd name="connsiteY85" fmla="*/ 1020 h 10017"/>
                <a:gd name="connsiteX86" fmla="*/ 2674 w 10000"/>
                <a:gd name="connsiteY86" fmla="*/ 1883 h 10017"/>
                <a:gd name="connsiteX87" fmla="*/ 2760 w 10000"/>
                <a:gd name="connsiteY87" fmla="*/ 2636 h 10017"/>
                <a:gd name="connsiteX88" fmla="*/ 2828 w 10000"/>
                <a:gd name="connsiteY88" fmla="*/ 3299 h 10017"/>
                <a:gd name="connsiteX89" fmla="*/ 2846 w 10000"/>
                <a:gd name="connsiteY89" fmla="*/ 3841 h 10017"/>
                <a:gd name="connsiteX90" fmla="*/ 2854 w 10000"/>
                <a:gd name="connsiteY90" fmla="*/ 4079 h 10017"/>
                <a:gd name="connsiteX91" fmla="*/ 2846 w 10000"/>
                <a:gd name="connsiteY91" fmla="*/ 4304 h 10017"/>
                <a:gd name="connsiteX92" fmla="*/ 2837 w 10000"/>
                <a:gd name="connsiteY92" fmla="*/ 4503 h 10017"/>
                <a:gd name="connsiteX93" fmla="*/ 2828 w 10000"/>
                <a:gd name="connsiteY93" fmla="*/ 4674 h 10017"/>
                <a:gd name="connsiteX94" fmla="*/ 2793 w 10000"/>
                <a:gd name="connsiteY94" fmla="*/ 4836 h 10017"/>
                <a:gd name="connsiteX95" fmla="*/ 2777 w 10000"/>
                <a:gd name="connsiteY95" fmla="*/ 4980 h 10017"/>
                <a:gd name="connsiteX96" fmla="*/ 2734 w 10000"/>
                <a:gd name="connsiteY96" fmla="*/ 5099 h 10017"/>
                <a:gd name="connsiteX97" fmla="*/ 2692 w 10000"/>
                <a:gd name="connsiteY97" fmla="*/ 5206 h 10017"/>
                <a:gd name="connsiteX98" fmla="*/ 2650 w 10000"/>
                <a:gd name="connsiteY98" fmla="*/ 5286 h 10017"/>
                <a:gd name="connsiteX99" fmla="*/ 2598 w 10000"/>
                <a:gd name="connsiteY99" fmla="*/ 5351 h 10017"/>
                <a:gd name="connsiteX100" fmla="*/ 2538 w 10000"/>
                <a:gd name="connsiteY100" fmla="*/ 5419 h 10017"/>
                <a:gd name="connsiteX101" fmla="*/ 2478 w 10000"/>
                <a:gd name="connsiteY101" fmla="*/ 5458 h 10017"/>
                <a:gd name="connsiteX102" fmla="*/ 2410 w 10000"/>
                <a:gd name="connsiteY102" fmla="*/ 5484 h 10017"/>
                <a:gd name="connsiteX103" fmla="*/ 2342 w 10000"/>
                <a:gd name="connsiteY103" fmla="*/ 5496 h 10017"/>
                <a:gd name="connsiteX104" fmla="*/ 2256 w 10000"/>
                <a:gd name="connsiteY104" fmla="*/ 5496 h 10017"/>
                <a:gd name="connsiteX105" fmla="*/ 2170 w 10000"/>
                <a:gd name="connsiteY105" fmla="*/ 5496 h 10017"/>
                <a:gd name="connsiteX106" fmla="*/ 2008 w 10000"/>
                <a:gd name="connsiteY106" fmla="*/ 5458 h 10017"/>
                <a:gd name="connsiteX107" fmla="*/ 1812 w 10000"/>
                <a:gd name="connsiteY107" fmla="*/ 5351 h 10017"/>
                <a:gd name="connsiteX108" fmla="*/ 1616 w 10000"/>
                <a:gd name="connsiteY108" fmla="*/ 5244 h 10017"/>
                <a:gd name="connsiteX109" fmla="*/ 1616 w 10000"/>
                <a:gd name="connsiteY109" fmla="*/ 5244 h 10017"/>
                <a:gd name="connsiteX110" fmla="*/ 1230 w 10000"/>
                <a:gd name="connsiteY110" fmla="*/ 5020 h 10017"/>
                <a:gd name="connsiteX111" fmla="*/ 1068 w 10000"/>
                <a:gd name="connsiteY111" fmla="*/ 4929 h 10017"/>
                <a:gd name="connsiteX112" fmla="*/ 906 w 10000"/>
                <a:gd name="connsiteY112" fmla="*/ 4836 h 10017"/>
                <a:gd name="connsiteX113" fmla="*/ 777 w 10000"/>
                <a:gd name="connsiteY113" fmla="*/ 4794 h 10017"/>
                <a:gd name="connsiteX114" fmla="*/ 649 w 10000"/>
                <a:gd name="connsiteY114" fmla="*/ 4756 h 10017"/>
                <a:gd name="connsiteX115" fmla="*/ 538 w 10000"/>
                <a:gd name="connsiteY115" fmla="*/ 4744 h 10017"/>
                <a:gd name="connsiteX116" fmla="*/ 445 w 10000"/>
                <a:gd name="connsiteY116" fmla="*/ 4782 h 10017"/>
                <a:gd name="connsiteX117" fmla="*/ 394 w 10000"/>
                <a:gd name="connsiteY117" fmla="*/ 4808 h 10017"/>
                <a:gd name="connsiteX118" fmla="*/ 350 w 10000"/>
                <a:gd name="connsiteY118" fmla="*/ 4836 h 10017"/>
                <a:gd name="connsiteX119" fmla="*/ 308 w 10000"/>
                <a:gd name="connsiteY119" fmla="*/ 4888 h 10017"/>
                <a:gd name="connsiteX120" fmla="*/ 274 w 10000"/>
                <a:gd name="connsiteY120" fmla="*/ 4943 h 10017"/>
                <a:gd name="connsiteX121" fmla="*/ 213 w 10000"/>
                <a:gd name="connsiteY121" fmla="*/ 5061 h 10017"/>
                <a:gd name="connsiteX122" fmla="*/ 153 w 10000"/>
                <a:gd name="connsiteY122" fmla="*/ 5244 h 10017"/>
                <a:gd name="connsiteX123" fmla="*/ 102 w 10000"/>
                <a:gd name="connsiteY123" fmla="*/ 5471 h 10017"/>
                <a:gd name="connsiteX124" fmla="*/ 60 w 10000"/>
                <a:gd name="connsiteY124" fmla="*/ 5763 h 10017"/>
                <a:gd name="connsiteX125" fmla="*/ 26 w 10000"/>
                <a:gd name="connsiteY125" fmla="*/ 6079 h 10017"/>
                <a:gd name="connsiteX126" fmla="*/ 0 w 10000"/>
                <a:gd name="connsiteY126" fmla="*/ 6450 h 10017"/>
                <a:gd name="connsiteX127" fmla="*/ 0 w 10000"/>
                <a:gd name="connsiteY127" fmla="*/ 6450 h 10017"/>
                <a:gd name="connsiteX128" fmla="*/ 0 w 10000"/>
                <a:gd name="connsiteY128" fmla="*/ 6665 h 10017"/>
                <a:gd name="connsiteX129" fmla="*/ 0 w 10000"/>
                <a:gd name="connsiteY129" fmla="*/ 6834 h 10017"/>
                <a:gd name="connsiteX130" fmla="*/ 9 w 10000"/>
                <a:gd name="connsiteY130" fmla="*/ 6980 h 10017"/>
                <a:gd name="connsiteX131" fmla="*/ 26 w 10000"/>
                <a:gd name="connsiteY131" fmla="*/ 7126 h 10017"/>
                <a:gd name="connsiteX132" fmla="*/ 60 w 10000"/>
                <a:gd name="connsiteY132" fmla="*/ 7245 h 10017"/>
                <a:gd name="connsiteX133" fmla="*/ 94 w 10000"/>
                <a:gd name="connsiteY133" fmla="*/ 7353 h 10017"/>
                <a:gd name="connsiteX134" fmla="*/ 128 w 10000"/>
                <a:gd name="connsiteY134" fmla="*/ 7444 h 10017"/>
                <a:gd name="connsiteX135" fmla="*/ 179 w 10000"/>
                <a:gd name="connsiteY135" fmla="*/ 7523 h 10017"/>
                <a:gd name="connsiteX136" fmla="*/ 239 w 10000"/>
                <a:gd name="connsiteY136" fmla="*/ 7577 h 10017"/>
                <a:gd name="connsiteX137" fmla="*/ 299 w 10000"/>
                <a:gd name="connsiteY137" fmla="*/ 7630 h 10017"/>
                <a:gd name="connsiteX138" fmla="*/ 359 w 10000"/>
                <a:gd name="connsiteY138" fmla="*/ 7669 h 10017"/>
                <a:gd name="connsiteX139" fmla="*/ 436 w 10000"/>
                <a:gd name="connsiteY139" fmla="*/ 7696 h 10017"/>
                <a:gd name="connsiteX140" fmla="*/ 503 w 10000"/>
                <a:gd name="connsiteY140" fmla="*/ 7722 h 10017"/>
                <a:gd name="connsiteX141" fmla="*/ 589 w 10000"/>
                <a:gd name="connsiteY141" fmla="*/ 7722 h 10017"/>
                <a:gd name="connsiteX142" fmla="*/ 752 w 10000"/>
                <a:gd name="connsiteY142" fmla="*/ 7722 h 10017"/>
                <a:gd name="connsiteX143" fmla="*/ 931 w 10000"/>
                <a:gd name="connsiteY143" fmla="*/ 7684 h 10017"/>
                <a:gd name="connsiteX144" fmla="*/ 1103 w 10000"/>
                <a:gd name="connsiteY144" fmla="*/ 7630 h 10017"/>
                <a:gd name="connsiteX145" fmla="*/ 1461 w 10000"/>
                <a:gd name="connsiteY145" fmla="*/ 7498 h 10017"/>
                <a:gd name="connsiteX146" fmla="*/ 1785 w 10000"/>
                <a:gd name="connsiteY146" fmla="*/ 7365 h 10017"/>
                <a:gd name="connsiteX147" fmla="*/ 1922 w 10000"/>
                <a:gd name="connsiteY147" fmla="*/ 7298 h 10017"/>
                <a:gd name="connsiteX148" fmla="*/ 2051 w 10000"/>
                <a:gd name="connsiteY148" fmla="*/ 7285 h 10017"/>
                <a:gd name="connsiteX149" fmla="*/ 2051 w 10000"/>
                <a:gd name="connsiteY149" fmla="*/ 7285 h 10017"/>
                <a:gd name="connsiteX150" fmla="*/ 2290 w 10000"/>
                <a:gd name="connsiteY150" fmla="*/ 7245 h 10017"/>
                <a:gd name="connsiteX151" fmla="*/ 2410 w 10000"/>
                <a:gd name="connsiteY151" fmla="*/ 7245 h 10017"/>
                <a:gd name="connsiteX152" fmla="*/ 2547 w 10000"/>
                <a:gd name="connsiteY152" fmla="*/ 7270 h 10017"/>
                <a:gd name="connsiteX153" fmla="*/ 2684 w 10000"/>
                <a:gd name="connsiteY153" fmla="*/ 7298 h 10017"/>
                <a:gd name="connsiteX154" fmla="*/ 2743 w 10000"/>
                <a:gd name="connsiteY154" fmla="*/ 7326 h 10017"/>
                <a:gd name="connsiteX155" fmla="*/ 2803 w 10000"/>
                <a:gd name="connsiteY155" fmla="*/ 7378 h 10017"/>
                <a:gd name="connsiteX156" fmla="*/ 2872 w 10000"/>
                <a:gd name="connsiteY156" fmla="*/ 7444 h 10017"/>
                <a:gd name="connsiteX157" fmla="*/ 2923 w 10000"/>
                <a:gd name="connsiteY157" fmla="*/ 7511 h 10017"/>
                <a:gd name="connsiteX158" fmla="*/ 2983 w 10000"/>
                <a:gd name="connsiteY158" fmla="*/ 7590 h 10017"/>
                <a:gd name="connsiteX159" fmla="*/ 3034 w 10000"/>
                <a:gd name="connsiteY159" fmla="*/ 7684 h 10017"/>
                <a:gd name="connsiteX160" fmla="*/ 3085 w 10000"/>
                <a:gd name="connsiteY160" fmla="*/ 7776 h 10017"/>
                <a:gd name="connsiteX161" fmla="*/ 3127 w 10000"/>
                <a:gd name="connsiteY161" fmla="*/ 7907 h 10017"/>
                <a:gd name="connsiteX162" fmla="*/ 3171 w 10000"/>
                <a:gd name="connsiteY162" fmla="*/ 8052 h 10017"/>
                <a:gd name="connsiteX163" fmla="*/ 3213 w 10000"/>
                <a:gd name="connsiteY163" fmla="*/ 8212 h 10017"/>
                <a:gd name="connsiteX164" fmla="*/ 3239 w 10000"/>
                <a:gd name="connsiteY164" fmla="*/ 8384 h 10017"/>
                <a:gd name="connsiteX165" fmla="*/ 3264 w 10000"/>
                <a:gd name="connsiteY165" fmla="*/ 8597 h 10017"/>
                <a:gd name="connsiteX166" fmla="*/ 3282 w 10000"/>
                <a:gd name="connsiteY166" fmla="*/ 8807 h 10017"/>
                <a:gd name="connsiteX167" fmla="*/ 3307 w 10000"/>
                <a:gd name="connsiteY167" fmla="*/ 9048 h 10017"/>
                <a:gd name="connsiteX168" fmla="*/ 3315 w 10000"/>
                <a:gd name="connsiteY168" fmla="*/ 9326 h 10017"/>
                <a:gd name="connsiteX169" fmla="*/ 3315 w 10000"/>
                <a:gd name="connsiteY169" fmla="*/ 9617 h 10017"/>
                <a:gd name="connsiteX170" fmla="*/ 3307 w 10000"/>
                <a:gd name="connsiteY170" fmla="*/ 9952 h 10017"/>
                <a:gd name="connsiteX171" fmla="*/ 9986 w 10000"/>
                <a:gd name="connsiteY171" fmla="*/ 10000 h 10017"/>
                <a:gd name="connsiteX172" fmla="*/ 9984 w 10000"/>
                <a:gd name="connsiteY172" fmla="*/ 290 h 10017"/>
                <a:gd name="connsiteX0" fmla="*/ 9984 w 10000"/>
                <a:gd name="connsiteY0" fmla="*/ 290 h 10115"/>
                <a:gd name="connsiteX1" fmla="*/ 9315 w 10000"/>
                <a:gd name="connsiteY1" fmla="*/ 186 h 10115"/>
                <a:gd name="connsiteX2" fmla="*/ 8401 w 10000"/>
                <a:gd name="connsiteY2" fmla="*/ 293 h 10115"/>
                <a:gd name="connsiteX3" fmla="*/ 7648 w 10000"/>
                <a:gd name="connsiteY3" fmla="*/ 411 h 10115"/>
                <a:gd name="connsiteX4" fmla="*/ 7648 w 10000"/>
                <a:gd name="connsiteY4" fmla="*/ 411 h 10115"/>
                <a:gd name="connsiteX5" fmla="*/ 7520 w 10000"/>
                <a:gd name="connsiteY5" fmla="*/ 424 h 10115"/>
                <a:gd name="connsiteX6" fmla="*/ 7408 w 10000"/>
                <a:gd name="connsiteY6" fmla="*/ 452 h 10115"/>
                <a:gd name="connsiteX7" fmla="*/ 7315 w 10000"/>
                <a:gd name="connsiteY7" fmla="*/ 506 h 10115"/>
                <a:gd name="connsiteX8" fmla="*/ 7229 w 10000"/>
                <a:gd name="connsiteY8" fmla="*/ 532 h 10115"/>
                <a:gd name="connsiteX9" fmla="*/ 7153 w 10000"/>
                <a:gd name="connsiteY9" fmla="*/ 583 h 10115"/>
                <a:gd name="connsiteX10" fmla="*/ 7084 w 10000"/>
                <a:gd name="connsiteY10" fmla="*/ 651 h 10115"/>
                <a:gd name="connsiteX11" fmla="*/ 7024 w 10000"/>
                <a:gd name="connsiteY11" fmla="*/ 715 h 10115"/>
                <a:gd name="connsiteX12" fmla="*/ 6981 w 10000"/>
                <a:gd name="connsiteY12" fmla="*/ 783 h 10115"/>
                <a:gd name="connsiteX13" fmla="*/ 6938 w 10000"/>
                <a:gd name="connsiteY13" fmla="*/ 835 h 10115"/>
                <a:gd name="connsiteX14" fmla="*/ 6913 w 10000"/>
                <a:gd name="connsiteY14" fmla="*/ 928 h 10115"/>
                <a:gd name="connsiteX15" fmla="*/ 6887 w 10000"/>
                <a:gd name="connsiteY15" fmla="*/ 1007 h 10115"/>
                <a:gd name="connsiteX16" fmla="*/ 6871 w 10000"/>
                <a:gd name="connsiteY16" fmla="*/ 1087 h 10115"/>
                <a:gd name="connsiteX17" fmla="*/ 6861 w 10000"/>
                <a:gd name="connsiteY17" fmla="*/ 1166 h 10115"/>
                <a:gd name="connsiteX18" fmla="*/ 6861 w 10000"/>
                <a:gd name="connsiteY18" fmla="*/ 1259 h 10115"/>
                <a:gd name="connsiteX19" fmla="*/ 6871 w 10000"/>
                <a:gd name="connsiteY19" fmla="*/ 1432 h 10115"/>
                <a:gd name="connsiteX20" fmla="*/ 6897 w 10000"/>
                <a:gd name="connsiteY20" fmla="*/ 1631 h 10115"/>
                <a:gd name="connsiteX21" fmla="*/ 6956 w 10000"/>
                <a:gd name="connsiteY21" fmla="*/ 1815 h 10115"/>
                <a:gd name="connsiteX22" fmla="*/ 7016 w 10000"/>
                <a:gd name="connsiteY22" fmla="*/ 2028 h 10115"/>
                <a:gd name="connsiteX23" fmla="*/ 7075 w 10000"/>
                <a:gd name="connsiteY23" fmla="*/ 2227 h 10115"/>
                <a:gd name="connsiteX24" fmla="*/ 7229 w 10000"/>
                <a:gd name="connsiteY24" fmla="*/ 2624 h 10115"/>
                <a:gd name="connsiteX25" fmla="*/ 7374 w 10000"/>
                <a:gd name="connsiteY25" fmla="*/ 2980 h 10115"/>
                <a:gd name="connsiteX26" fmla="*/ 7374 w 10000"/>
                <a:gd name="connsiteY26" fmla="*/ 2980 h 10115"/>
                <a:gd name="connsiteX27" fmla="*/ 7400 w 10000"/>
                <a:gd name="connsiteY27" fmla="*/ 3060 h 10115"/>
                <a:gd name="connsiteX28" fmla="*/ 7418 w 10000"/>
                <a:gd name="connsiteY28" fmla="*/ 3139 h 10115"/>
                <a:gd name="connsiteX29" fmla="*/ 7425 w 10000"/>
                <a:gd name="connsiteY29" fmla="*/ 3221 h 10115"/>
                <a:gd name="connsiteX30" fmla="*/ 7425 w 10000"/>
                <a:gd name="connsiteY30" fmla="*/ 3299 h 10115"/>
                <a:gd name="connsiteX31" fmla="*/ 7418 w 10000"/>
                <a:gd name="connsiteY31" fmla="*/ 3378 h 10115"/>
                <a:gd name="connsiteX32" fmla="*/ 7408 w 10000"/>
                <a:gd name="connsiteY32" fmla="*/ 3444 h 10115"/>
                <a:gd name="connsiteX33" fmla="*/ 7374 w 10000"/>
                <a:gd name="connsiteY33" fmla="*/ 3523 h 10115"/>
                <a:gd name="connsiteX34" fmla="*/ 7358 w 10000"/>
                <a:gd name="connsiteY34" fmla="*/ 3589 h 10115"/>
                <a:gd name="connsiteX35" fmla="*/ 7272 w 10000"/>
                <a:gd name="connsiteY35" fmla="*/ 3734 h 10115"/>
                <a:gd name="connsiteX36" fmla="*/ 7179 w 10000"/>
                <a:gd name="connsiteY36" fmla="*/ 3841 h 10115"/>
                <a:gd name="connsiteX37" fmla="*/ 7059 w 10000"/>
                <a:gd name="connsiteY37" fmla="*/ 3960 h 10115"/>
                <a:gd name="connsiteX38" fmla="*/ 6931 w 10000"/>
                <a:gd name="connsiteY38" fmla="*/ 4054 h 10115"/>
                <a:gd name="connsiteX39" fmla="*/ 6785 w 10000"/>
                <a:gd name="connsiteY39" fmla="*/ 4121 h 10115"/>
                <a:gd name="connsiteX40" fmla="*/ 6639 w 10000"/>
                <a:gd name="connsiteY40" fmla="*/ 4187 h 10115"/>
                <a:gd name="connsiteX41" fmla="*/ 6494 w 10000"/>
                <a:gd name="connsiteY41" fmla="*/ 4211 h 10115"/>
                <a:gd name="connsiteX42" fmla="*/ 6350 w 10000"/>
                <a:gd name="connsiteY42" fmla="*/ 4227 h 10115"/>
                <a:gd name="connsiteX43" fmla="*/ 6204 w 10000"/>
                <a:gd name="connsiteY43" fmla="*/ 4211 h 10115"/>
                <a:gd name="connsiteX44" fmla="*/ 6066 w 10000"/>
                <a:gd name="connsiteY44" fmla="*/ 4175 h 10115"/>
                <a:gd name="connsiteX45" fmla="*/ 5947 w 10000"/>
                <a:gd name="connsiteY45" fmla="*/ 4107 h 10115"/>
                <a:gd name="connsiteX46" fmla="*/ 5888 w 10000"/>
                <a:gd name="connsiteY46" fmla="*/ 4054 h 10115"/>
                <a:gd name="connsiteX47" fmla="*/ 5837 w 10000"/>
                <a:gd name="connsiteY47" fmla="*/ 4001 h 10115"/>
                <a:gd name="connsiteX48" fmla="*/ 5837 w 10000"/>
                <a:gd name="connsiteY48" fmla="*/ 4001 h 10115"/>
                <a:gd name="connsiteX49" fmla="*/ 5751 w 10000"/>
                <a:gd name="connsiteY49" fmla="*/ 3881 h 10115"/>
                <a:gd name="connsiteX50" fmla="*/ 5675 w 10000"/>
                <a:gd name="connsiteY50" fmla="*/ 3749 h 10115"/>
                <a:gd name="connsiteX51" fmla="*/ 5631 w 10000"/>
                <a:gd name="connsiteY51" fmla="*/ 3589 h 10115"/>
                <a:gd name="connsiteX52" fmla="*/ 5605 w 10000"/>
                <a:gd name="connsiteY52" fmla="*/ 3418 h 10115"/>
                <a:gd name="connsiteX53" fmla="*/ 5579 w 10000"/>
                <a:gd name="connsiteY53" fmla="*/ 3233 h 10115"/>
                <a:gd name="connsiteX54" fmla="*/ 5579 w 10000"/>
                <a:gd name="connsiteY54" fmla="*/ 3048 h 10115"/>
                <a:gd name="connsiteX55" fmla="*/ 5598 w 10000"/>
                <a:gd name="connsiteY55" fmla="*/ 2834 h 10115"/>
                <a:gd name="connsiteX56" fmla="*/ 5605 w 10000"/>
                <a:gd name="connsiteY56" fmla="*/ 2624 h 10115"/>
                <a:gd name="connsiteX57" fmla="*/ 5657 w 10000"/>
                <a:gd name="connsiteY57" fmla="*/ 2185 h 10115"/>
                <a:gd name="connsiteX58" fmla="*/ 5725 w 10000"/>
                <a:gd name="connsiteY58" fmla="*/ 1763 h 10115"/>
                <a:gd name="connsiteX59" fmla="*/ 5793 w 10000"/>
                <a:gd name="connsiteY59" fmla="*/ 1327 h 10115"/>
                <a:gd name="connsiteX60" fmla="*/ 5811 w 10000"/>
                <a:gd name="connsiteY60" fmla="*/ 1099 h 10115"/>
                <a:gd name="connsiteX61" fmla="*/ 5837 w 10000"/>
                <a:gd name="connsiteY61" fmla="*/ 901 h 10115"/>
                <a:gd name="connsiteX62" fmla="*/ 5837 w 10000"/>
                <a:gd name="connsiteY62" fmla="*/ 901 h 10115"/>
                <a:gd name="connsiteX63" fmla="*/ 5837 w 10000"/>
                <a:gd name="connsiteY63" fmla="*/ 808 h 10115"/>
                <a:gd name="connsiteX64" fmla="*/ 5837 w 10000"/>
                <a:gd name="connsiteY64" fmla="*/ 744 h 10115"/>
                <a:gd name="connsiteX65" fmla="*/ 5811 w 10000"/>
                <a:gd name="connsiteY65" fmla="*/ 663 h 10115"/>
                <a:gd name="connsiteX66" fmla="*/ 5793 w 10000"/>
                <a:gd name="connsiteY66" fmla="*/ 597 h 10115"/>
                <a:gd name="connsiteX67" fmla="*/ 5760 w 10000"/>
                <a:gd name="connsiteY67" fmla="*/ 532 h 10115"/>
                <a:gd name="connsiteX68" fmla="*/ 5725 w 10000"/>
                <a:gd name="connsiteY68" fmla="*/ 478 h 10115"/>
                <a:gd name="connsiteX69" fmla="*/ 5623 w 10000"/>
                <a:gd name="connsiteY69" fmla="*/ 370 h 10115"/>
                <a:gd name="connsiteX70" fmla="*/ 5512 w 10000"/>
                <a:gd name="connsiteY70" fmla="*/ 278 h 10115"/>
                <a:gd name="connsiteX71" fmla="*/ 5366 w 10000"/>
                <a:gd name="connsiteY71" fmla="*/ 200 h 10115"/>
                <a:gd name="connsiteX72" fmla="*/ 5212 w 10000"/>
                <a:gd name="connsiteY72" fmla="*/ 146 h 10115"/>
                <a:gd name="connsiteX73" fmla="*/ 5033 w 10000"/>
                <a:gd name="connsiteY73" fmla="*/ 107 h 10115"/>
                <a:gd name="connsiteX74" fmla="*/ 4845 w 10000"/>
                <a:gd name="connsiteY74" fmla="*/ 68 h 10115"/>
                <a:gd name="connsiteX75" fmla="*/ 4641 w 10000"/>
                <a:gd name="connsiteY75" fmla="*/ 40 h 10115"/>
                <a:gd name="connsiteX76" fmla="*/ 4230 w 10000"/>
                <a:gd name="connsiteY76" fmla="*/ 0 h 10115"/>
                <a:gd name="connsiteX77" fmla="*/ 3794 w 10000"/>
                <a:gd name="connsiteY77" fmla="*/ 0 h 10115"/>
                <a:gd name="connsiteX78" fmla="*/ 3375 w 10000"/>
                <a:gd name="connsiteY78" fmla="*/ 0 h 10115"/>
                <a:gd name="connsiteX79" fmla="*/ 3375 w 10000"/>
                <a:gd name="connsiteY79" fmla="*/ 0 h 10115"/>
                <a:gd name="connsiteX80" fmla="*/ 2931 w 10000"/>
                <a:gd name="connsiteY80" fmla="*/ 27 h 10115"/>
                <a:gd name="connsiteX81" fmla="*/ 2931 w 10000"/>
                <a:gd name="connsiteY81" fmla="*/ 27 h 10115"/>
                <a:gd name="connsiteX82" fmla="*/ 2657 w 10000"/>
                <a:gd name="connsiteY82" fmla="*/ 27 h 10115"/>
                <a:gd name="connsiteX83" fmla="*/ 2392 w 10000"/>
                <a:gd name="connsiteY83" fmla="*/ 40 h 10115"/>
                <a:gd name="connsiteX84" fmla="*/ 2392 w 10000"/>
                <a:gd name="connsiteY84" fmla="*/ 40 h 10115"/>
                <a:gd name="connsiteX85" fmla="*/ 2547 w 10000"/>
                <a:gd name="connsiteY85" fmla="*/ 1020 h 10115"/>
                <a:gd name="connsiteX86" fmla="*/ 2674 w 10000"/>
                <a:gd name="connsiteY86" fmla="*/ 1883 h 10115"/>
                <a:gd name="connsiteX87" fmla="*/ 2760 w 10000"/>
                <a:gd name="connsiteY87" fmla="*/ 2636 h 10115"/>
                <a:gd name="connsiteX88" fmla="*/ 2828 w 10000"/>
                <a:gd name="connsiteY88" fmla="*/ 3299 h 10115"/>
                <a:gd name="connsiteX89" fmla="*/ 2846 w 10000"/>
                <a:gd name="connsiteY89" fmla="*/ 3841 h 10115"/>
                <a:gd name="connsiteX90" fmla="*/ 2854 w 10000"/>
                <a:gd name="connsiteY90" fmla="*/ 4079 h 10115"/>
                <a:gd name="connsiteX91" fmla="*/ 2846 w 10000"/>
                <a:gd name="connsiteY91" fmla="*/ 4304 h 10115"/>
                <a:gd name="connsiteX92" fmla="*/ 2837 w 10000"/>
                <a:gd name="connsiteY92" fmla="*/ 4503 h 10115"/>
                <a:gd name="connsiteX93" fmla="*/ 2828 w 10000"/>
                <a:gd name="connsiteY93" fmla="*/ 4674 h 10115"/>
                <a:gd name="connsiteX94" fmla="*/ 2793 w 10000"/>
                <a:gd name="connsiteY94" fmla="*/ 4836 h 10115"/>
                <a:gd name="connsiteX95" fmla="*/ 2777 w 10000"/>
                <a:gd name="connsiteY95" fmla="*/ 4980 h 10115"/>
                <a:gd name="connsiteX96" fmla="*/ 2734 w 10000"/>
                <a:gd name="connsiteY96" fmla="*/ 5099 h 10115"/>
                <a:gd name="connsiteX97" fmla="*/ 2692 w 10000"/>
                <a:gd name="connsiteY97" fmla="*/ 5206 h 10115"/>
                <a:gd name="connsiteX98" fmla="*/ 2650 w 10000"/>
                <a:gd name="connsiteY98" fmla="*/ 5286 h 10115"/>
                <a:gd name="connsiteX99" fmla="*/ 2598 w 10000"/>
                <a:gd name="connsiteY99" fmla="*/ 5351 h 10115"/>
                <a:gd name="connsiteX100" fmla="*/ 2538 w 10000"/>
                <a:gd name="connsiteY100" fmla="*/ 5419 h 10115"/>
                <a:gd name="connsiteX101" fmla="*/ 2478 w 10000"/>
                <a:gd name="connsiteY101" fmla="*/ 5458 h 10115"/>
                <a:gd name="connsiteX102" fmla="*/ 2410 w 10000"/>
                <a:gd name="connsiteY102" fmla="*/ 5484 h 10115"/>
                <a:gd name="connsiteX103" fmla="*/ 2342 w 10000"/>
                <a:gd name="connsiteY103" fmla="*/ 5496 h 10115"/>
                <a:gd name="connsiteX104" fmla="*/ 2256 w 10000"/>
                <a:gd name="connsiteY104" fmla="*/ 5496 h 10115"/>
                <a:gd name="connsiteX105" fmla="*/ 2170 w 10000"/>
                <a:gd name="connsiteY105" fmla="*/ 5496 h 10115"/>
                <a:gd name="connsiteX106" fmla="*/ 2008 w 10000"/>
                <a:gd name="connsiteY106" fmla="*/ 5458 h 10115"/>
                <a:gd name="connsiteX107" fmla="*/ 1812 w 10000"/>
                <a:gd name="connsiteY107" fmla="*/ 5351 h 10115"/>
                <a:gd name="connsiteX108" fmla="*/ 1616 w 10000"/>
                <a:gd name="connsiteY108" fmla="*/ 5244 h 10115"/>
                <a:gd name="connsiteX109" fmla="*/ 1616 w 10000"/>
                <a:gd name="connsiteY109" fmla="*/ 5244 h 10115"/>
                <a:gd name="connsiteX110" fmla="*/ 1230 w 10000"/>
                <a:gd name="connsiteY110" fmla="*/ 5020 h 10115"/>
                <a:gd name="connsiteX111" fmla="*/ 1068 w 10000"/>
                <a:gd name="connsiteY111" fmla="*/ 4929 h 10115"/>
                <a:gd name="connsiteX112" fmla="*/ 906 w 10000"/>
                <a:gd name="connsiteY112" fmla="*/ 4836 h 10115"/>
                <a:gd name="connsiteX113" fmla="*/ 777 w 10000"/>
                <a:gd name="connsiteY113" fmla="*/ 4794 h 10115"/>
                <a:gd name="connsiteX114" fmla="*/ 649 w 10000"/>
                <a:gd name="connsiteY114" fmla="*/ 4756 h 10115"/>
                <a:gd name="connsiteX115" fmla="*/ 538 w 10000"/>
                <a:gd name="connsiteY115" fmla="*/ 4744 h 10115"/>
                <a:gd name="connsiteX116" fmla="*/ 445 w 10000"/>
                <a:gd name="connsiteY116" fmla="*/ 4782 h 10115"/>
                <a:gd name="connsiteX117" fmla="*/ 394 w 10000"/>
                <a:gd name="connsiteY117" fmla="*/ 4808 h 10115"/>
                <a:gd name="connsiteX118" fmla="*/ 350 w 10000"/>
                <a:gd name="connsiteY118" fmla="*/ 4836 h 10115"/>
                <a:gd name="connsiteX119" fmla="*/ 308 w 10000"/>
                <a:gd name="connsiteY119" fmla="*/ 4888 h 10115"/>
                <a:gd name="connsiteX120" fmla="*/ 274 w 10000"/>
                <a:gd name="connsiteY120" fmla="*/ 4943 h 10115"/>
                <a:gd name="connsiteX121" fmla="*/ 213 w 10000"/>
                <a:gd name="connsiteY121" fmla="*/ 5061 h 10115"/>
                <a:gd name="connsiteX122" fmla="*/ 153 w 10000"/>
                <a:gd name="connsiteY122" fmla="*/ 5244 h 10115"/>
                <a:gd name="connsiteX123" fmla="*/ 102 w 10000"/>
                <a:gd name="connsiteY123" fmla="*/ 5471 h 10115"/>
                <a:gd name="connsiteX124" fmla="*/ 60 w 10000"/>
                <a:gd name="connsiteY124" fmla="*/ 5763 h 10115"/>
                <a:gd name="connsiteX125" fmla="*/ 26 w 10000"/>
                <a:gd name="connsiteY125" fmla="*/ 6079 h 10115"/>
                <a:gd name="connsiteX126" fmla="*/ 0 w 10000"/>
                <a:gd name="connsiteY126" fmla="*/ 6450 h 10115"/>
                <a:gd name="connsiteX127" fmla="*/ 0 w 10000"/>
                <a:gd name="connsiteY127" fmla="*/ 6450 h 10115"/>
                <a:gd name="connsiteX128" fmla="*/ 0 w 10000"/>
                <a:gd name="connsiteY128" fmla="*/ 6665 h 10115"/>
                <a:gd name="connsiteX129" fmla="*/ 0 w 10000"/>
                <a:gd name="connsiteY129" fmla="*/ 6834 h 10115"/>
                <a:gd name="connsiteX130" fmla="*/ 9 w 10000"/>
                <a:gd name="connsiteY130" fmla="*/ 6980 h 10115"/>
                <a:gd name="connsiteX131" fmla="*/ 26 w 10000"/>
                <a:gd name="connsiteY131" fmla="*/ 7126 h 10115"/>
                <a:gd name="connsiteX132" fmla="*/ 60 w 10000"/>
                <a:gd name="connsiteY132" fmla="*/ 7245 h 10115"/>
                <a:gd name="connsiteX133" fmla="*/ 94 w 10000"/>
                <a:gd name="connsiteY133" fmla="*/ 7353 h 10115"/>
                <a:gd name="connsiteX134" fmla="*/ 128 w 10000"/>
                <a:gd name="connsiteY134" fmla="*/ 7444 h 10115"/>
                <a:gd name="connsiteX135" fmla="*/ 179 w 10000"/>
                <a:gd name="connsiteY135" fmla="*/ 7523 h 10115"/>
                <a:gd name="connsiteX136" fmla="*/ 239 w 10000"/>
                <a:gd name="connsiteY136" fmla="*/ 7577 h 10115"/>
                <a:gd name="connsiteX137" fmla="*/ 299 w 10000"/>
                <a:gd name="connsiteY137" fmla="*/ 7630 h 10115"/>
                <a:gd name="connsiteX138" fmla="*/ 359 w 10000"/>
                <a:gd name="connsiteY138" fmla="*/ 7669 h 10115"/>
                <a:gd name="connsiteX139" fmla="*/ 436 w 10000"/>
                <a:gd name="connsiteY139" fmla="*/ 7696 h 10115"/>
                <a:gd name="connsiteX140" fmla="*/ 503 w 10000"/>
                <a:gd name="connsiteY140" fmla="*/ 7722 h 10115"/>
                <a:gd name="connsiteX141" fmla="*/ 589 w 10000"/>
                <a:gd name="connsiteY141" fmla="*/ 7722 h 10115"/>
                <a:gd name="connsiteX142" fmla="*/ 752 w 10000"/>
                <a:gd name="connsiteY142" fmla="*/ 7722 h 10115"/>
                <a:gd name="connsiteX143" fmla="*/ 931 w 10000"/>
                <a:gd name="connsiteY143" fmla="*/ 7684 h 10115"/>
                <a:gd name="connsiteX144" fmla="*/ 1103 w 10000"/>
                <a:gd name="connsiteY144" fmla="*/ 7630 h 10115"/>
                <a:gd name="connsiteX145" fmla="*/ 1461 w 10000"/>
                <a:gd name="connsiteY145" fmla="*/ 7498 h 10115"/>
                <a:gd name="connsiteX146" fmla="*/ 1785 w 10000"/>
                <a:gd name="connsiteY146" fmla="*/ 7365 h 10115"/>
                <a:gd name="connsiteX147" fmla="*/ 1922 w 10000"/>
                <a:gd name="connsiteY147" fmla="*/ 7298 h 10115"/>
                <a:gd name="connsiteX148" fmla="*/ 2051 w 10000"/>
                <a:gd name="connsiteY148" fmla="*/ 7285 h 10115"/>
                <a:gd name="connsiteX149" fmla="*/ 2051 w 10000"/>
                <a:gd name="connsiteY149" fmla="*/ 7285 h 10115"/>
                <a:gd name="connsiteX150" fmla="*/ 2290 w 10000"/>
                <a:gd name="connsiteY150" fmla="*/ 7245 h 10115"/>
                <a:gd name="connsiteX151" fmla="*/ 2410 w 10000"/>
                <a:gd name="connsiteY151" fmla="*/ 7245 h 10115"/>
                <a:gd name="connsiteX152" fmla="*/ 2547 w 10000"/>
                <a:gd name="connsiteY152" fmla="*/ 7270 h 10115"/>
                <a:gd name="connsiteX153" fmla="*/ 2684 w 10000"/>
                <a:gd name="connsiteY153" fmla="*/ 7298 h 10115"/>
                <a:gd name="connsiteX154" fmla="*/ 2743 w 10000"/>
                <a:gd name="connsiteY154" fmla="*/ 7326 h 10115"/>
                <a:gd name="connsiteX155" fmla="*/ 2803 w 10000"/>
                <a:gd name="connsiteY155" fmla="*/ 7378 h 10115"/>
                <a:gd name="connsiteX156" fmla="*/ 2872 w 10000"/>
                <a:gd name="connsiteY156" fmla="*/ 7444 h 10115"/>
                <a:gd name="connsiteX157" fmla="*/ 2923 w 10000"/>
                <a:gd name="connsiteY157" fmla="*/ 7511 h 10115"/>
                <a:gd name="connsiteX158" fmla="*/ 2983 w 10000"/>
                <a:gd name="connsiteY158" fmla="*/ 7590 h 10115"/>
                <a:gd name="connsiteX159" fmla="*/ 3034 w 10000"/>
                <a:gd name="connsiteY159" fmla="*/ 7684 h 10115"/>
                <a:gd name="connsiteX160" fmla="*/ 3085 w 10000"/>
                <a:gd name="connsiteY160" fmla="*/ 7776 h 10115"/>
                <a:gd name="connsiteX161" fmla="*/ 3127 w 10000"/>
                <a:gd name="connsiteY161" fmla="*/ 7907 h 10115"/>
                <a:gd name="connsiteX162" fmla="*/ 3171 w 10000"/>
                <a:gd name="connsiteY162" fmla="*/ 8052 h 10115"/>
                <a:gd name="connsiteX163" fmla="*/ 3213 w 10000"/>
                <a:gd name="connsiteY163" fmla="*/ 8212 h 10115"/>
                <a:gd name="connsiteX164" fmla="*/ 3239 w 10000"/>
                <a:gd name="connsiteY164" fmla="*/ 8384 h 10115"/>
                <a:gd name="connsiteX165" fmla="*/ 3264 w 10000"/>
                <a:gd name="connsiteY165" fmla="*/ 8597 h 10115"/>
                <a:gd name="connsiteX166" fmla="*/ 3282 w 10000"/>
                <a:gd name="connsiteY166" fmla="*/ 8807 h 10115"/>
                <a:gd name="connsiteX167" fmla="*/ 3307 w 10000"/>
                <a:gd name="connsiteY167" fmla="*/ 9048 h 10115"/>
                <a:gd name="connsiteX168" fmla="*/ 3315 w 10000"/>
                <a:gd name="connsiteY168" fmla="*/ 9326 h 10115"/>
                <a:gd name="connsiteX169" fmla="*/ 3315 w 10000"/>
                <a:gd name="connsiteY169" fmla="*/ 9617 h 10115"/>
                <a:gd name="connsiteX170" fmla="*/ 3327 w 10000"/>
                <a:gd name="connsiteY170" fmla="*/ 10073 h 10115"/>
                <a:gd name="connsiteX171" fmla="*/ 9986 w 10000"/>
                <a:gd name="connsiteY171" fmla="*/ 10000 h 10115"/>
                <a:gd name="connsiteX172" fmla="*/ 9984 w 10000"/>
                <a:gd name="connsiteY172" fmla="*/ 290 h 10115"/>
                <a:gd name="connsiteX0" fmla="*/ 9984 w 10000"/>
                <a:gd name="connsiteY0" fmla="*/ 290 h 10073"/>
                <a:gd name="connsiteX1" fmla="*/ 9315 w 10000"/>
                <a:gd name="connsiteY1" fmla="*/ 186 h 10073"/>
                <a:gd name="connsiteX2" fmla="*/ 8401 w 10000"/>
                <a:gd name="connsiteY2" fmla="*/ 293 h 10073"/>
                <a:gd name="connsiteX3" fmla="*/ 7648 w 10000"/>
                <a:gd name="connsiteY3" fmla="*/ 411 h 10073"/>
                <a:gd name="connsiteX4" fmla="*/ 7648 w 10000"/>
                <a:gd name="connsiteY4" fmla="*/ 411 h 10073"/>
                <a:gd name="connsiteX5" fmla="*/ 7520 w 10000"/>
                <a:gd name="connsiteY5" fmla="*/ 424 h 10073"/>
                <a:gd name="connsiteX6" fmla="*/ 7408 w 10000"/>
                <a:gd name="connsiteY6" fmla="*/ 452 h 10073"/>
                <a:gd name="connsiteX7" fmla="*/ 7315 w 10000"/>
                <a:gd name="connsiteY7" fmla="*/ 506 h 10073"/>
                <a:gd name="connsiteX8" fmla="*/ 7229 w 10000"/>
                <a:gd name="connsiteY8" fmla="*/ 532 h 10073"/>
                <a:gd name="connsiteX9" fmla="*/ 7153 w 10000"/>
                <a:gd name="connsiteY9" fmla="*/ 583 h 10073"/>
                <a:gd name="connsiteX10" fmla="*/ 7084 w 10000"/>
                <a:gd name="connsiteY10" fmla="*/ 651 h 10073"/>
                <a:gd name="connsiteX11" fmla="*/ 7024 w 10000"/>
                <a:gd name="connsiteY11" fmla="*/ 715 h 10073"/>
                <a:gd name="connsiteX12" fmla="*/ 6981 w 10000"/>
                <a:gd name="connsiteY12" fmla="*/ 783 h 10073"/>
                <a:gd name="connsiteX13" fmla="*/ 6938 w 10000"/>
                <a:gd name="connsiteY13" fmla="*/ 835 h 10073"/>
                <a:gd name="connsiteX14" fmla="*/ 6913 w 10000"/>
                <a:gd name="connsiteY14" fmla="*/ 928 h 10073"/>
                <a:gd name="connsiteX15" fmla="*/ 6887 w 10000"/>
                <a:gd name="connsiteY15" fmla="*/ 1007 h 10073"/>
                <a:gd name="connsiteX16" fmla="*/ 6871 w 10000"/>
                <a:gd name="connsiteY16" fmla="*/ 1087 h 10073"/>
                <a:gd name="connsiteX17" fmla="*/ 6861 w 10000"/>
                <a:gd name="connsiteY17" fmla="*/ 1166 h 10073"/>
                <a:gd name="connsiteX18" fmla="*/ 6861 w 10000"/>
                <a:gd name="connsiteY18" fmla="*/ 1259 h 10073"/>
                <a:gd name="connsiteX19" fmla="*/ 6871 w 10000"/>
                <a:gd name="connsiteY19" fmla="*/ 1432 h 10073"/>
                <a:gd name="connsiteX20" fmla="*/ 6897 w 10000"/>
                <a:gd name="connsiteY20" fmla="*/ 1631 h 10073"/>
                <a:gd name="connsiteX21" fmla="*/ 6956 w 10000"/>
                <a:gd name="connsiteY21" fmla="*/ 1815 h 10073"/>
                <a:gd name="connsiteX22" fmla="*/ 7016 w 10000"/>
                <a:gd name="connsiteY22" fmla="*/ 2028 h 10073"/>
                <a:gd name="connsiteX23" fmla="*/ 7075 w 10000"/>
                <a:gd name="connsiteY23" fmla="*/ 2227 h 10073"/>
                <a:gd name="connsiteX24" fmla="*/ 7229 w 10000"/>
                <a:gd name="connsiteY24" fmla="*/ 2624 h 10073"/>
                <a:gd name="connsiteX25" fmla="*/ 7374 w 10000"/>
                <a:gd name="connsiteY25" fmla="*/ 2980 h 10073"/>
                <a:gd name="connsiteX26" fmla="*/ 7374 w 10000"/>
                <a:gd name="connsiteY26" fmla="*/ 2980 h 10073"/>
                <a:gd name="connsiteX27" fmla="*/ 7400 w 10000"/>
                <a:gd name="connsiteY27" fmla="*/ 3060 h 10073"/>
                <a:gd name="connsiteX28" fmla="*/ 7418 w 10000"/>
                <a:gd name="connsiteY28" fmla="*/ 3139 h 10073"/>
                <a:gd name="connsiteX29" fmla="*/ 7425 w 10000"/>
                <a:gd name="connsiteY29" fmla="*/ 3221 h 10073"/>
                <a:gd name="connsiteX30" fmla="*/ 7425 w 10000"/>
                <a:gd name="connsiteY30" fmla="*/ 3299 h 10073"/>
                <a:gd name="connsiteX31" fmla="*/ 7418 w 10000"/>
                <a:gd name="connsiteY31" fmla="*/ 3378 h 10073"/>
                <a:gd name="connsiteX32" fmla="*/ 7408 w 10000"/>
                <a:gd name="connsiteY32" fmla="*/ 3444 h 10073"/>
                <a:gd name="connsiteX33" fmla="*/ 7374 w 10000"/>
                <a:gd name="connsiteY33" fmla="*/ 3523 h 10073"/>
                <a:gd name="connsiteX34" fmla="*/ 7358 w 10000"/>
                <a:gd name="connsiteY34" fmla="*/ 3589 h 10073"/>
                <a:gd name="connsiteX35" fmla="*/ 7272 w 10000"/>
                <a:gd name="connsiteY35" fmla="*/ 3734 h 10073"/>
                <a:gd name="connsiteX36" fmla="*/ 7179 w 10000"/>
                <a:gd name="connsiteY36" fmla="*/ 3841 h 10073"/>
                <a:gd name="connsiteX37" fmla="*/ 7059 w 10000"/>
                <a:gd name="connsiteY37" fmla="*/ 3960 h 10073"/>
                <a:gd name="connsiteX38" fmla="*/ 6931 w 10000"/>
                <a:gd name="connsiteY38" fmla="*/ 4054 h 10073"/>
                <a:gd name="connsiteX39" fmla="*/ 6785 w 10000"/>
                <a:gd name="connsiteY39" fmla="*/ 4121 h 10073"/>
                <a:gd name="connsiteX40" fmla="*/ 6639 w 10000"/>
                <a:gd name="connsiteY40" fmla="*/ 4187 h 10073"/>
                <a:gd name="connsiteX41" fmla="*/ 6494 w 10000"/>
                <a:gd name="connsiteY41" fmla="*/ 4211 h 10073"/>
                <a:gd name="connsiteX42" fmla="*/ 6350 w 10000"/>
                <a:gd name="connsiteY42" fmla="*/ 4227 h 10073"/>
                <a:gd name="connsiteX43" fmla="*/ 6204 w 10000"/>
                <a:gd name="connsiteY43" fmla="*/ 4211 h 10073"/>
                <a:gd name="connsiteX44" fmla="*/ 6066 w 10000"/>
                <a:gd name="connsiteY44" fmla="*/ 4175 h 10073"/>
                <a:gd name="connsiteX45" fmla="*/ 5947 w 10000"/>
                <a:gd name="connsiteY45" fmla="*/ 4107 h 10073"/>
                <a:gd name="connsiteX46" fmla="*/ 5888 w 10000"/>
                <a:gd name="connsiteY46" fmla="*/ 4054 h 10073"/>
                <a:gd name="connsiteX47" fmla="*/ 5837 w 10000"/>
                <a:gd name="connsiteY47" fmla="*/ 4001 h 10073"/>
                <a:gd name="connsiteX48" fmla="*/ 5837 w 10000"/>
                <a:gd name="connsiteY48" fmla="*/ 4001 h 10073"/>
                <a:gd name="connsiteX49" fmla="*/ 5751 w 10000"/>
                <a:gd name="connsiteY49" fmla="*/ 3881 h 10073"/>
                <a:gd name="connsiteX50" fmla="*/ 5675 w 10000"/>
                <a:gd name="connsiteY50" fmla="*/ 3749 h 10073"/>
                <a:gd name="connsiteX51" fmla="*/ 5631 w 10000"/>
                <a:gd name="connsiteY51" fmla="*/ 3589 h 10073"/>
                <a:gd name="connsiteX52" fmla="*/ 5605 w 10000"/>
                <a:gd name="connsiteY52" fmla="*/ 3418 h 10073"/>
                <a:gd name="connsiteX53" fmla="*/ 5579 w 10000"/>
                <a:gd name="connsiteY53" fmla="*/ 3233 h 10073"/>
                <a:gd name="connsiteX54" fmla="*/ 5579 w 10000"/>
                <a:gd name="connsiteY54" fmla="*/ 3048 h 10073"/>
                <a:gd name="connsiteX55" fmla="*/ 5598 w 10000"/>
                <a:gd name="connsiteY55" fmla="*/ 2834 h 10073"/>
                <a:gd name="connsiteX56" fmla="*/ 5605 w 10000"/>
                <a:gd name="connsiteY56" fmla="*/ 2624 h 10073"/>
                <a:gd name="connsiteX57" fmla="*/ 5657 w 10000"/>
                <a:gd name="connsiteY57" fmla="*/ 2185 h 10073"/>
                <a:gd name="connsiteX58" fmla="*/ 5725 w 10000"/>
                <a:gd name="connsiteY58" fmla="*/ 1763 h 10073"/>
                <a:gd name="connsiteX59" fmla="*/ 5793 w 10000"/>
                <a:gd name="connsiteY59" fmla="*/ 1327 h 10073"/>
                <a:gd name="connsiteX60" fmla="*/ 5811 w 10000"/>
                <a:gd name="connsiteY60" fmla="*/ 1099 h 10073"/>
                <a:gd name="connsiteX61" fmla="*/ 5837 w 10000"/>
                <a:gd name="connsiteY61" fmla="*/ 901 h 10073"/>
                <a:gd name="connsiteX62" fmla="*/ 5837 w 10000"/>
                <a:gd name="connsiteY62" fmla="*/ 901 h 10073"/>
                <a:gd name="connsiteX63" fmla="*/ 5837 w 10000"/>
                <a:gd name="connsiteY63" fmla="*/ 808 h 10073"/>
                <a:gd name="connsiteX64" fmla="*/ 5837 w 10000"/>
                <a:gd name="connsiteY64" fmla="*/ 744 h 10073"/>
                <a:gd name="connsiteX65" fmla="*/ 5811 w 10000"/>
                <a:gd name="connsiteY65" fmla="*/ 663 h 10073"/>
                <a:gd name="connsiteX66" fmla="*/ 5793 w 10000"/>
                <a:gd name="connsiteY66" fmla="*/ 597 h 10073"/>
                <a:gd name="connsiteX67" fmla="*/ 5760 w 10000"/>
                <a:gd name="connsiteY67" fmla="*/ 532 h 10073"/>
                <a:gd name="connsiteX68" fmla="*/ 5725 w 10000"/>
                <a:gd name="connsiteY68" fmla="*/ 478 h 10073"/>
                <a:gd name="connsiteX69" fmla="*/ 5623 w 10000"/>
                <a:gd name="connsiteY69" fmla="*/ 370 h 10073"/>
                <a:gd name="connsiteX70" fmla="*/ 5512 w 10000"/>
                <a:gd name="connsiteY70" fmla="*/ 278 h 10073"/>
                <a:gd name="connsiteX71" fmla="*/ 5366 w 10000"/>
                <a:gd name="connsiteY71" fmla="*/ 200 h 10073"/>
                <a:gd name="connsiteX72" fmla="*/ 5212 w 10000"/>
                <a:gd name="connsiteY72" fmla="*/ 146 h 10073"/>
                <a:gd name="connsiteX73" fmla="*/ 5033 w 10000"/>
                <a:gd name="connsiteY73" fmla="*/ 107 h 10073"/>
                <a:gd name="connsiteX74" fmla="*/ 4845 w 10000"/>
                <a:gd name="connsiteY74" fmla="*/ 68 h 10073"/>
                <a:gd name="connsiteX75" fmla="*/ 4641 w 10000"/>
                <a:gd name="connsiteY75" fmla="*/ 40 h 10073"/>
                <a:gd name="connsiteX76" fmla="*/ 4230 w 10000"/>
                <a:gd name="connsiteY76" fmla="*/ 0 h 10073"/>
                <a:gd name="connsiteX77" fmla="*/ 3794 w 10000"/>
                <a:gd name="connsiteY77" fmla="*/ 0 h 10073"/>
                <a:gd name="connsiteX78" fmla="*/ 3375 w 10000"/>
                <a:gd name="connsiteY78" fmla="*/ 0 h 10073"/>
                <a:gd name="connsiteX79" fmla="*/ 3375 w 10000"/>
                <a:gd name="connsiteY79" fmla="*/ 0 h 10073"/>
                <a:gd name="connsiteX80" fmla="*/ 2931 w 10000"/>
                <a:gd name="connsiteY80" fmla="*/ 27 h 10073"/>
                <a:gd name="connsiteX81" fmla="*/ 2931 w 10000"/>
                <a:gd name="connsiteY81" fmla="*/ 27 h 10073"/>
                <a:gd name="connsiteX82" fmla="*/ 2657 w 10000"/>
                <a:gd name="connsiteY82" fmla="*/ 27 h 10073"/>
                <a:gd name="connsiteX83" fmla="*/ 2392 w 10000"/>
                <a:gd name="connsiteY83" fmla="*/ 40 h 10073"/>
                <a:gd name="connsiteX84" fmla="*/ 2392 w 10000"/>
                <a:gd name="connsiteY84" fmla="*/ 40 h 10073"/>
                <a:gd name="connsiteX85" fmla="*/ 2547 w 10000"/>
                <a:gd name="connsiteY85" fmla="*/ 1020 h 10073"/>
                <a:gd name="connsiteX86" fmla="*/ 2674 w 10000"/>
                <a:gd name="connsiteY86" fmla="*/ 1883 h 10073"/>
                <a:gd name="connsiteX87" fmla="*/ 2760 w 10000"/>
                <a:gd name="connsiteY87" fmla="*/ 2636 h 10073"/>
                <a:gd name="connsiteX88" fmla="*/ 2828 w 10000"/>
                <a:gd name="connsiteY88" fmla="*/ 3299 h 10073"/>
                <a:gd name="connsiteX89" fmla="*/ 2846 w 10000"/>
                <a:gd name="connsiteY89" fmla="*/ 3841 h 10073"/>
                <a:gd name="connsiteX90" fmla="*/ 2854 w 10000"/>
                <a:gd name="connsiteY90" fmla="*/ 4079 h 10073"/>
                <a:gd name="connsiteX91" fmla="*/ 2846 w 10000"/>
                <a:gd name="connsiteY91" fmla="*/ 4304 h 10073"/>
                <a:gd name="connsiteX92" fmla="*/ 2837 w 10000"/>
                <a:gd name="connsiteY92" fmla="*/ 4503 h 10073"/>
                <a:gd name="connsiteX93" fmla="*/ 2828 w 10000"/>
                <a:gd name="connsiteY93" fmla="*/ 4674 h 10073"/>
                <a:gd name="connsiteX94" fmla="*/ 2793 w 10000"/>
                <a:gd name="connsiteY94" fmla="*/ 4836 h 10073"/>
                <a:gd name="connsiteX95" fmla="*/ 2777 w 10000"/>
                <a:gd name="connsiteY95" fmla="*/ 4980 h 10073"/>
                <a:gd name="connsiteX96" fmla="*/ 2734 w 10000"/>
                <a:gd name="connsiteY96" fmla="*/ 5099 h 10073"/>
                <a:gd name="connsiteX97" fmla="*/ 2692 w 10000"/>
                <a:gd name="connsiteY97" fmla="*/ 5206 h 10073"/>
                <a:gd name="connsiteX98" fmla="*/ 2650 w 10000"/>
                <a:gd name="connsiteY98" fmla="*/ 5286 h 10073"/>
                <a:gd name="connsiteX99" fmla="*/ 2598 w 10000"/>
                <a:gd name="connsiteY99" fmla="*/ 5351 h 10073"/>
                <a:gd name="connsiteX100" fmla="*/ 2538 w 10000"/>
                <a:gd name="connsiteY100" fmla="*/ 5419 h 10073"/>
                <a:gd name="connsiteX101" fmla="*/ 2478 w 10000"/>
                <a:gd name="connsiteY101" fmla="*/ 5458 h 10073"/>
                <a:gd name="connsiteX102" fmla="*/ 2410 w 10000"/>
                <a:gd name="connsiteY102" fmla="*/ 5484 h 10073"/>
                <a:gd name="connsiteX103" fmla="*/ 2342 w 10000"/>
                <a:gd name="connsiteY103" fmla="*/ 5496 h 10073"/>
                <a:gd name="connsiteX104" fmla="*/ 2256 w 10000"/>
                <a:gd name="connsiteY104" fmla="*/ 5496 h 10073"/>
                <a:gd name="connsiteX105" fmla="*/ 2170 w 10000"/>
                <a:gd name="connsiteY105" fmla="*/ 5496 h 10073"/>
                <a:gd name="connsiteX106" fmla="*/ 2008 w 10000"/>
                <a:gd name="connsiteY106" fmla="*/ 5458 h 10073"/>
                <a:gd name="connsiteX107" fmla="*/ 1812 w 10000"/>
                <a:gd name="connsiteY107" fmla="*/ 5351 h 10073"/>
                <a:gd name="connsiteX108" fmla="*/ 1616 w 10000"/>
                <a:gd name="connsiteY108" fmla="*/ 5244 h 10073"/>
                <a:gd name="connsiteX109" fmla="*/ 1616 w 10000"/>
                <a:gd name="connsiteY109" fmla="*/ 5244 h 10073"/>
                <a:gd name="connsiteX110" fmla="*/ 1230 w 10000"/>
                <a:gd name="connsiteY110" fmla="*/ 5020 h 10073"/>
                <a:gd name="connsiteX111" fmla="*/ 1068 w 10000"/>
                <a:gd name="connsiteY111" fmla="*/ 4929 h 10073"/>
                <a:gd name="connsiteX112" fmla="*/ 906 w 10000"/>
                <a:gd name="connsiteY112" fmla="*/ 4836 h 10073"/>
                <a:gd name="connsiteX113" fmla="*/ 777 w 10000"/>
                <a:gd name="connsiteY113" fmla="*/ 4794 h 10073"/>
                <a:gd name="connsiteX114" fmla="*/ 649 w 10000"/>
                <a:gd name="connsiteY114" fmla="*/ 4756 h 10073"/>
                <a:gd name="connsiteX115" fmla="*/ 538 w 10000"/>
                <a:gd name="connsiteY115" fmla="*/ 4744 h 10073"/>
                <a:gd name="connsiteX116" fmla="*/ 445 w 10000"/>
                <a:gd name="connsiteY116" fmla="*/ 4782 h 10073"/>
                <a:gd name="connsiteX117" fmla="*/ 394 w 10000"/>
                <a:gd name="connsiteY117" fmla="*/ 4808 h 10073"/>
                <a:gd name="connsiteX118" fmla="*/ 350 w 10000"/>
                <a:gd name="connsiteY118" fmla="*/ 4836 h 10073"/>
                <a:gd name="connsiteX119" fmla="*/ 308 w 10000"/>
                <a:gd name="connsiteY119" fmla="*/ 4888 h 10073"/>
                <a:gd name="connsiteX120" fmla="*/ 274 w 10000"/>
                <a:gd name="connsiteY120" fmla="*/ 4943 h 10073"/>
                <a:gd name="connsiteX121" fmla="*/ 213 w 10000"/>
                <a:gd name="connsiteY121" fmla="*/ 5061 h 10073"/>
                <a:gd name="connsiteX122" fmla="*/ 153 w 10000"/>
                <a:gd name="connsiteY122" fmla="*/ 5244 h 10073"/>
                <a:gd name="connsiteX123" fmla="*/ 102 w 10000"/>
                <a:gd name="connsiteY123" fmla="*/ 5471 h 10073"/>
                <a:gd name="connsiteX124" fmla="*/ 60 w 10000"/>
                <a:gd name="connsiteY124" fmla="*/ 5763 h 10073"/>
                <a:gd name="connsiteX125" fmla="*/ 26 w 10000"/>
                <a:gd name="connsiteY125" fmla="*/ 6079 h 10073"/>
                <a:gd name="connsiteX126" fmla="*/ 0 w 10000"/>
                <a:gd name="connsiteY126" fmla="*/ 6450 h 10073"/>
                <a:gd name="connsiteX127" fmla="*/ 0 w 10000"/>
                <a:gd name="connsiteY127" fmla="*/ 6450 h 10073"/>
                <a:gd name="connsiteX128" fmla="*/ 0 w 10000"/>
                <a:gd name="connsiteY128" fmla="*/ 6665 h 10073"/>
                <a:gd name="connsiteX129" fmla="*/ 0 w 10000"/>
                <a:gd name="connsiteY129" fmla="*/ 6834 h 10073"/>
                <a:gd name="connsiteX130" fmla="*/ 9 w 10000"/>
                <a:gd name="connsiteY130" fmla="*/ 6980 h 10073"/>
                <a:gd name="connsiteX131" fmla="*/ 26 w 10000"/>
                <a:gd name="connsiteY131" fmla="*/ 7126 h 10073"/>
                <a:gd name="connsiteX132" fmla="*/ 60 w 10000"/>
                <a:gd name="connsiteY132" fmla="*/ 7245 h 10073"/>
                <a:gd name="connsiteX133" fmla="*/ 94 w 10000"/>
                <a:gd name="connsiteY133" fmla="*/ 7353 h 10073"/>
                <a:gd name="connsiteX134" fmla="*/ 128 w 10000"/>
                <a:gd name="connsiteY134" fmla="*/ 7444 h 10073"/>
                <a:gd name="connsiteX135" fmla="*/ 179 w 10000"/>
                <a:gd name="connsiteY135" fmla="*/ 7523 h 10073"/>
                <a:gd name="connsiteX136" fmla="*/ 239 w 10000"/>
                <a:gd name="connsiteY136" fmla="*/ 7577 h 10073"/>
                <a:gd name="connsiteX137" fmla="*/ 299 w 10000"/>
                <a:gd name="connsiteY137" fmla="*/ 7630 h 10073"/>
                <a:gd name="connsiteX138" fmla="*/ 359 w 10000"/>
                <a:gd name="connsiteY138" fmla="*/ 7669 h 10073"/>
                <a:gd name="connsiteX139" fmla="*/ 436 w 10000"/>
                <a:gd name="connsiteY139" fmla="*/ 7696 h 10073"/>
                <a:gd name="connsiteX140" fmla="*/ 503 w 10000"/>
                <a:gd name="connsiteY140" fmla="*/ 7722 h 10073"/>
                <a:gd name="connsiteX141" fmla="*/ 589 w 10000"/>
                <a:gd name="connsiteY141" fmla="*/ 7722 h 10073"/>
                <a:gd name="connsiteX142" fmla="*/ 752 w 10000"/>
                <a:gd name="connsiteY142" fmla="*/ 7722 h 10073"/>
                <a:gd name="connsiteX143" fmla="*/ 931 w 10000"/>
                <a:gd name="connsiteY143" fmla="*/ 7684 h 10073"/>
                <a:gd name="connsiteX144" fmla="*/ 1103 w 10000"/>
                <a:gd name="connsiteY144" fmla="*/ 7630 h 10073"/>
                <a:gd name="connsiteX145" fmla="*/ 1461 w 10000"/>
                <a:gd name="connsiteY145" fmla="*/ 7498 h 10073"/>
                <a:gd name="connsiteX146" fmla="*/ 1785 w 10000"/>
                <a:gd name="connsiteY146" fmla="*/ 7365 h 10073"/>
                <a:gd name="connsiteX147" fmla="*/ 1922 w 10000"/>
                <a:gd name="connsiteY147" fmla="*/ 7298 h 10073"/>
                <a:gd name="connsiteX148" fmla="*/ 2051 w 10000"/>
                <a:gd name="connsiteY148" fmla="*/ 7285 h 10073"/>
                <a:gd name="connsiteX149" fmla="*/ 2051 w 10000"/>
                <a:gd name="connsiteY149" fmla="*/ 7285 h 10073"/>
                <a:gd name="connsiteX150" fmla="*/ 2290 w 10000"/>
                <a:gd name="connsiteY150" fmla="*/ 7245 h 10073"/>
                <a:gd name="connsiteX151" fmla="*/ 2410 w 10000"/>
                <a:gd name="connsiteY151" fmla="*/ 7245 h 10073"/>
                <a:gd name="connsiteX152" fmla="*/ 2547 w 10000"/>
                <a:gd name="connsiteY152" fmla="*/ 7270 h 10073"/>
                <a:gd name="connsiteX153" fmla="*/ 2684 w 10000"/>
                <a:gd name="connsiteY153" fmla="*/ 7298 h 10073"/>
                <a:gd name="connsiteX154" fmla="*/ 2743 w 10000"/>
                <a:gd name="connsiteY154" fmla="*/ 7326 h 10073"/>
                <a:gd name="connsiteX155" fmla="*/ 2803 w 10000"/>
                <a:gd name="connsiteY155" fmla="*/ 7378 h 10073"/>
                <a:gd name="connsiteX156" fmla="*/ 2872 w 10000"/>
                <a:gd name="connsiteY156" fmla="*/ 7444 h 10073"/>
                <a:gd name="connsiteX157" fmla="*/ 2923 w 10000"/>
                <a:gd name="connsiteY157" fmla="*/ 7511 h 10073"/>
                <a:gd name="connsiteX158" fmla="*/ 2983 w 10000"/>
                <a:gd name="connsiteY158" fmla="*/ 7590 h 10073"/>
                <a:gd name="connsiteX159" fmla="*/ 3034 w 10000"/>
                <a:gd name="connsiteY159" fmla="*/ 7684 h 10073"/>
                <a:gd name="connsiteX160" fmla="*/ 3085 w 10000"/>
                <a:gd name="connsiteY160" fmla="*/ 7776 h 10073"/>
                <a:gd name="connsiteX161" fmla="*/ 3127 w 10000"/>
                <a:gd name="connsiteY161" fmla="*/ 7907 h 10073"/>
                <a:gd name="connsiteX162" fmla="*/ 3171 w 10000"/>
                <a:gd name="connsiteY162" fmla="*/ 8052 h 10073"/>
                <a:gd name="connsiteX163" fmla="*/ 3213 w 10000"/>
                <a:gd name="connsiteY163" fmla="*/ 8212 h 10073"/>
                <a:gd name="connsiteX164" fmla="*/ 3239 w 10000"/>
                <a:gd name="connsiteY164" fmla="*/ 8384 h 10073"/>
                <a:gd name="connsiteX165" fmla="*/ 3264 w 10000"/>
                <a:gd name="connsiteY165" fmla="*/ 8597 h 10073"/>
                <a:gd name="connsiteX166" fmla="*/ 3282 w 10000"/>
                <a:gd name="connsiteY166" fmla="*/ 8807 h 10073"/>
                <a:gd name="connsiteX167" fmla="*/ 3307 w 10000"/>
                <a:gd name="connsiteY167" fmla="*/ 9048 h 10073"/>
                <a:gd name="connsiteX168" fmla="*/ 3315 w 10000"/>
                <a:gd name="connsiteY168" fmla="*/ 9326 h 10073"/>
                <a:gd name="connsiteX169" fmla="*/ 3315 w 10000"/>
                <a:gd name="connsiteY169" fmla="*/ 9617 h 10073"/>
                <a:gd name="connsiteX170" fmla="*/ 3327 w 10000"/>
                <a:gd name="connsiteY170" fmla="*/ 10073 h 10073"/>
                <a:gd name="connsiteX171" fmla="*/ 9986 w 10000"/>
                <a:gd name="connsiteY171" fmla="*/ 10000 h 10073"/>
                <a:gd name="connsiteX172" fmla="*/ 9984 w 10000"/>
                <a:gd name="connsiteY172" fmla="*/ 290 h 10073"/>
                <a:gd name="connsiteX0" fmla="*/ 9984 w 9991"/>
                <a:gd name="connsiteY0" fmla="*/ 290 h 10091"/>
                <a:gd name="connsiteX1" fmla="*/ 9315 w 9991"/>
                <a:gd name="connsiteY1" fmla="*/ 186 h 10091"/>
                <a:gd name="connsiteX2" fmla="*/ 8401 w 9991"/>
                <a:gd name="connsiteY2" fmla="*/ 293 h 10091"/>
                <a:gd name="connsiteX3" fmla="*/ 7648 w 9991"/>
                <a:gd name="connsiteY3" fmla="*/ 411 h 10091"/>
                <a:gd name="connsiteX4" fmla="*/ 7648 w 9991"/>
                <a:gd name="connsiteY4" fmla="*/ 411 h 10091"/>
                <a:gd name="connsiteX5" fmla="*/ 7520 w 9991"/>
                <a:gd name="connsiteY5" fmla="*/ 424 h 10091"/>
                <a:gd name="connsiteX6" fmla="*/ 7408 w 9991"/>
                <a:gd name="connsiteY6" fmla="*/ 452 h 10091"/>
                <a:gd name="connsiteX7" fmla="*/ 7315 w 9991"/>
                <a:gd name="connsiteY7" fmla="*/ 506 h 10091"/>
                <a:gd name="connsiteX8" fmla="*/ 7229 w 9991"/>
                <a:gd name="connsiteY8" fmla="*/ 532 h 10091"/>
                <a:gd name="connsiteX9" fmla="*/ 7153 w 9991"/>
                <a:gd name="connsiteY9" fmla="*/ 583 h 10091"/>
                <a:gd name="connsiteX10" fmla="*/ 7084 w 9991"/>
                <a:gd name="connsiteY10" fmla="*/ 651 h 10091"/>
                <a:gd name="connsiteX11" fmla="*/ 7024 w 9991"/>
                <a:gd name="connsiteY11" fmla="*/ 715 h 10091"/>
                <a:gd name="connsiteX12" fmla="*/ 6981 w 9991"/>
                <a:gd name="connsiteY12" fmla="*/ 783 h 10091"/>
                <a:gd name="connsiteX13" fmla="*/ 6938 w 9991"/>
                <a:gd name="connsiteY13" fmla="*/ 835 h 10091"/>
                <a:gd name="connsiteX14" fmla="*/ 6913 w 9991"/>
                <a:gd name="connsiteY14" fmla="*/ 928 h 10091"/>
                <a:gd name="connsiteX15" fmla="*/ 6887 w 9991"/>
                <a:gd name="connsiteY15" fmla="*/ 1007 h 10091"/>
                <a:gd name="connsiteX16" fmla="*/ 6871 w 9991"/>
                <a:gd name="connsiteY16" fmla="*/ 1087 h 10091"/>
                <a:gd name="connsiteX17" fmla="*/ 6861 w 9991"/>
                <a:gd name="connsiteY17" fmla="*/ 1166 h 10091"/>
                <a:gd name="connsiteX18" fmla="*/ 6861 w 9991"/>
                <a:gd name="connsiteY18" fmla="*/ 1259 h 10091"/>
                <a:gd name="connsiteX19" fmla="*/ 6871 w 9991"/>
                <a:gd name="connsiteY19" fmla="*/ 1432 h 10091"/>
                <a:gd name="connsiteX20" fmla="*/ 6897 w 9991"/>
                <a:gd name="connsiteY20" fmla="*/ 1631 h 10091"/>
                <a:gd name="connsiteX21" fmla="*/ 6956 w 9991"/>
                <a:gd name="connsiteY21" fmla="*/ 1815 h 10091"/>
                <a:gd name="connsiteX22" fmla="*/ 7016 w 9991"/>
                <a:gd name="connsiteY22" fmla="*/ 2028 h 10091"/>
                <a:gd name="connsiteX23" fmla="*/ 7075 w 9991"/>
                <a:gd name="connsiteY23" fmla="*/ 2227 h 10091"/>
                <a:gd name="connsiteX24" fmla="*/ 7229 w 9991"/>
                <a:gd name="connsiteY24" fmla="*/ 2624 h 10091"/>
                <a:gd name="connsiteX25" fmla="*/ 7374 w 9991"/>
                <a:gd name="connsiteY25" fmla="*/ 2980 h 10091"/>
                <a:gd name="connsiteX26" fmla="*/ 7374 w 9991"/>
                <a:gd name="connsiteY26" fmla="*/ 2980 h 10091"/>
                <a:gd name="connsiteX27" fmla="*/ 7400 w 9991"/>
                <a:gd name="connsiteY27" fmla="*/ 3060 h 10091"/>
                <a:gd name="connsiteX28" fmla="*/ 7418 w 9991"/>
                <a:gd name="connsiteY28" fmla="*/ 3139 h 10091"/>
                <a:gd name="connsiteX29" fmla="*/ 7425 w 9991"/>
                <a:gd name="connsiteY29" fmla="*/ 3221 h 10091"/>
                <a:gd name="connsiteX30" fmla="*/ 7425 w 9991"/>
                <a:gd name="connsiteY30" fmla="*/ 3299 h 10091"/>
                <a:gd name="connsiteX31" fmla="*/ 7418 w 9991"/>
                <a:gd name="connsiteY31" fmla="*/ 3378 h 10091"/>
                <a:gd name="connsiteX32" fmla="*/ 7408 w 9991"/>
                <a:gd name="connsiteY32" fmla="*/ 3444 h 10091"/>
                <a:gd name="connsiteX33" fmla="*/ 7374 w 9991"/>
                <a:gd name="connsiteY33" fmla="*/ 3523 h 10091"/>
                <a:gd name="connsiteX34" fmla="*/ 7358 w 9991"/>
                <a:gd name="connsiteY34" fmla="*/ 3589 h 10091"/>
                <a:gd name="connsiteX35" fmla="*/ 7272 w 9991"/>
                <a:gd name="connsiteY35" fmla="*/ 3734 h 10091"/>
                <a:gd name="connsiteX36" fmla="*/ 7179 w 9991"/>
                <a:gd name="connsiteY36" fmla="*/ 3841 h 10091"/>
                <a:gd name="connsiteX37" fmla="*/ 7059 w 9991"/>
                <a:gd name="connsiteY37" fmla="*/ 3960 h 10091"/>
                <a:gd name="connsiteX38" fmla="*/ 6931 w 9991"/>
                <a:gd name="connsiteY38" fmla="*/ 4054 h 10091"/>
                <a:gd name="connsiteX39" fmla="*/ 6785 w 9991"/>
                <a:gd name="connsiteY39" fmla="*/ 4121 h 10091"/>
                <a:gd name="connsiteX40" fmla="*/ 6639 w 9991"/>
                <a:gd name="connsiteY40" fmla="*/ 4187 h 10091"/>
                <a:gd name="connsiteX41" fmla="*/ 6494 w 9991"/>
                <a:gd name="connsiteY41" fmla="*/ 4211 h 10091"/>
                <a:gd name="connsiteX42" fmla="*/ 6350 w 9991"/>
                <a:gd name="connsiteY42" fmla="*/ 4227 h 10091"/>
                <a:gd name="connsiteX43" fmla="*/ 6204 w 9991"/>
                <a:gd name="connsiteY43" fmla="*/ 4211 h 10091"/>
                <a:gd name="connsiteX44" fmla="*/ 6066 w 9991"/>
                <a:gd name="connsiteY44" fmla="*/ 4175 h 10091"/>
                <a:gd name="connsiteX45" fmla="*/ 5947 w 9991"/>
                <a:gd name="connsiteY45" fmla="*/ 4107 h 10091"/>
                <a:gd name="connsiteX46" fmla="*/ 5888 w 9991"/>
                <a:gd name="connsiteY46" fmla="*/ 4054 h 10091"/>
                <a:gd name="connsiteX47" fmla="*/ 5837 w 9991"/>
                <a:gd name="connsiteY47" fmla="*/ 4001 h 10091"/>
                <a:gd name="connsiteX48" fmla="*/ 5837 w 9991"/>
                <a:gd name="connsiteY48" fmla="*/ 4001 h 10091"/>
                <a:gd name="connsiteX49" fmla="*/ 5751 w 9991"/>
                <a:gd name="connsiteY49" fmla="*/ 3881 h 10091"/>
                <a:gd name="connsiteX50" fmla="*/ 5675 w 9991"/>
                <a:gd name="connsiteY50" fmla="*/ 3749 h 10091"/>
                <a:gd name="connsiteX51" fmla="*/ 5631 w 9991"/>
                <a:gd name="connsiteY51" fmla="*/ 3589 h 10091"/>
                <a:gd name="connsiteX52" fmla="*/ 5605 w 9991"/>
                <a:gd name="connsiteY52" fmla="*/ 3418 h 10091"/>
                <a:gd name="connsiteX53" fmla="*/ 5579 w 9991"/>
                <a:gd name="connsiteY53" fmla="*/ 3233 h 10091"/>
                <a:gd name="connsiteX54" fmla="*/ 5579 w 9991"/>
                <a:gd name="connsiteY54" fmla="*/ 3048 h 10091"/>
                <a:gd name="connsiteX55" fmla="*/ 5598 w 9991"/>
                <a:gd name="connsiteY55" fmla="*/ 2834 h 10091"/>
                <a:gd name="connsiteX56" fmla="*/ 5605 w 9991"/>
                <a:gd name="connsiteY56" fmla="*/ 2624 h 10091"/>
                <a:gd name="connsiteX57" fmla="*/ 5657 w 9991"/>
                <a:gd name="connsiteY57" fmla="*/ 2185 h 10091"/>
                <a:gd name="connsiteX58" fmla="*/ 5725 w 9991"/>
                <a:gd name="connsiteY58" fmla="*/ 1763 h 10091"/>
                <a:gd name="connsiteX59" fmla="*/ 5793 w 9991"/>
                <a:gd name="connsiteY59" fmla="*/ 1327 h 10091"/>
                <a:gd name="connsiteX60" fmla="*/ 5811 w 9991"/>
                <a:gd name="connsiteY60" fmla="*/ 1099 h 10091"/>
                <a:gd name="connsiteX61" fmla="*/ 5837 w 9991"/>
                <a:gd name="connsiteY61" fmla="*/ 901 h 10091"/>
                <a:gd name="connsiteX62" fmla="*/ 5837 w 9991"/>
                <a:gd name="connsiteY62" fmla="*/ 901 h 10091"/>
                <a:gd name="connsiteX63" fmla="*/ 5837 w 9991"/>
                <a:gd name="connsiteY63" fmla="*/ 808 h 10091"/>
                <a:gd name="connsiteX64" fmla="*/ 5837 w 9991"/>
                <a:gd name="connsiteY64" fmla="*/ 744 h 10091"/>
                <a:gd name="connsiteX65" fmla="*/ 5811 w 9991"/>
                <a:gd name="connsiteY65" fmla="*/ 663 h 10091"/>
                <a:gd name="connsiteX66" fmla="*/ 5793 w 9991"/>
                <a:gd name="connsiteY66" fmla="*/ 597 h 10091"/>
                <a:gd name="connsiteX67" fmla="*/ 5760 w 9991"/>
                <a:gd name="connsiteY67" fmla="*/ 532 h 10091"/>
                <a:gd name="connsiteX68" fmla="*/ 5725 w 9991"/>
                <a:gd name="connsiteY68" fmla="*/ 478 h 10091"/>
                <a:gd name="connsiteX69" fmla="*/ 5623 w 9991"/>
                <a:gd name="connsiteY69" fmla="*/ 370 h 10091"/>
                <a:gd name="connsiteX70" fmla="*/ 5512 w 9991"/>
                <a:gd name="connsiteY70" fmla="*/ 278 h 10091"/>
                <a:gd name="connsiteX71" fmla="*/ 5366 w 9991"/>
                <a:gd name="connsiteY71" fmla="*/ 200 h 10091"/>
                <a:gd name="connsiteX72" fmla="*/ 5212 w 9991"/>
                <a:gd name="connsiteY72" fmla="*/ 146 h 10091"/>
                <a:gd name="connsiteX73" fmla="*/ 5033 w 9991"/>
                <a:gd name="connsiteY73" fmla="*/ 107 h 10091"/>
                <a:gd name="connsiteX74" fmla="*/ 4845 w 9991"/>
                <a:gd name="connsiteY74" fmla="*/ 68 h 10091"/>
                <a:gd name="connsiteX75" fmla="*/ 4641 w 9991"/>
                <a:gd name="connsiteY75" fmla="*/ 40 h 10091"/>
                <a:gd name="connsiteX76" fmla="*/ 4230 w 9991"/>
                <a:gd name="connsiteY76" fmla="*/ 0 h 10091"/>
                <a:gd name="connsiteX77" fmla="*/ 3794 w 9991"/>
                <a:gd name="connsiteY77" fmla="*/ 0 h 10091"/>
                <a:gd name="connsiteX78" fmla="*/ 3375 w 9991"/>
                <a:gd name="connsiteY78" fmla="*/ 0 h 10091"/>
                <a:gd name="connsiteX79" fmla="*/ 3375 w 9991"/>
                <a:gd name="connsiteY79" fmla="*/ 0 h 10091"/>
                <a:gd name="connsiteX80" fmla="*/ 2931 w 9991"/>
                <a:gd name="connsiteY80" fmla="*/ 27 h 10091"/>
                <a:gd name="connsiteX81" fmla="*/ 2931 w 9991"/>
                <a:gd name="connsiteY81" fmla="*/ 27 h 10091"/>
                <a:gd name="connsiteX82" fmla="*/ 2657 w 9991"/>
                <a:gd name="connsiteY82" fmla="*/ 27 h 10091"/>
                <a:gd name="connsiteX83" fmla="*/ 2392 w 9991"/>
                <a:gd name="connsiteY83" fmla="*/ 40 h 10091"/>
                <a:gd name="connsiteX84" fmla="*/ 2392 w 9991"/>
                <a:gd name="connsiteY84" fmla="*/ 40 h 10091"/>
                <a:gd name="connsiteX85" fmla="*/ 2547 w 9991"/>
                <a:gd name="connsiteY85" fmla="*/ 1020 h 10091"/>
                <a:gd name="connsiteX86" fmla="*/ 2674 w 9991"/>
                <a:gd name="connsiteY86" fmla="*/ 1883 h 10091"/>
                <a:gd name="connsiteX87" fmla="*/ 2760 w 9991"/>
                <a:gd name="connsiteY87" fmla="*/ 2636 h 10091"/>
                <a:gd name="connsiteX88" fmla="*/ 2828 w 9991"/>
                <a:gd name="connsiteY88" fmla="*/ 3299 h 10091"/>
                <a:gd name="connsiteX89" fmla="*/ 2846 w 9991"/>
                <a:gd name="connsiteY89" fmla="*/ 3841 h 10091"/>
                <a:gd name="connsiteX90" fmla="*/ 2854 w 9991"/>
                <a:gd name="connsiteY90" fmla="*/ 4079 h 10091"/>
                <a:gd name="connsiteX91" fmla="*/ 2846 w 9991"/>
                <a:gd name="connsiteY91" fmla="*/ 4304 h 10091"/>
                <a:gd name="connsiteX92" fmla="*/ 2837 w 9991"/>
                <a:gd name="connsiteY92" fmla="*/ 4503 h 10091"/>
                <a:gd name="connsiteX93" fmla="*/ 2828 w 9991"/>
                <a:gd name="connsiteY93" fmla="*/ 4674 h 10091"/>
                <a:gd name="connsiteX94" fmla="*/ 2793 w 9991"/>
                <a:gd name="connsiteY94" fmla="*/ 4836 h 10091"/>
                <a:gd name="connsiteX95" fmla="*/ 2777 w 9991"/>
                <a:gd name="connsiteY95" fmla="*/ 4980 h 10091"/>
                <a:gd name="connsiteX96" fmla="*/ 2734 w 9991"/>
                <a:gd name="connsiteY96" fmla="*/ 5099 h 10091"/>
                <a:gd name="connsiteX97" fmla="*/ 2692 w 9991"/>
                <a:gd name="connsiteY97" fmla="*/ 5206 h 10091"/>
                <a:gd name="connsiteX98" fmla="*/ 2650 w 9991"/>
                <a:gd name="connsiteY98" fmla="*/ 5286 h 10091"/>
                <a:gd name="connsiteX99" fmla="*/ 2598 w 9991"/>
                <a:gd name="connsiteY99" fmla="*/ 5351 h 10091"/>
                <a:gd name="connsiteX100" fmla="*/ 2538 w 9991"/>
                <a:gd name="connsiteY100" fmla="*/ 5419 h 10091"/>
                <a:gd name="connsiteX101" fmla="*/ 2478 w 9991"/>
                <a:gd name="connsiteY101" fmla="*/ 5458 h 10091"/>
                <a:gd name="connsiteX102" fmla="*/ 2410 w 9991"/>
                <a:gd name="connsiteY102" fmla="*/ 5484 h 10091"/>
                <a:gd name="connsiteX103" fmla="*/ 2342 w 9991"/>
                <a:gd name="connsiteY103" fmla="*/ 5496 h 10091"/>
                <a:gd name="connsiteX104" fmla="*/ 2256 w 9991"/>
                <a:gd name="connsiteY104" fmla="*/ 5496 h 10091"/>
                <a:gd name="connsiteX105" fmla="*/ 2170 w 9991"/>
                <a:gd name="connsiteY105" fmla="*/ 5496 h 10091"/>
                <a:gd name="connsiteX106" fmla="*/ 2008 w 9991"/>
                <a:gd name="connsiteY106" fmla="*/ 5458 h 10091"/>
                <a:gd name="connsiteX107" fmla="*/ 1812 w 9991"/>
                <a:gd name="connsiteY107" fmla="*/ 5351 h 10091"/>
                <a:gd name="connsiteX108" fmla="*/ 1616 w 9991"/>
                <a:gd name="connsiteY108" fmla="*/ 5244 h 10091"/>
                <a:gd name="connsiteX109" fmla="*/ 1616 w 9991"/>
                <a:gd name="connsiteY109" fmla="*/ 5244 h 10091"/>
                <a:gd name="connsiteX110" fmla="*/ 1230 w 9991"/>
                <a:gd name="connsiteY110" fmla="*/ 5020 h 10091"/>
                <a:gd name="connsiteX111" fmla="*/ 1068 w 9991"/>
                <a:gd name="connsiteY111" fmla="*/ 4929 h 10091"/>
                <a:gd name="connsiteX112" fmla="*/ 906 w 9991"/>
                <a:gd name="connsiteY112" fmla="*/ 4836 h 10091"/>
                <a:gd name="connsiteX113" fmla="*/ 777 w 9991"/>
                <a:gd name="connsiteY113" fmla="*/ 4794 h 10091"/>
                <a:gd name="connsiteX114" fmla="*/ 649 w 9991"/>
                <a:gd name="connsiteY114" fmla="*/ 4756 h 10091"/>
                <a:gd name="connsiteX115" fmla="*/ 538 w 9991"/>
                <a:gd name="connsiteY115" fmla="*/ 4744 h 10091"/>
                <a:gd name="connsiteX116" fmla="*/ 445 w 9991"/>
                <a:gd name="connsiteY116" fmla="*/ 4782 h 10091"/>
                <a:gd name="connsiteX117" fmla="*/ 394 w 9991"/>
                <a:gd name="connsiteY117" fmla="*/ 4808 h 10091"/>
                <a:gd name="connsiteX118" fmla="*/ 350 w 9991"/>
                <a:gd name="connsiteY118" fmla="*/ 4836 h 10091"/>
                <a:gd name="connsiteX119" fmla="*/ 308 w 9991"/>
                <a:gd name="connsiteY119" fmla="*/ 4888 h 10091"/>
                <a:gd name="connsiteX120" fmla="*/ 274 w 9991"/>
                <a:gd name="connsiteY120" fmla="*/ 4943 h 10091"/>
                <a:gd name="connsiteX121" fmla="*/ 213 w 9991"/>
                <a:gd name="connsiteY121" fmla="*/ 5061 h 10091"/>
                <a:gd name="connsiteX122" fmla="*/ 153 w 9991"/>
                <a:gd name="connsiteY122" fmla="*/ 5244 h 10091"/>
                <a:gd name="connsiteX123" fmla="*/ 102 w 9991"/>
                <a:gd name="connsiteY123" fmla="*/ 5471 h 10091"/>
                <a:gd name="connsiteX124" fmla="*/ 60 w 9991"/>
                <a:gd name="connsiteY124" fmla="*/ 5763 h 10091"/>
                <a:gd name="connsiteX125" fmla="*/ 26 w 9991"/>
                <a:gd name="connsiteY125" fmla="*/ 6079 h 10091"/>
                <a:gd name="connsiteX126" fmla="*/ 0 w 9991"/>
                <a:gd name="connsiteY126" fmla="*/ 6450 h 10091"/>
                <a:gd name="connsiteX127" fmla="*/ 0 w 9991"/>
                <a:gd name="connsiteY127" fmla="*/ 6450 h 10091"/>
                <a:gd name="connsiteX128" fmla="*/ 0 w 9991"/>
                <a:gd name="connsiteY128" fmla="*/ 6665 h 10091"/>
                <a:gd name="connsiteX129" fmla="*/ 0 w 9991"/>
                <a:gd name="connsiteY129" fmla="*/ 6834 h 10091"/>
                <a:gd name="connsiteX130" fmla="*/ 9 w 9991"/>
                <a:gd name="connsiteY130" fmla="*/ 6980 h 10091"/>
                <a:gd name="connsiteX131" fmla="*/ 26 w 9991"/>
                <a:gd name="connsiteY131" fmla="*/ 7126 h 10091"/>
                <a:gd name="connsiteX132" fmla="*/ 60 w 9991"/>
                <a:gd name="connsiteY132" fmla="*/ 7245 h 10091"/>
                <a:gd name="connsiteX133" fmla="*/ 94 w 9991"/>
                <a:gd name="connsiteY133" fmla="*/ 7353 h 10091"/>
                <a:gd name="connsiteX134" fmla="*/ 128 w 9991"/>
                <a:gd name="connsiteY134" fmla="*/ 7444 h 10091"/>
                <a:gd name="connsiteX135" fmla="*/ 179 w 9991"/>
                <a:gd name="connsiteY135" fmla="*/ 7523 h 10091"/>
                <a:gd name="connsiteX136" fmla="*/ 239 w 9991"/>
                <a:gd name="connsiteY136" fmla="*/ 7577 h 10091"/>
                <a:gd name="connsiteX137" fmla="*/ 299 w 9991"/>
                <a:gd name="connsiteY137" fmla="*/ 7630 h 10091"/>
                <a:gd name="connsiteX138" fmla="*/ 359 w 9991"/>
                <a:gd name="connsiteY138" fmla="*/ 7669 h 10091"/>
                <a:gd name="connsiteX139" fmla="*/ 436 w 9991"/>
                <a:gd name="connsiteY139" fmla="*/ 7696 h 10091"/>
                <a:gd name="connsiteX140" fmla="*/ 503 w 9991"/>
                <a:gd name="connsiteY140" fmla="*/ 7722 h 10091"/>
                <a:gd name="connsiteX141" fmla="*/ 589 w 9991"/>
                <a:gd name="connsiteY141" fmla="*/ 7722 h 10091"/>
                <a:gd name="connsiteX142" fmla="*/ 752 w 9991"/>
                <a:gd name="connsiteY142" fmla="*/ 7722 h 10091"/>
                <a:gd name="connsiteX143" fmla="*/ 931 w 9991"/>
                <a:gd name="connsiteY143" fmla="*/ 7684 h 10091"/>
                <a:gd name="connsiteX144" fmla="*/ 1103 w 9991"/>
                <a:gd name="connsiteY144" fmla="*/ 7630 h 10091"/>
                <a:gd name="connsiteX145" fmla="*/ 1461 w 9991"/>
                <a:gd name="connsiteY145" fmla="*/ 7498 h 10091"/>
                <a:gd name="connsiteX146" fmla="*/ 1785 w 9991"/>
                <a:gd name="connsiteY146" fmla="*/ 7365 h 10091"/>
                <a:gd name="connsiteX147" fmla="*/ 1922 w 9991"/>
                <a:gd name="connsiteY147" fmla="*/ 7298 h 10091"/>
                <a:gd name="connsiteX148" fmla="*/ 2051 w 9991"/>
                <a:gd name="connsiteY148" fmla="*/ 7285 h 10091"/>
                <a:gd name="connsiteX149" fmla="*/ 2051 w 9991"/>
                <a:gd name="connsiteY149" fmla="*/ 7285 h 10091"/>
                <a:gd name="connsiteX150" fmla="*/ 2290 w 9991"/>
                <a:gd name="connsiteY150" fmla="*/ 7245 h 10091"/>
                <a:gd name="connsiteX151" fmla="*/ 2410 w 9991"/>
                <a:gd name="connsiteY151" fmla="*/ 7245 h 10091"/>
                <a:gd name="connsiteX152" fmla="*/ 2547 w 9991"/>
                <a:gd name="connsiteY152" fmla="*/ 7270 h 10091"/>
                <a:gd name="connsiteX153" fmla="*/ 2684 w 9991"/>
                <a:gd name="connsiteY153" fmla="*/ 7298 h 10091"/>
                <a:gd name="connsiteX154" fmla="*/ 2743 w 9991"/>
                <a:gd name="connsiteY154" fmla="*/ 7326 h 10091"/>
                <a:gd name="connsiteX155" fmla="*/ 2803 w 9991"/>
                <a:gd name="connsiteY155" fmla="*/ 7378 h 10091"/>
                <a:gd name="connsiteX156" fmla="*/ 2872 w 9991"/>
                <a:gd name="connsiteY156" fmla="*/ 7444 h 10091"/>
                <a:gd name="connsiteX157" fmla="*/ 2923 w 9991"/>
                <a:gd name="connsiteY157" fmla="*/ 7511 h 10091"/>
                <a:gd name="connsiteX158" fmla="*/ 2983 w 9991"/>
                <a:gd name="connsiteY158" fmla="*/ 7590 h 10091"/>
                <a:gd name="connsiteX159" fmla="*/ 3034 w 9991"/>
                <a:gd name="connsiteY159" fmla="*/ 7684 h 10091"/>
                <a:gd name="connsiteX160" fmla="*/ 3085 w 9991"/>
                <a:gd name="connsiteY160" fmla="*/ 7776 h 10091"/>
                <a:gd name="connsiteX161" fmla="*/ 3127 w 9991"/>
                <a:gd name="connsiteY161" fmla="*/ 7907 h 10091"/>
                <a:gd name="connsiteX162" fmla="*/ 3171 w 9991"/>
                <a:gd name="connsiteY162" fmla="*/ 8052 h 10091"/>
                <a:gd name="connsiteX163" fmla="*/ 3213 w 9991"/>
                <a:gd name="connsiteY163" fmla="*/ 8212 h 10091"/>
                <a:gd name="connsiteX164" fmla="*/ 3239 w 9991"/>
                <a:gd name="connsiteY164" fmla="*/ 8384 h 10091"/>
                <a:gd name="connsiteX165" fmla="*/ 3264 w 9991"/>
                <a:gd name="connsiteY165" fmla="*/ 8597 h 10091"/>
                <a:gd name="connsiteX166" fmla="*/ 3282 w 9991"/>
                <a:gd name="connsiteY166" fmla="*/ 8807 h 10091"/>
                <a:gd name="connsiteX167" fmla="*/ 3307 w 9991"/>
                <a:gd name="connsiteY167" fmla="*/ 9048 h 10091"/>
                <a:gd name="connsiteX168" fmla="*/ 3315 w 9991"/>
                <a:gd name="connsiteY168" fmla="*/ 9326 h 10091"/>
                <a:gd name="connsiteX169" fmla="*/ 3315 w 9991"/>
                <a:gd name="connsiteY169" fmla="*/ 9617 h 10091"/>
                <a:gd name="connsiteX170" fmla="*/ 3327 w 9991"/>
                <a:gd name="connsiteY170" fmla="*/ 10073 h 10091"/>
                <a:gd name="connsiteX171" fmla="*/ 9966 w 9991"/>
                <a:gd name="connsiteY171" fmla="*/ 10091 h 10091"/>
                <a:gd name="connsiteX172" fmla="*/ 9984 w 9991"/>
                <a:gd name="connsiteY172" fmla="*/ 290 h 10091"/>
                <a:gd name="connsiteX0" fmla="*/ 9993 w 10000"/>
                <a:gd name="connsiteY0" fmla="*/ 287 h 10000"/>
                <a:gd name="connsiteX1" fmla="*/ 9323 w 10000"/>
                <a:gd name="connsiteY1" fmla="*/ 184 h 10000"/>
                <a:gd name="connsiteX2" fmla="*/ 8409 w 10000"/>
                <a:gd name="connsiteY2" fmla="*/ 290 h 10000"/>
                <a:gd name="connsiteX3" fmla="*/ 7655 w 10000"/>
                <a:gd name="connsiteY3" fmla="*/ 407 h 10000"/>
                <a:gd name="connsiteX4" fmla="*/ 7655 w 10000"/>
                <a:gd name="connsiteY4" fmla="*/ 407 h 10000"/>
                <a:gd name="connsiteX5" fmla="*/ 7527 w 10000"/>
                <a:gd name="connsiteY5" fmla="*/ 420 h 10000"/>
                <a:gd name="connsiteX6" fmla="*/ 7415 w 10000"/>
                <a:gd name="connsiteY6" fmla="*/ 448 h 10000"/>
                <a:gd name="connsiteX7" fmla="*/ 7322 w 10000"/>
                <a:gd name="connsiteY7" fmla="*/ 501 h 10000"/>
                <a:gd name="connsiteX8" fmla="*/ 7236 w 10000"/>
                <a:gd name="connsiteY8" fmla="*/ 527 h 10000"/>
                <a:gd name="connsiteX9" fmla="*/ 7159 w 10000"/>
                <a:gd name="connsiteY9" fmla="*/ 578 h 10000"/>
                <a:gd name="connsiteX10" fmla="*/ 7090 w 10000"/>
                <a:gd name="connsiteY10" fmla="*/ 645 h 10000"/>
                <a:gd name="connsiteX11" fmla="*/ 7030 w 10000"/>
                <a:gd name="connsiteY11" fmla="*/ 709 h 10000"/>
                <a:gd name="connsiteX12" fmla="*/ 6987 w 10000"/>
                <a:gd name="connsiteY12" fmla="*/ 776 h 10000"/>
                <a:gd name="connsiteX13" fmla="*/ 6944 w 10000"/>
                <a:gd name="connsiteY13" fmla="*/ 827 h 10000"/>
                <a:gd name="connsiteX14" fmla="*/ 6919 w 10000"/>
                <a:gd name="connsiteY14" fmla="*/ 920 h 10000"/>
                <a:gd name="connsiteX15" fmla="*/ 6893 w 10000"/>
                <a:gd name="connsiteY15" fmla="*/ 998 h 10000"/>
                <a:gd name="connsiteX16" fmla="*/ 6877 w 10000"/>
                <a:gd name="connsiteY16" fmla="*/ 1077 h 10000"/>
                <a:gd name="connsiteX17" fmla="*/ 6867 w 10000"/>
                <a:gd name="connsiteY17" fmla="*/ 1155 h 10000"/>
                <a:gd name="connsiteX18" fmla="*/ 6867 w 10000"/>
                <a:gd name="connsiteY18" fmla="*/ 1248 h 10000"/>
                <a:gd name="connsiteX19" fmla="*/ 6877 w 10000"/>
                <a:gd name="connsiteY19" fmla="*/ 1419 h 10000"/>
                <a:gd name="connsiteX20" fmla="*/ 6903 w 10000"/>
                <a:gd name="connsiteY20" fmla="*/ 1616 h 10000"/>
                <a:gd name="connsiteX21" fmla="*/ 6962 w 10000"/>
                <a:gd name="connsiteY21" fmla="*/ 1799 h 10000"/>
                <a:gd name="connsiteX22" fmla="*/ 7022 w 10000"/>
                <a:gd name="connsiteY22" fmla="*/ 2010 h 10000"/>
                <a:gd name="connsiteX23" fmla="*/ 7081 w 10000"/>
                <a:gd name="connsiteY23" fmla="*/ 2207 h 10000"/>
                <a:gd name="connsiteX24" fmla="*/ 7236 w 10000"/>
                <a:gd name="connsiteY24" fmla="*/ 2600 h 10000"/>
                <a:gd name="connsiteX25" fmla="*/ 7381 w 10000"/>
                <a:gd name="connsiteY25" fmla="*/ 2953 h 10000"/>
                <a:gd name="connsiteX26" fmla="*/ 7381 w 10000"/>
                <a:gd name="connsiteY26" fmla="*/ 2953 h 10000"/>
                <a:gd name="connsiteX27" fmla="*/ 7407 w 10000"/>
                <a:gd name="connsiteY27" fmla="*/ 3032 h 10000"/>
                <a:gd name="connsiteX28" fmla="*/ 7425 w 10000"/>
                <a:gd name="connsiteY28" fmla="*/ 3111 h 10000"/>
                <a:gd name="connsiteX29" fmla="*/ 7432 w 10000"/>
                <a:gd name="connsiteY29" fmla="*/ 3192 h 10000"/>
                <a:gd name="connsiteX30" fmla="*/ 7432 w 10000"/>
                <a:gd name="connsiteY30" fmla="*/ 3269 h 10000"/>
                <a:gd name="connsiteX31" fmla="*/ 7425 w 10000"/>
                <a:gd name="connsiteY31" fmla="*/ 3348 h 10000"/>
                <a:gd name="connsiteX32" fmla="*/ 7415 w 10000"/>
                <a:gd name="connsiteY32" fmla="*/ 3413 h 10000"/>
                <a:gd name="connsiteX33" fmla="*/ 7381 w 10000"/>
                <a:gd name="connsiteY33" fmla="*/ 3491 h 10000"/>
                <a:gd name="connsiteX34" fmla="*/ 7365 w 10000"/>
                <a:gd name="connsiteY34" fmla="*/ 3557 h 10000"/>
                <a:gd name="connsiteX35" fmla="*/ 7279 w 10000"/>
                <a:gd name="connsiteY35" fmla="*/ 3700 h 10000"/>
                <a:gd name="connsiteX36" fmla="*/ 7185 w 10000"/>
                <a:gd name="connsiteY36" fmla="*/ 3806 h 10000"/>
                <a:gd name="connsiteX37" fmla="*/ 7065 w 10000"/>
                <a:gd name="connsiteY37" fmla="*/ 3924 h 10000"/>
                <a:gd name="connsiteX38" fmla="*/ 6937 w 10000"/>
                <a:gd name="connsiteY38" fmla="*/ 4017 h 10000"/>
                <a:gd name="connsiteX39" fmla="*/ 6791 w 10000"/>
                <a:gd name="connsiteY39" fmla="*/ 4084 h 10000"/>
                <a:gd name="connsiteX40" fmla="*/ 6645 w 10000"/>
                <a:gd name="connsiteY40" fmla="*/ 4149 h 10000"/>
                <a:gd name="connsiteX41" fmla="*/ 6500 w 10000"/>
                <a:gd name="connsiteY41" fmla="*/ 4173 h 10000"/>
                <a:gd name="connsiteX42" fmla="*/ 6356 w 10000"/>
                <a:gd name="connsiteY42" fmla="*/ 4189 h 10000"/>
                <a:gd name="connsiteX43" fmla="*/ 6210 w 10000"/>
                <a:gd name="connsiteY43" fmla="*/ 4173 h 10000"/>
                <a:gd name="connsiteX44" fmla="*/ 6071 w 10000"/>
                <a:gd name="connsiteY44" fmla="*/ 4137 h 10000"/>
                <a:gd name="connsiteX45" fmla="*/ 5952 w 10000"/>
                <a:gd name="connsiteY45" fmla="*/ 4070 h 10000"/>
                <a:gd name="connsiteX46" fmla="*/ 5893 w 10000"/>
                <a:gd name="connsiteY46" fmla="*/ 4017 h 10000"/>
                <a:gd name="connsiteX47" fmla="*/ 5842 w 10000"/>
                <a:gd name="connsiteY47" fmla="*/ 3965 h 10000"/>
                <a:gd name="connsiteX48" fmla="*/ 5842 w 10000"/>
                <a:gd name="connsiteY48" fmla="*/ 3965 h 10000"/>
                <a:gd name="connsiteX49" fmla="*/ 5756 w 10000"/>
                <a:gd name="connsiteY49" fmla="*/ 3846 h 10000"/>
                <a:gd name="connsiteX50" fmla="*/ 5680 w 10000"/>
                <a:gd name="connsiteY50" fmla="*/ 3715 h 10000"/>
                <a:gd name="connsiteX51" fmla="*/ 5636 w 10000"/>
                <a:gd name="connsiteY51" fmla="*/ 3557 h 10000"/>
                <a:gd name="connsiteX52" fmla="*/ 5610 w 10000"/>
                <a:gd name="connsiteY52" fmla="*/ 3387 h 10000"/>
                <a:gd name="connsiteX53" fmla="*/ 5584 w 10000"/>
                <a:gd name="connsiteY53" fmla="*/ 3204 h 10000"/>
                <a:gd name="connsiteX54" fmla="*/ 5584 w 10000"/>
                <a:gd name="connsiteY54" fmla="*/ 3021 h 10000"/>
                <a:gd name="connsiteX55" fmla="*/ 5603 w 10000"/>
                <a:gd name="connsiteY55" fmla="*/ 2808 h 10000"/>
                <a:gd name="connsiteX56" fmla="*/ 5610 w 10000"/>
                <a:gd name="connsiteY56" fmla="*/ 2600 h 10000"/>
                <a:gd name="connsiteX57" fmla="*/ 5662 w 10000"/>
                <a:gd name="connsiteY57" fmla="*/ 2165 h 10000"/>
                <a:gd name="connsiteX58" fmla="*/ 5730 w 10000"/>
                <a:gd name="connsiteY58" fmla="*/ 1747 h 10000"/>
                <a:gd name="connsiteX59" fmla="*/ 5798 w 10000"/>
                <a:gd name="connsiteY59" fmla="*/ 1315 h 10000"/>
                <a:gd name="connsiteX60" fmla="*/ 5816 w 10000"/>
                <a:gd name="connsiteY60" fmla="*/ 1089 h 10000"/>
                <a:gd name="connsiteX61" fmla="*/ 5842 w 10000"/>
                <a:gd name="connsiteY61" fmla="*/ 893 h 10000"/>
                <a:gd name="connsiteX62" fmla="*/ 5842 w 10000"/>
                <a:gd name="connsiteY62" fmla="*/ 893 h 10000"/>
                <a:gd name="connsiteX63" fmla="*/ 5842 w 10000"/>
                <a:gd name="connsiteY63" fmla="*/ 801 h 10000"/>
                <a:gd name="connsiteX64" fmla="*/ 5842 w 10000"/>
                <a:gd name="connsiteY64" fmla="*/ 737 h 10000"/>
                <a:gd name="connsiteX65" fmla="*/ 5816 w 10000"/>
                <a:gd name="connsiteY65" fmla="*/ 657 h 10000"/>
                <a:gd name="connsiteX66" fmla="*/ 5798 w 10000"/>
                <a:gd name="connsiteY66" fmla="*/ 592 h 10000"/>
                <a:gd name="connsiteX67" fmla="*/ 5765 w 10000"/>
                <a:gd name="connsiteY67" fmla="*/ 527 h 10000"/>
                <a:gd name="connsiteX68" fmla="*/ 5730 w 10000"/>
                <a:gd name="connsiteY68" fmla="*/ 474 h 10000"/>
                <a:gd name="connsiteX69" fmla="*/ 5628 w 10000"/>
                <a:gd name="connsiteY69" fmla="*/ 367 h 10000"/>
                <a:gd name="connsiteX70" fmla="*/ 5517 w 10000"/>
                <a:gd name="connsiteY70" fmla="*/ 275 h 10000"/>
                <a:gd name="connsiteX71" fmla="*/ 5371 w 10000"/>
                <a:gd name="connsiteY71" fmla="*/ 198 h 10000"/>
                <a:gd name="connsiteX72" fmla="*/ 5217 w 10000"/>
                <a:gd name="connsiteY72" fmla="*/ 145 h 10000"/>
                <a:gd name="connsiteX73" fmla="*/ 5038 w 10000"/>
                <a:gd name="connsiteY73" fmla="*/ 106 h 10000"/>
                <a:gd name="connsiteX74" fmla="*/ 4849 w 10000"/>
                <a:gd name="connsiteY74" fmla="*/ 67 h 10000"/>
                <a:gd name="connsiteX75" fmla="*/ 4645 w 10000"/>
                <a:gd name="connsiteY75" fmla="*/ 40 h 10000"/>
                <a:gd name="connsiteX76" fmla="*/ 4234 w 10000"/>
                <a:gd name="connsiteY76" fmla="*/ 0 h 10000"/>
                <a:gd name="connsiteX77" fmla="*/ 3797 w 10000"/>
                <a:gd name="connsiteY77" fmla="*/ 0 h 10000"/>
                <a:gd name="connsiteX78" fmla="*/ 3378 w 10000"/>
                <a:gd name="connsiteY78" fmla="*/ 0 h 10000"/>
                <a:gd name="connsiteX79" fmla="*/ 3378 w 10000"/>
                <a:gd name="connsiteY79" fmla="*/ 0 h 10000"/>
                <a:gd name="connsiteX80" fmla="*/ 2934 w 10000"/>
                <a:gd name="connsiteY80" fmla="*/ 27 h 10000"/>
                <a:gd name="connsiteX81" fmla="*/ 2934 w 10000"/>
                <a:gd name="connsiteY81" fmla="*/ 27 h 10000"/>
                <a:gd name="connsiteX82" fmla="*/ 2659 w 10000"/>
                <a:gd name="connsiteY82" fmla="*/ 27 h 10000"/>
                <a:gd name="connsiteX83" fmla="*/ 2394 w 10000"/>
                <a:gd name="connsiteY83" fmla="*/ 40 h 10000"/>
                <a:gd name="connsiteX84" fmla="*/ 2394 w 10000"/>
                <a:gd name="connsiteY84" fmla="*/ 40 h 10000"/>
                <a:gd name="connsiteX85" fmla="*/ 2549 w 10000"/>
                <a:gd name="connsiteY85" fmla="*/ 1011 h 10000"/>
                <a:gd name="connsiteX86" fmla="*/ 2676 w 10000"/>
                <a:gd name="connsiteY86" fmla="*/ 1866 h 10000"/>
                <a:gd name="connsiteX87" fmla="*/ 2762 w 10000"/>
                <a:gd name="connsiteY87" fmla="*/ 2612 h 10000"/>
                <a:gd name="connsiteX88" fmla="*/ 2831 w 10000"/>
                <a:gd name="connsiteY88" fmla="*/ 3269 h 10000"/>
                <a:gd name="connsiteX89" fmla="*/ 2849 w 10000"/>
                <a:gd name="connsiteY89" fmla="*/ 3806 h 10000"/>
                <a:gd name="connsiteX90" fmla="*/ 2857 w 10000"/>
                <a:gd name="connsiteY90" fmla="*/ 4042 h 10000"/>
                <a:gd name="connsiteX91" fmla="*/ 2849 w 10000"/>
                <a:gd name="connsiteY91" fmla="*/ 4265 h 10000"/>
                <a:gd name="connsiteX92" fmla="*/ 2840 w 10000"/>
                <a:gd name="connsiteY92" fmla="*/ 4462 h 10000"/>
                <a:gd name="connsiteX93" fmla="*/ 2831 w 10000"/>
                <a:gd name="connsiteY93" fmla="*/ 4632 h 10000"/>
                <a:gd name="connsiteX94" fmla="*/ 2796 w 10000"/>
                <a:gd name="connsiteY94" fmla="*/ 4792 h 10000"/>
                <a:gd name="connsiteX95" fmla="*/ 2780 w 10000"/>
                <a:gd name="connsiteY95" fmla="*/ 4935 h 10000"/>
                <a:gd name="connsiteX96" fmla="*/ 2736 w 10000"/>
                <a:gd name="connsiteY96" fmla="*/ 5053 h 10000"/>
                <a:gd name="connsiteX97" fmla="*/ 2694 w 10000"/>
                <a:gd name="connsiteY97" fmla="*/ 5159 h 10000"/>
                <a:gd name="connsiteX98" fmla="*/ 2652 w 10000"/>
                <a:gd name="connsiteY98" fmla="*/ 5238 h 10000"/>
                <a:gd name="connsiteX99" fmla="*/ 2600 w 10000"/>
                <a:gd name="connsiteY99" fmla="*/ 5303 h 10000"/>
                <a:gd name="connsiteX100" fmla="*/ 2540 w 10000"/>
                <a:gd name="connsiteY100" fmla="*/ 5370 h 10000"/>
                <a:gd name="connsiteX101" fmla="*/ 2480 w 10000"/>
                <a:gd name="connsiteY101" fmla="*/ 5409 h 10000"/>
                <a:gd name="connsiteX102" fmla="*/ 2412 w 10000"/>
                <a:gd name="connsiteY102" fmla="*/ 5435 h 10000"/>
                <a:gd name="connsiteX103" fmla="*/ 2344 w 10000"/>
                <a:gd name="connsiteY103" fmla="*/ 5446 h 10000"/>
                <a:gd name="connsiteX104" fmla="*/ 2258 w 10000"/>
                <a:gd name="connsiteY104" fmla="*/ 5446 h 10000"/>
                <a:gd name="connsiteX105" fmla="*/ 2172 w 10000"/>
                <a:gd name="connsiteY105" fmla="*/ 5446 h 10000"/>
                <a:gd name="connsiteX106" fmla="*/ 2010 w 10000"/>
                <a:gd name="connsiteY106" fmla="*/ 5409 h 10000"/>
                <a:gd name="connsiteX107" fmla="*/ 1814 w 10000"/>
                <a:gd name="connsiteY107" fmla="*/ 5303 h 10000"/>
                <a:gd name="connsiteX108" fmla="*/ 1617 w 10000"/>
                <a:gd name="connsiteY108" fmla="*/ 5197 h 10000"/>
                <a:gd name="connsiteX109" fmla="*/ 1617 w 10000"/>
                <a:gd name="connsiteY109" fmla="*/ 5197 h 10000"/>
                <a:gd name="connsiteX110" fmla="*/ 1231 w 10000"/>
                <a:gd name="connsiteY110" fmla="*/ 4975 h 10000"/>
                <a:gd name="connsiteX111" fmla="*/ 1069 w 10000"/>
                <a:gd name="connsiteY111" fmla="*/ 4885 h 10000"/>
                <a:gd name="connsiteX112" fmla="*/ 907 w 10000"/>
                <a:gd name="connsiteY112" fmla="*/ 4792 h 10000"/>
                <a:gd name="connsiteX113" fmla="*/ 778 w 10000"/>
                <a:gd name="connsiteY113" fmla="*/ 4751 h 10000"/>
                <a:gd name="connsiteX114" fmla="*/ 650 w 10000"/>
                <a:gd name="connsiteY114" fmla="*/ 4713 h 10000"/>
                <a:gd name="connsiteX115" fmla="*/ 538 w 10000"/>
                <a:gd name="connsiteY115" fmla="*/ 4701 h 10000"/>
                <a:gd name="connsiteX116" fmla="*/ 445 w 10000"/>
                <a:gd name="connsiteY116" fmla="*/ 4739 h 10000"/>
                <a:gd name="connsiteX117" fmla="*/ 394 w 10000"/>
                <a:gd name="connsiteY117" fmla="*/ 4765 h 10000"/>
                <a:gd name="connsiteX118" fmla="*/ 350 w 10000"/>
                <a:gd name="connsiteY118" fmla="*/ 4792 h 10000"/>
                <a:gd name="connsiteX119" fmla="*/ 308 w 10000"/>
                <a:gd name="connsiteY119" fmla="*/ 4844 h 10000"/>
                <a:gd name="connsiteX120" fmla="*/ 274 w 10000"/>
                <a:gd name="connsiteY120" fmla="*/ 4898 h 10000"/>
                <a:gd name="connsiteX121" fmla="*/ 213 w 10000"/>
                <a:gd name="connsiteY121" fmla="*/ 5015 h 10000"/>
                <a:gd name="connsiteX122" fmla="*/ 153 w 10000"/>
                <a:gd name="connsiteY122" fmla="*/ 5197 h 10000"/>
                <a:gd name="connsiteX123" fmla="*/ 102 w 10000"/>
                <a:gd name="connsiteY123" fmla="*/ 5422 h 10000"/>
                <a:gd name="connsiteX124" fmla="*/ 60 w 10000"/>
                <a:gd name="connsiteY124" fmla="*/ 5711 h 10000"/>
                <a:gd name="connsiteX125" fmla="*/ 26 w 10000"/>
                <a:gd name="connsiteY125" fmla="*/ 6024 h 10000"/>
                <a:gd name="connsiteX126" fmla="*/ 0 w 10000"/>
                <a:gd name="connsiteY126" fmla="*/ 6392 h 10000"/>
                <a:gd name="connsiteX127" fmla="*/ 0 w 10000"/>
                <a:gd name="connsiteY127" fmla="*/ 6392 h 10000"/>
                <a:gd name="connsiteX128" fmla="*/ 0 w 10000"/>
                <a:gd name="connsiteY128" fmla="*/ 6605 h 10000"/>
                <a:gd name="connsiteX129" fmla="*/ 0 w 10000"/>
                <a:gd name="connsiteY129" fmla="*/ 6772 h 10000"/>
                <a:gd name="connsiteX130" fmla="*/ 9 w 10000"/>
                <a:gd name="connsiteY130" fmla="*/ 6917 h 10000"/>
                <a:gd name="connsiteX131" fmla="*/ 26 w 10000"/>
                <a:gd name="connsiteY131" fmla="*/ 7062 h 10000"/>
                <a:gd name="connsiteX132" fmla="*/ 60 w 10000"/>
                <a:gd name="connsiteY132" fmla="*/ 7180 h 10000"/>
                <a:gd name="connsiteX133" fmla="*/ 94 w 10000"/>
                <a:gd name="connsiteY133" fmla="*/ 7287 h 10000"/>
                <a:gd name="connsiteX134" fmla="*/ 128 w 10000"/>
                <a:gd name="connsiteY134" fmla="*/ 7377 h 10000"/>
                <a:gd name="connsiteX135" fmla="*/ 179 w 10000"/>
                <a:gd name="connsiteY135" fmla="*/ 7455 h 10000"/>
                <a:gd name="connsiteX136" fmla="*/ 239 w 10000"/>
                <a:gd name="connsiteY136" fmla="*/ 7509 h 10000"/>
                <a:gd name="connsiteX137" fmla="*/ 299 w 10000"/>
                <a:gd name="connsiteY137" fmla="*/ 7561 h 10000"/>
                <a:gd name="connsiteX138" fmla="*/ 359 w 10000"/>
                <a:gd name="connsiteY138" fmla="*/ 7600 h 10000"/>
                <a:gd name="connsiteX139" fmla="*/ 436 w 10000"/>
                <a:gd name="connsiteY139" fmla="*/ 7627 h 10000"/>
                <a:gd name="connsiteX140" fmla="*/ 503 w 10000"/>
                <a:gd name="connsiteY140" fmla="*/ 7652 h 10000"/>
                <a:gd name="connsiteX141" fmla="*/ 590 w 10000"/>
                <a:gd name="connsiteY141" fmla="*/ 7652 h 10000"/>
                <a:gd name="connsiteX142" fmla="*/ 753 w 10000"/>
                <a:gd name="connsiteY142" fmla="*/ 7652 h 10000"/>
                <a:gd name="connsiteX143" fmla="*/ 932 w 10000"/>
                <a:gd name="connsiteY143" fmla="*/ 7615 h 10000"/>
                <a:gd name="connsiteX144" fmla="*/ 1104 w 10000"/>
                <a:gd name="connsiteY144" fmla="*/ 7561 h 10000"/>
                <a:gd name="connsiteX145" fmla="*/ 1462 w 10000"/>
                <a:gd name="connsiteY145" fmla="*/ 7430 h 10000"/>
                <a:gd name="connsiteX146" fmla="*/ 1787 w 10000"/>
                <a:gd name="connsiteY146" fmla="*/ 7299 h 10000"/>
                <a:gd name="connsiteX147" fmla="*/ 1924 w 10000"/>
                <a:gd name="connsiteY147" fmla="*/ 7232 h 10000"/>
                <a:gd name="connsiteX148" fmla="*/ 2053 w 10000"/>
                <a:gd name="connsiteY148" fmla="*/ 7219 h 10000"/>
                <a:gd name="connsiteX149" fmla="*/ 2053 w 10000"/>
                <a:gd name="connsiteY149" fmla="*/ 7219 h 10000"/>
                <a:gd name="connsiteX150" fmla="*/ 2292 w 10000"/>
                <a:gd name="connsiteY150" fmla="*/ 7180 h 10000"/>
                <a:gd name="connsiteX151" fmla="*/ 2412 w 10000"/>
                <a:gd name="connsiteY151" fmla="*/ 7180 h 10000"/>
                <a:gd name="connsiteX152" fmla="*/ 2549 w 10000"/>
                <a:gd name="connsiteY152" fmla="*/ 7204 h 10000"/>
                <a:gd name="connsiteX153" fmla="*/ 2686 w 10000"/>
                <a:gd name="connsiteY153" fmla="*/ 7232 h 10000"/>
                <a:gd name="connsiteX154" fmla="*/ 2745 w 10000"/>
                <a:gd name="connsiteY154" fmla="*/ 7260 h 10000"/>
                <a:gd name="connsiteX155" fmla="*/ 2806 w 10000"/>
                <a:gd name="connsiteY155" fmla="*/ 7311 h 10000"/>
                <a:gd name="connsiteX156" fmla="*/ 2875 w 10000"/>
                <a:gd name="connsiteY156" fmla="*/ 7377 h 10000"/>
                <a:gd name="connsiteX157" fmla="*/ 2926 w 10000"/>
                <a:gd name="connsiteY157" fmla="*/ 7443 h 10000"/>
                <a:gd name="connsiteX158" fmla="*/ 2986 w 10000"/>
                <a:gd name="connsiteY158" fmla="*/ 7522 h 10000"/>
                <a:gd name="connsiteX159" fmla="*/ 3037 w 10000"/>
                <a:gd name="connsiteY159" fmla="*/ 7615 h 10000"/>
                <a:gd name="connsiteX160" fmla="*/ 3088 w 10000"/>
                <a:gd name="connsiteY160" fmla="*/ 7706 h 10000"/>
                <a:gd name="connsiteX161" fmla="*/ 3130 w 10000"/>
                <a:gd name="connsiteY161" fmla="*/ 7836 h 10000"/>
                <a:gd name="connsiteX162" fmla="*/ 3174 w 10000"/>
                <a:gd name="connsiteY162" fmla="*/ 7979 h 10000"/>
                <a:gd name="connsiteX163" fmla="*/ 3216 w 10000"/>
                <a:gd name="connsiteY163" fmla="*/ 8138 h 10000"/>
                <a:gd name="connsiteX164" fmla="*/ 3242 w 10000"/>
                <a:gd name="connsiteY164" fmla="*/ 8308 h 10000"/>
                <a:gd name="connsiteX165" fmla="*/ 3267 w 10000"/>
                <a:gd name="connsiteY165" fmla="*/ 8519 h 10000"/>
                <a:gd name="connsiteX166" fmla="*/ 3285 w 10000"/>
                <a:gd name="connsiteY166" fmla="*/ 8728 h 10000"/>
                <a:gd name="connsiteX167" fmla="*/ 3310 w 10000"/>
                <a:gd name="connsiteY167" fmla="*/ 8966 h 10000"/>
                <a:gd name="connsiteX168" fmla="*/ 3318 w 10000"/>
                <a:gd name="connsiteY168" fmla="*/ 9242 h 10000"/>
                <a:gd name="connsiteX169" fmla="*/ 3318 w 10000"/>
                <a:gd name="connsiteY169" fmla="*/ 9530 h 10000"/>
                <a:gd name="connsiteX170" fmla="*/ 3330 w 10000"/>
                <a:gd name="connsiteY170" fmla="*/ 9982 h 10000"/>
                <a:gd name="connsiteX171" fmla="*/ 9975 w 10000"/>
                <a:gd name="connsiteY171" fmla="*/ 10000 h 10000"/>
                <a:gd name="connsiteX172" fmla="*/ 9993 w 10000"/>
                <a:gd name="connsiteY172" fmla="*/ 287 h 10000"/>
                <a:gd name="connsiteX0" fmla="*/ 9993 w 10000"/>
                <a:gd name="connsiteY0" fmla="*/ 287 h 10000"/>
                <a:gd name="connsiteX1" fmla="*/ 9323 w 10000"/>
                <a:gd name="connsiteY1" fmla="*/ 184 h 10000"/>
                <a:gd name="connsiteX2" fmla="*/ 8409 w 10000"/>
                <a:gd name="connsiteY2" fmla="*/ 290 h 10000"/>
                <a:gd name="connsiteX3" fmla="*/ 7655 w 10000"/>
                <a:gd name="connsiteY3" fmla="*/ 407 h 10000"/>
                <a:gd name="connsiteX4" fmla="*/ 7655 w 10000"/>
                <a:gd name="connsiteY4" fmla="*/ 407 h 10000"/>
                <a:gd name="connsiteX5" fmla="*/ 7527 w 10000"/>
                <a:gd name="connsiteY5" fmla="*/ 420 h 10000"/>
                <a:gd name="connsiteX6" fmla="*/ 7415 w 10000"/>
                <a:gd name="connsiteY6" fmla="*/ 448 h 10000"/>
                <a:gd name="connsiteX7" fmla="*/ 7322 w 10000"/>
                <a:gd name="connsiteY7" fmla="*/ 501 h 10000"/>
                <a:gd name="connsiteX8" fmla="*/ 7236 w 10000"/>
                <a:gd name="connsiteY8" fmla="*/ 527 h 10000"/>
                <a:gd name="connsiteX9" fmla="*/ 7159 w 10000"/>
                <a:gd name="connsiteY9" fmla="*/ 578 h 10000"/>
                <a:gd name="connsiteX10" fmla="*/ 7090 w 10000"/>
                <a:gd name="connsiteY10" fmla="*/ 645 h 10000"/>
                <a:gd name="connsiteX11" fmla="*/ 7030 w 10000"/>
                <a:gd name="connsiteY11" fmla="*/ 709 h 10000"/>
                <a:gd name="connsiteX12" fmla="*/ 6987 w 10000"/>
                <a:gd name="connsiteY12" fmla="*/ 776 h 10000"/>
                <a:gd name="connsiteX13" fmla="*/ 6944 w 10000"/>
                <a:gd name="connsiteY13" fmla="*/ 827 h 10000"/>
                <a:gd name="connsiteX14" fmla="*/ 6919 w 10000"/>
                <a:gd name="connsiteY14" fmla="*/ 920 h 10000"/>
                <a:gd name="connsiteX15" fmla="*/ 6893 w 10000"/>
                <a:gd name="connsiteY15" fmla="*/ 998 h 10000"/>
                <a:gd name="connsiteX16" fmla="*/ 6877 w 10000"/>
                <a:gd name="connsiteY16" fmla="*/ 1077 h 10000"/>
                <a:gd name="connsiteX17" fmla="*/ 6867 w 10000"/>
                <a:gd name="connsiteY17" fmla="*/ 1155 h 10000"/>
                <a:gd name="connsiteX18" fmla="*/ 6867 w 10000"/>
                <a:gd name="connsiteY18" fmla="*/ 1248 h 10000"/>
                <a:gd name="connsiteX19" fmla="*/ 6877 w 10000"/>
                <a:gd name="connsiteY19" fmla="*/ 1419 h 10000"/>
                <a:gd name="connsiteX20" fmla="*/ 6903 w 10000"/>
                <a:gd name="connsiteY20" fmla="*/ 1616 h 10000"/>
                <a:gd name="connsiteX21" fmla="*/ 6962 w 10000"/>
                <a:gd name="connsiteY21" fmla="*/ 1799 h 10000"/>
                <a:gd name="connsiteX22" fmla="*/ 7022 w 10000"/>
                <a:gd name="connsiteY22" fmla="*/ 2010 h 10000"/>
                <a:gd name="connsiteX23" fmla="*/ 7081 w 10000"/>
                <a:gd name="connsiteY23" fmla="*/ 2207 h 10000"/>
                <a:gd name="connsiteX24" fmla="*/ 7236 w 10000"/>
                <a:gd name="connsiteY24" fmla="*/ 2600 h 10000"/>
                <a:gd name="connsiteX25" fmla="*/ 7381 w 10000"/>
                <a:gd name="connsiteY25" fmla="*/ 2953 h 10000"/>
                <a:gd name="connsiteX26" fmla="*/ 7381 w 10000"/>
                <a:gd name="connsiteY26" fmla="*/ 2953 h 10000"/>
                <a:gd name="connsiteX27" fmla="*/ 7407 w 10000"/>
                <a:gd name="connsiteY27" fmla="*/ 3032 h 10000"/>
                <a:gd name="connsiteX28" fmla="*/ 7425 w 10000"/>
                <a:gd name="connsiteY28" fmla="*/ 3111 h 10000"/>
                <a:gd name="connsiteX29" fmla="*/ 7432 w 10000"/>
                <a:gd name="connsiteY29" fmla="*/ 3192 h 10000"/>
                <a:gd name="connsiteX30" fmla="*/ 7432 w 10000"/>
                <a:gd name="connsiteY30" fmla="*/ 3269 h 10000"/>
                <a:gd name="connsiteX31" fmla="*/ 7425 w 10000"/>
                <a:gd name="connsiteY31" fmla="*/ 3348 h 10000"/>
                <a:gd name="connsiteX32" fmla="*/ 7415 w 10000"/>
                <a:gd name="connsiteY32" fmla="*/ 3413 h 10000"/>
                <a:gd name="connsiteX33" fmla="*/ 7381 w 10000"/>
                <a:gd name="connsiteY33" fmla="*/ 3491 h 10000"/>
                <a:gd name="connsiteX34" fmla="*/ 7365 w 10000"/>
                <a:gd name="connsiteY34" fmla="*/ 3557 h 10000"/>
                <a:gd name="connsiteX35" fmla="*/ 7279 w 10000"/>
                <a:gd name="connsiteY35" fmla="*/ 3700 h 10000"/>
                <a:gd name="connsiteX36" fmla="*/ 7185 w 10000"/>
                <a:gd name="connsiteY36" fmla="*/ 3806 h 10000"/>
                <a:gd name="connsiteX37" fmla="*/ 7065 w 10000"/>
                <a:gd name="connsiteY37" fmla="*/ 3924 h 10000"/>
                <a:gd name="connsiteX38" fmla="*/ 6937 w 10000"/>
                <a:gd name="connsiteY38" fmla="*/ 4017 h 10000"/>
                <a:gd name="connsiteX39" fmla="*/ 6791 w 10000"/>
                <a:gd name="connsiteY39" fmla="*/ 4084 h 10000"/>
                <a:gd name="connsiteX40" fmla="*/ 6645 w 10000"/>
                <a:gd name="connsiteY40" fmla="*/ 4149 h 10000"/>
                <a:gd name="connsiteX41" fmla="*/ 6500 w 10000"/>
                <a:gd name="connsiteY41" fmla="*/ 4173 h 10000"/>
                <a:gd name="connsiteX42" fmla="*/ 6356 w 10000"/>
                <a:gd name="connsiteY42" fmla="*/ 4189 h 10000"/>
                <a:gd name="connsiteX43" fmla="*/ 6210 w 10000"/>
                <a:gd name="connsiteY43" fmla="*/ 4173 h 10000"/>
                <a:gd name="connsiteX44" fmla="*/ 6071 w 10000"/>
                <a:gd name="connsiteY44" fmla="*/ 4137 h 10000"/>
                <a:gd name="connsiteX45" fmla="*/ 5952 w 10000"/>
                <a:gd name="connsiteY45" fmla="*/ 4070 h 10000"/>
                <a:gd name="connsiteX46" fmla="*/ 5893 w 10000"/>
                <a:gd name="connsiteY46" fmla="*/ 4017 h 10000"/>
                <a:gd name="connsiteX47" fmla="*/ 5842 w 10000"/>
                <a:gd name="connsiteY47" fmla="*/ 3965 h 10000"/>
                <a:gd name="connsiteX48" fmla="*/ 5842 w 10000"/>
                <a:gd name="connsiteY48" fmla="*/ 3965 h 10000"/>
                <a:gd name="connsiteX49" fmla="*/ 5756 w 10000"/>
                <a:gd name="connsiteY49" fmla="*/ 3846 h 10000"/>
                <a:gd name="connsiteX50" fmla="*/ 5680 w 10000"/>
                <a:gd name="connsiteY50" fmla="*/ 3715 h 10000"/>
                <a:gd name="connsiteX51" fmla="*/ 5636 w 10000"/>
                <a:gd name="connsiteY51" fmla="*/ 3557 h 10000"/>
                <a:gd name="connsiteX52" fmla="*/ 5610 w 10000"/>
                <a:gd name="connsiteY52" fmla="*/ 3387 h 10000"/>
                <a:gd name="connsiteX53" fmla="*/ 5584 w 10000"/>
                <a:gd name="connsiteY53" fmla="*/ 3204 h 10000"/>
                <a:gd name="connsiteX54" fmla="*/ 5584 w 10000"/>
                <a:gd name="connsiteY54" fmla="*/ 3021 h 10000"/>
                <a:gd name="connsiteX55" fmla="*/ 5603 w 10000"/>
                <a:gd name="connsiteY55" fmla="*/ 2808 h 10000"/>
                <a:gd name="connsiteX56" fmla="*/ 5610 w 10000"/>
                <a:gd name="connsiteY56" fmla="*/ 2600 h 10000"/>
                <a:gd name="connsiteX57" fmla="*/ 5662 w 10000"/>
                <a:gd name="connsiteY57" fmla="*/ 2165 h 10000"/>
                <a:gd name="connsiteX58" fmla="*/ 5730 w 10000"/>
                <a:gd name="connsiteY58" fmla="*/ 1747 h 10000"/>
                <a:gd name="connsiteX59" fmla="*/ 5798 w 10000"/>
                <a:gd name="connsiteY59" fmla="*/ 1315 h 10000"/>
                <a:gd name="connsiteX60" fmla="*/ 5816 w 10000"/>
                <a:gd name="connsiteY60" fmla="*/ 1089 h 10000"/>
                <a:gd name="connsiteX61" fmla="*/ 5842 w 10000"/>
                <a:gd name="connsiteY61" fmla="*/ 893 h 10000"/>
                <a:gd name="connsiteX62" fmla="*/ 5842 w 10000"/>
                <a:gd name="connsiteY62" fmla="*/ 893 h 10000"/>
                <a:gd name="connsiteX63" fmla="*/ 5842 w 10000"/>
                <a:gd name="connsiteY63" fmla="*/ 801 h 10000"/>
                <a:gd name="connsiteX64" fmla="*/ 5842 w 10000"/>
                <a:gd name="connsiteY64" fmla="*/ 737 h 10000"/>
                <a:gd name="connsiteX65" fmla="*/ 5816 w 10000"/>
                <a:gd name="connsiteY65" fmla="*/ 657 h 10000"/>
                <a:gd name="connsiteX66" fmla="*/ 5798 w 10000"/>
                <a:gd name="connsiteY66" fmla="*/ 592 h 10000"/>
                <a:gd name="connsiteX67" fmla="*/ 5765 w 10000"/>
                <a:gd name="connsiteY67" fmla="*/ 527 h 10000"/>
                <a:gd name="connsiteX68" fmla="*/ 5730 w 10000"/>
                <a:gd name="connsiteY68" fmla="*/ 474 h 10000"/>
                <a:gd name="connsiteX69" fmla="*/ 5628 w 10000"/>
                <a:gd name="connsiteY69" fmla="*/ 367 h 10000"/>
                <a:gd name="connsiteX70" fmla="*/ 5517 w 10000"/>
                <a:gd name="connsiteY70" fmla="*/ 275 h 10000"/>
                <a:gd name="connsiteX71" fmla="*/ 5371 w 10000"/>
                <a:gd name="connsiteY71" fmla="*/ 198 h 10000"/>
                <a:gd name="connsiteX72" fmla="*/ 5217 w 10000"/>
                <a:gd name="connsiteY72" fmla="*/ 145 h 10000"/>
                <a:gd name="connsiteX73" fmla="*/ 5038 w 10000"/>
                <a:gd name="connsiteY73" fmla="*/ 106 h 10000"/>
                <a:gd name="connsiteX74" fmla="*/ 4849 w 10000"/>
                <a:gd name="connsiteY74" fmla="*/ 67 h 10000"/>
                <a:gd name="connsiteX75" fmla="*/ 4645 w 10000"/>
                <a:gd name="connsiteY75" fmla="*/ 40 h 10000"/>
                <a:gd name="connsiteX76" fmla="*/ 4234 w 10000"/>
                <a:gd name="connsiteY76" fmla="*/ 0 h 10000"/>
                <a:gd name="connsiteX77" fmla="*/ 3797 w 10000"/>
                <a:gd name="connsiteY77" fmla="*/ 0 h 10000"/>
                <a:gd name="connsiteX78" fmla="*/ 3378 w 10000"/>
                <a:gd name="connsiteY78" fmla="*/ 0 h 10000"/>
                <a:gd name="connsiteX79" fmla="*/ 3378 w 10000"/>
                <a:gd name="connsiteY79" fmla="*/ 0 h 10000"/>
                <a:gd name="connsiteX80" fmla="*/ 2934 w 10000"/>
                <a:gd name="connsiteY80" fmla="*/ 27 h 10000"/>
                <a:gd name="connsiteX81" fmla="*/ 2934 w 10000"/>
                <a:gd name="connsiteY81" fmla="*/ 27 h 10000"/>
                <a:gd name="connsiteX82" fmla="*/ 2659 w 10000"/>
                <a:gd name="connsiteY82" fmla="*/ 27 h 10000"/>
                <a:gd name="connsiteX83" fmla="*/ 2394 w 10000"/>
                <a:gd name="connsiteY83" fmla="*/ 40 h 10000"/>
                <a:gd name="connsiteX84" fmla="*/ 2394 w 10000"/>
                <a:gd name="connsiteY84" fmla="*/ 40 h 10000"/>
                <a:gd name="connsiteX85" fmla="*/ 2549 w 10000"/>
                <a:gd name="connsiteY85" fmla="*/ 1011 h 10000"/>
                <a:gd name="connsiteX86" fmla="*/ 2676 w 10000"/>
                <a:gd name="connsiteY86" fmla="*/ 1866 h 10000"/>
                <a:gd name="connsiteX87" fmla="*/ 2762 w 10000"/>
                <a:gd name="connsiteY87" fmla="*/ 2612 h 10000"/>
                <a:gd name="connsiteX88" fmla="*/ 2831 w 10000"/>
                <a:gd name="connsiteY88" fmla="*/ 3269 h 10000"/>
                <a:gd name="connsiteX89" fmla="*/ 2849 w 10000"/>
                <a:gd name="connsiteY89" fmla="*/ 3806 h 10000"/>
                <a:gd name="connsiteX90" fmla="*/ 2857 w 10000"/>
                <a:gd name="connsiteY90" fmla="*/ 4042 h 10000"/>
                <a:gd name="connsiteX91" fmla="*/ 2849 w 10000"/>
                <a:gd name="connsiteY91" fmla="*/ 4265 h 10000"/>
                <a:gd name="connsiteX92" fmla="*/ 2840 w 10000"/>
                <a:gd name="connsiteY92" fmla="*/ 4462 h 10000"/>
                <a:gd name="connsiteX93" fmla="*/ 2831 w 10000"/>
                <a:gd name="connsiteY93" fmla="*/ 4632 h 10000"/>
                <a:gd name="connsiteX94" fmla="*/ 2796 w 10000"/>
                <a:gd name="connsiteY94" fmla="*/ 4792 h 10000"/>
                <a:gd name="connsiteX95" fmla="*/ 2780 w 10000"/>
                <a:gd name="connsiteY95" fmla="*/ 4935 h 10000"/>
                <a:gd name="connsiteX96" fmla="*/ 2736 w 10000"/>
                <a:gd name="connsiteY96" fmla="*/ 5053 h 10000"/>
                <a:gd name="connsiteX97" fmla="*/ 2694 w 10000"/>
                <a:gd name="connsiteY97" fmla="*/ 5159 h 10000"/>
                <a:gd name="connsiteX98" fmla="*/ 2652 w 10000"/>
                <a:gd name="connsiteY98" fmla="*/ 5238 h 10000"/>
                <a:gd name="connsiteX99" fmla="*/ 2600 w 10000"/>
                <a:gd name="connsiteY99" fmla="*/ 5303 h 10000"/>
                <a:gd name="connsiteX100" fmla="*/ 2540 w 10000"/>
                <a:gd name="connsiteY100" fmla="*/ 5370 h 10000"/>
                <a:gd name="connsiteX101" fmla="*/ 2480 w 10000"/>
                <a:gd name="connsiteY101" fmla="*/ 5409 h 10000"/>
                <a:gd name="connsiteX102" fmla="*/ 2412 w 10000"/>
                <a:gd name="connsiteY102" fmla="*/ 5435 h 10000"/>
                <a:gd name="connsiteX103" fmla="*/ 2344 w 10000"/>
                <a:gd name="connsiteY103" fmla="*/ 5446 h 10000"/>
                <a:gd name="connsiteX104" fmla="*/ 2258 w 10000"/>
                <a:gd name="connsiteY104" fmla="*/ 5446 h 10000"/>
                <a:gd name="connsiteX105" fmla="*/ 2172 w 10000"/>
                <a:gd name="connsiteY105" fmla="*/ 5446 h 10000"/>
                <a:gd name="connsiteX106" fmla="*/ 2010 w 10000"/>
                <a:gd name="connsiteY106" fmla="*/ 5409 h 10000"/>
                <a:gd name="connsiteX107" fmla="*/ 1814 w 10000"/>
                <a:gd name="connsiteY107" fmla="*/ 5303 h 10000"/>
                <a:gd name="connsiteX108" fmla="*/ 1617 w 10000"/>
                <a:gd name="connsiteY108" fmla="*/ 5197 h 10000"/>
                <a:gd name="connsiteX109" fmla="*/ 1617 w 10000"/>
                <a:gd name="connsiteY109" fmla="*/ 5197 h 10000"/>
                <a:gd name="connsiteX110" fmla="*/ 1231 w 10000"/>
                <a:gd name="connsiteY110" fmla="*/ 4975 h 10000"/>
                <a:gd name="connsiteX111" fmla="*/ 1069 w 10000"/>
                <a:gd name="connsiteY111" fmla="*/ 4885 h 10000"/>
                <a:gd name="connsiteX112" fmla="*/ 907 w 10000"/>
                <a:gd name="connsiteY112" fmla="*/ 4792 h 10000"/>
                <a:gd name="connsiteX113" fmla="*/ 778 w 10000"/>
                <a:gd name="connsiteY113" fmla="*/ 4751 h 10000"/>
                <a:gd name="connsiteX114" fmla="*/ 650 w 10000"/>
                <a:gd name="connsiteY114" fmla="*/ 4713 h 10000"/>
                <a:gd name="connsiteX115" fmla="*/ 538 w 10000"/>
                <a:gd name="connsiteY115" fmla="*/ 4701 h 10000"/>
                <a:gd name="connsiteX116" fmla="*/ 445 w 10000"/>
                <a:gd name="connsiteY116" fmla="*/ 4739 h 10000"/>
                <a:gd name="connsiteX117" fmla="*/ 394 w 10000"/>
                <a:gd name="connsiteY117" fmla="*/ 4765 h 10000"/>
                <a:gd name="connsiteX118" fmla="*/ 350 w 10000"/>
                <a:gd name="connsiteY118" fmla="*/ 4792 h 10000"/>
                <a:gd name="connsiteX119" fmla="*/ 308 w 10000"/>
                <a:gd name="connsiteY119" fmla="*/ 4844 h 10000"/>
                <a:gd name="connsiteX120" fmla="*/ 274 w 10000"/>
                <a:gd name="connsiteY120" fmla="*/ 4898 h 10000"/>
                <a:gd name="connsiteX121" fmla="*/ 213 w 10000"/>
                <a:gd name="connsiteY121" fmla="*/ 5015 h 10000"/>
                <a:gd name="connsiteX122" fmla="*/ 153 w 10000"/>
                <a:gd name="connsiteY122" fmla="*/ 5197 h 10000"/>
                <a:gd name="connsiteX123" fmla="*/ 102 w 10000"/>
                <a:gd name="connsiteY123" fmla="*/ 5422 h 10000"/>
                <a:gd name="connsiteX124" fmla="*/ 60 w 10000"/>
                <a:gd name="connsiteY124" fmla="*/ 5711 h 10000"/>
                <a:gd name="connsiteX125" fmla="*/ 26 w 10000"/>
                <a:gd name="connsiteY125" fmla="*/ 6024 h 10000"/>
                <a:gd name="connsiteX126" fmla="*/ 0 w 10000"/>
                <a:gd name="connsiteY126" fmla="*/ 6392 h 10000"/>
                <a:gd name="connsiteX127" fmla="*/ 0 w 10000"/>
                <a:gd name="connsiteY127" fmla="*/ 6392 h 10000"/>
                <a:gd name="connsiteX128" fmla="*/ 0 w 10000"/>
                <a:gd name="connsiteY128" fmla="*/ 6605 h 10000"/>
                <a:gd name="connsiteX129" fmla="*/ 0 w 10000"/>
                <a:gd name="connsiteY129" fmla="*/ 6772 h 10000"/>
                <a:gd name="connsiteX130" fmla="*/ 9 w 10000"/>
                <a:gd name="connsiteY130" fmla="*/ 6917 h 10000"/>
                <a:gd name="connsiteX131" fmla="*/ 26 w 10000"/>
                <a:gd name="connsiteY131" fmla="*/ 7062 h 10000"/>
                <a:gd name="connsiteX132" fmla="*/ 60 w 10000"/>
                <a:gd name="connsiteY132" fmla="*/ 7180 h 10000"/>
                <a:gd name="connsiteX133" fmla="*/ 94 w 10000"/>
                <a:gd name="connsiteY133" fmla="*/ 7287 h 10000"/>
                <a:gd name="connsiteX134" fmla="*/ 128 w 10000"/>
                <a:gd name="connsiteY134" fmla="*/ 7377 h 10000"/>
                <a:gd name="connsiteX135" fmla="*/ 179 w 10000"/>
                <a:gd name="connsiteY135" fmla="*/ 7455 h 10000"/>
                <a:gd name="connsiteX136" fmla="*/ 239 w 10000"/>
                <a:gd name="connsiteY136" fmla="*/ 7509 h 10000"/>
                <a:gd name="connsiteX137" fmla="*/ 299 w 10000"/>
                <a:gd name="connsiteY137" fmla="*/ 7561 h 10000"/>
                <a:gd name="connsiteX138" fmla="*/ 359 w 10000"/>
                <a:gd name="connsiteY138" fmla="*/ 7600 h 10000"/>
                <a:gd name="connsiteX139" fmla="*/ 436 w 10000"/>
                <a:gd name="connsiteY139" fmla="*/ 7627 h 10000"/>
                <a:gd name="connsiteX140" fmla="*/ 503 w 10000"/>
                <a:gd name="connsiteY140" fmla="*/ 7652 h 10000"/>
                <a:gd name="connsiteX141" fmla="*/ 590 w 10000"/>
                <a:gd name="connsiteY141" fmla="*/ 7652 h 10000"/>
                <a:gd name="connsiteX142" fmla="*/ 753 w 10000"/>
                <a:gd name="connsiteY142" fmla="*/ 7652 h 10000"/>
                <a:gd name="connsiteX143" fmla="*/ 932 w 10000"/>
                <a:gd name="connsiteY143" fmla="*/ 7615 h 10000"/>
                <a:gd name="connsiteX144" fmla="*/ 1104 w 10000"/>
                <a:gd name="connsiteY144" fmla="*/ 7561 h 10000"/>
                <a:gd name="connsiteX145" fmla="*/ 1462 w 10000"/>
                <a:gd name="connsiteY145" fmla="*/ 7430 h 10000"/>
                <a:gd name="connsiteX146" fmla="*/ 1787 w 10000"/>
                <a:gd name="connsiteY146" fmla="*/ 7299 h 10000"/>
                <a:gd name="connsiteX147" fmla="*/ 1924 w 10000"/>
                <a:gd name="connsiteY147" fmla="*/ 7232 h 10000"/>
                <a:gd name="connsiteX148" fmla="*/ 2053 w 10000"/>
                <a:gd name="connsiteY148" fmla="*/ 7219 h 10000"/>
                <a:gd name="connsiteX149" fmla="*/ 2053 w 10000"/>
                <a:gd name="connsiteY149" fmla="*/ 7219 h 10000"/>
                <a:gd name="connsiteX150" fmla="*/ 2292 w 10000"/>
                <a:gd name="connsiteY150" fmla="*/ 7180 h 10000"/>
                <a:gd name="connsiteX151" fmla="*/ 2412 w 10000"/>
                <a:gd name="connsiteY151" fmla="*/ 7180 h 10000"/>
                <a:gd name="connsiteX152" fmla="*/ 2549 w 10000"/>
                <a:gd name="connsiteY152" fmla="*/ 7204 h 10000"/>
                <a:gd name="connsiteX153" fmla="*/ 2686 w 10000"/>
                <a:gd name="connsiteY153" fmla="*/ 7232 h 10000"/>
                <a:gd name="connsiteX154" fmla="*/ 2745 w 10000"/>
                <a:gd name="connsiteY154" fmla="*/ 7260 h 10000"/>
                <a:gd name="connsiteX155" fmla="*/ 2806 w 10000"/>
                <a:gd name="connsiteY155" fmla="*/ 7311 h 10000"/>
                <a:gd name="connsiteX156" fmla="*/ 2875 w 10000"/>
                <a:gd name="connsiteY156" fmla="*/ 7377 h 10000"/>
                <a:gd name="connsiteX157" fmla="*/ 2926 w 10000"/>
                <a:gd name="connsiteY157" fmla="*/ 7443 h 10000"/>
                <a:gd name="connsiteX158" fmla="*/ 2986 w 10000"/>
                <a:gd name="connsiteY158" fmla="*/ 7522 h 10000"/>
                <a:gd name="connsiteX159" fmla="*/ 3037 w 10000"/>
                <a:gd name="connsiteY159" fmla="*/ 7615 h 10000"/>
                <a:gd name="connsiteX160" fmla="*/ 3088 w 10000"/>
                <a:gd name="connsiteY160" fmla="*/ 7706 h 10000"/>
                <a:gd name="connsiteX161" fmla="*/ 3130 w 10000"/>
                <a:gd name="connsiteY161" fmla="*/ 7836 h 10000"/>
                <a:gd name="connsiteX162" fmla="*/ 3174 w 10000"/>
                <a:gd name="connsiteY162" fmla="*/ 7979 h 10000"/>
                <a:gd name="connsiteX163" fmla="*/ 3216 w 10000"/>
                <a:gd name="connsiteY163" fmla="*/ 8138 h 10000"/>
                <a:gd name="connsiteX164" fmla="*/ 3242 w 10000"/>
                <a:gd name="connsiteY164" fmla="*/ 8308 h 10000"/>
                <a:gd name="connsiteX165" fmla="*/ 3267 w 10000"/>
                <a:gd name="connsiteY165" fmla="*/ 8519 h 10000"/>
                <a:gd name="connsiteX166" fmla="*/ 3285 w 10000"/>
                <a:gd name="connsiteY166" fmla="*/ 8728 h 10000"/>
                <a:gd name="connsiteX167" fmla="*/ 3310 w 10000"/>
                <a:gd name="connsiteY167" fmla="*/ 8966 h 10000"/>
                <a:gd name="connsiteX168" fmla="*/ 3318 w 10000"/>
                <a:gd name="connsiteY168" fmla="*/ 9242 h 10000"/>
                <a:gd name="connsiteX169" fmla="*/ 3318 w 10000"/>
                <a:gd name="connsiteY169" fmla="*/ 9530 h 10000"/>
                <a:gd name="connsiteX170" fmla="*/ 3330 w 10000"/>
                <a:gd name="connsiteY170" fmla="*/ 9982 h 10000"/>
                <a:gd name="connsiteX171" fmla="*/ 9975 w 10000"/>
                <a:gd name="connsiteY171" fmla="*/ 10000 h 10000"/>
                <a:gd name="connsiteX172" fmla="*/ 9993 w 10000"/>
                <a:gd name="connsiteY172" fmla="*/ 287 h 10000"/>
                <a:gd name="connsiteX0" fmla="*/ 9915 w 9980"/>
                <a:gd name="connsiteY0" fmla="*/ 197 h 10000"/>
                <a:gd name="connsiteX1" fmla="*/ 9323 w 9980"/>
                <a:gd name="connsiteY1" fmla="*/ 184 h 10000"/>
                <a:gd name="connsiteX2" fmla="*/ 8409 w 9980"/>
                <a:gd name="connsiteY2" fmla="*/ 290 h 10000"/>
                <a:gd name="connsiteX3" fmla="*/ 7655 w 9980"/>
                <a:gd name="connsiteY3" fmla="*/ 407 h 10000"/>
                <a:gd name="connsiteX4" fmla="*/ 7655 w 9980"/>
                <a:gd name="connsiteY4" fmla="*/ 407 h 10000"/>
                <a:gd name="connsiteX5" fmla="*/ 7527 w 9980"/>
                <a:gd name="connsiteY5" fmla="*/ 420 h 10000"/>
                <a:gd name="connsiteX6" fmla="*/ 7415 w 9980"/>
                <a:gd name="connsiteY6" fmla="*/ 448 h 10000"/>
                <a:gd name="connsiteX7" fmla="*/ 7322 w 9980"/>
                <a:gd name="connsiteY7" fmla="*/ 501 h 10000"/>
                <a:gd name="connsiteX8" fmla="*/ 7236 w 9980"/>
                <a:gd name="connsiteY8" fmla="*/ 527 h 10000"/>
                <a:gd name="connsiteX9" fmla="*/ 7159 w 9980"/>
                <a:gd name="connsiteY9" fmla="*/ 578 h 10000"/>
                <a:gd name="connsiteX10" fmla="*/ 7090 w 9980"/>
                <a:gd name="connsiteY10" fmla="*/ 645 h 10000"/>
                <a:gd name="connsiteX11" fmla="*/ 7030 w 9980"/>
                <a:gd name="connsiteY11" fmla="*/ 709 h 10000"/>
                <a:gd name="connsiteX12" fmla="*/ 6987 w 9980"/>
                <a:gd name="connsiteY12" fmla="*/ 776 h 10000"/>
                <a:gd name="connsiteX13" fmla="*/ 6944 w 9980"/>
                <a:gd name="connsiteY13" fmla="*/ 827 h 10000"/>
                <a:gd name="connsiteX14" fmla="*/ 6919 w 9980"/>
                <a:gd name="connsiteY14" fmla="*/ 920 h 10000"/>
                <a:gd name="connsiteX15" fmla="*/ 6893 w 9980"/>
                <a:gd name="connsiteY15" fmla="*/ 998 h 10000"/>
                <a:gd name="connsiteX16" fmla="*/ 6877 w 9980"/>
                <a:gd name="connsiteY16" fmla="*/ 1077 h 10000"/>
                <a:gd name="connsiteX17" fmla="*/ 6867 w 9980"/>
                <a:gd name="connsiteY17" fmla="*/ 1155 h 10000"/>
                <a:gd name="connsiteX18" fmla="*/ 6867 w 9980"/>
                <a:gd name="connsiteY18" fmla="*/ 1248 h 10000"/>
                <a:gd name="connsiteX19" fmla="*/ 6877 w 9980"/>
                <a:gd name="connsiteY19" fmla="*/ 1419 h 10000"/>
                <a:gd name="connsiteX20" fmla="*/ 6903 w 9980"/>
                <a:gd name="connsiteY20" fmla="*/ 1616 h 10000"/>
                <a:gd name="connsiteX21" fmla="*/ 6962 w 9980"/>
                <a:gd name="connsiteY21" fmla="*/ 1799 h 10000"/>
                <a:gd name="connsiteX22" fmla="*/ 7022 w 9980"/>
                <a:gd name="connsiteY22" fmla="*/ 2010 h 10000"/>
                <a:gd name="connsiteX23" fmla="*/ 7081 w 9980"/>
                <a:gd name="connsiteY23" fmla="*/ 2207 h 10000"/>
                <a:gd name="connsiteX24" fmla="*/ 7236 w 9980"/>
                <a:gd name="connsiteY24" fmla="*/ 2600 h 10000"/>
                <a:gd name="connsiteX25" fmla="*/ 7381 w 9980"/>
                <a:gd name="connsiteY25" fmla="*/ 2953 h 10000"/>
                <a:gd name="connsiteX26" fmla="*/ 7381 w 9980"/>
                <a:gd name="connsiteY26" fmla="*/ 2953 h 10000"/>
                <a:gd name="connsiteX27" fmla="*/ 7407 w 9980"/>
                <a:gd name="connsiteY27" fmla="*/ 3032 h 10000"/>
                <a:gd name="connsiteX28" fmla="*/ 7425 w 9980"/>
                <a:gd name="connsiteY28" fmla="*/ 3111 h 10000"/>
                <a:gd name="connsiteX29" fmla="*/ 7432 w 9980"/>
                <a:gd name="connsiteY29" fmla="*/ 3192 h 10000"/>
                <a:gd name="connsiteX30" fmla="*/ 7432 w 9980"/>
                <a:gd name="connsiteY30" fmla="*/ 3269 h 10000"/>
                <a:gd name="connsiteX31" fmla="*/ 7425 w 9980"/>
                <a:gd name="connsiteY31" fmla="*/ 3348 h 10000"/>
                <a:gd name="connsiteX32" fmla="*/ 7415 w 9980"/>
                <a:gd name="connsiteY32" fmla="*/ 3413 h 10000"/>
                <a:gd name="connsiteX33" fmla="*/ 7381 w 9980"/>
                <a:gd name="connsiteY33" fmla="*/ 3491 h 10000"/>
                <a:gd name="connsiteX34" fmla="*/ 7365 w 9980"/>
                <a:gd name="connsiteY34" fmla="*/ 3557 h 10000"/>
                <a:gd name="connsiteX35" fmla="*/ 7279 w 9980"/>
                <a:gd name="connsiteY35" fmla="*/ 3700 h 10000"/>
                <a:gd name="connsiteX36" fmla="*/ 7185 w 9980"/>
                <a:gd name="connsiteY36" fmla="*/ 3806 h 10000"/>
                <a:gd name="connsiteX37" fmla="*/ 7065 w 9980"/>
                <a:gd name="connsiteY37" fmla="*/ 3924 h 10000"/>
                <a:gd name="connsiteX38" fmla="*/ 6937 w 9980"/>
                <a:gd name="connsiteY38" fmla="*/ 4017 h 10000"/>
                <a:gd name="connsiteX39" fmla="*/ 6791 w 9980"/>
                <a:gd name="connsiteY39" fmla="*/ 4084 h 10000"/>
                <a:gd name="connsiteX40" fmla="*/ 6645 w 9980"/>
                <a:gd name="connsiteY40" fmla="*/ 4149 h 10000"/>
                <a:gd name="connsiteX41" fmla="*/ 6500 w 9980"/>
                <a:gd name="connsiteY41" fmla="*/ 4173 h 10000"/>
                <a:gd name="connsiteX42" fmla="*/ 6356 w 9980"/>
                <a:gd name="connsiteY42" fmla="*/ 4189 h 10000"/>
                <a:gd name="connsiteX43" fmla="*/ 6210 w 9980"/>
                <a:gd name="connsiteY43" fmla="*/ 4173 h 10000"/>
                <a:gd name="connsiteX44" fmla="*/ 6071 w 9980"/>
                <a:gd name="connsiteY44" fmla="*/ 4137 h 10000"/>
                <a:gd name="connsiteX45" fmla="*/ 5952 w 9980"/>
                <a:gd name="connsiteY45" fmla="*/ 4070 h 10000"/>
                <a:gd name="connsiteX46" fmla="*/ 5893 w 9980"/>
                <a:gd name="connsiteY46" fmla="*/ 4017 h 10000"/>
                <a:gd name="connsiteX47" fmla="*/ 5842 w 9980"/>
                <a:gd name="connsiteY47" fmla="*/ 3965 h 10000"/>
                <a:gd name="connsiteX48" fmla="*/ 5842 w 9980"/>
                <a:gd name="connsiteY48" fmla="*/ 3965 h 10000"/>
                <a:gd name="connsiteX49" fmla="*/ 5756 w 9980"/>
                <a:gd name="connsiteY49" fmla="*/ 3846 h 10000"/>
                <a:gd name="connsiteX50" fmla="*/ 5680 w 9980"/>
                <a:gd name="connsiteY50" fmla="*/ 3715 h 10000"/>
                <a:gd name="connsiteX51" fmla="*/ 5636 w 9980"/>
                <a:gd name="connsiteY51" fmla="*/ 3557 h 10000"/>
                <a:gd name="connsiteX52" fmla="*/ 5610 w 9980"/>
                <a:gd name="connsiteY52" fmla="*/ 3387 h 10000"/>
                <a:gd name="connsiteX53" fmla="*/ 5584 w 9980"/>
                <a:gd name="connsiteY53" fmla="*/ 3204 h 10000"/>
                <a:gd name="connsiteX54" fmla="*/ 5584 w 9980"/>
                <a:gd name="connsiteY54" fmla="*/ 3021 h 10000"/>
                <a:gd name="connsiteX55" fmla="*/ 5603 w 9980"/>
                <a:gd name="connsiteY55" fmla="*/ 2808 h 10000"/>
                <a:gd name="connsiteX56" fmla="*/ 5610 w 9980"/>
                <a:gd name="connsiteY56" fmla="*/ 2600 h 10000"/>
                <a:gd name="connsiteX57" fmla="*/ 5662 w 9980"/>
                <a:gd name="connsiteY57" fmla="*/ 2165 h 10000"/>
                <a:gd name="connsiteX58" fmla="*/ 5730 w 9980"/>
                <a:gd name="connsiteY58" fmla="*/ 1747 h 10000"/>
                <a:gd name="connsiteX59" fmla="*/ 5798 w 9980"/>
                <a:gd name="connsiteY59" fmla="*/ 1315 h 10000"/>
                <a:gd name="connsiteX60" fmla="*/ 5816 w 9980"/>
                <a:gd name="connsiteY60" fmla="*/ 1089 h 10000"/>
                <a:gd name="connsiteX61" fmla="*/ 5842 w 9980"/>
                <a:gd name="connsiteY61" fmla="*/ 893 h 10000"/>
                <a:gd name="connsiteX62" fmla="*/ 5842 w 9980"/>
                <a:gd name="connsiteY62" fmla="*/ 893 h 10000"/>
                <a:gd name="connsiteX63" fmla="*/ 5842 w 9980"/>
                <a:gd name="connsiteY63" fmla="*/ 801 h 10000"/>
                <a:gd name="connsiteX64" fmla="*/ 5842 w 9980"/>
                <a:gd name="connsiteY64" fmla="*/ 737 h 10000"/>
                <a:gd name="connsiteX65" fmla="*/ 5816 w 9980"/>
                <a:gd name="connsiteY65" fmla="*/ 657 h 10000"/>
                <a:gd name="connsiteX66" fmla="*/ 5798 w 9980"/>
                <a:gd name="connsiteY66" fmla="*/ 592 h 10000"/>
                <a:gd name="connsiteX67" fmla="*/ 5765 w 9980"/>
                <a:gd name="connsiteY67" fmla="*/ 527 h 10000"/>
                <a:gd name="connsiteX68" fmla="*/ 5730 w 9980"/>
                <a:gd name="connsiteY68" fmla="*/ 474 h 10000"/>
                <a:gd name="connsiteX69" fmla="*/ 5628 w 9980"/>
                <a:gd name="connsiteY69" fmla="*/ 367 h 10000"/>
                <a:gd name="connsiteX70" fmla="*/ 5517 w 9980"/>
                <a:gd name="connsiteY70" fmla="*/ 275 h 10000"/>
                <a:gd name="connsiteX71" fmla="*/ 5371 w 9980"/>
                <a:gd name="connsiteY71" fmla="*/ 198 h 10000"/>
                <a:gd name="connsiteX72" fmla="*/ 5217 w 9980"/>
                <a:gd name="connsiteY72" fmla="*/ 145 h 10000"/>
                <a:gd name="connsiteX73" fmla="*/ 5038 w 9980"/>
                <a:gd name="connsiteY73" fmla="*/ 106 h 10000"/>
                <a:gd name="connsiteX74" fmla="*/ 4849 w 9980"/>
                <a:gd name="connsiteY74" fmla="*/ 67 h 10000"/>
                <a:gd name="connsiteX75" fmla="*/ 4645 w 9980"/>
                <a:gd name="connsiteY75" fmla="*/ 40 h 10000"/>
                <a:gd name="connsiteX76" fmla="*/ 4234 w 9980"/>
                <a:gd name="connsiteY76" fmla="*/ 0 h 10000"/>
                <a:gd name="connsiteX77" fmla="*/ 3797 w 9980"/>
                <a:gd name="connsiteY77" fmla="*/ 0 h 10000"/>
                <a:gd name="connsiteX78" fmla="*/ 3378 w 9980"/>
                <a:gd name="connsiteY78" fmla="*/ 0 h 10000"/>
                <a:gd name="connsiteX79" fmla="*/ 3378 w 9980"/>
                <a:gd name="connsiteY79" fmla="*/ 0 h 10000"/>
                <a:gd name="connsiteX80" fmla="*/ 2934 w 9980"/>
                <a:gd name="connsiteY80" fmla="*/ 27 h 10000"/>
                <a:gd name="connsiteX81" fmla="*/ 2934 w 9980"/>
                <a:gd name="connsiteY81" fmla="*/ 27 h 10000"/>
                <a:gd name="connsiteX82" fmla="*/ 2659 w 9980"/>
                <a:gd name="connsiteY82" fmla="*/ 27 h 10000"/>
                <a:gd name="connsiteX83" fmla="*/ 2394 w 9980"/>
                <a:gd name="connsiteY83" fmla="*/ 40 h 10000"/>
                <a:gd name="connsiteX84" fmla="*/ 2394 w 9980"/>
                <a:gd name="connsiteY84" fmla="*/ 40 h 10000"/>
                <a:gd name="connsiteX85" fmla="*/ 2549 w 9980"/>
                <a:gd name="connsiteY85" fmla="*/ 1011 h 10000"/>
                <a:gd name="connsiteX86" fmla="*/ 2676 w 9980"/>
                <a:gd name="connsiteY86" fmla="*/ 1866 h 10000"/>
                <a:gd name="connsiteX87" fmla="*/ 2762 w 9980"/>
                <a:gd name="connsiteY87" fmla="*/ 2612 h 10000"/>
                <a:gd name="connsiteX88" fmla="*/ 2831 w 9980"/>
                <a:gd name="connsiteY88" fmla="*/ 3269 h 10000"/>
                <a:gd name="connsiteX89" fmla="*/ 2849 w 9980"/>
                <a:gd name="connsiteY89" fmla="*/ 3806 h 10000"/>
                <a:gd name="connsiteX90" fmla="*/ 2857 w 9980"/>
                <a:gd name="connsiteY90" fmla="*/ 4042 h 10000"/>
                <a:gd name="connsiteX91" fmla="*/ 2849 w 9980"/>
                <a:gd name="connsiteY91" fmla="*/ 4265 h 10000"/>
                <a:gd name="connsiteX92" fmla="*/ 2840 w 9980"/>
                <a:gd name="connsiteY92" fmla="*/ 4462 h 10000"/>
                <a:gd name="connsiteX93" fmla="*/ 2831 w 9980"/>
                <a:gd name="connsiteY93" fmla="*/ 4632 h 10000"/>
                <a:gd name="connsiteX94" fmla="*/ 2796 w 9980"/>
                <a:gd name="connsiteY94" fmla="*/ 4792 h 10000"/>
                <a:gd name="connsiteX95" fmla="*/ 2780 w 9980"/>
                <a:gd name="connsiteY95" fmla="*/ 4935 h 10000"/>
                <a:gd name="connsiteX96" fmla="*/ 2736 w 9980"/>
                <a:gd name="connsiteY96" fmla="*/ 5053 h 10000"/>
                <a:gd name="connsiteX97" fmla="*/ 2694 w 9980"/>
                <a:gd name="connsiteY97" fmla="*/ 5159 h 10000"/>
                <a:gd name="connsiteX98" fmla="*/ 2652 w 9980"/>
                <a:gd name="connsiteY98" fmla="*/ 5238 h 10000"/>
                <a:gd name="connsiteX99" fmla="*/ 2600 w 9980"/>
                <a:gd name="connsiteY99" fmla="*/ 5303 h 10000"/>
                <a:gd name="connsiteX100" fmla="*/ 2540 w 9980"/>
                <a:gd name="connsiteY100" fmla="*/ 5370 h 10000"/>
                <a:gd name="connsiteX101" fmla="*/ 2480 w 9980"/>
                <a:gd name="connsiteY101" fmla="*/ 5409 h 10000"/>
                <a:gd name="connsiteX102" fmla="*/ 2412 w 9980"/>
                <a:gd name="connsiteY102" fmla="*/ 5435 h 10000"/>
                <a:gd name="connsiteX103" fmla="*/ 2344 w 9980"/>
                <a:gd name="connsiteY103" fmla="*/ 5446 h 10000"/>
                <a:gd name="connsiteX104" fmla="*/ 2258 w 9980"/>
                <a:gd name="connsiteY104" fmla="*/ 5446 h 10000"/>
                <a:gd name="connsiteX105" fmla="*/ 2172 w 9980"/>
                <a:gd name="connsiteY105" fmla="*/ 5446 h 10000"/>
                <a:gd name="connsiteX106" fmla="*/ 2010 w 9980"/>
                <a:gd name="connsiteY106" fmla="*/ 5409 h 10000"/>
                <a:gd name="connsiteX107" fmla="*/ 1814 w 9980"/>
                <a:gd name="connsiteY107" fmla="*/ 5303 h 10000"/>
                <a:gd name="connsiteX108" fmla="*/ 1617 w 9980"/>
                <a:gd name="connsiteY108" fmla="*/ 5197 h 10000"/>
                <a:gd name="connsiteX109" fmla="*/ 1617 w 9980"/>
                <a:gd name="connsiteY109" fmla="*/ 5197 h 10000"/>
                <a:gd name="connsiteX110" fmla="*/ 1231 w 9980"/>
                <a:gd name="connsiteY110" fmla="*/ 4975 h 10000"/>
                <a:gd name="connsiteX111" fmla="*/ 1069 w 9980"/>
                <a:gd name="connsiteY111" fmla="*/ 4885 h 10000"/>
                <a:gd name="connsiteX112" fmla="*/ 907 w 9980"/>
                <a:gd name="connsiteY112" fmla="*/ 4792 h 10000"/>
                <a:gd name="connsiteX113" fmla="*/ 778 w 9980"/>
                <a:gd name="connsiteY113" fmla="*/ 4751 h 10000"/>
                <a:gd name="connsiteX114" fmla="*/ 650 w 9980"/>
                <a:gd name="connsiteY114" fmla="*/ 4713 h 10000"/>
                <a:gd name="connsiteX115" fmla="*/ 538 w 9980"/>
                <a:gd name="connsiteY115" fmla="*/ 4701 h 10000"/>
                <a:gd name="connsiteX116" fmla="*/ 445 w 9980"/>
                <a:gd name="connsiteY116" fmla="*/ 4739 h 10000"/>
                <a:gd name="connsiteX117" fmla="*/ 394 w 9980"/>
                <a:gd name="connsiteY117" fmla="*/ 4765 h 10000"/>
                <a:gd name="connsiteX118" fmla="*/ 350 w 9980"/>
                <a:gd name="connsiteY118" fmla="*/ 4792 h 10000"/>
                <a:gd name="connsiteX119" fmla="*/ 308 w 9980"/>
                <a:gd name="connsiteY119" fmla="*/ 4844 h 10000"/>
                <a:gd name="connsiteX120" fmla="*/ 274 w 9980"/>
                <a:gd name="connsiteY120" fmla="*/ 4898 h 10000"/>
                <a:gd name="connsiteX121" fmla="*/ 213 w 9980"/>
                <a:gd name="connsiteY121" fmla="*/ 5015 h 10000"/>
                <a:gd name="connsiteX122" fmla="*/ 153 w 9980"/>
                <a:gd name="connsiteY122" fmla="*/ 5197 h 10000"/>
                <a:gd name="connsiteX123" fmla="*/ 102 w 9980"/>
                <a:gd name="connsiteY123" fmla="*/ 5422 h 10000"/>
                <a:gd name="connsiteX124" fmla="*/ 60 w 9980"/>
                <a:gd name="connsiteY124" fmla="*/ 5711 h 10000"/>
                <a:gd name="connsiteX125" fmla="*/ 26 w 9980"/>
                <a:gd name="connsiteY125" fmla="*/ 6024 h 10000"/>
                <a:gd name="connsiteX126" fmla="*/ 0 w 9980"/>
                <a:gd name="connsiteY126" fmla="*/ 6392 h 10000"/>
                <a:gd name="connsiteX127" fmla="*/ 0 w 9980"/>
                <a:gd name="connsiteY127" fmla="*/ 6392 h 10000"/>
                <a:gd name="connsiteX128" fmla="*/ 0 w 9980"/>
                <a:gd name="connsiteY128" fmla="*/ 6605 h 10000"/>
                <a:gd name="connsiteX129" fmla="*/ 0 w 9980"/>
                <a:gd name="connsiteY129" fmla="*/ 6772 h 10000"/>
                <a:gd name="connsiteX130" fmla="*/ 9 w 9980"/>
                <a:gd name="connsiteY130" fmla="*/ 6917 h 10000"/>
                <a:gd name="connsiteX131" fmla="*/ 26 w 9980"/>
                <a:gd name="connsiteY131" fmla="*/ 7062 h 10000"/>
                <a:gd name="connsiteX132" fmla="*/ 60 w 9980"/>
                <a:gd name="connsiteY132" fmla="*/ 7180 h 10000"/>
                <a:gd name="connsiteX133" fmla="*/ 94 w 9980"/>
                <a:gd name="connsiteY133" fmla="*/ 7287 h 10000"/>
                <a:gd name="connsiteX134" fmla="*/ 128 w 9980"/>
                <a:gd name="connsiteY134" fmla="*/ 7377 h 10000"/>
                <a:gd name="connsiteX135" fmla="*/ 179 w 9980"/>
                <a:gd name="connsiteY135" fmla="*/ 7455 h 10000"/>
                <a:gd name="connsiteX136" fmla="*/ 239 w 9980"/>
                <a:gd name="connsiteY136" fmla="*/ 7509 h 10000"/>
                <a:gd name="connsiteX137" fmla="*/ 299 w 9980"/>
                <a:gd name="connsiteY137" fmla="*/ 7561 h 10000"/>
                <a:gd name="connsiteX138" fmla="*/ 359 w 9980"/>
                <a:gd name="connsiteY138" fmla="*/ 7600 h 10000"/>
                <a:gd name="connsiteX139" fmla="*/ 436 w 9980"/>
                <a:gd name="connsiteY139" fmla="*/ 7627 h 10000"/>
                <a:gd name="connsiteX140" fmla="*/ 503 w 9980"/>
                <a:gd name="connsiteY140" fmla="*/ 7652 h 10000"/>
                <a:gd name="connsiteX141" fmla="*/ 590 w 9980"/>
                <a:gd name="connsiteY141" fmla="*/ 7652 h 10000"/>
                <a:gd name="connsiteX142" fmla="*/ 753 w 9980"/>
                <a:gd name="connsiteY142" fmla="*/ 7652 h 10000"/>
                <a:gd name="connsiteX143" fmla="*/ 932 w 9980"/>
                <a:gd name="connsiteY143" fmla="*/ 7615 h 10000"/>
                <a:gd name="connsiteX144" fmla="*/ 1104 w 9980"/>
                <a:gd name="connsiteY144" fmla="*/ 7561 h 10000"/>
                <a:gd name="connsiteX145" fmla="*/ 1462 w 9980"/>
                <a:gd name="connsiteY145" fmla="*/ 7430 h 10000"/>
                <a:gd name="connsiteX146" fmla="*/ 1787 w 9980"/>
                <a:gd name="connsiteY146" fmla="*/ 7299 h 10000"/>
                <a:gd name="connsiteX147" fmla="*/ 1924 w 9980"/>
                <a:gd name="connsiteY147" fmla="*/ 7232 h 10000"/>
                <a:gd name="connsiteX148" fmla="*/ 2053 w 9980"/>
                <a:gd name="connsiteY148" fmla="*/ 7219 h 10000"/>
                <a:gd name="connsiteX149" fmla="*/ 2053 w 9980"/>
                <a:gd name="connsiteY149" fmla="*/ 7219 h 10000"/>
                <a:gd name="connsiteX150" fmla="*/ 2292 w 9980"/>
                <a:gd name="connsiteY150" fmla="*/ 7180 h 10000"/>
                <a:gd name="connsiteX151" fmla="*/ 2412 w 9980"/>
                <a:gd name="connsiteY151" fmla="*/ 7180 h 10000"/>
                <a:gd name="connsiteX152" fmla="*/ 2549 w 9980"/>
                <a:gd name="connsiteY152" fmla="*/ 7204 h 10000"/>
                <a:gd name="connsiteX153" fmla="*/ 2686 w 9980"/>
                <a:gd name="connsiteY153" fmla="*/ 7232 h 10000"/>
                <a:gd name="connsiteX154" fmla="*/ 2745 w 9980"/>
                <a:gd name="connsiteY154" fmla="*/ 7260 h 10000"/>
                <a:gd name="connsiteX155" fmla="*/ 2806 w 9980"/>
                <a:gd name="connsiteY155" fmla="*/ 7311 h 10000"/>
                <a:gd name="connsiteX156" fmla="*/ 2875 w 9980"/>
                <a:gd name="connsiteY156" fmla="*/ 7377 h 10000"/>
                <a:gd name="connsiteX157" fmla="*/ 2926 w 9980"/>
                <a:gd name="connsiteY157" fmla="*/ 7443 h 10000"/>
                <a:gd name="connsiteX158" fmla="*/ 2986 w 9980"/>
                <a:gd name="connsiteY158" fmla="*/ 7522 h 10000"/>
                <a:gd name="connsiteX159" fmla="*/ 3037 w 9980"/>
                <a:gd name="connsiteY159" fmla="*/ 7615 h 10000"/>
                <a:gd name="connsiteX160" fmla="*/ 3088 w 9980"/>
                <a:gd name="connsiteY160" fmla="*/ 7706 h 10000"/>
                <a:gd name="connsiteX161" fmla="*/ 3130 w 9980"/>
                <a:gd name="connsiteY161" fmla="*/ 7836 h 10000"/>
                <a:gd name="connsiteX162" fmla="*/ 3174 w 9980"/>
                <a:gd name="connsiteY162" fmla="*/ 7979 h 10000"/>
                <a:gd name="connsiteX163" fmla="*/ 3216 w 9980"/>
                <a:gd name="connsiteY163" fmla="*/ 8138 h 10000"/>
                <a:gd name="connsiteX164" fmla="*/ 3242 w 9980"/>
                <a:gd name="connsiteY164" fmla="*/ 8308 h 10000"/>
                <a:gd name="connsiteX165" fmla="*/ 3267 w 9980"/>
                <a:gd name="connsiteY165" fmla="*/ 8519 h 10000"/>
                <a:gd name="connsiteX166" fmla="*/ 3285 w 9980"/>
                <a:gd name="connsiteY166" fmla="*/ 8728 h 10000"/>
                <a:gd name="connsiteX167" fmla="*/ 3310 w 9980"/>
                <a:gd name="connsiteY167" fmla="*/ 8966 h 10000"/>
                <a:gd name="connsiteX168" fmla="*/ 3318 w 9980"/>
                <a:gd name="connsiteY168" fmla="*/ 9242 h 10000"/>
                <a:gd name="connsiteX169" fmla="*/ 3318 w 9980"/>
                <a:gd name="connsiteY169" fmla="*/ 9530 h 10000"/>
                <a:gd name="connsiteX170" fmla="*/ 3330 w 9980"/>
                <a:gd name="connsiteY170" fmla="*/ 9982 h 10000"/>
                <a:gd name="connsiteX171" fmla="*/ 9975 w 9980"/>
                <a:gd name="connsiteY171" fmla="*/ 10000 h 10000"/>
                <a:gd name="connsiteX172" fmla="*/ 9915 w 9980"/>
                <a:gd name="connsiteY172" fmla="*/ 197 h 10000"/>
                <a:gd name="connsiteX0" fmla="*/ 9935 w 10007"/>
                <a:gd name="connsiteY0" fmla="*/ 197 h 10000"/>
                <a:gd name="connsiteX1" fmla="*/ 9342 w 10007"/>
                <a:gd name="connsiteY1" fmla="*/ 184 h 10000"/>
                <a:gd name="connsiteX2" fmla="*/ 8426 w 10007"/>
                <a:gd name="connsiteY2" fmla="*/ 290 h 10000"/>
                <a:gd name="connsiteX3" fmla="*/ 7670 w 10007"/>
                <a:gd name="connsiteY3" fmla="*/ 407 h 10000"/>
                <a:gd name="connsiteX4" fmla="*/ 7670 w 10007"/>
                <a:gd name="connsiteY4" fmla="*/ 407 h 10000"/>
                <a:gd name="connsiteX5" fmla="*/ 7542 w 10007"/>
                <a:gd name="connsiteY5" fmla="*/ 420 h 10000"/>
                <a:gd name="connsiteX6" fmla="*/ 7430 w 10007"/>
                <a:gd name="connsiteY6" fmla="*/ 448 h 10000"/>
                <a:gd name="connsiteX7" fmla="*/ 7337 w 10007"/>
                <a:gd name="connsiteY7" fmla="*/ 501 h 10000"/>
                <a:gd name="connsiteX8" fmla="*/ 7251 w 10007"/>
                <a:gd name="connsiteY8" fmla="*/ 527 h 10000"/>
                <a:gd name="connsiteX9" fmla="*/ 7173 w 10007"/>
                <a:gd name="connsiteY9" fmla="*/ 578 h 10000"/>
                <a:gd name="connsiteX10" fmla="*/ 7104 w 10007"/>
                <a:gd name="connsiteY10" fmla="*/ 645 h 10000"/>
                <a:gd name="connsiteX11" fmla="*/ 7044 w 10007"/>
                <a:gd name="connsiteY11" fmla="*/ 709 h 10000"/>
                <a:gd name="connsiteX12" fmla="*/ 7001 w 10007"/>
                <a:gd name="connsiteY12" fmla="*/ 776 h 10000"/>
                <a:gd name="connsiteX13" fmla="*/ 6958 w 10007"/>
                <a:gd name="connsiteY13" fmla="*/ 827 h 10000"/>
                <a:gd name="connsiteX14" fmla="*/ 6933 w 10007"/>
                <a:gd name="connsiteY14" fmla="*/ 920 h 10000"/>
                <a:gd name="connsiteX15" fmla="*/ 6907 w 10007"/>
                <a:gd name="connsiteY15" fmla="*/ 998 h 10000"/>
                <a:gd name="connsiteX16" fmla="*/ 6891 w 10007"/>
                <a:gd name="connsiteY16" fmla="*/ 1077 h 10000"/>
                <a:gd name="connsiteX17" fmla="*/ 6881 w 10007"/>
                <a:gd name="connsiteY17" fmla="*/ 1155 h 10000"/>
                <a:gd name="connsiteX18" fmla="*/ 6881 w 10007"/>
                <a:gd name="connsiteY18" fmla="*/ 1248 h 10000"/>
                <a:gd name="connsiteX19" fmla="*/ 6891 w 10007"/>
                <a:gd name="connsiteY19" fmla="*/ 1419 h 10000"/>
                <a:gd name="connsiteX20" fmla="*/ 6917 w 10007"/>
                <a:gd name="connsiteY20" fmla="*/ 1616 h 10000"/>
                <a:gd name="connsiteX21" fmla="*/ 6976 w 10007"/>
                <a:gd name="connsiteY21" fmla="*/ 1799 h 10000"/>
                <a:gd name="connsiteX22" fmla="*/ 7036 w 10007"/>
                <a:gd name="connsiteY22" fmla="*/ 2010 h 10000"/>
                <a:gd name="connsiteX23" fmla="*/ 7095 w 10007"/>
                <a:gd name="connsiteY23" fmla="*/ 2207 h 10000"/>
                <a:gd name="connsiteX24" fmla="*/ 7251 w 10007"/>
                <a:gd name="connsiteY24" fmla="*/ 2600 h 10000"/>
                <a:gd name="connsiteX25" fmla="*/ 7396 w 10007"/>
                <a:gd name="connsiteY25" fmla="*/ 2953 h 10000"/>
                <a:gd name="connsiteX26" fmla="*/ 7396 w 10007"/>
                <a:gd name="connsiteY26" fmla="*/ 2953 h 10000"/>
                <a:gd name="connsiteX27" fmla="*/ 7422 w 10007"/>
                <a:gd name="connsiteY27" fmla="*/ 3032 h 10000"/>
                <a:gd name="connsiteX28" fmla="*/ 7440 w 10007"/>
                <a:gd name="connsiteY28" fmla="*/ 3111 h 10000"/>
                <a:gd name="connsiteX29" fmla="*/ 7447 w 10007"/>
                <a:gd name="connsiteY29" fmla="*/ 3192 h 10000"/>
                <a:gd name="connsiteX30" fmla="*/ 7447 w 10007"/>
                <a:gd name="connsiteY30" fmla="*/ 3269 h 10000"/>
                <a:gd name="connsiteX31" fmla="*/ 7440 w 10007"/>
                <a:gd name="connsiteY31" fmla="*/ 3348 h 10000"/>
                <a:gd name="connsiteX32" fmla="*/ 7430 w 10007"/>
                <a:gd name="connsiteY32" fmla="*/ 3413 h 10000"/>
                <a:gd name="connsiteX33" fmla="*/ 7396 w 10007"/>
                <a:gd name="connsiteY33" fmla="*/ 3491 h 10000"/>
                <a:gd name="connsiteX34" fmla="*/ 7380 w 10007"/>
                <a:gd name="connsiteY34" fmla="*/ 3557 h 10000"/>
                <a:gd name="connsiteX35" fmla="*/ 7294 w 10007"/>
                <a:gd name="connsiteY35" fmla="*/ 3700 h 10000"/>
                <a:gd name="connsiteX36" fmla="*/ 7199 w 10007"/>
                <a:gd name="connsiteY36" fmla="*/ 3806 h 10000"/>
                <a:gd name="connsiteX37" fmla="*/ 7079 w 10007"/>
                <a:gd name="connsiteY37" fmla="*/ 3924 h 10000"/>
                <a:gd name="connsiteX38" fmla="*/ 6951 w 10007"/>
                <a:gd name="connsiteY38" fmla="*/ 4017 h 10000"/>
                <a:gd name="connsiteX39" fmla="*/ 6805 w 10007"/>
                <a:gd name="connsiteY39" fmla="*/ 4084 h 10000"/>
                <a:gd name="connsiteX40" fmla="*/ 6658 w 10007"/>
                <a:gd name="connsiteY40" fmla="*/ 4149 h 10000"/>
                <a:gd name="connsiteX41" fmla="*/ 6513 w 10007"/>
                <a:gd name="connsiteY41" fmla="*/ 4173 h 10000"/>
                <a:gd name="connsiteX42" fmla="*/ 6369 w 10007"/>
                <a:gd name="connsiteY42" fmla="*/ 4189 h 10000"/>
                <a:gd name="connsiteX43" fmla="*/ 6222 w 10007"/>
                <a:gd name="connsiteY43" fmla="*/ 4173 h 10000"/>
                <a:gd name="connsiteX44" fmla="*/ 6083 w 10007"/>
                <a:gd name="connsiteY44" fmla="*/ 4137 h 10000"/>
                <a:gd name="connsiteX45" fmla="*/ 5964 w 10007"/>
                <a:gd name="connsiteY45" fmla="*/ 4070 h 10000"/>
                <a:gd name="connsiteX46" fmla="*/ 5905 w 10007"/>
                <a:gd name="connsiteY46" fmla="*/ 4017 h 10000"/>
                <a:gd name="connsiteX47" fmla="*/ 5854 w 10007"/>
                <a:gd name="connsiteY47" fmla="*/ 3965 h 10000"/>
                <a:gd name="connsiteX48" fmla="*/ 5854 w 10007"/>
                <a:gd name="connsiteY48" fmla="*/ 3965 h 10000"/>
                <a:gd name="connsiteX49" fmla="*/ 5768 w 10007"/>
                <a:gd name="connsiteY49" fmla="*/ 3846 h 10000"/>
                <a:gd name="connsiteX50" fmla="*/ 5691 w 10007"/>
                <a:gd name="connsiteY50" fmla="*/ 3715 h 10000"/>
                <a:gd name="connsiteX51" fmla="*/ 5647 w 10007"/>
                <a:gd name="connsiteY51" fmla="*/ 3557 h 10000"/>
                <a:gd name="connsiteX52" fmla="*/ 5621 w 10007"/>
                <a:gd name="connsiteY52" fmla="*/ 3387 h 10000"/>
                <a:gd name="connsiteX53" fmla="*/ 5595 w 10007"/>
                <a:gd name="connsiteY53" fmla="*/ 3204 h 10000"/>
                <a:gd name="connsiteX54" fmla="*/ 5595 w 10007"/>
                <a:gd name="connsiteY54" fmla="*/ 3021 h 10000"/>
                <a:gd name="connsiteX55" fmla="*/ 5614 w 10007"/>
                <a:gd name="connsiteY55" fmla="*/ 2808 h 10000"/>
                <a:gd name="connsiteX56" fmla="*/ 5621 w 10007"/>
                <a:gd name="connsiteY56" fmla="*/ 2600 h 10000"/>
                <a:gd name="connsiteX57" fmla="*/ 5673 w 10007"/>
                <a:gd name="connsiteY57" fmla="*/ 2165 h 10000"/>
                <a:gd name="connsiteX58" fmla="*/ 5741 w 10007"/>
                <a:gd name="connsiteY58" fmla="*/ 1747 h 10000"/>
                <a:gd name="connsiteX59" fmla="*/ 5810 w 10007"/>
                <a:gd name="connsiteY59" fmla="*/ 1315 h 10000"/>
                <a:gd name="connsiteX60" fmla="*/ 5828 w 10007"/>
                <a:gd name="connsiteY60" fmla="*/ 1089 h 10000"/>
                <a:gd name="connsiteX61" fmla="*/ 5854 w 10007"/>
                <a:gd name="connsiteY61" fmla="*/ 893 h 10000"/>
                <a:gd name="connsiteX62" fmla="*/ 5854 w 10007"/>
                <a:gd name="connsiteY62" fmla="*/ 893 h 10000"/>
                <a:gd name="connsiteX63" fmla="*/ 5854 w 10007"/>
                <a:gd name="connsiteY63" fmla="*/ 801 h 10000"/>
                <a:gd name="connsiteX64" fmla="*/ 5854 w 10007"/>
                <a:gd name="connsiteY64" fmla="*/ 737 h 10000"/>
                <a:gd name="connsiteX65" fmla="*/ 5828 w 10007"/>
                <a:gd name="connsiteY65" fmla="*/ 657 h 10000"/>
                <a:gd name="connsiteX66" fmla="*/ 5810 w 10007"/>
                <a:gd name="connsiteY66" fmla="*/ 592 h 10000"/>
                <a:gd name="connsiteX67" fmla="*/ 5777 w 10007"/>
                <a:gd name="connsiteY67" fmla="*/ 527 h 10000"/>
                <a:gd name="connsiteX68" fmla="*/ 5741 w 10007"/>
                <a:gd name="connsiteY68" fmla="*/ 474 h 10000"/>
                <a:gd name="connsiteX69" fmla="*/ 5639 w 10007"/>
                <a:gd name="connsiteY69" fmla="*/ 367 h 10000"/>
                <a:gd name="connsiteX70" fmla="*/ 5528 w 10007"/>
                <a:gd name="connsiteY70" fmla="*/ 275 h 10000"/>
                <a:gd name="connsiteX71" fmla="*/ 5382 w 10007"/>
                <a:gd name="connsiteY71" fmla="*/ 198 h 10000"/>
                <a:gd name="connsiteX72" fmla="*/ 5227 w 10007"/>
                <a:gd name="connsiteY72" fmla="*/ 145 h 10000"/>
                <a:gd name="connsiteX73" fmla="*/ 5048 w 10007"/>
                <a:gd name="connsiteY73" fmla="*/ 106 h 10000"/>
                <a:gd name="connsiteX74" fmla="*/ 4859 w 10007"/>
                <a:gd name="connsiteY74" fmla="*/ 67 h 10000"/>
                <a:gd name="connsiteX75" fmla="*/ 4654 w 10007"/>
                <a:gd name="connsiteY75" fmla="*/ 40 h 10000"/>
                <a:gd name="connsiteX76" fmla="*/ 4242 w 10007"/>
                <a:gd name="connsiteY76" fmla="*/ 0 h 10000"/>
                <a:gd name="connsiteX77" fmla="*/ 3805 w 10007"/>
                <a:gd name="connsiteY77" fmla="*/ 0 h 10000"/>
                <a:gd name="connsiteX78" fmla="*/ 3385 w 10007"/>
                <a:gd name="connsiteY78" fmla="*/ 0 h 10000"/>
                <a:gd name="connsiteX79" fmla="*/ 3385 w 10007"/>
                <a:gd name="connsiteY79" fmla="*/ 0 h 10000"/>
                <a:gd name="connsiteX80" fmla="*/ 2940 w 10007"/>
                <a:gd name="connsiteY80" fmla="*/ 27 h 10000"/>
                <a:gd name="connsiteX81" fmla="*/ 2940 w 10007"/>
                <a:gd name="connsiteY81" fmla="*/ 27 h 10000"/>
                <a:gd name="connsiteX82" fmla="*/ 2664 w 10007"/>
                <a:gd name="connsiteY82" fmla="*/ 27 h 10000"/>
                <a:gd name="connsiteX83" fmla="*/ 2399 w 10007"/>
                <a:gd name="connsiteY83" fmla="*/ 40 h 10000"/>
                <a:gd name="connsiteX84" fmla="*/ 2399 w 10007"/>
                <a:gd name="connsiteY84" fmla="*/ 40 h 10000"/>
                <a:gd name="connsiteX85" fmla="*/ 2554 w 10007"/>
                <a:gd name="connsiteY85" fmla="*/ 1011 h 10000"/>
                <a:gd name="connsiteX86" fmla="*/ 2681 w 10007"/>
                <a:gd name="connsiteY86" fmla="*/ 1866 h 10000"/>
                <a:gd name="connsiteX87" fmla="*/ 2768 w 10007"/>
                <a:gd name="connsiteY87" fmla="*/ 2612 h 10000"/>
                <a:gd name="connsiteX88" fmla="*/ 2837 w 10007"/>
                <a:gd name="connsiteY88" fmla="*/ 3269 h 10000"/>
                <a:gd name="connsiteX89" fmla="*/ 2855 w 10007"/>
                <a:gd name="connsiteY89" fmla="*/ 3806 h 10000"/>
                <a:gd name="connsiteX90" fmla="*/ 2863 w 10007"/>
                <a:gd name="connsiteY90" fmla="*/ 4042 h 10000"/>
                <a:gd name="connsiteX91" fmla="*/ 2855 w 10007"/>
                <a:gd name="connsiteY91" fmla="*/ 4265 h 10000"/>
                <a:gd name="connsiteX92" fmla="*/ 2846 w 10007"/>
                <a:gd name="connsiteY92" fmla="*/ 4462 h 10000"/>
                <a:gd name="connsiteX93" fmla="*/ 2837 w 10007"/>
                <a:gd name="connsiteY93" fmla="*/ 4632 h 10000"/>
                <a:gd name="connsiteX94" fmla="*/ 2802 w 10007"/>
                <a:gd name="connsiteY94" fmla="*/ 4792 h 10000"/>
                <a:gd name="connsiteX95" fmla="*/ 2786 w 10007"/>
                <a:gd name="connsiteY95" fmla="*/ 4935 h 10000"/>
                <a:gd name="connsiteX96" fmla="*/ 2741 w 10007"/>
                <a:gd name="connsiteY96" fmla="*/ 5053 h 10000"/>
                <a:gd name="connsiteX97" fmla="*/ 2699 w 10007"/>
                <a:gd name="connsiteY97" fmla="*/ 5159 h 10000"/>
                <a:gd name="connsiteX98" fmla="*/ 2657 w 10007"/>
                <a:gd name="connsiteY98" fmla="*/ 5238 h 10000"/>
                <a:gd name="connsiteX99" fmla="*/ 2605 w 10007"/>
                <a:gd name="connsiteY99" fmla="*/ 5303 h 10000"/>
                <a:gd name="connsiteX100" fmla="*/ 2545 w 10007"/>
                <a:gd name="connsiteY100" fmla="*/ 5370 h 10000"/>
                <a:gd name="connsiteX101" fmla="*/ 2485 w 10007"/>
                <a:gd name="connsiteY101" fmla="*/ 5409 h 10000"/>
                <a:gd name="connsiteX102" fmla="*/ 2417 w 10007"/>
                <a:gd name="connsiteY102" fmla="*/ 5435 h 10000"/>
                <a:gd name="connsiteX103" fmla="*/ 2349 w 10007"/>
                <a:gd name="connsiteY103" fmla="*/ 5446 h 10000"/>
                <a:gd name="connsiteX104" fmla="*/ 2263 w 10007"/>
                <a:gd name="connsiteY104" fmla="*/ 5446 h 10000"/>
                <a:gd name="connsiteX105" fmla="*/ 2176 w 10007"/>
                <a:gd name="connsiteY105" fmla="*/ 5446 h 10000"/>
                <a:gd name="connsiteX106" fmla="*/ 2014 w 10007"/>
                <a:gd name="connsiteY106" fmla="*/ 5409 h 10000"/>
                <a:gd name="connsiteX107" fmla="*/ 1818 w 10007"/>
                <a:gd name="connsiteY107" fmla="*/ 5303 h 10000"/>
                <a:gd name="connsiteX108" fmla="*/ 1620 w 10007"/>
                <a:gd name="connsiteY108" fmla="*/ 5197 h 10000"/>
                <a:gd name="connsiteX109" fmla="*/ 1620 w 10007"/>
                <a:gd name="connsiteY109" fmla="*/ 5197 h 10000"/>
                <a:gd name="connsiteX110" fmla="*/ 1233 w 10007"/>
                <a:gd name="connsiteY110" fmla="*/ 4975 h 10000"/>
                <a:gd name="connsiteX111" fmla="*/ 1071 w 10007"/>
                <a:gd name="connsiteY111" fmla="*/ 4885 h 10000"/>
                <a:gd name="connsiteX112" fmla="*/ 909 w 10007"/>
                <a:gd name="connsiteY112" fmla="*/ 4792 h 10000"/>
                <a:gd name="connsiteX113" fmla="*/ 780 w 10007"/>
                <a:gd name="connsiteY113" fmla="*/ 4751 h 10000"/>
                <a:gd name="connsiteX114" fmla="*/ 651 w 10007"/>
                <a:gd name="connsiteY114" fmla="*/ 4713 h 10000"/>
                <a:gd name="connsiteX115" fmla="*/ 539 w 10007"/>
                <a:gd name="connsiteY115" fmla="*/ 4701 h 10000"/>
                <a:gd name="connsiteX116" fmla="*/ 446 w 10007"/>
                <a:gd name="connsiteY116" fmla="*/ 4739 h 10000"/>
                <a:gd name="connsiteX117" fmla="*/ 395 w 10007"/>
                <a:gd name="connsiteY117" fmla="*/ 4765 h 10000"/>
                <a:gd name="connsiteX118" fmla="*/ 351 w 10007"/>
                <a:gd name="connsiteY118" fmla="*/ 4792 h 10000"/>
                <a:gd name="connsiteX119" fmla="*/ 309 w 10007"/>
                <a:gd name="connsiteY119" fmla="*/ 4844 h 10000"/>
                <a:gd name="connsiteX120" fmla="*/ 275 w 10007"/>
                <a:gd name="connsiteY120" fmla="*/ 4898 h 10000"/>
                <a:gd name="connsiteX121" fmla="*/ 213 w 10007"/>
                <a:gd name="connsiteY121" fmla="*/ 5015 h 10000"/>
                <a:gd name="connsiteX122" fmla="*/ 153 w 10007"/>
                <a:gd name="connsiteY122" fmla="*/ 5197 h 10000"/>
                <a:gd name="connsiteX123" fmla="*/ 102 w 10007"/>
                <a:gd name="connsiteY123" fmla="*/ 5422 h 10000"/>
                <a:gd name="connsiteX124" fmla="*/ 60 w 10007"/>
                <a:gd name="connsiteY124" fmla="*/ 5711 h 10000"/>
                <a:gd name="connsiteX125" fmla="*/ 26 w 10007"/>
                <a:gd name="connsiteY125" fmla="*/ 6024 h 10000"/>
                <a:gd name="connsiteX126" fmla="*/ 0 w 10007"/>
                <a:gd name="connsiteY126" fmla="*/ 6392 h 10000"/>
                <a:gd name="connsiteX127" fmla="*/ 0 w 10007"/>
                <a:gd name="connsiteY127" fmla="*/ 6392 h 10000"/>
                <a:gd name="connsiteX128" fmla="*/ 0 w 10007"/>
                <a:gd name="connsiteY128" fmla="*/ 6605 h 10000"/>
                <a:gd name="connsiteX129" fmla="*/ 0 w 10007"/>
                <a:gd name="connsiteY129" fmla="*/ 6772 h 10000"/>
                <a:gd name="connsiteX130" fmla="*/ 9 w 10007"/>
                <a:gd name="connsiteY130" fmla="*/ 6917 h 10000"/>
                <a:gd name="connsiteX131" fmla="*/ 26 w 10007"/>
                <a:gd name="connsiteY131" fmla="*/ 7062 h 10000"/>
                <a:gd name="connsiteX132" fmla="*/ 60 w 10007"/>
                <a:gd name="connsiteY132" fmla="*/ 7180 h 10000"/>
                <a:gd name="connsiteX133" fmla="*/ 94 w 10007"/>
                <a:gd name="connsiteY133" fmla="*/ 7287 h 10000"/>
                <a:gd name="connsiteX134" fmla="*/ 128 w 10007"/>
                <a:gd name="connsiteY134" fmla="*/ 7377 h 10000"/>
                <a:gd name="connsiteX135" fmla="*/ 179 w 10007"/>
                <a:gd name="connsiteY135" fmla="*/ 7455 h 10000"/>
                <a:gd name="connsiteX136" fmla="*/ 239 w 10007"/>
                <a:gd name="connsiteY136" fmla="*/ 7509 h 10000"/>
                <a:gd name="connsiteX137" fmla="*/ 300 w 10007"/>
                <a:gd name="connsiteY137" fmla="*/ 7561 h 10000"/>
                <a:gd name="connsiteX138" fmla="*/ 360 w 10007"/>
                <a:gd name="connsiteY138" fmla="*/ 7600 h 10000"/>
                <a:gd name="connsiteX139" fmla="*/ 437 w 10007"/>
                <a:gd name="connsiteY139" fmla="*/ 7627 h 10000"/>
                <a:gd name="connsiteX140" fmla="*/ 504 w 10007"/>
                <a:gd name="connsiteY140" fmla="*/ 7652 h 10000"/>
                <a:gd name="connsiteX141" fmla="*/ 591 w 10007"/>
                <a:gd name="connsiteY141" fmla="*/ 7652 h 10000"/>
                <a:gd name="connsiteX142" fmla="*/ 755 w 10007"/>
                <a:gd name="connsiteY142" fmla="*/ 7652 h 10000"/>
                <a:gd name="connsiteX143" fmla="*/ 934 w 10007"/>
                <a:gd name="connsiteY143" fmla="*/ 7615 h 10000"/>
                <a:gd name="connsiteX144" fmla="*/ 1106 w 10007"/>
                <a:gd name="connsiteY144" fmla="*/ 7561 h 10000"/>
                <a:gd name="connsiteX145" fmla="*/ 1465 w 10007"/>
                <a:gd name="connsiteY145" fmla="*/ 7430 h 10000"/>
                <a:gd name="connsiteX146" fmla="*/ 1791 w 10007"/>
                <a:gd name="connsiteY146" fmla="*/ 7299 h 10000"/>
                <a:gd name="connsiteX147" fmla="*/ 1928 w 10007"/>
                <a:gd name="connsiteY147" fmla="*/ 7232 h 10000"/>
                <a:gd name="connsiteX148" fmla="*/ 2057 w 10007"/>
                <a:gd name="connsiteY148" fmla="*/ 7219 h 10000"/>
                <a:gd name="connsiteX149" fmla="*/ 2057 w 10007"/>
                <a:gd name="connsiteY149" fmla="*/ 7219 h 10000"/>
                <a:gd name="connsiteX150" fmla="*/ 2297 w 10007"/>
                <a:gd name="connsiteY150" fmla="*/ 7180 h 10000"/>
                <a:gd name="connsiteX151" fmla="*/ 2417 w 10007"/>
                <a:gd name="connsiteY151" fmla="*/ 7180 h 10000"/>
                <a:gd name="connsiteX152" fmla="*/ 2554 w 10007"/>
                <a:gd name="connsiteY152" fmla="*/ 7204 h 10000"/>
                <a:gd name="connsiteX153" fmla="*/ 2691 w 10007"/>
                <a:gd name="connsiteY153" fmla="*/ 7232 h 10000"/>
                <a:gd name="connsiteX154" fmla="*/ 2751 w 10007"/>
                <a:gd name="connsiteY154" fmla="*/ 7260 h 10000"/>
                <a:gd name="connsiteX155" fmla="*/ 2812 w 10007"/>
                <a:gd name="connsiteY155" fmla="*/ 7311 h 10000"/>
                <a:gd name="connsiteX156" fmla="*/ 2881 w 10007"/>
                <a:gd name="connsiteY156" fmla="*/ 7377 h 10000"/>
                <a:gd name="connsiteX157" fmla="*/ 2932 w 10007"/>
                <a:gd name="connsiteY157" fmla="*/ 7443 h 10000"/>
                <a:gd name="connsiteX158" fmla="*/ 2992 w 10007"/>
                <a:gd name="connsiteY158" fmla="*/ 7522 h 10000"/>
                <a:gd name="connsiteX159" fmla="*/ 3043 w 10007"/>
                <a:gd name="connsiteY159" fmla="*/ 7615 h 10000"/>
                <a:gd name="connsiteX160" fmla="*/ 3094 w 10007"/>
                <a:gd name="connsiteY160" fmla="*/ 7706 h 10000"/>
                <a:gd name="connsiteX161" fmla="*/ 3136 w 10007"/>
                <a:gd name="connsiteY161" fmla="*/ 7836 h 10000"/>
                <a:gd name="connsiteX162" fmla="*/ 3180 w 10007"/>
                <a:gd name="connsiteY162" fmla="*/ 7979 h 10000"/>
                <a:gd name="connsiteX163" fmla="*/ 3222 w 10007"/>
                <a:gd name="connsiteY163" fmla="*/ 8138 h 10000"/>
                <a:gd name="connsiteX164" fmla="*/ 3248 w 10007"/>
                <a:gd name="connsiteY164" fmla="*/ 8308 h 10000"/>
                <a:gd name="connsiteX165" fmla="*/ 3274 w 10007"/>
                <a:gd name="connsiteY165" fmla="*/ 8519 h 10000"/>
                <a:gd name="connsiteX166" fmla="*/ 3292 w 10007"/>
                <a:gd name="connsiteY166" fmla="*/ 8728 h 10000"/>
                <a:gd name="connsiteX167" fmla="*/ 3317 w 10007"/>
                <a:gd name="connsiteY167" fmla="*/ 8966 h 10000"/>
                <a:gd name="connsiteX168" fmla="*/ 3325 w 10007"/>
                <a:gd name="connsiteY168" fmla="*/ 9242 h 10000"/>
                <a:gd name="connsiteX169" fmla="*/ 3325 w 10007"/>
                <a:gd name="connsiteY169" fmla="*/ 9530 h 10000"/>
                <a:gd name="connsiteX170" fmla="*/ 3337 w 10007"/>
                <a:gd name="connsiteY170" fmla="*/ 9982 h 10000"/>
                <a:gd name="connsiteX171" fmla="*/ 9995 w 10007"/>
                <a:gd name="connsiteY171" fmla="*/ 10000 h 10000"/>
                <a:gd name="connsiteX172" fmla="*/ 9935 w 10007"/>
                <a:gd name="connsiteY172" fmla="*/ 197 h 10000"/>
                <a:gd name="connsiteX0" fmla="*/ 9935 w 10003"/>
                <a:gd name="connsiteY0" fmla="*/ 197 h 10000"/>
                <a:gd name="connsiteX1" fmla="*/ 9342 w 10003"/>
                <a:gd name="connsiteY1" fmla="*/ 184 h 10000"/>
                <a:gd name="connsiteX2" fmla="*/ 8426 w 10003"/>
                <a:gd name="connsiteY2" fmla="*/ 290 h 10000"/>
                <a:gd name="connsiteX3" fmla="*/ 7670 w 10003"/>
                <a:gd name="connsiteY3" fmla="*/ 407 h 10000"/>
                <a:gd name="connsiteX4" fmla="*/ 7670 w 10003"/>
                <a:gd name="connsiteY4" fmla="*/ 407 h 10000"/>
                <a:gd name="connsiteX5" fmla="*/ 7542 w 10003"/>
                <a:gd name="connsiteY5" fmla="*/ 420 h 10000"/>
                <a:gd name="connsiteX6" fmla="*/ 7430 w 10003"/>
                <a:gd name="connsiteY6" fmla="*/ 448 h 10000"/>
                <a:gd name="connsiteX7" fmla="*/ 7337 w 10003"/>
                <a:gd name="connsiteY7" fmla="*/ 501 h 10000"/>
                <a:gd name="connsiteX8" fmla="*/ 7251 w 10003"/>
                <a:gd name="connsiteY8" fmla="*/ 527 h 10000"/>
                <a:gd name="connsiteX9" fmla="*/ 7173 w 10003"/>
                <a:gd name="connsiteY9" fmla="*/ 578 h 10000"/>
                <a:gd name="connsiteX10" fmla="*/ 7104 w 10003"/>
                <a:gd name="connsiteY10" fmla="*/ 645 h 10000"/>
                <a:gd name="connsiteX11" fmla="*/ 7044 w 10003"/>
                <a:gd name="connsiteY11" fmla="*/ 709 h 10000"/>
                <a:gd name="connsiteX12" fmla="*/ 7001 w 10003"/>
                <a:gd name="connsiteY12" fmla="*/ 776 h 10000"/>
                <a:gd name="connsiteX13" fmla="*/ 6958 w 10003"/>
                <a:gd name="connsiteY13" fmla="*/ 827 h 10000"/>
                <a:gd name="connsiteX14" fmla="*/ 6933 w 10003"/>
                <a:gd name="connsiteY14" fmla="*/ 920 h 10000"/>
                <a:gd name="connsiteX15" fmla="*/ 6907 w 10003"/>
                <a:gd name="connsiteY15" fmla="*/ 998 h 10000"/>
                <a:gd name="connsiteX16" fmla="*/ 6891 w 10003"/>
                <a:gd name="connsiteY16" fmla="*/ 1077 h 10000"/>
                <a:gd name="connsiteX17" fmla="*/ 6881 w 10003"/>
                <a:gd name="connsiteY17" fmla="*/ 1155 h 10000"/>
                <a:gd name="connsiteX18" fmla="*/ 6881 w 10003"/>
                <a:gd name="connsiteY18" fmla="*/ 1248 h 10000"/>
                <a:gd name="connsiteX19" fmla="*/ 6891 w 10003"/>
                <a:gd name="connsiteY19" fmla="*/ 1419 h 10000"/>
                <a:gd name="connsiteX20" fmla="*/ 6917 w 10003"/>
                <a:gd name="connsiteY20" fmla="*/ 1616 h 10000"/>
                <a:gd name="connsiteX21" fmla="*/ 6976 w 10003"/>
                <a:gd name="connsiteY21" fmla="*/ 1799 h 10000"/>
                <a:gd name="connsiteX22" fmla="*/ 7036 w 10003"/>
                <a:gd name="connsiteY22" fmla="*/ 2010 h 10000"/>
                <a:gd name="connsiteX23" fmla="*/ 7095 w 10003"/>
                <a:gd name="connsiteY23" fmla="*/ 2207 h 10000"/>
                <a:gd name="connsiteX24" fmla="*/ 7251 w 10003"/>
                <a:gd name="connsiteY24" fmla="*/ 2600 h 10000"/>
                <a:gd name="connsiteX25" fmla="*/ 7396 w 10003"/>
                <a:gd name="connsiteY25" fmla="*/ 2953 h 10000"/>
                <a:gd name="connsiteX26" fmla="*/ 7396 w 10003"/>
                <a:gd name="connsiteY26" fmla="*/ 2953 h 10000"/>
                <a:gd name="connsiteX27" fmla="*/ 7422 w 10003"/>
                <a:gd name="connsiteY27" fmla="*/ 3032 h 10000"/>
                <a:gd name="connsiteX28" fmla="*/ 7440 w 10003"/>
                <a:gd name="connsiteY28" fmla="*/ 3111 h 10000"/>
                <a:gd name="connsiteX29" fmla="*/ 7447 w 10003"/>
                <a:gd name="connsiteY29" fmla="*/ 3192 h 10000"/>
                <a:gd name="connsiteX30" fmla="*/ 7447 w 10003"/>
                <a:gd name="connsiteY30" fmla="*/ 3269 h 10000"/>
                <a:gd name="connsiteX31" fmla="*/ 7440 w 10003"/>
                <a:gd name="connsiteY31" fmla="*/ 3348 h 10000"/>
                <a:gd name="connsiteX32" fmla="*/ 7430 w 10003"/>
                <a:gd name="connsiteY32" fmla="*/ 3413 h 10000"/>
                <a:gd name="connsiteX33" fmla="*/ 7396 w 10003"/>
                <a:gd name="connsiteY33" fmla="*/ 3491 h 10000"/>
                <a:gd name="connsiteX34" fmla="*/ 7380 w 10003"/>
                <a:gd name="connsiteY34" fmla="*/ 3557 h 10000"/>
                <a:gd name="connsiteX35" fmla="*/ 7294 w 10003"/>
                <a:gd name="connsiteY35" fmla="*/ 3700 h 10000"/>
                <a:gd name="connsiteX36" fmla="*/ 7199 w 10003"/>
                <a:gd name="connsiteY36" fmla="*/ 3806 h 10000"/>
                <a:gd name="connsiteX37" fmla="*/ 7079 w 10003"/>
                <a:gd name="connsiteY37" fmla="*/ 3924 h 10000"/>
                <a:gd name="connsiteX38" fmla="*/ 6951 w 10003"/>
                <a:gd name="connsiteY38" fmla="*/ 4017 h 10000"/>
                <a:gd name="connsiteX39" fmla="*/ 6805 w 10003"/>
                <a:gd name="connsiteY39" fmla="*/ 4084 h 10000"/>
                <a:gd name="connsiteX40" fmla="*/ 6658 w 10003"/>
                <a:gd name="connsiteY40" fmla="*/ 4149 h 10000"/>
                <a:gd name="connsiteX41" fmla="*/ 6513 w 10003"/>
                <a:gd name="connsiteY41" fmla="*/ 4173 h 10000"/>
                <a:gd name="connsiteX42" fmla="*/ 6369 w 10003"/>
                <a:gd name="connsiteY42" fmla="*/ 4189 h 10000"/>
                <a:gd name="connsiteX43" fmla="*/ 6222 w 10003"/>
                <a:gd name="connsiteY43" fmla="*/ 4173 h 10000"/>
                <a:gd name="connsiteX44" fmla="*/ 6083 w 10003"/>
                <a:gd name="connsiteY44" fmla="*/ 4137 h 10000"/>
                <a:gd name="connsiteX45" fmla="*/ 5964 w 10003"/>
                <a:gd name="connsiteY45" fmla="*/ 4070 h 10000"/>
                <a:gd name="connsiteX46" fmla="*/ 5905 w 10003"/>
                <a:gd name="connsiteY46" fmla="*/ 4017 h 10000"/>
                <a:gd name="connsiteX47" fmla="*/ 5854 w 10003"/>
                <a:gd name="connsiteY47" fmla="*/ 3965 h 10000"/>
                <a:gd name="connsiteX48" fmla="*/ 5854 w 10003"/>
                <a:gd name="connsiteY48" fmla="*/ 3965 h 10000"/>
                <a:gd name="connsiteX49" fmla="*/ 5768 w 10003"/>
                <a:gd name="connsiteY49" fmla="*/ 3846 h 10000"/>
                <a:gd name="connsiteX50" fmla="*/ 5691 w 10003"/>
                <a:gd name="connsiteY50" fmla="*/ 3715 h 10000"/>
                <a:gd name="connsiteX51" fmla="*/ 5647 w 10003"/>
                <a:gd name="connsiteY51" fmla="*/ 3557 h 10000"/>
                <a:gd name="connsiteX52" fmla="*/ 5621 w 10003"/>
                <a:gd name="connsiteY52" fmla="*/ 3387 h 10000"/>
                <a:gd name="connsiteX53" fmla="*/ 5595 w 10003"/>
                <a:gd name="connsiteY53" fmla="*/ 3204 h 10000"/>
                <a:gd name="connsiteX54" fmla="*/ 5595 w 10003"/>
                <a:gd name="connsiteY54" fmla="*/ 3021 h 10000"/>
                <a:gd name="connsiteX55" fmla="*/ 5614 w 10003"/>
                <a:gd name="connsiteY55" fmla="*/ 2808 h 10000"/>
                <a:gd name="connsiteX56" fmla="*/ 5621 w 10003"/>
                <a:gd name="connsiteY56" fmla="*/ 2600 h 10000"/>
                <a:gd name="connsiteX57" fmla="*/ 5673 w 10003"/>
                <a:gd name="connsiteY57" fmla="*/ 2165 h 10000"/>
                <a:gd name="connsiteX58" fmla="*/ 5741 w 10003"/>
                <a:gd name="connsiteY58" fmla="*/ 1747 h 10000"/>
                <a:gd name="connsiteX59" fmla="*/ 5810 w 10003"/>
                <a:gd name="connsiteY59" fmla="*/ 1315 h 10000"/>
                <a:gd name="connsiteX60" fmla="*/ 5828 w 10003"/>
                <a:gd name="connsiteY60" fmla="*/ 1089 h 10000"/>
                <a:gd name="connsiteX61" fmla="*/ 5854 w 10003"/>
                <a:gd name="connsiteY61" fmla="*/ 893 h 10000"/>
                <a:gd name="connsiteX62" fmla="*/ 5854 w 10003"/>
                <a:gd name="connsiteY62" fmla="*/ 893 h 10000"/>
                <a:gd name="connsiteX63" fmla="*/ 5854 w 10003"/>
                <a:gd name="connsiteY63" fmla="*/ 801 h 10000"/>
                <a:gd name="connsiteX64" fmla="*/ 5854 w 10003"/>
                <a:gd name="connsiteY64" fmla="*/ 737 h 10000"/>
                <a:gd name="connsiteX65" fmla="*/ 5828 w 10003"/>
                <a:gd name="connsiteY65" fmla="*/ 657 h 10000"/>
                <a:gd name="connsiteX66" fmla="*/ 5810 w 10003"/>
                <a:gd name="connsiteY66" fmla="*/ 592 h 10000"/>
                <a:gd name="connsiteX67" fmla="*/ 5777 w 10003"/>
                <a:gd name="connsiteY67" fmla="*/ 527 h 10000"/>
                <a:gd name="connsiteX68" fmla="*/ 5741 w 10003"/>
                <a:gd name="connsiteY68" fmla="*/ 474 h 10000"/>
                <a:gd name="connsiteX69" fmla="*/ 5639 w 10003"/>
                <a:gd name="connsiteY69" fmla="*/ 367 h 10000"/>
                <a:gd name="connsiteX70" fmla="*/ 5528 w 10003"/>
                <a:gd name="connsiteY70" fmla="*/ 275 h 10000"/>
                <a:gd name="connsiteX71" fmla="*/ 5382 w 10003"/>
                <a:gd name="connsiteY71" fmla="*/ 198 h 10000"/>
                <a:gd name="connsiteX72" fmla="*/ 5227 w 10003"/>
                <a:gd name="connsiteY72" fmla="*/ 145 h 10000"/>
                <a:gd name="connsiteX73" fmla="*/ 5048 w 10003"/>
                <a:gd name="connsiteY73" fmla="*/ 106 h 10000"/>
                <a:gd name="connsiteX74" fmla="*/ 4859 w 10003"/>
                <a:gd name="connsiteY74" fmla="*/ 67 h 10000"/>
                <a:gd name="connsiteX75" fmla="*/ 4654 w 10003"/>
                <a:gd name="connsiteY75" fmla="*/ 40 h 10000"/>
                <a:gd name="connsiteX76" fmla="*/ 4242 w 10003"/>
                <a:gd name="connsiteY76" fmla="*/ 0 h 10000"/>
                <a:gd name="connsiteX77" fmla="*/ 3805 w 10003"/>
                <a:gd name="connsiteY77" fmla="*/ 0 h 10000"/>
                <a:gd name="connsiteX78" fmla="*/ 3385 w 10003"/>
                <a:gd name="connsiteY78" fmla="*/ 0 h 10000"/>
                <a:gd name="connsiteX79" fmla="*/ 3385 w 10003"/>
                <a:gd name="connsiteY79" fmla="*/ 0 h 10000"/>
                <a:gd name="connsiteX80" fmla="*/ 2940 w 10003"/>
                <a:gd name="connsiteY80" fmla="*/ 27 h 10000"/>
                <a:gd name="connsiteX81" fmla="*/ 2940 w 10003"/>
                <a:gd name="connsiteY81" fmla="*/ 27 h 10000"/>
                <a:gd name="connsiteX82" fmla="*/ 2664 w 10003"/>
                <a:gd name="connsiteY82" fmla="*/ 27 h 10000"/>
                <a:gd name="connsiteX83" fmla="*/ 2399 w 10003"/>
                <a:gd name="connsiteY83" fmla="*/ 40 h 10000"/>
                <a:gd name="connsiteX84" fmla="*/ 2399 w 10003"/>
                <a:gd name="connsiteY84" fmla="*/ 40 h 10000"/>
                <a:gd name="connsiteX85" fmla="*/ 2554 w 10003"/>
                <a:gd name="connsiteY85" fmla="*/ 1011 h 10000"/>
                <a:gd name="connsiteX86" fmla="*/ 2681 w 10003"/>
                <a:gd name="connsiteY86" fmla="*/ 1866 h 10000"/>
                <a:gd name="connsiteX87" fmla="*/ 2768 w 10003"/>
                <a:gd name="connsiteY87" fmla="*/ 2612 h 10000"/>
                <a:gd name="connsiteX88" fmla="*/ 2837 w 10003"/>
                <a:gd name="connsiteY88" fmla="*/ 3269 h 10000"/>
                <a:gd name="connsiteX89" fmla="*/ 2855 w 10003"/>
                <a:gd name="connsiteY89" fmla="*/ 3806 h 10000"/>
                <a:gd name="connsiteX90" fmla="*/ 2863 w 10003"/>
                <a:gd name="connsiteY90" fmla="*/ 4042 h 10000"/>
                <a:gd name="connsiteX91" fmla="*/ 2855 w 10003"/>
                <a:gd name="connsiteY91" fmla="*/ 4265 h 10000"/>
                <a:gd name="connsiteX92" fmla="*/ 2846 w 10003"/>
                <a:gd name="connsiteY92" fmla="*/ 4462 h 10000"/>
                <a:gd name="connsiteX93" fmla="*/ 2837 w 10003"/>
                <a:gd name="connsiteY93" fmla="*/ 4632 h 10000"/>
                <a:gd name="connsiteX94" fmla="*/ 2802 w 10003"/>
                <a:gd name="connsiteY94" fmla="*/ 4792 h 10000"/>
                <a:gd name="connsiteX95" fmla="*/ 2786 w 10003"/>
                <a:gd name="connsiteY95" fmla="*/ 4935 h 10000"/>
                <a:gd name="connsiteX96" fmla="*/ 2741 w 10003"/>
                <a:gd name="connsiteY96" fmla="*/ 5053 h 10000"/>
                <a:gd name="connsiteX97" fmla="*/ 2699 w 10003"/>
                <a:gd name="connsiteY97" fmla="*/ 5159 h 10000"/>
                <a:gd name="connsiteX98" fmla="*/ 2657 w 10003"/>
                <a:gd name="connsiteY98" fmla="*/ 5238 h 10000"/>
                <a:gd name="connsiteX99" fmla="*/ 2605 w 10003"/>
                <a:gd name="connsiteY99" fmla="*/ 5303 h 10000"/>
                <a:gd name="connsiteX100" fmla="*/ 2545 w 10003"/>
                <a:gd name="connsiteY100" fmla="*/ 5370 h 10000"/>
                <a:gd name="connsiteX101" fmla="*/ 2485 w 10003"/>
                <a:gd name="connsiteY101" fmla="*/ 5409 h 10000"/>
                <a:gd name="connsiteX102" fmla="*/ 2417 w 10003"/>
                <a:gd name="connsiteY102" fmla="*/ 5435 h 10000"/>
                <a:gd name="connsiteX103" fmla="*/ 2349 w 10003"/>
                <a:gd name="connsiteY103" fmla="*/ 5446 h 10000"/>
                <a:gd name="connsiteX104" fmla="*/ 2263 w 10003"/>
                <a:gd name="connsiteY104" fmla="*/ 5446 h 10000"/>
                <a:gd name="connsiteX105" fmla="*/ 2176 w 10003"/>
                <a:gd name="connsiteY105" fmla="*/ 5446 h 10000"/>
                <a:gd name="connsiteX106" fmla="*/ 2014 w 10003"/>
                <a:gd name="connsiteY106" fmla="*/ 5409 h 10000"/>
                <a:gd name="connsiteX107" fmla="*/ 1818 w 10003"/>
                <a:gd name="connsiteY107" fmla="*/ 5303 h 10000"/>
                <a:gd name="connsiteX108" fmla="*/ 1620 w 10003"/>
                <a:gd name="connsiteY108" fmla="*/ 5197 h 10000"/>
                <a:gd name="connsiteX109" fmla="*/ 1620 w 10003"/>
                <a:gd name="connsiteY109" fmla="*/ 5197 h 10000"/>
                <a:gd name="connsiteX110" fmla="*/ 1233 w 10003"/>
                <a:gd name="connsiteY110" fmla="*/ 4975 h 10000"/>
                <a:gd name="connsiteX111" fmla="*/ 1071 w 10003"/>
                <a:gd name="connsiteY111" fmla="*/ 4885 h 10000"/>
                <a:gd name="connsiteX112" fmla="*/ 909 w 10003"/>
                <a:gd name="connsiteY112" fmla="*/ 4792 h 10000"/>
                <a:gd name="connsiteX113" fmla="*/ 780 w 10003"/>
                <a:gd name="connsiteY113" fmla="*/ 4751 h 10000"/>
                <a:gd name="connsiteX114" fmla="*/ 651 w 10003"/>
                <a:gd name="connsiteY114" fmla="*/ 4713 h 10000"/>
                <a:gd name="connsiteX115" fmla="*/ 539 w 10003"/>
                <a:gd name="connsiteY115" fmla="*/ 4701 h 10000"/>
                <a:gd name="connsiteX116" fmla="*/ 446 w 10003"/>
                <a:gd name="connsiteY116" fmla="*/ 4739 h 10000"/>
                <a:gd name="connsiteX117" fmla="*/ 395 w 10003"/>
                <a:gd name="connsiteY117" fmla="*/ 4765 h 10000"/>
                <a:gd name="connsiteX118" fmla="*/ 351 w 10003"/>
                <a:gd name="connsiteY118" fmla="*/ 4792 h 10000"/>
                <a:gd name="connsiteX119" fmla="*/ 309 w 10003"/>
                <a:gd name="connsiteY119" fmla="*/ 4844 h 10000"/>
                <a:gd name="connsiteX120" fmla="*/ 275 w 10003"/>
                <a:gd name="connsiteY120" fmla="*/ 4898 h 10000"/>
                <a:gd name="connsiteX121" fmla="*/ 213 w 10003"/>
                <a:gd name="connsiteY121" fmla="*/ 5015 h 10000"/>
                <a:gd name="connsiteX122" fmla="*/ 153 w 10003"/>
                <a:gd name="connsiteY122" fmla="*/ 5197 h 10000"/>
                <a:gd name="connsiteX123" fmla="*/ 102 w 10003"/>
                <a:gd name="connsiteY123" fmla="*/ 5422 h 10000"/>
                <a:gd name="connsiteX124" fmla="*/ 60 w 10003"/>
                <a:gd name="connsiteY124" fmla="*/ 5711 h 10000"/>
                <a:gd name="connsiteX125" fmla="*/ 26 w 10003"/>
                <a:gd name="connsiteY125" fmla="*/ 6024 h 10000"/>
                <a:gd name="connsiteX126" fmla="*/ 0 w 10003"/>
                <a:gd name="connsiteY126" fmla="*/ 6392 h 10000"/>
                <a:gd name="connsiteX127" fmla="*/ 0 w 10003"/>
                <a:gd name="connsiteY127" fmla="*/ 6392 h 10000"/>
                <a:gd name="connsiteX128" fmla="*/ 0 w 10003"/>
                <a:gd name="connsiteY128" fmla="*/ 6605 h 10000"/>
                <a:gd name="connsiteX129" fmla="*/ 0 w 10003"/>
                <a:gd name="connsiteY129" fmla="*/ 6772 h 10000"/>
                <a:gd name="connsiteX130" fmla="*/ 9 w 10003"/>
                <a:gd name="connsiteY130" fmla="*/ 6917 h 10000"/>
                <a:gd name="connsiteX131" fmla="*/ 26 w 10003"/>
                <a:gd name="connsiteY131" fmla="*/ 7062 h 10000"/>
                <a:gd name="connsiteX132" fmla="*/ 60 w 10003"/>
                <a:gd name="connsiteY132" fmla="*/ 7180 h 10000"/>
                <a:gd name="connsiteX133" fmla="*/ 94 w 10003"/>
                <a:gd name="connsiteY133" fmla="*/ 7287 h 10000"/>
                <a:gd name="connsiteX134" fmla="*/ 128 w 10003"/>
                <a:gd name="connsiteY134" fmla="*/ 7377 h 10000"/>
                <a:gd name="connsiteX135" fmla="*/ 179 w 10003"/>
                <a:gd name="connsiteY135" fmla="*/ 7455 h 10000"/>
                <a:gd name="connsiteX136" fmla="*/ 239 w 10003"/>
                <a:gd name="connsiteY136" fmla="*/ 7509 h 10000"/>
                <a:gd name="connsiteX137" fmla="*/ 300 w 10003"/>
                <a:gd name="connsiteY137" fmla="*/ 7561 h 10000"/>
                <a:gd name="connsiteX138" fmla="*/ 360 w 10003"/>
                <a:gd name="connsiteY138" fmla="*/ 7600 h 10000"/>
                <a:gd name="connsiteX139" fmla="*/ 437 w 10003"/>
                <a:gd name="connsiteY139" fmla="*/ 7627 h 10000"/>
                <a:gd name="connsiteX140" fmla="*/ 504 w 10003"/>
                <a:gd name="connsiteY140" fmla="*/ 7652 h 10000"/>
                <a:gd name="connsiteX141" fmla="*/ 591 w 10003"/>
                <a:gd name="connsiteY141" fmla="*/ 7652 h 10000"/>
                <a:gd name="connsiteX142" fmla="*/ 755 w 10003"/>
                <a:gd name="connsiteY142" fmla="*/ 7652 h 10000"/>
                <a:gd name="connsiteX143" fmla="*/ 934 w 10003"/>
                <a:gd name="connsiteY143" fmla="*/ 7615 h 10000"/>
                <a:gd name="connsiteX144" fmla="*/ 1106 w 10003"/>
                <a:gd name="connsiteY144" fmla="*/ 7561 h 10000"/>
                <a:gd name="connsiteX145" fmla="*/ 1465 w 10003"/>
                <a:gd name="connsiteY145" fmla="*/ 7430 h 10000"/>
                <a:gd name="connsiteX146" fmla="*/ 1791 w 10003"/>
                <a:gd name="connsiteY146" fmla="*/ 7299 h 10000"/>
                <a:gd name="connsiteX147" fmla="*/ 1928 w 10003"/>
                <a:gd name="connsiteY147" fmla="*/ 7232 h 10000"/>
                <a:gd name="connsiteX148" fmla="*/ 2057 w 10003"/>
                <a:gd name="connsiteY148" fmla="*/ 7219 h 10000"/>
                <a:gd name="connsiteX149" fmla="*/ 2057 w 10003"/>
                <a:gd name="connsiteY149" fmla="*/ 7219 h 10000"/>
                <a:gd name="connsiteX150" fmla="*/ 2297 w 10003"/>
                <a:gd name="connsiteY150" fmla="*/ 7180 h 10000"/>
                <a:gd name="connsiteX151" fmla="*/ 2417 w 10003"/>
                <a:gd name="connsiteY151" fmla="*/ 7180 h 10000"/>
                <a:gd name="connsiteX152" fmla="*/ 2554 w 10003"/>
                <a:gd name="connsiteY152" fmla="*/ 7204 h 10000"/>
                <a:gd name="connsiteX153" fmla="*/ 2691 w 10003"/>
                <a:gd name="connsiteY153" fmla="*/ 7232 h 10000"/>
                <a:gd name="connsiteX154" fmla="*/ 2751 w 10003"/>
                <a:gd name="connsiteY154" fmla="*/ 7260 h 10000"/>
                <a:gd name="connsiteX155" fmla="*/ 2812 w 10003"/>
                <a:gd name="connsiteY155" fmla="*/ 7311 h 10000"/>
                <a:gd name="connsiteX156" fmla="*/ 2881 w 10003"/>
                <a:gd name="connsiteY156" fmla="*/ 7377 h 10000"/>
                <a:gd name="connsiteX157" fmla="*/ 2932 w 10003"/>
                <a:gd name="connsiteY157" fmla="*/ 7443 h 10000"/>
                <a:gd name="connsiteX158" fmla="*/ 2992 w 10003"/>
                <a:gd name="connsiteY158" fmla="*/ 7522 h 10000"/>
                <a:gd name="connsiteX159" fmla="*/ 3043 w 10003"/>
                <a:gd name="connsiteY159" fmla="*/ 7615 h 10000"/>
                <a:gd name="connsiteX160" fmla="*/ 3094 w 10003"/>
                <a:gd name="connsiteY160" fmla="*/ 7706 h 10000"/>
                <a:gd name="connsiteX161" fmla="*/ 3136 w 10003"/>
                <a:gd name="connsiteY161" fmla="*/ 7836 h 10000"/>
                <a:gd name="connsiteX162" fmla="*/ 3180 w 10003"/>
                <a:gd name="connsiteY162" fmla="*/ 7979 h 10000"/>
                <a:gd name="connsiteX163" fmla="*/ 3222 w 10003"/>
                <a:gd name="connsiteY163" fmla="*/ 8138 h 10000"/>
                <a:gd name="connsiteX164" fmla="*/ 3248 w 10003"/>
                <a:gd name="connsiteY164" fmla="*/ 8308 h 10000"/>
                <a:gd name="connsiteX165" fmla="*/ 3274 w 10003"/>
                <a:gd name="connsiteY165" fmla="*/ 8519 h 10000"/>
                <a:gd name="connsiteX166" fmla="*/ 3292 w 10003"/>
                <a:gd name="connsiteY166" fmla="*/ 8728 h 10000"/>
                <a:gd name="connsiteX167" fmla="*/ 3317 w 10003"/>
                <a:gd name="connsiteY167" fmla="*/ 8966 h 10000"/>
                <a:gd name="connsiteX168" fmla="*/ 3325 w 10003"/>
                <a:gd name="connsiteY168" fmla="*/ 9242 h 10000"/>
                <a:gd name="connsiteX169" fmla="*/ 3325 w 10003"/>
                <a:gd name="connsiteY169" fmla="*/ 9530 h 10000"/>
                <a:gd name="connsiteX170" fmla="*/ 3337 w 10003"/>
                <a:gd name="connsiteY170" fmla="*/ 9982 h 10000"/>
                <a:gd name="connsiteX171" fmla="*/ 9995 w 10003"/>
                <a:gd name="connsiteY171" fmla="*/ 10000 h 10000"/>
                <a:gd name="connsiteX172" fmla="*/ 9935 w 10003"/>
                <a:gd name="connsiteY172" fmla="*/ 197 h 10000"/>
                <a:gd name="connsiteX0" fmla="*/ 9974 w 10014"/>
                <a:gd name="connsiteY0" fmla="*/ 197 h 10000"/>
                <a:gd name="connsiteX1" fmla="*/ 9342 w 10014"/>
                <a:gd name="connsiteY1" fmla="*/ 184 h 10000"/>
                <a:gd name="connsiteX2" fmla="*/ 8426 w 10014"/>
                <a:gd name="connsiteY2" fmla="*/ 290 h 10000"/>
                <a:gd name="connsiteX3" fmla="*/ 7670 w 10014"/>
                <a:gd name="connsiteY3" fmla="*/ 407 h 10000"/>
                <a:gd name="connsiteX4" fmla="*/ 7670 w 10014"/>
                <a:gd name="connsiteY4" fmla="*/ 407 h 10000"/>
                <a:gd name="connsiteX5" fmla="*/ 7542 w 10014"/>
                <a:gd name="connsiteY5" fmla="*/ 420 h 10000"/>
                <a:gd name="connsiteX6" fmla="*/ 7430 w 10014"/>
                <a:gd name="connsiteY6" fmla="*/ 448 h 10000"/>
                <a:gd name="connsiteX7" fmla="*/ 7337 w 10014"/>
                <a:gd name="connsiteY7" fmla="*/ 501 h 10000"/>
                <a:gd name="connsiteX8" fmla="*/ 7251 w 10014"/>
                <a:gd name="connsiteY8" fmla="*/ 527 h 10000"/>
                <a:gd name="connsiteX9" fmla="*/ 7173 w 10014"/>
                <a:gd name="connsiteY9" fmla="*/ 578 h 10000"/>
                <a:gd name="connsiteX10" fmla="*/ 7104 w 10014"/>
                <a:gd name="connsiteY10" fmla="*/ 645 h 10000"/>
                <a:gd name="connsiteX11" fmla="*/ 7044 w 10014"/>
                <a:gd name="connsiteY11" fmla="*/ 709 h 10000"/>
                <a:gd name="connsiteX12" fmla="*/ 7001 w 10014"/>
                <a:gd name="connsiteY12" fmla="*/ 776 h 10000"/>
                <a:gd name="connsiteX13" fmla="*/ 6958 w 10014"/>
                <a:gd name="connsiteY13" fmla="*/ 827 h 10000"/>
                <a:gd name="connsiteX14" fmla="*/ 6933 w 10014"/>
                <a:gd name="connsiteY14" fmla="*/ 920 h 10000"/>
                <a:gd name="connsiteX15" fmla="*/ 6907 w 10014"/>
                <a:gd name="connsiteY15" fmla="*/ 998 h 10000"/>
                <a:gd name="connsiteX16" fmla="*/ 6891 w 10014"/>
                <a:gd name="connsiteY16" fmla="*/ 1077 h 10000"/>
                <a:gd name="connsiteX17" fmla="*/ 6881 w 10014"/>
                <a:gd name="connsiteY17" fmla="*/ 1155 h 10000"/>
                <a:gd name="connsiteX18" fmla="*/ 6881 w 10014"/>
                <a:gd name="connsiteY18" fmla="*/ 1248 h 10000"/>
                <a:gd name="connsiteX19" fmla="*/ 6891 w 10014"/>
                <a:gd name="connsiteY19" fmla="*/ 1419 h 10000"/>
                <a:gd name="connsiteX20" fmla="*/ 6917 w 10014"/>
                <a:gd name="connsiteY20" fmla="*/ 1616 h 10000"/>
                <a:gd name="connsiteX21" fmla="*/ 6976 w 10014"/>
                <a:gd name="connsiteY21" fmla="*/ 1799 h 10000"/>
                <a:gd name="connsiteX22" fmla="*/ 7036 w 10014"/>
                <a:gd name="connsiteY22" fmla="*/ 2010 h 10000"/>
                <a:gd name="connsiteX23" fmla="*/ 7095 w 10014"/>
                <a:gd name="connsiteY23" fmla="*/ 2207 h 10000"/>
                <a:gd name="connsiteX24" fmla="*/ 7251 w 10014"/>
                <a:gd name="connsiteY24" fmla="*/ 2600 h 10000"/>
                <a:gd name="connsiteX25" fmla="*/ 7396 w 10014"/>
                <a:gd name="connsiteY25" fmla="*/ 2953 h 10000"/>
                <a:gd name="connsiteX26" fmla="*/ 7396 w 10014"/>
                <a:gd name="connsiteY26" fmla="*/ 2953 h 10000"/>
                <a:gd name="connsiteX27" fmla="*/ 7422 w 10014"/>
                <a:gd name="connsiteY27" fmla="*/ 3032 h 10000"/>
                <a:gd name="connsiteX28" fmla="*/ 7440 w 10014"/>
                <a:gd name="connsiteY28" fmla="*/ 3111 h 10000"/>
                <a:gd name="connsiteX29" fmla="*/ 7447 w 10014"/>
                <a:gd name="connsiteY29" fmla="*/ 3192 h 10000"/>
                <a:gd name="connsiteX30" fmla="*/ 7447 w 10014"/>
                <a:gd name="connsiteY30" fmla="*/ 3269 h 10000"/>
                <a:gd name="connsiteX31" fmla="*/ 7440 w 10014"/>
                <a:gd name="connsiteY31" fmla="*/ 3348 h 10000"/>
                <a:gd name="connsiteX32" fmla="*/ 7430 w 10014"/>
                <a:gd name="connsiteY32" fmla="*/ 3413 h 10000"/>
                <a:gd name="connsiteX33" fmla="*/ 7396 w 10014"/>
                <a:gd name="connsiteY33" fmla="*/ 3491 h 10000"/>
                <a:gd name="connsiteX34" fmla="*/ 7380 w 10014"/>
                <a:gd name="connsiteY34" fmla="*/ 3557 h 10000"/>
                <a:gd name="connsiteX35" fmla="*/ 7294 w 10014"/>
                <a:gd name="connsiteY35" fmla="*/ 3700 h 10000"/>
                <a:gd name="connsiteX36" fmla="*/ 7199 w 10014"/>
                <a:gd name="connsiteY36" fmla="*/ 3806 h 10000"/>
                <a:gd name="connsiteX37" fmla="*/ 7079 w 10014"/>
                <a:gd name="connsiteY37" fmla="*/ 3924 h 10000"/>
                <a:gd name="connsiteX38" fmla="*/ 6951 w 10014"/>
                <a:gd name="connsiteY38" fmla="*/ 4017 h 10000"/>
                <a:gd name="connsiteX39" fmla="*/ 6805 w 10014"/>
                <a:gd name="connsiteY39" fmla="*/ 4084 h 10000"/>
                <a:gd name="connsiteX40" fmla="*/ 6658 w 10014"/>
                <a:gd name="connsiteY40" fmla="*/ 4149 h 10000"/>
                <a:gd name="connsiteX41" fmla="*/ 6513 w 10014"/>
                <a:gd name="connsiteY41" fmla="*/ 4173 h 10000"/>
                <a:gd name="connsiteX42" fmla="*/ 6369 w 10014"/>
                <a:gd name="connsiteY42" fmla="*/ 4189 h 10000"/>
                <a:gd name="connsiteX43" fmla="*/ 6222 w 10014"/>
                <a:gd name="connsiteY43" fmla="*/ 4173 h 10000"/>
                <a:gd name="connsiteX44" fmla="*/ 6083 w 10014"/>
                <a:gd name="connsiteY44" fmla="*/ 4137 h 10000"/>
                <a:gd name="connsiteX45" fmla="*/ 5964 w 10014"/>
                <a:gd name="connsiteY45" fmla="*/ 4070 h 10000"/>
                <a:gd name="connsiteX46" fmla="*/ 5905 w 10014"/>
                <a:gd name="connsiteY46" fmla="*/ 4017 h 10000"/>
                <a:gd name="connsiteX47" fmla="*/ 5854 w 10014"/>
                <a:gd name="connsiteY47" fmla="*/ 3965 h 10000"/>
                <a:gd name="connsiteX48" fmla="*/ 5854 w 10014"/>
                <a:gd name="connsiteY48" fmla="*/ 3965 h 10000"/>
                <a:gd name="connsiteX49" fmla="*/ 5768 w 10014"/>
                <a:gd name="connsiteY49" fmla="*/ 3846 h 10000"/>
                <a:gd name="connsiteX50" fmla="*/ 5691 w 10014"/>
                <a:gd name="connsiteY50" fmla="*/ 3715 h 10000"/>
                <a:gd name="connsiteX51" fmla="*/ 5647 w 10014"/>
                <a:gd name="connsiteY51" fmla="*/ 3557 h 10000"/>
                <a:gd name="connsiteX52" fmla="*/ 5621 w 10014"/>
                <a:gd name="connsiteY52" fmla="*/ 3387 h 10000"/>
                <a:gd name="connsiteX53" fmla="*/ 5595 w 10014"/>
                <a:gd name="connsiteY53" fmla="*/ 3204 h 10000"/>
                <a:gd name="connsiteX54" fmla="*/ 5595 w 10014"/>
                <a:gd name="connsiteY54" fmla="*/ 3021 h 10000"/>
                <a:gd name="connsiteX55" fmla="*/ 5614 w 10014"/>
                <a:gd name="connsiteY55" fmla="*/ 2808 h 10000"/>
                <a:gd name="connsiteX56" fmla="*/ 5621 w 10014"/>
                <a:gd name="connsiteY56" fmla="*/ 2600 h 10000"/>
                <a:gd name="connsiteX57" fmla="*/ 5673 w 10014"/>
                <a:gd name="connsiteY57" fmla="*/ 2165 h 10000"/>
                <a:gd name="connsiteX58" fmla="*/ 5741 w 10014"/>
                <a:gd name="connsiteY58" fmla="*/ 1747 h 10000"/>
                <a:gd name="connsiteX59" fmla="*/ 5810 w 10014"/>
                <a:gd name="connsiteY59" fmla="*/ 1315 h 10000"/>
                <a:gd name="connsiteX60" fmla="*/ 5828 w 10014"/>
                <a:gd name="connsiteY60" fmla="*/ 1089 h 10000"/>
                <a:gd name="connsiteX61" fmla="*/ 5854 w 10014"/>
                <a:gd name="connsiteY61" fmla="*/ 893 h 10000"/>
                <a:gd name="connsiteX62" fmla="*/ 5854 w 10014"/>
                <a:gd name="connsiteY62" fmla="*/ 893 h 10000"/>
                <a:gd name="connsiteX63" fmla="*/ 5854 w 10014"/>
                <a:gd name="connsiteY63" fmla="*/ 801 h 10000"/>
                <a:gd name="connsiteX64" fmla="*/ 5854 w 10014"/>
                <a:gd name="connsiteY64" fmla="*/ 737 h 10000"/>
                <a:gd name="connsiteX65" fmla="*/ 5828 w 10014"/>
                <a:gd name="connsiteY65" fmla="*/ 657 h 10000"/>
                <a:gd name="connsiteX66" fmla="*/ 5810 w 10014"/>
                <a:gd name="connsiteY66" fmla="*/ 592 h 10000"/>
                <a:gd name="connsiteX67" fmla="*/ 5777 w 10014"/>
                <a:gd name="connsiteY67" fmla="*/ 527 h 10000"/>
                <a:gd name="connsiteX68" fmla="*/ 5741 w 10014"/>
                <a:gd name="connsiteY68" fmla="*/ 474 h 10000"/>
                <a:gd name="connsiteX69" fmla="*/ 5639 w 10014"/>
                <a:gd name="connsiteY69" fmla="*/ 367 h 10000"/>
                <a:gd name="connsiteX70" fmla="*/ 5528 w 10014"/>
                <a:gd name="connsiteY70" fmla="*/ 275 h 10000"/>
                <a:gd name="connsiteX71" fmla="*/ 5382 w 10014"/>
                <a:gd name="connsiteY71" fmla="*/ 198 h 10000"/>
                <a:gd name="connsiteX72" fmla="*/ 5227 w 10014"/>
                <a:gd name="connsiteY72" fmla="*/ 145 h 10000"/>
                <a:gd name="connsiteX73" fmla="*/ 5048 w 10014"/>
                <a:gd name="connsiteY73" fmla="*/ 106 h 10000"/>
                <a:gd name="connsiteX74" fmla="*/ 4859 w 10014"/>
                <a:gd name="connsiteY74" fmla="*/ 67 h 10000"/>
                <a:gd name="connsiteX75" fmla="*/ 4654 w 10014"/>
                <a:gd name="connsiteY75" fmla="*/ 40 h 10000"/>
                <a:gd name="connsiteX76" fmla="*/ 4242 w 10014"/>
                <a:gd name="connsiteY76" fmla="*/ 0 h 10000"/>
                <a:gd name="connsiteX77" fmla="*/ 3805 w 10014"/>
                <a:gd name="connsiteY77" fmla="*/ 0 h 10000"/>
                <a:gd name="connsiteX78" fmla="*/ 3385 w 10014"/>
                <a:gd name="connsiteY78" fmla="*/ 0 h 10000"/>
                <a:gd name="connsiteX79" fmla="*/ 3385 w 10014"/>
                <a:gd name="connsiteY79" fmla="*/ 0 h 10000"/>
                <a:gd name="connsiteX80" fmla="*/ 2940 w 10014"/>
                <a:gd name="connsiteY80" fmla="*/ 27 h 10000"/>
                <a:gd name="connsiteX81" fmla="*/ 2940 w 10014"/>
                <a:gd name="connsiteY81" fmla="*/ 27 h 10000"/>
                <a:gd name="connsiteX82" fmla="*/ 2664 w 10014"/>
                <a:gd name="connsiteY82" fmla="*/ 27 h 10000"/>
                <a:gd name="connsiteX83" fmla="*/ 2399 w 10014"/>
                <a:gd name="connsiteY83" fmla="*/ 40 h 10000"/>
                <a:gd name="connsiteX84" fmla="*/ 2399 w 10014"/>
                <a:gd name="connsiteY84" fmla="*/ 40 h 10000"/>
                <a:gd name="connsiteX85" fmla="*/ 2554 w 10014"/>
                <a:gd name="connsiteY85" fmla="*/ 1011 h 10000"/>
                <a:gd name="connsiteX86" fmla="*/ 2681 w 10014"/>
                <a:gd name="connsiteY86" fmla="*/ 1866 h 10000"/>
                <a:gd name="connsiteX87" fmla="*/ 2768 w 10014"/>
                <a:gd name="connsiteY87" fmla="*/ 2612 h 10000"/>
                <a:gd name="connsiteX88" fmla="*/ 2837 w 10014"/>
                <a:gd name="connsiteY88" fmla="*/ 3269 h 10000"/>
                <a:gd name="connsiteX89" fmla="*/ 2855 w 10014"/>
                <a:gd name="connsiteY89" fmla="*/ 3806 h 10000"/>
                <a:gd name="connsiteX90" fmla="*/ 2863 w 10014"/>
                <a:gd name="connsiteY90" fmla="*/ 4042 h 10000"/>
                <a:gd name="connsiteX91" fmla="*/ 2855 w 10014"/>
                <a:gd name="connsiteY91" fmla="*/ 4265 h 10000"/>
                <a:gd name="connsiteX92" fmla="*/ 2846 w 10014"/>
                <a:gd name="connsiteY92" fmla="*/ 4462 h 10000"/>
                <a:gd name="connsiteX93" fmla="*/ 2837 w 10014"/>
                <a:gd name="connsiteY93" fmla="*/ 4632 h 10000"/>
                <a:gd name="connsiteX94" fmla="*/ 2802 w 10014"/>
                <a:gd name="connsiteY94" fmla="*/ 4792 h 10000"/>
                <a:gd name="connsiteX95" fmla="*/ 2786 w 10014"/>
                <a:gd name="connsiteY95" fmla="*/ 4935 h 10000"/>
                <a:gd name="connsiteX96" fmla="*/ 2741 w 10014"/>
                <a:gd name="connsiteY96" fmla="*/ 5053 h 10000"/>
                <a:gd name="connsiteX97" fmla="*/ 2699 w 10014"/>
                <a:gd name="connsiteY97" fmla="*/ 5159 h 10000"/>
                <a:gd name="connsiteX98" fmla="*/ 2657 w 10014"/>
                <a:gd name="connsiteY98" fmla="*/ 5238 h 10000"/>
                <a:gd name="connsiteX99" fmla="*/ 2605 w 10014"/>
                <a:gd name="connsiteY99" fmla="*/ 5303 h 10000"/>
                <a:gd name="connsiteX100" fmla="*/ 2545 w 10014"/>
                <a:gd name="connsiteY100" fmla="*/ 5370 h 10000"/>
                <a:gd name="connsiteX101" fmla="*/ 2485 w 10014"/>
                <a:gd name="connsiteY101" fmla="*/ 5409 h 10000"/>
                <a:gd name="connsiteX102" fmla="*/ 2417 w 10014"/>
                <a:gd name="connsiteY102" fmla="*/ 5435 h 10000"/>
                <a:gd name="connsiteX103" fmla="*/ 2349 w 10014"/>
                <a:gd name="connsiteY103" fmla="*/ 5446 h 10000"/>
                <a:gd name="connsiteX104" fmla="*/ 2263 w 10014"/>
                <a:gd name="connsiteY104" fmla="*/ 5446 h 10000"/>
                <a:gd name="connsiteX105" fmla="*/ 2176 w 10014"/>
                <a:gd name="connsiteY105" fmla="*/ 5446 h 10000"/>
                <a:gd name="connsiteX106" fmla="*/ 2014 w 10014"/>
                <a:gd name="connsiteY106" fmla="*/ 5409 h 10000"/>
                <a:gd name="connsiteX107" fmla="*/ 1818 w 10014"/>
                <a:gd name="connsiteY107" fmla="*/ 5303 h 10000"/>
                <a:gd name="connsiteX108" fmla="*/ 1620 w 10014"/>
                <a:gd name="connsiteY108" fmla="*/ 5197 h 10000"/>
                <a:gd name="connsiteX109" fmla="*/ 1620 w 10014"/>
                <a:gd name="connsiteY109" fmla="*/ 5197 h 10000"/>
                <a:gd name="connsiteX110" fmla="*/ 1233 w 10014"/>
                <a:gd name="connsiteY110" fmla="*/ 4975 h 10000"/>
                <a:gd name="connsiteX111" fmla="*/ 1071 w 10014"/>
                <a:gd name="connsiteY111" fmla="*/ 4885 h 10000"/>
                <a:gd name="connsiteX112" fmla="*/ 909 w 10014"/>
                <a:gd name="connsiteY112" fmla="*/ 4792 h 10000"/>
                <a:gd name="connsiteX113" fmla="*/ 780 w 10014"/>
                <a:gd name="connsiteY113" fmla="*/ 4751 h 10000"/>
                <a:gd name="connsiteX114" fmla="*/ 651 w 10014"/>
                <a:gd name="connsiteY114" fmla="*/ 4713 h 10000"/>
                <a:gd name="connsiteX115" fmla="*/ 539 w 10014"/>
                <a:gd name="connsiteY115" fmla="*/ 4701 h 10000"/>
                <a:gd name="connsiteX116" fmla="*/ 446 w 10014"/>
                <a:gd name="connsiteY116" fmla="*/ 4739 h 10000"/>
                <a:gd name="connsiteX117" fmla="*/ 395 w 10014"/>
                <a:gd name="connsiteY117" fmla="*/ 4765 h 10000"/>
                <a:gd name="connsiteX118" fmla="*/ 351 w 10014"/>
                <a:gd name="connsiteY118" fmla="*/ 4792 h 10000"/>
                <a:gd name="connsiteX119" fmla="*/ 309 w 10014"/>
                <a:gd name="connsiteY119" fmla="*/ 4844 h 10000"/>
                <a:gd name="connsiteX120" fmla="*/ 275 w 10014"/>
                <a:gd name="connsiteY120" fmla="*/ 4898 h 10000"/>
                <a:gd name="connsiteX121" fmla="*/ 213 w 10014"/>
                <a:gd name="connsiteY121" fmla="*/ 5015 h 10000"/>
                <a:gd name="connsiteX122" fmla="*/ 153 w 10014"/>
                <a:gd name="connsiteY122" fmla="*/ 5197 h 10000"/>
                <a:gd name="connsiteX123" fmla="*/ 102 w 10014"/>
                <a:gd name="connsiteY123" fmla="*/ 5422 h 10000"/>
                <a:gd name="connsiteX124" fmla="*/ 60 w 10014"/>
                <a:gd name="connsiteY124" fmla="*/ 5711 h 10000"/>
                <a:gd name="connsiteX125" fmla="*/ 26 w 10014"/>
                <a:gd name="connsiteY125" fmla="*/ 6024 h 10000"/>
                <a:gd name="connsiteX126" fmla="*/ 0 w 10014"/>
                <a:gd name="connsiteY126" fmla="*/ 6392 h 10000"/>
                <a:gd name="connsiteX127" fmla="*/ 0 w 10014"/>
                <a:gd name="connsiteY127" fmla="*/ 6392 h 10000"/>
                <a:gd name="connsiteX128" fmla="*/ 0 w 10014"/>
                <a:gd name="connsiteY128" fmla="*/ 6605 h 10000"/>
                <a:gd name="connsiteX129" fmla="*/ 0 w 10014"/>
                <a:gd name="connsiteY129" fmla="*/ 6772 h 10000"/>
                <a:gd name="connsiteX130" fmla="*/ 9 w 10014"/>
                <a:gd name="connsiteY130" fmla="*/ 6917 h 10000"/>
                <a:gd name="connsiteX131" fmla="*/ 26 w 10014"/>
                <a:gd name="connsiteY131" fmla="*/ 7062 h 10000"/>
                <a:gd name="connsiteX132" fmla="*/ 60 w 10014"/>
                <a:gd name="connsiteY132" fmla="*/ 7180 h 10000"/>
                <a:gd name="connsiteX133" fmla="*/ 94 w 10014"/>
                <a:gd name="connsiteY133" fmla="*/ 7287 h 10000"/>
                <a:gd name="connsiteX134" fmla="*/ 128 w 10014"/>
                <a:gd name="connsiteY134" fmla="*/ 7377 h 10000"/>
                <a:gd name="connsiteX135" fmla="*/ 179 w 10014"/>
                <a:gd name="connsiteY135" fmla="*/ 7455 h 10000"/>
                <a:gd name="connsiteX136" fmla="*/ 239 w 10014"/>
                <a:gd name="connsiteY136" fmla="*/ 7509 h 10000"/>
                <a:gd name="connsiteX137" fmla="*/ 300 w 10014"/>
                <a:gd name="connsiteY137" fmla="*/ 7561 h 10000"/>
                <a:gd name="connsiteX138" fmla="*/ 360 w 10014"/>
                <a:gd name="connsiteY138" fmla="*/ 7600 h 10000"/>
                <a:gd name="connsiteX139" fmla="*/ 437 w 10014"/>
                <a:gd name="connsiteY139" fmla="*/ 7627 h 10000"/>
                <a:gd name="connsiteX140" fmla="*/ 504 w 10014"/>
                <a:gd name="connsiteY140" fmla="*/ 7652 h 10000"/>
                <a:gd name="connsiteX141" fmla="*/ 591 w 10014"/>
                <a:gd name="connsiteY141" fmla="*/ 7652 h 10000"/>
                <a:gd name="connsiteX142" fmla="*/ 755 w 10014"/>
                <a:gd name="connsiteY142" fmla="*/ 7652 h 10000"/>
                <a:gd name="connsiteX143" fmla="*/ 934 w 10014"/>
                <a:gd name="connsiteY143" fmla="*/ 7615 h 10000"/>
                <a:gd name="connsiteX144" fmla="*/ 1106 w 10014"/>
                <a:gd name="connsiteY144" fmla="*/ 7561 h 10000"/>
                <a:gd name="connsiteX145" fmla="*/ 1465 w 10014"/>
                <a:gd name="connsiteY145" fmla="*/ 7430 h 10000"/>
                <a:gd name="connsiteX146" fmla="*/ 1791 w 10014"/>
                <a:gd name="connsiteY146" fmla="*/ 7299 h 10000"/>
                <a:gd name="connsiteX147" fmla="*/ 1928 w 10014"/>
                <a:gd name="connsiteY147" fmla="*/ 7232 h 10000"/>
                <a:gd name="connsiteX148" fmla="*/ 2057 w 10014"/>
                <a:gd name="connsiteY148" fmla="*/ 7219 h 10000"/>
                <a:gd name="connsiteX149" fmla="*/ 2057 w 10014"/>
                <a:gd name="connsiteY149" fmla="*/ 7219 h 10000"/>
                <a:gd name="connsiteX150" fmla="*/ 2297 w 10014"/>
                <a:gd name="connsiteY150" fmla="*/ 7180 h 10000"/>
                <a:gd name="connsiteX151" fmla="*/ 2417 w 10014"/>
                <a:gd name="connsiteY151" fmla="*/ 7180 h 10000"/>
                <a:gd name="connsiteX152" fmla="*/ 2554 w 10014"/>
                <a:gd name="connsiteY152" fmla="*/ 7204 h 10000"/>
                <a:gd name="connsiteX153" fmla="*/ 2691 w 10014"/>
                <a:gd name="connsiteY153" fmla="*/ 7232 h 10000"/>
                <a:gd name="connsiteX154" fmla="*/ 2751 w 10014"/>
                <a:gd name="connsiteY154" fmla="*/ 7260 h 10000"/>
                <a:gd name="connsiteX155" fmla="*/ 2812 w 10014"/>
                <a:gd name="connsiteY155" fmla="*/ 7311 h 10000"/>
                <a:gd name="connsiteX156" fmla="*/ 2881 w 10014"/>
                <a:gd name="connsiteY156" fmla="*/ 7377 h 10000"/>
                <a:gd name="connsiteX157" fmla="*/ 2932 w 10014"/>
                <a:gd name="connsiteY157" fmla="*/ 7443 h 10000"/>
                <a:gd name="connsiteX158" fmla="*/ 2992 w 10014"/>
                <a:gd name="connsiteY158" fmla="*/ 7522 h 10000"/>
                <a:gd name="connsiteX159" fmla="*/ 3043 w 10014"/>
                <a:gd name="connsiteY159" fmla="*/ 7615 h 10000"/>
                <a:gd name="connsiteX160" fmla="*/ 3094 w 10014"/>
                <a:gd name="connsiteY160" fmla="*/ 7706 h 10000"/>
                <a:gd name="connsiteX161" fmla="*/ 3136 w 10014"/>
                <a:gd name="connsiteY161" fmla="*/ 7836 h 10000"/>
                <a:gd name="connsiteX162" fmla="*/ 3180 w 10014"/>
                <a:gd name="connsiteY162" fmla="*/ 7979 h 10000"/>
                <a:gd name="connsiteX163" fmla="*/ 3222 w 10014"/>
                <a:gd name="connsiteY163" fmla="*/ 8138 h 10000"/>
                <a:gd name="connsiteX164" fmla="*/ 3248 w 10014"/>
                <a:gd name="connsiteY164" fmla="*/ 8308 h 10000"/>
                <a:gd name="connsiteX165" fmla="*/ 3274 w 10014"/>
                <a:gd name="connsiteY165" fmla="*/ 8519 h 10000"/>
                <a:gd name="connsiteX166" fmla="*/ 3292 w 10014"/>
                <a:gd name="connsiteY166" fmla="*/ 8728 h 10000"/>
                <a:gd name="connsiteX167" fmla="*/ 3317 w 10014"/>
                <a:gd name="connsiteY167" fmla="*/ 8966 h 10000"/>
                <a:gd name="connsiteX168" fmla="*/ 3325 w 10014"/>
                <a:gd name="connsiteY168" fmla="*/ 9242 h 10000"/>
                <a:gd name="connsiteX169" fmla="*/ 3325 w 10014"/>
                <a:gd name="connsiteY169" fmla="*/ 9530 h 10000"/>
                <a:gd name="connsiteX170" fmla="*/ 3337 w 10014"/>
                <a:gd name="connsiteY170" fmla="*/ 9982 h 10000"/>
                <a:gd name="connsiteX171" fmla="*/ 9995 w 10014"/>
                <a:gd name="connsiteY171" fmla="*/ 10000 h 10000"/>
                <a:gd name="connsiteX172" fmla="*/ 9974 w 10014"/>
                <a:gd name="connsiteY172" fmla="*/ 197 h 10000"/>
                <a:gd name="connsiteX0" fmla="*/ 9974 w 10004"/>
                <a:gd name="connsiteY0" fmla="*/ 197 h 10000"/>
                <a:gd name="connsiteX1" fmla="*/ 9342 w 10004"/>
                <a:gd name="connsiteY1" fmla="*/ 184 h 10000"/>
                <a:gd name="connsiteX2" fmla="*/ 8426 w 10004"/>
                <a:gd name="connsiteY2" fmla="*/ 290 h 10000"/>
                <a:gd name="connsiteX3" fmla="*/ 7670 w 10004"/>
                <a:gd name="connsiteY3" fmla="*/ 407 h 10000"/>
                <a:gd name="connsiteX4" fmla="*/ 7670 w 10004"/>
                <a:gd name="connsiteY4" fmla="*/ 407 h 10000"/>
                <a:gd name="connsiteX5" fmla="*/ 7542 w 10004"/>
                <a:gd name="connsiteY5" fmla="*/ 420 h 10000"/>
                <a:gd name="connsiteX6" fmla="*/ 7430 w 10004"/>
                <a:gd name="connsiteY6" fmla="*/ 448 h 10000"/>
                <a:gd name="connsiteX7" fmla="*/ 7337 w 10004"/>
                <a:gd name="connsiteY7" fmla="*/ 501 h 10000"/>
                <a:gd name="connsiteX8" fmla="*/ 7251 w 10004"/>
                <a:gd name="connsiteY8" fmla="*/ 527 h 10000"/>
                <a:gd name="connsiteX9" fmla="*/ 7173 w 10004"/>
                <a:gd name="connsiteY9" fmla="*/ 578 h 10000"/>
                <a:gd name="connsiteX10" fmla="*/ 7104 w 10004"/>
                <a:gd name="connsiteY10" fmla="*/ 645 h 10000"/>
                <a:gd name="connsiteX11" fmla="*/ 7044 w 10004"/>
                <a:gd name="connsiteY11" fmla="*/ 709 h 10000"/>
                <a:gd name="connsiteX12" fmla="*/ 7001 w 10004"/>
                <a:gd name="connsiteY12" fmla="*/ 776 h 10000"/>
                <a:gd name="connsiteX13" fmla="*/ 6958 w 10004"/>
                <a:gd name="connsiteY13" fmla="*/ 827 h 10000"/>
                <a:gd name="connsiteX14" fmla="*/ 6933 w 10004"/>
                <a:gd name="connsiteY14" fmla="*/ 920 h 10000"/>
                <a:gd name="connsiteX15" fmla="*/ 6907 w 10004"/>
                <a:gd name="connsiteY15" fmla="*/ 998 h 10000"/>
                <a:gd name="connsiteX16" fmla="*/ 6891 w 10004"/>
                <a:gd name="connsiteY16" fmla="*/ 1077 h 10000"/>
                <a:gd name="connsiteX17" fmla="*/ 6881 w 10004"/>
                <a:gd name="connsiteY17" fmla="*/ 1155 h 10000"/>
                <a:gd name="connsiteX18" fmla="*/ 6881 w 10004"/>
                <a:gd name="connsiteY18" fmla="*/ 1248 h 10000"/>
                <a:gd name="connsiteX19" fmla="*/ 6891 w 10004"/>
                <a:gd name="connsiteY19" fmla="*/ 1419 h 10000"/>
                <a:gd name="connsiteX20" fmla="*/ 6917 w 10004"/>
                <a:gd name="connsiteY20" fmla="*/ 1616 h 10000"/>
                <a:gd name="connsiteX21" fmla="*/ 6976 w 10004"/>
                <a:gd name="connsiteY21" fmla="*/ 1799 h 10000"/>
                <a:gd name="connsiteX22" fmla="*/ 7036 w 10004"/>
                <a:gd name="connsiteY22" fmla="*/ 2010 h 10000"/>
                <a:gd name="connsiteX23" fmla="*/ 7095 w 10004"/>
                <a:gd name="connsiteY23" fmla="*/ 2207 h 10000"/>
                <a:gd name="connsiteX24" fmla="*/ 7251 w 10004"/>
                <a:gd name="connsiteY24" fmla="*/ 2600 h 10000"/>
                <a:gd name="connsiteX25" fmla="*/ 7396 w 10004"/>
                <a:gd name="connsiteY25" fmla="*/ 2953 h 10000"/>
                <a:gd name="connsiteX26" fmla="*/ 7396 w 10004"/>
                <a:gd name="connsiteY26" fmla="*/ 2953 h 10000"/>
                <a:gd name="connsiteX27" fmla="*/ 7422 w 10004"/>
                <a:gd name="connsiteY27" fmla="*/ 3032 h 10000"/>
                <a:gd name="connsiteX28" fmla="*/ 7440 w 10004"/>
                <a:gd name="connsiteY28" fmla="*/ 3111 h 10000"/>
                <a:gd name="connsiteX29" fmla="*/ 7447 w 10004"/>
                <a:gd name="connsiteY29" fmla="*/ 3192 h 10000"/>
                <a:gd name="connsiteX30" fmla="*/ 7447 w 10004"/>
                <a:gd name="connsiteY30" fmla="*/ 3269 h 10000"/>
                <a:gd name="connsiteX31" fmla="*/ 7440 w 10004"/>
                <a:gd name="connsiteY31" fmla="*/ 3348 h 10000"/>
                <a:gd name="connsiteX32" fmla="*/ 7430 w 10004"/>
                <a:gd name="connsiteY32" fmla="*/ 3413 h 10000"/>
                <a:gd name="connsiteX33" fmla="*/ 7396 w 10004"/>
                <a:gd name="connsiteY33" fmla="*/ 3491 h 10000"/>
                <a:gd name="connsiteX34" fmla="*/ 7380 w 10004"/>
                <a:gd name="connsiteY34" fmla="*/ 3557 h 10000"/>
                <a:gd name="connsiteX35" fmla="*/ 7294 w 10004"/>
                <a:gd name="connsiteY35" fmla="*/ 3700 h 10000"/>
                <a:gd name="connsiteX36" fmla="*/ 7199 w 10004"/>
                <a:gd name="connsiteY36" fmla="*/ 3806 h 10000"/>
                <a:gd name="connsiteX37" fmla="*/ 7079 w 10004"/>
                <a:gd name="connsiteY37" fmla="*/ 3924 h 10000"/>
                <a:gd name="connsiteX38" fmla="*/ 6951 w 10004"/>
                <a:gd name="connsiteY38" fmla="*/ 4017 h 10000"/>
                <a:gd name="connsiteX39" fmla="*/ 6805 w 10004"/>
                <a:gd name="connsiteY39" fmla="*/ 4084 h 10000"/>
                <a:gd name="connsiteX40" fmla="*/ 6658 w 10004"/>
                <a:gd name="connsiteY40" fmla="*/ 4149 h 10000"/>
                <a:gd name="connsiteX41" fmla="*/ 6513 w 10004"/>
                <a:gd name="connsiteY41" fmla="*/ 4173 h 10000"/>
                <a:gd name="connsiteX42" fmla="*/ 6369 w 10004"/>
                <a:gd name="connsiteY42" fmla="*/ 4189 h 10000"/>
                <a:gd name="connsiteX43" fmla="*/ 6222 w 10004"/>
                <a:gd name="connsiteY43" fmla="*/ 4173 h 10000"/>
                <a:gd name="connsiteX44" fmla="*/ 6083 w 10004"/>
                <a:gd name="connsiteY44" fmla="*/ 4137 h 10000"/>
                <a:gd name="connsiteX45" fmla="*/ 5964 w 10004"/>
                <a:gd name="connsiteY45" fmla="*/ 4070 h 10000"/>
                <a:gd name="connsiteX46" fmla="*/ 5905 w 10004"/>
                <a:gd name="connsiteY46" fmla="*/ 4017 h 10000"/>
                <a:gd name="connsiteX47" fmla="*/ 5854 w 10004"/>
                <a:gd name="connsiteY47" fmla="*/ 3965 h 10000"/>
                <a:gd name="connsiteX48" fmla="*/ 5854 w 10004"/>
                <a:gd name="connsiteY48" fmla="*/ 3965 h 10000"/>
                <a:gd name="connsiteX49" fmla="*/ 5768 w 10004"/>
                <a:gd name="connsiteY49" fmla="*/ 3846 h 10000"/>
                <a:gd name="connsiteX50" fmla="*/ 5691 w 10004"/>
                <a:gd name="connsiteY50" fmla="*/ 3715 h 10000"/>
                <a:gd name="connsiteX51" fmla="*/ 5647 w 10004"/>
                <a:gd name="connsiteY51" fmla="*/ 3557 h 10000"/>
                <a:gd name="connsiteX52" fmla="*/ 5621 w 10004"/>
                <a:gd name="connsiteY52" fmla="*/ 3387 h 10000"/>
                <a:gd name="connsiteX53" fmla="*/ 5595 w 10004"/>
                <a:gd name="connsiteY53" fmla="*/ 3204 h 10000"/>
                <a:gd name="connsiteX54" fmla="*/ 5595 w 10004"/>
                <a:gd name="connsiteY54" fmla="*/ 3021 h 10000"/>
                <a:gd name="connsiteX55" fmla="*/ 5614 w 10004"/>
                <a:gd name="connsiteY55" fmla="*/ 2808 h 10000"/>
                <a:gd name="connsiteX56" fmla="*/ 5621 w 10004"/>
                <a:gd name="connsiteY56" fmla="*/ 2600 h 10000"/>
                <a:gd name="connsiteX57" fmla="*/ 5673 w 10004"/>
                <a:gd name="connsiteY57" fmla="*/ 2165 h 10000"/>
                <a:gd name="connsiteX58" fmla="*/ 5741 w 10004"/>
                <a:gd name="connsiteY58" fmla="*/ 1747 h 10000"/>
                <a:gd name="connsiteX59" fmla="*/ 5810 w 10004"/>
                <a:gd name="connsiteY59" fmla="*/ 1315 h 10000"/>
                <a:gd name="connsiteX60" fmla="*/ 5828 w 10004"/>
                <a:gd name="connsiteY60" fmla="*/ 1089 h 10000"/>
                <a:gd name="connsiteX61" fmla="*/ 5854 w 10004"/>
                <a:gd name="connsiteY61" fmla="*/ 893 h 10000"/>
                <a:gd name="connsiteX62" fmla="*/ 5854 w 10004"/>
                <a:gd name="connsiteY62" fmla="*/ 893 h 10000"/>
                <a:gd name="connsiteX63" fmla="*/ 5854 w 10004"/>
                <a:gd name="connsiteY63" fmla="*/ 801 h 10000"/>
                <a:gd name="connsiteX64" fmla="*/ 5854 w 10004"/>
                <a:gd name="connsiteY64" fmla="*/ 737 h 10000"/>
                <a:gd name="connsiteX65" fmla="*/ 5828 w 10004"/>
                <a:gd name="connsiteY65" fmla="*/ 657 h 10000"/>
                <a:gd name="connsiteX66" fmla="*/ 5810 w 10004"/>
                <a:gd name="connsiteY66" fmla="*/ 592 h 10000"/>
                <a:gd name="connsiteX67" fmla="*/ 5777 w 10004"/>
                <a:gd name="connsiteY67" fmla="*/ 527 h 10000"/>
                <a:gd name="connsiteX68" fmla="*/ 5741 w 10004"/>
                <a:gd name="connsiteY68" fmla="*/ 474 h 10000"/>
                <a:gd name="connsiteX69" fmla="*/ 5639 w 10004"/>
                <a:gd name="connsiteY69" fmla="*/ 367 h 10000"/>
                <a:gd name="connsiteX70" fmla="*/ 5528 w 10004"/>
                <a:gd name="connsiteY70" fmla="*/ 275 h 10000"/>
                <a:gd name="connsiteX71" fmla="*/ 5382 w 10004"/>
                <a:gd name="connsiteY71" fmla="*/ 198 h 10000"/>
                <a:gd name="connsiteX72" fmla="*/ 5227 w 10004"/>
                <a:gd name="connsiteY72" fmla="*/ 145 h 10000"/>
                <a:gd name="connsiteX73" fmla="*/ 5048 w 10004"/>
                <a:gd name="connsiteY73" fmla="*/ 106 h 10000"/>
                <a:gd name="connsiteX74" fmla="*/ 4859 w 10004"/>
                <a:gd name="connsiteY74" fmla="*/ 67 h 10000"/>
                <a:gd name="connsiteX75" fmla="*/ 4654 w 10004"/>
                <a:gd name="connsiteY75" fmla="*/ 40 h 10000"/>
                <a:gd name="connsiteX76" fmla="*/ 4242 w 10004"/>
                <a:gd name="connsiteY76" fmla="*/ 0 h 10000"/>
                <a:gd name="connsiteX77" fmla="*/ 3805 w 10004"/>
                <a:gd name="connsiteY77" fmla="*/ 0 h 10000"/>
                <a:gd name="connsiteX78" fmla="*/ 3385 w 10004"/>
                <a:gd name="connsiteY78" fmla="*/ 0 h 10000"/>
                <a:gd name="connsiteX79" fmla="*/ 3385 w 10004"/>
                <a:gd name="connsiteY79" fmla="*/ 0 h 10000"/>
                <a:gd name="connsiteX80" fmla="*/ 2940 w 10004"/>
                <a:gd name="connsiteY80" fmla="*/ 27 h 10000"/>
                <a:gd name="connsiteX81" fmla="*/ 2940 w 10004"/>
                <a:gd name="connsiteY81" fmla="*/ 27 h 10000"/>
                <a:gd name="connsiteX82" fmla="*/ 2664 w 10004"/>
                <a:gd name="connsiteY82" fmla="*/ 27 h 10000"/>
                <a:gd name="connsiteX83" fmla="*/ 2399 w 10004"/>
                <a:gd name="connsiteY83" fmla="*/ 40 h 10000"/>
                <a:gd name="connsiteX84" fmla="*/ 2399 w 10004"/>
                <a:gd name="connsiteY84" fmla="*/ 40 h 10000"/>
                <a:gd name="connsiteX85" fmla="*/ 2554 w 10004"/>
                <a:gd name="connsiteY85" fmla="*/ 1011 h 10000"/>
                <a:gd name="connsiteX86" fmla="*/ 2681 w 10004"/>
                <a:gd name="connsiteY86" fmla="*/ 1866 h 10000"/>
                <a:gd name="connsiteX87" fmla="*/ 2768 w 10004"/>
                <a:gd name="connsiteY87" fmla="*/ 2612 h 10000"/>
                <a:gd name="connsiteX88" fmla="*/ 2837 w 10004"/>
                <a:gd name="connsiteY88" fmla="*/ 3269 h 10000"/>
                <a:gd name="connsiteX89" fmla="*/ 2855 w 10004"/>
                <a:gd name="connsiteY89" fmla="*/ 3806 h 10000"/>
                <a:gd name="connsiteX90" fmla="*/ 2863 w 10004"/>
                <a:gd name="connsiteY90" fmla="*/ 4042 h 10000"/>
                <a:gd name="connsiteX91" fmla="*/ 2855 w 10004"/>
                <a:gd name="connsiteY91" fmla="*/ 4265 h 10000"/>
                <a:gd name="connsiteX92" fmla="*/ 2846 w 10004"/>
                <a:gd name="connsiteY92" fmla="*/ 4462 h 10000"/>
                <a:gd name="connsiteX93" fmla="*/ 2837 w 10004"/>
                <a:gd name="connsiteY93" fmla="*/ 4632 h 10000"/>
                <a:gd name="connsiteX94" fmla="*/ 2802 w 10004"/>
                <a:gd name="connsiteY94" fmla="*/ 4792 h 10000"/>
                <a:gd name="connsiteX95" fmla="*/ 2786 w 10004"/>
                <a:gd name="connsiteY95" fmla="*/ 4935 h 10000"/>
                <a:gd name="connsiteX96" fmla="*/ 2741 w 10004"/>
                <a:gd name="connsiteY96" fmla="*/ 5053 h 10000"/>
                <a:gd name="connsiteX97" fmla="*/ 2699 w 10004"/>
                <a:gd name="connsiteY97" fmla="*/ 5159 h 10000"/>
                <a:gd name="connsiteX98" fmla="*/ 2657 w 10004"/>
                <a:gd name="connsiteY98" fmla="*/ 5238 h 10000"/>
                <a:gd name="connsiteX99" fmla="*/ 2605 w 10004"/>
                <a:gd name="connsiteY99" fmla="*/ 5303 h 10000"/>
                <a:gd name="connsiteX100" fmla="*/ 2545 w 10004"/>
                <a:gd name="connsiteY100" fmla="*/ 5370 h 10000"/>
                <a:gd name="connsiteX101" fmla="*/ 2485 w 10004"/>
                <a:gd name="connsiteY101" fmla="*/ 5409 h 10000"/>
                <a:gd name="connsiteX102" fmla="*/ 2417 w 10004"/>
                <a:gd name="connsiteY102" fmla="*/ 5435 h 10000"/>
                <a:gd name="connsiteX103" fmla="*/ 2349 w 10004"/>
                <a:gd name="connsiteY103" fmla="*/ 5446 h 10000"/>
                <a:gd name="connsiteX104" fmla="*/ 2263 w 10004"/>
                <a:gd name="connsiteY104" fmla="*/ 5446 h 10000"/>
                <a:gd name="connsiteX105" fmla="*/ 2176 w 10004"/>
                <a:gd name="connsiteY105" fmla="*/ 5446 h 10000"/>
                <a:gd name="connsiteX106" fmla="*/ 2014 w 10004"/>
                <a:gd name="connsiteY106" fmla="*/ 5409 h 10000"/>
                <a:gd name="connsiteX107" fmla="*/ 1818 w 10004"/>
                <a:gd name="connsiteY107" fmla="*/ 5303 h 10000"/>
                <a:gd name="connsiteX108" fmla="*/ 1620 w 10004"/>
                <a:gd name="connsiteY108" fmla="*/ 5197 h 10000"/>
                <a:gd name="connsiteX109" fmla="*/ 1620 w 10004"/>
                <a:gd name="connsiteY109" fmla="*/ 5197 h 10000"/>
                <a:gd name="connsiteX110" fmla="*/ 1233 w 10004"/>
                <a:gd name="connsiteY110" fmla="*/ 4975 h 10000"/>
                <a:gd name="connsiteX111" fmla="*/ 1071 w 10004"/>
                <a:gd name="connsiteY111" fmla="*/ 4885 h 10000"/>
                <a:gd name="connsiteX112" fmla="*/ 909 w 10004"/>
                <a:gd name="connsiteY112" fmla="*/ 4792 h 10000"/>
                <a:gd name="connsiteX113" fmla="*/ 780 w 10004"/>
                <a:gd name="connsiteY113" fmla="*/ 4751 h 10000"/>
                <a:gd name="connsiteX114" fmla="*/ 651 w 10004"/>
                <a:gd name="connsiteY114" fmla="*/ 4713 h 10000"/>
                <a:gd name="connsiteX115" fmla="*/ 539 w 10004"/>
                <a:gd name="connsiteY115" fmla="*/ 4701 h 10000"/>
                <a:gd name="connsiteX116" fmla="*/ 446 w 10004"/>
                <a:gd name="connsiteY116" fmla="*/ 4739 h 10000"/>
                <a:gd name="connsiteX117" fmla="*/ 395 w 10004"/>
                <a:gd name="connsiteY117" fmla="*/ 4765 h 10000"/>
                <a:gd name="connsiteX118" fmla="*/ 351 w 10004"/>
                <a:gd name="connsiteY118" fmla="*/ 4792 h 10000"/>
                <a:gd name="connsiteX119" fmla="*/ 309 w 10004"/>
                <a:gd name="connsiteY119" fmla="*/ 4844 h 10000"/>
                <a:gd name="connsiteX120" fmla="*/ 275 w 10004"/>
                <a:gd name="connsiteY120" fmla="*/ 4898 h 10000"/>
                <a:gd name="connsiteX121" fmla="*/ 213 w 10004"/>
                <a:gd name="connsiteY121" fmla="*/ 5015 h 10000"/>
                <a:gd name="connsiteX122" fmla="*/ 153 w 10004"/>
                <a:gd name="connsiteY122" fmla="*/ 5197 h 10000"/>
                <a:gd name="connsiteX123" fmla="*/ 102 w 10004"/>
                <a:gd name="connsiteY123" fmla="*/ 5422 h 10000"/>
                <a:gd name="connsiteX124" fmla="*/ 60 w 10004"/>
                <a:gd name="connsiteY124" fmla="*/ 5711 h 10000"/>
                <a:gd name="connsiteX125" fmla="*/ 26 w 10004"/>
                <a:gd name="connsiteY125" fmla="*/ 6024 h 10000"/>
                <a:gd name="connsiteX126" fmla="*/ 0 w 10004"/>
                <a:gd name="connsiteY126" fmla="*/ 6392 h 10000"/>
                <a:gd name="connsiteX127" fmla="*/ 0 w 10004"/>
                <a:gd name="connsiteY127" fmla="*/ 6392 h 10000"/>
                <a:gd name="connsiteX128" fmla="*/ 0 w 10004"/>
                <a:gd name="connsiteY128" fmla="*/ 6605 h 10000"/>
                <a:gd name="connsiteX129" fmla="*/ 0 w 10004"/>
                <a:gd name="connsiteY129" fmla="*/ 6772 h 10000"/>
                <a:gd name="connsiteX130" fmla="*/ 9 w 10004"/>
                <a:gd name="connsiteY130" fmla="*/ 6917 h 10000"/>
                <a:gd name="connsiteX131" fmla="*/ 26 w 10004"/>
                <a:gd name="connsiteY131" fmla="*/ 7062 h 10000"/>
                <a:gd name="connsiteX132" fmla="*/ 60 w 10004"/>
                <a:gd name="connsiteY132" fmla="*/ 7180 h 10000"/>
                <a:gd name="connsiteX133" fmla="*/ 94 w 10004"/>
                <a:gd name="connsiteY133" fmla="*/ 7287 h 10000"/>
                <a:gd name="connsiteX134" fmla="*/ 128 w 10004"/>
                <a:gd name="connsiteY134" fmla="*/ 7377 h 10000"/>
                <a:gd name="connsiteX135" fmla="*/ 179 w 10004"/>
                <a:gd name="connsiteY135" fmla="*/ 7455 h 10000"/>
                <a:gd name="connsiteX136" fmla="*/ 239 w 10004"/>
                <a:gd name="connsiteY136" fmla="*/ 7509 h 10000"/>
                <a:gd name="connsiteX137" fmla="*/ 300 w 10004"/>
                <a:gd name="connsiteY137" fmla="*/ 7561 h 10000"/>
                <a:gd name="connsiteX138" fmla="*/ 360 w 10004"/>
                <a:gd name="connsiteY138" fmla="*/ 7600 h 10000"/>
                <a:gd name="connsiteX139" fmla="*/ 437 w 10004"/>
                <a:gd name="connsiteY139" fmla="*/ 7627 h 10000"/>
                <a:gd name="connsiteX140" fmla="*/ 504 w 10004"/>
                <a:gd name="connsiteY140" fmla="*/ 7652 h 10000"/>
                <a:gd name="connsiteX141" fmla="*/ 591 w 10004"/>
                <a:gd name="connsiteY141" fmla="*/ 7652 h 10000"/>
                <a:gd name="connsiteX142" fmla="*/ 755 w 10004"/>
                <a:gd name="connsiteY142" fmla="*/ 7652 h 10000"/>
                <a:gd name="connsiteX143" fmla="*/ 934 w 10004"/>
                <a:gd name="connsiteY143" fmla="*/ 7615 h 10000"/>
                <a:gd name="connsiteX144" fmla="*/ 1106 w 10004"/>
                <a:gd name="connsiteY144" fmla="*/ 7561 h 10000"/>
                <a:gd name="connsiteX145" fmla="*/ 1465 w 10004"/>
                <a:gd name="connsiteY145" fmla="*/ 7430 h 10000"/>
                <a:gd name="connsiteX146" fmla="*/ 1791 w 10004"/>
                <a:gd name="connsiteY146" fmla="*/ 7299 h 10000"/>
                <a:gd name="connsiteX147" fmla="*/ 1928 w 10004"/>
                <a:gd name="connsiteY147" fmla="*/ 7232 h 10000"/>
                <a:gd name="connsiteX148" fmla="*/ 2057 w 10004"/>
                <a:gd name="connsiteY148" fmla="*/ 7219 h 10000"/>
                <a:gd name="connsiteX149" fmla="*/ 2057 w 10004"/>
                <a:gd name="connsiteY149" fmla="*/ 7219 h 10000"/>
                <a:gd name="connsiteX150" fmla="*/ 2297 w 10004"/>
                <a:gd name="connsiteY150" fmla="*/ 7180 h 10000"/>
                <a:gd name="connsiteX151" fmla="*/ 2417 w 10004"/>
                <a:gd name="connsiteY151" fmla="*/ 7180 h 10000"/>
                <a:gd name="connsiteX152" fmla="*/ 2554 w 10004"/>
                <a:gd name="connsiteY152" fmla="*/ 7204 h 10000"/>
                <a:gd name="connsiteX153" fmla="*/ 2691 w 10004"/>
                <a:gd name="connsiteY153" fmla="*/ 7232 h 10000"/>
                <a:gd name="connsiteX154" fmla="*/ 2751 w 10004"/>
                <a:gd name="connsiteY154" fmla="*/ 7260 h 10000"/>
                <a:gd name="connsiteX155" fmla="*/ 2812 w 10004"/>
                <a:gd name="connsiteY155" fmla="*/ 7311 h 10000"/>
                <a:gd name="connsiteX156" fmla="*/ 2881 w 10004"/>
                <a:gd name="connsiteY156" fmla="*/ 7377 h 10000"/>
                <a:gd name="connsiteX157" fmla="*/ 2932 w 10004"/>
                <a:gd name="connsiteY157" fmla="*/ 7443 h 10000"/>
                <a:gd name="connsiteX158" fmla="*/ 2992 w 10004"/>
                <a:gd name="connsiteY158" fmla="*/ 7522 h 10000"/>
                <a:gd name="connsiteX159" fmla="*/ 3043 w 10004"/>
                <a:gd name="connsiteY159" fmla="*/ 7615 h 10000"/>
                <a:gd name="connsiteX160" fmla="*/ 3094 w 10004"/>
                <a:gd name="connsiteY160" fmla="*/ 7706 h 10000"/>
                <a:gd name="connsiteX161" fmla="*/ 3136 w 10004"/>
                <a:gd name="connsiteY161" fmla="*/ 7836 h 10000"/>
                <a:gd name="connsiteX162" fmla="*/ 3180 w 10004"/>
                <a:gd name="connsiteY162" fmla="*/ 7979 h 10000"/>
                <a:gd name="connsiteX163" fmla="*/ 3222 w 10004"/>
                <a:gd name="connsiteY163" fmla="*/ 8138 h 10000"/>
                <a:gd name="connsiteX164" fmla="*/ 3248 w 10004"/>
                <a:gd name="connsiteY164" fmla="*/ 8308 h 10000"/>
                <a:gd name="connsiteX165" fmla="*/ 3274 w 10004"/>
                <a:gd name="connsiteY165" fmla="*/ 8519 h 10000"/>
                <a:gd name="connsiteX166" fmla="*/ 3292 w 10004"/>
                <a:gd name="connsiteY166" fmla="*/ 8728 h 10000"/>
                <a:gd name="connsiteX167" fmla="*/ 3317 w 10004"/>
                <a:gd name="connsiteY167" fmla="*/ 8966 h 10000"/>
                <a:gd name="connsiteX168" fmla="*/ 3325 w 10004"/>
                <a:gd name="connsiteY168" fmla="*/ 9242 h 10000"/>
                <a:gd name="connsiteX169" fmla="*/ 3325 w 10004"/>
                <a:gd name="connsiteY169" fmla="*/ 9530 h 10000"/>
                <a:gd name="connsiteX170" fmla="*/ 3337 w 10004"/>
                <a:gd name="connsiteY170" fmla="*/ 9982 h 10000"/>
                <a:gd name="connsiteX171" fmla="*/ 9995 w 10004"/>
                <a:gd name="connsiteY171" fmla="*/ 10000 h 10000"/>
                <a:gd name="connsiteX172" fmla="*/ 9974 w 10004"/>
                <a:gd name="connsiteY172" fmla="*/ 197 h 10000"/>
                <a:gd name="connsiteX0" fmla="*/ 9974 w 9995"/>
                <a:gd name="connsiteY0" fmla="*/ 197 h 10000"/>
                <a:gd name="connsiteX1" fmla="*/ 9342 w 9995"/>
                <a:gd name="connsiteY1" fmla="*/ 184 h 10000"/>
                <a:gd name="connsiteX2" fmla="*/ 8426 w 9995"/>
                <a:gd name="connsiteY2" fmla="*/ 290 h 10000"/>
                <a:gd name="connsiteX3" fmla="*/ 7670 w 9995"/>
                <a:gd name="connsiteY3" fmla="*/ 407 h 10000"/>
                <a:gd name="connsiteX4" fmla="*/ 7670 w 9995"/>
                <a:gd name="connsiteY4" fmla="*/ 407 h 10000"/>
                <a:gd name="connsiteX5" fmla="*/ 7542 w 9995"/>
                <a:gd name="connsiteY5" fmla="*/ 420 h 10000"/>
                <a:gd name="connsiteX6" fmla="*/ 7430 w 9995"/>
                <a:gd name="connsiteY6" fmla="*/ 448 h 10000"/>
                <a:gd name="connsiteX7" fmla="*/ 7337 w 9995"/>
                <a:gd name="connsiteY7" fmla="*/ 501 h 10000"/>
                <a:gd name="connsiteX8" fmla="*/ 7251 w 9995"/>
                <a:gd name="connsiteY8" fmla="*/ 527 h 10000"/>
                <a:gd name="connsiteX9" fmla="*/ 7173 w 9995"/>
                <a:gd name="connsiteY9" fmla="*/ 578 h 10000"/>
                <a:gd name="connsiteX10" fmla="*/ 7104 w 9995"/>
                <a:gd name="connsiteY10" fmla="*/ 645 h 10000"/>
                <a:gd name="connsiteX11" fmla="*/ 7044 w 9995"/>
                <a:gd name="connsiteY11" fmla="*/ 709 h 10000"/>
                <a:gd name="connsiteX12" fmla="*/ 7001 w 9995"/>
                <a:gd name="connsiteY12" fmla="*/ 776 h 10000"/>
                <a:gd name="connsiteX13" fmla="*/ 6958 w 9995"/>
                <a:gd name="connsiteY13" fmla="*/ 827 h 10000"/>
                <a:gd name="connsiteX14" fmla="*/ 6933 w 9995"/>
                <a:gd name="connsiteY14" fmla="*/ 920 h 10000"/>
                <a:gd name="connsiteX15" fmla="*/ 6907 w 9995"/>
                <a:gd name="connsiteY15" fmla="*/ 998 h 10000"/>
                <a:gd name="connsiteX16" fmla="*/ 6891 w 9995"/>
                <a:gd name="connsiteY16" fmla="*/ 1077 h 10000"/>
                <a:gd name="connsiteX17" fmla="*/ 6881 w 9995"/>
                <a:gd name="connsiteY17" fmla="*/ 1155 h 10000"/>
                <a:gd name="connsiteX18" fmla="*/ 6881 w 9995"/>
                <a:gd name="connsiteY18" fmla="*/ 1248 h 10000"/>
                <a:gd name="connsiteX19" fmla="*/ 6891 w 9995"/>
                <a:gd name="connsiteY19" fmla="*/ 1419 h 10000"/>
                <a:gd name="connsiteX20" fmla="*/ 6917 w 9995"/>
                <a:gd name="connsiteY20" fmla="*/ 1616 h 10000"/>
                <a:gd name="connsiteX21" fmla="*/ 6976 w 9995"/>
                <a:gd name="connsiteY21" fmla="*/ 1799 h 10000"/>
                <a:gd name="connsiteX22" fmla="*/ 7036 w 9995"/>
                <a:gd name="connsiteY22" fmla="*/ 2010 h 10000"/>
                <a:gd name="connsiteX23" fmla="*/ 7095 w 9995"/>
                <a:gd name="connsiteY23" fmla="*/ 2207 h 10000"/>
                <a:gd name="connsiteX24" fmla="*/ 7251 w 9995"/>
                <a:gd name="connsiteY24" fmla="*/ 2600 h 10000"/>
                <a:gd name="connsiteX25" fmla="*/ 7396 w 9995"/>
                <a:gd name="connsiteY25" fmla="*/ 2953 h 10000"/>
                <a:gd name="connsiteX26" fmla="*/ 7396 w 9995"/>
                <a:gd name="connsiteY26" fmla="*/ 2953 h 10000"/>
                <a:gd name="connsiteX27" fmla="*/ 7422 w 9995"/>
                <a:gd name="connsiteY27" fmla="*/ 3032 h 10000"/>
                <a:gd name="connsiteX28" fmla="*/ 7440 w 9995"/>
                <a:gd name="connsiteY28" fmla="*/ 3111 h 10000"/>
                <a:gd name="connsiteX29" fmla="*/ 7447 w 9995"/>
                <a:gd name="connsiteY29" fmla="*/ 3192 h 10000"/>
                <a:gd name="connsiteX30" fmla="*/ 7447 w 9995"/>
                <a:gd name="connsiteY30" fmla="*/ 3269 h 10000"/>
                <a:gd name="connsiteX31" fmla="*/ 7440 w 9995"/>
                <a:gd name="connsiteY31" fmla="*/ 3348 h 10000"/>
                <a:gd name="connsiteX32" fmla="*/ 7430 w 9995"/>
                <a:gd name="connsiteY32" fmla="*/ 3413 h 10000"/>
                <a:gd name="connsiteX33" fmla="*/ 7396 w 9995"/>
                <a:gd name="connsiteY33" fmla="*/ 3491 h 10000"/>
                <a:gd name="connsiteX34" fmla="*/ 7380 w 9995"/>
                <a:gd name="connsiteY34" fmla="*/ 3557 h 10000"/>
                <a:gd name="connsiteX35" fmla="*/ 7294 w 9995"/>
                <a:gd name="connsiteY35" fmla="*/ 3700 h 10000"/>
                <a:gd name="connsiteX36" fmla="*/ 7199 w 9995"/>
                <a:gd name="connsiteY36" fmla="*/ 3806 h 10000"/>
                <a:gd name="connsiteX37" fmla="*/ 7079 w 9995"/>
                <a:gd name="connsiteY37" fmla="*/ 3924 h 10000"/>
                <a:gd name="connsiteX38" fmla="*/ 6951 w 9995"/>
                <a:gd name="connsiteY38" fmla="*/ 4017 h 10000"/>
                <a:gd name="connsiteX39" fmla="*/ 6805 w 9995"/>
                <a:gd name="connsiteY39" fmla="*/ 4084 h 10000"/>
                <a:gd name="connsiteX40" fmla="*/ 6658 w 9995"/>
                <a:gd name="connsiteY40" fmla="*/ 4149 h 10000"/>
                <a:gd name="connsiteX41" fmla="*/ 6513 w 9995"/>
                <a:gd name="connsiteY41" fmla="*/ 4173 h 10000"/>
                <a:gd name="connsiteX42" fmla="*/ 6369 w 9995"/>
                <a:gd name="connsiteY42" fmla="*/ 4189 h 10000"/>
                <a:gd name="connsiteX43" fmla="*/ 6222 w 9995"/>
                <a:gd name="connsiteY43" fmla="*/ 4173 h 10000"/>
                <a:gd name="connsiteX44" fmla="*/ 6083 w 9995"/>
                <a:gd name="connsiteY44" fmla="*/ 4137 h 10000"/>
                <a:gd name="connsiteX45" fmla="*/ 5964 w 9995"/>
                <a:gd name="connsiteY45" fmla="*/ 4070 h 10000"/>
                <a:gd name="connsiteX46" fmla="*/ 5905 w 9995"/>
                <a:gd name="connsiteY46" fmla="*/ 4017 h 10000"/>
                <a:gd name="connsiteX47" fmla="*/ 5854 w 9995"/>
                <a:gd name="connsiteY47" fmla="*/ 3965 h 10000"/>
                <a:gd name="connsiteX48" fmla="*/ 5854 w 9995"/>
                <a:gd name="connsiteY48" fmla="*/ 3965 h 10000"/>
                <a:gd name="connsiteX49" fmla="*/ 5768 w 9995"/>
                <a:gd name="connsiteY49" fmla="*/ 3846 h 10000"/>
                <a:gd name="connsiteX50" fmla="*/ 5691 w 9995"/>
                <a:gd name="connsiteY50" fmla="*/ 3715 h 10000"/>
                <a:gd name="connsiteX51" fmla="*/ 5647 w 9995"/>
                <a:gd name="connsiteY51" fmla="*/ 3557 h 10000"/>
                <a:gd name="connsiteX52" fmla="*/ 5621 w 9995"/>
                <a:gd name="connsiteY52" fmla="*/ 3387 h 10000"/>
                <a:gd name="connsiteX53" fmla="*/ 5595 w 9995"/>
                <a:gd name="connsiteY53" fmla="*/ 3204 h 10000"/>
                <a:gd name="connsiteX54" fmla="*/ 5595 w 9995"/>
                <a:gd name="connsiteY54" fmla="*/ 3021 h 10000"/>
                <a:gd name="connsiteX55" fmla="*/ 5614 w 9995"/>
                <a:gd name="connsiteY55" fmla="*/ 2808 h 10000"/>
                <a:gd name="connsiteX56" fmla="*/ 5621 w 9995"/>
                <a:gd name="connsiteY56" fmla="*/ 2600 h 10000"/>
                <a:gd name="connsiteX57" fmla="*/ 5673 w 9995"/>
                <a:gd name="connsiteY57" fmla="*/ 2165 h 10000"/>
                <a:gd name="connsiteX58" fmla="*/ 5741 w 9995"/>
                <a:gd name="connsiteY58" fmla="*/ 1747 h 10000"/>
                <a:gd name="connsiteX59" fmla="*/ 5810 w 9995"/>
                <a:gd name="connsiteY59" fmla="*/ 1315 h 10000"/>
                <a:gd name="connsiteX60" fmla="*/ 5828 w 9995"/>
                <a:gd name="connsiteY60" fmla="*/ 1089 h 10000"/>
                <a:gd name="connsiteX61" fmla="*/ 5854 w 9995"/>
                <a:gd name="connsiteY61" fmla="*/ 893 h 10000"/>
                <a:gd name="connsiteX62" fmla="*/ 5854 w 9995"/>
                <a:gd name="connsiteY62" fmla="*/ 893 h 10000"/>
                <a:gd name="connsiteX63" fmla="*/ 5854 w 9995"/>
                <a:gd name="connsiteY63" fmla="*/ 801 h 10000"/>
                <a:gd name="connsiteX64" fmla="*/ 5854 w 9995"/>
                <a:gd name="connsiteY64" fmla="*/ 737 h 10000"/>
                <a:gd name="connsiteX65" fmla="*/ 5828 w 9995"/>
                <a:gd name="connsiteY65" fmla="*/ 657 h 10000"/>
                <a:gd name="connsiteX66" fmla="*/ 5810 w 9995"/>
                <a:gd name="connsiteY66" fmla="*/ 592 h 10000"/>
                <a:gd name="connsiteX67" fmla="*/ 5777 w 9995"/>
                <a:gd name="connsiteY67" fmla="*/ 527 h 10000"/>
                <a:gd name="connsiteX68" fmla="*/ 5741 w 9995"/>
                <a:gd name="connsiteY68" fmla="*/ 474 h 10000"/>
                <a:gd name="connsiteX69" fmla="*/ 5639 w 9995"/>
                <a:gd name="connsiteY69" fmla="*/ 367 h 10000"/>
                <a:gd name="connsiteX70" fmla="*/ 5528 w 9995"/>
                <a:gd name="connsiteY70" fmla="*/ 275 h 10000"/>
                <a:gd name="connsiteX71" fmla="*/ 5382 w 9995"/>
                <a:gd name="connsiteY71" fmla="*/ 198 h 10000"/>
                <a:gd name="connsiteX72" fmla="*/ 5227 w 9995"/>
                <a:gd name="connsiteY72" fmla="*/ 145 h 10000"/>
                <a:gd name="connsiteX73" fmla="*/ 5048 w 9995"/>
                <a:gd name="connsiteY73" fmla="*/ 106 h 10000"/>
                <a:gd name="connsiteX74" fmla="*/ 4859 w 9995"/>
                <a:gd name="connsiteY74" fmla="*/ 67 h 10000"/>
                <a:gd name="connsiteX75" fmla="*/ 4654 w 9995"/>
                <a:gd name="connsiteY75" fmla="*/ 40 h 10000"/>
                <a:gd name="connsiteX76" fmla="*/ 4242 w 9995"/>
                <a:gd name="connsiteY76" fmla="*/ 0 h 10000"/>
                <a:gd name="connsiteX77" fmla="*/ 3805 w 9995"/>
                <a:gd name="connsiteY77" fmla="*/ 0 h 10000"/>
                <a:gd name="connsiteX78" fmla="*/ 3385 w 9995"/>
                <a:gd name="connsiteY78" fmla="*/ 0 h 10000"/>
                <a:gd name="connsiteX79" fmla="*/ 3385 w 9995"/>
                <a:gd name="connsiteY79" fmla="*/ 0 h 10000"/>
                <a:gd name="connsiteX80" fmla="*/ 2940 w 9995"/>
                <a:gd name="connsiteY80" fmla="*/ 27 h 10000"/>
                <a:gd name="connsiteX81" fmla="*/ 2940 w 9995"/>
                <a:gd name="connsiteY81" fmla="*/ 27 h 10000"/>
                <a:gd name="connsiteX82" fmla="*/ 2664 w 9995"/>
                <a:gd name="connsiteY82" fmla="*/ 27 h 10000"/>
                <a:gd name="connsiteX83" fmla="*/ 2399 w 9995"/>
                <a:gd name="connsiteY83" fmla="*/ 40 h 10000"/>
                <a:gd name="connsiteX84" fmla="*/ 2399 w 9995"/>
                <a:gd name="connsiteY84" fmla="*/ 40 h 10000"/>
                <a:gd name="connsiteX85" fmla="*/ 2554 w 9995"/>
                <a:gd name="connsiteY85" fmla="*/ 1011 h 10000"/>
                <a:gd name="connsiteX86" fmla="*/ 2681 w 9995"/>
                <a:gd name="connsiteY86" fmla="*/ 1866 h 10000"/>
                <a:gd name="connsiteX87" fmla="*/ 2768 w 9995"/>
                <a:gd name="connsiteY87" fmla="*/ 2612 h 10000"/>
                <a:gd name="connsiteX88" fmla="*/ 2837 w 9995"/>
                <a:gd name="connsiteY88" fmla="*/ 3269 h 10000"/>
                <a:gd name="connsiteX89" fmla="*/ 2855 w 9995"/>
                <a:gd name="connsiteY89" fmla="*/ 3806 h 10000"/>
                <a:gd name="connsiteX90" fmla="*/ 2863 w 9995"/>
                <a:gd name="connsiteY90" fmla="*/ 4042 h 10000"/>
                <a:gd name="connsiteX91" fmla="*/ 2855 w 9995"/>
                <a:gd name="connsiteY91" fmla="*/ 4265 h 10000"/>
                <a:gd name="connsiteX92" fmla="*/ 2846 w 9995"/>
                <a:gd name="connsiteY92" fmla="*/ 4462 h 10000"/>
                <a:gd name="connsiteX93" fmla="*/ 2837 w 9995"/>
                <a:gd name="connsiteY93" fmla="*/ 4632 h 10000"/>
                <a:gd name="connsiteX94" fmla="*/ 2802 w 9995"/>
                <a:gd name="connsiteY94" fmla="*/ 4792 h 10000"/>
                <a:gd name="connsiteX95" fmla="*/ 2786 w 9995"/>
                <a:gd name="connsiteY95" fmla="*/ 4935 h 10000"/>
                <a:gd name="connsiteX96" fmla="*/ 2741 w 9995"/>
                <a:gd name="connsiteY96" fmla="*/ 5053 h 10000"/>
                <a:gd name="connsiteX97" fmla="*/ 2699 w 9995"/>
                <a:gd name="connsiteY97" fmla="*/ 5159 h 10000"/>
                <a:gd name="connsiteX98" fmla="*/ 2657 w 9995"/>
                <a:gd name="connsiteY98" fmla="*/ 5238 h 10000"/>
                <a:gd name="connsiteX99" fmla="*/ 2605 w 9995"/>
                <a:gd name="connsiteY99" fmla="*/ 5303 h 10000"/>
                <a:gd name="connsiteX100" fmla="*/ 2545 w 9995"/>
                <a:gd name="connsiteY100" fmla="*/ 5370 h 10000"/>
                <a:gd name="connsiteX101" fmla="*/ 2485 w 9995"/>
                <a:gd name="connsiteY101" fmla="*/ 5409 h 10000"/>
                <a:gd name="connsiteX102" fmla="*/ 2417 w 9995"/>
                <a:gd name="connsiteY102" fmla="*/ 5435 h 10000"/>
                <a:gd name="connsiteX103" fmla="*/ 2349 w 9995"/>
                <a:gd name="connsiteY103" fmla="*/ 5446 h 10000"/>
                <a:gd name="connsiteX104" fmla="*/ 2263 w 9995"/>
                <a:gd name="connsiteY104" fmla="*/ 5446 h 10000"/>
                <a:gd name="connsiteX105" fmla="*/ 2176 w 9995"/>
                <a:gd name="connsiteY105" fmla="*/ 5446 h 10000"/>
                <a:gd name="connsiteX106" fmla="*/ 2014 w 9995"/>
                <a:gd name="connsiteY106" fmla="*/ 5409 h 10000"/>
                <a:gd name="connsiteX107" fmla="*/ 1818 w 9995"/>
                <a:gd name="connsiteY107" fmla="*/ 5303 h 10000"/>
                <a:gd name="connsiteX108" fmla="*/ 1620 w 9995"/>
                <a:gd name="connsiteY108" fmla="*/ 5197 h 10000"/>
                <a:gd name="connsiteX109" fmla="*/ 1620 w 9995"/>
                <a:gd name="connsiteY109" fmla="*/ 5197 h 10000"/>
                <a:gd name="connsiteX110" fmla="*/ 1233 w 9995"/>
                <a:gd name="connsiteY110" fmla="*/ 4975 h 10000"/>
                <a:gd name="connsiteX111" fmla="*/ 1071 w 9995"/>
                <a:gd name="connsiteY111" fmla="*/ 4885 h 10000"/>
                <a:gd name="connsiteX112" fmla="*/ 909 w 9995"/>
                <a:gd name="connsiteY112" fmla="*/ 4792 h 10000"/>
                <a:gd name="connsiteX113" fmla="*/ 780 w 9995"/>
                <a:gd name="connsiteY113" fmla="*/ 4751 h 10000"/>
                <a:gd name="connsiteX114" fmla="*/ 651 w 9995"/>
                <a:gd name="connsiteY114" fmla="*/ 4713 h 10000"/>
                <a:gd name="connsiteX115" fmla="*/ 539 w 9995"/>
                <a:gd name="connsiteY115" fmla="*/ 4701 h 10000"/>
                <a:gd name="connsiteX116" fmla="*/ 446 w 9995"/>
                <a:gd name="connsiteY116" fmla="*/ 4739 h 10000"/>
                <a:gd name="connsiteX117" fmla="*/ 395 w 9995"/>
                <a:gd name="connsiteY117" fmla="*/ 4765 h 10000"/>
                <a:gd name="connsiteX118" fmla="*/ 351 w 9995"/>
                <a:gd name="connsiteY118" fmla="*/ 4792 h 10000"/>
                <a:gd name="connsiteX119" fmla="*/ 309 w 9995"/>
                <a:gd name="connsiteY119" fmla="*/ 4844 h 10000"/>
                <a:gd name="connsiteX120" fmla="*/ 275 w 9995"/>
                <a:gd name="connsiteY120" fmla="*/ 4898 h 10000"/>
                <a:gd name="connsiteX121" fmla="*/ 213 w 9995"/>
                <a:gd name="connsiteY121" fmla="*/ 5015 h 10000"/>
                <a:gd name="connsiteX122" fmla="*/ 153 w 9995"/>
                <a:gd name="connsiteY122" fmla="*/ 5197 h 10000"/>
                <a:gd name="connsiteX123" fmla="*/ 102 w 9995"/>
                <a:gd name="connsiteY123" fmla="*/ 5422 h 10000"/>
                <a:gd name="connsiteX124" fmla="*/ 60 w 9995"/>
                <a:gd name="connsiteY124" fmla="*/ 5711 h 10000"/>
                <a:gd name="connsiteX125" fmla="*/ 26 w 9995"/>
                <a:gd name="connsiteY125" fmla="*/ 6024 h 10000"/>
                <a:gd name="connsiteX126" fmla="*/ 0 w 9995"/>
                <a:gd name="connsiteY126" fmla="*/ 6392 h 10000"/>
                <a:gd name="connsiteX127" fmla="*/ 0 w 9995"/>
                <a:gd name="connsiteY127" fmla="*/ 6392 h 10000"/>
                <a:gd name="connsiteX128" fmla="*/ 0 w 9995"/>
                <a:gd name="connsiteY128" fmla="*/ 6605 h 10000"/>
                <a:gd name="connsiteX129" fmla="*/ 0 w 9995"/>
                <a:gd name="connsiteY129" fmla="*/ 6772 h 10000"/>
                <a:gd name="connsiteX130" fmla="*/ 9 w 9995"/>
                <a:gd name="connsiteY130" fmla="*/ 6917 h 10000"/>
                <a:gd name="connsiteX131" fmla="*/ 26 w 9995"/>
                <a:gd name="connsiteY131" fmla="*/ 7062 h 10000"/>
                <a:gd name="connsiteX132" fmla="*/ 60 w 9995"/>
                <a:gd name="connsiteY132" fmla="*/ 7180 h 10000"/>
                <a:gd name="connsiteX133" fmla="*/ 94 w 9995"/>
                <a:gd name="connsiteY133" fmla="*/ 7287 h 10000"/>
                <a:gd name="connsiteX134" fmla="*/ 128 w 9995"/>
                <a:gd name="connsiteY134" fmla="*/ 7377 h 10000"/>
                <a:gd name="connsiteX135" fmla="*/ 179 w 9995"/>
                <a:gd name="connsiteY135" fmla="*/ 7455 h 10000"/>
                <a:gd name="connsiteX136" fmla="*/ 239 w 9995"/>
                <a:gd name="connsiteY136" fmla="*/ 7509 h 10000"/>
                <a:gd name="connsiteX137" fmla="*/ 300 w 9995"/>
                <a:gd name="connsiteY137" fmla="*/ 7561 h 10000"/>
                <a:gd name="connsiteX138" fmla="*/ 360 w 9995"/>
                <a:gd name="connsiteY138" fmla="*/ 7600 h 10000"/>
                <a:gd name="connsiteX139" fmla="*/ 437 w 9995"/>
                <a:gd name="connsiteY139" fmla="*/ 7627 h 10000"/>
                <a:gd name="connsiteX140" fmla="*/ 504 w 9995"/>
                <a:gd name="connsiteY140" fmla="*/ 7652 h 10000"/>
                <a:gd name="connsiteX141" fmla="*/ 591 w 9995"/>
                <a:gd name="connsiteY141" fmla="*/ 7652 h 10000"/>
                <a:gd name="connsiteX142" fmla="*/ 755 w 9995"/>
                <a:gd name="connsiteY142" fmla="*/ 7652 h 10000"/>
                <a:gd name="connsiteX143" fmla="*/ 934 w 9995"/>
                <a:gd name="connsiteY143" fmla="*/ 7615 h 10000"/>
                <a:gd name="connsiteX144" fmla="*/ 1106 w 9995"/>
                <a:gd name="connsiteY144" fmla="*/ 7561 h 10000"/>
                <a:gd name="connsiteX145" fmla="*/ 1465 w 9995"/>
                <a:gd name="connsiteY145" fmla="*/ 7430 h 10000"/>
                <a:gd name="connsiteX146" fmla="*/ 1791 w 9995"/>
                <a:gd name="connsiteY146" fmla="*/ 7299 h 10000"/>
                <a:gd name="connsiteX147" fmla="*/ 1928 w 9995"/>
                <a:gd name="connsiteY147" fmla="*/ 7232 h 10000"/>
                <a:gd name="connsiteX148" fmla="*/ 2057 w 9995"/>
                <a:gd name="connsiteY148" fmla="*/ 7219 h 10000"/>
                <a:gd name="connsiteX149" fmla="*/ 2057 w 9995"/>
                <a:gd name="connsiteY149" fmla="*/ 7219 h 10000"/>
                <a:gd name="connsiteX150" fmla="*/ 2297 w 9995"/>
                <a:gd name="connsiteY150" fmla="*/ 7180 h 10000"/>
                <a:gd name="connsiteX151" fmla="*/ 2417 w 9995"/>
                <a:gd name="connsiteY151" fmla="*/ 7180 h 10000"/>
                <a:gd name="connsiteX152" fmla="*/ 2554 w 9995"/>
                <a:gd name="connsiteY152" fmla="*/ 7204 h 10000"/>
                <a:gd name="connsiteX153" fmla="*/ 2691 w 9995"/>
                <a:gd name="connsiteY153" fmla="*/ 7232 h 10000"/>
                <a:gd name="connsiteX154" fmla="*/ 2751 w 9995"/>
                <a:gd name="connsiteY154" fmla="*/ 7260 h 10000"/>
                <a:gd name="connsiteX155" fmla="*/ 2812 w 9995"/>
                <a:gd name="connsiteY155" fmla="*/ 7311 h 10000"/>
                <a:gd name="connsiteX156" fmla="*/ 2881 w 9995"/>
                <a:gd name="connsiteY156" fmla="*/ 7377 h 10000"/>
                <a:gd name="connsiteX157" fmla="*/ 2932 w 9995"/>
                <a:gd name="connsiteY157" fmla="*/ 7443 h 10000"/>
                <a:gd name="connsiteX158" fmla="*/ 2992 w 9995"/>
                <a:gd name="connsiteY158" fmla="*/ 7522 h 10000"/>
                <a:gd name="connsiteX159" fmla="*/ 3043 w 9995"/>
                <a:gd name="connsiteY159" fmla="*/ 7615 h 10000"/>
                <a:gd name="connsiteX160" fmla="*/ 3094 w 9995"/>
                <a:gd name="connsiteY160" fmla="*/ 7706 h 10000"/>
                <a:gd name="connsiteX161" fmla="*/ 3136 w 9995"/>
                <a:gd name="connsiteY161" fmla="*/ 7836 h 10000"/>
                <a:gd name="connsiteX162" fmla="*/ 3180 w 9995"/>
                <a:gd name="connsiteY162" fmla="*/ 7979 h 10000"/>
                <a:gd name="connsiteX163" fmla="*/ 3222 w 9995"/>
                <a:gd name="connsiteY163" fmla="*/ 8138 h 10000"/>
                <a:gd name="connsiteX164" fmla="*/ 3248 w 9995"/>
                <a:gd name="connsiteY164" fmla="*/ 8308 h 10000"/>
                <a:gd name="connsiteX165" fmla="*/ 3274 w 9995"/>
                <a:gd name="connsiteY165" fmla="*/ 8519 h 10000"/>
                <a:gd name="connsiteX166" fmla="*/ 3292 w 9995"/>
                <a:gd name="connsiteY166" fmla="*/ 8728 h 10000"/>
                <a:gd name="connsiteX167" fmla="*/ 3317 w 9995"/>
                <a:gd name="connsiteY167" fmla="*/ 8966 h 10000"/>
                <a:gd name="connsiteX168" fmla="*/ 3325 w 9995"/>
                <a:gd name="connsiteY168" fmla="*/ 9242 h 10000"/>
                <a:gd name="connsiteX169" fmla="*/ 3325 w 9995"/>
                <a:gd name="connsiteY169" fmla="*/ 9530 h 10000"/>
                <a:gd name="connsiteX170" fmla="*/ 3337 w 9995"/>
                <a:gd name="connsiteY170" fmla="*/ 9982 h 10000"/>
                <a:gd name="connsiteX171" fmla="*/ 9995 w 9995"/>
                <a:gd name="connsiteY171" fmla="*/ 10000 h 10000"/>
                <a:gd name="connsiteX172" fmla="*/ 9974 w 9995"/>
                <a:gd name="connsiteY172" fmla="*/ 19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9995" h="10000">
                  <a:moveTo>
                    <a:pt x="9974" y="197"/>
                  </a:moveTo>
                  <a:cubicBezTo>
                    <a:pt x="9974" y="-1"/>
                    <a:pt x="9540" y="188"/>
                    <a:pt x="9342" y="184"/>
                  </a:cubicBezTo>
                  <a:lnTo>
                    <a:pt x="8426" y="290"/>
                  </a:lnTo>
                  <a:lnTo>
                    <a:pt x="7670" y="407"/>
                  </a:lnTo>
                  <a:lnTo>
                    <a:pt x="7670" y="407"/>
                  </a:lnTo>
                  <a:lnTo>
                    <a:pt x="7542" y="420"/>
                  </a:lnTo>
                  <a:cubicBezTo>
                    <a:pt x="7505" y="432"/>
                    <a:pt x="7467" y="439"/>
                    <a:pt x="7430" y="448"/>
                  </a:cubicBezTo>
                  <a:cubicBezTo>
                    <a:pt x="7399" y="465"/>
                    <a:pt x="7368" y="483"/>
                    <a:pt x="7337" y="501"/>
                  </a:cubicBezTo>
                  <a:cubicBezTo>
                    <a:pt x="7308" y="510"/>
                    <a:pt x="7280" y="519"/>
                    <a:pt x="7251" y="527"/>
                  </a:cubicBezTo>
                  <a:lnTo>
                    <a:pt x="7173" y="578"/>
                  </a:lnTo>
                  <a:cubicBezTo>
                    <a:pt x="7149" y="601"/>
                    <a:pt x="7127" y="623"/>
                    <a:pt x="7104" y="645"/>
                  </a:cubicBezTo>
                  <a:cubicBezTo>
                    <a:pt x="7084" y="666"/>
                    <a:pt x="7064" y="688"/>
                    <a:pt x="7044" y="709"/>
                  </a:cubicBezTo>
                  <a:cubicBezTo>
                    <a:pt x="7029" y="732"/>
                    <a:pt x="7016" y="753"/>
                    <a:pt x="7001" y="776"/>
                  </a:cubicBezTo>
                  <a:cubicBezTo>
                    <a:pt x="6987" y="794"/>
                    <a:pt x="6972" y="810"/>
                    <a:pt x="6958" y="827"/>
                  </a:cubicBezTo>
                  <a:cubicBezTo>
                    <a:pt x="6950" y="859"/>
                    <a:pt x="6941" y="889"/>
                    <a:pt x="6933" y="920"/>
                  </a:cubicBezTo>
                  <a:cubicBezTo>
                    <a:pt x="6924" y="945"/>
                    <a:pt x="6917" y="973"/>
                    <a:pt x="6907" y="998"/>
                  </a:cubicBezTo>
                  <a:cubicBezTo>
                    <a:pt x="6902" y="1024"/>
                    <a:pt x="6896" y="1050"/>
                    <a:pt x="6891" y="1077"/>
                  </a:cubicBezTo>
                  <a:cubicBezTo>
                    <a:pt x="6888" y="1102"/>
                    <a:pt x="6884" y="1129"/>
                    <a:pt x="6881" y="1155"/>
                  </a:cubicBezTo>
                  <a:lnTo>
                    <a:pt x="6881" y="1248"/>
                  </a:lnTo>
                  <a:cubicBezTo>
                    <a:pt x="6884" y="1305"/>
                    <a:pt x="6888" y="1360"/>
                    <a:pt x="6891" y="1419"/>
                  </a:cubicBezTo>
                  <a:cubicBezTo>
                    <a:pt x="6899" y="1484"/>
                    <a:pt x="6907" y="1549"/>
                    <a:pt x="6917" y="1616"/>
                  </a:cubicBezTo>
                  <a:cubicBezTo>
                    <a:pt x="6936" y="1677"/>
                    <a:pt x="6956" y="1736"/>
                    <a:pt x="6976" y="1799"/>
                  </a:cubicBezTo>
                  <a:cubicBezTo>
                    <a:pt x="6996" y="1869"/>
                    <a:pt x="7016" y="1937"/>
                    <a:pt x="7036" y="2010"/>
                  </a:cubicBezTo>
                  <a:cubicBezTo>
                    <a:pt x="7056" y="2074"/>
                    <a:pt x="7075" y="2141"/>
                    <a:pt x="7095" y="2207"/>
                  </a:cubicBezTo>
                  <a:cubicBezTo>
                    <a:pt x="7146" y="2338"/>
                    <a:pt x="7199" y="2468"/>
                    <a:pt x="7251" y="2600"/>
                  </a:cubicBezTo>
                  <a:cubicBezTo>
                    <a:pt x="7299" y="2718"/>
                    <a:pt x="7349" y="2835"/>
                    <a:pt x="7396" y="2953"/>
                  </a:cubicBezTo>
                  <a:lnTo>
                    <a:pt x="7396" y="2953"/>
                  </a:lnTo>
                  <a:cubicBezTo>
                    <a:pt x="7405" y="2982"/>
                    <a:pt x="7413" y="3007"/>
                    <a:pt x="7422" y="3032"/>
                  </a:cubicBezTo>
                  <a:cubicBezTo>
                    <a:pt x="7427" y="3059"/>
                    <a:pt x="7434" y="3087"/>
                    <a:pt x="7440" y="3111"/>
                  </a:cubicBezTo>
                  <a:cubicBezTo>
                    <a:pt x="7442" y="3138"/>
                    <a:pt x="7445" y="3163"/>
                    <a:pt x="7447" y="3192"/>
                  </a:cubicBezTo>
                  <a:lnTo>
                    <a:pt x="7447" y="3269"/>
                  </a:lnTo>
                  <a:cubicBezTo>
                    <a:pt x="7445" y="3293"/>
                    <a:pt x="7442" y="3324"/>
                    <a:pt x="7440" y="3348"/>
                  </a:cubicBezTo>
                  <a:cubicBezTo>
                    <a:pt x="7436" y="3368"/>
                    <a:pt x="7434" y="3391"/>
                    <a:pt x="7430" y="3413"/>
                  </a:cubicBezTo>
                  <a:cubicBezTo>
                    <a:pt x="7420" y="3440"/>
                    <a:pt x="7408" y="3465"/>
                    <a:pt x="7396" y="3491"/>
                  </a:cubicBezTo>
                  <a:cubicBezTo>
                    <a:pt x="7391" y="3512"/>
                    <a:pt x="7385" y="3538"/>
                    <a:pt x="7380" y="3557"/>
                  </a:cubicBezTo>
                  <a:cubicBezTo>
                    <a:pt x="7351" y="3605"/>
                    <a:pt x="7323" y="3654"/>
                    <a:pt x="7294" y="3700"/>
                  </a:cubicBezTo>
                  <a:cubicBezTo>
                    <a:pt x="7263" y="3737"/>
                    <a:pt x="7230" y="3772"/>
                    <a:pt x="7199" y="3806"/>
                  </a:cubicBezTo>
                  <a:lnTo>
                    <a:pt x="7079" y="3924"/>
                  </a:lnTo>
                  <a:cubicBezTo>
                    <a:pt x="7036" y="3956"/>
                    <a:pt x="6993" y="3986"/>
                    <a:pt x="6951" y="4017"/>
                  </a:cubicBezTo>
                  <a:cubicBezTo>
                    <a:pt x="6902" y="4038"/>
                    <a:pt x="6853" y="4063"/>
                    <a:pt x="6805" y="4084"/>
                  </a:cubicBezTo>
                  <a:cubicBezTo>
                    <a:pt x="6756" y="4104"/>
                    <a:pt x="6708" y="4126"/>
                    <a:pt x="6658" y="4149"/>
                  </a:cubicBezTo>
                  <a:lnTo>
                    <a:pt x="6513" y="4173"/>
                  </a:lnTo>
                  <a:lnTo>
                    <a:pt x="6369" y="4189"/>
                  </a:lnTo>
                  <a:lnTo>
                    <a:pt x="6222" y="4173"/>
                  </a:lnTo>
                  <a:lnTo>
                    <a:pt x="6083" y="4137"/>
                  </a:lnTo>
                  <a:cubicBezTo>
                    <a:pt x="6043" y="4115"/>
                    <a:pt x="6004" y="4092"/>
                    <a:pt x="5964" y="4070"/>
                  </a:cubicBezTo>
                  <a:cubicBezTo>
                    <a:pt x="5945" y="4053"/>
                    <a:pt x="5925" y="4033"/>
                    <a:pt x="5905" y="4017"/>
                  </a:cubicBezTo>
                  <a:cubicBezTo>
                    <a:pt x="5888" y="4002"/>
                    <a:pt x="5870" y="3984"/>
                    <a:pt x="5854" y="3965"/>
                  </a:cubicBezTo>
                  <a:lnTo>
                    <a:pt x="5854" y="3965"/>
                  </a:lnTo>
                  <a:cubicBezTo>
                    <a:pt x="5825" y="3925"/>
                    <a:pt x="5797" y="3888"/>
                    <a:pt x="5768" y="3846"/>
                  </a:cubicBezTo>
                  <a:cubicBezTo>
                    <a:pt x="5741" y="3803"/>
                    <a:pt x="5715" y="3759"/>
                    <a:pt x="5691" y="3715"/>
                  </a:cubicBezTo>
                  <a:cubicBezTo>
                    <a:pt x="5676" y="3663"/>
                    <a:pt x="5662" y="3611"/>
                    <a:pt x="5647" y="3557"/>
                  </a:cubicBezTo>
                  <a:cubicBezTo>
                    <a:pt x="5638" y="3501"/>
                    <a:pt x="5631" y="3444"/>
                    <a:pt x="5621" y="3387"/>
                  </a:cubicBezTo>
                  <a:cubicBezTo>
                    <a:pt x="5612" y="3328"/>
                    <a:pt x="5605" y="3264"/>
                    <a:pt x="5595" y="3204"/>
                  </a:cubicBezTo>
                  <a:lnTo>
                    <a:pt x="5595" y="3021"/>
                  </a:lnTo>
                  <a:cubicBezTo>
                    <a:pt x="5602" y="2950"/>
                    <a:pt x="5608" y="2879"/>
                    <a:pt x="5614" y="2808"/>
                  </a:cubicBezTo>
                  <a:cubicBezTo>
                    <a:pt x="5616" y="2739"/>
                    <a:pt x="5619" y="2669"/>
                    <a:pt x="5621" y="2600"/>
                  </a:cubicBezTo>
                  <a:cubicBezTo>
                    <a:pt x="5638" y="2457"/>
                    <a:pt x="5655" y="2311"/>
                    <a:pt x="5673" y="2165"/>
                  </a:cubicBezTo>
                  <a:cubicBezTo>
                    <a:pt x="5696" y="2026"/>
                    <a:pt x="5718" y="1885"/>
                    <a:pt x="5741" y="1747"/>
                  </a:cubicBezTo>
                  <a:cubicBezTo>
                    <a:pt x="5765" y="1603"/>
                    <a:pt x="5788" y="1458"/>
                    <a:pt x="5810" y="1315"/>
                  </a:cubicBezTo>
                  <a:cubicBezTo>
                    <a:pt x="5816" y="1239"/>
                    <a:pt x="5823" y="1164"/>
                    <a:pt x="5828" y="1089"/>
                  </a:cubicBezTo>
                  <a:cubicBezTo>
                    <a:pt x="5837" y="1024"/>
                    <a:pt x="5845" y="959"/>
                    <a:pt x="5854" y="893"/>
                  </a:cubicBezTo>
                  <a:lnTo>
                    <a:pt x="5854" y="893"/>
                  </a:lnTo>
                  <a:lnTo>
                    <a:pt x="5854" y="801"/>
                  </a:lnTo>
                  <a:lnTo>
                    <a:pt x="5854" y="737"/>
                  </a:lnTo>
                  <a:cubicBezTo>
                    <a:pt x="5845" y="709"/>
                    <a:pt x="5837" y="684"/>
                    <a:pt x="5828" y="657"/>
                  </a:cubicBezTo>
                  <a:cubicBezTo>
                    <a:pt x="5823" y="636"/>
                    <a:pt x="5816" y="614"/>
                    <a:pt x="5810" y="592"/>
                  </a:cubicBezTo>
                  <a:cubicBezTo>
                    <a:pt x="5799" y="569"/>
                    <a:pt x="5788" y="548"/>
                    <a:pt x="5777" y="527"/>
                  </a:cubicBezTo>
                  <a:cubicBezTo>
                    <a:pt x="5766" y="510"/>
                    <a:pt x="5754" y="492"/>
                    <a:pt x="5741" y="474"/>
                  </a:cubicBezTo>
                  <a:cubicBezTo>
                    <a:pt x="5707" y="439"/>
                    <a:pt x="5674" y="403"/>
                    <a:pt x="5639" y="367"/>
                  </a:cubicBezTo>
                  <a:cubicBezTo>
                    <a:pt x="5603" y="336"/>
                    <a:pt x="5564" y="306"/>
                    <a:pt x="5528" y="275"/>
                  </a:cubicBezTo>
                  <a:cubicBezTo>
                    <a:pt x="5479" y="251"/>
                    <a:pt x="5431" y="224"/>
                    <a:pt x="5382" y="198"/>
                  </a:cubicBezTo>
                  <a:lnTo>
                    <a:pt x="5227" y="145"/>
                  </a:lnTo>
                  <a:lnTo>
                    <a:pt x="5048" y="106"/>
                  </a:lnTo>
                  <a:lnTo>
                    <a:pt x="4859" y="67"/>
                  </a:lnTo>
                  <a:lnTo>
                    <a:pt x="4654" y="40"/>
                  </a:lnTo>
                  <a:lnTo>
                    <a:pt x="4242" y="0"/>
                  </a:lnTo>
                  <a:lnTo>
                    <a:pt x="3805" y="0"/>
                  </a:lnTo>
                  <a:lnTo>
                    <a:pt x="3385" y="0"/>
                  </a:lnTo>
                  <a:lnTo>
                    <a:pt x="3385" y="0"/>
                  </a:lnTo>
                  <a:lnTo>
                    <a:pt x="2940" y="27"/>
                  </a:lnTo>
                  <a:lnTo>
                    <a:pt x="2940" y="27"/>
                  </a:lnTo>
                  <a:lnTo>
                    <a:pt x="2664" y="27"/>
                  </a:lnTo>
                  <a:lnTo>
                    <a:pt x="2399" y="40"/>
                  </a:lnTo>
                  <a:lnTo>
                    <a:pt x="2399" y="40"/>
                  </a:lnTo>
                  <a:cubicBezTo>
                    <a:pt x="2451" y="363"/>
                    <a:pt x="2503" y="688"/>
                    <a:pt x="2554" y="1011"/>
                  </a:cubicBezTo>
                  <a:cubicBezTo>
                    <a:pt x="2597" y="1297"/>
                    <a:pt x="2640" y="1580"/>
                    <a:pt x="2681" y="1866"/>
                  </a:cubicBezTo>
                  <a:cubicBezTo>
                    <a:pt x="2710" y="2115"/>
                    <a:pt x="2738" y="2363"/>
                    <a:pt x="2768" y="2612"/>
                  </a:cubicBezTo>
                  <a:cubicBezTo>
                    <a:pt x="2792" y="2830"/>
                    <a:pt x="2815" y="3052"/>
                    <a:pt x="2837" y="3269"/>
                  </a:cubicBezTo>
                  <a:cubicBezTo>
                    <a:pt x="2843" y="3449"/>
                    <a:pt x="2850" y="3627"/>
                    <a:pt x="2855" y="3806"/>
                  </a:cubicBezTo>
                  <a:cubicBezTo>
                    <a:pt x="2857" y="3888"/>
                    <a:pt x="2860" y="3964"/>
                    <a:pt x="2863" y="4042"/>
                  </a:cubicBezTo>
                  <a:cubicBezTo>
                    <a:pt x="2860" y="4116"/>
                    <a:pt x="2857" y="4193"/>
                    <a:pt x="2855" y="4265"/>
                  </a:cubicBezTo>
                  <a:cubicBezTo>
                    <a:pt x="2852" y="4333"/>
                    <a:pt x="2850" y="4397"/>
                    <a:pt x="2846" y="4462"/>
                  </a:cubicBezTo>
                  <a:cubicBezTo>
                    <a:pt x="2843" y="4518"/>
                    <a:pt x="2841" y="4575"/>
                    <a:pt x="2837" y="4632"/>
                  </a:cubicBezTo>
                  <a:cubicBezTo>
                    <a:pt x="2826" y="4687"/>
                    <a:pt x="2814" y="4739"/>
                    <a:pt x="2802" y="4792"/>
                  </a:cubicBezTo>
                  <a:cubicBezTo>
                    <a:pt x="2797" y="4839"/>
                    <a:pt x="2792" y="4889"/>
                    <a:pt x="2786" y="4935"/>
                  </a:cubicBezTo>
                  <a:cubicBezTo>
                    <a:pt x="2770" y="4975"/>
                    <a:pt x="2757" y="5015"/>
                    <a:pt x="2741" y="5053"/>
                  </a:cubicBezTo>
                  <a:cubicBezTo>
                    <a:pt x="2727" y="5090"/>
                    <a:pt x="2712" y="5123"/>
                    <a:pt x="2699" y="5159"/>
                  </a:cubicBezTo>
                  <a:cubicBezTo>
                    <a:pt x="2685" y="5185"/>
                    <a:pt x="2671" y="5211"/>
                    <a:pt x="2657" y="5238"/>
                  </a:cubicBezTo>
                  <a:cubicBezTo>
                    <a:pt x="2640" y="5261"/>
                    <a:pt x="2621" y="5280"/>
                    <a:pt x="2605" y="5303"/>
                  </a:cubicBezTo>
                  <a:cubicBezTo>
                    <a:pt x="2585" y="5325"/>
                    <a:pt x="2565" y="5346"/>
                    <a:pt x="2545" y="5370"/>
                  </a:cubicBezTo>
                  <a:cubicBezTo>
                    <a:pt x="2525" y="5382"/>
                    <a:pt x="2505" y="5395"/>
                    <a:pt x="2485" y="5409"/>
                  </a:cubicBezTo>
                  <a:cubicBezTo>
                    <a:pt x="2463" y="5418"/>
                    <a:pt x="2440" y="5427"/>
                    <a:pt x="2417" y="5435"/>
                  </a:cubicBezTo>
                  <a:cubicBezTo>
                    <a:pt x="2394" y="5439"/>
                    <a:pt x="2372" y="5442"/>
                    <a:pt x="2349" y="5446"/>
                  </a:cubicBezTo>
                  <a:lnTo>
                    <a:pt x="2263" y="5446"/>
                  </a:lnTo>
                  <a:lnTo>
                    <a:pt x="2176" y="5446"/>
                  </a:lnTo>
                  <a:lnTo>
                    <a:pt x="2014" y="5409"/>
                  </a:lnTo>
                  <a:lnTo>
                    <a:pt x="1818" y="5303"/>
                  </a:lnTo>
                  <a:lnTo>
                    <a:pt x="1620" y="5197"/>
                  </a:lnTo>
                  <a:lnTo>
                    <a:pt x="1620" y="5197"/>
                  </a:lnTo>
                  <a:lnTo>
                    <a:pt x="1233" y="4975"/>
                  </a:lnTo>
                  <a:cubicBezTo>
                    <a:pt x="1179" y="4945"/>
                    <a:pt x="1126" y="4913"/>
                    <a:pt x="1071" y="4885"/>
                  </a:cubicBezTo>
                  <a:lnTo>
                    <a:pt x="909" y="4792"/>
                  </a:lnTo>
                  <a:cubicBezTo>
                    <a:pt x="865" y="4780"/>
                    <a:pt x="824" y="4765"/>
                    <a:pt x="780" y="4751"/>
                  </a:cubicBezTo>
                  <a:lnTo>
                    <a:pt x="651" y="4713"/>
                  </a:lnTo>
                  <a:cubicBezTo>
                    <a:pt x="615" y="4709"/>
                    <a:pt x="577" y="4706"/>
                    <a:pt x="539" y="4701"/>
                  </a:cubicBezTo>
                  <a:cubicBezTo>
                    <a:pt x="508" y="4713"/>
                    <a:pt x="477" y="4726"/>
                    <a:pt x="446" y="4739"/>
                  </a:cubicBezTo>
                  <a:cubicBezTo>
                    <a:pt x="429" y="4747"/>
                    <a:pt x="411" y="4757"/>
                    <a:pt x="395" y="4765"/>
                  </a:cubicBezTo>
                  <a:cubicBezTo>
                    <a:pt x="380" y="4776"/>
                    <a:pt x="366" y="4782"/>
                    <a:pt x="351" y="4792"/>
                  </a:cubicBezTo>
                  <a:cubicBezTo>
                    <a:pt x="337" y="4809"/>
                    <a:pt x="324" y="4827"/>
                    <a:pt x="309" y="4844"/>
                  </a:cubicBezTo>
                  <a:cubicBezTo>
                    <a:pt x="298" y="4862"/>
                    <a:pt x="285" y="4882"/>
                    <a:pt x="275" y="4898"/>
                  </a:cubicBezTo>
                  <a:cubicBezTo>
                    <a:pt x="254" y="4935"/>
                    <a:pt x="234" y="4976"/>
                    <a:pt x="213" y="5015"/>
                  </a:cubicBezTo>
                  <a:cubicBezTo>
                    <a:pt x="193" y="5077"/>
                    <a:pt x="174" y="5137"/>
                    <a:pt x="153" y="5197"/>
                  </a:cubicBezTo>
                  <a:cubicBezTo>
                    <a:pt x="136" y="5273"/>
                    <a:pt x="119" y="5346"/>
                    <a:pt x="102" y="5422"/>
                  </a:cubicBezTo>
                  <a:cubicBezTo>
                    <a:pt x="88" y="5518"/>
                    <a:pt x="74" y="5615"/>
                    <a:pt x="60" y="5711"/>
                  </a:cubicBezTo>
                  <a:cubicBezTo>
                    <a:pt x="49" y="5817"/>
                    <a:pt x="36" y="5920"/>
                    <a:pt x="26" y="6024"/>
                  </a:cubicBezTo>
                  <a:cubicBezTo>
                    <a:pt x="17" y="6147"/>
                    <a:pt x="9" y="6270"/>
                    <a:pt x="0" y="6392"/>
                  </a:cubicBezTo>
                  <a:lnTo>
                    <a:pt x="0" y="6392"/>
                  </a:lnTo>
                  <a:lnTo>
                    <a:pt x="0" y="6605"/>
                  </a:lnTo>
                  <a:lnTo>
                    <a:pt x="0" y="6772"/>
                  </a:lnTo>
                  <a:cubicBezTo>
                    <a:pt x="3" y="6821"/>
                    <a:pt x="5" y="6868"/>
                    <a:pt x="9" y="6917"/>
                  </a:cubicBezTo>
                  <a:cubicBezTo>
                    <a:pt x="14" y="6966"/>
                    <a:pt x="20" y="7015"/>
                    <a:pt x="26" y="7062"/>
                  </a:cubicBezTo>
                  <a:cubicBezTo>
                    <a:pt x="36" y="7099"/>
                    <a:pt x="49" y="7143"/>
                    <a:pt x="60" y="7180"/>
                  </a:cubicBezTo>
                  <a:cubicBezTo>
                    <a:pt x="71" y="7215"/>
                    <a:pt x="84" y="7251"/>
                    <a:pt x="94" y="7287"/>
                  </a:cubicBezTo>
                  <a:cubicBezTo>
                    <a:pt x="105" y="7315"/>
                    <a:pt x="117" y="7347"/>
                    <a:pt x="128" y="7377"/>
                  </a:cubicBezTo>
                  <a:cubicBezTo>
                    <a:pt x="145" y="7404"/>
                    <a:pt x="162" y="7430"/>
                    <a:pt x="179" y="7455"/>
                  </a:cubicBezTo>
                  <a:lnTo>
                    <a:pt x="239" y="7509"/>
                  </a:lnTo>
                  <a:cubicBezTo>
                    <a:pt x="260" y="7526"/>
                    <a:pt x="280" y="7544"/>
                    <a:pt x="300" y="7561"/>
                  </a:cubicBezTo>
                  <a:cubicBezTo>
                    <a:pt x="320" y="7575"/>
                    <a:pt x="340" y="7587"/>
                    <a:pt x="360" y="7600"/>
                  </a:cubicBezTo>
                  <a:lnTo>
                    <a:pt x="437" y="7627"/>
                  </a:lnTo>
                  <a:lnTo>
                    <a:pt x="504" y="7652"/>
                  </a:lnTo>
                  <a:lnTo>
                    <a:pt x="591" y="7652"/>
                  </a:lnTo>
                  <a:lnTo>
                    <a:pt x="755" y="7652"/>
                  </a:lnTo>
                  <a:lnTo>
                    <a:pt x="934" y="7615"/>
                  </a:lnTo>
                  <a:lnTo>
                    <a:pt x="1106" y="7561"/>
                  </a:lnTo>
                  <a:lnTo>
                    <a:pt x="1465" y="7430"/>
                  </a:lnTo>
                  <a:lnTo>
                    <a:pt x="1791" y="7299"/>
                  </a:lnTo>
                  <a:cubicBezTo>
                    <a:pt x="1837" y="7277"/>
                    <a:pt x="1882" y="7254"/>
                    <a:pt x="1928" y="7232"/>
                  </a:cubicBezTo>
                  <a:lnTo>
                    <a:pt x="2057" y="7219"/>
                  </a:lnTo>
                  <a:lnTo>
                    <a:pt x="2057" y="7219"/>
                  </a:lnTo>
                  <a:lnTo>
                    <a:pt x="2297" y="7180"/>
                  </a:lnTo>
                  <a:lnTo>
                    <a:pt x="2417" y="7180"/>
                  </a:lnTo>
                  <a:lnTo>
                    <a:pt x="2554" y="7204"/>
                  </a:lnTo>
                  <a:lnTo>
                    <a:pt x="2691" y="7232"/>
                  </a:lnTo>
                  <a:cubicBezTo>
                    <a:pt x="2710" y="7243"/>
                    <a:pt x="2730" y="7251"/>
                    <a:pt x="2751" y="7260"/>
                  </a:cubicBezTo>
                  <a:cubicBezTo>
                    <a:pt x="2770" y="7277"/>
                    <a:pt x="2792" y="7295"/>
                    <a:pt x="2812" y="7311"/>
                  </a:cubicBezTo>
                  <a:cubicBezTo>
                    <a:pt x="2835" y="7333"/>
                    <a:pt x="2857" y="7357"/>
                    <a:pt x="2881" y="7377"/>
                  </a:cubicBezTo>
                  <a:cubicBezTo>
                    <a:pt x="2897" y="7401"/>
                    <a:pt x="2915" y="7420"/>
                    <a:pt x="2932" y="7443"/>
                  </a:cubicBezTo>
                  <a:cubicBezTo>
                    <a:pt x="2952" y="7469"/>
                    <a:pt x="2972" y="7495"/>
                    <a:pt x="2992" y="7522"/>
                  </a:cubicBezTo>
                  <a:cubicBezTo>
                    <a:pt x="3008" y="7553"/>
                    <a:pt x="3027" y="7583"/>
                    <a:pt x="3043" y="7615"/>
                  </a:cubicBezTo>
                  <a:cubicBezTo>
                    <a:pt x="3060" y="7644"/>
                    <a:pt x="3077" y="7673"/>
                    <a:pt x="3094" y="7706"/>
                  </a:cubicBezTo>
                  <a:cubicBezTo>
                    <a:pt x="3108" y="7747"/>
                    <a:pt x="3122" y="7791"/>
                    <a:pt x="3136" y="7836"/>
                  </a:cubicBezTo>
                  <a:cubicBezTo>
                    <a:pt x="3151" y="7884"/>
                    <a:pt x="3165" y="7932"/>
                    <a:pt x="3180" y="7979"/>
                  </a:cubicBezTo>
                  <a:cubicBezTo>
                    <a:pt x="3194" y="8032"/>
                    <a:pt x="3208" y="8086"/>
                    <a:pt x="3222" y="8138"/>
                  </a:cubicBezTo>
                  <a:cubicBezTo>
                    <a:pt x="3230" y="8193"/>
                    <a:pt x="3239" y="8253"/>
                    <a:pt x="3248" y="8308"/>
                  </a:cubicBezTo>
                  <a:cubicBezTo>
                    <a:pt x="3257" y="8379"/>
                    <a:pt x="3265" y="8447"/>
                    <a:pt x="3274" y="8519"/>
                  </a:cubicBezTo>
                  <a:cubicBezTo>
                    <a:pt x="3280" y="8588"/>
                    <a:pt x="3286" y="8659"/>
                    <a:pt x="3292" y="8728"/>
                  </a:cubicBezTo>
                  <a:cubicBezTo>
                    <a:pt x="3301" y="8809"/>
                    <a:pt x="3309" y="8886"/>
                    <a:pt x="3317" y="8966"/>
                  </a:cubicBezTo>
                  <a:cubicBezTo>
                    <a:pt x="3319" y="9058"/>
                    <a:pt x="3323" y="9148"/>
                    <a:pt x="3325" y="9242"/>
                  </a:cubicBezTo>
                  <a:lnTo>
                    <a:pt x="3325" y="9530"/>
                  </a:lnTo>
                  <a:cubicBezTo>
                    <a:pt x="3323" y="9631"/>
                    <a:pt x="3339" y="9880"/>
                    <a:pt x="3337" y="9982"/>
                  </a:cubicBezTo>
                  <a:lnTo>
                    <a:pt x="9995" y="10000"/>
                  </a:lnTo>
                  <a:cubicBezTo>
                    <a:pt x="9961" y="-2008"/>
                    <a:pt x="9989" y="11905"/>
                    <a:pt x="9974" y="197"/>
                  </a:cubicBezTo>
                  <a:close/>
                </a:path>
              </a:pathLst>
            </a:custGeom>
            <a:noFill/>
            <a:ln w="63500">
              <a:solidFill>
                <a:srgbClr val="FBFBFB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6434310" y="2957354"/>
              <a:ext cx="431800" cy="425450"/>
              <a:chOff x="5189577" y="5641123"/>
              <a:chExt cx="431800" cy="425450"/>
            </a:xfrm>
            <a:grpFill/>
          </p:grpSpPr>
          <p:sp>
            <p:nvSpPr>
              <p:cNvPr id="87" name="Freeform 53"/>
              <p:cNvSpPr>
                <a:spLocks noEditPoints="1"/>
              </p:cNvSpPr>
              <p:nvPr/>
            </p:nvSpPr>
            <p:spPr bwMode="auto">
              <a:xfrm>
                <a:off x="5189577" y="5641123"/>
                <a:ext cx="431800" cy="425450"/>
              </a:xfrm>
              <a:custGeom>
                <a:avLst/>
                <a:gdLst>
                  <a:gd name="T0" fmla="*/ 83 w 89"/>
                  <a:gd name="T1" fmla="*/ 38 h 88"/>
                  <a:gd name="T2" fmla="*/ 83 w 89"/>
                  <a:gd name="T3" fmla="*/ 38 h 88"/>
                  <a:gd name="T4" fmla="*/ 50 w 89"/>
                  <a:gd name="T5" fmla="*/ 5 h 88"/>
                  <a:gd name="T6" fmla="*/ 50 w 89"/>
                  <a:gd name="T7" fmla="*/ 5 h 88"/>
                  <a:gd name="T8" fmla="*/ 45 w 89"/>
                  <a:gd name="T9" fmla="*/ 0 h 88"/>
                  <a:gd name="T10" fmla="*/ 39 w 89"/>
                  <a:gd name="T11" fmla="*/ 5 h 88"/>
                  <a:gd name="T12" fmla="*/ 39 w 89"/>
                  <a:gd name="T13" fmla="*/ 5 h 88"/>
                  <a:gd name="T14" fmla="*/ 6 w 89"/>
                  <a:gd name="T15" fmla="*/ 38 h 88"/>
                  <a:gd name="T16" fmla="*/ 6 w 89"/>
                  <a:gd name="T17" fmla="*/ 38 h 88"/>
                  <a:gd name="T18" fmla="*/ 0 w 89"/>
                  <a:gd name="T19" fmla="*/ 44 h 88"/>
                  <a:gd name="T20" fmla="*/ 6 w 89"/>
                  <a:gd name="T21" fmla="*/ 50 h 88"/>
                  <a:gd name="T22" fmla="*/ 6 w 89"/>
                  <a:gd name="T23" fmla="*/ 50 h 88"/>
                  <a:gd name="T24" fmla="*/ 39 w 89"/>
                  <a:gd name="T25" fmla="*/ 83 h 88"/>
                  <a:gd name="T26" fmla="*/ 39 w 89"/>
                  <a:gd name="T27" fmla="*/ 83 h 88"/>
                  <a:gd name="T28" fmla="*/ 45 w 89"/>
                  <a:gd name="T29" fmla="*/ 88 h 88"/>
                  <a:gd name="T30" fmla="*/ 50 w 89"/>
                  <a:gd name="T31" fmla="*/ 83 h 88"/>
                  <a:gd name="T32" fmla="*/ 50 w 89"/>
                  <a:gd name="T33" fmla="*/ 83 h 88"/>
                  <a:gd name="T34" fmla="*/ 83 w 89"/>
                  <a:gd name="T35" fmla="*/ 50 h 88"/>
                  <a:gd name="T36" fmla="*/ 83 w 89"/>
                  <a:gd name="T37" fmla="*/ 50 h 88"/>
                  <a:gd name="T38" fmla="*/ 89 w 89"/>
                  <a:gd name="T39" fmla="*/ 44 h 88"/>
                  <a:gd name="T40" fmla="*/ 83 w 89"/>
                  <a:gd name="T41" fmla="*/ 38 h 88"/>
                  <a:gd name="T42" fmla="*/ 50 w 89"/>
                  <a:gd name="T43" fmla="*/ 71 h 88"/>
                  <a:gd name="T44" fmla="*/ 45 w 89"/>
                  <a:gd name="T45" fmla="*/ 72 h 88"/>
                  <a:gd name="T46" fmla="*/ 39 w 89"/>
                  <a:gd name="T47" fmla="*/ 71 h 88"/>
                  <a:gd name="T48" fmla="*/ 17 w 89"/>
                  <a:gd name="T49" fmla="*/ 49 h 88"/>
                  <a:gd name="T50" fmla="*/ 17 w 89"/>
                  <a:gd name="T51" fmla="*/ 44 h 88"/>
                  <a:gd name="T52" fmla="*/ 17 w 89"/>
                  <a:gd name="T53" fmla="*/ 39 h 88"/>
                  <a:gd name="T54" fmla="*/ 39 w 89"/>
                  <a:gd name="T55" fmla="*/ 17 h 88"/>
                  <a:gd name="T56" fmla="*/ 45 w 89"/>
                  <a:gd name="T57" fmla="*/ 16 h 88"/>
                  <a:gd name="T58" fmla="*/ 50 w 89"/>
                  <a:gd name="T59" fmla="*/ 17 h 88"/>
                  <a:gd name="T60" fmla="*/ 72 w 89"/>
                  <a:gd name="T61" fmla="*/ 39 h 88"/>
                  <a:gd name="T62" fmla="*/ 72 w 89"/>
                  <a:gd name="T63" fmla="*/ 44 h 88"/>
                  <a:gd name="T64" fmla="*/ 72 w 89"/>
                  <a:gd name="T65" fmla="*/ 49 h 88"/>
                  <a:gd name="T66" fmla="*/ 50 w 89"/>
                  <a:gd name="T67" fmla="*/ 7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9" h="88">
                    <a:moveTo>
                      <a:pt x="83" y="38"/>
                    </a:moveTo>
                    <a:cubicBezTo>
                      <a:pt x="83" y="38"/>
                      <a:pt x="83" y="38"/>
                      <a:pt x="83" y="38"/>
                    </a:cubicBezTo>
                    <a:cubicBezTo>
                      <a:pt x="81" y="21"/>
                      <a:pt x="67" y="8"/>
                      <a:pt x="50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0" y="2"/>
                      <a:pt x="48" y="0"/>
                      <a:pt x="45" y="0"/>
                    </a:cubicBezTo>
                    <a:cubicBezTo>
                      <a:pt x="42" y="0"/>
                      <a:pt x="39" y="2"/>
                      <a:pt x="39" y="5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22" y="8"/>
                      <a:pt x="8" y="21"/>
                      <a:pt x="6" y="38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3" y="38"/>
                      <a:pt x="0" y="41"/>
                      <a:pt x="0" y="44"/>
                    </a:cubicBezTo>
                    <a:cubicBezTo>
                      <a:pt x="0" y="47"/>
                      <a:pt x="3" y="5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8" y="67"/>
                      <a:pt x="22" y="80"/>
                      <a:pt x="39" y="83"/>
                    </a:cubicBezTo>
                    <a:cubicBezTo>
                      <a:pt x="39" y="83"/>
                      <a:pt x="39" y="83"/>
                      <a:pt x="39" y="83"/>
                    </a:cubicBezTo>
                    <a:cubicBezTo>
                      <a:pt x="39" y="86"/>
                      <a:pt x="42" y="88"/>
                      <a:pt x="45" y="88"/>
                    </a:cubicBezTo>
                    <a:cubicBezTo>
                      <a:pt x="48" y="88"/>
                      <a:pt x="50" y="86"/>
                      <a:pt x="50" y="83"/>
                    </a:cubicBezTo>
                    <a:cubicBezTo>
                      <a:pt x="50" y="83"/>
                      <a:pt x="50" y="83"/>
                      <a:pt x="50" y="83"/>
                    </a:cubicBezTo>
                    <a:cubicBezTo>
                      <a:pt x="67" y="80"/>
                      <a:pt x="81" y="67"/>
                      <a:pt x="83" y="50"/>
                    </a:cubicBezTo>
                    <a:cubicBezTo>
                      <a:pt x="83" y="50"/>
                      <a:pt x="83" y="50"/>
                      <a:pt x="83" y="50"/>
                    </a:cubicBezTo>
                    <a:cubicBezTo>
                      <a:pt x="87" y="50"/>
                      <a:pt x="89" y="47"/>
                      <a:pt x="89" y="44"/>
                    </a:cubicBezTo>
                    <a:cubicBezTo>
                      <a:pt x="89" y="41"/>
                      <a:pt x="87" y="38"/>
                      <a:pt x="83" y="38"/>
                    </a:cubicBezTo>
                    <a:close/>
                    <a:moveTo>
                      <a:pt x="50" y="71"/>
                    </a:moveTo>
                    <a:cubicBezTo>
                      <a:pt x="48" y="72"/>
                      <a:pt x="46" y="72"/>
                      <a:pt x="45" y="72"/>
                    </a:cubicBezTo>
                    <a:cubicBezTo>
                      <a:pt x="43" y="72"/>
                      <a:pt x="41" y="72"/>
                      <a:pt x="39" y="71"/>
                    </a:cubicBezTo>
                    <a:cubicBezTo>
                      <a:pt x="28" y="69"/>
                      <a:pt x="20" y="60"/>
                      <a:pt x="17" y="49"/>
                    </a:cubicBezTo>
                    <a:cubicBezTo>
                      <a:pt x="17" y="48"/>
                      <a:pt x="17" y="46"/>
                      <a:pt x="17" y="44"/>
                    </a:cubicBezTo>
                    <a:cubicBezTo>
                      <a:pt x="17" y="42"/>
                      <a:pt x="17" y="40"/>
                      <a:pt x="17" y="39"/>
                    </a:cubicBezTo>
                    <a:cubicBezTo>
                      <a:pt x="20" y="28"/>
                      <a:pt x="28" y="19"/>
                      <a:pt x="39" y="17"/>
                    </a:cubicBezTo>
                    <a:cubicBezTo>
                      <a:pt x="41" y="16"/>
                      <a:pt x="43" y="16"/>
                      <a:pt x="45" y="16"/>
                    </a:cubicBezTo>
                    <a:cubicBezTo>
                      <a:pt x="46" y="16"/>
                      <a:pt x="48" y="16"/>
                      <a:pt x="50" y="17"/>
                    </a:cubicBezTo>
                    <a:cubicBezTo>
                      <a:pt x="61" y="19"/>
                      <a:pt x="70" y="28"/>
                      <a:pt x="72" y="39"/>
                    </a:cubicBezTo>
                    <a:cubicBezTo>
                      <a:pt x="72" y="40"/>
                      <a:pt x="72" y="42"/>
                      <a:pt x="72" y="44"/>
                    </a:cubicBezTo>
                    <a:cubicBezTo>
                      <a:pt x="72" y="46"/>
                      <a:pt x="72" y="48"/>
                      <a:pt x="72" y="49"/>
                    </a:cubicBezTo>
                    <a:cubicBezTo>
                      <a:pt x="70" y="60"/>
                      <a:pt x="61" y="69"/>
                      <a:pt x="5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" name="Freeform 54"/>
              <p:cNvSpPr>
                <a:spLocks noEditPoints="1"/>
              </p:cNvSpPr>
              <p:nvPr/>
            </p:nvSpPr>
            <p:spPr bwMode="auto">
              <a:xfrm>
                <a:off x="5321339" y="5771298"/>
                <a:ext cx="169862" cy="165100"/>
              </a:xfrm>
              <a:custGeom>
                <a:avLst/>
                <a:gdLst>
                  <a:gd name="T0" fmla="*/ 34 w 35"/>
                  <a:gd name="T1" fmla="*/ 31 h 34"/>
                  <a:gd name="T2" fmla="*/ 31 w 35"/>
                  <a:gd name="T3" fmla="*/ 33 h 34"/>
                  <a:gd name="T4" fmla="*/ 16 w 35"/>
                  <a:gd name="T5" fmla="*/ 25 h 34"/>
                  <a:gd name="T6" fmla="*/ 9 w 35"/>
                  <a:gd name="T7" fmla="*/ 18 h 34"/>
                  <a:gd name="T8" fmla="*/ 2 w 35"/>
                  <a:gd name="T9" fmla="*/ 3 h 34"/>
                  <a:gd name="T10" fmla="*/ 4 w 35"/>
                  <a:gd name="T11" fmla="*/ 1 h 34"/>
                  <a:gd name="T12" fmla="*/ 19 w 35"/>
                  <a:gd name="T13" fmla="*/ 9 h 34"/>
                  <a:gd name="T14" fmla="*/ 26 w 35"/>
                  <a:gd name="T15" fmla="*/ 16 h 34"/>
                  <a:gd name="T16" fmla="*/ 34 w 35"/>
                  <a:gd name="T17" fmla="*/ 31 h 34"/>
                  <a:gd name="T18" fmla="*/ 15 w 35"/>
                  <a:gd name="T19" fmla="*/ 14 h 34"/>
                  <a:gd name="T20" fmla="*/ 15 w 35"/>
                  <a:gd name="T21" fmla="*/ 20 h 34"/>
                  <a:gd name="T22" fmla="*/ 21 w 35"/>
                  <a:gd name="T23" fmla="*/ 20 h 34"/>
                  <a:gd name="T24" fmla="*/ 21 w 35"/>
                  <a:gd name="T25" fmla="*/ 14 h 34"/>
                  <a:gd name="T26" fmla="*/ 15 w 35"/>
                  <a:gd name="T27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34">
                    <a:moveTo>
                      <a:pt x="34" y="31"/>
                    </a:moveTo>
                    <a:cubicBezTo>
                      <a:pt x="35" y="33"/>
                      <a:pt x="34" y="34"/>
                      <a:pt x="31" y="33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4" y="24"/>
                      <a:pt x="11" y="21"/>
                      <a:pt x="9" y="18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1"/>
                      <a:pt x="1" y="0"/>
                      <a:pt x="4" y="1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1" y="10"/>
                      <a:pt x="25" y="13"/>
                      <a:pt x="26" y="16"/>
                    </a:cubicBezTo>
                    <a:lnTo>
                      <a:pt x="34" y="31"/>
                    </a:lnTo>
                    <a:close/>
                    <a:moveTo>
                      <a:pt x="15" y="14"/>
                    </a:moveTo>
                    <a:cubicBezTo>
                      <a:pt x="13" y="16"/>
                      <a:pt x="13" y="18"/>
                      <a:pt x="15" y="20"/>
                    </a:cubicBezTo>
                    <a:cubicBezTo>
                      <a:pt x="16" y="22"/>
                      <a:pt x="19" y="22"/>
                      <a:pt x="21" y="20"/>
                    </a:cubicBezTo>
                    <a:cubicBezTo>
                      <a:pt x="22" y="18"/>
                      <a:pt x="22" y="16"/>
                      <a:pt x="21" y="14"/>
                    </a:cubicBezTo>
                    <a:cubicBezTo>
                      <a:pt x="19" y="12"/>
                      <a:pt x="16" y="12"/>
                      <a:pt x="15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4664115" y="2517190"/>
            <a:ext cx="1914098" cy="1515687"/>
            <a:chOff x="4410115" y="2517190"/>
            <a:chExt cx="1914098" cy="1515687"/>
          </a:xfrm>
          <a:solidFill>
            <a:schemeClr val="bg1"/>
          </a:solidFill>
        </p:grpSpPr>
        <p:sp>
          <p:nvSpPr>
            <p:cNvPr id="49" name="Freeform 117"/>
            <p:cNvSpPr>
              <a:spLocks/>
            </p:cNvSpPr>
            <p:nvPr/>
          </p:nvSpPr>
          <p:spPr bwMode="auto">
            <a:xfrm rot="16200000">
              <a:off x="4609320" y="2317985"/>
              <a:ext cx="1515687" cy="1914098"/>
            </a:xfrm>
            <a:custGeom>
              <a:avLst/>
              <a:gdLst>
                <a:gd name="T0" fmla="*/ 0 w 995"/>
                <a:gd name="T1" fmla="*/ 57 h 1075"/>
                <a:gd name="T2" fmla="*/ 10 w 995"/>
                <a:gd name="T3" fmla="*/ 117 h 1075"/>
                <a:gd name="T4" fmla="*/ 29 w 995"/>
                <a:gd name="T5" fmla="*/ 154 h 1075"/>
                <a:gd name="T6" fmla="*/ 80 w 995"/>
                <a:gd name="T7" fmla="*/ 201 h 1075"/>
                <a:gd name="T8" fmla="*/ 140 w 995"/>
                <a:gd name="T9" fmla="*/ 213 h 1075"/>
                <a:gd name="T10" fmla="*/ 174 w 995"/>
                <a:gd name="T11" fmla="*/ 211 h 1075"/>
                <a:gd name="T12" fmla="*/ 216 w 995"/>
                <a:gd name="T13" fmla="*/ 202 h 1075"/>
                <a:gd name="T14" fmla="*/ 279 w 995"/>
                <a:gd name="T15" fmla="*/ 192 h 1075"/>
                <a:gd name="T16" fmla="*/ 279 w 995"/>
                <a:gd name="T17" fmla="*/ 192 h 1075"/>
                <a:gd name="T18" fmla="*/ 336 w 995"/>
                <a:gd name="T19" fmla="*/ 207 h 1075"/>
                <a:gd name="T20" fmla="*/ 369 w 995"/>
                <a:gd name="T21" fmla="*/ 258 h 1075"/>
                <a:gd name="T22" fmla="*/ 362 w 995"/>
                <a:gd name="T23" fmla="*/ 346 h 1075"/>
                <a:gd name="T24" fmla="*/ 350 w 995"/>
                <a:gd name="T25" fmla="*/ 368 h 1075"/>
                <a:gd name="T26" fmla="*/ 350 w 995"/>
                <a:gd name="T27" fmla="*/ 368 h 1075"/>
                <a:gd name="T28" fmla="*/ 348 w 995"/>
                <a:gd name="T29" fmla="*/ 369 h 1075"/>
                <a:gd name="T30" fmla="*/ 333 w 995"/>
                <a:gd name="T31" fmla="*/ 380 h 1075"/>
                <a:gd name="T32" fmla="*/ 312 w 995"/>
                <a:gd name="T33" fmla="*/ 384 h 1075"/>
                <a:gd name="T34" fmla="*/ 280 w 995"/>
                <a:gd name="T35" fmla="*/ 379 h 1075"/>
                <a:gd name="T36" fmla="*/ 200 w 995"/>
                <a:gd name="T37" fmla="*/ 339 h 1075"/>
                <a:gd name="T38" fmla="*/ 199 w 995"/>
                <a:gd name="T39" fmla="*/ 338 h 1075"/>
                <a:gd name="T40" fmla="*/ 194 w 995"/>
                <a:gd name="T41" fmla="*/ 336 h 1075"/>
                <a:gd name="T42" fmla="*/ 134 w 995"/>
                <a:gd name="T43" fmla="*/ 312 h 1075"/>
                <a:gd name="T44" fmla="*/ 126 w 995"/>
                <a:gd name="T45" fmla="*/ 312 h 1075"/>
                <a:gd name="T46" fmla="*/ 86 w 995"/>
                <a:gd name="T47" fmla="*/ 329 h 1075"/>
                <a:gd name="T48" fmla="*/ 60 w 995"/>
                <a:gd name="T49" fmla="*/ 407 h 1075"/>
                <a:gd name="T50" fmla="*/ 81 w 995"/>
                <a:gd name="T51" fmla="*/ 631 h 1075"/>
                <a:gd name="T52" fmla="*/ 111 w 995"/>
                <a:gd name="T53" fmla="*/ 753 h 1075"/>
                <a:gd name="T54" fmla="*/ 112 w 995"/>
                <a:gd name="T55" fmla="*/ 759 h 1075"/>
                <a:gd name="T56" fmla="*/ 115 w 995"/>
                <a:gd name="T57" fmla="*/ 759 h 1075"/>
                <a:gd name="T58" fmla="*/ 174 w 995"/>
                <a:gd name="T59" fmla="*/ 758 h 1075"/>
                <a:gd name="T60" fmla="*/ 175 w 995"/>
                <a:gd name="T61" fmla="*/ 758 h 1075"/>
                <a:gd name="T62" fmla="*/ 176 w 995"/>
                <a:gd name="T63" fmla="*/ 758 h 1075"/>
                <a:gd name="T64" fmla="*/ 227 w 995"/>
                <a:gd name="T65" fmla="*/ 756 h 1075"/>
                <a:gd name="T66" fmla="*/ 229 w 995"/>
                <a:gd name="T67" fmla="*/ 756 h 1075"/>
                <a:gd name="T68" fmla="*/ 284 w 995"/>
                <a:gd name="T69" fmla="*/ 756 h 1075"/>
                <a:gd name="T70" fmla="*/ 369 w 995"/>
                <a:gd name="T71" fmla="*/ 759 h 1075"/>
                <a:gd name="T72" fmla="*/ 487 w 995"/>
                <a:gd name="T73" fmla="*/ 782 h 1075"/>
                <a:gd name="T74" fmla="*/ 515 w 995"/>
                <a:gd name="T75" fmla="*/ 817 h 1075"/>
                <a:gd name="T76" fmla="*/ 512 w 995"/>
                <a:gd name="T77" fmla="*/ 844 h 1075"/>
                <a:gd name="T78" fmla="*/ 485 w 995"/>
                <a:gd name="T79" fmla="*/ 989 h 1075"/>
                <a:gd name="T80" fmla="*/ 496 w 995"/>
                <a:gd name="T81" fmla="*/ 1037 h 1075"/>
                <a:gd name="T82" fmla="*/ 521 w 995"/>
                <a:gd name="T83" fmla="*/ 1062 h 1075"/>
                <a:gd name="T84" fmla="*/ 575 w 995"/>
                <a:gd name="T85" fmla="*/ 1075 h 1075"/>
                <a:gd name="T86" fmla="*/ 614 w 995"/>
                <a:gd name="T87" fmla="*/ 1071 h 1075"/>
                <a:gd name="T88" fmla="*/ 679 w 995"/>
                <a:gd name="T89" fmla="*/ 1040 h 1075"/>
                <a:gd name="T90" fmla="*/ 700 w 995"/>
                <a:gd name="T91" fmla="*/ 992 h 1075"/>
                <a:gd name="T92" fmla="*/ 695 w 995"/>
                <a:gd name="T93" fmla="*/ 982 h 1075"/>
                <a:gd name="T94" fmla="*/ 695 w 995"/>
                <a:gd name="T95" fmla="*/ 982 h 1075"/>
                <a:gd name="T96" fmla="*/ 695 w 995"/>
                <a:gd name="T97" fmla="*/ 981 h 1075"/>
                <a:gd name="T98" fmla="*/ 648 w 995"/>
                <a:gd name="T99" fmla="*/ 900 h 1075"/>
                <a:gd name="T100" fmla="*/ 636 w 995"/>
                <a:gd name="T101" fmla="*/ 839 h 1075"/>
                <a:gd name="T102" fmla="*/ 667 w 995"/>
                <a:gd name="T103" fmla="*/ 801 h 1075"/>
                <a:gd name="T104" fmla="*/ 995 w 995"/>
                <a:gd name="T105" fmla="*/ 765 h 1075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497 w 10000"/>
                <a:gd name="connsiteY89" fmla="*/ 3433 h 10000"/>
                <a:gd name="connsiteX90" fmla="*/ 3497 w 10000"/>
                <a:gd name="connsiteY90" fmla="*/ 3433 h 10000"/>
                <a:gd name="connsiteX91" fmla="*/ 3497 w 10000"/>
                <a:gd name="connsiteY91" fmla="*/ 3433 h 10000"/>
                <a:gd name="connsiteX92" fmla="*/ 3497 w 10000"/>
                <a:gd name="connsiteY92" fmla="*/ 3433 h 10000"/>
                <a:gd name="connsiteX93" fmla="*/ 3497 w 10000"/>
                <a:gd name="connsiteY93" fmla="*/ 3433 h 10000"/>
                <a:gd name="connsiteX94" fmla="*/ 3427 w 10000"/>
                <a:gd name="connsiteY94" fmla="*/ 3498 h 10000"/>
                <a:gd name="connsiteX95" fmla="*/ 3347 w 10000"/>
                <a:gd name="connsiteY95" fmla="*/ 3535 h 10000"/>
                <a:gd name="connsiteX96" fmla="*/ 3246 w 10000"/>
                <a:gd name="connsiteY96" fmla="*/ 3563 h 10000"/>
                <a:gd name="connsiteX97" fmla="*/ 3136 w 10000"/>
                <a:gd name="connsiteY97" fmla="*/ 3572 h 10000"/>
                <a:gd name="connsiteX98" fmla="*/ 3136 w 10000"/>
                <a:gd name="connsiteY98" fmla="*/ 3572 h 10000"/>
                <a:gd name="connsiteX99" fmla="*/ 3136 w 10000"/>
                <a:gd name="connsiteY99" fmla="*/ 3572 h 10000"/>
                <a:gd name="connsiteX100" fmla="*/ 3136 w 10000"/>
                <a:gd name="connsiteY100" fmla="*/ 3572 h 10000"/>
                <a:gd name="connsiteX101" fmla="*/ 3136 w 10000"/>
                <a:gd name="connsiteY101" fmla="*/ 3572 h 10000"/>
                <a:gd name="connsiteX102" fmla="*/ 3136 w 10000"/>
                <a:gd name="connsiteY102" fmla="*/ 3572 h 10000"/>
                <a:gd name="connsiteX103" fmla="*/ 3116 w 10000"/>
                <a:gd name="connsiteY103" fmla="*/ 3572 h 10000"/>
                <a:gd name="connsiteX104" fmla="*/ 3116 w 10000"/>
                <a:gd name="connsiteY104" fmla="*/ 3572 h 10000"/>
                <a:gd name="connsiteX105" fmla="*/ 3025 w 10000"/>
                <a:gd name="connsiteY105" fmla="*/ 3572 h 10000"/>
                <a:gd name="connsiteX106" fmla="*/ 2925 w 10000"/>
                <a:gd name="connsiteY106" fmla="*/ 3553 h 10000"/>
                <a:gd name="connsiteX107" fmla="*/ 2814 w 10000"/>
                <a:gd name="connsiteY107" fmla="*/ 3526 h 10000"/>
                <a:gd name="connsiteX108" fmla="*/ 2693 w 10000"/>
                <a:gd name="connsiteY108" fmla="*/ 3479 h 10000"/>
                <a:gd name="connsiteX109" fmla="*/ 2553 w 10000"/>
                <a:gd name="connsiteY109" fmla="*/ 3423 h 10000"/>
                <a:gd name="connsiteX110" fmla="*/ 2392 w 10000"/>
                <a:gd name="connsiteY110" fmla="*/ 3349 h 10000"/>
                <a:gd name="connsiteX111" fmla="*/ 2010 w 10000"/>
                <a:gd name="connsiteY111" fmla="*/ 3153 h 10000"/>
                <a:gd name="connsiteX112" fmla="*/ 2010 w 10000"/>
                <a:gd name="connsiteY112" fmla="*/ 3153 h 10000"/>
                <a:gd name="connsiteX113" fmla="*/ 2010 w 10000"/>
                <a:gd name="connsiteY113" fmla="*/ 3153 h 10000"/>
                <a:gd name="connsiteX114" fmla="*/ 2010 w 10000"/>
                <a:gd name="connsiteY114" fmla="*/ 3153 h 10000"/>
                <a:gd name="connsiteX115" fmla="*/ 2000 w 10000"/>
                <a:gd name="connsiteY115" fmla="*/ 3153 h 10000"/>
                <a:gd name="connsiteX116" fmla="*/ 2000 w 10000"/>
                <a:gd name="connsiteY116" fmla="*/ 3153 h 10000"/>
                <a:gd name="connsiteX117" fmla="*/ 2000 w 10000"/>
                <a:gd name="connsiteY117" fmla="*/ 3153 h 10000"/>
                <a:gd name="connsiteX118" fmla="*/ 2000 w 10000"/>
                <a:gd name="connsiteY118" fmla="*/ 3153 h 10000"/>
                <a:gd name="connsiteX119" fmla="*/ 2000 w 10000"/>
                <a:gd name="connsiteY119" fmla="*/ 3144 h 10000"/>
                <a:gd name="connsiteX120" fmla="*/ 2000 w 10000"/>
                <a:gd name="connsiteY120" fmla="*/ 3144 h 10000"/>
                <a:gd name="connsiteX121" fmla="*/ 1950 w 10000"/>
                <a:gd name="connsiteY121" fmla="*/ 3135 h 10000"/>
                <a:gd name="connsiteX122" fmla="*/ 1950 w 10000"/>
                <a:gd name="connsiteY122" fmla="*/ 3135 h 10000"/>
                <a:gd name="connsiteX123" fmla="*/ 1950 w 10000"/>
                <a:gd name="connsiteY123" fmla="*/ 3135 h 10000"/>
                <a:gd name="connsiteX124" fmla="*/ 1950 w 10000"/>
                <a:gd name="connsiteY124" fmla="*/ 3126 h 10000"/>
                <a:gd name="connsiteX125" fmla="*/ 1950 w 10000"/>
                <a:gd name="connsiteY125" fmla="*/ 3126 h 10000"/>
                <a:gd name="connsiteX126" fmla="*/ 1940 w 10000"/>
                <a:gd name="connsiteY126" fmla="*/ 3126 h 10000"/>
                <a:gd name="connsiteX127" fmla="*/ 1769 w 10000"/>
                <a:gd name="connsiteY127" fmla="*/ 3033 h 10000"/>
                <a:gd name="connsiteX128" fmla="*/ 1588 w 10000"/>
                <a:gd name="connsiteY128" fmla="*/ 2967 h 10000"/>
                <a:gd name="connsiteX129" fmla="*/ 1427 w 10000"/>
                <a:gd name="connsiteY129" fmla="*/ 2921 h 10000"/>
                <a:gd name="connsiteX130" fmla="*/ 1347 w 10000"/>
                <a:gd name="connsiteY130" fmla="*/ 2902 h 10000"/>
                <a:gd name="connsiteX131" fmla="*/ 1266 w 10000"/>
                <a:gd name="connsiteY131" fmla="*/ 2902 h 10000"/>
                <a:gd name="connsiteX132" fmla="*/ 1266 w 10000"/>
                <a:gd name="connsiteY132" fmla="*/ 2902 h 10000"/>
                <a:gd name="connsiteX133" fmla="*/ 1266 w 10000"/>
                <a:gd name="connsiteY133" fmla="*/ 2902 h 10000"/>
                <a:gd name="connsiteX134" fmla="*/ 1266 w 10000"/>
                <a:gd name="connsiteY134" fmla="*/ 2902 h 10000"/>
                <a:gd name="connsiteX135" fmla="*/ 1266 w 10000"/>
                <a:gd name="connsiteY135" fmla="*/ 2902 h 10000"/>
                <a:gd name="connsiteX136" fmla="*/ 1266 w 10000"/>
                <a:gd name="connsiteY136" fmla="*/ 2902 h 10000"/>
                <a:gd name="connsiteX137" fmla="*/ 1146 w 10000"/>
                <a:gd name="connsiteY137" fmla="*/ 2921 h 10000"/>
                <a:gd name="connsiteX138" fmla="*/ 1085 w 10000"/>
                <a:gd name="connsiteY138" fmla="*/ 2940 h 10000"/>
                <a:gd name="connsiteX139" fmla="*/ 1025 w 10000"/>
                <a:gd name="connsiteY139" fmla="*/ 2949 h 10000"/>
                <a:gd name="connsiteX140" fmla="*/ 965 w 10000"/>
                <a:gd name="connsiteY140" fmla="*/ 2986 h 10000"/>
                <a:gd name="connsiteX141" fmla="*/ 915 w 10000"/>
                <a:gd name="connsiteY141" fmla="*/ 3023 h 10000"/>
                <a:gd name="connsiteX142" fmla="*/ 864 w 10000"/>
                <a:gd name="connsiteY142" fmla="*/ 3060 h 10000"/>
                <a:gd name="connsiteX143" fmla="*/ 814 w 10000"/>
                <a:gd name="connsiteY143" fmla="*/ 3107 h 10000"/>
                <a:gd name="connsiteX144" fmla="*/ 784 w 10000"/>
                <a:gd name="connsiteY144" fmla="*/ 3163 h 10000"/>
                <a:gd name="connsiteX145" fmla="*/ 744 w 10000"/>
                <a:gd name="connsiteY145" fmla="*/ 3237 h 10000"/>
                <a:gd name="connsiteX146" fmla="*/ 673 w 10000"/>
                <a:gd name="connsiteY146" fmla="*/ 3377 h 10000"/>
                <a:gd name="connsiteX147" fmla="*/ 623 w 10000"/>
                <a:gd name="connsiteY147" fmla="*/ 3563 h 10000"/>
                <a:gd name="connsiteX148" fmla="*/ 603 w 10000"/>
                <a:gd name="connsiteY148" fmla="*/ 3786 h 10000"/>
                <a:gd name="connsiteX149" fmla="*/ 573 w 10000"/>
                <a:gd name="connsiteY149" fmla="*/ 4037 h 10000"/>
                <a:gd name="connsiteX150" fmla="*/ 583 w 10000"/>
                <a:gd name="connsiteY150" fmla="*/ 4326 h 10000"/>
                <a:gd name="connsiteX151" fmla="*/ 613 w 10000"/>
                <a:gd name="connsiteY151" fmla="*/ 4651 h 10000"/>
                <a:gd name="connsiteX152" fmla="*/ 663 w 10000"/>
                <a:gd name="connsiteY152" fmla="*/ 5014 h 10000"/>
                <a:gd name="connsiteX153" fmla="*/ 734 w 10000"/>
                <a:gd name="connsiteY153" fmla="*/ 5423 h 10000"/>
                <a:gd name="connsiteX154" fmla="*/ 814 w 10000"/>
                <a:gd name="connsiteY154" fmla="*/ 5870 h 10000"/>
                <a:gd name="connsiteX155" fmla="*/ 945 w 10000"/>
                <a:gd name="connsiteY155" fmla="*/ 6372 h 10000"/>
                <a:gd name="connsiteX156" fmla="*/ 1085 w 10000"/>
                <a:gd name="connsiteY156" fmla="*/ 6912 h 10000"/>
                <a:gd name="connsiteX157" fmla="*/ 1085 w 10000"/>
                <a:gd name="connsiteY157" fmla="*/ 6912 h 10000"/>
                <a:gd name="connsiteX158" fmla="*/ 1085 w 10000"/>
                <a:gd name="connsiteY158" fmla="*/ 6930 h 10000"/>
                <a:gd name="connsiteX159" fmla="*/ 1085 w 10000"/>
                <a:gd name="connsiteY159" fmla="*/ 6930 h 10000"/>
                <a:gd name="connsiteX160" fmla="*/ 1116 w 10000"/>
                <a:gd name="connsiteY160" fmla="*/ 7005 h 10000"/>
                <a:gd name="connsiteX161" fmla="*/ 1116 w 10000"/>
                <a:gd name="connsiteY161" fmla="*/ 7005 h 10000"/>
                <a:gd name="connsiteX162" fmla="*/ 1116 w 10000"/>
                <a:gd name="connsiteY162" fmla="*/ 7005 h 10000"/>
                <a:gd name="connsiteX163" fmla="*/ 1116 w 10000"/>
                <a:gd name="connsiteY163" fmla="*/ 7005 h 10000"/>
                <a:gd name="connsiteX164" fmla="*/ 1116 w 10000"/>
                <a:gd name="connsiteY164" fmla="*/ 7005 h 10000"/>
                <a:gd name="connsiteX165" fmla="*/ 1126 w 10000"/>
                <a:gd name="connsiteY165" fmla="*/ 7060 h 10000"/>
                <a:gd name="connsiteX166" fmla="*/ 1126 w 10000"/>
                <a:gd name="connsiteY166" fmla="*/ 7060 h 10000"/>
                <a:gd name="connsiteX167" fmla="*/ 1126 w 10000"/>
                <a:gd name="connsiteY167" fmla="*/ 7060 h 10000"/>
                <a:gd name="connsiteX168" fmla="*/ 1126 w 10000"/>
                <a:gd name="connsiteY168" fmla="*/ 7060 h 10000"/>
                <a:gd name="connsiteX169" fmla="*/ 1146 w 10000"/>
                <a:gd name="connsiteY169" fmla="*/ 7060 h 10000"/>
                <a:gd name="connsiteX170" fmla="*/ 1146 w 10000"/>
                <a:gd name="connsiteY170" fmla="*/ 7060 h 10000"/>
                <a:gd name="connsiteX171" fmla="*/ 1156 w 10000"/>
                <a:gd name="connsiteY171" fmla="*/ 7060 h 10000"/>
                <a:gd name="connsiteX172" fmla="*/ 1156 w 10000"/>
                <a:gd name="connsiteY172" fmla="*/ 7060 h 10000"/>
                <a:gd name="connsiteX173" fmla="*/ 1156 w 10000"/>
                <a:gd name="connsiteY173" fmla="*/ 7060 h 10000"/>
                <a:gd name="connsiteX174" fmla="*/ 1156 w 10000"/>
                <a:gd name="connsiteY174" fmla="*/ 7060 h 10000"/>
                <a:gd name="connsiteX175" fmla="*/ 1457 w 10000"/>
                <a:gd name="connsiteY175" fmla="*/ 7051 h 10000"/>
                <a:gd name="connsiteX176" fmla="*/ 1749 w 10000"/>
                <a:gd name="connsiteY176" fmla="*/ 7051 h 10000"/>
                <a:gd name="connsiteX177" fmla="*/ 1749 w 10000"/>
                <a:gd name="connsiteY177" fmla="*/ 7051 h 10000"/>
                <a:gd name="connsiteX178" fmla="*/ 1749 w 10000"/>
                <a:gd name="connsiteY178" fmla="*/ 7051 h 10000"/>
                <a:gd name="connsiteX179" fmla="*/ 1749 w 10000"/>
                <a:gd name="connsiteY179" fmla="*/ 7051 h 10000"/>
                <a:gd name="connsiteX180" fmla="*/ 1749 w 10000"/>
                <a:gd name="connsiteY180" fmla="*/ 7051 h 10000"/>
                <a:gd name="connsiteX181" fmla="*/ 1749 w 10000"/>
                <a:gd name="connsiteY181" fmla="*/ 7051 h 10000"/>
                <a:gd name="connsiteX182" fmla="*/ 1759 w 10000"/>
                <a:gd name="connsiteY182" fmla="*/ 7051 h 10000"/>
                <a:gd name="connsiteX183" fmla="*/ 1759 w 10000"/>
                <a:gd name="connsiteY183" fmla="*/ 7051 h 10000"/>
                <a:gd name="connsiteX184" fmla="*/ 1759 w 10000"/>
                <a:gd name="connsiteY184" fmla="*/ 7051 h 10000"/>
                <a:gd name="connsiteX185" fmla="*/ 1759 w 10000"/>
                <a:gd name="connsiteY185" fmla="*/ 7051 h 10000"/>
                <a:gd name="connsiteX186" fmla="*/ 1759 w 10000"/>
                <a:gd name="connsiteY186" fmla="*/ 7051 h 10000"/>
                <a:gd name="connsiteX187" fmla="*/ 1759 w 10000"/>
                <a:gd name="connsiteY187" fmla="*/ 7051 h 10000"/>
                <a:gd name="connsiteX188" fmla="*/ 1769 w 10000"/>
                <a:gd name="connsiteY188" fmla="*/ 7051 h 10000"/>
                <a:gd name="connsiteX189" fmla="*/ 1769 w 10000"/>
                <a:gd name="connsiteY189" fmla="*/ 7051 h 10000"/>
                <a:gd name="connsiteX190" fmla="*/ 1769 w 10000"/>
                <a:gd name="connsiteY190" fmla="*/ 7051 h 10000"/>
                <a:gd name="connsiteX191" fmla="*/ 1769 w 10000"/>
                <a:gd name="connsiteY191" fmla="*/ 7051 h 10000"/>
                <a:gd name="connsiteX192" fmla="*/ 1769 w 10000"/>
                <a:gd name="connsiteY192" fmla="*/ 7051 h 10000"/>
                <a:gd name="connsiteX193" fmla="*/ 1980 w 10000"/>
                <a:gd name="connsiteY193" fmla="*/ 7051 h 10000"/>
                <a:gd name="connsiteX194" fmla="*/ 1980 w 10000"/>
                <a:gd name="connsiteY194" fmla="*/ 7051 h 10000"/>
                <a:gd name="connsiteX195" fmla="*/ 2281 w 10000"/>
                <a:gd name="connsiteY195" fmla="*/ 7033 h 10000"/>
                <a:gd name="connsiteX196" fmla="*/ 2281 w 10000"/>
                <a:gd name="connsiteY196" fmla="*/ 7033 h 10000"/>
                <a:gd name="connsiteX197" fmla="*/ 2281 w 10000"/>
                <a:gd name="connsiteY197" fmla="*/ 7033 h 10000"/>
                <a:gd name="connsiteX198" fmla="*/ 2281 w 10000"/>
                <a:gd name="connsiteY198" fmla="*/ 7033 h 10000"/>
                <a:gd name="connsiteX199" fmla="*/ 2291 w 10000"/>
                <a:gd name="connsiteY199" fmla="*/ 7033 h 10000"/>
                <a:gd name="connsiteX200" fmla="*/ 2291 w 10000"/>
                <a:gd name="connsiteY200" fmla="*/ 7033 h 10000"/>
                <a:gd name="connsiteX201" fmla="*/ 2302 w 10000"/>
                <a:gd name="connsiteY201" fmla="*/ 7033 h 10000"/>
                <a:gd name="connsiteX202" fmla="*/ 2302 w 10000"/>
                <a:gd name="connsiteY202" fmla="*/ 7033 h 10000"/>
                <a:gd name="connsiteX203" fmla="*/ 2332 w 10000"/>
                <a:gd name="connsiteY203" fmla="*/ 7033 h 10000"/>
                <a:gd name="connsiteX204" fmla="*/ 2332 w 10000"/>
                <a:gd name="connsiteY204" fmla="*/ 7033 h 10000"/>
                <a:gd name="connsiteX205" fmla="*/ 2854 w 10000"/>
                <a:gd name="connsiteY205" fmla="*/ 7033 h 10000"/>
                <a:gd name="connsiteX206" fmla="*/ 2854 w 10000"/>
                <a:gd name="connsiteY206" fmla="*/ 7033 h 10000"/>
                <a:gd name="connsiteX207" fmla="*/ 2854 w 10000"/>
                <a:gd name="connsiteY207" fmla="*/ 7033 h 10000"/>
                <a:gd name="connsiteX208" fmla="*/ 2854 w 10000"/>
                <a:gd name="connsiteY208" fmla="*/ 7033 h 10000"/>
                <a:gd name="connsiteX209" fmla="*/ 2854 w 10000"/>
                <a:gd name="connsiteY209" fmla="*/ 7033 h 10000"/>
                <a:gd name="connsiteX210" fmla="*/ 2854 w 10000"/>
                <a:gd name="connsiteY210" fmla="*/ 7033 h 10000"/>
                <a:gd name="connsiteX211" fmla="*/ 2854 w 10000"/>
                <a:gd name="connsiteY211" fmla="*/ 7033 h 10000"/>
                <a:gd name="connsiteX212" fmla="*/ 2854 w 10000"/>
                <a:gd name="connsiteY212" fmla="*/ 7033 h 10000"/>
                <a:gd name="connsiteX213" fmla="*/ 3286 w 10000"/>
                <a:gd name="connsiteY213" fmla="*/ 7033 h 10000"/>
                <a:gd name="connsiteX214" fmla="*/ 3709 w 10000"/>
                <a:gd name="connsiteY214" fmla="*/ 7060 h 10000"/>
                <a:gd name="connsiteX215" fmla="*/ 4101 w 10000"/>
                <a:gd name="connsiteY215" fmla="*/ 7088 h 10000"/>
                <a:gd name="connsiteX216" fmla="*/ 4291 w 10000"/>
                <a:gd name="connsiteY216" fmla="*/ 7116 h 10000"/>
                <a:gd name="connsiteX217" fmla="*/ 4462 w 10000"/>
                <a:gd name="connsiteY217" fmla="*/ 7135 h 10000"/>
                <a:gd name="connsiteX218" fmla="*/ 4623 w 10000"/>
                <a:gd name="connsiteY218" fmla="*/ 7172 h 10000"/>
                <a:gd name="connsiteX219" fmla="*/ 4764 w 10000"/>
                <a:gd name="connsiteY219" fmla="*/ 7219 h 10000"/>
                <a:gd name="connsiteX220" fmla="*/ 4894 w 10000"/>
                <a:gd name="connsiteY220" fmla="*/ 7274 h 10000"/>
                <a:gd name="connsiteX221" fmla="*/ 4985 w 10000"/>
                <a:gd name="connsiteY221" fmla="*/ 7330 h 10000"/>
                <a:gd name="connsiteX222" fmla="*/ 5075 w 10000"/>
                <a:gd name="connsiteY222" fmla="*/ 7395 h 10000"/>
                <a:gd name="connsiteX223" fmla="*/ 5136 w 10000"/>
                <a:gd name="connsiteY223" fmla="*/ 7460 h 10000"/>
                <a:gd name="connsiteX224" fmla="*/ 5156 w 10000"/>
                <a:gd name="connsiteY224" fmla="*/ 7507 h 10000"/>
                <a:gd name="connsiteX225" fmla="*/ 5176 w 10000"/>
                <a:gd name="connsiteY225" fmla="*/ 7553 h 10000"/>
                <a:gd name="connsiteX226" fmla="*/ 5176 w 10000"/>
                <a:gd name="connsiteY226" fmla="*/ 7600 h 10000"/>
                <a:gd name="connsiteX227" fmla="*/ 5176 w 10000"/>
                <a:gd name="connsiteY227" fmla="*/ 7656 h 10000"/>
                <a:gd name="connsiteX228" fmla="*/ 5176 w 10000"/>
                <a:gd name="connsiteY228" fmla="*/ 7656 h 10000"/>
                <a:gd name="connsiteX229" fmla="*/ 5176 w 10000"/>
                <a:gd name="connsiteY229" fmla="*/ 7665 h 10000"/>
                <a:gd name="connsiteX230" fmla="*/ 5176 w 10000"/>
                <a:gd name="connsiteY230" fmla="*/ 7665 h 10000"/>
                <a:gd name="connsiteX231" fmla="*/ 5176 w 10000"/>
                <a:gd name="connsiteY231" fmla="*/ 7665 h 10000"/>
                <a:gd name="connsiteX232" fmla="*/ 5146 w 10000"/>
                <a:gd name="connsiteY232" fmla="*/ 7851 h 10000"/>
                <a:gd name="connsiteX233" fmla="*/ 5095 w 10000"/>
                <a:gd name="connsiteY233" fmla="*/ 8037 h 10000"/>
                <a:gd name="connsiteX234" fmla="*/ 5005 w 10000"/>
                <a:gd name="connsiteY234" fmla="*/ 8437 h 10000"/>
                <a:gd name="connsiteX235" fmla="*/ 4955 w 10000"/>
                <a:gd name="connsiteY235" fmla="*/ 8642 h 10000"/>
                <a:gd name="connsiteX236" fmla="*/ 4915 w 10000"/>
                <a:gd name="connsiteY236" fmla="*/ 8828 h 10000"/>
                <a:gd name="connsiteX237" fmla="*/ 4894 w 10000"/>
                <a:gd name="connsiteY237" fmla="*/ 9023 h 10000"/>
                <a:gd name="connsiteX238" fmla="*/ 4874 w 10000"/>
                <a:gd name="connsiteY238" fmla="*/ 9200 h 10000"/>
                <a:gd name="connsiteX239" fmla="*/ 4874 w 10000"/>
                <a:gd name="connsiteY239" fmla="*/ 9200 h 10000"/>
                <a:gd name="connsiteX240" fmla="*/ 4874 w 10000"/>
                <a:gd name="connsiteY240" fmla="*/ 9293 h 10000"/>
                <a:gd name="connsiteX241" fmla="*/ 4894 w 10000"/>
                <a:gd name="connsiteY241" fmla="*/ 9395 h 10000"/>
                <a:gd name="connsiteX242" fmla="*/ 4915 w 10000"/>
                <a:gd name="connsiteY242" fmla="*/ 9488 h 10000"/>
                <a:gd name="connsiteX243" fmla="*/ 4935 w 10000"/>
                <a:gd name="connsiteY243" fmla="*/ 9563 h 10000"/>
                <a:gd name="connsiteX244" fmla="*/ 4985 w 10000"/>
                <a:gd name="connsiteY244" fmla="*/ 9647 h 10000"/>
                <a:gd name="connsiteX245" fmla="*/ 5035 w 10000"/>
                <a:gd name="connsiteY245" fmla="*/ 9721 h 10000"/>
                <a:gd name="connsiteX246" fmla="*/ 5095 w 10000"/>
                <a:gd name="connsiteY246" fmla="*/ 9786 h 10000"/>
                <a:gd name="connsiteX247" fmla="*/ 5176 w 10000"/>
                <a:gd name="connsiteY247" fmla="*/ 9842 h 10000"/>
                <a:gd name="connsiteX248" fmla="*/ 5176 w 10000"/>
                <a:gd name="connsiteY248" fmla="*/ 9842 h 10000"/>
                <a:gd name="connsiteX249" fmla="*/ 5176 w 10000"/>
                <a:gd name="connsiteY249" fmla="*/ 9842 h 10000"/>
                <a:gd name="connsiteX250" fmla="*/ 5236 w 10000"/>
                <a:gd name="connsiteY250" fmla="*/ 9879 h 10000"/>
                <a:gd name="connsiteX251" fmla="*/ 5307 w 10000"/>
                <a:gd name="connsiteY251" fmla="*/ 9916 h 10000"/>
                <a:gd name="connsiteX252" fmla="*/ 5447 w 10000"/>
                <a:gd name="connsiteY252" fmla="*/ 9963 h 10000"/>
                <a:gd name="connsiteX253" fmla="*/ 5608 w 10000"/>
                <a:gd name="connsiteY253" fmla="*/ 9991 h 10000"/>
                <a:gd name="connsiteX254" fmla="*/ 5779 w 10000"/>
                <a:gd name="connsiteY254" fmla="*/ 10000 h 10000"/>
                <a:gd name="connsiteX255" fmla="*/ 5779 w 10000"/>
                <a:gd name="connsiteY255" fmla="*/ 10000 h 10000"/>
                <a:gd name="connsiteX256" fmla="*/ 5779 w 10000"/>
                <a:gd name="connsiteY256" fmla="*/ 10000 h 10000"/>
                <a:gd name="connsiteX257" fmla="*/ 5779 w 10000"/>
                <a:gd name="connsiteY257" fmla="*/ 10000 h 10000"/>
                <a:gd name="connsiteX258" fmla="*/ 5779 w 10000"/>
                <a:gd name="connsiteY258" fmla="*/ 10000 h 10000"/>
                <a:gd name="connsiteX259" fmla="*/ 5779 w 10000"/>
                <a:gd name="connsiteY259" fmla="*/ 10000 h 10000"/>
                <a:gd name="connsiteX260" fmla="*/ 5899 w 10000"/>
                <a:gd name="connsiteY260" fmla="*/ 9991 h 10000"/>
                <a:gd name="connsiteX261" fmla="*/ 6040 w 10000"/>
                <a:gd name="connsiteY261" fmla="*/ 9981 h 10000"/>
                <a:gd name="connsiteX262" fmla="*/ 6171 w 10000"/>
                <a:gd name="connsiteY262" fmla="*/ 9963 h 10000"/>
                <a:gd name="connsiteX263" fmla="*/ 6291 w 10000"/>
                <a:gd name="connsiteY263" fmla="*/ 9926 h 10000"/>
                <a:gd name="connsiteX264" fmla="*/ 6412 w 10000"/>
                <a:gd name="connsiteY264" fmla="*/ 9888 h 10000"/>
                <a:gd name="connsiteX265" fmla="*/ 6533 w 10000"/>
                <a:gd name="connsiteY265" fmla="*/ 9842 h 10000"/>
                <a:gd name="connsiteX266" fmla="*/ 6643 w 10000"/>
                <a:gd name="connsiteY266" fmla="*/ 9805 h 10000"/>
                <a:gd name="connsiteX267" fmla="*/ 6744 w 10000"/>
                <a:gd name="connsiteY267" fmla="*/ 9740 h 10000"/>
                <a:gd name="connsiteX268" fmla="*/ 6824 w 10000"/>
                <a:gd name="connsiteY268" fmla="*/ 9674 h 10000"/>
                <a:gd name="connsiteX269" fmla="*/ 6905 w 10000"/>
                <a:gd name="connsiteY269" fmla="*/ 9609 h 10000"/>
                <a:gd name="connsiteX270" fmla="*/ 6965 w 10000"/>
                <a:gd name="connsiteY270" fmla="*/ 9544 h 10000"/>
                <a:gd name="connsiteX271" fmla="*/ 7015 w 10000"/>
                <a:gd name="connsiteY271" fmla="*/ 9460 h 10000"/>
                <a:gd name="connsiteX272" fmla="*/ 7035 w 10000"/>
                <a:gd name="connsiteY272" fmla="*/ 9395 h 10000"/>
                <a:gd name="connsiteX273" fmla="*/ 7045 w 10000"/>
                <a:gd name="connsiteY273" fmla="*/ 9302 h 10000"/>
                <a:gd name="connsiteX274" fmla="*/ 7035 w 10000"/>
                <a:gd name="connsiteY274" fmla="*/ 9228 h 10000"/>
                <a:gd name="connsiteX275" fmla="*/ 6995 w 10000"/>
                <a:gd name="connsiteY275" fmla="*/ 9144 h 10000"/>
                <a:gd name="connsiteX276" fmla="*/ 6995 w 10000"/>
                <a:gd name="connsiteY276" fmla="*/ 9144 h 10000"/>
                <a:gd name="connsiteX277" fmla="*/ 6995 w 10000"/>
                <a:gd name="connsiteY277" fmla="*/ 9135 h 10000"/>
                <a:gd name="connsiteX278" fmla="*/ 6995 w 10000"/>
                <a:gd name="connsiteY278" fmla="*/ 9135 h 10000"/>
                <a:gd name="connsiteX279" fmla="*/ 6985 w 10000"/>
                <a:gd name="connsiteY279" fmla="*/ 9135 h 10000"/>
                <a:gd name="connsiteX280" fmla="*/ 6985 w 10000"/>
                <a:gd name="connsiteY280" fmla="*/ 9135 h 10000"/>
                <a:gd name="connsiteX281" fmla="*/ 6985 w 10000"/>
                <a:gd name="connsiteY281" fmla="*/ 9135 h 10000"/>
                <a:gd name="connsiteX282" fmla="*/ 6985 w 10000"/>
                <a:gd name="connsiteY282" fmla="*/ 9135 h 10000"/>
                <a:gd name="connsiteX283" fmla="*/ 6985 w 10000"/>
                <a:gd name="connsiteY283" fmla="*/ 9135 h 10000"/>
                <a:gd name="connsiteX284" fmla="*/ 6985 w 10000"/>
                <a:gd name="connsiteY284" fmla="*/ 9135 h 10000"/>
                <a:gd name="connsiteX285" fmla="*/ 6985 w 10000"/>
                <a:gd name="connsiteY285" fmla="*/ 9135 h 10000"/>
                <a:gd name="connsiteX286" fmla="*/ 6985 w 10000"/>
                <a:gd name="connsiteY286" fmla="*/ 9135 h 10000"/>
                <a:gd name="connsiteX287" fmla="*/ 6985 w 10000"/>
                <a:gd name="connsiteY287" fmla="*/ 9126 h 10000"/>
                <a:gd name="connsiteX288" fmla="*/ 6985 w 10000"/>
                <a:gd name="connsiteY288" fmla="*/ 9126 h 10000"/>
                <a:gd name="connsiteX289" fmla="*/ 6985 w 10000"/>
                <a:gd name="connsiteY289" fmla="*/ 9126 h 10000"/>
                <a:gd name="connsiteX290" fmla="*/ 6985 w 10000"/>
                <a:gd name="connsiteY290" fmla="*/ 9126 h 10000"/>
                <a:gd name="connsiteX291" fmla="*/ 6985 w 10000"/>
                <a:gd name="connsiteY291" fmla="*/ 9126 h 10000"/>
                <a:gd name="connsiteX292" fmla="*/ 6985 w 10000"/>
                <a:gd name="connsiteY292" fmla="*/ 9126 h 10000"/>
                <a:gd name="connsiteX293" fmla="*/ 6985 w 10000"/>
                <a:gd name="connsiteY293" fmla="*/ 9126 h 10000"/>
                <a:gd name="connsiteX294" fmla="*/ 6985 w 10000"/>
                <a:gd name="connsiteY294" fmla="*/ 9126 h 10000"/>
                <a:gd name="connsiteX295" fmla="*/ 6794 w 10000"/>
                <a:gd name="connsiteY295" fmla="*/ 8837 h 10000"/>
                <a:gd name="connsiteX296" fmla="*/ 6693 w 10000"/>
                <a:gd name="connsiteY296" fmla="*/ 8679 h 10000"/>
                <a:gd name="connsiteX297" fmla="*/ 6593 w 10000"/>
                <a:gd name="connsiteY297" fmla="*/ 8521 h 10000"/>
                <a:gd name="connsiteX298" fmla="*/ 6513 w 10000"/>
                <a:gd name="connsiteY298" fmla="*/ 8372 h 10000"/>
                <a:gd name="connsiteX299" fmla="*/ 6442 w 10000"/>
                <a:gd name="connsiteY299" fmla="*/ 8214 h 10000"/>
                <a:gd name="connsiteX300" fmla="*/ 6392 w 10000"/>
                <a:gd name="connsiteY300" fmla="*/ 8056 h 10000"/>
                <a:gd name="connsiteX301" fmla="*/ 6382 w 10000"/>
                <a:gd name="connsiteY301" fmla="*/ 7981 h 10000"/>
                <a:gd name="connsiteX302" fmla="*/ 6382 w 10000"/>
                <a:gd name="connsiteY302" fmla="*/ 7907 h 10000"/>
                <a:gd name="connsiteX303" fmla="*/ 6382 w 10000"/>
                <a:gd name="connsiteY303" fmla="*/ 7907 h 10000"/>
                <a:gd name="connsiteX304" fmla="*/ 6392 w 10000"/>
                <a:gd name="connsiteY304" fmla="*/ 7805 h 10000"/>
                <a:gd name="connsiteX305" fmla="*/ 6422 w 10000"/>
                <a:gd name="connsiteY305" fmla="*/ 7702 h 10000"/>
                <a:gd name="connsiteX306" fmla="*/ 6452 w 10000"/>
                <a:gd name="connsiteY306" fmla="*/ 7656 h 10000"/>
                <a:gd name="connsiteX307" fmla="*/ 6492 w 10000"/>
                <a:gd name="connsiteY307" fmla="*/ 7609 h 10000"/>
                <a:gd name="connsiteX308" fmla="*/ 6523 w 10000"/>
                <a:gd name="connsiteY308" fmla="*/ 7563 h 10000"/>
                <a:gd name="connsiteX309" fmla="*/ 6573 w 10000"/>
                <a:gd name="connsiteY309" fmla="*/ 7526 h 10000"/>
                <a:gd name="connsiteX310" fmla="*/ 6704 w 10000"/>
                <a:gd name="connsiteY310" fmla="*/ 7451 h 10000"/>
                <a:gd name="connsiteX311" fmla="*/ 6864 w 10000"/>
                <a:gd name="connsiteY311" fmla="*/ 7395 h 10000"/>
                <a:gd name="connsiteX312" fmla="*/ 7065 w 10000"/>
                <a:gd name="connsiteY312" fmla="*/ 7349 h 10000"/>
                <a:gd name="connsiteX313" fmla="*/ 7307 w 10000"/>
                <a:gd name="connsiteY313" fmla="*/ 7321 h 10000"/>
                <a:gd name="connsiteX314" fmla="*/ 7307 w 10000"/>
                <a:gd name="connsiteY314" fmla="*/ 7321 h 10000"/>
                <a:gd name="connsiteX315" fmla="*/ 8533 w 10000"/>
                <a:gd name="connsiteY315" fmla="*/ 7219 h 10000"/>
                <a:gd name="connsiteX316" fmla="*/ 10000 w 10000"/>
                <a:gd name="connsiteY316" fmla="*/ 7116 h 10000"/>
                <a:gd name="connsiteX317" fmla="*/ 10000 w 10000"/>
                <a:gd name="connsiteY317" fmla="*/ 7116 h 10000"/>
                <a:gd name="connsiteX318" fmla="*/ 10000 w 10000"/>
                <a:gd name="connsiteY318" fmla="*/ 7116 h 10000"/>
                <a:gd name="connsiteX319" fmla="*/ 10000 w 10000"/>
                <a:gd name="connsiteY319" fmla="*/ 7116 h 10000"/>
                <a:gd name="connsiteX320" fmla="*/ 10000 w 10000"/>
                <a:gd name="connsiteY320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497 w 10000"/>
                <a:gd name="connsiteY89" fmla="*/ 3433 h 10000"/>
                <a:gd name="connsiteX90" fmla="*/ 3497 w 10000"/>
                <a:gd name="connsiteY90" fmla="*/ 3433 h 10000"/>
                <a:gd name="connsiteX91" fmla="*/ 3497 w 10000"/>
                <a:gd name="connsiteY91" fmla="*/ 3433 h 10000"/>
                <a:gd name="connsiteX92" fmla="*/ 3497 w 10000"/>
                <a:gd name="connsiteY92" fmla="*/ 3433 h 10000"/>
                <a:gd name="connsiteX93" fmla="*/ 3497 w 10000"/>
                <a:gd name="connsiteY93" fmla="*/ 3433 h 10000"/>
                <a:gd name="connsiteX94" fmla="*/ 3427 w 10000"/>
                <a:gd name="connsiteY94" fmla="*/ 3498 h 10000"/>
                <a:gd name="connsiteX95" fmla="*/ 3347 w 10000"/>
                <a:gd name="connsiteY95" fmla="*/ 3535 h 10000"/>
                <a:gd name="connsiteX96" fmla="*/ 3246 w 10000"/>
                <a:gd name="connsiteY96" fmla="*/ 3563 h 10000"/>
                <a:gd name="connsiteX97" fmla="*/ 3136 w 10000"/>
                <a:gd name="connsiteY97" fmla="*/ 3572 h 10000"/>
                <a:gd name="connsiteX98" fmla="*/ 3136 w 10000"/>
                <a:gd name="connsiteY98" fmla="*/ 3572 h 10000"/>
                <a:gd name="connsiteX99" fmla="*/ 3136 w 10000"/>
                <a:gd name="connsiteY99" fmla="*/ 3572 h 10000"/>
                <a:gd name="connsiteX100" fmla="*/ 3136 w 10000"/>
                <a:gd name="connsiteY100" fmla="*/ 3572 h 10000"/>
                <a:gd name="connsiteX101" fmla="*/ 3136 w 10000"/>
                <a:gd name="connsiteY101" fmla="*/ 3572 h 10000"/>
                <a:gd name="connsiteX102" fmla="*/ 3136 w 10000"/>
                <a:gd name="connsiteY102" fmla="*/ 3572 h 10000"/>
                <a:gd name="connsiteX103" fmla="*/ 3116 w 10000"/>
                <a:gd name="connsiteY103" fmla="*/ 3572 h 10000"/>
                <a:gd name="connsiteX104" fmla="*/ 3116 w 10000"/>
                <a:gd name="connsiteY104" fmla="*/ 3572 h 10000"/>
                <a:gd name="connsiteX105" fmla="*/ 3025 w 10000"/>
                <a:gd name="connsiteY105" fmla="*/ 3572 h 10000"/>
                <a:gd name="connsiteX106" fmla="*/ 2925 w 10000"/>
                <a:gd name="connsiteY106" fmla="*/ 3553 h 10000"/>
                <a:gd name="connsiteX107" fmla="*/ 2814 w 10000"/>
                <a:gd name="connsiteY107" fmla="*/ 3526 h 10000"/>
                <a:gd name="connsiteX108" fmla="*/ 2693 w 10000"/>
                <a:gd name="connsiteY108" fmla="*/ 3479 h 10000"/>
                <a:gd name="connsiteX109" fmla="*/ 2553 w 10000"/>
                <a:gd name="connsiteY109" fmla="*/ 3423 h 10000"/>
                <a:gd name="connsiteX110" fmla="*/ 2392 w 10000"/>
                <a:gd name="connsiteY110" fmla="*/ 3349 h 10000"/>
                <a:gd name="connsiteX111" fmla="*/ 2010 w 10000"/>
                <a:gd name="connsiteY111" fmla="*/ 3153 h 10000"/>
                <a:gd name="connsiteX112" fmla="*/ 2010 w 10000"/>
                <a:gd name="connsiteY112" fmla="*/ 3153 h 10000"/>
                <a:gd name="connsiteX113" fmla="*/ 2010 w 10000"/>
                <a:gd name="connsiteY113" fmla="*/ 3153 h 10000"/>
                <a:gd name="connsiteX114" fmla="*/ 2010 w 10000"/>
                <a:gd name="connsiteY114" fmla="*/ 3153 h 10000"/>
                <a:gd name="connsiteX115" fmla="*/ 2000 w 10000"/>
                <a:gd name="connsiteY115" fmla="*/ 3153 h 10000"/>
                <a:gd name="connsiteX116" fmla="*/ 2000 w 10000"/>
                <a:gd name="connsiteY116" fmla="*/ 3153 h 10000"/>
                <a:gd name="connsiteX117" fmla="*/ 2000 w 10000"/>
                <a:gd name="connsiteY117" fmla="*/ 3153 h 10000"/>
                <a:gd name="connsiteX118" fmla="*/ 2000 w 10000"/>
                <a:gd name="connsiteY118" fmla="*/ 3153 h 10000"/>
                <a:gd name="connsiteX119" fmla="*/ 2000 w 10000"/>
                <a:gd name="connsiteY119" fmla="*/ 3144 h 10000"/>
                <a:gd name="connsiteX120" fmla="*/ 2000 w 10000"/>
                <a:gd name="connsiteY120" fmla="*/ 3144 h 10000"/>
                <a:gd name="connsiteX121" fmla="*/ 1950 w 10000"/>
                <a:gd name="connsiteY121" fmla="*/ 3135 h 10000"/>
                <a:gd name="connsiteX122" fmla="*/ 1950 w 10000"/>
                <a:gd name="connsiteY122" fmla="*/ 3135 h 10000"/>
                <a:gd name="connsiteX123" fmla="*/ 1950 w 10000"/>
                <a:gd name="connsiteY123" fmla="*/ 3135 h 10000"/>
                <a:gd name="connsiteX124" fmla="*/ 1950 w 10000"/>
                <a:gd name="connsiteY124" fmla="*/ 3126 h 10000"/>
                <a:gd name="connsiteX125" fmla="*/ 1950 w 10000"/>
                <a:gd name="connsiteY125" fmla="*/ 3126 h 10000"/>
                <a:gd name="connsiteX126" fmla="*/ 1839 w 10000"/>
                <a:gd name="connsiteY126" fmla="*/ 3926 h 10000"/>
                <a:gd name="connsiteX127" fmla="*/ 1769 w 10000"/>
                <a:gd name="connsiteY127" fmla="*/ 3033 h 10000"/>
                <a:gd name="connsiteX128" fmla="*/ 1588 w 10000"/>
                <a:gd name="connsiteY128" fmla="*/ 2967 h 10000"/>
                <a:gd name="connsiteX129" fmla="*/ 1427 w 10000"/>
                <a:gd name="connsiteY129" fmla="*/ 2921 h 10000"/>
                <a:gd name="connsiteX130" fmla="*/ 1347 w 10000"/>
                <a:gd name="connsiteY130" fmla="*/ 2902 h 10000"/>
                <a:gd name="connsiteX131" fmla="*/ 1266 w 10000"/>
                <a:gd name="connsiteY131" fmla="*/ 2902 h 10000"/>
                <a:gd name="connsiteX132" fmla="*/ 1266 w 10000"/>
                <a:gd name="connsiteY132" fmla="*/ 2902 h 10000"/>
                <a:gd name="connsiteX133" fmla="*/ 1266 w 10000"/>
                <a:gd name="connsiteY133" fmla="*/ 2902 h 10000"/>
                <a:gd name="connsiteX134" fmla="*/ 1266 w 10000"/>
                <a:gd name="connsiteY134" fmla="*/ 2902 h 10000"/>
                <a:gd name="connsiteX135" fmla="*/ 1266 w 10000"/>
                <a:gd name="connsiteY135" fmla="*/ 2902 h 10000"/>
                <a:gd name="connsiteX136" fmla="*/ 1266 w 10000"/>
                <a:gd name="connsiteY136" fmla="*/ 2902 h 10000"/>
                <a:gd name="connsiteX137" fmla="*/ 1146 w 10000"/>
                <a:gd name="connsiteY137" fmla="*/ 2921 h 10000"/>
                <a:gd name="connsiteX138" fmla="*/ 1085 w 10000"/>
                <a:gd name="connsiteY138" fmla="*/ 2940 h 10000"/>
                <a:gd name="connsiteX139" fmla="*/ 1025 w 10000"/>
                <a:gd name="connsiteY139" fmla="*/ 2949 h 10000"/>
                <a:gd name="connsiteX140" fmla="*/ 965 w 10000"/>
                <a:gd name="connsiteY140" fmla="*/ 2986 h 10000"/>
                <a:gd name="connsiteX141" fmla="*/ 915 w 10000"/>
                <a:gd name="connsiteY141" fmla="*/ 3023 h 10000"/>
                <a:gd name="connsiteX142" fmla="*/ 864 w 10000"/>
                <a:gd name="connsiteY142" fmla="*/ 3060 h 10000"/>
                <a:gd name="connsiteX143" fmla="*/ 814 w 10000"/>
                <a:gd name="connsiteY143" fmla="*/ 3107 h 10000"/>
                <a:gd name="connsiteX144" fmla="*/ 784 w 10000"/>
                <a:gd name="connsiteY144" fmla="*/ 3163 h 10000"/>
                <a:gd name="connsiteX145" fmla="*/ 744 w 10000"/>
                <a:gd name="connsiteY145" fmla="*/ 3237 h 10000"/>
                <a:gd name="connsiteX146" fmla="*/ 673 w 10000"/>
                <a:gd name="connsiteY146" fmla="*/ 3377 h 10000"/>
                <a:gd name="connsiteX147" fmla="*/ 623 w 10000"/>
                <a:gd name="connsiteY147" fmla="*/ 3563 h 10000"/>
                <a:gd name="connsiteX148" fmla="*/ 603 w 10000"/>
                <a:gd name="connsiteY148" fmla="*/ 3786 h 10000"/>
                <a:gd name="connsiteX149" fmla="*/ 573 w 10000"/>
                <a:gd name="connsiteY149" fmla="*/ 4037 h 10000"/>
                <a:gd name="connsiteX150" fmla="*/ 583 w 10000"/>
                <a:gd name="connsiteY150" fmla="*/ 4326 h 10000"/>
                <a:gd name="connsiteX151" fmla="*/ 613 w 10000"/>
                <a:gd name="connsiteY151" fmla="*/ 4651 h 10000"/>
                <a:gd name="connsiteX152" fmla="*/ 663 w 10000"/>
                <a:gd name="connsiteY152" fmla="*/ 5014 h 10000"/>
                <a:gd name="connsiteX153" fmla="*/ 734 w 10000"/>
                <a:gd name="connsiteY153" fmla="*/ 5423 h 10000"/>
                <a:gd name="connsiteX154" fmla="*/ 814 w 10000"/>
                <a:gd name="connsiteY154" fmla="*/ 5870 h 10000"/>
                <a:gd name="connsiteX155" fmla="*/ 945 w 10000"/>
                <a:gd name="connsiteY155" fmla="*/ 6372 h 10000"/>
                <a:gd name="connsiteX156" fmla="*/ 1085 w 10000"/>
                <a:gd name="connsiteY156" fmla="*/ 6912 h 10000"/>
                <a:gd name="connsiteX157" fmla="*/ 1085 w 10000"/>
                <a:gd name="connsiteY157" fmla="*/ 6912 h 10000"/>
                <a:gd name="connsiteX158" fmla="*/ 1085 w 10000"/>
                <a:gd name="connsiteY158" fmla="*/ 6930 h 10000"/>
                <a:gd name="connsiteX159" fmla="*/ 1085 w 10000"/>
                <a:gd name="connsiteY159" fmla="*/ 6930 h 10000"/>
                <a:gd name="connsiteX160" fmla="*/ 1116 w 10000"/>
                <a:gd name="connsiteY160" fmla="*/ 7005 h 10000"/>
                <a:gd name="connsiteX161" fmla="*/ 1116 w 10000"/>
                <a:gd name="connsiteY161" fmla="*/ 7005 h 10000"/>
                <a:gd name="connsiteX162" fmla="*/ 1116 w 10000"/>
                <a:gd name="connsiteY162" fmla="*/ 7005 h 10000"/>
                <a:gd name="connsiteX163" fmla="*/ 1116 w 10000"/>
                <a:gd name="connsiteY163" fmla="*/ 7005 h 10000"/>
                <a:gd name="connsiteX164" fmla="*/ 1116 w 10000"/>
                <a:gd name="connsiteY164" fmla="*/ 7005 h 10000"/>
                <a:gd name="connsiteX165" fmla="*/ 1126 w 10000"/>
                <a:gd name="connsiteY165" fmla="*/ 7060 h 10000"/>
                <a:gd name="connsiteX166" fmla="*/ 1126 w 10000"/>
                <a:gd name="connsiteY166" fmla="*/ 7060 h 10000"/>
                <a:gd name="connsiteX167" fmla="*/ 1126 w 10000"/>
                <a:gd name="connsiteY167" fmla="*/ 7060 h 10000"/>
                <a:gd name="connsiteX168" fmla="*/ 1126 w 10000"/>
                <a:gd name="connsiteY168" fmla="*/ 7060 h 10000"/>
                <a:gd name="connsiteX169" fmla="*/ 1146 w 10000"/>
                <a:gd name="connsiteY169" fmla="*/ 7060 h 10000"/>
                <a:gd name="connsiteX170" fmla="*/ 1146 w 10000"/>
                <a:gd name="connsiteY170" fmla="*/ 7060 h 10000"/>
                <a:gd name="connsiteX171" fmla="*/ 1156 w 10000"/>
                <a:gd name="connsiteY171" fmla="*/ 7060 h 10000"/>
                <a:gd name="connsiteX172" fmla="*/ 1156 w 10000"/>
                <a:gd name="connsiteY172" fmla="*/ 7060 h 10000"/>
                <a:gd name="connsiteX173" fmla="*/ 1156 w 10000"/>
                <a:gd name="connsiteY173" fmla="*/ 7060 h 10000"/>
                <a:gd name="connsiteX174" fmla="*/ 1156 w 10000"/>
                <a:gd name="connsiteY174" fmla="*/ 7060 h 10000"/>
                <a:gd name="connsiteX175" fmla="*/ 1457 w 10000"/>
                <a:gd name="connsiteY175" fmla="*/ 7051 h 10000"/>
                <a:gd name="connsiteX176" fmla="*/ 1749 w 10000"/>
                <a:gd name="connsiteY176" fmla="*/ 7051 h 10000"/>
                <a:gd name="connsiteX177" fmla="*/ 1749 w 10000"/>
                <a:gd name="connsiteY177" fmla="*/ 7051 h 10000"/>
                <a:gd name="connsiteX178" fmla="*/ 1749 w 10000"/>
                <a:gd name="connsiteY178" fmla="*/ 7051 h 10000"/>
                <a:gd name="connsiteX179" fmla="*/ 1749 w 10000"/>
                <a:gd name="connsiteY179" fmla="*/ 7051 h 10000"/>
                <a:gd name="connsiteX180" fmla="*/ 1749 w 10000"/>
                <a:gd name="connsiteY180" fmla="*/ 7051 h 10000"/>
                <a:gd name="connsiteX181" fmla="*/ 1749 w 10000"/>
                <a:gd name="connsiteY181" fmla="*/ 7051 h 10000"/>
                <a:gd name="connsiteX182" fmla="*/ 1759 w 10000"/>
                <a:gd name="connsiteY182" fmla="*/ 7051 h 10000"/>
                <a:gd name="connsiteX183" fmla="*/ 1759 w 10000"/>
                <a:gd name="connsiteY183" fmla="*/ 7051 h 10000"/>
                <a:gd name="connsiteX184" fmla="*/ 1759 w 10000"/>
                <a:gd name="connsiteY184" fmla="*/ 7051 h 10000"/>
                <a:gd name="connsiteX185" fmla="*/ 1759 w 10000"/>
                <a:gd name="connsiteY185" fmla="*/ 7051 h 10000"/>
                <a:gd name="connsiteX186" fmla="*/ 1759 w 10000"/>
                <a:gd name="connsiteY186" fmla="*/ 7051 h 10000"/>
                <a:gd name="connsiteX187" fmla="*/ 1759 w 10000"/>
                <a:gd name="connsiteY187" fmla="*/ 7051 h 10000"/>
                <a:gd name="connsiteX188" fmla="*/ 1769 w 10000"/>
                <a:gd name="connsiteY188" fmla="*/ 7051 h 10000"/>
                <a:gd name="connsiteX189" fmla="*/ 1769 w 10000"/>
                <a:gd name="connsiteY189" fmla="*/ 7051 h 10000"/>
                <a:gd name="connsiteX190" fmla="*/ 1769 w 10000"/>
                <a:gd name="connsiteY190" fmla="*/ 7051 h 10000"/>
                <a:gd name="connsiteX191" fmla="*/ 1769 w 10000"/>
                <a:gd name="connsiteY191" fmla="*/ 7051 h 10000"/>
                <a:gd name="connsiteX192" fmla="*/ 1769 w 10000"/>
                <a:gd name="connsiteY192" fmla="*/ 7051 h 10000"/>
                <a:gd name="connsiteX193" fmla="*/ 1980 w 10000"/>
                <a:gd name="connsiteY193" fmla="*/ 7051 h 10000"/>
                <a:gd name="connsiteX194" fmla="*/ 1980 w 10000"/>
                <a:gd name="connsiteY194" fmla="*/ 7051 h 10000"/>
                <a:gd name="connsiteX195" fmla="*/ 2281 w 10000"/>
                <a:gd name="connsiteY195" fmla="*/ 7033 h 10000"/>
                <a:gd name="connsiteX196" fmla="*/ 2281 w 10000"/>
                <a:gd name="connsiteY196" fmla="*/ 7033 h 10000"/>
                <a:gd name="connsiteX197" fmla="*/ 2281 w 10000"/>
                <a:gd name="connsiteY197" fmla="*/ 7033 h 10000"/>
                <a:gd name="connsiteX198" fmla="*/ 2281 w 10000"/>
                <a:gd name="connsiteY198" fmla="*/ 7033 h 10000"/>
                <a:gd name="connsiteX199" fmla="*/ 2291 w 10000"/>
                <a:gd name="connsiteY199" fmla="*/ 7033 h 10000"/>
                <a:gd name="connsiteX200" fmla="*/ 2291 w 10000"/>
                <a:gd name="connsiteY200" fmla="*/ 7033 h 10000"/>
                <a:gd name="connsiteX201" fmla="*/ 2302 w 10000"/>
                <a:gd name="connsiteY201" fmla="*/ 7033 h 10000"/>
                <a:gd name="connsiteX202" fmla="*/ 2302 w 10000"/>
                <a:gd name="connsiteY202" fmla="*/ 7033 h 10000"/>
                <a:gd name="connsiteX203" fmla="*/ 2332 w 10000"/>
                <a:gd name="connsiteY203" fmla="*/ 7033 h 10000"/>
                <a:gd name="connsiteX204" fmla="*/ 2332 w 10000"/>
                <a:gd name="connsiteY204" fmla="*/ 7033 h 10000"/>
                <a:gd name="connsiteX205" fmla="*/ 2854 w 10000"/>
                <a:gd name="connsiteY205" fmla="*/ 7033 h 10000"/>
                <a:gd name="connsiteX206" fmla="*/ 2854 w 10000"/>
                <a:gd name="connsiteY206" fmla="*/ 7033 h 10000"/>
                <a:gd name="connsiteX207" fmla="*/ 2854 w 10000"/>
                <a:gd name="connsiteY207" fmla="*/ 7033 h 10000"/>
                <a:gd name="connsiteX208" fmla="*/ 2854 w 10000"/>
                <a:gd name="connsiteY208" fmla="*/ 7033 h 10000"/>
                <a:gd name="connsiteX209" fmla="*/ 2854 w 10000"/>
                <a:gd name="connsiteY209" fmla="*/ 7033 h 10000"/>
                <a:gd name="connsiteX210" fmla="*/ 2854 w 10000"/>
                <a:gd name="connsiteY210" fmla="*/ 7033 h 10000"/>
                <a:gd name="connsiteX211" fmla="*/ 2854 w 10000"/>
                <a:gd name="connsiteY211" fmla="*/ 7033 h 10000"/>
                <a:gd name="connsiteX212" fmla="*/ 2854 w 10000"/>
                <a:gd name="connsiteY212" fmla="*/ 7033 h 10000"/>
                <a:gd name="connsiteX213" fmla="*/ 3286 w 10000"/>
                <a:gd name="connsiteY213" fmla="*/ 7033 h 10000"/>
                <a:gd name="connsiteX214" fmla="*/ 3709 w 10000"/>
                <a:gd name="connsiteY214" fmla="*/ 7060 h 10000"/>
                <a:gd name="connsiteX215" fmla="*/ 4101 w 10000"/>
                <a:gd name="connsiteY215" fmla="*/ 7088 h 10000"/>
                <a:gd name="connsiteX216" fmla="*/ 4291 w 10000"/>
                <a:gd name="connsiteY216" fmla="*/ 7116 h 10000"/>
                <a:gd name="connsiteX217" fmla="*/ 4462 w 10000"/>
                <a:gd name="connsiteY217" fmla="*/ 7135 h 10000"/>
                <a:gd name="connsiteX218" fmla="*/ 4623 w 10000"/>
                <a:gd name="connsiteY218" fmla="*/ 7172 h 10000"/>
                <a:gd name="connsiteX219" fmla="*/ 4764 w 10000"/>
                <a:gd name="connsiteY219" fmla="*/ 7219 h 10000"/>
                <a:gd name="connsiteX220" fmla="*/ 4894 w 10000"/>
                <a:gd name="connsiteY220" fmla="*/ 7274 h 10000"/>
                <a:gd name="connsiteX221" fmla="*/ 4985 w 10000"/>
                <a:gd name="connsiteY221" fmla="*/ 7330 h 10000"/>
                <a:gd name="connsiteX222" fmla="*/ 5075 w 10000"/>
                <a:gd name="connsiteY222" fmla="*/ 7395 h 10000"/>
                <a:gd name="connsiteX223" fmla="*/ 5136 w 10000"/>
                <a:gd name="connsiteY223" fmla="*/ 7460 h 10000"/>
                <a:gd name="connsiteX224" fmla="*/ 5156 w 10000"/>
                <a:gd name="connsiteY224" fmla="*/ 7507 h 10000"/>
                <a:gd name="connsiteX225" fmla="*/ 5176 w 10000"/>
                <a:gd name="connsiteY225" fmla="*/ 7553 h 10000"/>
                <a:gd name="connsiteX226" fmla="*/ 5176 w 10000"/>
                <a:gd name="connsiteY226" fmla="*/ 7600 h 10000"/>
                <a:gd name="connsiteX227" fmla="*/ 5176 w 10000"/>
                <a:gd name="connsiteY227" fmla="*/ 7656 h 10000"/>
                <a:gd name="connsiteX228" fmla="*/ 5176 w 10000"/>
                <a:gd name="connsiteY228" fmla="*/ 7656 h 10000"/>
                <a:gd name="connsiteX229" fmla="*/ 5176 w 10000"/>
                <a:gd name="connsiteY229" fmla="*/ 7665 h 10000"/>
                <a:gd name="connsiteX230" fmla="*/ 5176 w 10000"/>
                <a:gd name="connsiteY230" fmla="*/ 7665 h 10000"/>
                <a:gd name="connsiteX231" fmla="*/ 5176 w 10000"/>
                <a:gd name="connsiteY231" fmla="*/ 7665 h 10000"/>
                <a:gd name="connsiteX232" fmla="*/ 5146 w 10000"/>
                <a:gd name="connsiteY232" fmla="*/ 7851 h 10000"/>
                <a:gd name="connsiteX233" fmla="*/ 5095 w 10000"/>
                <a:gd name="connsiteY233" fmla="*/ 8037 h 10000"/>
                <a:gd name="connsiteX234" fmla="*/ 5005 w 10000"/>
                <a:gd name="connsiteY234" fmla="*/ 8437 h 10000"/>
                <a:gd name="connsiteX235" fmla="*/ 4955 w 10000"/>
                <a:gd name="connsiteY235" fmla="*/ 8642 h 10000"/>
                <a:gd name="connsiteX236" fmla="*/ 4915 w 10000"/>
                <a:gd name="connsiteY236" fmla="*/ 8828 h 10000"/>
                <a:gd name="connsiteX237" fmla="*/ 4894 w 10000"/>
                <a:gd name="connsiteY237" fmla="*/ 9023 h 10000"/>
                <a:gd name="connsiteX238" fmla="*/ 4874 w 10000"/>
                <a:gd name="connsiteY238" fmla="*/ 9200 h 10000"/>
                <a:gd name="connsiteX239" fmla="*/ 4874 w 10000"/>
                <a:gd name="connsiteY239" fmla="*/ 9200 h 10000"/>
                <a:gd name="connsiteX240" fmla="*/ 4874 w 10000"/>
                <a:gd name="connsiteY240" fmla="*/ 9293 h 10000"/>
                <a:gd name="connsiteX241" fmla="*/ 4894 w 10000"/>
                <a:gd name="connsiteY241" fmla="*/ 9395 h 10000"/>
                <a:gd name="connsiteX242" fmla="*/ 4915 w 10000"/>
                <a:gd name="connsiteY242" fmla="*/ 9488 h 10000"/>
                <a:gd name="connsiteX243" fmla="*/ 4935 w 10000"/>
                <a:gd name="connsiteY243" fmla="*/ 9563 h 10000"/>
                <a:gd name="connsiteX244" fmla="*/ 4985 w 10000"/>
                <a:gd name="connsiteY244" fmla="*/ 9647 h 10000"/>
                <a:gd name="connsiteX245" fmla="*/ 5035 w 10000"/>
                <a:gd name="connsiteY245" fmla="*/ 9721 h 10000"/>
                <a:gd name="connsiteX246" fmla="*/ 5095 w 10000"/>
                <a:gd name="connsiteY246" fmla="*/ 9786 h 10000"/>
                <a:gd name="connsiteX247" fmla="*/ 5176 w 10000"/>
                <a:gd name="connsiteY247" fmla="*/ 9842 h 10000"/>
                <a:gd name="connsiteX248" fmla="*/ 5176 w 10000"/>
                <a:gd name="connsiteY248" fmla="*/ 9842 h 10000"/>
                <a:gd name="connsiteX249" fmla="*/ 5176 w 10000"/>
                <a:gd name="connsiteY249" fmla="*/ 9842 h 10000"/>
                <a:gd name="connsiteX250" fmla="*/ 5236 w 10000"/>
                <a:gd name="connsiteY250" fmla="*/ 9879 h 10000"/>
                <a:gd name="connsiteX251" fmla="*/ 5307 w 10000"/>
                <a:gd name="connsiteY251" fmla="*/ 9916 h 10000"/>
                <a:gd name="connsiteX252" fmla="*/ 5447 w 10000"/>
                <a:gd name="connsiteY252" fmla="*/ 9963 h 10000"/>
                <a:gd name="connsiteX253" fmla="*/ 5608 w 10000"/>
                <a:gd name="connsiteY253" fmla="*/ 9991 h 10000"/>
                <a:gd name="connsiteX254" fmla="*/ 5779 w 10000"/>
                <a:gd name="connsiteY254" fmla="*/ 10000 h 10000"/>
                <a:gd name="connsiteX255" fmla="*/ 5779 w 10000"/>
                <a:gd name="connsiteY255" fmla="*/ 10000 h 10000"/>
                <a:gd name="connsiteX256" fmla="*/ 5779 w 10000"/>
                <a:gd name="connsiteY256" fmla="*/ 10000 h 10000"/>
                <a:gd name="connsiteX257" fmla="*/ 5779 w 10000"/>
                <a:gd name="connsiteY257" fmla="*/ 10000 h 10000"/>
                <a:gd name="connsiteX258" fmla="*/ 5779 w 10000"/>
                <a:gd name="connsiteY258" fmla="*/ 10000 h 10000"/>
                <a:gd name="connsiteX259" fmla="*/ 5779 w 10000"/>
                <a:gd name="connsiteY259" fmla="*/ 10000 h 10000"/>
                <a:gd name="connsiteX260" fmla="*/ 5899 w 10000"/>
                <a:gd name="connsiteY260" fmla="*/ 9991 h 10000"/>
                <a:gd name="connsiteX261" fmla="*/ 6040 w 10000"/>
                <a:gd name="connsiteY261" fmla="*/ 9981 h 10000"/>
                <a:gd name="connsiteX262" fmla="*/ 6171 w 10000"/>
                <a:gd name="connsiteY262" fmla="*/ 9963 h 10000"/>
                <a:gd name="connsiteX263" fmla="*/ 6291 w 10000"/>
                <a:gd name="connsiteY263" fmla="*/ 9926 h 10000"/>
                <a:gd name="connsiteX264" fmla="*/ 6412 w 10000"/>
                <a:gd name="connsiteY264" fmla="*/ 9888 h 10000"/>
                <a:gd name="connsiteX265" fmla="*/ 6533 w 10000"/>
                <a:gd name="connsiteY265" fmla="*/ 9842 h 10000"/>
                <a:gd name="connsiteX266" fmla="*/ 6643 w 10000"/>
                <a:gd name="connsiteY266" fmla="*/ 9805 h 10000"/>
                <a:gd name="connsiteX267" fmla="*/ 6744 w 10000"/>
                <a:gd name="connsiteY267" fmla="*/ 9740 h 10000"/>
                <a:gd name="connsiteX268" fmla="*/ 6824 w 10000"/>
                <a:gd name="connsiteY268" fmla="*/ 9674 h 10000"/>
                <a:gd name="connsiteX269" fmla="*/ 6905 w 10000"/>
                <a:gd name="connsiteY269" fmla="*/ 9609 h 10000"/>
                <a:gd name="connsiteX270" fmla="*/ 6965 w 10000"/>
                <a:gd name="connsiteY270" fmla="*/ 9544 h 10000"/>
                <a:gd name="connsiteX271" fmla="*/ 7015 w 10000"/>
                <a:gd name="connsiteY271" fmla="*/ 9460 h 10000"/>
                <a:gd name="connsiteX272" fmla="*/ 7035 w 10000"/>
                <a:gd name="connsiteY272" fmla="*/ 9395 h 10000"/>
                <a:gd name="connsiteX273" fmla="*/ 7045 w 10000"/>
                <a:gd name="connsiteY273" fmla="*/ 9302 h 10000"/>
                <a:gd name="connsiteX274" fmla="*/ 7035 w 10000"/>
                <a:gd name="connsiteY274" fmla="*/ 9228 h 10000"/>
                <a:gd name="connsiteX275" fmla="*/ 6995 w 10000"/>
                <a:gd name="connsiteY275" fmla="*/ 9144 h 10000"/>
                <a:gd name="connsiteX276" fmla="*/ 6995 w 10000"/>
                <a:gd name="connsiteY276" fmla="*/ 9144 h 10000"/>
                <a:gd name="connsiteX277" fmla="*/ 6995 w 10000"/>
                <a:gd name="connsiteY277" fmla="*/ 9135 h 10000"/>
                <a:gd name="connsiteX278" fmla="*/ 6995 w 10000"/>
                <a:gd name="connsiteY278" fmla="*/ 9135 h 10000"/>
                <a:gd name="connsiteX279" fmla="*/ 6985 w 10000"/>
                <a:gd name="connsiteY279" fmla="*/ 9135 h 10000"/>
                <a:gd name="connsiteX280" fmla="*/ 6985 w 10000"/>
                <a:gd name="connsiteY280" fmla="*/ 9135 h 10000"/>
                <a:gd name="connsiteX281" fmla="*/ 6985 w 10000"/>
                <a:gd name="connsiteY281" fmla="*/ 9135 h 10000"/>
                <a:gd name="connsiteX282" fmla="*/ 6985 w 10000"/>
                <a:gd name="connsiteY282" fmla="*/ 9135 h 10000"/>
                <a:gd name="connsiteX283" fmla="*/ 6985 w 10000"/>
                <a:gd name="connsiteY283" fmla="*/ 9135 h 10000"/>
                <a:gd name="connsiteX284" fmla="*/ 6985 w 10000"/>
                <a:gd name="connsiteY284" fmla="*/ 9135 h 10000"/>
                <a:gd name="connsiteX285" fmla="*/ 6985 w 10000"/>
                <a:gd name="connsiteY285" fmla="*/ 9135 h 10000"/>
                <a:gd name="connsiteX286" fmla="*/ 6985 w 10000"/>
                <a:gd name="connsiteY286" fmla="*/ 9135 h 10000"/>
                <a:gd name="connsiteX287" fmla="*/ 6985 w 10000"/>
                <a:gd name="connsiteY287" fmla="*/ 9126 h 10000"/>
                <a:gd name="connsiteX288" fmla="*/ 6985 w 10000"/>
                <a:gd name="connsiteY288" fmla="*/ 9126 h 10000"/>
                <a:gd name="connsiteX289" fmla="*/ 6985 w 10000"/>
                <a:gd name="connsiteY289" fmla="*/ 9126 h 10000"/>
                <a:gd name="connsiteX290" fmla="*/ 6985 w 10000"/>
                <a:gd name="connsiteY290" fmla="*/ 9126 h 10000"/>
                <a:gd name="connsiteX291" fmla="*/ 6985 w 10000"/>
                <a:gd name="connsiteY291" fmla="*/ 9126 h 10000"/>
                <a:gd name="connsiteX292" fmla="*/ 6985 w 10000"/>
                <a:gd name="connsiteY292" fmla="*/ 9126 h 10000"/>
                <a:gd name="connsiteX293" fmla="*/ 6985 w 10000"/>
                <a:gd name="connsiteY293" fmla="*/ 9126 h 10000"/>
                <a:gd name="connsiteX294" fmla="*/ 6985 w 10000"/>
                <a:gd name="connsiteY294" fmla="*/ 9126 h 10000"/>
                <a:gd name="connsiteX295" fmla="*/ 6794 w 10000"/>
                <a:gd name="connsiteY295" fmla="*/ 8837 h 10000"/>
                <a:gd name="connsiteX296" fmla="*/ 6693 w 10000"/>
                <a:gd name="connsiteY296" fmla="*/ 8679 h 10000"/>
                <a:gd name="connsiteX297" fmla="*/ 6593 w 10000"/>
                <a:gd name="connsiteY297" fmla="*/ 8521 h 10000"/>
                <a:gd name="connsiteX298" fmla="*/ 6513 w 10000"/>
                <a:gd name="connsiteY298" fmla="*/ 8372 h 10000"/>
                <a:gd name="connsiteX299" fmla="*/ 6442 w 10000"/>
                <a:gd name="connsiteY299" fmla="*/ 8214 h 10000"/>
                <a:gd name="connsiteX300" fmla="*/ 6392 w 10000"/>
                <a:gd name="connsiteY300" fmla="*/ 8056 h 10000"/>
                <a:gd name="connsiteX301" fmla="*/ 6382 w 10000"/>
                <a:gd name="connsiteY301" fmla="*/ 7981 h 10000"/>
                <a:gd name="connsiteX302" fmla="*/ 6382 w 10000"/>
                <a:gd name="connsiteY302" fmla="*/ 7907 h 10000"/>
                <a:gd name="connsiteX303" fmla="*/ 6382 w 10000"/>
                <a:gd name="connsiteY303" fmla="*/ 7907 h 10000"/>
                <a:gd name="connsiteX304" fmla="*/ 6392 w 10000"/>
                <a:gd name="connsiteY304" fmla="*/ 7805 h 10000"/>
                <a:gd name="connsiteX305" fmla="*/ 6422 w 10000"/>
                <a:gd name="connsiteY305" fmla="*/ 7702 h 10000"/>
                <a:gd name="connsiteX306" fmla="*/ 6452 w 10000"/>
                <a:gd name="connsiteY306" fmla="*/ 7656 h 10000"/>
                <a:gd name="connsiteX307" fmla="*/ 6492 w 10000"/>
                <a:gd name="connsiteY307" fmla="*/ 7609 h 10000"/>
                <a:gd name="connsiteX308" fmla="*/ 6523 w 10000"/>
                <a:gd name="connsiteY308" fmla="*/ 7563 h 10000"/>
                <a:gd name="connsiteX309" fmla="*/ 6573 w 10000"/>
                <a:gd name="connsiteY309" fmla="*/ 7526 h 10000"/>
                <a:gd name="connsiteX310" fmla="*/ 6704 w 10000"/>
                <a:gd name="connsiteY310" fmla="*/ 7451 h 10000"/>
                <a:gd name="connsiteX311" fmla="*/ 6864 w 10000"/>
                <a:gd name="connsiteY311" fmla="*/ 7395 h 10000"/>
                <a:gd name="connsiteX312" fmla="*/ 7065 w 10000"/>
                <a:gd name="connsiteY312" fmla="*/ 7349 h 10000"/>
                <a:gd name="connsiteX313" fmla="*/ 7307 w 10000"/>
                <a:gd name="connsiteY313" fmla="*/ 7321 h 10000"/>
                <a:gd name="connsiteX314" fmla="*/ 7307 w 10000"/>
                <a:gd name="connsiteY314" fmla="*/ 7321 h 10000"/>
                <a:gd name="connsiteX315" fmla="*/ 8533 w 10000"/>
                <a:gd name="connsiteY315" fmla="*/ 7219 h 10000"/>
                <a:gd name="connsiteX316" fmla="*/ 10000 w 10000"/>
                <a:gd name="connsiteY316" fmla="*/ 7116 h 10000"/>
                <a:gd name="connsiteX317" fmla="*/ 10000 w 10000"/>
                <a:gd name="connsiteY317" fmla="*/ 7116 h 10000"/>
                <a:gd name="connsiteX318" fmla="*/ 10000 w 10000"/>
                <a:gd name="connsiteY318" fmla="*/ 7116 h 10000"/>
                <a:gd name="connsiteX319" fmla="*/ 10000 w 10000"/>
                <a:gd name="connsiteY319" fmla="*/ 7116 h 10000"/>
                <a:gd name="connsiteX320" fmla="*/ 10000 w 10000"/>
                <a:gd name="connsiteY320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497 w 10000"/>
                <a:gd name="connsiteY89" fmla="*/ 3433 h 10000"/>
                <a:gd name="connsiteX90" fmla="*/ 3497 w 10000"/>
                <a:gd name="connsiteY90" fmla="*/ 3433 h 10000"/>
                <a:gd name="connsiteX91" fmla="*/ 3497 w 10000"/>
                <a:gd name="connsiteY91" fmla="*/ 3433 h 10000"/>
                <a:gd name="connsiteX92" fmla="*/ 3497 w 10000"/>
                <a:gd name="connsiteY92" fmla="*/ 3433 h 10000"/>
                <a:gd name="connsiteX93" fmla="*/ 3497 w 10000"/>
                <a:gd name="connsiteY93" fmla="*/ 3433 h 10000"/>
                <a:gd name="connsiteX94" fmla="*/ 3427 w 10000"/>
                <a:gd name="connsiteY94" fmla="*/ 3498 h 10000"/>
                <a:gd name="connsiteX95" fmla="*/ 3347 w 10000"/>
                <a:gd name="connsiteY95" fmla="*/ 3535 h 10000"/>
                <a:gd name="connsiteX96" fmla="*/ 3246 w 10000"/>
                <a:gd name="connsiteY96" fmla="*/ 3563 h 10000"/>
                <a:gd name="connsiteX97" fmla="*/ 3136 w 10000"/>
                <a:gd name="connsiteY97" fmla="*/ 3572 h 10000"/>
                <a:gd name="connsiteX98" fmla="*/ 3136 w 10000"/>
                <a:gd name="connsiteY98" fmla="*/ 3572 h 10000"/>
                <a:gd name="connsiteX99" fmla="*/ 3136 w 10000"/>
                <a:gd name="connsiteY99" fmla="*/ 3572 h 10000"/>
                <a:gd name="connsiteX100" fmla="*/ 3136 w 10000"/>
                <a:gd name="connsiteY100" fmla="*/ 3572 h 10000"/>
                <a:gd name="connsiteX101" fmla="*/ 3136 w 10000"/>
                <a:gd name="connsiteY101" fmla="*/ 3572 h 10000"/>
                <a:gd name="connsiteX102" fmla="*/ 3136 w 10000"/>
                <a:gd name="connsiteY102" fmla="*/ 3572 h 10000"/>
                <a:gd name="connsiteX103" fmla="*/ 3116 w 10000"/>
                <a:gd name="connsiteY103" fmla="*/ 3572 h 10000"/>
                <a:gd name="connsiteX104" fmla="*/ 3116 w 10000"/>
                <a:gd name="connsiteY104" fmla="*/ 3572 h 10000"/>
                <a:gd name="connsiteX105" fmla="*/ 3025 w 10000"/>
                <a:gd name="connsiteY105" fmla="*/ 3572 h 10000"/>
                <a:gd name="connsiteX106" fmla="*/ 2925 w 10000"/>
                <a:gd name="connsiteY106" fmla="*/ 3553 h 10000"/>
                <a:gd name="connsiteX107" fmla="*/ 2814 w 10000"/>
                <a:gd name="connsiteY107" fmla="*/ 3526 h 10000"/>
                <a:gd name="connsiteX108" fmla="*/ 2693 w 10000"/>
                <a:gd name="connsiteY108" fmla="*/ 3479 h 10000"/>
                <a:gd name="connsiteX109" fmla="*/ 2553 w 10000"/>
                <a:gd name="connsiteY109" fmla="*/ 3423 h 10000"/>
                <a:gd name="connsiteX110" fmla="*/ 2392 w 10000"/>
                <a:gd name="connsiteY110" fmla="*/ 3349 h 10000"/>
                <a:gd name="connsiteX111" fmla="*/ 2010 w 10000"/>
                <a:gd name="connsiteY111" fmla="*/ 3153 h 10000"/>
                <a:gd name="connsiteX112" fmla="*/ 2010 w 10000"/>
                <a:gd name="connsiteY112" fmla="*/ 3153 h 10000"/>
                <a:gd name="connsiteX113" fmla="*/ 2010 w 10000"/>
                <a:gd name="connsiteY113" fmla="*/ 3153 h 10000"/>
                <a:gd name="connsiteX114" fmla="*/ 2010 w 10000"/>
                <a:gd name="connsiteY114" fmla="*/ 3153 h 10000"/>
                <a:gd name="connsiteX115" fmla="*/ 2000 w 10000"/>
                <a:gd name="connsiteY115" fmla="*/ 3153 h 10000"/>
                <a:gd name="connsiteX116" fmla="*/ 2000 w 10000"/>
                <a:gd name="connsiteY116" fmla="*/ 3153 h 10000"/>
                <a:gd name="connsiteX117" fmla="*/ 2000 w 10000"/>
                <a:gd name="connsiteY117" fmla="*/ 3153 h 10000"/>
                <a:gd name="connsiteX118" fmla="*/ 2000 w 10000"/>
                <a:gd name="connsiteY118" fmla="*/ 3153 h 10000"/>
                <a:gd name="connsiteX119" fmla="*/ 2000 w 10000"/>
                <a:gd name="connsiteY119" fmla="*/ 3144 h 10000"/>
                <a:gd name="connsiteX120" fmla="*/ 2000 w 10000"/>
                <a:gd name="connsiteY120" fmla="*/ 3144 h 10000"/>
                <a:gd name="connsiteX121" fmla="*/ 1950 w 10000"/>
                <a:gd name="connsiteY121" fmla="*/ 3135 h 10000"/>
                <a:gd name="connsiteX122" fmla="*/ 1950 w 10000"/>
                <a:gd name="connsiteY122" fmla="*/ 3135 h 10000"/>
                <a:gd name="connsiteX123" fmla="*/ 1950 w 10000"/>
                <a:gd name="connsiteY123" fmla="*/ 3135 h 10000"/>
                <a:gd name="connsiteX124" fmla="*/ 1950 w 10000"/>
                <a:gd name="connsiteY124" fmla="*/ 3126 h 10000"/>
                <a:gd name="connsiteX125" fmla="*/ 1950 w 10000"/>
                <a:gd name="connsiteY125" fmla="*/ 3126 h 10000"/>
                <a:gd name="connsiteX126" fmla="*/ 1769 w 10000"/>
                <a:gd name="connsiteY126" fmla="*/ 3033 h 10000"/>
                <a:gd name="connsiteX127" fmla="*/ 1588 w 10000"/>
                <a:gd name="connsiteY127" fmla="*/ 2967 h 10000"/>
                <a:gd name="connsiteX128" fmla="*/ 1427 w 10000"/>
                <a:gd name="connsiteY128" fmla="*/ 2921 h 10000"/>
                <a:gd name="connsiteX129" fmla="*/ 1347 w 10000"/>
                <a:gd name="connsiteY129" fmla="*/ 2902 h 10000"/>
                <a:gd name="connsiteX130" fmla="*/ 1266 w 10000"/>
                <a:gd name="connsiteY130" fmla="*/ 2902 h 10000"/>
                <a:gd name="connsiteX131" fmla="*/ 1266 w 10000"/>
                <a:gd name="connsiteY131" fmla="*/ 2902 h 10000"/>
                <a:gd name="connsiteX132" fmla="*/ 1266 w 10000"/>
                <a:gd name="connsiteY132" fmla="*/ 2902 h 10000"/>
                <a:gd name="connsiteX133" fmla="*/ 1266 w 10000"/>
                <a:gd name="connsiteY133" fmla="*/ 2902 h 10000"/>
                <a:gd name="connsiteX134" fmla="*/ 1266 w 10000"/>
                <a:gd name="connsiteY134" fmla="*/ 2902 h 10000"/>
                <a:gd name="connsiteX135" fmla="*/ 1266 w 10000"/>
                <a:gd name="connsiteY135" fmla="*/ 2902 h 10000"/>
                <a:gd name="connsiteX136" fmla="*/ 1146 w 10000"/>
                <a:gd name="connsiteY136" fmla="*/ 2921 h 10000"/>
                <a:gd name="connsiteX137" fmla="*/ 1085 w 10000"/>
                <a:gd name="connsiteY137" fmla="*/ 2940 h 10000"/>
                <a:gd name="connsiteX138" fmla="*/ 1025 w 10000"/>
                <a:gd name="connsiteY138" fmla="*/ 2949 h 10000"/>
                <a:gd name="connsiteX139" fmla="*/ 965 w 10000"/>
                <a:gd name="connsiteY139" fmla="*/ 2986 h 10000"/>
                <a:gd name="connsiteX140" fmla="*/ 915 w 10000"/>
                <a:gd name="connsiteY140" fmla="*/ 3023 h 10000"/>
                <a:gd name="connsiteX141" fmla="*/ 864 w 10000"/>
                <a:gd name="connsiteY141" fmla="*/ 3060 h 10000"/>
                <a:gd name="connsiteX142" fmla="*/ 814 w 10000"/>
                <a:gd name="connsiteY142" fmla="*/ 3107 h 10000"/>
                <a:gd name="connsiteX143" fmla="*/ 784 w 10000"/>
                <a:gd name="connsiteY143" fmla="*/ 3163 h 10000"/>
                <a:gd name="connsiteX144" fmla="*/ 744 w 10000"/>
                <a:gd name="connsiteY144" fmla="*/ 3237 h 10000"/>
                <a:gd name="connsiteX145" fmla="*/ 673 w 10000"/>
                <a:gd name="connsiteY145" fmla="*/ 3377 h 10000"/>
                <a:gd name="connsiteX146" fmla="*/ 623 w 10000"/>
                <a:gd name="connsiteY146" fmla="*/ 3563 h 10000"/>
                <a:gd name="connsiteX147" fmla="*/ 603 w 10000"/>
                <a:gd name="connsiteY147" fmla="*/ 3786 h 10000"/>
                <a:gd name="connsiteX148" fmla="*/ 573 w 10000"/>
                <a:gd name="connsiteY148" fmla="*/ 4037 h 10000"/>
                <a:gd name="connsiteX149" fmla="*/ 583 w 10000"/>
                <a:gd name="connsiteY149" fmla="*/ 4326 h 10000"/>
                <a:gd name="connsiteX150" fmla="*/ 613 w 10000"/>
                <a:gd name="connsiteY150" fmla="*/ 4651 h 10000"/>
                <a:gd name="connsiteX151" fmla="*/ 663 w 10000"/>
                <a:gd name="connsiteY151" fmla="*/ 5014 h 10000"/>
                <a:gd name="connsiteX152" fmla="*/ 734 w 10000"/>
                <a:gd name="connsiteY152" fmla="*/ 5423 h 10000"/>
                <a:gd name="connsiteX153" fmla="*/ 814 w 10000"/>
                <a:gd name="connsiteY153" fmla="*/ 5870 h 10000"/>
                <a:gd name="connsiteX154" fmla="*/ 945 w 10000"/>
                <a:gd name="connsiteY154" fmla="*/ 6372 h 10000"/>
                <a:gd name="connsiteX155" fmla="*/ 1085 w 10000"/>
                <a:gd name="connsiteY155" fmla="*/ 6912 h 10000"/>
                <a:gd name="connsiteX156" fmla="*/ 1085 w 10000"/>
                <a:gd name="connsiteY156" fmla="*/ 6912 h 10000"/>
                <a:gd name="connsiteX157" fmla="*/ 1085 w 10000"/>
                <a:gd name="connsiteY157" fmla="*/ 6930 h 10000"/>
                <a:gd name="connsiteX158" fmla="*/ 1085 w 10000"/>
                <a:gd name="connsiteY158" fmla="*/ 6930 h 10000"/>
                <a:gd name="connsiteX159" fmla="*/ 1116 w 10000"/>
                <a:gd name="connsiteY159" fmla="*/ 7005 h 10000"/>
                <a:gd name="connsiteX160" fmla="*/ 1116 w 10000"/>
                <a:gd name="connsiteY160" fmla="*/ 7005 h 10000"/>
                <a:gd name="connsiteX161" fmla="*/ 1116 w 10000"/>
                <a:gd name="connsiteY161" fmla="*/ 7005 h 10000"/>
                <a:gd name="connsiteX162" fmla="*/ 1116 w 10000"/>
                <a:gd name="connsiteY162" fmla="*/ 7005 h 10000"/>
                <a:gd name="connsiteX163" fmla="*/ 1116 w 10000"/>
                <a:gd name="connsiteY163" fmla="*/ 7005 h 10000"/>
                <a:gd name="connsiteX164" fmla="*/ 1126 w 10000"/>
                <a:gd name="connsiteY164" fmla="*/ 7060 h 10000"/>
                <a:gd name="connsiteX165" fmla="*/ 1126 w 10000"/>
                <a:gd name="connsiteY165" fmla="*/ 7060 h 10000"/>
                <a:gd name="connsiteX166" fmla="*/ 1126 w 10000"/>
                <a:gd name="connsiteY166" fmla="*/ 7060 h 10000"/>
                <a:gd name="connsiteX167" fmla="*/ 1126 w 10000"/>
                <a:gd name="connsiteY167" fmla="*/ 7060 h 10000"/>
                <a:gd name="connsiteX168" fmla="*/ 1146 w 10000"/>
                <a:gd name="connsiteY168" fmla="*/ 7060 h 10000"/>
                <a:gd name="connsiteX169" fmla="*/ 1146 w 10000"/>
                <a:gd name="connsiteY169" fmla="*/ 7060 h 10000"/>
                <a:gd name="connsiteX170" fmla="*/ 1156 w 10000"/>
                <a:gd name="connsiteY170" fmla="*/ 7060 h 10000"/>
                <a:gd name="connsiteX171" fmla="*/ 1156 w 10000"/>
                <a:gd name="connsiteY171" fmla="*/ 7060 h 10000"/>
                <a:gd name="connsiteX172" fmla="*/ 1156 w 10000"/>
                <a:gd name="connsiteY172" fmla="*/ 7060 h 10000"/>
                <a:gd name="connsiteX173" fmla="*/ 1156 w 10000"/>
                <a:gd name="connsiteY173" fmla="*/ 7060 h 10000"/>
                <a:gd name="connsiteX174" fmla="*/ 1457 w 10000"/>
                <a:gd name="connsiteY174" fmla="*/ 7051 h 10000"/>
                <a:gd name="connsiteX175" fmla="*/ 1749 w 10000"/>
                <a:gd name="connsiteY175" fmla="*/ 7051 h 10000"/>
                <a:gd name="connsiteX176" fmla="*/ 1749 w 10000"/>
                <a:gd name="connsiteY176" fmla="*/ 7051 h 10000"/>
                <a:gd name="connsiteX177" fmla="*/ 1749 w 10000"/>
                <a:gd name="connsiteY177" fmla="*/ 7051 h 10000"/>
                <a:gd name="connsiteX178" fmla="*/ 1749 w 10000"/>
                <a:gd name="connsiteY178" fmla="*/ 7051 h 10000"/>
                <a:gd name="connsiteX179" fmla="*/ 1749 w 10000"/>
                <a:gd name="connsiteY179" fmla="*/ 7051 h 10000"/>
                <a:gd name="connsiteX180" fmla="*/ 1749 w 10000"/>
                <a:gd name="connsiteY180" fmla="*/ 7051 h 10000"/>
                <a:gd name="connsiteX181" fmla="*/ 1759 w 10000"/>
                <a:gd name="connsiteY181" fmla="*/ 7051 h 10000"/>
                <a:gd name="connsiteX182" fmla="*/ 1759 w 10000"/>
                <a:gd name="connsiteY182" fmla="*/ 7051 h 10000"/>
                <a:gd name="connsiteX183" fmla="*/ 1759 w 10000"/>
                <a:gd name="connsiteY183" fmla="*/ 7051 h 10000"/>
                <a:gd name="connsiteX184" fmla="*/ 1759 w 10000"/>
                <a:gd name="connsiteY184" fmla="*/ 7051 h 10000"/>
                <a:gd name="connsiteX185" fmla="*/ 1759 w 10000"/>
                <a:gd name="connsiteY185" fmla="*/ 7051 h 10000"/>
                <a:gd name="connsiteX186" fmla="*/ 1759 w 10000"/>
                <a:gd name="connsiteY186" fmla="*/ 7051 h 10000"/>
                <a:gd name="connsiteX187" fmla="*/ 1769 w 10000"/>
                <a:gd name="connsiteY187" fmla="*/ 7051 h 10000"/>
                <a:gd name="connsiteX188" fmla="*/ 1769 w 10000"/>
                <a:gd name="connsiteY188" fmla="*/ 7051 h 10000"/>
                <a:gd name="connsiteX189" fmla="*/ 1769 w 10000"/>
                <a:gd name="connsiteY189" fmla="*/ 7051 h 10000"/>
                <a:gd name="connsiteX190" fmla="*/ 1769 w 10000"/>
                <a:gd name="connsiteY190" fmla="*/ 7051 h 10000"/>
                <a:gd name="connsiteX191" fmla="*/ 1769 w 10000"/>
                <a:gd name="connsiteY191" fmla="*/ 7051 h 10000"/>
                <a:gd name="connsiteX192" fmla="*/ 1980 w 10000"/>
                <a:gd name="connsiteY192" fmla="*/ 7051 h 10000"/>
                <a:gd name="connsiteX193" fmla="*/ 1980 w 10000"/>
                <a:gd name="connsiteY193" fmla="*/ 7051 h 10000"/>
                <a:gd name="connsiteX194" fmla="*/ 2281 w 10000"/>
                <a:gd name="connsiteY194" fmla="*/ 7033 h 10000"/>
                <a:gd name="connsiteX195" fmla="*/ 2281 w 10000"/>
                <a:gd name="connsiteY195" fmla="*/ 7033 h 10000"/>
                <a:gd name="connsiteX196" fmla="*/ 2281 w 10000"/>
                <a:gd name="connsiteY196" fmla="*/ 7033 h 10000"/>
                <a:gd name="connsiteX197" fmla="*/ 2281 w 10000"/>
                <a:gd name="connsiteY197" fmla="*/ 7033 h 10000"/>
                <a:gd name="connsiteX198" fmla="*/ 2291 w 10000"/>
                <a:gd name="connsiteY198" fmla="*/ 7033 h 10000"/>
                <a:gd name="connsiteX199" fmla="*/ 2291 w 10000"/>
                <a:gd name="connsiteY199" fmla="*/ 7033 h 10000"/>
                <a:gd name="connsiteX200" fmla="*/ 2302 w 10000"/>
                <a:gd name="connsiteY200" fmla="*/ 7033 h 10000"/>
                <a:gd name="connsiteX201" fmla="*/ 2302 w 10000"/>
                <a:gd name="connsiteY201" fmla="*/ 7033 h 10000"/>
                <a:gd name="connsiteX202" fmla="*/ 2332 w 10000"/>
                <a:gd name="connsiteY202" fmla="*/ 7033 h 10000"/>
                <a:gd name="connsiteX203" fmla="*/ 2332 w 10000"/>
                <a:gd name="connsiteY203" fmla="*/ 7033 h 10000"/>
                <a:gd name="connsiteX204" fmla="*/ 2854 w 10000"/>
                <a:gd name="connsiteY204" fmla="*/ 7033 h 10000"/>
                <a:gd name="connsiteX205" fmla="*/ 2854 w 10000"/>
                <a:gd name="connsiteY205" fmla="*/ 7033 h 10000"/>
                <a:gd name="connsiteX206" fmla="*/ 2854 w 10000"/>
                <a:gd name="connsiteY206" fmla="*/ 7033 h 10000"/>
                <a:gd name="connsiteX207" fmla="*/ 2854 w 10000"/>
                <a:gd name="connsiteY207" fmla="*/ 7033 h 10000"/>
                <a:gd name="connsiteX208" fmla="*/ 2854 w 10000"/>
                <a:gd name="connsiteY208" fmla="*/ 7033 h 10000"/>
                <a:gd name="connsiteX209" fmla="*/ 2854 w 10000"/>
                <a:gd name="connsiteY209" fmla="*/ 7033 h 10000"/>
                <a:gd name="connsiteX210" fmla="*/ 2854 w 10000"/>
                <a:gd name="connsiteY210" fmla="*/ 7033 h 10000"/>
                <a:gd name="connsiteX211" fmla="*/ 2854 w 10000"/>
                <a:gd name="connsiteY211" fmla="*/ 7033 h 10000"/>
                <a:gd name="connsiteX212" fmla="*/ 3286 w 10000"/>
                <a:gd name="connsiteY212" fmla="*/ 7033 h 10000"/>
                <a:gd name="connsiteX213" fmla="*/ 3709 w 10000"/>
                <a:gd name="connsiteY213" fmla="*/ 7060 h 10000"/>
                <a:gd name="connsiteX214" fmla="*/ 4101 w 10000"/>
                <a:gd name="connsiteY214" fmla="*/ 7088 h 10000"/>
                <a:gd name="connsiteX215" fmla="*/ 4291 w 10000"/>
                <a:gd name="connsiteY215" fmla="*/ 7116 h 10000"/>
                <a:gd name="connsiteX216" fmla="*/ 4462 w 10000"/>
                <a:gd name="connsiteY216" fmla="*/ 7135 h 10000"/>
                <a:gd name="connsiteX217" fmla="*/ 4623 w 10000"/>
                <a:gd name="connsiteY217" fmla="*/ 7172 h 10000"/>
                <a:gd name="connsiteX218" fmla="*/ 4764 w 10000"/>
                <a:gd name="connsiteY218" fmla="*/ 7219 h 10000"/>
                <a:gd name="connsiteX219" fmla="*/ 4894 w 10000"/>
                <a:gd name="connsiteY219" fmla="*/ 7274 h 10000"/>
                <a:gd name="connsiteX220" fmla="*/ 4985 w 10000"/>
                <a:gd name="connsiteY220" fmla="*/ 7330 h 10000"/>
                <a:gd name="connsiteX221" fmla="*/ 5075 w 10000"/>
                <a:gd name="connsiteY221" fmla="*/ 7395 h 10000"/>
                <a:gd name="connsiteX222" fmla="*/ 5136 w 10000"/>
                <a:gd name="connsiteY222" fmla="*/ 7460 h 10000"/>
                <a:gd name="connsiteX223" fmla="*/ 5156 w 10000"/>
                <a:gd name="connsiteY223" fmla="*/ 7507 h 10000"/>
                <a:gd name="connsiteX224" fmla="*/ 5176 w 10000"/>
                <a:gd name="connsiteY224" fmla="*/ 7553 h 10000"/>
                <a:gd name="connsiteX225" fmla="*/ 5176 w 10000"/>
                <a:gd name="connsiteY225" fmla="*/ 7600 h 10000"/>
                <a:gd name="connsiteX226" fmla="*/ 5176 w 10000"/>
                <a:gd name="connsiteY226" fmla="*/ 7656 h 10000"/>
                <a:gd name="connsiteX227" fmla="*/ 5176 w 10000"/>
                <a:gd name="connsiteY227" fmla="*/ 7656 h 10000"/>
                <a:gd name="connsiteX228" fmla="*/ 5176 w 10000"/>
                <a:gd name="connsiteY228" fmla="*/ 7665 h 10000"/>
                <a:gd name="connsiteX229" fmla="*/ 5176 w 10000"/>
                <a:gd name="connsiteY229" fmla="*/ 7665 h 10000"/>
                <a:gd name="connsiteX230" fmla="*/ 5176 w 10000"/>
                <a:gd name="connsiteY230" fmla="*/ 7665 h 10000"/>
                <a:gd name="connsiteX231" fmla="*/ 5146 w 10000"/>
                <a:gd name="connsiteY231" fmla="*/ 7851 h 10000"/>
                <a:gd name="connsiteX232" fmla="*/ 5095 w 10000"/>
                <a:gd name="connsiteY232" fmla="*/ 8037 h 10000"/>
                <a:gd name="connsiteX233" fmla="*/ 5005 w 10000"/>
                <a:gd name="connsiteY233" fmla="*/ 8437 h 10000"/>
                <a:gd name="connsiteX234" fmla="*/ 4955 w 10000"/>
                <a:gd name="connsiteY234" fmla="*/ 8642 h 10000"/>
                <a:gd name="connsiteX235" fmla="*/ 4915 w 10000"/>
                <a:gd name="connsiteY235" fmla="*/ 8828 h 10000"/>
                <a:gd name="connsiteX236" fmla="*/ 4894 w 10000"/>
                <a:gd name="connsiteY236" fmla="*/ 9023 h 10000"/>
                <a:gd name="connsiteX237" fmla="*/ 4874 w 10000"/>
                <a:gd name="connsiteY237" fmla="*/ 9200 h 10000"/>
                <a:gd name="connsiteX238" fmla="*/ 4874 w 10000"/>
                <a:gd name="connsiteY238" fmla="*/ 9200 h 10000"/>
                <a:gd name="connsiteX239" fmla="*/ 4874 w 10000"/>
                <a:gd name="connsiteY239" fmla="*/ 9293 h 10000"/>
                <a:gd name="connsiteX240" fmla="*/ 4894 w 10000"/>
                <a:gd name="connsiteY240" fmla="*/ 9395 h 10000"/>
                <a:gd name="connsiteX241" fmla="*/ 4915 w 10000"/>
                <a:gd name="connsiteY241" fmla="*/ 9488 h 10000"/>
                <a:gd name="connsiteX242" fmla="*/ 4935 w 10000"/>
                <a:gd name="connsiteY242" fmla="*/ 9563 h 10000"/>
                <a:gd name="connsiteX243" fmla="*/ 4985 w 10000"/>
                <a:gd name="connsiteY243" fmla="*/ 9647 h 10000"/>
                <a:gd name="connsiteX244" fmla="*/ 5035 w 10000"/>
                <a:gd name="connsiteY244" fmla="*/ 9721 h 10000"/>
                <a:gd name="connsiteX245" fmla="*/ 5095 w 10000"/>
                <a:gd name="connsiteY245" fmla="*/ 9786 h 10000"/>
                <a:gd name="connsiteX246" fmla="*/ 5176 w 10000"/>
                <a:gd name="connsiteY246" fmla="*/ 9842 h 10000"/>
                <a:gd name="connsiteX247" fmla="*/ 5176 w 10000"/>
                <a:gd name="connsiteY247" fmla="*/ 9842 h 10000"/>
                <a:gd name="connsiteX248" fmla="*/ 5176 w 10000"/>
                <a:gd name="connsiteY248" fmla="*/ 9842 h 10000"/>
                <a:gd name="connsiteX249" fmla="*/ 5236 w 10000"/>
                <a:gd name="connsiteY249" fmla="*/ 9879 h 10000"/>
                <a:gd name="connsiteX250" fmla="*/ 5307 w 10000"/>
                <a:gd name="connsiteY250" fmla="*/ 9916 h 10000"/>
                <a:gd name="connsiteX251" fmla="*/ 5447 w 10000"/>
                <a:gd name="connsiteY251" fmla="*/ 9963 h 10000"/>
                <a:gd name="connsiteX252" fmla="*/ 5608 w 10000"/>
                <a:gd name="connsiteY252" fmla="*/ 9991 h 10000"/>
                <a:gd name="connsiteX253" fmla="*/ 5779 w 10000"/>
                <a:gd name="connsiteY253" fmla="*/ 10000 h 10000"/>
                <a:gd name="connsiteX254" fmla="*/ 5779 w 10000"/>
                <a:gd name="connsiteY254" fmla="*/ 10000 h 10000"/>
                <a:gd name="connsiteX255" fmla="*/ 5779 w 10000"/>
                <a:gd name="connsiteY255" fmla="*/ 10000 h 10000"/>
                <a:gd name="connsiteX256" fmla="*/ 5779 w 10000"/>
                <a:gd name="connsiteY256" fmla="*/ 10000 h 10000"/>
                <a:gd name="connsiteX257" fmla="*/ 5779 w 10000"/>
                <a:gd name="connsiteY257" fmla="*/ 10000 h 10000"/>
                <a:gd name="connsiteX258" fmla="*/ 5779 w 10000"/>
                <a:gd name="connsiteY258" fmla="*/ 10000 h 10000"/>
                <a:gd name="connsiteX259" fmla="*/ 5899 w 10000"/>
                <a:gd name="connsiteY259" fmla="*/ 9991 h 10000"/>
                <a:gd name="connsiteX260" fmla="*/ 6040 w 10000"/>
                <a:gd name="connsiteY260" fmla="*/ 9981 h 10000"/>
                <a:gd name="connsiteX261" fmla="*/ 6171 w 10000"/>
                <a:gd name="connsiteY261" fmla="*/ 9963 h 10000"/>
                <a:gd name="connsiteX262" fmla="*/ 6291 w 10000"/>
                <a:gd name="connsiteY262" fmla="*/ 9926 h 10000"/>
                <a:gd name="connsiteX263" fmla="*/ 6412 w 10000"/>
                <a:gd name="connsiteY263" fmla="*/ 9888 h 10000"/>
                <a:gd name="connsiteX264" fmla="*/ 6533 w 10000"/>
                <a:gd name="connsiteY264" fmla="*/ 9842 h 10000"/>
                <a:gd name="connsiteX265" fmla="*/ 6643 w 10000"/>
                <a:gd name="connsiteY265" fmla="*/ 9805 h 10000"/>
                <a:gd name="connsiteX266" fmla="*/ 6744 w 10000"/>
                <a:gd name="connsiteY266" fmla="*/ 9740 h 10000"/>
                <a:gd name="connsiteX267" fmla="*/ 6824 w 10000"/>
                <a:gd name="connsiteY267" fmla="*/ 9674 h 10000"/>
                <a:gd name="connsiteX268" fmla="*/ 6905 w 10000"/>
                <a:gd name="connsiteY268" fmla="*/ 9609 h 10000"/>
                <a:gd name="connsiteX269" fmla="*/ 6965 w 10000"/>
                <a:gd name="connsiteY269" fmla="*/ 9544 h 10000"/>
                <a:gd name="connsiteX270" fmla="*/ 7015 w 10000"/>
                <a:gd name="connsiteY270" fmla="*/ 9460 h 10000"/>
                <a:gd name="connsiteX271" fmla="*/ 7035 w 10000"/>
                <a:gd name="connsiteY271" fmla="*/ 9395 h 10000"/>
                <a:gd name="connsiteX272" fmla="*/ 7045 w 10000"/>
                <a:gd name="connsiteY272" fmla="*/ 9302 h 10000"/>
                <a:gd name="connsiteX273" fmla="*/ 7035 w 10000"/>
                <a:gd name="connsiteY273" fmla="*/ 9228 h 10000"/>
                <a:gd name="connsiteX274" fmla="*/ 6995 w 10000"/>
                <a:gd name="connsiteY274" fmla="*/ 9144 h 10000"/>
                <a:gd name="connsiteX275" fmla="*/ 6995 w 10000"/>
                <a:gd name="connsiteY275" fmla="*/ 9144 h 10000"/>
                <a:gd name="connsiteX276" fmla="*/ 6995 w 10000"/>
                <a:gd name="connsiteY276" fmla="*/ 9135 h 10000"/>
                <a:gd name="connsiteX277" fmla="*/ 6995 w 10000"/>
                <a:gd name="connsiteY277" fmla="*/ 9135 h 10000"/>
                <a:gd name="connsiteX278" fmla="*/ 6985 w 10000"/>
                <a:gd name="connsiteY278" fmla="*/ 9135 h 10000"/>
                <a:gd name="connsiteX279" fmla="*/ 6985 w 10000"/>
                <a:gd name="connsiteY279" fmla="*/ 9135 h 10000"/>
                <a:gd name="connsiteX280" fmla="*/ 6985 w 10000"/>
                <a:gd name="connsiteY280" fmla="*/ 9135 h 10000"/>
                <a:gd name="connsiteX281" fmla="*/ 6985 w 10000"/>
                <a:gd name="connsiteY281" fmla="*/ 9135 h 10000"/>
                <a:gd name="connsiteX282" fmla="*/ 6985 w 10000"/>
                <a:gd name="connsiteY282" fmla="*/ 9135 h 10000"/>
                <a:gd name="connsiteX283" fmla="*/ 6985 w 10000"/>
                <a:gd name="connsiteY283" fmla="*/ 9135 h 10000"/>
                <a:gd name="connsiteX284" fmla="*/ 6985 w 10000"/>
                <a:gd name="connsiteY284" fmla="*/ 9135 h 10000"/>
                <a:gd name="connsiteX285" fmla="*/ 6985 w 10000"/>
                <a:gd name="connsiteY285" fmla="*/ 9135 h 10000"/>
                <a:gd name="connsiteX286" fmla="*/ 6985 w 10000"/>
                <a:gd name="connsiteY286" fmla="*/ 9126 h 10000"/>
                <a:gd name="connsiteX287" fmla="*/ 6985 w 10000"/>
                <a:gd name="connsiteY287" fmla="*/ 9126 h 10000"/>
                <a:gd name="connsiteX288" fmla="*/ 6985 w 10000"/>
                <a:gd name="connsiteY288" fmla="*/ 9126 h 10000"/>
                <a:gd name="connsiteX289" fmla="*/ 6985 w 10000"/>
                <a:gd name="connsiteY289" fmla="*/ 9126 h 10000"/>
                <a:gd name="connsiteX290" fmla="*/ 6985 w 10000"/>
                <a:gd name="connsiteY290" fmla="*/ 9126 h 10000"/>
                <a:gd name="connsiteX291" fmla="*/ 6985 w 10000"/>
                <a:gd name="connsiteY291" fmla="*/ 9126 h 10000"/>
                <a:gd name="connsiteX292" fmla="*/ 6985 w 10000"/>
                <a:gd name="connsiteY292" fmla="*/ 9126 h 10000"/>
                <a:gd name="connsiteX293" fmla="*/ 6985 w 10000"/>
                <a:gd name="connsiteY293" fmla="*/ 9126 h 10000"/>
                <a:gd name="connsiteX294" fmla="*/ 6794 w 10000"/>
                <a:gd name="connsiteY294" fmla="*/ 8837 h 10000"/>
                <a:gd name="connsiteX295" fmla="*/ 6693 w 10000"/>
                <a:gd name="connsiteY295" fmla="*/ 8679 h 10000"/>
                <a:gd name="connsiteX296" fmla="*/ 6593 w 10000"/>
                <a:gd name="connsiteY296" fmla="*/ 8521 h 10000"/>
                <a:gd name="connsiteX297" fmla="*/ 6513 w 10000"/>
                <a:gd name="connsiteY297" fmla="*/ 8372 h 10000"/>
                <a:gd name="connsiteX298" fmla="*/ 6442 w 10000"/>
                <a:gd name="connsiteY298" fmla="*/ 8214 h 10000"/>
                <a:gd name="connsiteX299" fmla="*/ 6392 w 10000"/>
                <a:gd name="connsiteY299" fmla="*/ 8056 h 10000"/>
                <a:gd name="connsiteX300" fmla="*/ 6382 w 10000"/>
                <a:gd name="connsiteY300" fmla="*/ 7981 h 10000"/>
                <a:gd name="connsiteX301" fmla="*/ 6382 w 10000"/>
                <a:gd name="connsiteY301" fmla="*/ 7907 h 10000"/>
                <a:gd name="connsiteX302" fmla="*/ 6382 w 10000"/>
                <a:gd name="connsiteY302" fmla="*/ 7907 h 10000"/>
                <a:gd name="connsiteX303" fmla="*/ 6392 w 10000"/>
                <a:gd name="connsiteY303" fmla="*/ 7805 h 10000"/>
                <a:gd name="connsiteX304" fmla="*/ 6422 w 10000"/>
                <a:gd name="connsiteY304" fmla="*/ 7702 h 10000"/>
                <a:gd name="connsiteX305" fmla="*/ 6452 w 10000"/>
                <a:gd name="connsiteY305" fmla="*/ 7656 h 10000"/>
                <a:gd name="connsiteX306" fmla="*/ 6492 w 10000"/>
                <a:gd name="connsiteY306" fmla="*/ 7609 h 10000"/>
                <a:gd name="connsiteX307" fmla="*/ 6523 w 10000"/>
                <a:gd name="connsiteY307" fmla="*/ 7563 h 10000"/>
                <a:gd name="connsiteX308" fmla="*/ 6573 w 10000"/>
                <a:gd name="connsiteY308" fmla="*/ 7526 h 10000"/>
                <a:gd name="connsiteX309" fmla="*/ 6704 w 10000"/>
                <a:gd name="connsiteY309" fmla="*/ 7451 h 10000"/>
                <a:gd name="connsiteX310" fmla="*/ 6864 w 10000"/>
                <a:gd name="connsiteY310" fmla="*/ 7395 h 10000"/>
                <a:gd name="connsiteX311" fmla="*/ 7065 w 10000"/>
                <a:gd name="connsiteY311" fmla="*/ 7349 h 10000"/>
                <a:gd name="connsiteX312" fmla="*/ 7307 w 10000"/>
                <a:gd name="connsiteY312" fmla="*/ 7321 h 10000"/>
                <a:gd name="connsiteX313" fmla="*/ 7307 w 10000"/>
                <a:gd name="connsiteY313" fmla="*/ 7321 h 10000"/>
                <a:gd name="connsiteX314" fmla="*/ 8533 w 10000"/>
                <a:gd name="connsiteY314" fmla="*/ 7219 h 10000"/>
                <a:gd name="connsiteX315" fmla="*/ 10000 w 10000"/>
                <a:gd name="connsiteY315" fmla="*/ 7116 h 10000"/>
                <a:gd name="connsiteX316" fmla="*/ 10000 w 10000"/>
                <a:gd name="connsiteY316" fmla="*/ 7116 h 10000"/>
                <a:gd name="connsiteX317" fmla="*/ 10000 w 10000"/>
                <a:gd name="connsiteY317" fmla="*/ 7116 h 10000"/>
                <a:gd name="connsiteX318" fmla="*/ 10000 w 10000"/>
                <a:gd name="connsiteY318" fmla="*/ 7116 h 10000"/>
                <a:gd name="connsiteX319" fmla="*/ 10000 w 10000"/>
                <a:gd name="connsiteY319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497 w 10000"/>
                <a:gd name="connsiteY89" fmla="*/ 3433 h 10000"/>
                <a:gd name="connsiteX90" fmla="*/ 3497 w 10000"/>
                <a:gd name="connsiteY90" fmla="*/ 3433 h 10000"/>
                <a:gd name="connsiteX91" fmla="*/ 3497 w 10000"/>
                <a:gd name="connsiteY91" fmla="*/ 3433 h 10000"/>
                <a:gd name="connsiteX92" fmla="*/ 3497 w 10000"/>
                <a:gd name="connsiteY92" fmla="*/ 3433 h 10000"/>
                <a:gd name="connsiteX93" fmla="*/ 3497 w 10000"/>
                <a:gd name="connsiteY93" fmla="*/ 3433 h 10000"/>
                <a:gd name="connsiteX94" fmla="*/ 3427 w 10000"/>
                <a:gd name="connsiteY94" fmla="*/ 3498 h 10000"/>
                <a:gd name="connsiteX95" fmla="*/ 3347 w 10000"/>
                <a:gd name="connsiteY95" fmla="*/ 3535 h 10000"/>
                <a:gd name="connsiteX96" fmla="*/ 3246 w 10000"/>
                <a:gd name="connsiteY96" fmla="*/ 3563 h 10000"/>
                <a:gd name="connsiteX97" fmla="*/ 3136 w 10000"/>
                <a:gd name="connsiteY97" fmla="*/ 3572 h 10000"/>
                <a:gd name="connsiteX98" fmla="*/ 3136 w 10000"/>
                <a:gd name="connsiteY98" fmla="*/ 3572 h 10000"/>
                <a:gd name="connsiteX99" fmla="*/ 3136 w 10000"/>
                <a:gd name="connsiteY99" fmla="*/ 3572 h 10000"/>
                <a:gd name="connsiteX100" fmla="*/ 3136 w 10000"/>
                <a:gd name="connsiteY100" fmla="*/ 3572 h 10000"/>
                <a:gd name="connsiteX101" fmla="*/ 3136 w 10000"/>
                <a:gd name="connsiteY101" fmla="*/ 3572 h 10000"/>
                <a:gd name="connsiteX102" fmla="*/ 3136 w 10000"/>
                <a:gd name="connsiteY102" fmla="*/ 3572 h 10000"/>
                <a:gd name="connsiteX103" fmla="*/ 3116 w 10000"/>
                <a:gd name="connsiteY103" fmla="*/ 3572 h 10000"/>
                <a:gd name="connsiteX104" fmla="*/ 3116 w 10000"/>
                <a:gd name="connsiteY104" fmla="*/ 3572 h 10000"/>
                <a:gd name="connsiteX105" fmla="*/ 3025 w 10000"/>
                <a:gd name="connsiteY105" fmla="*/ 3572 h 10000"/>
                <a:gd name="connsiteX106" fmla="*/ 2925 w 10000"/>
                <a:gd name="connsiteY106" fmla="*/ 3553 h 10000"/>
                <a:gd name="connsiteX107" fmla="*/ 2814 w 10000"/>
                <a:gd name="connsiteY107" fmla="*/ 3526 h 10000"/>
                <a:gd name="connsiteX108" fmla="*/ 2693 w 10000"/>
                <a:gd name="connsiteY108" fmla="*/ 3479 h 10000"/>
                <a:gd name="connsiteX109" fmla="*/ 2553 w 10000"/>
                <a:gd name="connsiteY109" fmla="*/ 3423 h 10000"/>
                <a:gd name="connsiteX110" fmla="*/ 2392 w 10000"/>
                <a:gd name="connsiteY110" fmla="*/ 3349 h 10000"/>
                <a:gd name="connsiteX111" fmla="*/ 2010 w 10000"/>
                <a:gd name="connsiteY111" fmla="*/ 3153 h 10000"/>
                <a:gd name="connsiteX112" fmla="*/ 2010 w 10000"/>
                <a:gd name="connsiteY112" fmla="*/ 3153 h 10000"/>
                <a:gd name="connsiteX113" fmla="*/ 2010 w 10000"/>
                <a:gd name="connsiteY113" fmla="*/ 3153 h 10000"/>
                <a:gd name="connsiteX114" fmla="*/ 2010 w 10000"/>
                <a:gd name="connsiteY114" fmla="*/ 3153 h 10000"/>
                <a:gd name="connsiteX115" fmla="*/ 2000 w 10000"/>
                <a:gd name="connsiteY115" fmla="*/ 3153 h 10000"/>
                <a:gd name="connsiteX116" fmla="*/ 2000 w 10000"/>
                <a:gd name="connsiteY116" fmla="*/ 3153 h 10000"/>
                <a:gd name="connsiteX117" fmla="*/ 2000 w 10000"/>
                <a:gd name="connsiteY117" fmla="*/ 3153 h 10000"/>
                <a:gd name="connsiteX118" fmla="*/ 2000 w 10000"/>
                <a:gd name="connsiteY118" fmla="*/ 3153 h 10000"/>
                <a:gd name="connsiteX119" fmla="*/ 2000 w 10000"/>
                <a:gd name="connsiteY119" fmla="*/ 3144 h 10000"/>
                <a:gd name="connsiteX120" fmla="*/ 2000 w 10000"/>
                <a:gd name="connsiteY120" fmla="*/ 3144 h 10000"/>
                <a:gd name="connsiteX121" fmla="*/ 1950 w 10000"/>
                <a:gd name="connsiteY121" fmla="*/ 3135 h 10000"/>
                <a:gd name="connsiteX122" fmla="*/ 1950 w 10000"/>
                <a:gd name="connsiteY122" fmla="*/ 3135 h 10000"/>
                <a:gd name="connsiteX123" fmla="*/ 1950 w 10000"/>
                <a:gd name="connsiteY123" fmla="*/ 3135 h 10000"/>
                <a:gd name="connsiteX124" fmla="*/ 1950 w 10000"/>
                <a:gd name="connsiteY124" fmla="*/ 3126 h 10000"/>
                <a:gd name="connsiteX125" fmla="*/ 1815 w 10000"/>
                <a:gd name="connsiteY125" fmla="*/ 3793 h 10000"/>
                <a:gd name="connsiteX126" fmla="*/ 1769 w 10000"/>
                <a:gd name="connsiteY126" fmla="*/ 3033 h 10000"/>
                <a:gd name="connsiteX127" fmla="*/ 1588 w 10000"/>
                <a:gd name="connsiteY127" fmla="*/ 2967 h 10000"/>
                <a:gd name="connsiteX128" fmla="*/ 1427 w 10000"/>
                <a:gd name="connsiteY128" fmla="*/ 2921 h 10000"/>
                <a:gd name="connsiteX129" fmla="*/ 1347 w 10000"/>
                <a:gd name="connsiteY129" fmla="*/ 2902 h 10000"/>
                <a:gd name="connsiteX130" fmla="*/ 1266 w 10000"/>
                <a:gd name="connsiteY130" fmla="*/ 2902 h 10000"/>
                <a:gd name="connsiteX131" fmla="*/ 1266 w 10000"/>
                <a:gd name="connsiteY131" fmla="*/ 2902 h 10000"/>
                <a:gd name="connsiteX132" fmla="*/ 1266 w 10000"/>
                <a:gd name="connsiteY132" fmla="*/ 2902 h 10000"/>
                <a:gd name="connsiteX133" fmla="*/ 1266 w 10000"/>
                <a:gd name="connsiteY133" fmla="*/ 2902 h 10000"/>
                <a:gd name="connsiteX134" fmla="*/ 1266 w 10000"/>
                <a:gd name="connsiteY134" fmla="*/ 2902 h 10000"/>
                <a:gd name="connsiteX135" fmla="*/ 1266 w 10000"/>
                <a:gd name="connsiteY135" fmla="*/ 2902 h 10000"/>
                <a:gd name="connsiteX136" fmla="*/ 1146 w 10000"/>
                <a:gd name="connsiteY136" fmla="*/ 2921 h 10000"/>
                <a:gd name="connsiteX137" fmla="*/ 1085 w 10000"/>
                <a:gd name="connsiteY137" fmla="*/ 2940 h 10000"/>
                <a:gd name="connsiteX138" fmla="*/ 1025 w 10000"/>
                <a:gd name="connsiteY138" fmla="*/ 2949 h 10000"/>
                <a:gd name="connsiteX139" fmla="*/ 965 w 10000"/>
                <a:gd name="connsiteY139" fmla="*/ 2986 h 10000"/>
                <a:gd name="connsiteX140" fmla="*/ 915 w 10000"/>
                <a:gd name="connsiteY140" fmla="*/ 3023 h 10000"/>
                <a:gd name="connsiteX141" fmla="*/ 864 w 10000"/>
                <a:gd name="connsiteY141" fmla="*/ 3060 h 10000"/>
                <a:gd name="connsiteX142" fmla="*/ 814 w 10000"/>
                <a:gd name="connsiteY142" fmla="*/ 3107 h 10000"/>
                <a:gd name="connsiteX143" fmla="*/ 784 w 10000"/>
                <a:gd name="connsiteY143" fmla="*/ 3163 h 10000"/>
                <a:gd name="connsiteX144" fmla="*/ 744 w 10000"/>
                <a:gd name="connsiteY144" fmla="*/ 3237 h 10000"/>
                <a:gd name="connsiteX145" fmla="*/ 673 w 10000"/>
                <a:gd name="connsiteY145" fmla="*/ 3377 h 10000"/>
                <a:gd name="connsiteX146" fmla="*/ 623 w 10000"/>
                <a:gd name="connsiteY146" fmla="*/ 3563 h 10000"/>
                <a:gd name="connsiteX147" fmla="*/ 603 w 10000"/>
                <a:gd name="connsiteY147" fmla="*/ 3786 h 10000"/>
                <a:gd name="connsiteX148" fmla="*/ 573 w 10000"/>
                <a:gd name="connsiteY148" fmla="*/ 4037 h 10000"/>
                <a:gd name="connsiteX149" fmla="*/ 583 w 10000"/>
                <a:gd name="connsiteY149" fmla="*/ 4326 h 10000"/>
                <a:gd name="connsiteX150" fmla="*/ 613 w 10000"/>
                <a:gd name="connsiteY150" fmla="*/ 4651 h 10000"/>
                <a:gd name="connsiteX151" fmla="*/ 663 w 10000"/>
                <a:gd name="connsiteY151" fmla="*/ 5014 h 10000"/>
                <a:gd name="connsiteX152" fmla="*/ 734 w 10000"/>
                <a:gd name="connsiteY152" fmla="*/ 5423 h 10000"/>
                <a:gd name="connsiteX153" fmla="*/ 814 w 10000"/>
                <a:gd name="connsiteY153" fmla="*/ 5870 h 10000"/>
                <a:gd name="connsiteX154" fmla="*/ 945 w 10000"/>
                <a:gd name="connsiteY154" fmla="*/ 6372 h 10000"/>
                <a:gd name="connsiteX155" fmla="*/ 1085 w 10000"/>
                <a:gd name="connsiteY155" fmla="*/ 6912 h 10000"/>
                <a:gd name="connsiteX156" fmla="*/ 1085 w 10000"/>
                <a:gd name="connsiteY156" fmla="*/ 6912 h 10000"/>
                <a:gd name="connsiteX157" fmla="*/ 1085 w 10000"/>
                <a:gd name="connsiteY157" fmla="*/ 6930 h 10000"/>
                <a:gd name="connsiteX158" fmla="*/ 1085 w 10000"/>
                <a:gd name="connsiteY158" fmla="*/ 6930 h 10000"/>
                <a:gd name="connsiteX159" fmla="*/ 1116 w 10000"/>
                <a:gd name="connsiteY159" fmla="*/ 7005 h 10000"/>
                <a:gd name="connsiteX160" fmla="*/ 1116 w 10000"/>
                <a:gd name="connsiteY160" fmla="*/ 7005 h 10000"/>
                <a:gd name="connsiteX161" fmla="*/ 1116 w 10000"/>
                <a:gd name="connsiteY161" fmla="*/ 7005 h 10000"/>
                <a:gd name="connsiteX162" fmla="*/ 1116 w 10000"/>
                <a:gd name="connsiteY162" fmla="*/ 7005 h 10000"/>
                <a:gd name="connsiteX163" fmla="*/ 1116 w 10000"/>
                <a:gd name="connsiteY163" fmla="*/ 7005 h 10000"/>
                <a:gd name="connsiteX164" fmla="*/ 1126 w 10000"/>
                <a:gd name="connsiteY164" fmla="*/ 7060 h 10000"/>
                <a:gd name="connsiteX165" fmla="*/ 1126 w 10000"/>
                <a:gd name="connsiteY165" fmla="*/ 7060 h 10000"/>
                <a:gd name="connsiteX166" fmla="*/ 1126 w 10000"/>
                <a:gd name="connsiteY166" fmla="*/ 7060 h 10000"/>
                <a:gd name="connsiteX167" fmla="*/ 1126 w 10000"/>
                <a:gd name="connsiteY167" fmla="*/ 7060 h 10000"/>
                <a:gd name="connsiteX168" fmla="*/ 1146 w 10000"/>
                <a:gd name="connsiteY168" fmla="*/ 7060 h 10000"/>
                <a:gd name="connsiteX169" fmla="*/ 1146 w 10000"/>
                <a:gd name="connsiteY169" fmla="*/ 7060 h 10000"/>
                <a:gd name="connsiteX170" fmla="*/ 1156 w 10000"/>
                <a:gd name="connsiteY170" fmla="*/ 7060 h 10000"/>
                <a:gd name="connsiteX171" fmla="*/ 1156 w 10000"/>
                <a:gd name="connsiteY171" fmla="*/ 7060 h 10000"/>
                <a:gd name="connsiteX172" fmla="*/ 1156 w 10000"/>
                <a:gd name="connsiteY172" fmla="*/ 7060 h 10000"/>
                <a:gd name="connsiteX173" fmla="*/ 1156 w 10000"/>
                <a:gd name="connsiteY173" fmla="*/ 7060 h 10000"/>
                <a:gd name="connsiteX174" fmla="*/ 1457 w 10000"/>
                <a:gd name="connsiteY174" fmla="*/ 7051 h 10000"/>
                <a:gd name="connsiteX175" fmla="*/ 1749 w 10000"/>
                <a:gd name="connsiteY175" fmla="*/ 7051 h 10000"/>
                <a:gd name="connsiteX176" fmla="*/ 1749 w 10000"/>
                <a:gd name="connsiteY176" fmla="*/ 7051 h 10000"/>
                <a:gd name="connsiteX177" fmla="*/ 1749 w 10000"/>
                <a:gd name="connsiteY177" fmla="*/ 7051 h 10000"/>
                <a:gd name="connsiteX178" fmla="*/ 1749 w 10000"/>
                <a:gd name="connsiteY178" fmla="*/ 7051 h 10000"/>
                <a:gd name="connsiteX179" fmla="*/ 1749 w 10000"/>
                <a:gd name="connsiteY179" fmla="*/ 7051 h 10000"/>
                <a:gd name="connsiteX180" fmla="*/ 1749 w 10000"/>
                <a:gd name="connsiteY180" fmla="*/ 7051 h 10000"/>
                <a:gd name="connsiteX181" fmla="*/ 1759 w 10000"/>
                <a:gd name="connsiteY181" fmla="*/ 7051 h 10000"/>
                <a:gd name="connsiteX182" fmla="*/ 1759 w 10000"/>
                <a:gd name="connsiteY182" fmla="*/ 7051 h 10000"/>
                <a:gd name="connsiteX183" fmla="*/ 1759 w 10000"/>
                <a:gd name="connsiteY183" fmla="*/ 7051 h 10000"/>
                <a:gd name="connsiteX184" fmla="*/ 1759 w 10000"/>
                <a:gd name="connsiteY184" fmla="*/ 7051 h 10000"/>
                <a:gd name="connsiteX185" fmla="*/ 1759 w 10000"/>
                <a:gd name="connsiteY185" fmla="*/ 7051 h 10000"/>
                <a:gd name="connsiteX186" fmla="*/ 1759 w 10000"/>
                <a:gd name="connsiteY186" fmla="*/ 7051 h 10000"/>
                <a:gd name="connsiteX187" fmla="*/ 1769 w 10000"/>
                <a:gd name="connsiteY187" fmla="*/ 7051 h 10000"/>
                <a:gd name="connsiteX188" fmla="*/ 1769 w 10000"/>
                <a:gd name="connsiteY188" fmla="*/ 7051 h 10000"/>
                <a:gd name="connsiteX189" fmla="*/ 1769 w 10000"/>
                <a:gd name="connsiteY189" fmla="*/ 7051 h 10000"/>
                <a:gd name="connsiteX190" fmla="*/ 1769 w 10000"/>
                <a:gd name="connsiteY190" fmla="*/ 7051 h 10000"/>
                <a:gd name="connsiteX191" fmla="*/ 1769 w 10000"/>
                <a:gd name="connsiteY191" fmla="*/ 7051 h 10000"/>
                <a:gd name="connsiteX192" fmla="*/ 1980 w 10000"/>
                <a:gd name="connsiteY192" fmla="*/ 7051 h 10000"/>
                <a:gd name="connsiteX193" fmla="*/ 1980 w 10000"/>
                <a:gd name="connsiteY193" fmla="*/ 7051 h 10000"/>
                <a:gd name="connsiteX194" fmla="*/ 2281 w 10000"/>
                <a:gd name="connsiteY194" fmla="*/ 7033 h 10000"/>
                <a:gd name="connsiteX195" fmla="*/ 2281 w 10000"/>
                <a:gd name="connsiteY195" fmla="*/ 7033 h 10000"/>
                <a:gd name="connsiteX196" fmla="*/ 2281 w 10000"/>
                <a:gd name="connsiteY196" fmla="*/ 7033 h 10000"/>
                <a:gd name="connsiteX197" fmla="*/ 2281 w 10000"/>
                <a:gd name="connsiteY197" fmla="*/ 7033 h 10000"/>
                <a:gd name="connsiteX198" fmla="*/ 2291 w 10000"/>
                <a:gd name="connsiteY198" fmla="*/ 7033 h 10000"/>
                <a:gd name="connsiteX199" fmla="*/ 2291 w 10000"/>
                <a:gd name="connsiteY199" fmla="*/ 7033 h 10000"/>
                <a:gd name="connsiteX200" fmla="*/ 2302 w 10000"/>
                <a:gd name="connsiteY200" fmla="*/ 7033 h 10000"/>
                <a:gd name="connsiteX201" fmla="*/ 2302 w 10000"/>
                <a:gd name="connsiteY201" fmla="*/ 7033 h 10000"/>
                <a:gd name="connsiteX202" fmla="*/ 2332 w 10000"/>
                <a:gd name="connsiteY202" fmla="*/ 7033 h 10000"/>
                <a:gd name="connsiteX203" fmla="*/ 2332 w 10000"/>
                <a:gd name="connsiteY203" fmla="*/ 7033 h 10000"/>
                <a:gd name="connsiteX204" fmla="*/ 2854 w 10000"/>
                <a:gd name="connsiteY204" fmla="*/ 7033 h 10000"/>
                <a:gd name="connsiteX205" fmla="*/ 2854 w 10000"/>
                <a:gd name="connsiteY205" fmla="*/ 7033 h 10000"/>
                <a:gd name="connsiteX206" fmla="*/ 2854 w 10000"/>
                <a:gd name="connsiteY206" fmla="*/ 7033 h 10000"/>
                <a:gd name="connsiteX207" fmla="*/ 2854 w 10000"/>
                <a:gd name="connsiteY207" fmla="*/ 7033 h 10000"/>
                <a:gd name="connsiteX208" fmla="*/ 2854 w 10000"/>
                <a:gd name="connsiteY208" fmla="*/ 7033 h 10000"/>
                <a:gd name="connsiteX209" fmla="*/ 2854 w 10000"/>
                <a:gd name="connsiteY209" fmla="*/ 7033 h 10000"/>
                <a:gd name="connsiteX210" fmla="*/ 2854 w 10000"/>
                <a:gd name="connsiteY210" fmla="*/ 7033 h 10000"/>
                <a:gd name="connsiteX211" fmla="*/ 2854 w 10000"/>
                <a:gd name="connsiteY211" fmla="*/ 7033 h 10000"/>
                <a:gd name="connsiteX212" fmla="*/ 3286 w 10000"/>
                <a:gd name="connsiteY212" fmla="*/ 7033 h 10000"/>
                <a:gd name="connsiteX213" fmla="*/ 3709 w 10000"/>
                <a:gd name="connsiteY213" fmla="*/ 7060 h 10000"/>
                <a:gd name="connsiteX214" fmla="*/ 4101 w 10000"/>
                <a:gd name="connsiteY214" fmla="*/ 7088 h 10000"/>
                <a:gd name="connsiteX215" fmla="*/ 4291 w 10000"/>
                <a:gd name="connsiteY215" fmla="*/ 7116 h 10000"/>
                <a:gd name="connsiteX216" fmla="*/ 4462 w 10000"/>
                <a:gd name="connsiteY216" fmla="*/ 7135 h 10000"/>
                <a:gd name="connsiteX217" fmla="*/ 4623 w 10000"/>
                <a:gd name="connsiteY217" fmla="*/ 7172 h 10000"/>
                <a:gd name="connsiteX218" fmla="*/ 4764 w 10000"/>
                <a:gd name="connsiteY218" fmla="*/ 7219 h 10000"/>
                <a:gd name="connsiteX219" fmla="*/ 4894 w 10000"/>
                <a:gd name="connsiteY219" fmla="*/ 7274 h 10000"/>
                <a:gd name="connsiteX220" fmla="*/ 4985 w 10000"/>
                <a:gd name="connsiteY220" fmla="*/ 7330 h 10000"/>
                <a:gd name="connsiteX221" fmla="*/ 5075 w 10000"/>
                <a:gd name="connsiteY221" fmla="*/ 7395 h 10000"/>
                <a:gd name="connsiteX222" fmla="*/ 5136 w 10000"/>
                <a:gd name="connsiteY222" fmla="*/ 7460 h 10000"/>
                <a:gd name="connsiteX223" fmla="*/ 5156 w 10000"/>
                <a:gd name="connsiteY223" fmla="*/ 7507 h 10000"/>
                <a:gd name="connsiteX224" fmla="*/ 5176 w 10000"/>
                <a:gd name="connsiteY224" fmla="*/ 7553 h 10000"/>
                <a:gd name="connsiteX225" fmla="*/ 5176 w 10000"/>
                <a:gd name="connsiteY225" fmla="*/ 7600 h 10000"/>
                <a:gd name="connsiteX226" fmla="*/ 5176 w 10000"/>
                <a:gd name="connsiteY226" fmla="*/ 7656 h 10000"/>
                <a:gd name="connsiteX227" fmla="*/ 5176 w 10000"/>
                <a:gd name="connsiteY227" fmla="*/ 7656 h 10000"/>
                <a:gd name="connsiteX228" fmla="*/ 5176 w 10000"/>
                <a:gd name="connsiteY228" fmla="*/ 7665 h 10000"/>
                <a:gd name="connsiteX229" fmla="*/ 5176 w 10000"/>
                <a:gd name="connsiteY229" fmla="*/ 7665 h 10000"/>
                <a:gd name="connsiteX230" fmla="*/ 5176 w 10000"/>
                <a:gd name="connsiteY230" fmla="*/ 7665 h 10000"/>
                <a:gd name="connsiteX231" fmla="*/ 5146 w 10000"/>
                <a:gd name="connsiteY231" fmla="*/ 7851 h 10000"/>
                <a:gd name="connsiteX232" fmla="*/ 5095 w 10000"/>
                <a:gd name="connsiteY232" fmla="*/ 8037 h 10000"/>
                <a:gd name="connsiteX233" fmla="*/ 5005 w 10000"/>
                <a:gd name="connsiteY233" fmla="*/ 8437 h 10000"/>
                <a:gd name="connsiteX234" fmla="*/ 4955 w 10000"/>
                <a:gd name="connsiteY234" fmla="*/ 8642 h 10000"/>
                <a:gd name="connsiteX235" fmla="*/ 4915 w 10000"/>
                <a:gd name="connsiteY235" fmla="*/ 8828 h 10000"/>
                <a:gd name="connsiteX236" fmla="*/ 4894 w 10000"/>
                <a:gd name="connsiteY236" fmla="*/ 9023 h 10000"/>
                <a:gd name="connsiteX237" fmla="*/ 4874 w 10000"/>
                <a:gd name="connsiteY237" fmla="*/ 9200 h 10000"/>
                <a:gd name="connsiteX238" fmla="*/ 4874 w 10000"/>
                <a:gd name="connsiteY238" fmla="*/ 9200 h 10000"/>
                <a:gd name="connsiteX239" fmla="*/ 4874 w 10000"/>
                <a:gd name="connsiteY239" fmla="*/ 9293 h 10000"/>
                <a:gd name="connsiteX240" fmla="*/ 4894 w 10000"/>
                <a:gd name="connsiteY240" fmla="*/ 9395 h 10000"/>
                <a:gd name="connsiteX241" fmla="*/ 4915 w 10000"/>
                <a:gd name="connsiteY241" fmla="*/ 9488 h 10000"/>
                <a:gd name="connsiteX242" fmla="*/ 4935 w 10000"/>
                <a:gd name="connsiteY242" fmla="*/ 9563 h 10000"/>
                <a:gd name="connsiteX243" fmla="*/ 4985 w 10000"/>
                <a:gd name="connsiteY243" fmla="*/ 9647 h 10000"/>
                <a:gd name="connsiteX244" fmla="*/ 5035 w 10000"/>
                <a:gd name="connsiteY244" fmla="*/ 9721 h 10000"/>
                <a:gd name="connsiteX245" fmla="*/ 5095 w 10000"/>
                <a:gd name="connsiteY245" fmla="*/ 9786 h 10000"/>
                <a:gd name="connsiteX246" fmla="*/ 5176 w 10000"/>
                <a:gd name="connsiteY246" fmla="*/ 9842 h 10000"/>
                <a:gd name="connsiteX247" fmla="*/ 5176 w 10000"/>
                <a:gd name="connsiteY247" fmla="*/ 9842 h 10000"/>
                <a:gd name="connsiteX248" fmla="*/ 5176 w 10000"/>
                <a:gd name="connsiteY248" fmla="*/ 9842 h 10000"/>
                <a:gd name="connsiteX249" fmla="*/ 5236 w 10000"/>
                <a:gd name="connsiteY249" fmla="*/ 9879 h 10000"/>
                <a:gd name="connsiteX250" fmla="*/ 5307 w 10000"/>
                <a:gd name="connsiteY250" fmla="*/ 9916 h 10000"/>
                <a:gd name="connsiteX251" fmla="*/ 5447 w 10000"/>
                <a:gd name="connsiteY251" fmla="*/ 9963 h 10000"/>
                <a:gd name="connsiteX252" fmla="*/ 5608 w 10000"/>
                <a:gd name="connsiteY252" fmla="*/ 9991 h 10000"/>
                <a:gd name="connsiteX253" fmla="*/ 5779 w 10000"/>
                <a:gd name="connsiteY253" fmla="*/ 10000 h 10000"/>
                <a:gd name="connsiteX254" fmla="*/ 5779 w 10000"/>
                <a:gd name="connsiteY254" fmla="*/ 10000 h 10000"/>
                <a:gd name="connsiteX255" fmla="*/ 5779 w 10000"/>
                <a:gd name="connsiteY255" fmla="*/ 10000 h 10000"/>
                <a:gd name="connsiteX256" fmla="*/ 5779 w 10000"/>
                <a:gd name="connsiteY256" fmla="*/ 10000 h 10000"/>
                <a:gd name="connsiteX257" fmla="*/ 5779 w 10000"/>
                <a:gd name="connsiteY257" fmla="*/ 10000 h 10000"/>
                <a:gd name="connsiteX258" fmla="*/ 5779 w 10000"/>
                <a:gd name="connsiteY258" fmla="*/ 10000 h 10000"/>
                <a:gd name="connsiteX259" fmla="*/ 5899 w 10000"/>
                <a:gd name="connsiteY259" fmla="*/ 9991 h 10000"/>
                <a:gd name="connsiteX260" fmla="*/ 6040 w 10000"/>
                <a:gd name="connsiteY260" fmla="*/ 9981 h 10000"/>
                <a:gd name="connsiteX261" fmla="*/ 6171 w 10000"/>
                <a:gd name="connsiteY261" fmla="*/ 9963 h 10000"/>
                <a:gd name="connsiteX262" fmla="*/ 6291 w 10000"/>
                <a:gd name="connsiteY262" fmla="*/ 9926 h 10000"/>
                <a:gd name="connsiteX263" fmla="*/ 6412 w 10000"/>
                <a:gd name="connsiteY263" fmla="*/ 9888 h 10000"/>
                <a:gd name="connsiteX264" fmla="*/ 6533 w 10000"/>
                <a:gd name="connsiteY264" fmla="*/ 9842 h 10000"/>
                <a:gd name="connsiteX265" fmla="*/ 6643 w 10000"/>
                <a:gd name="connsiteY265" fmla="*/ 9805 h 10000"/>
                <a:gd name="connsiteX266" fmla="*/ 6744 w 10000"/>
                <a:gd name="connsiteY266" fmla="*/ 9740 h 10000"/>
                <a:gd name="connsiteX267" fmla="*/ 6824 w 10000"/>
                <a:gd name="connsiteY267" fmla="*/ 9674 h 10000"/>
                <a:gd name="connsiteX268" fmla="*/ 6905 w 10000"/>
                <a:gd name="connsiteY268" fmla="*/ 9609 h 10000"/>
                <a:gd name="connsiteX269" fmla="*/ 6965 w 10000"/>
                <a:gd name="connsiteY269" fmla="*/ 9544 h 10000"/>
                <a:gd name="connsiteX270" fmla="*/ 7015 w 10000"/>
                <a:gd name="connsiteY270" fmla="*/ 9460 h 10000"/>
                <a:gd name="connsiteX271" fmla="*/ 7035 w 10000"/>
                <a:gd name="connsiteY271" fmla="*/ 9395 h 10000"/>
                <a:gd name="connsiteX272" fmla="*/ 7045 w 10000"/>
                <a:gd name="connsiteY272" fmla="*/ 9302 h 10000"/>
                <a:gd name="connsiteX273" fmla="*/ 7035 w 10000"/>
                <a:gd name="connsiteY273" fmla="*/ 9228 h 10000"/>
                <a:gd name="connsiteX274" fmla="*/ 6995 w 10000"/>
                <a:gd name="connsiteY274" fmla="*/ 9144 h 10000"/>
                <a:gd name="connsiteX275" fmla="*/ 6995 w 10000"/>
                <a:gd name="connsiteY275" fmla="*/ 9144 h 10000"/>
                <a:gd name="connsiteX276" fmla="*/ 6995 w 10000"/>
                <a:gd name="connsiteY276" fmla="*/ 9135 h 10000"/>
                <a:gd name="connsiteX277" fmla="*/ 6995 w 10000"/>
                <a:gd name="connsiteY277" fmla="*/ 9135 h 10000"/>
                <a:gd name="connsiteX278" fmla="*/ 6985 w 10000"/>
                <a:gd name="connsiteY278" fmla="*/ 9135 h 10000"/>
                <a:gd name="connsiteX279" fmla="*/ 6985 w 10000"/>
                <a:gd name="connsiteY279" fmla="*/ 9135 h 10000"/>
                <a:gd name="connsiteX280" fmla="*/ 6985 w 10000"/>
                <a:gd name="connsiteY280" fmla="*/ 9135 h 10000"/>
                <a:gd name="connsiteX281" fmla="*/ 6985 w 10000"/>
                <a:gd name="connsiteY281" fmla="*/ 9135 h 10000"/>
                <a:gd name="connsiteX282" fmla="*/ 6985 w 10000"/>
                <a:gd name="connsiteY282" fmla="*/ 9135 h 10000"/>
                <a:gd name="connsiteX283" fmla="*/ 6985 w 10000"/>
                <a:gd name="connsiteY283" fmla="*/ 9135 h 10000"/>
                <a:gd name="connsiteX284" fmla="*/ 6985 w 10000"/>
                <a:gd name="connsiteY284" fmla="*/ 9135 h 10000"/>
                <a:gd name="connsiteX285" fmla="*/ 6985 w 10000"/>
                <a:gd name="connsiteY285" fmla="*/ 9135 h 10000"/>
                <a:gd name="connsiteX286" fmla="*/ 6985 w 10000"/>
                <a:gd name="connsiteY286" fmla="*/ 9126 h 10000"/>
                <a:gd name="connsiteX287" fmla="*/ 6985 w 10000"/>
                <a:gd name="connsiteY287" fmla="*/ 9126 h 10000"/>
                <a:gd name="connsiteX288" fmla="*/ 6985 w 10000"/>
                <a:gd name="connsiteY288" fmla="*/ 9126 h 10000"/>
                <a:gd name="connsiteX289" fmla="*/ 6985 w 10000"/>
                <a:gd name="connsiteY289" fmla="*/ 9126 h 10000"/>
                <a:gd name="connsiteX290" fmla="*/ 6985 w 10000"/>
                <a:gd name="connsiteY290" fmla="*/ 9126 h 10000"/>
                <a:gd name="connsiteX291" fmla="*/ 6985 w 10000"/>
                <a:gd name="connsiteY291" fmla="*/ 9126 h 10000"/>
                <a:gd name="connsiteX292" fmla="*/ 6985 w 10000"/>
                <a:gd name="connsiteY292" fmla="*/ 9126 h 10000"/>
                <a:gd name="connsiteX293" fmla="*/ 6985 w 10000"/>
                <a:gd name="connsiteY293" fmla="*/ 9126 h 10000"/>
                <a:gd name="connsiteX294" fmla="*/ 6794 w 10000"/>
                <a:gd name="connsiteY294" fmla="*/ 8837 h 10000"/>
                <a:gd name="connsiteX295" fmla="*/ 6693 w 10000"/>
                <a:gd name="connsiteY295" fmla="*/ 8679 h 10000"/>
                <a:gd name="connsiteX296" fmla="*/ 6593 w 10000"/>
                <a:gd name="connsiteY296" fmla="*/ 8521 h 10000"/>
                <a:gd name="connsiteX297" fmla="*/ 6513 w 10000"/>
                <a:gd name="connsiteY297" fmla="*/ 8372 h 10000"/>
                <a:gd name="connsiteX298" fmla="*/ 6442 w 10000"/>
                <a:gd name="connsiteY298" fmla="*/ 8214 h 10000"/>
                <a:gd name="connsiteX299" fmla="*/ 6392 w 10000"/>
                <a:gd name="connsiteY299" fmla="*/ 8056 h 10000"/>
                <a:gd name="connsiteX300" fmla="*/ 6382 w 10000"/>
                <a:gd name="connsiteY300" fmla="*/ 7981 h 10000"/>
                <a:gd name="connsiteX301" fmla="*/ 6382 w 10000"/>
                <a:gd name="connsiteY301" fmla="*/ 7907 h 10000"/>
                <a:gd name="connsiteX302" fmla="*/ 6382 w 10000"/>
                <a:gd name="connsiteY302" fmla="*/ 7907 h 10000"/>
                <a:gd name="connsiteX303" fmla="*/ 6392 w 10000"/>
                <a:gd name="connsiteY303" fmla="*/ 7805 h 10000"/>
                <a:gd name="connsiteX304" fmla="*/ 6422 w 10000"/>
                <a:gd name="connsiteY304" fmla="*/ 7702 h 10000"/>
                <a:gd name="connsiteX305" fmla="*/ 6452 w 10000"/>
                <a:gd name="connsiteY305" fmla="*/ 7656 h 10000"/>
                <a:gd name="connsiteX306" fmla="*/ 6492 w 10000"/>
                <a:gd name="connsiteY306" fmla="*/ 7609 h 10000"/>
                <a:gd name="connsiteX307" fmla="*/ 6523 w 10000"/>
                <a:gd name="connsiteY307" fmla="*/ 7563 h 10000"/>
                <a:gd name="connsiteX308" fmla="*/ 6573 w 10000"/>
                <a:gd name="connsiteY308" fmla="*/ 7526 h 10000"/>
                <a:gd name="connsiteX309" fmla="*/ 6704 w 10000"/>
                <a:gd name="connsiteY309" fmla="*/ 7451 h 10000"/>
                <a:gd name="connsiteX310" fmla="*/ 6864 w 10000"/>
                <a:gd name="connsiteY310" fmla="*/ 7395 h 10000"/>
                <a:gd name="connsiteX311" fmla="*/ 7065 w 10000"/>
                <a:gd name="connsiteY311" fmla="*/ 7349 h 10000"/>
                <a:gd name="connsiteX312" fmla="*/ 7307 w 10000"/>
                <a:gd name="connsiteY312" fmla="*/ 7321 h 10000"/>
                <a:gd name="connsiteX313" fmla="*/ 7307 w 10000"/>
                <a:gd name="connsiteY313" fmla="*/ 7321 h 10000"/>
                <a:gd name="connsiteX314" fmla="*/ 8533 w 10000"/>
                <a:gd name="connsiteY314" fmla="*/ 7219 h 10000"/>
                <a:gd name="connsiteX315" fmla="*/ 10000 w 10000"/>
                <a:gd name="connsiteY315" fmla="*/ 7116 h 10000"/>
                <a:gd name="connsiteX316" fmla="*/ 10000 w 10000"/>
                <a:gd name="connsiteY316" fmla="*/ 7116 h 10000"/>
                <a:gd name="connsiteX317" fmla="*/ 10000 w 10000"/>
                <a:gd name="connsiteY317" fmla="*/ 7116 h 10000"/>
                <a:gd name="connsiteX318" fmla="*/ 10000 w 10000"/>
                <a:gd name="connsiteY318" fmla="*/ 7116 h 10000"/>
                <a:gd name="connsiteX319" fmla="*/ 10000 w 10000"/>
                <a:gd name="connsiteY319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497 w 10000"/>
                <a:gd name="connsiteY89" fmla="*/ 3433 h 10000"/>
                <a:gd name="connsiteX90" fmla="*/ 3497 w 10000"/>
                <a:gd name="connsiteY90" fmla="*/ 3433 h 10000"/>
                <a:gd name="connsiteX91" fmla="*/ 3497 w 10000"/>
                <a:gd name="connsiteY91" fmla="*/ 3433 h 10000"/>
                <a:gd name="connsiteX92" fmla="*/ 3497 w 10000"/>
                <a:gd name="connsiteY92" fmla="*/ 3433 h 10000"/>
                <a:gd name="connsiteX93" fmla="*/ 3497 w 10000"/>
                <a:gd name="connsiteY93" fmla="*/ 3433 h 10000"/>
                <a:gd name="connsiteX94" fmla="*/ 3427 w 10000"/>
                <a:gd name="connsiteY94" fmla="*/ 3498 h 10000"/>
                <a:gd name="connsiteX95" fmla="*/ 3347 w 10000"/>
                <a:gd name="connsiteY95" fmla="*/ 3535 h 10000"/>
                <a:gd name="connsiteX96" fmla="*/ 3246 w 10000"/>
                <a:gd name="connsiteY96" fmla="*/ 3563 h 10000"/>
                <a:gd name="connsiteX97" fmla="*/ 3136 w 10000"/>
                <a:gd name="connsiteY97" fmla="*/ 3572 h 10000"/>
                <a:gd name="connsiteX98" fmla="*/ 3136 w 10000"/>
                <a:gd name="connsiteY98" fmla="*/ 3572 h 10000"/>
                <a:gd name="connsiteX99" fmla="*/ 3136 w 10000"/>
                <a:gd name="connsiteY99" fmla="*/ 3572 h 10000"/>
                <a:gd name="connsiteX100" fmla="*/ 3136 w 10000"/>
                <a:gd name="connsiteY100" fmla="*/ 3572 h 10000"/>
                <a:gd name="connsiteX101" fmla="*/ 3136 w 10000"/>
                <a:gd name="connsiteY101" fmla="*/ 3572 h 10000"/>
                <a:gd name="connsiteX102" fmla="*/ 3136 w 10000"/>
                <a:gd name="connsiteY102" fmla="*/ 3572 h 10000"/>
                <a:gd name="connsiteX103" fmla="*/ 3116 w 10000"/>
                <a:gd name="connsiteY103" fmla="*/ 3572 h 10000"/>
                <a:gd name="connsiteX104" fmla="*/ 3116 w 10000"/>
                <a:gd name="connsiteY104" fmla="*/ 3572 h 10000"/>
                <a:gd name="connsiteX105" fmla="*/ 3025 w 10000"/>
                <a:gd name="connsiteY105" fmla="*/ 3572 h 10000"/>
                <a:gd name="connsiteX106" fmla="*/ 2925 w 10000"/>
                <a:gd name="connsiteY106" fmla="*/ 3553 h 10000"/>
                <a:gd name="connsiteX107" fmla="*/ 2814 w 10000"/>
                <a:gd name="connsiteY107" fmla="*/ 3526 h 10000"/>
                <a:gd name="connsiteX108" fmla="*/ 2693 w 10000"/>
                <a:gd name="connsiteY108" fmla="*/ 3479 h 10000"/>
                <a:gd name="connsiteX109" fmla="*/ 2553 w 10000"/>
                <a:gd name="connsiteY109" fmla="*/ 3423 h 10000"/>
                <a:gd name="connsiteX110" fmla="*/ 2392 w 10000"/>
                <a:gd name="connsiteY110" fmla="*/ 3349 h 10000"/>
                <a:gd name="connsiteX111" fmla="*/ 2010 w 10000"/>
                <a:gd name="connsiteY111" fmla="*/ 3153 h 10000"/>
                <a:gd name="connsiteX112" fmla="*/ 2010 w 10000"/>
                <a:gd name="connsiteY112" fmla="*/ 3153 h 10000"/>
                <a:gd name="connsiteX113" fmla="*/ 2010 w 10000"/>
                <a:gd name="connsiteY113" fmla="*/ 3153 h 10000"/>
                <a:gd name="connsiteX114" fmla="*/ 2010 w 10000"/>
                <a:gd name="connsiteY114" fmla="*/ 3153 h 10000"/>
                <a:gd name="connsiteX115" fmla="*/ 2000 w 10000"/>
                <a:gd name="connsiteY115" fmla="*/ 3153 h 10000"/>
                <a:gd name="connsiteX116" fmla="*/ 2000 w 10000"/>
                <a:gd name="connsiteY116" fmla="*/ 3153 h 10000"/>
                <a:gd name="connsiteX117" fmla="*/ 2000 w 10000"/>
                <a:gd name="connsiteY117" fmla="*/ 3153 h 10000"/>
                <a:gd name="connsiteX118" fmla="*/ 2000 w 10000"/>
                <a:gd name="connsiteY118" fmla="*/ 3153 h 10000"/>
                <a:gd name="connsiteX119" fmla="*/ 2000 w 10000"/>
                <a:gd name="connsiteY119" fmla="*/ 3144 h 10000"/>
                <a:gd name="connsiteX120" fmla="*/ 2000 w 10000"/>
                <a:gd name="connsiteY120" fmla="*/ 3144 h 10000"/>
                <a:gd name="connsiteX121" fmla="*/ 1950 w 10000"/>
                <a:gd name="connsiteY121" fmla="*/ 3135 h 10000"/>
                <a:gd name="connsiteX122" fmla="*/ 1950 w 10000"/>
                <a:gd name="connsiteY122" fmla="*/ 3135 h 10000"/>
                <a:gd name="connsiteX123" fmla="*/ 1950 w 10000"/>
                <a:gd name="connsiteY123" fmla="*/ 3135 h 10000"/>
                <a:gd name="connsiteX124" fmla="*/ 1950 w 10000"/>
                <a:gd name="connsiteY124" fmla="*/ 3126 h 10000"/>
                <a:gd name="connsiteX125" fmla="*/ 1769 w 10000"/>
                <a:gd name="connsiteY125" fmla="*/ 3033 h 10000"/>
                <a:gd name="connsiteX126" fmla="*/ 1588 w 10000"/>
                <a:gd name="connsiteY126" fmla="*/ 2967 h 10000"/>
                <a:gd name="connsiteX127" fmla="*/ 1427 w 10000"/>
                <a:gd name="connsiteY127" fmla="*/ 2921 h 10000"/>
                <a:gd name="connsiteX128" fmla="*/ 1347 w 10000"/>
                <a:gd name="connsiteY128" fmla="*/ 2902 h 10000"/>
                <a:gd name="connsiteX129" fmla="*/ 1266 w 10000"/>
                <a:gd name="connsiteY129" fmla="*/ 2902 h 10000"/>
                <a:gd name="connsiteX130" fmla="*/ 1266 w 10000"/>
                <a:gd name="connsiteY130" fmla="*/ 2902 h 10000"/>
                <a:gd name="connsiteX131" fmla="*/ 1266 w 10000"/>
                <a:gd name="connsiteY131" fmla="*/ 2902 h 10000"/>
                <a:gd name="connsiteX132" fmla="*/ 1266 w 10000"/>
                <a:gd name="connsiteY132" fmla="*/ 2902 h 10000"/>
                <a:gd name="connsiteX133" fmla="*/ 1266 w 10000"/>
                <a:gd name="connsiteY133" fmla="*/ 2902 h 10000"/>
                <a:gd name="connsiteX134" fmla="*/ 1266 w 10000"/>
                <a:gd name="connsiteY134" fmla="*/ 2902 h 10000"/>
                <a:gd name="connsiteX135" fmla="*/ 1146 w 10000"/>
                <a:gd name="connsiteY135" fmla="*/ 2921 h 10000"/>
                <a:gd name="connsiteX136" fmla="*/ 1085 w 10000"/>
                <a:gd name="connsiteY136" fmla="*/ 2940 h 10000"/>
                <a:gd name="connsiteX137" fmla="*/ 1025 w 10000"/>
                <a:gd name="connsiteY137" fmla="*/ 2949 h 10000"/>
                <a:gd name="connsiteX138" fmla="*/ 965 w 10000"/>
                <a:gd name="connsiteY138" fmla="*/ 2986 h 10000"/>
                <a:gd name="connsiteX139" fmla="*/ 915 w 10000"/>
                <a:gd name="connsiteY139" fmla="*/ 3023 h 10000"/>
                <a:gd name="connsiteX140" fmla="*/ 864 w 10000"/>
                <a:gd name="connsiteY140" fmla="*/ 3060 h 10000"/>
                <a:gd name="connsiteX141" fmla="*/ 814 w 10000"/>
                <a:gd name="connsiteY141" fmla="*/ 3107 h 10000"/>
                <a:gd name="connsiteX142" fmla="*/ 784 w 10000"/>
                <a:gd name="connsiteY142" fmla="*/ 3163 h 10000"/>
                <a:gd name="connsiteX143" fmla="*/ 744 w 10000"/>
                <a:gd name="connsiteY143" fmla="*/ 3237 h 10000"/>
                <a:gd name="connsiteX144" fmla="*/ 673 w 10000"/>
                <a:gd name="connsiteY144" fmla="*/ 3377 h 10000"/>
                <a:gd name="connsiteX145" fmla="*/ 623 w 10000"/>
                <a:gd name="connsiteY145" fmla="*/ 3563 h 10000"/>
                <a:gd name="connsiteX146" fmla="*/ 603 w 10000"/>
                <a:gd name="connsiteY146" fmla="*/ 3786 h 10000"/>
                <a:gd name="connsiteX147" fmla="*/ 573 w 10000"/>
                <a:gd name="connsiteY147" fmla="*/ 4037 h 10000"/>
                <a:gd name="connsiteX148" fmla="*/ 583 w 10000"/>
                <a:gd name="connsiteY148" fmla="*/ 4326 h 10000"/>
                <a:gd name="connsiteX149" fmla="*/ 613 w 10000"/>
                <a:gd name="connsiteY149" fmla="*/ 4651 h 10000"/>
                <a:gd name="connsiteX150" fmla="*/ 663 w 10000"/>
                <a:gd name="connsiteY150" fmla="*/ 5014 h 10000"/>
                <a:gd name="connsiteX151" fmla="*/ 734 w 10000"/>
                <a:gd name="connsiteY151" fmla="*/ 5423 h 10000"/>
                <a:gd name="connsiteX152" fmla="*/ 814 w 10000"/>
                <a:gd name="connsiteY152" fmla="*/ 5870 h 10000"/>
                <a:gd name="connsiteX153" fmla="*/ 945 w 10000"/>
                <a:gd name="connsiteY153" fmla="*/ 6372 h 10000"/>
                <a:gd name="connsiteX154" fmla="*/ 1085 w 10000"/>
                <a:gd name="connsiteY154" fmla="*/ 6912 h 10000"/>
                <a:gd name="connsiteX155" fmla="*/ 1085 w 10000"/>
                <a:gd name="connsiteY155" fmla="*/ 6912 h 10000"/>
                <a:gd name="connsiteX156" fmla="*/ 1085 w 10000"/>
                <a:gd name="connsiteY156" fmla="*/ 6930 h 10000"/>
                <a:gd name="connsiteX157" fmla="*/ 1085 w 10000"/>
                <a:gd name="connsiteY157" fmla="*/ 6930 h 10000"/>
                <a:gd name="connsiteX158" fmla="*/ 1116 w 10000"/>
                <a:gd name="connsiteY158" fmla="*/ 7005 h 10000"/>
                <a:gd name="connsiteX159" fmla="*/ 1116 w 10000"/>
                <a:gd name="connsiteY159" fmla="*/ 7005 h 10000"/>
                <a:gd name="connsiteX160" fmla="*/ 1116 w 10000"/>
                <a:gd name="connsiteY160" fmla="*/ 7005 h 10000"/>
                <a:gd name="connsiteX161" fmla="*/ 1116 w 10000"/>
                <a:gd name="connsiteY161" fmla="*/ 7005 h 10000"/>
                <a:gd name="connsiteX162" fmla="*/ 1116 w 10000"/>
                <a:gd name="connsiteY162" fmla="*/ 7005 h 10000"/>
                <a:gd name="connsiteX163" fmla="*/ 1126 w 10000"/>
                <a:gd name="connsiteY163" fmla="*/ 7060 h 10000"/>
                <a:gd name="connsiteX164" fmla="*/ 1126 w 10000"/>
                <a:gd name="connsiteY164" fmla="*/ 7060 h 10000"/>
                <a:gd name="connsiteX165" fmla="*/ 1126 w 10000"/>
                <a:gd name="connsiteY165" fmla="*/ 7060 h 10000"/>
                <a:gd name="connsiteX166" fmla="*/ 1126 w 10000"/>
                <a:gd name="connsiteY166" fmla="*/ 7060 h 10000"/>
                <a:gd name="connsiteX167" fmla="*/ 1146 w 10000"/>
                <a:gd name="connsiteY167" fmla="*/ 7060 h 10000"/>
                <a:gd name="connsiteX168" fmla="*/ 1146 w 10000"/>
                <a:gd name="connsiteY168" fmla="*/ 7060 h 10000"/>
                <a:gd name="connsiteX169" fmla="*/ 1156 w 10000"/>
                <a:gd name="connsiteY169" fmla="*/ 7060 h 10000"/>
                <a:gd name="connsiteX170" fmla="*/ 1156 w 10000"/>
                <a:gd name="connsiteY170" fmla="*/ 7060 h 10000"/>
                <a:gd name="connsiteX171" fmla="*/ 1156 w 10000"/>
                <a:gd name="connsiteY171" fmla="*/ 7060 h 10000"/>
                <a:gd name="connsiteX172" fmla="*/ 1156 w 10000"/>
                <a:gd name="connsiteY172" fmla="*/ 7060 h 10000"/>
                <a:gd name="connsiteX173" fmla="*/ 1457 w 10000"/>
                <a:gd name="connsiteY173" fmla="*/ 7051 h 10000"/>
                <a:gd name="connsiteX174" fmla="*/ 1749 w 10000"/>
                <a:gd name="connsiteY174" fmla="*/ 7051 h 10000"/>
                <a:gd name="connsiteX175" fmla="*/ 1749 w 10000"/>
                <a:gd name="connsiteY175" fmla="*/ 7051 h 10000"/>
                <a:gd name="connsiteX176" fmla="*/ 1749 w 10000"/>
                <a:gd name="connsiteY176" fmla="*/ 7051 h 10000"/>
                <a:gd name="connsiteX177" fmla="*/ 1749 w 10000"/>
                <a:gd name="connsiteY177" fmla="*/ 7051 h 10000"/>
                <a:gd name="connsiteX178" fmla="*/ 1749 w 10000"/>
                <a:gd name="connsiteY178" fmla="*/ 7051 h 10000"/>
                <a:gd name="connsiteX179" fmla="*/ 1749 w 10000"/>
                <a:gd name="connsiteY179" fmla="*/ 7051 h 10000"/>
                <a:gd name="connsiteX180" fmla="*/ 1759 w 10000"/>
                <a:gd name="connsiteY180" fmla="*/ 7051 h 10000"/>
                <a:gd name="connsiteX181" fmla="*/ 1759 w 10000"/>
                <a:gd name="connsiteY181" fmla="*/ 7051 h 10000"/>
                <a:gd name="connsiteX182" fmla="*/ 1759 w 10000"/>
                <a:gd name="connsiteY182" fmla="*/ 7051 h 10000"/>
                <a:gd name="connsiteX183" fmla="*/ 1759 w 10000"/>
                <a:gd name="connsiteY183" fmla="*/ 7051 h 10000"/>
                <a:gd name="connsiteX184" fmla="*/ 1759 w 10000"/>
                <a:gd name="connsiteY184" fmla="*/ 7051 h 10000"/>
                <a:gd name="connsiteX185" fmla="*/ 1759 w 10000"/>
                <a:gd name="connsiteY185" fmla="*/ 7051 h 10000"/>
                <a:gd name="connsiteX186" fmla="*/ 1769 w 10000"/>
                <a:gd name="connsiteY186" fmla="*/ 7051 h 10000"/>
                <a:gd name="connsiteX187" fmla="*/ 1769 w 10000"/>
                <a:gd name="connsiteY187" fmla="*/ 7051 h 10000"/>
                <a:gd name="connsiteX188" fmla="*/ 1769 w 10000"/>
                <a:gd name="connsiteY188" fmla="*/ 7051 h 10000"/>
                <a:gd name="connsiteX189" fmla="*/ 1769 w 10000"/>
                <a:gd name="connsiteY189" fmla="*/ 7051 h 10000"/>
                <a:gd name="connsiteX190" fmla="*/ 1769 w 10000"/>
                <a:gd name="connsiteY190" fmla="*/ 7051 h 10000"/>
                <a:gd name="connsiteX191" fmla="*/ 1980 w 10000"/>
                <a:gd name="connsiteY191" fmla="*/ 7051 h 10000"/>
                <a:gd name="connsiteX192" fmla="*/ 1980 w 10000"/>
                <a:gd name="connsiteY192" fmla="*/ 7051 h 10000"/>
                <a:gd name="connsiteX193" fmla="*/ 2281 w 10000"/>
                <a:gd name="connsiteY193" fmla="*/ 7033 h 10000"/>
                <a:gd name="connsiteX194" fmla="*/ 2281 w 10000"/>
                <a:gd name="connsiteY194" fmla="*/ 7033 h 10000"/>
                <a:gd name="connsiteX195" fmla="*/ 2281 w 10000"/>
                <a:gd name="connsiteY195" fmla="*/ 7033 h 10000"/>
                <a:gd name="connsiteX196" fmla="*/ 2281 w 10000"/>
                <a:gd name="connsiteY196" fmla="*/ 7033 h 10000"/>
                <a:gd name="connsiteX197" fmla="*/ 2291 w 10000"/>
                <a:gd name="connsiteY197" fmla="*/ 7033 h 10000"/>
                <a:gd name="connsiteX198" fmla="*/ 2291 w 10000"/>
                <a:gd name="connsiteY198" fmla="*/ 7033 h 10000"/>
                <a:gd name="connsiteX199" fmla="*/ 2302 w 10000"/>
                <a:gd name="connsiteY199" fmla="*/ 7033 h 10000"/>
                <a:gd name="connsiteX200" fmla="*/ 2302 w 10000"/>
                <a:gd name="connsiteY200" fmla="*/ 7033 h 10000"/>
                <a:gd name="connsiteX201" fmla="*/ 2332 w 10000"/>
                <a:gd name="connsiteY201" fmla="*/ 7033 h 10000"/>
                <a:gd name="connsiteX202" fmla="*/ 2332 w 10000"/>
                <a:gd name="connsiteY202" fmla="*/ 7033 h 10000"/>
                <a:gd name="connsiteX203" fmla="*/ 2854 w 10000"/>
                <a:gd name="connsiteY203" fmla="*/ 7033 h 10000"/>
                <a:gd name="connsiteX204" fmla="*/ 2854 w 10000"/>
                <a:gd name="connsiteY204" fmla="*/ 7033 h 10000"/>
                <a:gd name="connsiteX205" fmla="*/ 2854 w 10000"/>
                <a:gd name="connsiteY205" fmla="*/ 7033 h 10000"/>
                <a:gd name="connsiteX206" fmla="*/ 2854 w 10000"/>
                <a:gd name="connsiteY206" fmla="*/ 7033 h 10000"/>
                <a:gd name="connsiteX207" fmla="*/ 2854 w 10000"/>
                <a:gd name="connsiteY207" fmla="*/ 7033 h 10000"/>
                <a:gd name="connsiteX208" fmla="*/ 2854 w 10000"/>
                <a:gd name="connsiteY208" fmla="*/ 7033 h 10000"/>
                <a:gd name="connsiteX209" fmla="*/ 2854 w 10000"/>
                <a:gd name="connsiteY209" fmla="*/ 7033 h 10000"/>
                <a:gd name="connsiteX210" fmla="*/ 2854 w 10000"/>
                <a:gd name="connsiteY210" fmla="*/ 7033 h 10000"/>
                <a:gd name="connsiteX211" fmla="*/ 3286 w 10000"/>
                <a:gd name="connsiteY211" fmla="*/ 7033 h 10000"/>
                <a:gd name="connsiteX212" fmla="*/ 3709 w 10000"/>
                <a:gd name="connsiteY212" fmla="*/ 7060 h 10000"/>
                <a:gd name="connsiteX213" fmla="*/ 4101 w 10000"/>
                <a:gd name="connsiteY213" fmla="*/ 7088 h 10000"/>
                <a:gd name="connsiteX214" fmla="*/ 4291 w 10000"/>
                <a:gd name="connsiteY214" fmla="*/ 7116 h 10000"/>
                <a:gd name="connsiteX215" fmla="*/ 4462 w 10000"/>
                <a:gd name="connsiteY215" fmla="*/ 7135 h 10000"/>
                <a:gd name="connsiteX216" fmla="*/ 4623 w 10000"/>
                <a:gd name="connsiteY216" fmla="*/ 7172 h 10000"/>
                <a:gd name="connsiteX217" fmla="*/ 4764 w 10000"/>
                <a:gd name="connsiteY217" fmla="*/ 7219 h 10000"/>
                <a:gd name="connsiteX218" fmla="*/ 4894 w 10000"/>
                <a:gd name="connsiteY218" fmla="*/ 7274 h 10000"/>
                <a:gd name="connsiteX219" fmla="*/ 4985 w 10000"/>
                <a:gd name="connsiteY219" fmla="*/ 7330 h 10000"/>
                <a:gd name="connsiteX220" fmla="*/ 5075 w 10000"/>
                <a:gd name="connsiteY220" fmla="*/ 7395 h 10000"/>
                <a:gd name="connsiteX221" fmla="*/ 5136 w 10000"/>
                <a:gd name="connsiteY221" fmla="*/ 7460 h 10000"/>
                <a:gd name="connsiteX222" fmla="*/ 5156 w 10000"/>
                <a:gd name="connsiteY222" fmla="*/ 7507 h 10000"/>
                <a:gd name="connsiteX223" fmla="*/ 5176 w 10000"/>
                <a:gd name="connsiteY223" fmla="*/ 7553 h 10000"/>
                <a:gd name="connsiteX224" fmla="*/ 5176 w 10000"/>
                <a:gd name="connsiteY224" fmla="*/ 7600 h 10000"/>
                <a:gd name="connsiteX225" fmla="*/ 5176 w 10000"/>
                <a:gd name="connsiteY225" fmla="*/ 7656 h 10000"/>
                <a:gd name="connsiteX226" fmla="*/ 5176 w 10000"/>
                <a:gd name="connsiteY226" fmla="*/ 7656 h 10000"/>
                <a:gd name="connsiteX227" fmla="*/ 5176 w 10000"/>
                <a:gd name="connsiteY227" fmla="*/ 7665 h 10000"/>
                <a:gd name="connsiteX228" fmla="*/ 5176 w 10000"/>
                <a:gd name="connsiteY228" fmla="*/ 7665 h 10000"/>
                <a:gd name="connsiteX229" fmla="*/ 5176 w 10000"/>
                <a:gd name="connsiteY229" fmla="*/ 7665 h 10000"/>
                <a:gd name="connsiteX230" fmla="*/ 5146 w 10000"/>
                <a:gd name="connsiteY230" fmla="*/ 7851 h 10000"/>
                <a:gd name="connsiteX231" fmla="*/ 5095 w 10000"/>
                <a:gd name="connsiteY231" fmla="*/ 8037 h 10000"/>
                <a:gd name="connsiteX232" fmla="*/ 5005 w 10000"/>
                <a:gd name="connsiteY232" fmla="*/ 8437 h 10000"/>
                <a:gd name="connsiteX233" fmla="*/ 4955 w 10000"/>
                <a:gd name="connsiteY233" fmla="*/ 8642 h 10000"/>
                <a:gd name="connsiteX234" fmla="*/ 4915 w 10000"/>
                <a:gd name="connsiteY234" fmla="*/ 8828 h 10000"/>
                <a:gd name="connsiteX235" fmla="*/ 4894 w 10000"/>
                <a:gd name="connsiteY235" fmla="*/ 9023 h 10000"/>
                <a:gd name="connsiteX236" fmla="*/ 4874 w 10000"/>
                <a:gd name="connsiteY236" fmla="*/ 9200 h 10000"/>
                <a:gd name="connsiteX237" fmla="*/ 4874 w 10000"/>
                <a:gd name="connsiteY237" fmla="*/ 9200 h 10000"/>
                <a:gd name="connsiteX238" fmla="*/ 4874 w 10000"/>
                <a:gd name="connsiteY238" fmla="*/ 9293 h 10000"/>
                <a:gd name="connsiteX239" fmla="*/ 4894 w 10000"/>
                <a:gd name="connsiteY239" fmla="*/ 9395 h 10000"/>
                <a:gd name="connsiteX240" fmla="*/ 4915 w 10000"/>
                <a:gd name="connsiteY240" fmla="*/ 9488 h 10000"/>
                <a:gd name="connsiteX241" fmla="*/ 4935 w 10000"/>
                <a:gd name="connsiteY241" fmla="*/ 9563 h 10000"/>
                <a:gd name="connsiteX242" fmla="*/ 4985 w 10000"/>
                <a:gd name="connsiteY242" fmla="*/ 9647 h 10000"/>
                <a:gd name="connsiteX243" fmla="*/ 5035 w 10000"/>
                <a:gd name="connsiteY243" fmla="*/ 9721 h 10000"/>
                <a:gd name="connsiteX244" fmla="*/ 5095 w 10000"/>
                <a:gd name="connsiteY244" fmla="*/ 9786 h 10000"/>
                <a:gd name="connsiteX245" fmla="*/ 5176 w 10000"/>
                <a:gd name="connsiteY245" fmla="*/ 9842 h 10000"/>
                <a:gd name="connsiteX246" fmla="*/ 5176 w 10000"/>
                <a:gd name="connsiteY246" fmla="*/ 9842 h 10000"/>
                <a:gd name="connsiteX247" fmla="*/ 5176 w 10000"/>
                <a:gd name="connsiteY247" fmla="*/ 9842 h 10000"/>
                <a:gd name="connsiteX248" fmla="*/ 5236 w 10000"/>
                <a:gd name="connsiteY248" fmla="*/ 9879 h 10000"/>
                <a:gd name="connsiteX249" fmla="*/ 5307 w 10000"/>
                <a:gd name="connsiteY249" fmla="*/ 9916 h 10000"/>
                <a:gd name="connsiteX250" fmla="*/ 5447 w 10000"/>
                <a:gd name="connsiteY250" fmla="*/ 9963 h 10000"/>
                <a:gd name="connsiteX251" fmla="*/ 5608 w 10000"/>
                <a:gd name="connsiteY251" fmla="*/ 9991 h 10000"/>
                <a:gd name="connsiteX252" fmla="*/ 5779 w 10000"/>
                <a:gd name="connsiteY252" fmla="*/ 10000 h 10000"/>
                <a:gd name="connsiteX253" fmla="*/ 5779 w 10000"/>
                <a:gd name="connsiteY253" fmla="*/ 10000 h 10000"/>
                <a:gd name="connsiteX254" fmla="*/ 5779 w 10000"/>
                <a:gd name="connsiteY254" fmla="*/ 10000 h 10000"/>
                <a:gd name="connsiteX255" fmla="*/ 5779 w 10000"/>
                <a:gd name="connsiteY255" fmla="*/ 10000 h 10000"/>
                <a:gd name="connsiteX256" fmla="*/ 5779 w 10000"/>
                <a:gd name="connsiteY256" fmla="*/ 10000 h 10000"/>
                <a:gd name="connsiteX257" fmla="*/ 5779 w 10000"/>
                <a:gd name="connsiteY257" fmla="*/ 10000 h 10000"/>
                <a:gd name="connsiteX258" fmla="*/ 5899 w 10000"/>
                <a:gd name="connsiteY258" fmla="*/ 9991 h 10000"/>
                <a:gd name="connsiteX259" fmla="*/ 6040 w 10000"/>
                <a:gd name="connsiteY259" fmla="*/ 9981 h 10000"/>
                <a:gd name="connsiteX260" fmla="*/ 6171 w 10000"/>
                <a:gd name="connsiteY260" fmla="*/ 9963 h 10000"/>
                <a:gd name="connsiteX261" fmla="*/ 6291 w 10000"/>
                <a:gd name="connsiteY261" fmla="*/ 9926 h 10000"/>
                <a:gd name="connsiteX262" fmla="*/ 6412 w 10000"/>
                <a:gd name="connsiteY262" fmla="*/ 9888 h 10000"/>
                <a:gd name="connsiteX263" fmla="*/ 6533 w 10000"/>
                <a:gd name="connsiteY263" fmla="*/ 9842 h 10000"/>
                <a:gd name="connsiteX264" fmla="*/ 6643 w 10000"/>
                <a:gd name="connsiteY264" fmla="*/ 9805 h 10000"/>
                <a:gd name="connsiteX265" fmla="*/ 6744 w 10000"/>
                <a:gd name="connsiteY265" fmla="*/ 9740 h 10000"/>
                <a:gd name="connsiteX266" fmla="*/ 6824 w 10000"/>
                <a:gd name="connsiteY266" fmla="*/ 9674 h 10000"/>
                <a:gd name="connsiteX267" fmla="*/ 6905 w 10000"/>
                <a:gd name="connsiteY267" fmla="*/ 9609 h 10000"/>
                <a:gd name="connsiteX268" fmla="*/ 6965 w 10000"/>
                <a:gd name="connsiteY268" fmla="*/ 9544 h 10000"/>
                <a:gd name="connsiteX269" fmla="*/ 7015 w 10000"/>
                <a:gd name="connsiteY269" fmla="*/ 9460 h 10000"/>
                <a:gd name="connsiteX270" fmla="*/ 7035 w 10000"/>
                <a:gd name="connsiteY270" fmla="*/ 9395 h 10000"/>
                <a:gd name="connsiteX271" fmla="*/ 7045 w 10000"/>
                <a:gd name="connsiteY271" fmla="*/ 9302 h 10000"/>
                <a:gd name="connsiteX272" fmla="*/ 7035 w 10000"/>
                <a:gd name="connsiteY272" fmla="*/ 9228 h 10000"/>
                <a:gd name="connsiteX273" fmla="*/ 6995 w 10000"/>
                <a:gd name="connsiteY273" fmla="*/ 9144 h 10000"/>
                <a:gd name="connsiteX274" fmla="*/ 6995 w 10000"/>
                <a:gd name="connsiteY274" fmla="*/ 9144 h 10000"/>
                <a:gd name="connsiteX275" fmla="*/ 6995 w 10000"/>
                <a:gd name="connsiteY275" fmla="*/ 9135 h 10000"/>
                <a:gd name="connsiteX276" fmla="*/ 6995 w 10000"/>
                <a:gd name="connsiteY276" fmla="*/ 9135 h 10000"/>
                <a:gd name="connsiteX277" fmla="*/ 6985 w 10000"/>
                <a:gd name="connsiteY277" fmla="*/ 9135 h 10000"/>
                <a:gd name="connsiteX278" fmla="*/ 6985 w 10000"/>
                <a:gd name="connsiteY278" fmla="*/ 9135 h 10000"/>
                <a:gd name="connsiteX279" fmla="*/ 6985 w 10000"/>
                <a:gd name="connsiteY279" fmla="*/ 9135 h 10000"/>
                <a:gd name="connsiteX280" fmla="*/ 6985 w 10000"/>
                <a:gd name="connsiteY280" fmla="*/ 9135 h 10000"/>
                <a:gd name="connsiteX281" fmla="*/ 6985 w 10000"/>
                <a:gd name="connsiteY281" fmla="*/ 9135 h 10000"/>
                <a:gd name="connsiteX282" fmla="*/ 6985 w 10000"/>
                <a:gd name="connsiteY282" fmla="*/ 9135 h 10000"/>
                <a:gd name="connsiteX283" fmla="*/ 6985 w 10000"/>
                <a:gd name="connsiteY283" fmla="*/ 9135 h 10000"/>
                <a:gd name="connsiteX284" fmla="*/ 6985 w 10000"/>
                <a:gd name="connsiteY284" fmla="*/ 9135 h 10000"/>
                <a:gd name="connsiteX285" fmla="*/ 6985 w 10000"/>
                <a:gd name="connsiteY285" fmla="*/ 9126 h 10000"/>
                <a:gd name="connsiteX286" fmla="*/ 6985 w 10000"/>
                <a:gd name="connsiteY286" fmla="*/ 9126 h 10000"/>
                <a:gd name="connsiteX287" fmla="*/ 6985 w 10000"/>
                <a:gd name="connsiteY287" fmla="*/ 9126 h 10000"/>
                <a:gd name="connsiteX288" fmla="*/ 6985 w 10000"/>
                <a:gd name="connsiteY288" fmla="*/ 9126 h 10000"/>
                <a:gd name="connsiteX289" fmla="*/ 6985 w 10000"/>
                <a:gd name="connsiteY289" fmla="*/ 9126 h 10000"/>
                <a:gd name="connsiteX290" fmla="*/ 6985 w 10000"/>
                <a:gd name="connsiteY290" fmla="*/ 9126 h 10000"/>
                <a:gd name="connsiteX291" fmla="*/ 6985 w 10000"/>
                <a:gd name="connsiteY291" fmla="*/ 9126 h 10000"/>
                <a:gd name="connsiteX292" fmla="*/ 6985 w 10000"/>
                <a:gd name="connsiteY292" fmla="*/ 9126 h 10000"/>
                <a:gd name="connsiteX293" fmla="*/ 6794 w 10000"/>
                <a:gd name="connsiteY293" fmla="*/ 8837 h 10000"/>
                <a:gd name="connsiteX294" fmla="*/ 6693 w 10000"/>
                <a:gd name="connsiteY294" fmla="*/ 8679 h 10000"/>
                <a:gd name="connsiteX295" fmla="*/ 6593 w 10000"/>
                <a:gd name="connsiteY295" fmla="*/ 8521 h 10000"/>
                <a:gd name="connsiteX296" fmla="*/ 6513 w 10000"/>
                <a:gd name="connsiteY296" fmla="*/ 8372 h 10000"/>
                <a:gd name="connsiteX297" fmla="*/ 6442 w 10000"/>
                <a:gd name="connsiteY297" fmla="*/ 8214 h 10000"/>
                <a:gd name="connsiteX298" fmla="*/ 6392 w 10000"/>
                <a:gd name="connsiteY298" fmla="*/ 8056 h 10000"/>
                <a:gd name="connsiteX299" fmla="*/ 6382 w 10000"/>
                <a:gd name="connsiteY299" fmla="*/ 7981 h 10000"/>
                <a:gd name="connsiteX300" fmla="*/ 6382 w 10000"/>
                <a:gd name="connsiteY300" fmla="*/ 7907 h 10000"/>
                <a:gd name="connsiteX301" fmla="*/ 6382 w 10000"/>
                <a:gd name="connsiteY301" fmla="*/ 7907 h 10000"/>
                <a:gd name="connsiteX302" fmla="*/ 6392 w 10000"/>
                <a:gd name="connsiteY302" fmla="*/ 7805 h 10000"/>
                <a:gd name="connsiteX303" fmla="*/ 6422 w 10000"/>
                <a:gd name="connsiteY303" fmla="*/ 7702 h 10000"/>
                <a:gd name="connsiteX304" fmla="*/ 6452 w 10000"/>
                <a:gd name="connsiteY304" fmla="*/ 7656 h 10000"/>
                <a:gd name="connsiteX305" fmla="*/ 6492 w 10000"/>
                <a:gd name="connsiteY305" fmla="*/ 7609 h 10000"/>
                <a:gd name="connsiteX306" fmla="*/ 6523 w 10000"/>
                <a:gd name="connsiteY306" fmla="*/ 7563 h 10000"/>
                <a:gd name="connsiteX307" fmla="*/ 6573 w 10000"/>
                <a:gd name="connsiteY307" fmla="*/ 7526 h 10000"/>
                <a:gd name="connsiteX308" fmla="*/ 6704 w 10000"/>
                <a:gd name="connsiteY308" fmla="*/ 7451 h 10000"/>
                <a:gd name="connsiteX309" fmla="*/ 6864 w 10000"/>
                <a:gd name="connsiteY309" fmla="*/ 7395 h 10000"/>
                <a:gd name="connsiteX310" fmla="*/ 7065 w 10000"/>
                <a:gd name="connsiteY310" fmla="*/ 7349 h 10000"/>
                <a:gd name="connsiteX311" fmla="*/ 7307 w 10000"/>
                <a:gd name="connsiteY311" fmla="*/ 7321 h 10000"/>
                <a:gd name="connsiteX312" fmla="*/ 7307 w 10000"/>
                <a:gd name="connsiteY312" fmla="*/ 7321 h 10000"/>
                <a:gd name="connsiteX313" fmla="*/ 8533 w 10000"/>
                <a:gd name="connsiteY313" fmla="*/ 7219 h 10000"/>
                <a:gd name="connsiteX314" fmla="*/ 10000 w 10000"/>
                <a:gd name="connsiteY314" fmla="*/ 7116 h 10000"/>
                <a:gd name="connsiteX315" fmla="*/ 10000 w 10000"/>
                <a:gd name="connsiteY315" fmla="*/ 7116 h 10000"/>
                <a:gd name="connsiteX316" fmla="*/ 10000 w 10000"/>
                <a:gd name="connsiteY316" fmla="*/ 7116 h 10000"/>
                <a:gd name="connsiteX317" fmla="*/ 10000 w 10000"/>
                <a:gd name="connsiteY317" fmla="*/ 7116 h 10000"/>
                <a:gd name="connsiteX318" fmla="*/ 10000 w 10000"/>
                <a:gd name="connsiteY318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497 w 10000"/>
                <a:gd name="connsiteY89" fmla="*/ 3433 h 10000"/>
                <a:gd name="connsiteX90" fmla="*/ 3497 w 10000"/>
                <a:gd name="connsiteY90" fmla="*/ 3433 h 10000"/>
                <a:gd name="connsiteX91" fmla="*/ 3497 w 10000"/>
                <a:gd name="connsiteY91" fmla="*/ 3433 h 10000"/>
                <a:gd name="connsiteX92" fmla="*/ 3497 w 10000"/>
                <a:gd name="connsiteY92" fmla="*/ 3433 h 10000"/>
                <a:gd name="connsiteX93" fmla="*/ 3497 w 10000"/>
                <a:gd name="connsiteY93" fmla="*/ 3433 h 10000"/>
                <a:gd name="connsiteX94" fmla="*/ 3427 w 10000"/>
                <a:gd name="connsiteY94" fmla="*/ 3498 h 10000"/>
                <a:gd name="connsiteX95" fmla="*/ 3347 w 10000"/>
                <a:gd name="connsiteY95" fmla="*/ 3535 h 10000"/>
                <a:gd name="connsiteX96" fmla="*/ 3246 w 10000"/>
                <a:gd name="connsiteY96" fmla="*/ 3563 h 10000"/>
                <a:gd name="connsiteX97" fmla="*/ 3136 w 10000"/>
                <a:gd name="connsiteY97" fmla="*/ 3572 h 10000"/>
                <a:gd name="connsiteX98" fmla="*/ 3136 w 10000"/>
                <a:gd name="connsiteY98" fmla="*/ 3572 h 10000"/>
                <a:gd name="connsiteX99" fmla="*/ 3136 w 10000"/>
                <a:gd name="connsiteY99" fmla="*/ 3572 h 10000"/>
                <a:gd name="connsiteX100" fmla="*/ 3136 w 10000"/>
                <a:gd name="connsiteY100" fmla="*/ 3572 h 10000"/>
                <a:gd name="connsiteX101" fmla="*/ 3136 w 10000"/>
                <a:gd name="connsiteY101" fmla="*/ 3572 h 10000"/>
                <a:gd name="connsiteX102" fmla="*/ 3136 w 10000"/>
                <a:gd name="connsiteY102" fmla="*/ 3572 h 10000"/>
                <a:gd name="connsiteX103" fmla="*/ 3116 w 10000"/>
                <a:gd name="connsiteY103" fmla="*/ 3572 h 10000"/>
                <a:gd name="connsiteX104" fmla="*/ 3116 w 10000"/>
                <a:gd name="connsiteY104" fmla="*/ 3572 h 10000"/>
                <a:gd name="connsiteX105" fmla="*/ 3025 w 10000"/>
                <a:gd name="connsiteY105" fmla="*/ 3572 h 10000"/>
                <a:gd name="connsiteX106" fmla="*/ 2925 w 10000"/>
                <a:gd name="connsiteY106" fmla="*/ 3553 h 10000"/>
                <a:gd name="connsiteX107" fmla="*/ 2814 w 10000"/>
                <a:gd name="connsiteY107" fmla="*/ 3526 h 10000"/>
                <a:gd name="connsiteX108" fmla="*/ 2693 w 10000"/>
                <a:gd name="connsiteY108" fmla="*/ 3479 h 10000"/>
                <a:gd name="connsiteX109" fmla="*/ 2553 w 10000"/>
                <a:gd name="connsiteY109" fmla="*/ 3423 h 10000"/>
                <a:gd name="connsiteX110" fmla="*/ 2392 w 10000"/>
                <a:gd name="connsiteY110" fmla="*/ 3349 h 10000"/>
                <a:gd name="connsiteX111" fmla="*/ 2010 w 10000"/>
                <a:gd name="connsiteY111" fmla="*/ 3153 h 10000"/>
                <a:gd name="connsiteX112" fmla="*/ 2010 w 10000"/>
                <a:gd name="connsiteY112" fmla="*/ 3153 h 10000"/>
                <a:gd name="connsiteX113" fmla="*/ 2010 w 10000"/>
                <a:gd name="connsiteY113" fmla="*/ 3153 h 10000"/>
                <a:gd name="connsiteX114" fmla="*/ 2010 w 10000"/>
                <a:gd name="connsiteY114" fmla="*/ 3153 h 10000"/>
                <a:gd name="connsiteX115" fmla="*/ 2000 w 10000"/>
                <a:gd name="connsiteY115" fmla="*/ 3153 h 10000"/>
                <a:gd name="connsiteX116" fmla="*/ 2000 w 10000"/>
                <a:gd name="connsiteY116" fmla="*/ 3153 h 10000"/>
                <a:gd name="connsiteX117" fmla="*/ 2000 w 10000"/>
                <a:gd name="connsiteY117" fmla="*/ 3153 h 10000"/>
                <a:gd name="connsiteX118" fmla="*/ 2000 w 10000"/>
                <a:gd name="connsiteY118" fmla="*/ 3153 h 10000"/>
                <a:gd name="connsiteX119" fmla="*/ 2000 w 10000"/>
                <a:gd name="connsiteY119" fmla="*/ 3144 h 10000"/>
                <a:gd name="connsiteX120" fmla="*/ 1815 w 10000"/>
                <a:gd name="connsiteY120" fmla="*/ 3851 h 10000"/>
                <a:gd name="connsiteX121" fmla="*/ 1950 w 10000"/>
                <a:gd name="connsiteY121" fmla="*/ 3135 h 10000"/>
                <a:gd name="connsiteX122" fmla="*/ 1950 w 10000"/>
                <a:gd name="connsiteY122" fmla="*/ 3135 h 10000"/>
                <a:gd name="connsiteX123" fmla="*/ 1950 w 10000"/>
                <a:gd name="connsiteY123" fmla="*/ 3135 h 10000"/>
                <a:gd name="connsiteX124" fmla="*/ 1950 w 10000"/>
                <a:gd name="connsiteY124" fmla="*/ 3126 h 10000"/>
                <a:gd name="connsiteX125" fmla="*/ 1769 w 10000"/>
                <a:gd name="connsiteY125" fmla="*/ 3033 h 10000"/>
                <a:gd name="connsiteX126" fmla="*/ 1588 w 10000"/>
                <a:gd name="connsiteY126" fmla="*/ 2967 h 10000"/>
                <a:gd name="connsiteX127" fmla="*/ 1427 w 10000"/>
                <a:gd name="connsiteY127" fmla="*/ 2921 h 10000"/>
                <a:gd name="connsiteX128" fmla="*/ 1347 w 10000"/>
                <a:gd name="connsiteY128" fmla="*/ 2902 h 10000"/>
                <a:gd name="connsiteX129" fmla="*/ 1266 w 10000"/>
                <a:gd name="connsiteY129" fmla="*/ 2902 h 10000"/>
                <a:gd name="connsiteX130" fmla="*/ 1266 w 10000"/>
                <a:gd name="connsiteY130" fmla="*/ 2902 h 10000"/>
                <a:gd name="connsiteX131" fmla="*/ 1266 w 10000"/>
                <a:gd name="connsiteY131" fmla="*/ 2902 h 10000"/>
                <a:gd name="connsiteX132" fmla="*/ 1266 w 10000"/>
                <a:gd name="connsiteY132" fmla="*/ 2902 h 10000"/>
                <a:gd name="connsiteX133" fmla="*/ 1266 w 10000"/>
                <a:gd name="connsiteY133" fmla="*/ 2902 h 10000"/>
                <a:gd name="connsiteX134" fmla="*/ 1266 w 10000"/>
                <a:gd name="connsiteY134" fmla="*/ 2902 h 10000"/>
                <a:gd name="connsiteX135" fmla="*/ 1146 w 10000"/>
                <a:gd name="connsiteY135" fmla="*/ 2921 h 10000"/>
                <a:gd name="connsiteX136" fmla="*/ 1085 w 10000"/>
                <a:gd name="connsiteY136" fmla="*/ 2940 h 10000"/>
                <a:gd name="connsiteX137" fmla="*/ 1025 w 10000"/>
                <a:gd name="connsiteY137" fmla="*/ 2949 h 10000"/>
                <a:gd name="connsiteX138" fmla="*/ 965 w 10000"/>
                <a:gd name="connsiteY138" fmla="*/ 2986 h 10000"/>
                <a:gd name="connsiteX139" fmla="*/ 915 w 10000"/>
                <a:gd name="connsiteY139" fmla="*/ 3023 h 10000"/>
                <a:gd name="connsiteX140" fmla="*/ 864 w 10000"/>
                <a:gd name="connsiteY140" fmla="*/ 3060 h 10000"/>
                <a:gd name="connsiteX141" fmla="*/ 814 w 10000"/>
                <a:gd name="connsiteY141" fmla="*/ 3107 h 10000"/>
                <a:gd name="connsiteX142" fmla="*/ 784 w 10000"/>
                <a:gd name="connsiteY142" fmla="*/ 3163 h 10000"/>
                <a:gd name="connsiteX143" fmla="*/ 744 w 10000"/>
                <a:gd name="connsiteY143" fmla="*/ 3237 h 10000"/>
                <a:gd name="connsiteX144" fmla="*/ 673 w 10000"/>
                <a:gd name="connsiteY144" fmla="*/ 3377 h 10000"/>
                <a:gd name="connsiteX145" fmla="*/ 623 w 10000"/>
                <a:gd name="connsiteY145" fmla="*/ 3563 h 10000"/>
                <a:gd name="connsiteX146" fmla="*/ 603 w 10000"/>
                <a:gd name="connsiteY146" fmla="*/ 3786 h 10000"/>
                <a:gd name="connsiteX147" fmla="*/ 573 w 10000"/>
                <a:gd name="connsiteY147" fmla="*/ 4037 h 10000"/>
                <a:gd name="connsiteX148" fmla="*/ 583 w 10000"/>
                <a:gd name="connsiteY148" fmla="*/ 4326 h 10000"/>
                <a:gd name="connsiteX149" fmla="*/ 613 w 10000"/>
                <a:gd name="connsiteY149" fmla="*/ 4651 h 10000"/>
                <a:gd name="connsiteX150" fmla="*/ 663 w 10000"/>
                <a:gd name="connsiteY150" fmla="*/ 5014 h 10000"/>
                <a:gd name="connsiteX151" fmla="*/ 734 w 10000"/>
                <a:gd name="connsiteY151" fmla="*/ 5423 h 10000"/>
                <a:gd name="connsiteX152" fmla="*/ 814 w 10000"/>
                <a:gd name="connsiteY152" fmla="*/ 5870 h 10000"/>
                <a:gd name="connsiteX153" fmla="*/ 945 w 10000"/>
                <a:gd name="connsiteY153" fmla="*/ 6372 h 10000"/>
                <a:gd name="connsiteX154" fmla="*/ 1085 w 10000"/>
                <a:gd name="connsiteY154" fmla="*/ 6912 h 10000"/>
                <a:gd name="connsiteX155" fmla="*/ 1085 w 10000"/>
                <a:gd name="connsiteY155" fmla="*/ 6912 h 10000"/>
                <a:gd name="connsiteX156" fmla="*/ 1085 w 10000"/>
                <a:gd name="connsiteY156" fmla="*/ 6930 h 10000"/>
                <a:gd name="connsiteX157" fmla="*/ 1085 w 10000"/>
                <a:gd name="connsiteY157" fmla="*/ 6930 h 10000"/>
                <a:gd name="connsiteX158" fmla="*/ 1116 w 10000"/>
                <a:gd name="connsiteY158" fmla="*/ 7005 h 10000"/>
                <a:gd name="connsiteX159" fmla="*/ 1116 w 10000"/>
                <a:gd name="connsiteY159" fmla="*/ 7005 h 10000"/>
                <a:gd name="connsiteX160" fmla="*/ 1116 w 10000"/>
                <a:gd name="connsiteY160" fmla="*/ 7005 h 10000"/>
                <a:gd name="connsiteX161" fmla="*/ 1116 w 10000"/>
                <a:gd name="connsiteY161" fmla="*/ 7005 h 10000"/>
                <a:gd name="connsiteX162" fmla="*/ 1116 w 10000"/>
                <a:gd name="connsiteY162" fmla="*/ 7005 h 10000"/>
                <a:gd name="connsiteX163" fmla="*/ 1126 w 10000"/>
                <a:gd name="connsiteY163" fmla="*/ 7060 h 10000"/>
                <a:gd name="connsiteX164" fmla="*/ 1126 w 10000"/>
                <a:gd name="connsiteY164" fmla="*/ 7060 h 10000"/>
                <a:gd name="connsiteX165" fmla="*/ 1126 w 10000"/>
                <a:gd name="connsiteY165" fmla="*/ 7060 h 10000"/>
                <a:gd name="connsiteX166" fmla="*/ 1126 w 10000"/>
                <a:gd name="connsiteY166" fmla="*/ 7060 h 10000"/>
                <a:gd name="connsiteX167" fmla="*/ 1146 w 10000"/>
                <a:gd name="connsiteY167" fmla="*/ 7060 h 10000"/>
                <a:gd name="connsiteX168" fmla="*/ 1146 w 10000"/>
                <a:gd name="connsiteY168" fmla="*/ 7060 h 10000"/>
                <a:gd name="connsiteX169" fmla="*/ 1156 w 10000"/>
                <a:gd name="connsiteY169" fmla="*/ 7060 h 10000"/>
                <a:gd name="connsiteX170" fmla="*/ 1156 w 10000"/>
                <a:gd name="connsiteY170" fmla="*/ 7060 h 10000"/>
                <a:gd name="connsiteX171" fmla="*/ 1156 w 10000"/>
                <a:gd name="connsiteY171" fmla="*/ 7060 h 10000"/>
                <a:gd name="connsiteX172" fmla="*/ 1156 w 10000"/>
                <a:gd name="connsiteY172" fmla="*/ 7060 h 10000"/>
                <a:gd name="connsiteX173" fmla="*/ 1457 w 10000"/>
                <a:gd name="connsiteY173" fmla="*/ 7051 h 10000"/>
                <a:gd name="connsiteX174" fmla="*/ 1749 w 10000"/>
                <a:gd name="connsiteY174" fmla="*/ 7051 h 10000"/>
                <a:gd name="connsiteX175" fmla="*/ 1749 w 10000"/>
                <a:gd name="connsiteY175" fmla="*/ 7051 h 10000"/>
                <a:gd name="connsiteX176" fmla="*/ 1749 w 10000"/>
                <a:gd name="connsiteY176" fmla="*/ 7051 h 10000"/>
                <a:gd name="connsiteX177" fmla="*/ 1749 w 10000"/>
                <a:gd name="connsiteY177" fmla="*/ 7051 h 10000"/>
                <a:gd name="connsiteX178" fmla="*/ 1749 w 10000"/>
                <a:gd name="connsiteY178" fmla="*/ 7051 h 10000"/>
                <a:gd name="connsiteX179" fmla="*/ 1749 w 10000"/>
                <a:gd name="connsiteY179" fmla="*/ 7051 h 10000"/>
                <a:gd name="connsiteX180" fmla="*/ 1759 w 10000"/>
                <a:gd name="connsiteY180" fmla="*/ 7051 h 10000"/>
                <a:gd name="connsiteX181" fmla="*/ 1759 w 10000"/>
                <a:gd name="connsiteY181" fmla="*/ 7051 h 10000"/>
                <a:gd name="connsiteX182" fmla="*/ 1759 w 10000"/>
                <a:gd name="connsiteY182" fmla="*/ 7051 h 10000"/>
                <a:gd name="connsiteX183" fmla="*/ 1759 w 10000"/>
                <a:gd name="connsiteY183" fmla="*/ 7051 h 10000"/>
                <a:gd name="connsiteX184" fmla="*/ 1759 w 10000"/>
                <a:gd name="connsiteY184" fmla="*/ 7051 h 10000"/>
                <a:gd name="connsiteX185" fmla="*/ 1759 w 10000"/>
                <a:gd name="connsiteY185" fmla="*/ 7051 h 10000"/>
                <a:gd name="connsiteX186" fmla="*/ 1769 w 10000"/>
                <a:gd name="connsiteY186" fmla="*/ 7051 h 10000"/>
                <a:gd name="connsiteX187" fmla="*/ 1769 w 10000"/>
                <a:gd name="connsiteY187" fmla="*/ 7051 h 10000"/>
                <a:gd name="connsiteX188" fmla="*/ 1769 w 10000"/>
                <a:gd name="connsiteY188" fmla="*/ 7051 h 10000"/>
                <a:gd name="connsiteX189" fmla="*/ 1769 w 10000"/>
                <a:gd name="connsiteY189" fmla="*/ 7051 h 10000"/>
                <a:gd name="connsiteX190" fmla="*/ 1769 w 10000"/>
                <a:gd name="connsiteY190" fmla="*/ 7051 h 10000"/>
                <a:gd name="connsiteX191" fmla="*/ 1980 w 10000"/>
                <a:gd name="connsiteY191" fmla="*/ 7051 h 10000"/>
                <a:gd name="connsiteX192" fmla="*/ 1980 w 10000"/>
                <a:gd name="connsiteY192" fmla="*/ 7051 h 10000"/>
                <a:gd name="connsiteX193" fmla="*/ 2281 w 10000"/>
                <a:gd name="connsiteY193" fmla="*/ 7033 h 10000"/>
                <a:gd name="connsiteX194" fmla="*/ 2281 w 10000"/>
                <a:gd name="connsiteY194" fmla="*/ 7033 h 10000"/>
                <a:gd name="connsiteX195" fmla="*/ 2281 w 10000"/>
                <a:gd name="connsiteY195" fmla="*/ 7033 h 10000"/>
                <a:gd name="connsiteX196" fmla="*/ 2281 w 10000"/>
                <a:gd name="connsiteY196" fmla="*/ 7033 h 10000"/>
                <a:gd name="connsiteX197" fmla="*/ 2291 w 10000"/>
                <a:gd name="connsiteY197" fmla="*/ 7033 h 10000"/>
                <a:gd name="connsiteX198" fmla="*/ 2291 w 10000"/>
                <a:gd name="connsiteY198" fmla="*/ 7033 h 10000"/>
                <a:gd name="connsiteX199" fmla="*/ 2302 w 10000"/>
                <a:gd name="connsiteY199" fmla="*/ 7033 h 10000"/>
                <a:gd name="connsiteX200" fmla="*/ 2302 w 10000"/>
                <a:gd name="connsiteY200" fmla="*/ 7033 h 10000"/>
                <a:gd name="connsiteX201" fmla="*/ 2332 w 10000"/>
                <a:gd name="connsiteY201" fmla="*/ 7033 h 10000"/>
                <a:gd name="connsiteX202" fmla="*/ 2332 w 10000"/>
                <a:gd name="connsiteY202" fmla="*/ 7033 h 10000"/>
                <a:gd name="connsiteX203" fmla="*/ 2854 w 10000"/>
                <a:gd name="connsiteY203" fmla="*/ 7033 h 10000"/>
                <a:gd name="connsiteX204" fmla="*/ 2854 w 10000"/>
                <a:gd name="connsiteY204" fmla="*/ 7033 h 10000"/>
                <a:gd name="connsiteX205" fmla="*/ 2854 w 10000"/>
                <a:gd name="connsiteY205" fmla="*/ 7033 h 10000"/>
                <a:gd name="connsiteX206" fmla="*/ 2854 w 10000"/>
                <a:gd name="connsiteY206" fmla="*/ 7033 h 10000"/>
                <a:gd name="connsiteX207" fmla="*/ 2854 w 10000"/>
                <a:gd name="connsiteY207" fmla="*/ 7033 h 10000"/>
                <a:gd name="connsiteX208" fmla="*/ 2854 w 10000"/>
                <a:gd name="connsiteY208" fmla="*/ 7033 h 10000"/>
                <a:gd name="connsiteX209" fmla="*/ 2854 w 10000"/>
                <a:gd name="connsiteY209" fmla="*/ 7033 h 10000"/>
                <a:gd name="connsiteX210" fmla="*/ 2854 w 10000"/>
                <a:gd name="connsiteY210" fmla="*/ 7033 h 10000"/>
                <a:gd name="connsiteX211" fmla="*/ 3286 w 10000"/>
                <a:gd name="connsiteY211" fmla="*/ 7033 h 10000"/>
                <a:gd name="connsiteX212" fmla="*/ 3709 w 10000"/>
                <a:gd name="connsiteY212" fmla="*/ 7060 h 10000"/>
                <a:gd name="connsiteX213" fmla="*/ 4101 w 10000"/>
                <a:gd name="connsiteY213" fmla="*/ 7088 h 10000"/>
                <a:gd name="connsiteX214" fmla="*/ 4291 w 10000"/>
                <a:gd name="connsiteY214" fmla="*/ 7116 h 10000"/>
                <a:gd name="connsiteX215" fmla="*/ 4462 w 10000"/>
                <a:gd name="connsiteY215" fmla="*/ 7135 h 10000"/>
                <a:gd name="connsiteX216" fmla="*/ 4623 w 10000"/>
                <a:gd name="connsiteY216" fmla="*/ 7172 h 10000"/>
                <a:gd name="connsiteX217" fmla="*/ 4764 w 10000"/>
                <a:gd name="connsiteY217" fmla="*/ 7219 h 10000"/>
                <a:gd name="connsiteX218" fmla="*/ 4894 w 10000"/>
                <a:gd name="connsiteY218" fmla="*/ 7274 h 10000"/>
                <a:gd name="connsiteX219" fmla="*/ 4985 w 10000"/>
                <a:gd name="connsiteY219" fmla="*/ 7330 h 10000"/>
                <a:gd name="connsiteX220" fmla="*/ 5075 w 10000"/>
                <a:gd name="connsiteY220" fmla="*/ 7395 h 10000"/>
                <a:gd name="connsiteX221" fmla="*/ 5136 w 10000"/>
                <a:gd name="connsiteY221" fmla="*/ 7460 h 10000"/>
                <a:gd name="connsiteX222" fmla="*/ 5156 w 10000"/>
                <a:gd name="connsiteY222" fmla="*/ 7507 h 10000"/>
                <a:gd name="connsiteX223" fmla="*/ 5176 w 10000"/>
                <a:gd name="connsiteY223" fmla="*/ 7553 h 10000"/>
                <a:gd name="connsiteX224" fmla="*/ 5176 w 10000"/>
                <a:gd name="connsiteY224" fmla="*/ 7600 h 10000"/>
                <a:gd name="connsiteX225" fmla="*/ 5176 w 10000"/>
                <a:gd name="connsiteY225" fmla="*/ 7656 h 10000"/>
                <a:gd name="connsiteX226" fmla="*/ 5176 w 10000"/>
                <a:gd name="connsiteY226" fmla="*/ 7656 h 10000"/>
                <a:gd name="connsiteX227" fmla="*/ 5176 w 10000"/>
                <a:gd name="connsiteY227" fmla="*/ 7665 h 10000"/>
                <a:gd name="connsiteX228" fmla="*/ 5176 w 10000"/>
                <a:gd name="connsiteY228" fmla="*/ 7665 h 10000"/>
                <a:gd name="connsiteX229" fmla="*/ 5176 w 10000"/>
                <a:gd name="connsiteY229" fmla="*/ 7665 h 10000"/>
                <a:gd name="connsiteX230" fmla="*/ 5146 w 10000"/>
                <a:gd name="connsiteY230" fmla="*/ 7851 h 10000"/>
                <a:gd name="connsiteX231" fmla="*/ 5095 w 10000"/>
                <a:gd name="connsiteY231" fmla="*/ 8037 h 10000"/>
                <a:gd name="connsiteX232" fmla="*/ 5005 w 10000"/>
                <a:gd name="connsiteY232" fmla="*/ 8437 h 10000"/>
                <a:gd name="connsiteX233" fmla="*/ 4955 w 10000"/>
                <a:gd name="connsiteY233" fmla="*/ 8642 h 10000"/>
                <a:gd name="connsiteX234" fmla="*/ 4915 w 10000"/>
                <a:gd name="connsiteY234" fmla="*/ 8828 h 10000"/>
                <a:gd name="connsiteX235" fmla="*/ 4894 w 10000"/>
                <a:gd name="connsiteY235" fmla="*/ 9023 h 10000"/>
                <a:gd name="connsiteX236" fmla="*/ 4874 w 10000"/>
                <a:gd name="connsiteY236" fmla="*/ 9200 h 10000"/>
                <a:gd name="connsiteX237" fmla="*/ 4874 w 10000"/>
                <a:gd name="connsiteY237" fmla="*/ 9200 h 10000"/>
                <a:gd name="connsiteX238" fmla="*/ 4874 w 10000"/>
                <a:gd name="connsiteY238" fmla="*/ 9293 h 10000"/>
                <a:gd name="connsiteX239" fmla="*/ 4894 w 10000"/>
                <a:gd name="connsiteY239" fmla="*/ 9395 h 10000"/>
                <a:gd name="connsiteX240" fmla="*/ 4915 w 10000"/>
                <a:gd name="connsiteY240" fmla="*/ 9488 h 10000"/>
                <a:gd name="connsiteX241" fmla="*/ 4935 w 10000"/>
                <a:gd name="connsiteY241" fmla="*/ 9563 h 10000"/>
                <a:gd name="connsiteX242" fmla="*/ 4985 w 10000"/>
                <a:gd name="connsiteY242" fmla="*/ 9647 h 10000"/>
                <a:gd name="connsiteX243" fmla="*/ 5035 w 10000"/>
                <a:gd name="connsiteY243" fmla="*/ 9721 h 10000"/>
                <a:gd name="connsiteX244" fmla="*/ 5095 w 10000"/>
                <a:gd name="connsiteY244" fmla="*/ 9786 h 10000"/>
                <a:gd name="connsiteX245" fmla="*/ 5176 w 10000"/>
                <a:gd name="connsiteY245" fmla="*/ 9842 h 10000"/>
                <a:gd name="connsiteX246" fmla="*/ 5176 w 10000"/>
                <a:gd name="connsiteY246" fmla="*/ 9842 h 10000"/>
                <a:gd name="connsiteX247" fmla="*/ 5176 w 10000"/>
                <a:gd name="connsiteY247" fmla="*/ 9842 h 10000"/>
                <a:gd name="connsiteX248" fmla="*/ 5236 w 10000"/>
                <a:gd name="connsiteY248" fmla="*/ 9879 h 10000"/>
                <a:gd name="connsiteX249" fmla="*/ 5307 w 10000"/>
                <a:gd name="connsiteY249" fmla="*/ 9916 h 10000"/>
                <a:gd name="connsiteX250" fmla="*/ 5447 w 10000"/>
                <a:gd name="connsiteY250" fmla="*/ 9963 h 10000"/>
                <a:gd name="connsiteX251" fmla="*/ 5608 w 10000"/>
                <a:gd name="connsiteY251" fmla="*/ 9991 h 10000"/>
                <a:gd name="connsiteX252" fmla="*/ 5779 w 10000"/>
                <a:gd name="connsiteY252" fmla="*/ 10000 h 10000"/>
                <a:gd name="connsiteX253" fmla="*/ 5779 w 10000"/>
                <a:gd name="connsiteY253" fmla="*/ 10000 h 10000"/>
                <a:gd name="connsiteX254" fmla="*/ 5779 w 10000"/>
                <a:gd name="connsiteY254" fmla="*/ 10000 h 10000"/>
                <a:gd name="connsiteX255" fmla="*/ 5779 w 10000"/>
                <a:gd name="connsiteY255" fmla="*/ 10000 h 10000"/>
                <a:gd name="connsiteX256" fmla="*/ 5779 w 10000"/>
                <a:gd name="connsiteY256" fmla="*/ 10000 h 10000"/>
                <a:gd name="connsiteX257" fmla="*/ 5779 w 10000"/>
                <a:gd name="connsiteY257" fmla="*/ 10000 h 10000"/>
                <a:gd name="connsiteX258" fmla="*/ 5899 w 10000"/>
                <a:gd name="connsiteY258" fmla="*/ 9991 h 10000"/>
                <a:gd name="connsiteX259" fmla="*/ 6040 w 10000"/>
                <a:gd name="connsiteY259" fmla="*/ 9981 h 10000"/>
                <a:gd name="connsiteX260" fmla="*/ 6171 w 10000"/>
                <a:gd name="connsiteY260" fmla="*/ 9963 h 10000"/>
                <a:gd name="connsiteX261" fmla="*/ 6291 w 10000"/>
                <a:gd name="connsiteY261" fmla="*/ 9926 h 10000"/>
                <a:gd name="connsiteX262" fmla="*/ 6412 w 10000"/>
                <a:gd name="connsiteY262" fmla="*/ 9888 h 10000"/>
                <a:gd name="connsiteX263" fmla="*/ 6533 w 10000"/>
                <a:gd name="connsiteY263" fmla="*/ 9842 h 10000"/>
                <a:gd name="connsiteX264" fmla="*/ 6643 w 10000"/>
                <a:gd name="connsiteY264" fmla="*/ 9805 h 10000"/>
                <a:gd name="connsiteX265" fmla="*/ 6744 w 10000"/>
                <a:gd name="connsiteY265" fmla="*/ 9740 h 10000"/>
                <a:gd name="connsiteX266" fmla="*/ 6824 w 10000"/>
                <a:gd name="connsiteY266" fmla="*/ 9674 h 10000"/>
                <a:gd name="connsiteX267" fmla="*/ 6905 w 10000"/>
                <a:gd name="connsiteY267" fmla="*/ 9609 h 10000"/>
                <a:gd name="connsiteX268" fmla="*/ 6965 w 10000"/>
                <a:gd name="connsiteY268" fmla="*/ 9544 h 10000"/>
                <a:gd name="connsiteX269" fmla="*/ 7015 w 10000"/>
                <a:gd name="connsiteY269" fmla="*/ 9460 h 10000"/>
                <a:gd name="connsiteX270" fmla="*/ 7035 w 10000"/>
                <a:gd name="connsiteY270" fmla="*/ 9395 h 10000"/>
                <a:gd name="connsiteX271" fmla="*/ 7045 w 10000"/>
                <a:gd name="connsiteY271" fmla="*/ 9302 h 10000"/>
                <a:gd name="connsiteX272" fmla="*/ 7035 w 10000"/>
                <a:gd name="connsiteY272" fmla="*/ 9228 h 10000"/>
                <a:gd name="connsiteX273" fmla="*/ 6995 w 10000"/>
                <a:gd name="connsiteY273" fmla="*/ 9144 h 10000"/>
                <a:gd name="connsiteX274" fmla="*/ 6995 w 10000"/>
                <a:gd name="connsiteY274" fmla="*/ 9144 h 10000"/>
                <a:gd name="connsiteX275" fmla="*/ 6995 w 10000"/>
                <a:gd name="connsiteY275" fmla="*/ 9135 h 10000"/>
                <a:gd name="connsiteX276" fmla="*/ 6995 w 10000"/>
                <a:gd name="connsiteY276" fmla="*/ 9135 h 10000"/>
                <a:gd name="connsiteX277" fmla="*/ 6985 w 10000"/>
                <a:gd name="connsiteY277" fmla="*/ 9135 h 10000"/>
                <a:gd name="connsiteX278" fmla="*/ 6985 w 10000"/>
                <a:gd name="connsiteY278" fmla="*/ 9135 h 10000"/>
                <a:gd name="connsiteX279" fmla="*/ 6985 w 10000"/>
                <a:gd name="connsiteY279" fmla="*/ 9135 h 10000"/>
                <a:gd name="connsiteX280" fmla="*/ 6985 w 10000"/>
                <a:gd name="connsiteY280" fmla="*/ 9135 h 10000"/>
                <a:gd name="connsiteX281" fmla="*/ 6985 w 10000"/>
                <a:gd name="connsiteY281" fmla="*/ 9135 h 10000"/>
                <a:gd name="connsiteX282" fmla="*/ 6985 w 10000"/>
                <a:gd name="connsiteY282" fmla="*/ 9135 h 10000"/>
                <a:gd name="connsiteX283" fmla="*/ 6985 w 10000"/>
                <a:gd name="connsiteY283" fmla="*/ 9135 h 10000"/>
                <a:gd name="connsiteX284" fmla="*/ 6985 w 10000"/>
                <a:gd name="connsiteY284" fmla="*/ 9135 h 10000"/>
                <a:gd name="connsiteX285" fmla="*/ 6985 w 10000"/>
                <a:gd name="connsiteY285" fmla="*/ 9126 h 10000"/>
                <a:gd name="connsiteX286" fmla="*/ 6985 w 10000"/>
                <a:gd name="connsiteY286" fmla="*/ 9126 h 10000"/>
                <a:gd name="connsiteX287" fmla="*/ 6985 w 10000"/>
                <a:gd name="connsiteY287" fmla="*/ 9126 h 10000"/>
                <a:gd name="connsiteX288" fmla="*/ 6985 w 10000"/>
                <a:gd name="connsiteY288" fmla="*/ 9126 h 10000"/>
                <a:gd name="connsiteX289" fmla="*/ 6985 w 10000"/>
                <a:gd name="connsiteY289" fmla="*/ 9126 h 10000"/>
                <a:gd name="connsiteX290" fmla="*/ 6985 w 10000"/>
                <a:gd name="connsiteY290" fmla="*/ 9126 h 10000"/>
                <a:gd name="connsiteX291" fmla="*/ 6985 w 10000"/>
                <a:gd name="connsiteY291" fmla="*/ 9126 h 10000"/>
                <a:gd name="connsiteX292" fmla="*/ 6985 w 10000"/>
                <a:gd name="connsiteY292" fmla="*/ 9126 h 10000"/>
                <a:gd name="connsiteX293" fmla="*/ 6794 w 10000"/>
                <a:gd name="connsiteY293" fmla="*/ 8837 h 10000"/>
                <a:gd name="connsiteX294" fmla="*/ 6693 w 10000"/>
                <a:gd name="connsiteY294" fmla="*/ 8679 h 10000"/>
                <a:gd name="connsiteX295" fmla="*/ 6593 w 10000"/>
                <a:gd name="connsiteY295" fmla="*/ 8521 h 10000"/>
                <a:gd name="connsiteX296" fmla="*/ 6513 w 10000"/>
                <a:gd name="connsiteY296" fmla="*/ 8372 h 10000"/>
                <a:gd name="connsiteX297" fmla="*/ 6442 w 10000"/>
                <a:gd name="connsiteY297" fmla="*/ 8214 h 10000"/>
                <a:gd name="connsiteX298" fmla="*/ 6392 w 10000"/>
                <a:gd name="connsiteY298" fmla="*/ 8056 h 10000"/>
                <a:gd name="connsiteX299" fmla="*/ 6382 w 10000"/>
                <a:gd name="connsiteY299" fmla="*/ 7981 h 10000"/>
                <a:gd name="connsiteX300" fmla="*/ 6382 w 10000"/>
                <a:gd name="connsiteY300" fmla="*/ 7907 h 10000"/>
                <a:gd name="connsiteX301" fmla="*/ 6382 w 10000"/>
                <a:gd name="connsiteY301" fmla="*/ 7907 h 10000"/>
                <a:gd name="connsiteX302" fmla="*/ 6392 w 10000"/>
                <a:gd name="connsiteY302" fmla="*/ 7805 h 10000"/>
                <a:gd name="connsiteX303" fmla="*/ 6422 w 10000"/>
                <a:gd name="connsiteY303" fmla="*/ 7702 h 10000"/>
                <a:gd name="connsiteX304" fmla="*/ 6452 w 10000"/>
                <a:gd name="connsiteY304" fmla="*/ 7656 h 10000"/>
                <a:gd name="connsiteX305" fmla="*/ 6492 w 10000"/>
                <a:gd name="connsiteY305" fmla="*/ 7609 h 10000"/>
                <a:gd name="connsiteX306" fmla="*/ 6523 w 10000"/>
                <a:gd name="connsiteY306" fmla="*/ 7563 h 10000"/>
                <a:gd name="connsiteX307" fmla="*/ 6573 w 10000"/>
                <a:gd name="connsiteY307" fmla="*/ 7526 h 10000"/>
                <a:gd name="connsiteX308" fmla="*/ 6704 w 10000"/>
                <a:gd name="connsiteY308" fmla="*/ 7451 h 10000"/>
                <a:gd name="connsiteX309" fmla="*/ 6864 w 10000"/>
                <a:gd name="connsiteY309" fmla="*/ 7395 h 10000"/>
                <a:gd name="connsiteX310" fmla="*/ 7065 w 10000"/>
                <a:gd name="connsiteY310" fmla="*/ 7349 h 10000"/>
                <a:gd name="connsiteX311" fmla="*/ 7307 w 10000"/>
                <a:gd name="connsiteY311" fmla="*/ 7321 h 10000"/>
                <a:gd name="connsiteX312" fmla="*/ 7307 w 10000"/>
                <a:gd name="connsiteY312" fmla="*/ 7321 h 10000"/>
                <a:gd name="connsiteX313" fmla="*/ 8533 w 10000"/>
                <a:gd name="connsiteY313" fmla="*/ 7219 h 10000"/>
                <a:gd name="connsiteX314" fmla="*/ 10000 w 10000"/>
                <a:gd name="connsiteY314" fmla="*/ 7116 h 10000"/>
                <a:gd name="connsiteX315" fmla="*/ 10000 w 10000"/>
                <a:gd name="connsiteY315" fmla="*/ 7116 h 10000"/>
                <a:gd name="connsiteX316" fmla="*/ 10000 w 10000"/>
                <a:gd name="connsiteY316" fmla="*/ 7116 h 10000"/>
                <a:gd name="connsiteX317" fmla="*/ 10000 w 10000"/>
                <a:gd name="connsiteY317" fmla="*/ 7116 h 10000"/>
                <a:gd name="connsiteX318" fmla="*/ 10000 w 10000"/>
                <a:gd name="connsiteY318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497 w 10000"/>
                <a:gd name="connsiteY89" fmla="*/ 3433 h 10000"/>
                <a:gd name="connsiteX90" fmla="*/ 3497 w 10000"/>
                <a:gd name="connsiteY90" fmla="*/ 3433 h 10000"/>
                <a:gd name="connsiteX91" fmla="*/ 3497 w 10000"/>
                <a:gd name="connsiteY91" fmla="*/ 3433 h 10000"/>
                <a:gd name="connsiteX92" fmla="*/ 3497 w 10000"/>
                <a:gd name="connsiteY92" fmla="*/ 3433 h 10000"/>
                <a:gd name="connsiteX93" fmla="*/ 3497 w 10000"/>
                <a:gd name="connsiteY93" fmla="*/ 3433 h 10000"/>
                <a:gd name="connsiteX94" fmla="*/ 3427 w 10000"/>
                <a:gd name="connsiteY94" fmla="*/ 3498 h 10000"/>
                <a:gd name="connsiteX95" fmla="*/ 3347 w 10000"/>
                <a:gd name="connsiteY95" fmla="*/ 3535 h 10000"/>
                <a:gd name="connsiteX96" fmla="*/ 3246 w 10000"/>
                <a:gd name="connsiteY96" fmla="*/ 3563 h 10000"/>
                <a:gd name="connsiteX97" fmla="*/ 3136 w 10000"/>
                <a:gd name="connsiteY97" fmla="*/ 3572 h 10000"/>
                <a:gd name="connsiteX98" fmla="*/ 3136 w 10000"/>
                <a:gd name="connsiteY98" fmla="*/ 3572 h 10000"/>
                <a:gd name="connsiteX99" fmla="*/ 3136 w 10000"/>
                <a:gd name="connsiteY99" fmla="*/ 3572 h 10000"/>
                <a:gd name="connsiteX100" fmla="*/ 3136 w 10000"/>
                <a:gd name="connsiteY100" fmla="*/ 3572 h 10000"/>
                <a:gd name="connsiteX101" fmla="*/ 3136 w 10000"/>
                <a:gd name="connsiteY101" fmla="*/ 3572 h 10000"/>
                <a:gd name="connsiteX102" fmla="*/ 3136 w 10000"/>
                <a:gd name="connsiteY102" fmla="*/ 3572 h 10000"/>
                <a:gd name="connsiteX103" fmla="*/ 3116 w 10000"/>
                <a:gd name="connsiteY103" fmla="*/ 3572 h 10000"/>
                <a:gd name="connsiteX104" fmla="*/ 3116 w 10000"/>
                <a:gd name="connsiteY104" fmla="*/ 3572 h 10000"/>
                <a:gd name="connsiteX105" fmla="*/ 3025 w 10000"/>
                <a:gd name="connsiteY105" fmla="*/ 3572 h 10000"/>
                <a:gd name="connsiteX106" fmla="*/ 2925 w 10000"/>
                <a:gd name="connsiteY106" fmla="*/ 3553 h 10000"/>
                <a:gd name="connsiteX107" fmla="*/ 2814 w 10000"/>
                <a:gd name="connsiteY107" fmla="*/ 3526 h 10000"/>
                <a:gd name="connsiteX108" fmla="*/ 2693 w 10000"/>
                <a:gd name="connsiteY108" fmla="*/ 3479 h 10000"/>
                <a:gd name="connsiteX109" fmla="*/ 2553 w 10000"/>
                <a:gd name="connsiteY109" fmla="*/ 3423 h 10000"/>
                <a:gd name="connsiteX110" fmla="*/ 2392 w 10000"/>
                <a:gd name="connsiteY110" fmla="*/ 3349 h 10000"/>
                <a:gd name="connsiteX111" fmla="*/ 2010 w 10000"/>
                <a:gd name="connsiteY111" fmla="*/ 3153 h 10000"/>
                <a:gd name="connsiteX112" fmla="*/ 2010 w 10000"/>
                <a:gd name="connsiteY112" fmla="*/ 3153 h 10000"/>
                <a:gd name="connsiteX113" fmla="*/ 2010 w 10000"/>
                <a:gd name="connsiteY113" fmla="*/ 3153 h 10000"/>
                <a:gd name="connsiteX114" fmla="*/ 2010 w 10000"/>
                <a:gd name="connsiteY114" fmla="*/ 3153 h 10000"/>
                <a:gd name="connsiteX115" fmla="*/ 2000 w 10000"/>
                <a:gd name="connsiteY115" fmla="*/ 3153 h 10000"/>
                <a:gd name="connsiteX116" fmla="*/ 2000 w 10000"/>
                <a:gd name="connsiteY116" fmla="*/ 3153 h 10000"/>
                <a:gd name="connsiteX117" fmla="*/ 2000 w 10000"/>
                <a:gd name="connsiteY117" fmla="*/ 3153 h 10000"/>
                <a:gd name="connsiteX118" fmla="*/ 2000 w 10000"/>
                <a:gd name="connsiteY118" fmla="*/ 3153 h 10000"/>
                <a:gd name="connsiteX119" fmla="*/ 2000 w 10000"/>
                <a:gd name="connsiteY119" fmla="*/ 3144 h 10000"/>
                <a:gd name="connsiteX120" fmla="*/ 1950 w 10000"/>
                <a:gd name="connsiteY120" fmla="*/ 3135 h 10000"/>
                <a:gd name="connsiteX121" fmla="*/ 1950 w 10000"/>
                <a:gd name="connsiteY121" fmla="*/ 3135 h 10000"/>
                <a:gd name="connsiteX122" fmla="*/ 1950 w 10000"/>
                <a:gd name="connsiteY122" fmla="*/ 3135 h 10000"/>
                <a:gd name="connsiteX123" fmla="*/ 1950 w 10000"/>
                <a:gd name="connsiteY123" fmla="*/ 3126 h 10000"/>
                <a:gd name="connsiteX124" fmla="*/ 1769 w 10000"/>
                <a:gd name="connsiteY124" fmla="*/ 3033 h 10000"/>
                <a:gd name="connsiteX125" fmla="*/ 1588 w 10000"/>
                <a:gd name="connsiteY125" fmla="*/ 2967 h 10000"/>
                <a:gd name="connsiteX126" fmla="*/ 1427 w 10000"/>
                <a:gd name="connsiteY126" fmla="*/ 2921 h 10000"/>
                <a:gd name="connsiteX127" fmla="*/ 1347 w 10000"/>
                <a:gd name="connsiteY127" fmla="*/ 2902 h 10000"/>
                <a:gd name="connsiteX128" fmla="*/ 1266 w 10000"/>
                <a:gd name="connsiteY128" fmla="*/ 2902 h 10000"/>
                <a:gd name="connsiteX129" fmla="*/ 1266 w 10000"/>
                <a:gd name="connsiteY129" fmla="*/ 2902 h 10000"/>
                <a:gd name="connsiteX130" fmla="*/ 1266 w 10000"/>
                <a:gd name="connsiteY130" fmla="*/ 2902 h 10000"/>
                <a:gd name="connsiteX131" fmla="*/ 1266 w 10000"/>
                <a:gd name="connsiteY131" fmla="*/ 2902 h 10000"/>
                <a:gd name="connsiteX132" fmla="*/ 1266 w 10000"/>
                <a:gd name="connsiteY132" fmla="*/ 2902 h 10000"/>
                <a:gd name="connsiteX133" fmla="*/ 1266 w 10000"/>
                <a:gd name="connsiteY133" fmla="*/ 2902 h 10000"/>
                <a:gd name="connsiteX134" fmla="*/ 1146 w 10000"/>
                <a:gd name="connsiteY134" fmla="*/ 2921 h 10000"/>
                <a:gd name="connsiteX135" fmla="*/ 1085 w 10000"/>
                <a:gd name="connsiteY135" fmla="*/ 2940 h 10000"/>
                <a:gd name="connsiteX136" fmla="*/ 1025 w 10000"/>
                <a:gd name="connsiteY136" fmla="*/ 2949 h 10000"/>
                <a:gd name="connsiteX137" fmla="*/ 965 w 10000"/>
                <a:gd name="connsiteY137" fmla="*/ 2986 h 10000"/>
                <a:gd name="connsiteX138" fmla="*/ 915 w 10000"/>
                <a:gd name="connsiteY138" fmla="*/ 3023 h 10000"/>
                <a:gd name="connsiteX139" fmla="*/ 864 w 10000"/>
                <a:gd name="connsiteY139" fmla="*/ 3060 h 10000"/>
                <a:gd name="connsiteX140" fmla="*/ 814 w 10000"/>
                <a:gd name="connsiteY140" fmla="*/ 3107 h 10000"/>
                <a:gd name="connsiteX141" fmla="*/ 784 w 10000"/>
                <a:gd name="connsiteY141" fmla="*/ 3163 h 10000"/>
                <a:gd name="connsiteX142" fmla="*/ 744 w 10000"/>
                <a:gd name="connsiteY142" fmla="*/ 3237 h 10000"/>
                <a:gd name="connsiteX143" fmla="*/ 673 w 10000"/>
                <a:gd name="connsiteY143" fmla="*/ 3377 h 10000"/>
                <a:gd name="connsiteX144" fmla="*/ 623 w 10000"/>
                <a:gd name="connsiteY144" fmla="*/ 3563 h 10000"/>
                <a:gd name="connsiteX145" fmla="*/ 603 w 10000"/>
                <a:gd name="connsiteY145" fmla="*/ 3786 h 10000"/>
                <a:gd name="connsiteX146" fmla="*/ 573 w 10000"/>
                <a:gd name="connsiteY146" fmla="*/ 4037 h 10000"/>
                <a:gd name="connsiteX147" fmla="*/ 583 w 10000"/>
                <a:gd name="connsiteY147" fmla="*/ 4326 h 10000"/>
                <a:gd name="connsiteX148" fmla="*/ 613 w 10000"/>
                <a:gd name="connsiteY148" fmla="*/ 4651 h 10000"/>
                <a:gd name="connsiteX149" fmla="*/ 663 w 10000"/>
                <a:gd name="connsiteY149" fmla="*/ 5014 h 10000"/>
                <a:gd name="connsiteX150" fmla="*/ 734 w 10000"/>
                <a:gd name="connsiteY150" fmla="*/ 5423 h 10000"/>
                <a:gd name="connsiteX151" fmla="*/ 814 w 10000"/>
                <a:gd name="connsiteY151" fmla="*/ 5870 h 10000"/>
                <a:gd name="connsiteX152" fmla="*/ 945 w 10000"/>
                <a:gd name="connsiteY152" fmla="*/ 6372 h 10000"/>
                <a:gd name="connsiteX153" fmla="*/ 1085 w 10000"/>
                <a:gd name="connsiteY153" fmla="*/ 6912 h 10000"/>
                <a:gd name="connsiteX154" fmla="*/ 1085 w 10000"/>
                <a:gd name="connsiteY154" fmla="*/ 6912 h 10000"/>
                <a:gd name="connsiteX155" fmla="*/ 1085 w 10000"/>
                <a:gd name="connsiteY155" fmla="*/ 6930 h 10000"/>
                <a:gd name="connsiteX156" fmla="*/ 1085 w 10000"/>
                <a:gd name="connsiteY156" fmla="*/ 6930 h 10000"/>
                <a:gd name="connsiteX157" fmla="*/ 1116 w 10000"/>
                <a:gd name="connsiteY157" fmla="*/ 7005 h 10000"/>
                <a:gd name="connsiteX158" fmla="*/ 1116 w 10000"/>
                <a:gd name="connsiteY158" fmla="*/ 7005 h 10000"/>
                <a:gd name="connsiteX159" fmla="*/ 1116 w 10000"/>
                <a:gd name="connsiteY159" fmla="*/ 7005 h 10000"/>
                <a:gd name="connsiteX160" fmla="*/ 1116 w 10000"/>
                <a:gd name="connsiteY160" fmla="*/ 7005 h 10000"/>
                <a:gd name="connsiteX161" fmla="*/ 1116 w 10000"/>
                <a:gd name="connsiteY161" fmla="*/ 7005 h 10000"/>
                <a:gd name="connsiteX162" fmla="*/ 1126 w 10000"/>
                <a:gd name="connsiteY162" fmla="*/ 7060 h 10000"/>
                <a:gd name="connsiteX163" fmla="*/ 1126 w 10000"/>
                <a:gd name="connsiteY163" fmla="*/ 7060 h 10000"/>
                <a:gd name="connsiteX164" fmla="*/ 1126 w 10000"/>
                <a:gd name="connsiteY164" fmla="*/ 7060 h 10000"/>
                <a:gd name="connsiteX165" fmla="*/ 1126 w 10000"/>
                <a:gd name="connsiteY165" fmla="*/ 7060 h 10000"/>
                <a:gd name="connsiteX166" fmla="*/ 1146 w 10000"/>
                <a:gd name="connsiteY166" fmla="*/ 7060 h 10000"/>
                <a:gd name="connsiteX167" fmla="*/ 1146 w 10000"/>
                <a:gd name="connsiteY167" fmla="*/ 7060 h 10000"/>
                <a:gd name="connsiteX168" fmla="*/ 1156 w 10000"/>
                <a:gd name="connsiteY168" fmla="*/ 7060 h 10000"/>
                <a:gd name="connsiteX169" fmla="*/ 1156 w 10000"/>
                <a:gd name="connsiteY169" fmla="*/ 7060 h 10000"/>
                <a:gd name="connsiteX170" fmla="*/ 1156 w 10000"/>
                <a:gd name="connsiteY170" fmla="*/ 7060 h 10000"/>
                <a:gd name="connsiteX171" fmla="*/ 1156 w 10000"/>
                <a:gd name="connsiteY171" fmla="*/ 7060 h 10000"/>
                <a:gd name="connsiteX172" fmla="*/ 1457 w 10000"/>
                <a:gd name="connsiteY172" fmla="*/ 7051 h 10000"/>
                <a:gd name="connsiteX173" fmla="*/ 1749 w 10000"/>
                <a:gd name="connsiteY173" fmla="*/ 7051 h 10000"/>
                <a:gd name="connsiteX174" fmla="*/ 1749 w 10000"/>
                <a:gd name="connsiteY174" fmla="*/ 7051 h 10000"/>
                <a:gd name="connsiteX175" fmla="*/ 1749 w 10000"/>
                <a:gd name="connsiteY175" fmla="*/ 7051 h 10000"/>
                <a:gd name="connsiteX176" fmla="*/ 1749 w 10000"/>
                <a:gd name="connsiteY176" fmla="*/ 7051 h 10000"/>
                <a:gd name="connsiteX177" fmla="*/ 1749 w 10000"/>
                <a:gd name="connsiteY177" fmla="*/ 7051 h 10000"/>
                <a:gd name="connsiteX178" fmla="*/ 1749 w 10000"/>
                <a:gd name="connsiteY178" fmla="*/ 7051 h 10000"/>
                <a:gd name="connsiteX179" fmla="*/ 1759 w 10000"/>
                <a:gd name="connsiteY179" fmla="*/ 7051 h 10000"/>
                <a:gd name="connsiteX180" fmla="*/ 1759 w 10000"/>
                <a:gd name="connsiteY180" fmla="*/ 7051 h 10000"/>
                <a:gd name="connsiteX181" fmla="*/ 1759 w 10000"/>
                <a:gd name="connsiteY181" fmla="*/ 7051 h 10000"/>
                <a:gd name="connsiteX182" fmla="*/ 1759 w 10000"/>
                <a:gd name="connsiteY182" fmla="*/ 7051 h 10000"/>
                <a:gd name="connsiteX183" fmla="*/ 1759 w 10000"/>
                <a:gd name="connsiteY183" fmla="*/ 7051 h 10000"/>
                <a:gd name="connsiteX184" fmla="*/ 1759 w 10000"/>
                <a:gd name="connsiteY184" fmla="*/ 7051 h 10000"/>
                <a:gd name="connsiteX185" fmla="*/ 1769 w 10000"/>
                <a:gd name="connsiteY185" fmla="*/ 7051 h 10000"/>
                <a:gd name="connsiteX186" fmla="*/ 1769 w 10000"/>
                <a:gd name="connsiteY186" fmla="*/ 7051 h 10000"/>
                <a:gd name="connsiteX187" fmla="*/ 1769 w 10000"/>
                <a:gd name="connsiteY187" fmla="*/ 7051 h 10000"/>
                <a:gd name="connsiteX188" fmla="*/ 1769 w 10000"/>
                <a:gd name="connsiteY188" fmla="*/ 7051 h 10000"/>
                <a:gd name="connsiteX189" fmla="*/ 1769 w 10000"/>
                <a:gd name="connsiteY189" fmla="*/ 7051 h 10000"/>
                <a:gd name="connsiteX190" fmla="*/ 1980 w 10000"/>
                <a:gd name="connsiteY190" fmla="*/ 7051 h 10000"/>
                <a:gd name="connsiteX191" fmla="*/ 1980 w 10000"/>
                <a:gd name="connsiteY191" fmla="*/ 7051 h 10000"/>
                <a:gd name="connsiteX192" fmla="*/ 2281 w 10000"/>
                <a:gd name="connsiteY192" fmla="*/ 7033 h 10000"/>
                <a:gd name="connsiteX193" fmla="*/ 2281 w 10000"/>
                <a:gd name="connsiteY193" fmla="*/ 7033 h 10000"/>
                <a:gd name="connsiteX194" fmla="*/ 2281 w 10000"/>
                <a:gd name="connsiteY194" fmla="*/ 7033 h 10000"/>
                <a:gd name="connsiteX195" fmla="*/ 2281 w 10000"/>
                <a:gd name="connsiteY195" fmla="*/ 7033 h 10000"/>
                <a:gd name="connsiteX196" fmla="*/ 2291 w 10000"/>
                <a:gd name="connsiteY196" fmla="*/ 7033 h 10000"/>
                <a:gd name="connsiteX197" fmla="*/ 2291 w 10000"/>
                <a:gd name="connsiteY197" fmla="*/ 7033 h 10000"/>
                <a:gd name="connsiteX198" fmla="*/ 2302 w 10000"/>
                <a:gd name="connsiteY198" fmla="*/ 7033 h 10000"/>
                <a:gd name="connsiteX199" fmla="*/ 2302 w 10000"/>
                <a:gd name="connsiteY199" fmla="*/ 7033 h 10000"/>
                <a:gd name="connsiteX200" fmla="*/ 2332 w 10000"/>
                <a:gd name="connsiteY200" fmla="*/ 7033 h 10000"/>
                <a:gd name="connsiteX201" fmla="*/ 2332 w 10000"/>
                <a:gd name="connsiteY201" fmla="*/ 7033 h 10000"/>
                <a:gd name="connsiteX202" fmla="*/ 2854 w 10000"/>
                <a:gd name="connsiteY202" fmla="*/ 7033 h 10000"/>
                <a:gd name="connsiteX203" fmla="*/ 2854 w 10000"/>
                <a:gd name="connsiteY203" fmla="*/ 7033 h 10000"/>
                <a:gd name="connsiteX204" fmla="*/ 2854 w 10000"/>
                <a:gd name="connsiteY204" fmla="*/ 7033 h 10000"/>
                <a:gd name="connsiteX205" fmla="*/ 2854 w 10000"/>
                <a:gd name="connsiteY205" fmla="*/ 7033 h 10000"/>
                <a:gd name="connsiteX206" fmla="*/ 2854 w 10000"/>
                <a:gd name="connsiteY206" fmla="*/ 7033 h 10000"/>
                <a:gd name="connsiteX207" fmla="*/ 2854 w 10000"/>
                <a:gd name="connsiteY207" fmla="*/ 7033 h 10000"/>
                <a:gd name="connsiteX208" fmla="*/ 2854 w 10000"/>
                <a:gd name="connsiteY208" fmla="*/ 7033 h 10000"/>
                <a:gd name="connsiteX209" fmla="*/ 2854 w 10000"/>
                <a:gd name="connsiteY209" fmla="*/ 7033 h 10000"/>
                <a:gd name="connsiteX210" fmla="*/ 3286 w 10000"/>
                <a:gd name="connsiteY210" fmla="*/ 7033 h 10000"/>
                <a:gd name="connsiteX211" fmla="*/ 3709 w 10000"/>
                <a:gd name="connsiteY211" fmla="*/ 7060 h 10000"/>
                <a:gd name="connsiteX212" fmla="*/ 4101 w 10000"/>
                <a:gd name="connsiteY212" fmla="*/ 7088 h 10000"/>
                <a:gd name="connsiteX213" fmla="*/ 4291 w 10000"/>
                <a:gd name="connsiteY213" fmla="*/ 7116 h 10000"/>
                <a:gd name="connsiteX214" fmla="*/ 4462 w 10000"/>
                <a:gd name="connsiteY214" fmla="*/ 7135 h 10000"/>
                <a:gd name="connsiteX215" fmla="*/ 4623 w 10000"/>
                <a:gd name="connsiteY215" fmla="*/ 7172 h 10000"/>
                <a:gd name="connsiteX216" fmla="*/ 4764 w 10000"/>
                <a:gd name="connsiteY216" fmla="*/ 7219 h 10000"/>
                <a:gd name="connsiteX217" fmla="*/ 4894 w 10000"/>
                <a:gd name="connsiteY217" fmla="*/ 7274 h 10000"/>
                <a:gd name="connsiteX218" fmla="*/ 4985 w 10000"/>
                <a:gd name="connsiteY218" fmla="*/ 7330 h 10000"/>
                <a:gd name="connsiteX219" fmla="*/ 5075 w 10000"/>
                <a:gd name="connsiteY219" fmla="*/ 7395 h 10000"/>
                <a:gd name="connsiteX220" fmla="*/ 5136 w 10000"/>
                <a:gd name="connsiteY220" fmla="*/ 7460 h 10000"/>
                <a:gd name="connsiteX221" fmla="*/ 5156 w 10000"/>
                <a:gd name="connsiteY221" fmla="*/ 7507 h 10000"/>
                <a:gd name="connsiteX222" fmla="*/ 5176 w 10000"/>
                <a:gd name="connsiteY222" fmla="*/ 7553 h 10000"/>
                <a:gd name="connsiteX223" fmla="*/ 5176 w 10000"/>
                <a:gd name="connsiteY223" fmla="*/ 7600 h 10000"/>
                <a:gd name="connsiteX224" fmla="*/ 5176 w 10000"/>
                <a:gd name="connsiteY224" fmla="*/ 7656 h 10000"/>
                <a:gd name="connsiteX225" fmla="*/ 5176 w 10000"/>
                <a:gd name="connsiteY225" fmla="*/ 7656 h 10000"/>
                <a:gd name="connsiteX226" fmla="*/ 5176 w 10000"/>
                <a:gd name="connsiteY226" fmla="*/ 7665 h 10000"/>
                <a:gd name="connsiteX227" fmla="*/ 5176 w 10000"/>
                <a:gd name="connsiteY227" fmla="*/ 7665 h 10000"/>
                <a:gd name="connsiteX228" fmla="*/ 5176 w 10000"/>
                <a:gd name="connsiteY228" fmla="*/ 7665 h 10000"/>
                <a:gd name="connsiteX229" fmla="*/ 5146 w 10000"/>
                <a:gd name="connsiteY229" fmla="*/ 7851 h 10000"/>
                <a:gd name="connsiteX230" fmla="*/ 5095 w 10000"/>
                <a:gd name="connsiteY230" fmla="*/ 8037 h 10000"/>
                <a:gd name="connsiteX231" fmla="*/ 5005 w 10000"/>
                <a:gd name="connsiteY231" fmla="*/ 8437 h 10000"/>
                <a:gd name="connsiteX232" fmla="*/ 4955 w 10000"/>
                <a:gd name="connsiteY232" fmla="*/ 8642 h 10000"/>
                <a:gd name="connsiteX233" fmla="*/ 4915 w 10000"/>
                <a:gd name="connsiteY233" fmla="*/ 8828 h 10000"/>
                <a:gd name="connsiteX234" fmla="*/ 4894 w 10000"/>
                <a:gd name="connsiteY234" fmla="*/ 9023 h 10000"/>
                <a:gd name="connsiteX235" fmla="*/ 4874 w 10000"/>
                <a:gd name="connsiteY235" fmla="*/ 9200 h 10000"/>
                <a:gd name="connsiteX236" fmla="*/ 4874 w 10000"/>
                <a:gd name="connsiteY236" fmla="*/ 9200 h 10000"/>
                <a:gd name="connsiteX237" fmla="*/ 4874 w 10000"/>
                <a:gd name="connsiteY237" fmla="*/ 9293 h 10000"/>
                <a:gd name="connsiteX238" fmla="*/ 4894 w 10000"/>
                <a:gd name="connsiteY238" fmla="*/ 9395 h 10000"/>
                <a:gd name="connsiteX239" fmla="*/ 4915 w 10000"/>
                <a:gd name="connsiteY239" fmla="*/ 9488 h 10000"/>
                <a:gd name="connsiteX240" fmla="*/ 4935 w 10000"/>
                <a:gd name="connsiteY240" fmla="*/ 9563 h 10000"/>
                <a:gd name="connsiteX241" fmla="*/ 4985 w 10000"/>
                <a:gd name="connsiteY241" fmla="*/ 9647 h 10000"/>
                <a:gd name="connsiteX242" fmla="*/ 5035 w 10000"/>
                <a:gd name="connsiteY242" fmla="*/ 9721 h 10000"/>
                <a:gd name="connsiteX243" fmla="*/ 5095 w 10000"/>
                <a:gd name="connsiteY243" fmla="*/ 9786 h 10000"/>
                <a:gd name="connsiteX244" fmla="*/ 5176 w 10000"/>
                <a:gd name="connsiteY244" fmla="*/ 9842 h 10000"/>
                <a:gd name="connsiteX245" fmla="*/ 5176 w 10000"/>
                <a:gd name="connsiteY245" fmla="*/ 9842 h 10000"/>
                <a:gd name="connsiteX246" fmla="*/ 5176 w 10000"/>
                <a:gd name="connsiteY246" fmla="*/ 9842 h 10000"/>
                <a:gd name="connsiteX247" fmla="*/ 5236 w 10000"/>
                <a:gd name="connsiteY247" fmla="*/ 9879 h 10000"/>
                <a:gd name="connsiteX248" fmla="*/ 5307 w 10000"/>
                <a:gd name="connsiteY248" fmla="*/ 9916 h 10000"/>
                <a:gd name="connsiteX249" fmla="*/ 5447 w 10000"/>
                <a:gd name="connsiteY249" fmla="*/ 9963 h 10000"/>
                <a:gd name="connsiteX250" fmla="*/ 5608 w 10000"/>
                <a:gd name="connsiteY250" fmla="*/ 9991 h 10000"/>
                <a:gd name="connsiteX251" fmla="*/ 5779 w 10000"/>
                <a:gd name="connsiteY251" fmla="*/ 10000 h 10000"/>
                <a:gd name="connsiteX252" fmla="*/ 5779 w 10000"/>
                <a:gd name="connsiteY252" fmla="*/ 10000 h 10000"/>
                <a:gd name="connsiteX253" fmla="*/ 5779 w 10000"/>
                <a:gd name="connsiteY253" fmla="*/ 10000 h 10000"/>
                <a:gd name="connsiteX254" fmla="*/ 5779 w 10000"/>
                <a:gd name="connsiteY254" fmla="*/ 10000 h 10000"/>
                <a:gd name="connsiteX255" fmla="*/ 5779 w 10000"/>
                <a:gd name="connsiteY255" fmla="*/ 10000 h 10000"/>
                <a:gd name="connsiteX256" fmla="*/ 5779 w 10000"/>
                <a:gd name="connsiteY256" fmla="*/ 10000 h 10000"/>
                <a:gd name="connsiteX257" fmla="*/ 5899 w 10000"/>
                <a:gd name="connsiteY257" fmla="*/ 9991 h 10000"/>
                <a:gd name="connsiteX258" fmla="*/ 6040 w 10000"/>
                <a:gd name="connsiteY258" fmla="*/ 9981 h 10000"/>
                <a:gd name="connsiteX259" fmla="*/ 6171 w 10000"/>
                <a:gd name="connsiteY259" fmla="*/ 9963 h 10000"/>
                <a:gd name="connsiteX260" fmla="*/ 6291 w 10000"/>
                <a:gd name="connsiteY260" fmla="*/ 9926 h 10000"/>
                <a:gd name="connsiteX261" fmla="*/ 6412 w 10000"/>
                <a:gd name="connsiteY261" fmla="*/ 9888 h 10000"/>
                <a:gd name="connsiteX262" fmla="*/ 6533 w 10000"/>
                <a:gd name="connsiteY262" fmla="*/ 9842 h 10000"/>
                <a:gd name="connsiteX263" fmla="*/ 6643 w 10000"/>
                <a:gd name="connsiteY263" fmla="*/ 9805 h 10000"/>
                <a:gd name="connsiteX264" fmla="*/ 6744 w 10000"/>
                <a:gd name="connsiteY264" fmla="*/ 9740 h 10000"/>
                <a:gd name="connsiteX265" fmla="*/ 6824 w 10000"/>
                <a:gd name="connsiteY265" fmla="*/ 9674 h 10000"/>
                <a:gd name="connsiteX266" fmla="*/ 6905 w 10000"/>
                <a:gd name="connsiteY266" fmla="*/ 9609 h 10000"/>
                <a:gd name="connsiteX267" fmla="*/ 6965 w 10000"/>
                <a:gd name="connsiteY267" fmla="*/ 9544 h 10000"/>
                <a:gd name="connsiteX268" fmla="*/ 7015 w 10000"/>
                <a:gd name="connsiteY268" fmla="*/ 9460 h 10000"/>
                <a:gd name="connsiteX269" fmla="*/ 7035 w 10000"/>
                <a:gd name="connsiteY269" fmla="*/ 9395 h 10000"/>
                <a:gd name="connsiteX270" fmla="*/ 7045 w 10000"/>
                <a:gd name="connsiteY270" fmla="*/ 9302 h 10000"/>
                <a:gd name="connsiteX271" fmla="*/ 7035 w 10000"/>
                <a:gd name="connsiteY271" fmla="*/ 9228 h 10000"/>
                <a:gd name="connsiteX272" fmla="*/ 6995 w 10000"/>
                <a:gd name="connsiteY272" fmla="*/ 9144 h 10000"/>
                <a:gd name="connsiteX273" fmla="*/ 6995 w 10000"/>
                <a:gd name="connsiteY273" fmla="*/ 9144 h 10000"/>
                <a:gd name="connsiteX274" fmla="*/ 6995 w 10000"/>
                <a:gd name="connsiteY274" fmla="*/ 9135 h 10000"/>
                <a:gd name="connsiteX275" fmla="*/ 6995 w 10000"/>
                <a:gd name="connsiteY275" fmla="*/ 9135 h 10000"/>
                <a:gd name="connsiteX276" fmla="*/ 6985 w 10000"/>
                <a:gd name="connsiteY276" fmla="*/ 9135 h 10000"/>
                <a:gd name="connsiteX277" fmla="*/ 6985 w 10000"/>
                <a:gd name="connsiteY277" fmla="*/ 9135 h 10000"/>
                <a:gd name="connsiteX278" fmla="*/ 6985 w 10000"/>
                <a:gd name="connsiteY278" fmla="*/ 9135 h 10000"/>
                <a:gd name="connsiteX279" fmla="*/ 6985 w 10000"/>
                <a:gd name="connsiteY279" fmla="*/ 9135 h 10000"/>
                <a:gd name="connsiteX280" fmla="*/ 6985 w 10000"/>
                <a:gd name="connsiteY280" fmla="*/ 9135 h 10000"/>
                <a:gd name="connsiteX281" fmla="*/ 6985 w 10000"/>
                <a:gd name="connsiteY281" fmla="*/ 9135 h 10000"/>
                <a:gd name="connsiteX282" fmla="*/ 6985 w 10000"/>
                <a:gd name="connsiteY282" fmla="*/ 9135 h 10000"/>
                <a:gd name="connsiteX283" fmla="*/ 6985 w 10000"/>
                <a:gd name="connsiteY283" fmla="*/ 9135 h 10000"/>
                <a:gd name="connsiteX284" fmla="*/ 6985 w 10000"/>
                <a:gd name="connsiteY284" fmla="*/ 9126 h 10000"/>
                <a:gd name="connsiteX285" fmla="*/ 6985 w 10000"/>
                <a:gd name="connsiteY285" fmla="*/ 9126 h 10000"/>
                <a:gd name="connsiteX286" fmla="*/ 6985 w 10000"/>
                <a:gd name="connsiteY286" fmla="*/ 9126 h 10000"/>
                <a:gd name="connsiteX287" fmla="*/ 6985 w 10000"/>
                <a:gd name="connsiteY287" fmla="*/ 9126 h 10000"/>
                <a:gd name="connsiteX288" fmla="*/ 6985 w 10000"/>
                <a:gd name="connsiteY288" fmla="*/ 9126 h 10000"/>
                <a:gd name="connsiteX289" fmla="*/ 6985 w 10000"/>
                <a:gd name="connsiteY289" fmla="*/ 9126 h 10000"/>
                <a:gd name="connsiteX290" fmla="*/ 6985 w 10000"/>
                <a:gd name="connsiteY290" fmla="*/ 9126 h 10000"/>
                <a:gd name="connsiteX291" fmla="*/ 6985 w 10000"/>
                <a:gd name="connsiteY291" fmla="*/ 9126 h 10000"/>
                <a:gd name="connsiteX292" fmla="*/ 6794 w 10000"/>
                <a:gd name="connsiteY292" fmla="*/ 8837 h 10000"/>
                <a:gd name="connsiteX293" fmla="*/ 6693 w 10000"/>
                <a:gd name="connsiteY293" fmla="*/ 8679 h 10000"/>
                <a:gd name="connsiteX294" fmla="*/ 6593 w 10000"/>
                <a:gd name="connsiteY294" fmla="*/ 8521 h 10000"/>
                <a:gd name="connsiteX295" fmla="*/ 6513 w 10000"/>
                <a:gd name="connsiteY295" fmla="*/ 8372 h 10000"/>
                <a:gd name="connsiteX296" fmla="*/ 6442 w 10000"/>
                <a:gd name="connsiteY296" fmla="*/ 8214 h 10000"/>
                <a:gd name="connsiteX297" fmla="*/ 6392 w 10000"/>
                <a:gd name="connsiteY297" fmla="*/ 8056 h 10000"/>
                <a:gd name="connsiteX298" fmla="*/ 6382 w 10000"/>
                <a:gd name="connsiteY298" fmla="*/ 7981 h 10000"/>
                <a:gd name="connsiteX299" fmla="*/ 6382 w 10000"/>
                <a:gd name="connsiteY299" fmla="*/ 7907 h 10000"/>
                <a:gd name="connsiteX300" fmla="*/ 6382 w 10000"/>
                <a:gd name="connsiteY300" fmla="*/ 7907 h 10000"/>
                <a:gd name="connsiteX301" fmla="*/ 6392 w 10000"/>
                <a:gd name="connsiteY301" fmla="*/ 7805 h 10000"/>
                <a:gd name="connsiteX302" fmla="*/ 6422 w 10000"/>
                <a:gd name="connsiteY302" fmla="*/ 7702 h 10000"/>
                <a:gd name="connsiteX303" fmla="*/ 6452 w 10000"/>
                <a:gd name="connsiteY303" fmla="*/ 7656 h 10000"/>
                <a:gd name="connsiteX304" fmla="*/ 6492 w 10000"/>
                <a:gd name="connsiteY304" fmla="*/ 7609 h 10000"/>
                <a:gd name="connsiteX305" fmla="*/ 6523 w 10000"/>
                <a:gd name="connsiteY305" fmla="*/ 7563 h 10000"/>
                <a:gd name="connsiteX306" fmla="*/ 6573 w 10000"/>
                <a:gd name="connsiteY306" fmla="*/ 7526 h 10000"/>
                <a:gd name="connsiteX307" fmla="*/ 6704 w 10000"/>
                <a:gd name="connsiteY307" fmla="*/ 7451 h 10000"/>
                <a:gd name="connsiteX308" fmla="*/ 6864 w 10000"/>
                <a:gd name="connsiteY308" fmla="*/ 7395 h 10000"/>
                <a:gd name="connsiteX309" fmla="*/ 7065 w 10000"/>
                <a:gd name="connsiteY309" fmla="*/ 7349 h 10000"/>
                <a:gd name="connsiteX310" fmla="*/ 7307 w 10000"/>
                <a:gd name="connsiteY310" fmla="*/ 7321 h 10000"/>
                <a:gd name="connsiteX311" fmla="*/ 7307 w 10000"/>
                <a:gd name="connsiteY311" fmla="*/ 7321 h 10000"/>
                <a:gd name="connsiteX312" fmla="*/ 8533 w 10000"/>
                <a:gd name="connsiteY312" fmla="*/ 7219 h 10000"/>
                <a:gd name="connsiteX313" fmla="*/ 10000 w 10000"/>
                <a:gd name="connsiteY313" fmla="*/ 7116 h 10000"/>
                <a:gd name="connsiteX314" fmla="*/ 10000 w 10000"/>
                <a:gd name="connsiteY314" fmla="*/ 7116 h 10000"/>
                <a:gd name="connsiteX315" fmla="*/ 10000 w 10000"/>
                <a:gd name="connsiteY315" fmla="*/ 7116 h 10000"/>
                <a:gd name="connsiteX316" fmla="*/ 10000 w 10000"/>
                <a:gd name="connsiteY316" fmla="*/ 7116 h 10000"/>
                <a:gd name="connsiteX317" fmla="*/ 10000 w 10000"/>
                <a:gd name="connsiteY317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497 w 10000"/>
                <a:gd name="connsiteY89" fmla="*/ 3433 h 10000"/>
                <a:gd name="connsiteX90" fmla="*/ 3497 w 10000"/>
                <a:gd name="connsiteY90" fmla="*/ 3433 h 10000"/>
                <a:gd name="connsiteX91" fmla="*/ 3497 w 10000"/>
                <a:gd name="connsiteY91" fmla="*/ 3433 h 10000"/>
                <a:gd name="connsiteX92" fmla="*/ 3497 w 10000"/>
                <a:gd name="connsiteY92" fmla="*/ 3433 h 10000"/>
                <a:gd name="connsiteX93" fmla="*/ 3497 w 10000"/>
                <a:gd name="connsiteY93" fmla="*/ 3433 h 10000"/>
                <a:gd name="connsiteX94" fmla="*/ 3427 w 10000"/>
                <a:gd name="connsiteY94" fmla="*/ 3498 h 10000"/>
                <a:gd name="connsiteX95" fmla="*/ 3347 w 10000"/>
                <a:gd name="connsiteY95" fmla="*/ 3535 h 10000"/>
                <a:gd name="connsiteX96" fmla="*/ 3246 w 10000"/>
                <a:gd name="connsiteY96" fmla="*/ 3563 h 10000"/>
                <a:gd name="connsiteX97" fmla="*/ 3136 w 10000"/>
                <a:gd name="connsiteY97" fmla="*/ 3572 h 10000"/>
                <a:gd name="connsiteX98" fmla="*/ 3136 w 10000"/>
                <a:gd name="connsiteY98" fmla="*/ 3572 h 10000"/>
                <a:gd name="connsiteX99" fmla="*/ 3136 w 10000"/>
                <a:gd name="connsiteY99" fmla="*/ 3572 h 10000"/>
                <a:gd name="connsiteX100" fmla="*/ 3136 w 10000"/>
                <a:gd name="connsiteY100" fmla="*/ 3572 h 10000"/>
                <a:gd name="connsiteX101" fmla="*/ 3136 w 10000"/>
                <a:gd name="connsiteY101" fmla="*/ 3572 h 10000"/>
                <a:gd name="connsiteX102" fmla="*/ 3136 w 10000"/>
                <a:gd name="connsiteY102" fmla="*/ 3572 h 10000"/>
                <a:gd name="connsiteX103" fmla="*/ 3116 w 10000"/>
                <a:gd name="connsiteY103" fmla="*/ 3572 h 10000"/>
                <a:gd name="connsiteX104" fmla="*/ 3116 w 10000"/>
                <a:gd name="connsiteY104" fmla="*/ 3572 h 10000"/>
                <a:gd name="connsiteX105" fmla="*/ 3025 w 10000"/>
                <a:gd name="connsiteY105" fmla="*/ 3572 h 10000"/>
                <a:gd name="connsiteX106" fmla="*/ 2925 w 10000"/>
                <a:gd name="connsiteY106" fmla="*/ 3553 h 10000"/>
                <a:gd name="connsiteX107" fmla="*/ 2814 w 10000"/>
                <a:gd name="connsiteY107" fmla="*/ 3526 h 10000"/>
                <a:gd name="connsiteX108" fmla="*/ 2693 w 10000"/>
                <a:gd name="connsiteY108" fmla="*/ 3479 h 10000"/>
                <a:gd name="connsiteX109" fmla="*/ 2553 w 10000"/>
                <a:gd name="connsiteY109" fmla="*/ 3423 h 10000"/>
                <a:gd name="connsiteX110" fmla="*/ 2392 w 10000"/>
                <a:gd name="connsiteY110" fmla="*/ 3349 h 10000"/>
                <a:gd name="connsiteX111" fmla="*/ 2010 w 10000"/>
                <a:gd name="connsiteY111" fmla="*/ 3153 h 10000"/>
                <a:gd name="connsiteX112" fmla="*/ 2010 w 10000"/>
                <a:gd name="connsiteY112" fmla="*/ 3153 h 10000"/>
                <a:gd name="connsiteX113" fmla="*/ 2010 w 10000"/>
                <a:gd name="connsiteY113" fmla="*/ 3153 h 10000"/>
                <a:gd name="connsiteX114" fmla="*/ 2010 w 10000"/>
                <a:gd name="connsiteY114" fmla="*/ 3153 h 10000"/>
                <a:gd name="connsiteX115" fmla="*/ 2000 w 10000"/>
                <a:gd name="connsiteY115" fmla="*/ 3153 h 10000"/>
                <a:gd name="connsiteX116" fmla="*/ 2000 w 10000"/>
                <a:gd name="connsiteY116" fmla="*/ 3153 h 10000"/>
                <a:gd name="connsiteX117" fmla="*/ 2000 w 10000"/>
                <a:gd name="connsiteY117" fmla="*/ 3153 h 10000"/>
                <a:gd name="connsiteX118" fmla="*/ 2000 w 10000"/>
                <a:gd name="connsiteY118" fmla="*/ 3153 h 10000"/>
                <a:gd name="connsiteX119" fmla="*/ 2000 w 10000"/>
                <a:gd name="connsiteY119" fmla="*/ 3144 h 10000"/>
                <a:gd name="connsiteX120" fmla="*/ 1950 w 10000"/>
                <a:gd name="connsiteY120" fmla="*/ 3135 h 10000"/>
                <a:gd name="connsiteX121" fmla="*/ 1950 w 10000"/>
                <a:gd name="connsiteY121" fmla="*/ 3135 h 10000"/>
                <a:gd name="connsiteX122" fmla="*/ 1950 w 10000"/>
                <a:gd name="connsiteY122" fmla="*/ 3135 h 10000"/>
                <a:gd name="connsiteX123" fmla="*/ 1798 w 10000"/>
                <a:gd name="connsiteY123" fmla="*/ 3779 h 10000"/>
                <a:gd name="connsiteX124" fmla="*/ 1769 w 10000"/>
                <a:gd name="connsiteY124" fmla="*/ 3033 h 10000"/>
                <a:gd name="connsiteX125" fmla="*/ 1588 w 10000"/>
                <a:gd name="connsiteY125" fmla="*/ 2967 h 10000"/>
                <a:gd name="connsiteX126" fmla="*/ 1427 w 10000"/>
                <a:gd name="connsiteY126" fmla="*/ 2921 h 10000"/>
                <a:gd name="connsiteX127" fmla="*/ 1347 w 10000"/>
                <a:gd name="connsiteY127" fmla="*/ 2902 h 10000"/>
                <a:gd name="connsiteX128" fmla="*/ 1266 w 10000"/>
                <a:gd name="connsiteY128" fmla="*/ 2902 h 10000"/>
                <a:gd name="connsiteX129" fmla="*/ 1266 w 10000"/>
                <a:gd name="connsiteY129" fmla="*/ 2902 h 10000"/>
                <a:gd name="connsiteX130" fmla="*/ 1266 w 10000"/>
                <a:gd name="connsiteY130" fmla="*/ 2902 h 10000"/>
                <a:gd name="connsiteX131" fmla="*/ 1266 w 10000"/>
                <a:gd name="connsiteY131" fmla="*/ 2902 h 10000"/>
                <a:gd name="connsiteX132" fmla="*/ 1266 w 10000"/>
                <a:gd name="connsiteY132" fmla="*/ 2902 h 10000"/>
                <a:gd name="connsiteX133" fmla="*/ 1266 w 10000"/>
                <a:gd name="connsiteY133" fmla="*/ 2902 h 10000"/>
                <a:gd name="connsiteX134" fmla="*/ 1146 w 10000"/>
                <a:gd name="connsiteY134" fmla="*/ 2921 h 10000"/>
                <a:gd name="connsiteX135" fmla="*/ 1085 w 10000"/>
                <a:gd name="connsiteY135" fmla="*/ 2940 h 10000"/>
                <a:gd name="connsiteX136" fmla="*/ 1025 w 10000"/>
                <a:gd name="connsiteY136" fmla="*/ 2949 h 10000"/>
                <a:gd name="connsiteX137" fmla="*/ 965 w 10000"/>
                <a:gd name="connsiteY137" fmla="*/ 2986 h 10000"/>
                <a:gd name="connsiteX138" fmla="*/ 915 w 10000"/>
                <a:gd name="connsiteY138" fmla="*/ 3023 h 10000"/>
                <a:gd name="connsiteX139" fmla="*/ 864 w 10000"/>
                <a:gd name="connsiteY139" fmla="*/ 3060 h 10000"/>
                <a:gd name="connsiteX140" fmla="*/ 814 w 10000"/>
                <a:gd name="connsiteY140" fmla="*/ 3107 h 10000"/>
                <a:gd name="connsiteX141" fmla="*/ 784 w 10000"/>
                <a:gd name="connsiteY141" fmla="*/ 3163 h 10000"/>
                <a:gd name="connsiteX142" fmla="*/ 744 w 10000"/>
                <a:gd name="connsiteY142" fmla="*/ 3237 h 10000"/>
                <a:gd name="connsiteX143" fmla="*/ 673 w 10000"/>
                <a:gd name="connsiteY143" fmla="*/ 3377 h 10000"/>
                <a:gd name="connsiteX144" fmla="*/ 623 w 10000"/>
                <a:gd name="connsiteY144" fmla="*/ 3563 h 10000"/>
                <a:gd name="connsiteX145" fmla="*/ 603 w 10000"/>
                <a:gd name="connsiteY145" fmla="*/ 3786 h 10000"/>
                <a:gd name="connsiteX146" fmla="*/ 573 w 10000"/>
                <a:gd name="connsiteY146" fmla="*/ 4037 h 10000"/>
                <a:gd name="connsiteX147" fmla="*/ 583 w 10000"/>
                <a:gd name="connsiteY147" fmla="*/ 4326 h 10000"/>
                <a:gd name="connsiteX148" fmla="*/ 613 w 10000"/>
                <a:gd name="connsiteY148" fmla="*/ 4651 h 10000"/>
                <a:gd name="connsiteX149" fmla="*/ 663 w 10000"/>
                <a:gd name="connsiteY149" fmla="*/ 5014 h 10000"/>
                <a:gd name="connsiteX150" fmla="*/ 734 w 10000"/>
                <a:gd name="connsiteY150" fmla="*/ 5423 h 10000"/>
                <a:gd name="connsiteX151" fmla="*/ 814 w 10000"/>
                <a:gd name="connsiteY151" fmla="*/ 5870 h 10000"/>
                <a:gd name="connsiteX152" fmla="*/ 945 w 10000"/>
                <a:gd name="connsiteY152" fmla="*/ 6372 h 10000"/>
                <a:gd name="connsiteX153" fmla="*/ 1085 w 10000"/>
                <a:gd name="connsiteY153" fmla="*/ 6912 h 10000"/>
                <a:gd name="connsiteX154" fmla="*/ 1085 w 10000"/>
                <a:gd name="connsiteY154" fmla="*/ 6912 h 10000"/>
                <a:gd name="connsiteX155" fmla="*/ 1085 w 10000"/>
                <a:gd name="connsiteY155" fmla="*/ 6930 h 10000"/>
                <a:gd name="connsiteX156" fmla="*/ 1085 w 10000"/>
                <a:gd name="connsiteY156" fmla="*/ 6930 h 10000"/>
                <a:gd name="connsiteX157" fmla="*/ 1116 w 10000"/>
                <a:gd name="connsiteY157" fmla="*/ 7005 h 10000"/>
                <a:gd name="connsiteX158" fmla="*/ 1116 w 10000"/>
                <a:gd name="connsiteY158" fmla="*/ 7005 h 10000"/>
                <a:gd name="connsiteX159" fmla="*/ 1116 w 10000"/>
                <a:gd name="connsiteY159" fmla="*/ 7005 h 10000"/>
                <a:gd name="connsiteX160" fmla="*/ 1116 w 10000"/>
                <a:gd name="connsiteY160" fmla="*/ 7005 h 10000"/>
                <a:gd name="connsiteX161" fmla="*/ 1116 w 10000"/>
                <a:gd name="connsiteY161" fmla="*/ 7005 h 10000"/>
                <a:gd name="connsiteX162" fmla="*/ 1126 w 10000"/>
                <a:gd name="connsiteY162" fmla="*/ 7060 h 10000"/>
                <a:gd name="connsiteX163" fmla="*/ 1126 w 10000"/>
                <a:gd name="connsiteY163" fmla="*/ 7060 h 10000"/>
                <a:gd name="connsiteX164" fmla="*/ 1126 w 10000"/>
                <a:gd name="connsiteY164" fmla="*/ 7060 h 10000"/>
                <a:gd name="connsiteX165" fmla="*/ 1126 w 10000"/>
                <a:gd name="connsiteY165" fmla="*/ 7060 h 10000"/>
                <a:gd name="connsiteX166" fmla="*/ 1146 w 10000"/>
                <a:gd name="connsiteY166" fmla="*/ 7060 h 10000"/>
                <a:gd name="connsiteX167" fmla="*/ 1146 w 10000"/>
                <a:gd name="connsiteY167" fmla="*/ 7060 h 10000"/>
                <a:gd name="connsiteX168" fmla="*/ 1156 w 10000"/>
                <a:gd name="connsiteY168" fmla="*/ 7060 h 10000"/>
                <a:gd name="connsiteX169" fmla="*/ 1156 w 10000"/>
                <a:gd name="connsiteY169" fmla="*/ 7060 h 10000"/>
                <a:gd name="connsiteX170" fmla="*/ 1156 w 10000"/>
                <a:gd name="connsiteY170" fmla="*/ 7060 h 10000"/>
                <a:gd name="connsiteX171" fmla="*/ 1156 w 10000"/>
                <a:gd name="connsiteY171" fmla="*/ 7060 h 10000"/>
                <a:gd name="connsiteX172" fmla="*/ 1457 w 10000"/>
                <a:gd name="connsiteY172" fmla="*/ 7051 h 10000"/>
                <a:gd name="connsiteX173" fmla="*/ 1749 w 10000"/>
                <a:gd name="connsiteY173" fmla="*/ 7051 h 10000"/>
                <a:gd name="connsiteX174" fmla="*/ 1749 w 10000"/>
                <a:gd name="connsiteY174" fmla="*/ 7051 h 10000"/>
                <a:gd name="connsiteX175" fmla="*/ 1749 w 10000"/>
                <a:gd name="connsiteY175" fmla="*/ 7051 h 10000"/>
                <a:gd name="connsiteX176" fmla="*/ 1749 w 10000"/>
                <a:gd name="connsiteY176" fmla="*/ 7051 h 10000"/>
                <a:gd name="connsiteX177" fmla="*/ 1749 w 10000"/>
                <a:gd name="connsiteY177" fmla="*/ 7051 h 10000"/>
                <a:gd name="connsiteX178" fmla="*/ 1749 w 10000"/>
                <a:gd name="connsiteY178" fmla="*/ 7051 h 10000"/>
                <a:gd name="connsiteX179" fmla="*/ 1759 w 10000"/>
                <a:gd name="connsiteY179" fmla="*/ 7051 h 10000"/>
                <a:gd name="connsiteX180" fmla="*/ 1759 w 10000"/>
                <a:gd name="connsiteY180" fmla="*/ 7051 h 10000"/>
                <a:gd name="connsiteX181" fmla="*/ 1759 w 10000"/>
                <a:gd name="connsiteY181" fmla="*/ 7051 h 10000"/>
                <a:gd name="connsiteX182" fmla="*/ 1759 w 10000"/>
                <a:gd name="connsiteY182" fmla="*/ 7051 h 10000"/>
                <a:gd name="connsiteX183" fmla="*/ 1759 w 10000"/>
                <a:gd name="connsiteY183" fmla="*/ 7051 h 10000"/>
                <a:gd name="connsiteX184" fmla="*/ 1759 w 10000"/>
                <a:gd name="connsiteY184" fmla="*/ 7051 h 10000"/>
                <a:gd name="connsiteX185" fmla="*/ 1769 w 10000"/>
                <a:gd name="connsiteY185" fmla="*/ 7051 h 10000"/>
                <a:gd name="connsiteX186" fmla="*/ 1769 w 10000"/>
                <a:gd name="connsiteY186" fmla="*/ 7051 h 10000"/>
                <a:gd name="connsiteX187" fmla="*/ 1769 w 10000"/>
                <a:gd name="connsiteY187" fmla="*/ 7051 h 10000"/>
                <a:gd name="connsiteX188" fmla="*/ 1769 w 10000"/>
                <a:gd name="connsiteY188" fmla="*/ 7051 h 10000"/>
                <a:gd name="connsiteX189" fmla="*/ 1769 w 10000"/>
                <a:gd name="connsiteY189" fmla="*/ 7051 h 10000"/>
                <a:gd name="connsiteX190" fmla="*/ 1980 w 10000"/>
                <a:gd name="connsiteY190" fmla="*/ 7051 h 10000"/>
                <a:gd name="connsiteX191" fmla="*/ 1980 w 10000"/>
                <a:gd name="connsiteY191" fmla="*/ 7051 h 10000"/>
                <a:gd name="connsiteX192" fmla="*/ 2281 w 10000"/>
                <a:gd name="connsiteY192" fmla="*/ 7033 h 10000"/>
                <a:gd name="connsiteX193" fmla="*/ 2281 w 10000"/>
                <a:gd name="connsiteY193" fmla="*/ 7033 h 10000"/>
                <a:gd name="connsiteX194" fmla="*/ 2281 w 10000"/>
                <a:gd name="connsiteY194" fmla="*/ 7033 h 10000"/>
                <a:gd name="connsiteX195" fmla="*/ 2281 w 10000"/>
                <a:gd name="connsiteY195" fmla="*/ 7033 h 10000"/>
                <a:gd name="connsiteX196" fmla="*/ 2291 w 10000"/>
                <a:gd name="connsiteY196" fmla="*/ 7033 h 10000"/>
                <a:gd name="connsiteX197" fmla="*/ 2291 w 10000"/>
                <a:gd name="connsiteY197" fmla="*/ 7033 h 10000"/>
                <a:gd name="connsiteX198" fmla="*/ 2302 w 10000"/>
                <a:gd name="connsiteY198" fmla="*/ 7033 h 10000"/>
                <a:gd name="connsiteX199" fmla="*/ 2302 w 10000"/>
                <a:gd name="connsiteY199" fmla="*/ 7033 h 10000"/>
                <a:gd name="connsiteX200" fmla="*/ 2332 w 10000"/>
                <a:gd name="connsiteY200" fmla="*/ 7033 h 10000"/>
                <a:gd name="connsiteX201" fmla="*/ 2332 w 10000"/>
                <a:gd name="connsiteY201" fmla="*/ 7033 h 10000"/>
                <a:gd name="connsiteX202" fmla="*/ 2854 w 10000"/>
                <a:gd name="connsiteY202" fmla="*/ 7033 h 10000"/>
                <a:gd name="connsiteX203" fmla="*/ 2854 w 10000"/>
                <a:gd name="connsiteY203" fmla="*/ 7033 h 10000"/>
                <a:gd name="connsiteX204" fmla="*/ 2854 w 10000"/>
                <a:gd name="connsiteY204" fmla="*/ 7033 h 10000"/>
                <a:gd name="connsiteX205" fmla="*/ 2854 w 10000"/>
                <a:gd name="connsiteY205" fmla="*/ 7033 h 10000"/>
                <a:gd name="connsiteX206" fmla="*/ 2854 w 10000"/>
                <a:gd name="connsiteY206" fmla="*/ 7033 h 10000"/>
                <a:gd name="connsiteX207" fmla="*/ 2854 w 10000"/>
                <a:gd name="connsiteY207" fmla="*/ 7033 h 10000"/>
                <a:gd name="connsiteX208" fmla="*/ 2854 w 10000"/>
                <a:gd name="connsiteY208" fmla="*/ 7033 h 10000"/>
                <a:gd name="connsiteX209" fmla="*/ 2854 w 10000"/>
                <a:gd name="connsiteY209" fmla="*/ 7033 h 10000"/>
                <a:gd name="connsiteX210" fmla="*/ 3286 w 10000"/>
                <a:gd name="connsiteY210" fmla="*/ 7033 h 10000"/>
                <a:gd name="connsiteX211" fmla="*/ 3709 w 10000"/>
                <a:gd name="connsiteY211" fmla="*/ 7060 h 10000"/>
                <a:gd name="connsiteX212" fmla="*/ 4101 w 10000"/>
                <a:gd name="connsiteY212" fmla="*/ 7088 h 10000"/>
                <a:gd name="connsiteX213" fmla="*/ 4291 w 10000"/>
                <a:gd name="connsiteY213" fmla="*/ 7116 h 10000"/>
                <a:gd name="connsiteX214" fmla="*/ 4462 w 10000"/>
                <a:gd name="connsiteY214" fmla="*/ 7135 h 10000"/>
                <a:gd name="connsiteX215" fmla="*/ 4623 w 10000"/>
                <a:gd name="connsiteY215" fmla="*/ 7172 h 10000"/>
                <a:gd name="connsiteX216" fmla="*/ 4764 w 10000"/>
                <a:gd name="connsiteY216" fmla="*/ 7219 h 10000"/>
                <a:gd name="connsiteX217" fmla="*/ 4894 w 10000"/>
                <a:gd name="connsiteY217" fmla="*/ 7274 h 10000"/>
                <a:gd name="connsiteX218" fmla="*/ 4985 w 10000"/>
                <a:gd name="connsiteY218" fmla="*/ 7330 h 10000"/>
                <a:gd name="connsiteX219" fmla="*/ 5075 w 10000"/>
                <a:gd name="connsiteY219" fmla="*/ 7395 h 10000"/>
                <a:gd name="connsiteX220" fmla="*/ 5136 w 10000"/>
                <a:gd name="connsiteY220" fmla="*/ 7460 h 10000"/>
                <a:gd name="connsiteX221" fmla="*/ 5156 w 10000"/>
                <a:gd name="connsiteY221" fmla="*/ 7507 h 10000"/>
                <a:gd name="connsiteX222" fmla="*/ 5176 w 10000"/>
                <a:gd name="connsiteY222" fmla="*/ 7553 h 10000"/>
                <a:gd name="connsiteX223" fmla="*/ 5176 w 10000"/>
                <a:gd name="connsiteY223" fmla="*/ 7600 h 10000"/>
                <a:gd name="connsiteX224" fmla="*/ 5176 w 10000"/>
                <a:gd name="connsiteY224" fmla="*/ 7656 h 10000"/>
                <a:gd name="connsiteX225" fmla="*/ 5176 w 10000"/>
                <a:gd name="connsiteY225" fmla="*/ 7656 h 10000"/>
                <a:gd name="connsiteX226" fmla="*/ 5176 w 10000"/>
                <a:gd name="connsiteY226" fmla="*/ 7665 h 10000"/>
                <a:gd name="connsiteX227" fmla="*/ 5176 w 10000"/>
                <a:gd name="connsiteY227" fmla="*/ 7665 h 10000"/>
                <a:gd name="connsiteX228" fmla="*/ 5176 w 10000"/>
                <a:gd name="connsiteY228" fmla="*/ 7665 h 10000"/>
                <a:gd name="connsiteX229" fmla="*/ 5146 w 10000"/>
                <a:gd name="connsiteY229" fmla="*/ 7851 h 10000"/>
                <a:gd name="connsiteX230" fmla="*/ 5095 w 10000"/>
                <a:gd name="connsiteY230" fmla="*/ 8037 h 10000"/>
                <a:gd name="connsiteX231" fmla="*/ 5005 w 10000"/>
                <a:gd name="connsiteY231" fmla="*/ 8437 h 10000"/>
                <a:gd name="connsiteX232" fmla="*/ 4955 w 10000"/>
                <a:gd name="connsiteY232" fmla="*/ 8642 h 10000"/>
                <a:gd name="connsiteX233" fmla="*/ 4915 w 10000"/>
                <a:gd name="connsiteY233" fmla="*/ 8828 h 10000"/>
                <a:gd name="connsiteX234" fmla="*/ 4894 w 10000"/>
                <a:gd name="connsiteY234" fmla="*/ 9023 h 10000"/>
                <a:gd name="connsiteX235" fmla="*/ 4874 w 10000"/>
                <a:gd name="connsiteY235" fmla="*/ 9200 h 10000"/>
                <a:gd name="connsiteX236" fmla="*/ 4874 w 10000"/>
                <a:gd name="connsiteY236" fmla="*/ 9200 h 10000"/>
                <a:gd name="connsiteX237" fmla="*/ 4874 w 10000"/>
                <a:gd name="connsiteY237" fmla="*/ 9293 h 10000"/>
                <a:gd name="connsiteX238" fmla="*/ 4894 w 10000"/>
                <a:gd name="connsiteY238" fmla="*/ 9395 h 10000"/>
                <a:gd name="connsiteX239" fmla="*/ 4915 w 10000"/>
                <a:gd name="connsiteY239" fmla="*/ 9488 h 10000"/>
                <a:gd name="connsiteX240" fmla="*/ 4935 w 10000"/>
                <a:gd name="connsiteY240" fmla="*/ 9563 h 10000"/>
                <a:gd name="connsiteX241" fmla="*/ 4985 w 10000"/>
                <a:gd name="connsiteY241" fmla="*/ 9647 h 10000"/>
                <a:gd name="connsiteX242" fmla="*/ 5035 w 10000"/>
                <a:gd name="connsiteY242" fmla="*/ 9721 h 10000"/>
                <a:gd name="connsiteX243" fmla="*/ 5095 w 10000"/>
                <a:gd name="connsiteY243" fmla="*/ 9786 h 10000"/>
                <a:gd name="connsiteX244" fmla="*/ 5176 w 10000"/>
                <a:gd name="connsiteY244" fmla="*/ 9842 h 10000"/>
                <a:gd name="connsiteX245" fmla="*/ 5176 w 10000"/>
                <a:gd name="connsiteY245" fmla="*/ 9842 h 10000"/>
                <a:gd name="connsiteX246" fmla="*/ 5176 w 10000"/>
                <a:gd name="connsiteY246" fmla="*/ 9842 h 10000"/>
                <a:gd name="connsiteX247" fmla="*/ 5236 w 10000"/>
                <a:gd name="connsiteY247" fmla="*/ 9879 h 10000"/>
                <a:gd name="connsiteX248" fmla="*/ 5307 w 10000"/>
                <a:gd name="connsiteY248" fmla="*/ 9916 h 10000"/>
                <a:gd name="connsiteX249" fmla="*/ 5447 w 10000"/>
                <a:gd name="connsiteY249" fmla="*/ 9963 h 10000"/>
                <a:gd name="connsiteX250" fmla="*/ 5608 w 10000"/>
                <a:gd name="connsiteY250" fmla="*/ 9991 h 10000"/>
                <a:gd name="connsiteX251" fmla="*/ 5779 w 10000"/>
                <a:gd name="connsiteY251" fmla="*/ 10000 h 10000"/>
                <a:gd name="connsiteX252" fmla="*/ 5779 w 10000"/>
                <a:gd name="connsiteY252" fmla="*/ 10000 h 10000"/>
                <a:gd name="connsiteX253" fmla="*/ 5779 w 10000"/>
                <a:gd name="connsiteY253" fmla="*/ 10000 h 10000"/>
                <a:gd name="connsiteX254" fmla="*/ 5779 w 10000"/>
                <a:gd name="connsiteY254" fmla="*/ 10000 h 10000"/>
                <a:gd name="connsiteX255" fmla="*/ 5779 w 10000"/>
                <a:gd name="connsiteY255" fmla="*/ 10000 h 10000"/>
                <a:gd name="connsiteX256" fmla="*/ 5779 w 10000"/>
                <a:gd name="connsiteY256" fmla="*/ 10000 h 10000"/>
                <a:gd name="connsiteX257" fmla="*/ 5899 w 10000"/>
                <a:gd name="connsiteY257" fmla="*/ 9991 h 10000"/>
                <a:gd name="connsiteX258" fmla="*/ 6040 w 10000"/>
                <a:gd name="connsiteY258" fmla="*/ 9981 h 10000"/>
                <a:gd name="connsiteX259" fmla="*/ 6171 w 10000"/>
                <a:gd name="connsiteY259" fmla="*/ 9963 h 10000"/>
                <a:gd name="connsiteX260" fmla="*/ 6291 w 10000"/>
                <a:gd name="connsiteY260" fmla="*/ 9926 h 10000"/>
                <a:gd name="connsiteX261" fmla="*/ 6412 w 10000"/>
                <a:gd name="connsiteY261" fmla="*/ 9888 h 10000"/>
                <a:gd name="connsiteX262" fmla="*/ 6533 w 10000"/>
                <a:gd name="connsiteY262" fmla="*/ 9842 h 10000"/>
                <a:gd name="connsiteX263" fmla="*/ 6643 w 10000"/>
                <a:gd name="connsiteY263" fmla="*/ 9805 h 10000"/>
                <a:gd name="connsiteX264" fmla="*/ 6744 w 10000"/>
                <a:gd name="connsiteY264" fmla="*/ 9740 h 10000"/>
                <a:gd name="connsiteX265" fmla="*/ 6824 w 10000"/>
                <a:gd name="connsiteY265" fmla="*/ 9674 h 10000"/>
                <a:gd name="connsiteX266" fmla="*/ 6905 w 10000"/>
                <a:gd name="connsiteY266" fmla="*/ 9609 h 10000"/>
                <a:gd name="connsiteX267" fmla="*/ 6965 w 10000"/>
                <a:gd name="connsiteY267" fmla="*/ 9544 h 10000"/>
                <a:gd name="connsiteX268" fmla="*/ 7015 w 10000"/>
                <a:gd name="connsiteY268" fmla="*/ 9460 h 10000"/>
                <a:gd name="connsiteX269" fmla="*/ 7035 w 10000"/>
                <a:gd name="connsiteY269" fmla="*/ 9395 h 10000"/>
                <a:gd name="connsiteX270" fmla="*/ 7045 w 10000"/>
                <a:gd name="connsiteY270" fmla="*/ 9302 h 10000"/>
                <a:gd name="connsiteX271" fmla="*/ 7035 w 10000"/>
                <a:gd name="connsiteY271" fmla="*/ 9228 h 10000"/>
                <a:gd name="connsiteX272" fmla="*/ 6995 w 10000"/>
                <a:gd name="connsiteY272" fmla="*/ 9144 h 10000"/>
                <a:gd name="connsiteX273" fmla="*/ 6995 w 10000"/>
                <a:gd name="connsiteY273" fmla="*/ 9144 h 10000"/>
                <a:gd name="connsiteX274" fmla="*/ 6995 w 10000"/>
                <a:gd name="connsiteY274" fmla="*/ 9135 h 10000"/>
                <a:gd name="connsiteX275" fmla="*/ 6995 w 10000"/>
                <a:gd name="connsiteY275" fmla="*/ 9135 h 10000"/>
                <a:gd name="connsiteX276" fmla="*/ 6985 w 10000"/>
                <a:gd name="connsiteY276" fmla="*/ 9135 h 10000"/>
                <a:gd name="connsiteX277" fmla="*/ 6985 w 10000"/>
                <a:gd name="connsiteY277" fmla="*/ 9135 h 10000"/>
                <a:gd name="connsiteX278" fmla="*/ 6985 w 10000"/>
                <a:gd name="connsiteY278" fmla="*/ 9135 h 10000"/>
                <a:gd name="connsiteX279" fmla="*/ 6985 w 10000"/>
                <a:gd name="connsiteY279" fmla="*/ 9135 h 10000"/>
                <a:gd name="connsiteX280" fmla="*/ 6985 w 10000"/>
                <a:gd name="connsiteY280" fmla="*/ 9135 h 10000"/>
                <a:gd name="connsiteX281" fmla="*/ 6985 w 10000"/>
                <a:gd name="connsiteY281" fmla="*/ 9135 h 10000"/>
                <a:gd name="connsiteX282" fmla="*/ 6985 w 10000"/>
                <a:gd name="connsiteY282" fmla="*/ 9135 h 10000"/>
                <a:gd name="connsiteX283" fmla="*/ 6985 w 10000"/>
                <a:gd name="connsiteY283" fmla="*/ 9135 h 10000"/>
                <a:gd name="connsiteX284" fmla="*/ 6985 w 10000"/>
                <a:gd name="connsiteY284" fmla="*/ 9126 h 10000"/>
                <a:gd name="connsiteX285" fmla="*/ 6985 w 10000"/>
                <a:gd name="connsiteY285" fmla="*/ 9126 h 10000"/>
                <a:gd name="connsiteX286" fmla="*/ 6985 w 10000"/>
                <a:gd name="connsiteY286" fmla="*/ 9126 h 10000"/>
                <a:gd name="connsiteX287" fmla="*/ 6985 w 10000"/>
                <a:gd name="connsiteY287" fmla="*/ 9126 h 10000"/>
                <a:gd name="connsiteX288" fmla="*/ 6985 w 10000"/>
                <a:gd name="connsiteY288" fmla="*/ 9126 h 10000"/>
                <a:gd name="connsiteX289" fmla="*/ 6985 w 10000"/>
                <a:gd name="connsiteY289" fmla="*/ 9126 h 10000"/>
                <a:gd name="connsiteX290" fmla="*/ 6985 w 10000"/>
                <a:gd name="connsiteY290" fmla="*/ 9126 h 10000"/>
                <a:gd name="connsiteX291" fmla="*/ 6985 w 10000"/>
                <a:gd name="connsiteY291" fmla="*/ 9126 h 10000"/>
                <a:gd name="connsiteX292" fmla="*/ 6794 w 10000"/>
                <a:gd name="connsiteY292" fmla="*/ 8837 h 10000"/>
                <a:gd name="connsiteX293" fmla="*/ 6693 w 10000"/>
                <a:gd name="connsiteY293" fmla="*/ 8679 h 10000"/>
                <a:gd name="connsiteX294" fmla="*/ 6593 w 10000"/>
                <a:gd name="connsiteY294" fmla="*/ 8521 h 10000"/>
                <a:gd name="connsiteX295" fmla="*/ 6513 w 10000"/>
                <a:gd name="connsiteY295" fmla="*/ 8372 h 10000"/>
                <a:gd name="connsiteX296" fmla="*/ 6442 w 10000"/>
                <a:gd name="connsiteY296" fmla="*/ 8214 h 10000"/>
                <a:gd name="connsiteX297" fmla="*/ 6392 w 10000"/>
                <a:gd name="connsiteY297" fmla="*/ 8056 h 10000"/>
                <a:gd name="connsiteX298" fmla="*/ 6382 w 10000"/>
                <a:gd name="connsiteY298" fmla="*/ 7981 h 10000"/>
                <a:gd name="connsiteX299" fmla="*/ 6382 w 10000"/>
                <a:gd name="connsiteY299" fmla="*/ 7907 h 10000"/>
                <a:gd name="connsiteX300" fmla="*/ 6382 w 10000"/>
                <a:gd name="connsiteY300" fmla="*/ 7907 h 10000"/>
                <a:gd name="connsiteX301" fmla="*/ 6392 w 10000"/>
                <a:gd name="connsiteY301" fmla="*/ 7805 h 10000"/>
                <a:gd name="connsiteX302" fmla="*/ 6422 w 10000"/>
                <a:gd name="connsiteY302" fmla="*/ 7702 h 10000"/>
                <a:gd name="connsiteX303" fmla="*/ 6452 w 10000"/>
                <a:gd name="connsiteY303" fmla="*/ 7656 h 10000"/>
                <a:gd name="connsiteX304" fmla="*/ 6492 w 10000"/>
                <a:gd name="connsiteY304" fmla="*/ 7609 h 10000"/>
                <a:gd name="connsiteX305" fmla="*/ 6523 w 10000"/>
                <a:gd name="connsiteY305" fmla="*/ 7563 h 10000"/>
                <a:gd name="connsiteX306" fmla="*/ 6573 w 10000"/>
                <a:gd name="connsiteY306" fmla="*/ 7526 h 10000"/>
                <a:gd name="connsiteX307" fmla="*/ 6704 w 10000"/>
                <a:gd name="connsiteY307" fmla="*/ 7451 h 10000"/>
                <a:gd name="connsiteX308" fmla="*/ 6864 w 10000"/>
                <a:gd name="connsiteY308" fmla="*/ 7395 h 10000"/>
                <a:gd name="connsiteX309" fmla="*/ 7065 w 10000"/>
                <a:gd name="connsiteY309" fmla="*/ 7349 h 10000"/>
                <a:gd name="connsiteX310" fmla="*/ 7307 w 10000"/>
                <a:gd name="connsiteY310" fmla="*/ 7321 h 10000"/>
                <a:gd name="connsiteX311" fmla="*/ 7307 w 10000"/>
                <a:gd name="connsiteY311" fmla="*/ 7321 h 10000"/>
                <a:gd name="connsiteX312" fmla="*/ 8533 w 10000"/>
                <a:gd name="connsiteY312" fmla="*/ 7219 h 10000"/>
                <a:gd name="connsiteX313" fmla="*/ 10000 w 10000"/>
                <a:gd name="connsiteY313" fmla="*/ 7116 h 10000"/>
                <a:gd name="connsiteX314" fmla="*/ 10000 w 10000"/>
                <a:gd name="connsiteY314" fmla="*/ 7116 h 10000"/>
                <a:gd name="connsiteX315" fmla="*/ 10000 w 10000"/>
                <a:gd name="connsiteY315" fmla="*/ 7116 h 10000"/>
                <a:gd name="connsiteX316" fmla="*/ 10000 w 10000"/>
                <a:gd name="connsiteY316" fmla="*/ 7116 h 10000"/>
                <a:gd name="connsiteX317" fmla="*/ 10000 w 10000"/>
                <a:gd name="connsiteY317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497 w 10000"/>
                <a:gd name="connsiteY89" fmla="*/ 3433 h 10000"/>
                <a:gd name="connsiteX90" fmla="*/ 3497 w 10000"/>
                <a:gd name="connsiteY90" fmla="*/ 3433 h 10000"/>
                <a:gd name="connsiteX91" fmla="*/ 3497 w 10000"/>
                <a:gd name="connsiteY91" fmla="*/ 3433 h 10000"/>
                <a:gd name="connsiteX92" fmla="*/ 3497 w 10000"/>
                <a:gd name="connsiteY92" fmla="*/ 3433 h 10000"/>
                <a:gd name="connsiteX93" fmla="*/ 3497 w 10000"/>
                <a:gd name="connsiteY93" fmla="*/ 3433 h 10000"/>
                <a:gd name="connsiteX94" fmla="*/ 3427 w 10000"/>
                <a:gd name="connsiteY94" fmla="*/ 3498 h 10000"/>
                <a:gd name="connsiteX95" fmla="*/ 3347 w 10000"/>
                <a:gd name="connsiteY95" fmla="*/ 3535 h 10000"/>
                <a:gd name="connsiteX96" fmla="*/ 3246 w 10000"/>
                <a:gd name="connsiteY96" fmla="*/ 3563 h 10000"/>
                <a:gd name="connsiteX97" fmla="*/ 3136 w 10000"/>
                <a:gd name="connsiteY97" fmla="*/ 3572 h 10000"/>
                <a:gd name="connsiteX98" fmla="*/ 3136 w 10000"/>
                <a:gd name="connsiteY98" fmla="*/ 3572 h 10000"/>
                <a:gd name="connsiteX99" fmla="*/ 3136 w 10000"/>
                <a:gd name="connsiteY99" fmla="*/ 3572 h 10000"/>
                <a:gd name="connsiteX100" fmla="*/ 3136 w 10000"/>
                <a:gd name="connsiteY100" fmla="*/ 3572 h 10000"/>
                <a:gd name="connsiteX101" fmla="*/ 3136 w 10000"/>
                <a:gd name="connsiteY101" fmla="*/ 3572 h 10000"/>
                <a:gd name="connsiteX102" fmla="*/ 3136 w 10000"/>
                <a:gd name="connsiteY102" fmla="*/ 3572 h 10000"/>
                <a:gd name="connsiteX103" fmla="*/ 3116 w 10000"/>
                <a:gd name="connsiteY103" fmla="*/ 3572 h 10000"/>
                <a:gd name="connsiteX104" fmla="*/ 3116 w 10000"/>
                <a:gd name="connsiteY104" fmla="*/ 3572 h 10000"/>
                <a:gd name="connsiteX105" fmla="*/ 3025 w 10000"/>
                <a:gd name="connsiteY105" fmla="*/ 3572 h 10000"/>
                <a:gd name="connsiteX106" fmla="*/ 2925 w 10000"/>
                <a:gd name="connsiteY106" fmla="*/ 3553 h 10000"/>
                <a:gd name="connsiteX107" fmla="*/ 2814 w 10000"/>
                <a:gd name="connsiteY107" fmla="*/ 3526 h 10000"/>
                <a:gd name="connsiteX108" fmla="*/ 2693 w 10000"/>
                <a:gd name="connsiteY108" fmla="*/ 3479 h 10000"/>
                <a:gd name="connsiteX109" fmla="*/ 2553 w 10000"/>
                <a:gd name="connsiteY109" fmla="*/ 3423 h 10000"/>
                <a:gd name="connsiteX110" fmla="*/ 2392 w 10000"/>
                <a:gd name="connsiteY110" fmla="*/ 3349 h 10000"/>
                <a:gd name="connsiteX111" fmla="*/ 2010 w 10000"/>
                <a:gd name="connsiteY111" fmla="*/ 3153 h 10000"/>
                <a:gd name="connsiteX112" fmla="*/ 2010 w 10000"/>
                <a:gd name="connsiteY112" fmla="*/ 3153 h 10000"/>
                <a:gd name="connsiteX113" fmla="*/ 2010 w 10000"/>
                <a:gd name="connsiteY113" fmla="*/ 3153 h 10000"/>
                <a:gd name="connsiteX114" fmla="*/ 2010 w 10000"/>
                <a:gd name="connsiteY114" fmla="*/ 3153 h 10000"/>
                <a:gd name="connsiteX115" fmla="*/ 2000 w 10000"/>
                <a:gd name="connsiteY115" fmla="*/ 3153 h 10000"/>
                <a:gd name="connsiteX116" fmla="*/ 2000 w 10000"/>
                <a:gd name="connsiteY116" fmla="*/ 3153 h 10000"/>
                <a:gd name="connsiteX117" fmla="*/ 2000 w 10000"/>
                <a:gd name="connsiteY117" fmla="*/ 3153 h 10000"/>
                <a:gd name="connsiteX118" fmla="*/ 2000 w 10000"/>
                <a:gd name="connsiteY118" fmla="*/ 3153 h 10000"/>
                <a:gd name="connsiteX119" fmla="*/ 2000 w 10000"/>
                <a:gd name="connsiteY119" fmla="*/ 3144 h 10000"/>
                <a:gd name="connsiteX120" fmla="*/ 1950 w 10000"/>
                <a:gd name="connsiteY120" fmla="*/ 3135 h 10000"/>
                <a:gd name="connsiteX121" fmla="*/ 1950 w 10000"/>
                <a:gd name="connsiteY121" fmla="*/ 3135 h 10000"/>
                <a:gd name="connsiteX122" fmla="*/ 1950 w 10000"/>
                <a:gd name="connsiteY122" fmla="*/ 3135 h 10000"/>
                <a:gd name="connsiteX123" fmla="*/ 1769 w 10000"/>
                <a:gd name="connsiteY123" fmla="*/ 3033 h 10000"/>
                <a:gd name="connsiteX124" fmla="*/ 1588 w 10000"/>
                <a:gd name="connsiteY124" fmla="*/ 2967 h 10000"/>
                <a:gd name="connsiteX125" fmla="*/ 1427 w 10000"/>
                <a:gd name="connsiteY125" fmla="*/ 2921 h 10000"/>
                <a:gd name="connsiteX126" fmla="*/ 1347 w 10000"/>
                <a:gd name="connsiteY126" fmla="*/ 2902 h 10000"/>
                <a:gd name="connsiteX127" fmla="*/ 1266 w 10000"/>
                <a:gd name="connsiteY127" fmla="*/ 2902 h 10000"/>
                <a:gd name="connsiteX128" fmla="*/ 1266 w 10000"/>
                <a:gd name="connsiteY128" fmla="*/ 2902 h 10000"/>
                <a:gd name="connsiteX129" fmla="*/ 1266 w 10000"/>
                <a:gd name="connsiteY129" fmla="*/ 2902 h 10000"/>
                <a:gd name="connsiteX130" fmla="*/ 1266 w 10000"/>
                <a:gd name="connsiteY130" fmla="*/ 2902 h 10000"/>
                <a:gd name="connsiteX131" fmla="*/ 1266 w 10000"/>
                <a:gd name="connsiteY131" fmla="*/ 2902 h 10000"/>
                <a:gd name="connsiteX132" fmla="*/ 1266 w 10000"/>
                <a:gd name="connsiteY132" fmla="*/ 2902 h 10000"/>
                <a:gd name="connsiteX133" fmla="*/ 1146 w 10000"/>
                <a:gd name="connsiteY133" fmla="*/ 2921 h 10000"/>
                <a:gd name="connsiteX134" fmla="*/ 1085 w 10000"/>
                <a:gd name="connsiteY134" fmla="*/ 2940 h 10000"/>
                <a:gd name="connsiteX135" fmla="*/ 1025 w 10000"/>
                <a:gd name="connsiteY135" fmla="*/ 2949 h 10000"/>
                <a:gd name="connsiteX136" fmla="*/ 965 w 10000"/>
                <a:gd name="connsiteY136" fmla="*/ 2986 h 10000"/>
                <a:gd name="connsiteX137" fmla="*/ 915 w 10000"/>
                <a:gd name="connsiteY137" fmla="*/ 3023 h 10000"/>
                <a:gd name="connsiteX138" fmla="*/ 864 w 10000"/>
                <a:gd name="connsiteY138" fmla="*/ 3060 h 10000"/>
                <a:gd name="connsiteX139" fmla="*/ 814 w 10000"/>
                <a:gd name="connsiteY139" fmla="*/ 3107 h 10000"/>
                <a:gd name="connsiteX140" fmla="*/ 784 w 10000"/>
                <a:gd name="connsiteY140" fmla="*/ 3163 h 10000"/>
                <a:gd name="connsiteX141" fmla="*/ 744 w 10000"/>
                <a:gd name="connsiteY141" fmla="*/ 3237 h 10000"/>
                <a:gd name="connsiteX142" fmla="*/ 673 w 10000"/>
                <a:gd name="connsiteY142" fmla="*/ 3377 h 10000"/>
                <a:gd name="connsiteX143" fmla="*/ 623 w 10000"/>
                <a:gd name="connsiteY143" fmla="*/ 3563 h 10000"/>
                <a:gd name="connsiteX144" fmla="*/ 603 w 10000"/>
                <a:gd name="connsiteY144" fmla="*/ 3786 h 10000"/>
                <a:gd name="connsiteX145" fmla="*/ 573 w 10000"/>
                <a:gd name="connsiteY145" fmla="*/ 4037 h 10000"/>
                <a:gd name="connsiteX146" fmla="*/ 583 w 10000"/>
                <a:gd name="connsiteY146" fmla="*/ 4326 h 10000"/>
                <a:gd name="connsiteX147" fmla="*/ 613 w 10000"/>
                <a:gd name="connsiteY147" fmla="*/ 4651 h 10000"/>
                <a:gd name="connsiteX148" fmla="*/ 663 w 10000"/>
                <a:gd name="connsiteY148" fmla="*/ 5014 h 10000"/>
                <a:gd name="connsiteX149" fmla="*/ 734 w 10000"/>
                <a:gd name="connsiteY149" fmla="*/ 5423 h 10000"/>
                <a:gd name="connsiteX150" fmla="*/ 814 w 10000"/>
                <a:gd name="connsiteY150" fmla="*/ 5870 h 10000"/>
                <a:gd name="connsiteX151" fmla="*/ 945 w 10000"/>
                <a:gd name="connsiteY151" fmla="*/ 6372 h 10000"/>
                <a:gd name="connsiteX152" fmla="*/ 1085 w 10000"/>
                <a:gd name="connsiteY152" fmla="*/ 6912 h 10000"/>
                <a:gd name="connsiteX153" fmla="*/ 1085 w 10000"/>
                <a:gd name="connsiteY153" fmla="*/ 6912 h 10000"/>
                <a:gd name="connsiteX154" fmla="*/ 1085 w 10000"/>
                <a:gd name="connsiteY154" fmla="*/ 6930 h 10000"/>
                <a:gd name="connsiteX155" fmla="*/ 1085 w 10000"/>
                <a:gd name="connsiteY155" fmla="*/ 6930 h 10000"/>
                <a:gd name="connsiteX156" fmla="*/ 1116 w 10000"/>
                <a:gd name="connsiteY156" fmla="*/ 7005 h 10000"/>
                <a:gd name="connsiteX157" fmla="*/ 1116 w 10000"/>
                <a:gd name="connsiteY157" fmla="*/ 7005 h 10000"/>
                <a:gd name="connsiteX158" fmla="*/ 1116 w 10000"/>
                <a:gd name="connsiteY158" fmla="*/ 7005 h 10000"/>
                <a:gd name="connsiteX159" fmla="*/ 1116 w 10000"/>
                <a:gd name="connsiteY159" fmla="*/ 7005 h 10000"/>
                <a:gd name="connsiteX160" fmla="*/ 1116 w 10000"/>
                <a:gd name="connsiteY160" fmla="*/ 7005 h 10000"/>
                <a:gd name="connsiteX161" fmla="*/ 1126 w 10000"/>
                <a:gd name="connsiteY161" fmla="*/ 7060 h 10000"/>
                <a:gd name="connsiteX162" fmla="*/ 1126 w 10000"/>
                <a:gd name="connsiteY162" fmla="*/ 7060 h 10000"/>
                <a:gd name="connsiteX163" fmla="*/ 1126 w 10000"/>
                <a:gd name="connsiteY163" fmla="*/ 7060 h 10000"/>
                <a:gd name="connsiteX164" fmla="*/ 1126 w 10000"/>
                <a:gd name="connsiteY164" fmla="*/ 7060 h 10000"/>
                <a:gd name="connsiteX165" fmla="*/ 1146 w 10000"/>
                <a:gd name="connsiteY165" fmla="*/ 7060 h 10000"/>
                <a:gd name="connsiteX166" fmla="*/ 1146 w 10000"/>
                <a:gd name="connsiteY166" fmla="*/ 7060 h 10000"/>
                <a:gd name="connsiteX167" fmla="*/ 1156 w 10000"/>
                <a:gd name="connsiteY167" fmla="*/ 7060 h 10000"/>
                <a:gd name="connsiteX168" fmla="*/ 1156 w 10000"/>
                <a:gd name="connsiteY168" fmla="*/ 7060 h 10000"/>
                <a:gd name="connsiteX169" fmla="*/ 1156 w 10000"/>
                <a:gd name="connsiteY169" fmla="*/ 7060 h 10000"/>
                <a:gd name="connsiteX170" fmla="*/ 1156 w 10000"/>
                <a:gd name="connsiteY170" fmla="*/ 7060 h 10000"/>
                <a:gd name="connsiteX171" fmla="*/ 1457 w 10000"/>
                <a:gd name="connsiteY171" fmla="*/ 7051 h 10000"/>
                <a:gd name="connsiteX172" fmla="*/ 1749 w 10000"/>
                <a:gd name="connsiteY172" fmla="*/ 7051 h 10000"/>
                <a:gd name="connsiteX173" fmla="*/ 1749 w 10000"/>
                <a:gd name="connsiteY173" fmla="*/ 7051 h 10000"/>
                <a:gd name="connsiteX174" fmla="*/ 1749 w 10000"/>
                <a:gd name="connsiteY174" fmla="*/ 7051 h 10000"/>
                <a:gd name="connsiteX175" fmla="*/ 1749 w 10000"/>
                <a:gd name="connsiteY175" fmla="*/ 7051 h 10000"/>
                <a:gd name="connsiteX176" fmla="*/ 1749 w 10000"/>
                <a:gd name="connsiteY176" fmla="*/ 7051 h 10000"/>
                <a:gd name="connsiteX177" fmla="*/ 1749 w 10000"/>
                <a:gd name="connsiteY177" fmla="*/ 7051 h 10000"/>
                <a:gd name="connsiteX178" fmla="*/ 1759 w 10000"/>
                <a:gd name="connsiteY178" fmla="*/ 7051 h 10000"/>
                <a:gd name="connsiteX179" fmla="*/ 1759 w 10000"/>
                <a:gd name="connsiteY179" fmla="*/ 7051 h 10000"/>
                <a:gd name="connsiteX180" fmla="*/ 1759 w 10000"/>
                <a:gd name="connsiteY180" fmla="*/ 7051 h 10000"/>
                <a:gd name="connsiteX181" fmla="*/ 1759 w 10000"/>
                <a:gd name="connsiteY181" fmla="*/ 7051 h 10000"/>
                <a:gd name="connsiteX182" fmla="*/ 1759 w 10000"/>
                <a:gd name="connsiteY182" fmla="*/ 7051 h 10000"/>
                <a:gd name="connsiteX183" fmla="*/ 1759 w 10000"/>
                <a:gd name="connsiteY183" fmla="*/ 7051 h 10000"/>
                <a:gd name="connsiteX184" fmla="*/ 1769 w 10000"/>
                <a:gd name="connsiteY184" fmla="*/ 7051 h 10000"/>
                <a:gd name="connsiteX185" fmla="*/ 1769 w 10000"/>
                <a:gd name="connsiteY185" fmla="*/ 7051 h 10000"/>
                <a:gd name="connsiteX186" fmla="*/ 1769 w 10000"/>
                <a:gd name="connsiteY186" fmla="*/ 7051 h 10000"/>
                <a:gd name="connsiteX187" fmla="*/ 1769 w 10000"/>
                <a:gd name="connsiteY187" fmla="*/ 7051 h 10000"/>
                <a:gd name="connsiteX188" fmla="*/ 1769 w 10000"/>
                <a:gd name="connsiteY188" fmla="*/ 7051 h 10000"/>
                <a:gd name="connsiteX189" fmla="*/ 1980 w 10000"/>
                <a:gd name="connsiteY189" fmla="*/ 7051 h 10000"/>
                <a:gd name="connsiteX190" fmla="*/ 1980 w 10000"/>
                <a:gd name="connsiteY190" fmla="*/ 7051 h 10000"/>
                <a:gd name="connsiteX191" fmla="*/ 2281 w 10000"/>
                <a:gd name="connsiteY191" fmla="*/ 7033 h 10000"/>
                <a:gd name="connsiteX192" fmla="*/ 2281 w 10000"/>
                <a:gd name="connsiteY192" fmla="*/ 7033 h 10000"/>
                <a:gd name="connsiteX193" fmla="*/ 2281 w 10000"/>
                <a:gd name="connsiteY193" fmla="*/ 7033 h 10000"/>
                <a:gd name="connsiteX194" fmla="*/ 2281 w 10000"/>
                <a:gd name="connsiteY194" fmla="*/ 7033 h 10000"/>
                <a:gd name="connsiteX195" fmla="*/ 2291 w 10000"/>
                <a:gd name="connsiteY195" fmla="*/ 7033 h 10000"/>
                <a:gd name="connsiteX196" fmla="*/ 2291 w 10000"/>
                <a:gd name="connsiteY196" fmla="*/ 7033 h 10000"/>
                <a:gd name="connsiteX197" fmla="*/ 2302 w 10000"/>
                <a:gd name="connsiteY197" fmla="*/ 7033 h 10000"/>
                <a:gd name="connsiteX198" fmla="*/ 2302 w 10000"/>
                <a:gd name="connsiteY198" fmla="*/ 7033 h 10000"/>
                <a:gd name="connsiteX199" fmla="*/ 2332 w 10000"/>
                <a:gd name="connsiteY199" fmla="*/ 7033 h 10000"/>
                <a:gd name="connsiteX200" fmla="*/ 2332 w 10000"/>
                <a:gd name="connsiteY200" fmla="*/ 7033 h 10000"/>
                <a:gd name="connsiteX201" fmla="*/ 2854 w 10000"/>
                <a:gd name="connsiteY201" fmla="*/ 7033 h 10000"/>
                <a:gd name="connsiteX202" fmla="*/ 2854 w 10000"/>
                <a:gd name="connsiteY202" fmla="*/ 7033 h 10000"/>
                <a:gd name="connsiteX203" fmla="*/ 2854 w 10000"/>
                <a:gd name="connsiteY203" fmla="*/ 7033 h 10000"/>
                <a:gd name="connsiteX204" fmla="*/ 2854 w 10000"/>
                <a:gd name="connsiteY204" fmla="*/ 7033 h 10000"/>
                <a:gd name="connsiteX205" fmla="*/ 2854 w 10000"/>
                <a:gd name="connsiteY205" fmla="*/ 7033 h 10000"/>
                <a:gd name="connsiteX206" fmla="*/ 2854 w 10000"/>
                <a:gd name="connsiteY206" fmla="*/ 7033 h 10000"/>
                <a:gd name="connsiteX207" fmla="*/ 2854 w 10000"/>
                <a:gd name="connsiteY207" fmla="*/ 7033 h 10000"/>
                <a:gd name="connsiteX208" fmla="*/ 2854 w 10000"/>
                <a:gd name="connsiteY208" fmla="*/ 7033 h 10000"/>
                <a:gd name="connsiteX209" fmla="*/ 3286 w 10000"/>
                <a:gd name="connsiteY209" fmla="*/ 7033 h 10000"/>
                <a:gd name="connsiteX210" fmla="*/ 3709 w 10000"/>
                <a:gd name="connsiteY210" fmla="*/ 7060 h 10000"/>
                <a:gd name="connsiteX211" fmla="*/ 4101 w 10000"/>
                <a:gd name="connsiteY211" fmla="*/ 7088 h 10000"/>
                <a:gd name="connsiteX212" fmla="*/ 4291 w 10000"/>
                <a:gd name="connsiteY212" fmla="*/ 7116 h 10000"/>
                <a:gd name="connsiteX213" fmla="*/ 4462 w 10000"/>
                <a:gd name="connsiteY213" fmla="*/ 7135 h 10000"/>
                <a:gd name="connsiteX214" fmla="*/ 4623 w 10000"/>
                <a:gd name="connsiteY214" fmla="*/ 7172 h 10000"/>
                <a:gd name="connsiteX215" fmla="*/ 4764 w 10000"/>
                <a:gd name="connsiteY215" fmla="*/ 7219 h 10000"/>
                <a:gd name="connsiteX216" fmla="*/ 4894 w 10000"/>
                <a:gd name="connsiteY216" fmla="*/ 7274 h 10000"/>
                <a:gd name="connsiteX217" fmla="*/ 4985 w 10000"/>
                <a:gd name="connsiteY217" fmla="*/ 7330 h 10000"/>
                <a:gd name="connsiteX218" fmla="*/ 5075 w 10000"/>
                <a:gd name="connsiteY218" fmla="*/ 7395 h 10000"/>
                <a:gd name="connsiteX219" fmla="*/ 5136 w 10000"/>
                <a:gd name="connsiteY219" fmla="*/ 7460 h 10000"/>
                <a:gd name="connsiteX220" fmla="*/ 5156 w 10000"/>
                <a:gd name="connsiteY220" fmla="*/ 7507 h 10000"/>
                <a:gd name="connsiteX221" fmla="*/ 5176 w 10000"/>
                <a:gd name="connsiteY221" fmla="*/ 7553 h 10000"/>
                <a:gd name="connsiteX222" fmla="*/ 5176 w 10000"/>
                <a:gd name="connsiteY222" fmla="*/ 7600 h 10000"/>
                <a:gd name="connsiteX223" fmla="*/ 5176 w 10000"/>
                <a:gd name="connsiteY223" fmla="*/ 7656 h 10000"/>
                <a:gd name="connsiteX224" fmla="*/ 5176 w 10000"/>
                <a:gd name="connsiteY224" fmla="*/ 7656 h 10000"/>
                <a:gd name="connsiteX225" fmla="*/ 5176 w 10000"/>
                <a:gd name="connsiteY225" fmla="*/ 7665 h 10000"/>
                <a:gd name="connsiteX226" fmla="*/ 5176 w 10000"/>
                <a:gd name="connsiteY226" fmla="*/ 7665 h 10000"/>
                <a:gd name="connsiteX227" fmla="*/ 5176 w 10000"/>
                <a:gd name="connsiteY227" fmla="*/ 7665 h 10000"/>
                <a:gd name="connsiteX228" fmla="*/ 5146 w 10000"/>
                <a:gd name="connsiteY228" fmla="*/ 7851 h 10000"/>
                <a:gd name="connsiteX229" fmla="*/ 5095 w 10000"/>
                <a:gd name="connsiteY229" fmla="*/ 8037 h 10000"/>
                <a:gd name="connsiteX230" fmla="*/ 5005 w 10000"/>
                <a:gd name="connsiteY230" fmla="*/ 8437 h 10000"/>
                <a:gd name="connsiteX231" fmla="*/ 4955 w 10000"/>
                <a:gd name="connsiteY231" fmla="*/ 8642 h 10000"/>
                <a:gd name="connsiteX232" fmla="*/ 4915 w 10000"/>
                <a:gd name="connsiteY232" fmla="*/ 8828 h 10000"/>
                <a:gd name="connsiteX233" fmla="*/ 4894 w 10000"/>
                <a:gd name="connsiteY233" fmla="*/ 9023 h 10000"/>
                <a:gd name="connsiteX234" fmla="*/ 4874 w 10000"/>
                <a:gd name="connsiteY234" fmla="*/ 9200 h 10000"/>
                <a:gd name="connsiteX235" fmla="*/ 4874 w 10000"/>
                <a:gd name="connsiteY235" fmla="*/ 9200 h 10000"/>
                <a:gd name="connsiteX236" fmla="*/ 4874 w 10000"/>
                <a:gd name="connsiteY236" fmla="*/ 9293 h 10000"/>
                <a:gd name="connsiteX237" fmla="*/ 4894 w 10000"/>
                <a:gd name="connsiteY237" fmla="*/ 9395 h 10000"/>
                <a:gd name="connsiteX238" fmla="*/ 4915 w 10000"/>
                <a:gd name="connsiteY238" fmla="*/ 9488 h 10000"/>
                <a:gd name="connsiteX239" fmla="*/ 4935 w 10000"/>
                <a:gd name="connsiteY239" fmla="*/ 9563 h 10000"/>
                <a:gd name="connsiteX240" fmla="*/ 4985 w 10000"/>
                <a:gd name="connsiteY240" fmla="*/ 9647 h 10000"/>
                <a:gd name="connsiteX241" fmla="*/ 5035 w 10000"/>
                <a:gd name="connsiteY241" fmla="*/ 9721 h 10000"/>
                <a:gd name="connsiteX242" fmla="*/ 5095 w 10000"/>
                <a:gd name="connsiteY242" fmla="*/ 9786 h 10000"/>
                <a:gd name="connsiteX243" fmla="*/ 5176 w 10000"/>
                <a:gd name="connsiteY243" fmla="*/ 9842 h 10000"/>
                <a:gd name="connsiteX244" fmla="*/ 5176 w 10000"/>
                <a:gd name="connsiteY244" fmla="*/ 9842 h 10000"/>
                <a:gd name="connsiteX245" fmla="*/ 5176 w 10000"/>
                <a:gd name="connsiteY245" fmla="*/ 9842 h 10000"/>
                <a:gd name="connsiteX246" fmla="*/ 5236 w 10000"/>
                <a:gd name="connsiteY246" fmla="*/ 9879 h 10000"/>
                <a:gd name="connsiteX247" fmla="*/ 5307 w 10000"/>
                <a:gd name="connsiteY247" fmla="*/ 9916 h 10000"/>
                <a:gd name="connsiteX248" fmla="*/ 5447 w 10000"/>
                <a:gd name="connsiteY248" fmla="*/ 9963 h 10000"/>
                <a:gd name="connsiteX249" fmla="*/ 5608 w 10000"/>
                <a:gd name="connsiteY249" fmla="*/ 9991 h 10000"/>
                <a:gd name="connsiteX250" fmla="*/ 5779 w 10000"/>
                <a:gd name="connsiteY250" fmla="*/ 10000 h 10000"/>
                <a:gd name="connsiteX251" fmla="*/ 5779 w 10000"/>
                <a:gd name="connsiteY251" fmla="*/ 10000 h 10000"/>
                <a:gd name="connsiteX252" fmla="*/ 5779 w 10000"/>
                <a:gd name="connsiteY252" fmla="*/ 10000 h 10000"/>
                <a:gd name="connsiteX253" fmla="*/ 5779 w 10000"/>
                <a:gd name="connsiteY253" fmla="*/ 10000 h 10000"/>
                <a:gd name="connsiteX254" fmla="*/ 5779 w 10000"/>
                <a:gd name="connsiteY254" fmla="*/ 10000 h 10000"/>
                <a:gd name="connsiteX255" fmla="*/ 5779 w 10000"/>
                <a:gd name="connsiteY255" fmla="*/ 10000 h 10000"/>
                <a:gd name="connsiteX256" fmla="*/ 5899 w 10000"/>
                <a:gd name="connsiteY256" fmla="*/ 9991 h 10000"/>
                <a:gd name="connsiteX257" fmla="*/ 6040 w 10000"/>
                <a:gd name="connsiteY257" fmla="*/ 9981 h 10000"/>
                <a:gd name="connsiteX258" fmla="*/ 6171 w 10000"/>
                <a:gd name="connsiteY258" fmla="*/ 9963 h 10000"/>
                <a:gd name="connsiteX259" fmla="*/ 6291 w 10000"/>
                <a:gd name="connsiteY259" fmla="*/ 9926 h 10000"/>
                <a:gd name="connsiteX260" fmla="*/ 6412 w 10000"/>
                <a:gd name="connsiteY260" fmla="*/ 9888 h 10000"/>
                <a:gd name="connsiteX261" fmla="*/ 6533 w 10000"/>
                <a:gd name="connsiteY261" fmla="*/ 9842 h 10000"/>
                <a:gd name="connsiteX262" fmla="*/ 6643 w 10000"/>
                <a:gd name="connsiteY262" fmla="*/ 9805 h 10000"/>
                <a:gd name="connsiteX263" fmla="*/ 6744 w 10000"/>
                <a:gd name="connsiteY263" fmla="*/ 9740 h 10000"/>
                <a:gd name="connsiteX264" fmla="*/ 6824 w 10000"/>
                <a:gd name="connsiteY264" fmla="*/ 9674 h 10000"/>
                <a:gd name="connsiteX265" fmla="*/ 6905 w 10000"/>
                <a:gd name="connsiteY265" fmla="*/ 9609 h 10000"/>
                <a:gd name="connsiteX266" fmla="*/ 6965 w 10000"/>
                <a:gd name="connsiteY266" fmla="*/ 9544 h 10000"/>
                <a:gd name="connsiteX267" fmla="*/ 7015 w 10000"/>
                <a:gd name="connsiteY267" fmla="*/ 9460 h 10000"/>
                <a:gd name="connsiteX268" fmla="*/ 7035 w 10000"/>
                <a:gd name="connsiteY268" fmla="*/ 9395 h 10000"/>
                <a:gd name="connsiteX269" fmla="*/ 7045 w 10000"/>
                <a:gd name="connsiteY269" fmla="*/ 9302 h 10000"/>
                <a:gd name="connsiteX270" fmla="*/ 7035 w 10000"/>
                <a:gd name="connsiteY270" fmla="*/ 9228 h 10000"/>
                <a:gd name="connsiteX271" fmla="*/ 6995 w 10000"/>
                <a:gd name="connsiteY271" fmla="*/ 9144 h 10000"/>
                <a:gd name="connsiteX272" fmla="*/ 6995 w 10000"/>
                <a:gd name="connsiteY272" fmla="*/ 9144 h 10000"/>
                <a:gd name="connsiteX273" fmla="*/ 6995 w 10000"/>
                <a:gd name="connsiteY273" fmla="*/ 9135 h 10000"/>
                <a:gd name="connsiteX274" fmla="*/ 6995 w 10000"/>
                <a:gd name="connsiteY274" fmla="*/ 9135 h 10000"/>
                <a:gd name="connsiteX275" fmla="*/ 6985 w 10000"/>
                <a:gd name="connsiteY275" fmla="*/ 9135 h 10000"/>
                <a:gd name="connsiteX276" fmla="*/ 6985 w 10000"/>
                <a:gd name="connsiteY276" fmla="*/ 9135 h 10000"/>
                <a:gd name="connsiteX277" fmla="*/ 6985 w 10000"/>
                <a:gd name="connsiteY277" fmla="*/ 9135 h 10000"/>
                <a:gd name="connsiteX278" fmla="*/ 6985 w 10000"/>
                <a:gd name="connsiteY278" fmla="*/ 9135 h 10000"/>
                <a:gd name="connsiteX279" fmla="*/ 6985 w 10000"/>
                <a:gd name="connsiteY279" fmla="*/ 9135 h 10000"/>
                <a:gd name="connsiteX280" fmla="*/ 6985 w 10000"/>
                <a:gd name="connsiteY280" fmla="*/ 9135 h 10000"/>
                <a:gd name="connsiteX281" fmla="*/ 6985 w 10000"/>
                <a:gd name="connsiteY281" fmla="*/ 9135 h 10000"/>
                <a:gd name="connsiteX282" fmla="*/ 6985 w 10000"/>
                <a:gd name="connsiteY282" fmla="*/ 9135 h 10000"/>
                <a:gd name="connsiteX283" fmla="*/ 6985 w 10000"/>
                <a:gd name="connsiteY283" fmla="*/ 9126 h 10000"/>
                <a:gd name="connsiteX284" fmla="*/ 6985 w 10000"/>
                <a:gd name="connsiteY284" fmla="*/ 9126 h 10000"/>
                <a:gd name="connsiteX285" fmla="*/ 6985 w 10000"/>
                <a:gd name="connsiteY285" fmla="*/ 9126 h 10000"/>
                <a:gd name="connsiteX286" fmla="*/ 6985 w 10000"/>
                <a:gd name="connsiteY286" fmla="*/ 9126 h 10000"/>
                <a:gd name="connsiteX287" fmla="*/ 6985 w 10000"/>
                <a:gd name="connsiteY287" fmla="*/ 9126 h 10000"/>
                <a:gd name="connsiteX288" fmla="*/ 6985 w 10000"/>
                <a:gd name="connsiteY288" fmla="*/ 9126 h 10000"/>
                <a:gd name="connsiteX289" fmla="*/ 6985 w 10000"/>
                <a:gd name="connsiteY289" fmla="*/ 9126 h 10000"/>
                <a:gd name="connsiteX290" fmla="*/ 6985 w 10000"/>
                <a:gd name="connsiteY290" fmla="*/ 9126 h 10000"/>
                <a:gd name="connsiteX291" fmla="*/ 6794 w 10000"/>
                <a:gd name="connsiteY291" fmla="*/ 8837 h 10000"/>
                <a:gd name="connsiteX292" fmla="*/ 6693 w 10000"/>
                <a:gd name="connsiteY292" fmla="*/ 8679 h 10000"/>
                <a:gd name="connsiteX293" fmla="*/ 6593 w 10000"/>
                <a:gd name="connsiteY293" fmla="*/ 8521 h 10000"/>
                <a:gd name="connsiteX294" fmla="*/ 6513 w 10000"/>
                <a:gd name="connsiteY294" fmla="*/ 8372 h 10000"/>
                <a:gd name="connsiteX295" fmla="*/ 6442 w 10000"/>
                <a:gd name="connsiteY295" fmla="*/ 8214 h 10000"/>
                <a:gd name="connsiteX296" fmla="*/ 6392 w 10000"/>
                <a:gd name="connsiteY296" fmla="*/ 8056 h 10000"/>
                <a:gd name="connsiteX297" fmla="*/ 6382 w 10000"/>
                <a:gd name="connsiteY297" fmla="*/ 7981 h 10000"/>
                <a:gd name="connsiteX298" fmla="*/ 6382 w 10000"/>
                <a:gd name="connsiteY298" fmla="*/ 7907 h 10000"/>
                <a:gd name="connsiteX299" fmla="*/ 6382 w 10000"/>
                <a:gd name="connsiteY299" fmla="*/ 7907 h 10000"/>
                <a:gd name="connsiteX300" fmla="*/ 6392 w 10000"/>
                <a:gd name="connsiteY300" fmla="*/ 7805 h 10000"/>
                <a:gd name="connsiteX301" fmla="*/ 6422 w 10000"/>
                <a:gd name="connsiteY301" fmla="*/ 7702 h 10000"/>
                <a:gd name="connsiteX302" fmla="*/ 6452 w 10000"/>
                <a:gd name="connsiteY302" fmla="*/ 7656 h 10000"/>
                <a:gd name="connsiteX303" fmla="*/ 6492 w 10000"/>
                <a:gd name="connsiteY303" fmla="*/ 7609 h 10000"/>
                <a:gd name="connsiteX304" fmla="*/ 6523 w 10000"/>
                <a:gd name="connsiteY304" fmla="*/ 7563 h 10000"/>
                <a:gd name="connsiteX305" fmla="*/ 6573 w 10000"/>
                <a:gd name="connsiteY305" fmla="*/ 7526 h 10000"/>
                <a:gd name="connsiteX306" fmla="*/ 6704 w 10000"/>
                <a:gd name="connsiteY306" fmla="*/ 7451 h 10000"/>
                <a:gd name="connsiteX307" fmla="*/ 6864 w 10000"/>
                <a:gd name="connsiteY307" fmla="*/ 7395 h 10000"/>
                <a:gd name="connsiteX308" fmla="*/ 7065 w 10000"/>
                <a:gd name="connsiteY308" fmla="*/ 7349 h 10000"/>
                <a:gd name="connsiteX309" fmla="*/ 7307 w 10000"/>
                <a:gd name="connsiteY309" fmla="*/ 7321 h 10000"/>
                <a:gd name="connsiteX310" fmla="*/ 7307 w 10000"/>
                <a:gd name="connsiteY310" fmla="*/ 7321 h 10000"/>
                <a:gd name="connsiteX311" fmla="*/ 8533 w 10000"/>
                <a:gd name="connsiteY311" fmla="*/ 7219 h 10000"/>
                <a:gd name="connsiteX312" fmla="*/ 10000 w 10000"/>
                <a:gd name="connsiteY312" fmla="*/ 7116 h 10000"/>
                <a:gd name="connsiteX313" fmla="*/ 10000 w 10000"/>
                <a:gd name="connsiteY313" fmla="*/ 7116 h 10000"/>
                <a:gd name="connsiteX314" fmla="*/ 10000 w 10000"/>
                <a:gd name="connsiteY314" fmla="*/ 7116 h 10000"/>
                <a:gd name="connsiteX315" fmla="*/ 10000 w 10000"/>
                <a:gd name="connsiteY315" fmla="*/ 7116 h 10000"/>
                <a:gd name="connsiteX316" fmla="*/ 10000 w 10000"/>
                <a:gd name="connsiteY316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497 w 10000"/>
                <a:gd name="connsiteY89" fmla="*/ 3433 h 10000"/>
                <a:gd name="connsiteX90" fmla="*/ 3497 w 10000"/>
                <a:gd name="connsiteY90" fmla="*/ 3433 h 10000"/>
                <a:gd name="connsiteX91" fmla="*/ 3497 w 10000"/>
                <a:gd name="connsiteY91" fmla="*/ 3433 h 10000"/>
                <a:gd name="connsiteX92" fmla="*/ 3497 w 10000"/>
                <a:gd name="connsiteY92" fmla="*/ 3433 h 10000"/>
                <a:gd name="connsiteX93" fmla="*/ 3497 w 10000"/>
                <a:gd name="connsiteY93" fmla="*/ 3433 h 10000"/>
                <a:gd name="connsiteX94" fmla="*/ 3427 w 10000"/>
                <a:gd name="connsiteY94" fmla="*/ 3498 h 10000"/>
                <a:gd name="connsiteX95" fmla="*/ 3347 w 10000"/>
                <a:gd name="connsiteY95" fmla="*/ 3535 h 10000"/>
                <a:gd name="connsiteX96" fmla="*/ 3246 w 10000"/>
                <a:gd name="connsiteY96" fmla="*/ 3563 h 10000"/>
                <a:gd name="connsiteX97" fmla="*/ 3136 w 10000"/>
                <a:gd name="connsiteY97" fmla="*/ 3572 h 10000"/>
                <a:gd name="connsiteX98" fmla="*/ 3136 w 10000"/>
                <a:gd name="connsiteY98" fmla="*/ 3572 h 10000"/>
                <a:gd name="connsiteX99" fmla="*/ 3136 w 10000"/>
                <a:gd name="connsiteY99" fmla="*/ 3572 h 10000"/>
                <a:gd name="connsiteX100" fmla="*/ 3136 w 10000"/>
                <a:gd name="connsiteY100" fmla="*/ 3572 h 10000"/>
                <a:gd name="connsiteX101" fmla="*/ 3136 w 10000"/>
                <a:gd name="connsiteY101" fmla="*/ 3572 h 10000"/>
                <a:gd name="connsiteX102" fmla="*/ 3136 w 10000"/>
                <a:gd name="connsiteY102" fmla="*/ 3572 h 10000"/>
                <a:gd name="connsiteX103" fmla="*/ 3116 w 10000"/>
                <a:gd name="connsiteY103" fmla="*/ 3572 h 10000"/>
                <a:gd name="connsiteX104" fmla="*/ 3116 w 10000"/>
                <a:gd name="connsiteY104" fmla="*/ 3572 h 10000"/>
                <a:gd name="connsiteX105" fmla="*/ 3025 w 10000"/>
                <a:gd name="connsiteY105" fmla="*/ 3572 h 10000"/>
                <a:gd name="connsiteX106" fmla="*/ 2925 w 10000"/>
                <a:gd name="connsiteY106" fmla="*/ 3553 h 10000"/>
                <a:gd name="connsiteX107" fmla="*/ 2814 w 10000"/>
                <a:gd name="connsiteY107" fmla="*/ 3526 h 10000"/>
                <a:gd name="connsiteX108" fmla="*/ 2693 w 10000"/>
                <a:gd name="connsiteY108" fmla="*/ 3479 h 10000"/>
                <a:gd name="connsiteX109" fmla="*/ 2553 w 10000"/>
                <a:gd name="connsiteY109" fmla="*/ 3423 h 10000"/>
                <a:gd name="connsiteX110" fmla="*/ 2392 w 10000"/>
                <a:gd name="connsiteY110" fmla="*/ 3349 h 10000"/>
                <a:gd name="connsiteX111" fmla="*/ 2010 w 10000"/>
                <a:gd name="connsiteY111" fmla="*/ 3153 h 10000"/>
                <a:gd name="connsiteX112" fmla="*/ 2010 w 10000"/>
                <a:gd name="connsiteY112" fmla="*/ 3153 h 10000"/>
                <a:gd name="connsiteX113" fmla="*/ 2010 w 10000"/>
                <a:gd name="connsiteY113" fmla="*/ 3153 h 10000"/>
                <a:gd name="connsiteX114" fmla="*/ 2010 w 10000"/>
                <a:gd name="connsiteY114" fmla="*/ 3153 h 10000"/>
                <a:gd name="connsiteX115" fmla="*/ 2000 w 10000"/>
                <a:gd name="connsiteY115" fmla="*/ 3153 h 10000"/>
                <a:gd name="connsiteX116" fmla="*/ 2000 w 10000"/>
                <a:gd name="connsiteY116" fmla="*/ 3153 h 10000"/>
                <a:gd name="connsiteX117" fmla="*/ 2000 w 10000"/>
                <a:gd name="connsiteY117" fmla="*/ 3153 h 10000"/>
                <a:gd name="connsiteX118" fmla="*/ 2000 w 10000"/>
                <a:gd name="connsiteY118" fmla="*/ 3153 h 10000"/>
                <a:gd name="connsiteX119" fmla="*/ 2000 w 10000"/>
                <a:gd name="connsiteY119" fmla="*/ 3144 h 10000"/>
                <a:gd name="connsiteX120" fmla="*/ 1950 w 10000"/>
                <a:gd name="connsiteY120" fmla="*/ 3135 h 10000"/>
                <a:gd name="connsiteX121" fmla="*/ 1950 w 10000"/>
                <a:gd name="connsiteY121" fmla="*/ 3135 h 10000"/>
                <a:gd name="connsiteX122" fmla="*/ 1950 w 10000"/>
                <a:gd name="connsiteY122" fmla="*/ 3508 h 10000"/>
                <a:gd name="connsiteX123" fmla="*/ 1769 w 10000"/>
                <a:gd name="connsiteY123" fmla="*/ 3033 h 10000"/>
                <a:gd name="connsiteX124" fmla="*/ 1588 w 10000"/>
                <a:gd name="connsiteY124" fmla="*/ 2967 h 10000"/>
                <a:gd name="connsiteX125" fmla="*/ 1427 w 10000"/>
                <a:gd name="connsiteY125" fmla="*/ 2921 h 10000"/>
                <a:gd name="connsiteX126" fmla="*/ 1347 w 10000"/>
                <a:gd name="connsiteY126" fmla="*/ 2902 h 10000"/>
                <a:gd name="connsiteX127" fmla="*/ 1266 w 10000"/>
                <a:gd name="connsiteY127" fmla="*/ 2902 h 10000"/>
                <a:gd name="connsiteX128" fmla="*/ 1266 w 10000"/>
                <a:gd name="connsiteY128" fmla="*/ 2902 h 10000"/>
                <a:gd name="connsiteX129" fmla="*/ 1266 w 10000"/>
                <a:gd name="connsiteY129" fmla="*/ 2902 h 10000"/>
                <a:gd name="connsiteX130" fmla="*/ 1266 w 10000"/>
                <a:gd name="connsiteY130" fmla="*/ 2902 h 10000"/>
                <a:gd name="connsiteX131" fmla="*/ 1266 w 10000"/>
                <a:gd name="connsiteY131" fmla="*/ 2902 h 10000"/>
                <a:gd name="connsiteX132" fmla="*/ 1266 w 10000"/>
                <a:gd name="connsiteY132" fmla="*/ 2902 h 10000"/>
                <a:gd name="connsiteX133" fmla="*/ 1146 w 10000"/>
                <a:gd name="connsiteY133" fmla="*/ 2921 h 10000"/>
                <a:gd name="connsiteX134" fmla="*/ 1085 w 10000"/>
                <a:gd name="connsiteY134" fmla="*/ 2940 h 10000"/>
                <a:gd name="connsiteX135" fmla="*/ 1025 w 10000"/>
                <a:gd name="connsiteY135" fmla="*/ 2949 h 10000"/>
                <a:gd name="connsiteX136" fmla="*/ 965 w 10000"/>
                <a:gd name="connsiteY136" fmla="*/ 2986 h 10000"/>
                <a:gd name="connsiteX137" fmla="*/ 915 w 10000"/>
                <a:gd name="connsiteY137" fmla="*/ 3023 h 10000"/>
                <a:gd name="connsiteX138" fmla="*/ 864 w 10000"/>
                <a:gd name="connsiteY138" fmla="*/ 3060 h 10000"/>
                <a:gd name="connsiteX139" fmla="*/ 814 w 10000"/>
                <a:gd name="connsiteY139" fmla="*/ 3107 h 10000"/>
                <a:gd name="connsiteX140" fmla="*/ 784 w 10000"/>
                <a:gd name="connsiteY140" fmla="*/ 3163 h 10000"/>
                <a:gd name="connsiteX141" fmla="*/ 744 w 10000"/>
                <a:gd name="connsiteY141" fmla="*/ 3237 h 10000"/>
                <a:gd name="connsiteX142" fmla="*/ 673 w 10000"/>
                <a:gd name="connsiteY142" fmla="*/ 3377 h 10000"/>
                <a:gd name="connsiteX143" fmla="*/ 623 w 10000"/>
                <a:gd name="connsiteY143" fmla="*/ 3563 h 10000"/>
                <a:gd name="connsiteX144" fmla="*/ 603 w 10000"/>
                <a:gd name="connsiteY144" fmla="*/ 3786 h 10000"/>
                <a:gd name="connsiteX145" fmla="*/ 573 w 10000"/>
                <a:gd name="connsiteY145" fmla="*/ 4037 h 10000"/>
                <a:gd name="connsiteX146" fmla="*/ 583 w 10000"/>
                <a:gd name="connsiteY146" fmla="*/ 4326 h 10000"/>
                <a:gd name="connsiteX147" fmla="*/ 613 w 10000"/>
                <a:gd name="connsiteY147" fmla="*/ 4651 h 10000"/>
                <a:gd name="connsiteX148" fmla="*/ 663 w 10000"/>
                <a:gd name="connsiteY148" fmla="*/ 5014 h 10000"/>
                <a:gd name="connsiteX149" fmla="*/ 734 w 10000"/>
                <a:gd name="connsiteY149" fmla="*/ 5423 h 10000"/>
                <a:gd name="connsiteX150" fmla="*/ 814 w 10000"/>
                <a:gd name="connsiteY150" fmla="*/ 5870 h 10000"/>
                <a:gd name="connsiteX151" fmla="*/ 945 w 10000"/>
                <a:gd name="connsiteY151" fmla="*/ 6372 h 10000"/>
                <a:gd name="connsiteX152" fmla="*/ 1085 w 10000"/>
                <a:gd name="connsiteY152" fmla="*/ 6912 h 10000"/>
                <a:gd name="connsiteX153" fmla="*/ 1085 w 10000"/>
                <a:gd name="connsiteY153" fmla="*/ 6912 h 10000"/>
                <a:gd name="connsiteX154" fmla="*/ 1085 w 10000"/>
                <a:gd name="connsiteY154" fmla="*/ 6930 h 10000"/>
                <a:gd name="connsiteX155" fmla="*/ 1085 w 10000"/>
                <a:gd name="connsiteY155" fmla="*/ 6930 h 10000"/>
                <a:gd name="connsiteX156" fmla="*/ 1116 w 10000"/>
                <a:gd name="connsiteY156" fmla="*/ 7005 h 10000"/>
                <a:gd name="connsiteX157" fmla="*/ 1116 w 10000"/>
                <a:gd name="connsiteY157" fmla="*/ 7005 h 10000"/>
                <a:gd name="connsiteX158" fmla="*/ 1116 w 10000"/>
                <a:gd name="connsiteY158" fmla="*/ 7005 h 10000"/>
                <a:gd name="connsiteX159" fmla="*/ 1116 w 10000"/>
                <a:gd name="connsiteY159" fmla="*/ 7005 h 10000"/>
                <a:gd name="connsiteX160" fmla="*/ 1116 w 10000"/>
                <a:gd name="connsiteY160" fmla="*/ 7005 h 10000"/>
                <a:gd name="connsiteX161" fmla="*/ 1126 w 10000"/>
                <a:gd name="connsiteY161" fmla="*/ 7060 h 10000"/>
                <a:gd name="connsiteX162" fmla="*/ 1126 w 10000"/>
                <a:gd name="connsiteY162" fmla="*/ 7060 h 10000"/>
                <a:gd name="connsiteX163" fmla="*/ 1126 w 10000"/>
                <a:gd name="connsiteY163" fmla="*/ 7060 h 10000"/>
                <a:gd name="connsiteX164" fmla="*/ 1126 w 10000"/>
                <a:gd name="connsiteY164" fmla="*/ 7060 h 10000"/>
                <a:gd name="connsiteX165" fmla="*/ 1146 w 10000"/>
                <a:gd name="connsiteY165" fmla="*/ 7060 h 10000"/>
                <a:gd name="connsiteX166" fmla="*/ 1146 w 10000"/>
                <a:gd name="connsiteY166" fmla="*/ 7060 h 10000"/>
                <a:gd name="connsiteX167" fmla="*/ 1156 w 10000"/>
                <a:gd name="connsiteY167" fmla="*/ 7060 h 10000"/>
                <a:gd name="connsiteX168" fmla="*/ 1156 w 10000"/>
                <a:gd name="connsiteY168" fmla="*/ 7060 h 10000"/>
                <a:gd name="connsiteX169" fmla="*/ 1156 w 10000"/>
                <a:gd name="connsiteY169" fmla="*/ 7060 h 10000"/>
                <a:gd name="connsiteX170" fmla="*/ 1156 w 10000"/>
                <a:gd name="connsiteY170" fmla="*/ 7060 h 10000"/>
                <a:gd name="connsiteX171" fmla="*/ 1457 w 10000"/>
                <a:gd name="connsiteY171" fmla="*/ 7051 h 10000"/>
                <a:gd name="connsiteX172" fmla="*/ 1749 w 10000"/>
                <a:gd name="connsiteY172" fmla="*/ 7051 h 10000"/>
                <a:gd name="connsiteX173" fmla="*/ 1749 w 10000"/>
                <a:gd name="connsiteY173" fmla="*/ 7051 h 10000"/>
                <a:gd name="connsiteX174" fmla="*/ 1749 w 10000"/>
                <a:gd name="connsiteY174" fmla="*/ 7051 h 10000"/>
                <a:gd name="connsiteX175" fmla="*/ 1749 w 10000"/>
                <a:gd name="connsiteY175" fmla="*/ 7051 h 10000"/>
                <a:gd name="connsiteX176" fmla="*/ 1749 w 10000"/>
                <a:gd name="connsiteY176" fmla="*/ 7051 h 10000"/>
                <a:gd name="connsiteX177" fmla="*/ 1749 w 10000"/>
                <a:gd name="connsiteY177" fmla="*/ 7051 h 10000"/>
                <a:gd name="connsiteX178" fmla="*/ 1759 w 10000"/>
                <a:gd name="connsiteY178" fmla="*/ 7051 h 10000"/>
                <a:gd name="connsiteX179" fmla="*/ 1759 w 10000"/>
                <a:gd name="connsiteY179" fmla="*/ 7051 h 10000"/>
                <a:gd name="connsiteX180" fmla="*/ 1759 w 10000"/>
                <a:gd name="connsiteY180" fmla="*/ 7051 h 10000"/>
                <a:gd name="connsiteX181" fmla="*/ 1759 w 10000"/>
                <a:gd name="connsiteY181" fmla="*/ 7051 h 10000"/>
                <a:gd name="connsiteX182" fmla="*/ 1759 w 10000"/>
                <a:gd name="connsiteY182" fmla="*/ 7051 h 10000"/>
                <a:gd name="connsiteX183" fmla="*/ 1759 w 10000"/>
                <a:gd name="connsiteY183" fmla="*/ 7051 h 10000"/>
                <a:gd name="connsiteX184" fmla="*/ 1769 w 10000"/>
                <a:gd name="connsiteY184" fmla="*/ 7051 h 10000"/>
                <a:gd name="connsiteX185" fmla="*/ 1769 w 10000"/>
                <a:gd name="connsiteY185" fmla="*/ 7051 h 10000"/>
                <a:gd name="connsiteX186" fmla="*/ 1769 w 10000"/>
                <a:gd name="connsiteY186" fmla="*/ 7051 h 10000"/>
                <a:gd name="connsiteX187" fmla="*/ 1769 w 10000"/>
                <a:gd name="connsiteY187" fmla="*/ 7051 h 10000"/>
                <a:gd name="connsiteX188" fmla="*/ 1769 w 10000"/>
                <a:gd name="connsiteY188" fmla="*/ 7051 h 10000"/>
                <a:gd name="connsiteX189" fmla="*/ 1980 w 10000"/>
                <a:gd name="connsiteY189" fmla="*/ 7051 h 10000"/>
                <a:gd name="connsiteX190" fmla="*/ 1980 w 10000"/>
                <a:gd name="connsiteY190" fmla="*/ 7051 h 10000"/>
                <a:gd name="connsiteX191" fmla="*/ 2281 w 10000"/>
                <a:gd name="connsiteY191" fmla="*/ 7033 h 10000"/>
                <a:gd name="connsiteX192" fmla="*/ 2281 w 10000"/>
                <a:gd name="connsiteY192" fmla="*/ 7033 h 10000"/>
                <a:gd name="connsiteX193" fmla="*/ 2281 w 10000"/>
                <a:gd name="connsiteY193" fmla="*/ 7033 h 10000"/>
                <a:gd name="connsiteX194" fmla="*/ 2281 w 10000"/>
                <a:gd name="connsiteY194" fmla="*/ 7033 h 10000"/>
                <a:gd name="connsiteX195" fmla="*/ 2291 w 10000"/>
                <a:gd name="connsiteY195" fmla="*/ 7033 h 10000"/>
                <a:gd name="connsiteX196" fmla="*/ 2291 w 10000"/>
                <a:gd name="connsiteY196" fmla="*/ 7033 h 10000"/>
                <a:gd name="connsiteX197" fmla="*/ 2302 w 10000"/>
                <a:gd name="connsiteY197" fmla="*/ 7033 h 10000"/>
                <a:gd name="connsiteX198" fmla="*/ 2302 w 10000"/>
                <a:gd name="connsiteY198" fmla="*/ 7033 h 10000"/>
                <a:gd name="connsiteX199" fmla="*/ 2332 w 10000"/>
                <a:gd name="connsiteY199" fmla="*/ 7033 h 10000"/>
                <a:gd name="connsiteX200" fmla="*/ 2332 w 10000"/>
                <a:gd name="connsiteY200" fmla="*/ 7033 h 10000"/>
                <a:gd name="connsiteX201" fmla="*/ 2854 w 10000"/>
                <a:gd name="connsiteY201" fmla="*/ 7033 h 10000"/>
                <a:gd name="connsiteX202" fmla="*/ 2854 w 10000"/>
                <a:gd name="connsiteY202" fmla="*/ 7033 h 10000"/>
                <a:gd name="connsiteX203" fmla="*/ 2854 w 10000"/>
                <a:gd name="connsiteY203" fmla="*/ 7033 h 10000"/>
                <a:gd name="connsiteX204" fmla="*/ 2854 w 10000"/>
                <a:gd name="connsiteY204" fmla="*/ 7033 h 10000"/>
                <a:gd name="connsiteX205" fmla="*/ 2854 w 10000"/>
                <a:gd name="connsiteY205" fmla="*/ 7033 h 10000"/>
                <a:gd name="connsiteX206" fmla="*/ 2854 w 10000"/>
                <a:gd name="connsiteY206" fmla="*/ 7033 h 10000"/>
                <a:gd name="connsiteX207" fmla="*/ 2854 w 10000"/>
                <a:gd name="connsiteY207" fmla="*/ 7033 h 10000"/>
                <a:gd name="connsiteX208" fmla="*/ 2854 w 10000"/>
                <a:gd name="connsiteY208" fmla="*/ 7033 h 10000"/>
                <a:gd name="connsiteX209" fmla="*/ 3286 w 10000"/>
                <a:gd name="connsiteY209" fmla="*/ 7033 h 10000"/>
                <a:gd name="connsiteX210" fmla="*/ 3709 w 10000"/>
                <a:gd name="connsiteY210" fmla="*/ 7060 h 10000"/>
                <a:gd name="connsiteX211" fmla="*/ 4101 w 10000"/>
                <a:gd name="connsiteY211" fmla="*/ 7088 h 10000"/>
                <a:gd name="connsiteX212" fmla="*/ 4291 w 10000"/>
                <a:gd name="connsiteY212" fmla="*/ 7116 h 10000"/>
                <a:gd name="connsiteX213" fmla="*/ 4462 w 10000"/>
                <a:gd name="connsiteY213" fmla="*/ 7135 h 10000"/>
                <a:gd name="connsiteX214" fmla="*/ 4623 w 10000"/>
                <a:gd name="connsiteY214" fmla="*/ 7172 h 10000"/>
                <a:gd name="connsiteX215" fmla="*/ 4764 w 10000"/>
                <a:gd name="connsiteY215" fmla="*/ 7219 h 10000"/>
                <a:gd name="connsiteX216" fmla="*/ 4894 w 10000"/>
                <a:gd name="connsiteY216" fmla="*/ 7274 h 10000"/>
                <a:gd name="connsiteX217" fmla="*/ 4985 w 10000"/>
                <a:gd name="connsiteY217" fmla="*/ 7330 h 10000"/>
                <a:gd name="connsiteX218" fmla="*/ 5075 w 10000"/>
                <a:gd name="connsiteY218" fmla="*/ 7395 h 10000"/>
                <a:gd name="connsiteX219" fmla="*/ 5136 w 10000"/>
                <a:gd name="connsiteY219" fmla="*/ 7460 h 10000"/>
                <a:gd name="connsiteX220" fmla="*/ 5156 w 10000"/>
                <a:gd name="connsiteY220" fmla="*/ 7507 h 10000"/>
                <a:gd name="connsiteX221" fmla="*/ 5176 w 10000"/>
                <a:gd name="connsiteY221" fmla="*/ 7553 h 10000"/>
                <a:gd name="connsiteX222" fmla="*/ 5176 w 10000"/>
                <a:gd name="connsiteY222" fmla="*/ 7600 h 10000"/>
                <a:gd name="connsiteX223" fmla="*/ 5176 w 10000"/>
                <a:gd name="connsiteY223" fmla="*/ 7656 h 10000"/>
                <a:gd name="connsiteX224" fmla="*/ 5176 w 10000"/>
                <a:gd name="connsiteY224" fmla="*/ 7656 h 10000"/>
                <a:gd name="connsiteX225" fmla="*/ 5176 w 10000"/>
                <a:gd name="connsiteY225" fmla="*/ 7665 h 10000"/>
                <a:gd name="connsiteX226" fmla="*/ 5176 w 10000"/>
                <a:gd name="connsiteY226" fmla="*/ 7665 h 10000"/>
                <a:gd name="connsiteX227" fmla="*/ 5176 w 10000"/>
                <a:gd name="connsiteY227" fmla="*/ 7665 h 10000"/>
                <a:gd name="connsiteX228" fmla="*/ 5146 w 10000"/>
                <a:gd name="connsiteY228" fmla="*/ 7851 h 10000"/>
                <a:gd name="connsiteX229" fmla="*/ 5095 w 10000"/>
                <a:gd name="connsiteY229" fmla="*/ 8037 h 10000"/>
                <a:gd name="connsiteX230" fmla="*/ 5005 w 10000"/>
                <a:gd name="connsiteY230" fmla="*/ 8437 h 10000"/>
                <a:gd name="connsiteX231" fmla="*/ 4955 w 10000"/>
                <a:gd name="connsiteY231" fmla="*/ 8642 h 10000"/>
                <a:gd name="connsiteX232" fmla="*/ 4915 w 10000"/>
                <a:gd name="connsiteY232" fmla="*/ 8828 h 10000"/>
                <a:gd name="connsiteX233" fmla="*/ 4894 w 10000"/>
                <a:gd name="connsiteY233" fmla="*/ 9023 h 10000"/>
                <a:gd name="connsiteX234" fmla="*/ 4874 w 10000"/>
                <a:gd name="connsiteY234" fmla="*/ 9200 h 10000"/>
                <a:gd name="connsiteX235" fmla="*/ 4874 w 10000"/>
                <a:gd name="connsiteY235" fmla="*/ 9200 h 10000"/>
                <a:gd name="connsiteX236" fmla="*/ 4874 w 10000"/>
                <a:gd name="connsiteY236" fmla="*/ 9293 h 10000"/>
                <a:gd name="connsiteX237" fmla="*/ 4894 w 10000"/>
                <a:gd name="connsiteY237" fmla="*/ 9395 h 10000"/>
                <a:gd name="connsiteX238" fmla="*/ 4915 w 10000"/>
                <a:gd name="connsiteY238" fmla="*/ 9488 h 10000"/>
                <a:gd name="connsiteX239" fmla="*/ 4935 w 10000"/>
                <a:gd name="connsiteY239" fmla="*/ 9563 h 10000"/>
                <a:gd name="connsiteX240" fmla="*/ 4985 w 10000"/>
                <a:gd name="connsiteY240" fmla="*/ 9647 h 10000"/>
                <a:gd name="connsiteX241" fmla="*/ 5035 w 10000"/>
                <a:gd name="connsiteY241" fmla="*/ 9721 h 10000"/>
                <a:gd name="connsiteX242" fmla="*/ 5095 w 10000"/>
                <a:gd name="connsiteY242" fmla="*/ 9786 h 10000"/>
                <a:gd name="connsiteX243" fmla="*/ 5176 w 10000"/>
                <a:gd name="connsiteY243" fmla="*/ 9842 h 10000"/>
                <a:gd name="connsiteX244" fmla="*/ 5176 w 10000"/>
                <a:gd name="connsiteY244" fmla="*/ 9842 h 10000"/>
                <a:gd name="connsiteX245" fmla="*/ 5176 w 10000"/>
                <a:gd name="connsiteY245" fmla="*/ 9842 h 10000"/>
                <a:gd name="connsiteX246" fmla="*/ 5236 w 10000"/>
                <a:gd name="connsiteY246" fmla="*/ 9879 h 10000"/>
                <a:gd name="connsiteX247" fmla="*/ 5307 w 10000"/>
                <a:gd name="connsiteY247" fmla="*/ 9916 h 10000"/>
                <a:gd name="connsiteX248" fmla="*/ 5447 w 10000"/>
                <a:gd name="connsiteY248" fmla="*/ 9963 h 10000"/>
                <a:gd name="connsiteX249" fmla="*/ 5608 w 10000"/>
                <a:gd name="connsiteY249" fmla="*/ 9991 h 10000"/>
                <a:gd name="connsiteX250" fmla="*/ 5779 w 10000"/>
                <a:gd name="connsiteY250" fmla="*/ 10000 h 10000"/>
                <a:gd name="connsiteX251" fmla="*/ 5779 w 10000"/>
                <a:gd name="connsiteY251" fmla="*/ 10000 h 10000"/>
                <a:gd name="connsiteX252" fmla="*/ 5779 w 10000"/>
                <a:gd name="connsiteY252" fmla="*/ 10000 h 10000"/>
                <a:gd name="connsiteX253" fmla="*/ 5779 w 10000"/>
                <a:gd name="connsiteY253" fmla="*/ 10000 h 10000"/>
                <a:gd name="connsiteX254" fmla="*/ 5779 w 10000"/>
                <a:gd name="connsiteY254" fmla="*/ 10000 h 10000"/>
                <a:gd name="connsiteX255" fmla="*/ 5779 w 10000"/>
                <a:gd name="connsiteY255" fmla="*/ 10000 h 10000"/>
                <a:gd name="connsiteX256" fmla="*/ 5899 w 10000"/>
                <a:gd name="connsiteY256" fmla="*/ 9991 h 10000"/>
                <a:gd name="connsiteX257" fmla="*/ 6040 w 10000"/>
                <a:gd name="connsiteY257" fmla="*/ 9981 h 10000"/>
                <a:gd name="connsiteX258" fmla="*/ 6171 w 10000"/>
                <a:gd name="connsiteY258" fmla="*/ 9963 h 10000"/>
                <a:gd name="connsiteX259" fmla="*/ 6291 w 10000"/>
                <a:gd name="connsiteY259" fmla="*/ 9926 h 10000"/>
                <a:gd name="connsiteX260" fmla="*/ 6412 w 10000"/>
                <a:gd name="connsiteY260" fmla="*/ 9888 h 10000"/>
                <a:gd name="connsiteX261" fmla="*/ 6533 w 10000"/>
                <a:gd name="connsiteY261" fmla="*/ 9842 h 10000"/>
                <a:gd name="connsiteX262" fmla="*/ 6643 w 10000"/>
                <a:gd name="connsiteY262" fmla="*/ 9805 h 10000"/>
                <a:gd name="connsiteX263" fmla="*/ 6744 w 10000"/>
                <a:gd name="connsiteY263" fmla="*/ 9740 h 10000"/>
                <a:gd name="connsiteX264" fmla="*/ 6824 w 10000"/>
                <a:gd name="connsiteY264" fmla="*/ 9674 h 10000"/>
                <a:gd name="connsiteX265" fmla="*/ 6905 w 10000"/>
                <a:gd name="connsiteY265" fmla="*/ 9609 h 10000"/>
                <a:gd name="connsiteX266" fmla="*/ 6965 w 10000"/>
                <a:gd name="connsiteY266" fmla="*/ 9544 h 10000"/>
                <a:gd name="connsiteX267" fmla="*/ 7015 w 10000"/>
                <a:gd name="connsiteY267" fmla="*/ 9460 h 10000"/>
                <a:gd name="connsiteX268" fmla="*/ 7035 w 10000"/>
                <a:gd name="connsiteY268" fmla="*/ 9395 h 10000"/>
                <a:gd name="connsiteX269" fmla="*/ 7045 w 10000"/>
                <a:gd name="connsiteY269" fmla="*/ 9302 h 10000"/>
                <a:gd name="connsiteX270" fmla="*/ 7035 w 10000"/>
                <a:gd name="connsiteY270" fmla="*/ 9228 h 10000"/>
                <a:gd name="connsiteX271" fmla="*/ 6995 w 10000"/>
                <a:gd name="connsiteY271" fmla="*/ 9144 h 10000"/>
                <a:gd name="connsiteX272" fmla="*/ 6995 w 10000"/>
                <a:gd name="connsiteY272" fmla="*/ 9144 h 10000"/>
                <a:gd name="connsiteX273" fmla="*/ 6995 w 10000"/>
                <a:gd name="connsiteY273" fmla="*/ 9135 h 10000"/>
                <a:gd name="connsiteX274" fmla="*/ 6995 w 10000"/>
                <a:gd name="connsiteY274" fmla="*/ 9135 h 10000"/>
                <a:gd name="connsiteX275" fmla="*/ 6985 w 10000"/>
                <a:gd name="connsiteY275" fmla="*/ 9135 h 10000"/>
                <a:gd name="connsiteX276" fmla="*/ 6985 w 10000"/>
                <a:gd name="connsiteY276" fmla="*/ 9135 h 10000"/>
                <a:gd name="connsiteX277" fmla="*/ 6985 w 10000"/>
                <a:gd name="connsiteY277" fmla="*/ 9135 h 10000"/>
                <a:gd name="connsiteX278" fmla="*/ 6985 w 10000"/>
                <a:gd name="connsiteY278" fmla="*/ 9135 h 10000"/>
                <a:gd name="connsiteX279" fmla="*/ 6985 w 10000"/>
                <a:gd name="connsiteY279" fmla="*/ 9135 h 10000"/>
                <a:gd name="connsiteX280" fmla="*/ 6985 w 10000"/>
                <a:gd name="connsiteY280" fmla="*/ 9135 h 10000"/>
                <a:gd name="connsiteX281" fmla="*/ 6985 w 10000"/>
                <a:gd name="connsiteY281" fmla="*/ 9135 h 10000"/>
                <a:gd name="connsiteX282" fmla="*/ 6985 w 10000"/>
                <a:gd name="connsiteY282" fmla="*/ 9135 h 10000"/>
                <a:gd name="connsiteX283" fmla="*/ 6985 w 10000"/>
                <a:gd name="connsiteY283" fmla="*/ 9126 h 10000"/>
                <a:gd name="connsiteX284" fmla="*/ 6985 w 10000"/>
                <a:gd name="connsiteY284" fmla="*/ 9126 h 10000"/>
                <a:gd name="connsiteX285" fmla="*/ 6985 w 10000"/>
                <a:gd name="connsiteY285" fmla="*/ 9126 h 10000"/>
                <a:gd name="connsiteX286" fmla="*/ 6985 w 10000"/>
                <a:gd name="connsiteY286" fmla="*/ 9126 h 10000"/>
                <a:gd name="connsiteX287" fmla="*/ 6985 w 10000"/>
                <a:gd name="connsiteY287" fmla="*/ 9126 h 10000"/>
                <a:gd name="connsiteX288" fmla="*/ 6985 w 10000"/>
                <a:gd name="connsiteY288" fmla="*/ 9126 h 10000"/>
                <a:gd name="connsiteX289" fmla="*/ 6985 w 10000"/>
                <a:gd name="connsiteY289" fmla="*/ 9126 h 10000"/>
                <a:gd name="connsiteX290" fmla="*/ 6985 w 10000"/>
                <a:gd name="connsiteY290" fmla="*/ 9126 h 10000"/>
                <a:gd name="connsiteX291" fmla="*/ 6794 w 10000"/>
                <a:gd name="connsiteY291" fmla="*/ 8837 h 10000"/>
                <a:gd name="connsiteX292" fmla="*/ 6693 w 10000"/>
                <a:gd name="connsiteY292" fmla="*/ 8679 h 10000"/>
                <a:gd name="connsiteX293" fmla="*/ 6593 w 10000"/>
                <a:gd name="connsiteY293" fmla="*/ 8521 h 10000"/>
                <a:gd name="connsiteX294" fmla="*/ 6513 w 10000"/>
                <a:gd name="connsiteY294" fmla="*/ 8372 h 10000"/>
                <a:gd name="connsiteX295" fmla="*/ 6442 w 10000"/>
                <a:gd name="connsiteY295" fmla="*/ 8214 h 10000"/>
                <a:gd name="connsiteX296" fmla="*/ 6392 w 10000"/>
                <a:gd name="connsiteY296" fmla="*/ 8056 h 10000"/>
                <a:gd name="connsiteX297" fmla="*/ 6382 w 10000"/>
                <a:gd name="connsiteY297" fmla="*/ 7981 h 10000"/>
                <a:gd name="connsiteX298" fmla="*/ 6382 w 10000"/>
                <a:gd name="connsiteY298" fmla="*/ 7907 h 10000"/>
                <a:gd name="connsiteX299" fmla="*/ 6382 w 10000"/>
                <a:gd name="connsiteY299" fmla="*/ 7907 h 10000"/>
                <a:gd name="connsiteX300" fmla="*/ 6392 w 10000"/>
                <a:gd name="connsiteY300" fmla="*/ 7805 h 10000"/>
                <a:gd name="connsiteX301" fmla="*/ 6422 w 10000"/>
                <a:gd name="connsiteY301" fmla="*/ 7702 h 10000"/>
                <a:gd name="connsiteX302" fmla="*/ 6452 w 10000"/>
                <a:gd name="connsiteY302" fmla="*/ 7656 h 10000"/>
                <a:gd name="connsiteX303" fmla="*/ 6492 w 10000"/>
                <a:gd name="connsiteY303" fmla="*/ 7609 h 10000"/>
                <a:gd name="connsiteX304" fmla="*/ 6523 w 10000"/>
                <a:gd name="connsiteY304" fmla="*/ 7563 h 10000"/>
                <a:gd name="connsiteX305" fmla="*/ 6573 w 10000"/>
                <a:gd name="connsiteY305" fmla="*/ 7526 h 10000"/>
                <a:gd name="connsiteX306" fmla="*/ 6704 w 10000"/>
                <a:gd name="connsiteY306" fmla="*/ 7451 h 10000"/>
                <a:gd name="connsiteX307" fmla="*/ 6864 w 10000"/>
                <a:gd name="connsiteY307" fmla="*/ 7395 h 10000"/>
                <a:gd name="connsiteX308" fmla="*/ 7065 w 10000"/>
                <a:gd name="connsiteY308" fmla="*/ 7349 h 10000"/>
                <a:gd name="connsiteX309" fmla="*/ 7307 w 10000"/>
                <a:gd name="connsiteY309" fmla="*/ 7321 h 10000"/>
                <a:gd name="connsiteX310" fmla="*/ 7307 w 10000"/>
                <a:gd name="connsiteY310" fmla="*/ 7321 h 10000"/>
                <a:gd name="connsiteX311" fmla="*/ 8533 w 10000"/>
                <a:gd name="connsiteY311" fmla="*/ 7219 h 10000"/>
                <a:gd name="connsiteX312" fmla="*/ 10000 w 10000"/>
                <a:gd name="connsiteY312" fmla="*/ 7116 h 10000"/>
                <a:gd name="connsiteX313" fmla="*/ 10000 w 10000"/>
                <a:gd name="connsiteY313" fmla="*/ 7116 h 10000"/>
                <a:gd name="connsiteX314" fmla="*/ 10000 w 10000"/>
                <a:gd name="connsiteY314" fmla="*/ 7116 h 10000"/>
                <a:gd name="connsiteX315" fmla="*/ 10000 w 10000"/>
                <a:gd name="connsiteY315" fmla="*/ 7116 h 10000"/>
                <a:gd name="connsiteX316" fmla="*/ 10000 w 10000"/>
                <a:gd name="connsiteY316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497 w 10000"/>
                <a:gd name="connsiteY89" fmla="*/ 3433 h 10000"/>
                <a:gd name="connsiteX90" fmla="*/ 3497 w 10000"/>
                <a:gd name="connsiteY90" fmla="*/ 3433 h 10000"/>
                <a:gd name="connsiteX91" fmla="*/ 3497 w 10000"/>
                <a:gd name="connsiteY91" fmla="*/ 3433 h 10000"/>
                <a:gd name="connsiteX92" fmla="*/ 3497 w 10000"/>
                <a:gd name="connsiteY92" fmla="*/ 3433 h 10000"/>
                <a:gd name="connsiteX93" fmla="*/ 3497 w 10000"/>
                <a:gd name="connsiteY93" fmla="*/ 3433 h 10000"/>
                <a:gd name="connsiteX94" fmla="*/ 3427 w 10000"/>
                <a:gd name="connsiteY94" fmla="*/ 3498 h 10000"/>
                <a:gd name="connsiteX95" fmla="*/ 3347 w 10000"/>
                <a:gd name="connsiteY95" fmla="*/ 3535 h 10000"/>
                <a:gd name="connsiteX96" fmla="*/ 3246 w 10000"/>
                <a:gd name="connsiteY96" fmla="*/ 3563 h 10000"/>
                <a:gd name="connsiteX97" fmla="*/ 3136 w 10000"/>
                <a:gd name="connsiteY97" fmla="*/ 3572 h 10000"/>
                <a:gd name="connsiteX98" fmla="*/ 3136 w 10000"/>
                <a:gd name="connsiteY98" fmla="*/ 3572 h 10000"/>
                <a:gd name="connsiteX99" fmla="*/ 3136 w 10000"/>
                <a:gd name="connsiteY99" fmla="*/ 3572 h 10000"/>
                <a:gd name="connsiteX100" fmla="*/ 3136 w 10000"/>
                <a:gd name="connsiteY100" fmla="*/ 3572 h 10000"/>
                <a:gd name="connsiteX101" fmla="*/ 3136 w 10000"/>
                <a:gd name="connsiteY101" fmla="*/ 3572 h 10000"/>
                <a:gd name="connsiteX102" fmla="*/ 3136 w 10000"/>
                <a:gd name="connsiteY102" fmla="*/ 3572 h 10000"/>
                <a:gd name="connsiteX103" fmla="*/ 3116 w 10000"/>
                <a:gd name="connsiteY103" fmla="*/ 3572 h 10000"/>
                <a:gd name="connsiteX104" fmla="*/ 3116 w 10000"/>
                <a:gd name="connsiteY104" fmla="*/ 3572 h 10000"/>
                <a:gd name="connsiteX105" fmla="*/ 3025 w 10000"/>
                <a:gd name="connsiteY105" fmla="*/ 3572 h 10000"/>
                <a:gd name="connsiteX106" fmla="*/ 2925 w 10000"/>
                <a:gd name="connsiteY106" fmla="*/ 3553 h 10000"/>
                <a:gd name="connsiteX107" fmla="*/ 2814 w 10000"/>
                <a:gd name="connsiteY107" fmla="*/ 3526 h 10000"/>
                <a:gd name="connsiteX108" fmla="*/ 2693 w 10000"/>
                <a:gd name="connsiteY108" fmla="*/ 3479 h 10000"/>
                <a:gd name="connsiteX109" fmla="*/ 2553 w 10000"/>
                <a:gd name="connsiteY109" fmla="*/ 3423 h 10000"/>
                <a:gd name="connsiteX110" fmla="*/ 2392 w 10000"/>
                <a:gd name="connsiteY110" fmla="*/ 3349 h 10000"/>
                <a:gd name="connsiteX111" fmla="*/ 2010 w 10000"/>
                <a:gd name="connsiteY111" fmla="*/ 3153 h 10000"/>
                <a:gd name="connsiteX112" fmla="*/ 2010 w 10000"/>
                <a:gd name="connsiteY112" fmla="*/ 3153 h 10000"/>
                <a:gd name="connsiteX113" fmla="*/ 2010 w 10000"/>
                <a:gd name="connsiteY113" fmla="*/ 3153 h 10000"/>
                <a:gd name="connsiteX114" fmla="*/ 2010 w 10000"/>
                <a:gd name="connsiteY114" fmla="*/ 3153 h 10000"/>
                <a:gd name="connsiteX115" fmla="*/ 2000 w 10000"/>
                <a:gd name="connsiteY115" fmla="*/ 3153 h 10000"/>
                <a:gd name="connsiteX116" fmla="*/ 2000 w 10000"/>
                <a:gd name="connsiteY116" fmla="*/ 3153 h 10000"/>
                <a:gd name="connsiteX117" fmla="*/ 2000 w 10000"/>
                <a:gd name="connsiteY117" fmla="*/ 3153 h 10000"/>
                <a:gd name="connsiteX118" fmla="*/ 2000 w 10000"/>
                <a:gd name="connsiteY118" fmla="*/ 3153 h 10000"/>
                <a:gd name="connsiteX119" fmla="*/ 2000 w 10000"/>
                <a:gd name="connsiteY119" fmla="*/ 3144 h 10000"/>
                <a:gd name="connsiteX120" fmla="*/ 1950 w 10000"/>
                <a:gd name="connsiteY120" fmla="*/ 3135 h 10000"/>
                <a:gd name="connsiteX121" fmla="*/ 1950 w 10000"/>
                <a:gd name="connsiteY121" fmla="*/ 3135 h 10000"/>
                <a:gd name="connsiteX122" fmla="*/ 1769 w 10000"/>
                <a:gd name="connsiteY122" fmla="*/ 3033 h 10000"/>
                <a:gd name="connsiteX123" fmla="*/ 1588 w 10000"/>
                <a:gd name="connsiteY123" fmla="*/ 2967 h 10000"/>
                <a:gd name="connsiteX124" fmla="*/ 1427 w 10000"/>
                <a:gd name="connsiteY124" fmla="*/ 2921 h 10000"/>
                <a:gd name="connsiteX125" fmla="*/ 1347 w 10000"/>
                <a:gd name="connsiteY125" fmla="*/ 2902 h 10000"/>
                <a:gd name="connsiteX126" fmla="*/ 1266 w 10000"/>
                <a:gd name="connsiteY126" fmla="*/ 2902 h 10000"/>
                <a:gd name="connsiteX127" fmla="*/ 1266 w 10000"/>
                <a:gd name="connsiteY127" fmla="*/ 2902 h 10000"/>
                <a:gd name="connsiteX128" fmla="*/ 1266 w 10000"/>
                <a:gd name="connsiteY128" fmla="*/ 2902 h 10000"/>
                <a:gd name="connsiteX129" fmla="*/ 1266 w 10000"/>
                <a:gd name="connsiteY129" fmla="*/ 2902 h 10000"/>
                <a:gd name="connsiteX130" fmla="*/ 1266 w 10000"/>
                <a:gd name="connsiteY130" fmla="*/ 2902 h 10000"/>
                <a:gd name="connsiteX131" fmla="*/ 1266 w 10000"/>
                <a:gd name="connsiteY131" fmla="*/ 2902 h 10000"/>
                <a:gd name="connsiteX132" fmla="*/ 1146 w 10000"/>
                <a:gd name="connsiteY132" fmla="*/ 2921 h 10000"/>
                <a:gd name="connsiteX133" fmla="*/ 1085 w 10000"/>
                <a:gd name="connsiteY133" fmla="*/ 2940 h 10000"/>
                <a:gd name="connsiteX134" fmla="*/ 1025 w 10000"/>
                <a:gd name="connsiteY134" fmla="*/ 2949 h 10000"/>
                <a:gd name="connsiteX135" fmla="*/ 965 w 10000"/>
                <a:gd name="connsiteY135" fmla="*/ 2986 h 10000"/>
                <a:gd name="connsiteX136" fmla="*/ 915 w 10000"/>
                <a:gd name="connsiteY136" fmla="*/ 3023 h 10000"/>
                <a:gd name="connsiteX137" fmla="*/ 864 w 10000"/>
                <a:gd name="connsiteY137" fmla="*/ 3060 h 10000"/>
                <a:gd name="connsiteX138" fmla="*/ 814 w 10000"/>
                <a:gd name="connsiteY138" fmla="*/ 3107 h 10000"/>
                <a:gd name="connsiteX139" fmla="*/ 784 w 10000"/>
                <a:gd name="connsiteY139" fmla="*/ 3163 h 10000"/>
                <a:gd name="connsiteX140" fmla="*/ 744 w 10000"/>
                <a:gd name="connsiteY140" fmla="*/ 3237 h 10000"/>
                <a:gd name="connsiteX141" fmla="*/ 673 w 10000"/>
                <a:gd name="connsiteY141" fmla="*/ 3377 h 10000"/>
                <a:gd name="connsiteX142" fmla="*/ 623 w 10000"/>
                <a:gd name="connsiteY142" fmla="*/ 3563 h 10000"/>
                <a:gd name="connsiteX143" fmla="*/ 603 w 10000"/>
                <a:gd name="connsiteY143" fmla="*/ 3786 h 10000"/>
                <a:gd name="connsiteX144" fmla="*/ 573 w 10000"/>
                <a:gd name="connsiteY144" fmla="*/ 4037 h 10000"/>
                <a:gd name="connsiteX145" fmla="*/ 583 w 10000"/>
                <a:gd name="connsiteY145" fmla="*/ 4326 h 10000"/>
                <a:gd name="connsiteX146" fmla="*/ 613 w 10000"/>
                <a:gd name="connsiteY146" fmla="*/ 4651 h 10000"/>
                <a:gd name="connsiteX147" fmla="*/ 663 w 10000"/>
                <a:gd name="connsiteY147" fmla="*/ 5014 h 10000"/>
                <a:gd name="connsiteX148" fmla="*/ 734 w 10000"/>
                <a:gd name="connsiteY148" fmla="*/ 5423 h 10000"/>
                <a:gd name="connsiteX149" fmla="*/ 814 w 10000"/>
                <a:gd name="connsiteY149" fmla="*/ 5870 h 10000"/>
                <a:gd name="connsiteX150" fmla="*/ 945 w 10000"/>
                <a:gd name="connsiteY150" fmla="*/ 6372 h 10000"/>
                <a:gd name="connsiteX151" fmla="*/ 1085 w 10000"/>
                <a:gd name="connsiteY151" fmla="*/ 6912 h 10000"/>
                <a:gd name="connsiteX152" fmla="*/ 1085 w 10000"/>
                <a:gd name="connsiteY152" fmla="*/ 6912 h 10000"/>
                <a:gd name="connsiteX153" fmla="*/ 1085 w 10000"/>
                <a:gd name="connsiteY153" fmla="*/ 6930 h 10000"/>
                <a:gd name="connsiteX154" fmla="*/ 1085 w 10000"/>
                <a:gd name="connsiteY154" fmla="*/ 6930 h 10000"/>
                <a:gd name="connsiteX155" fmla="*/ 1116 w 10000"/>
                <a:gd name="connsiteY155" fmla="*/ 7005 h 10000"/>
                <a:gd name="connsiteX156" fmla="*/ 1116 w 10000"/>
                <a:gd name="connsiteY156" fmla="*/ 7005 h 10000"/>
                <a:gd name="connsiteX157" fmla="*/ 1116 w 10000"/>
                <a:gd name="connsiteY157" fmla="*/ 7005 h 10000"/>
                <a:gd name="connsiteX158" fmla="*/ 1116 w 10000"/>
                <a:gd name="connsiteY158" fmla="*/ 7005 h 10000"/>
                <a:gd name="connsiteX159" fmla="*/ 1116 w 10000"/>
                <a:gd name="connsiteY159" fmla="*/ 7005 h 10000"/>
                <a:gd name="connsiteX160" fmla="*/ 1126 w 10000"/>
                <a:gd name="connsiteY160" fmla="*/ 7060 h 10000"/>
                <a:gd name="connsiteX161" fmla="*/ 1126 w 10000"/>
                <a:gd name="connsiteY161" fmla="*/ 7060 h 10000"/>
                <a:gd name="connsiteX162" fmla="*/ 1126 w 10000"/>
                <a:gd name="connsiteY162" fmla="*/ 7060 h 10000"/>
                <a:gd name="connsiteX163" fmla="*/ 1126 w 10000"/>
                <a:gd name="connsiteY163" fmla="*/ 7060 h 10000"/>
                <a:gd name="connsiteX164" fmla="*/ 1146 w 10000"/>
                <a:gd name="connsiteY164" fmla="*/ 7060 h 10000"/>
                <a:gd name="connsiteX165" fmla="*/ 1146 w 10000"/>
                <a:gd name="connsiteY165" fmla="*/ 7060 h 10000"/>
                <a:gd name="connsiteX166" fmla="*/ 1156 w 10000"/>
                <a:gd name="connsiteY166" fmla="*/ 7060 h 10000"/>
                <a:gd name="connsiteX167" fmla="*/ 1156 w 10000"/>
                <a:gd name="connsiteY167" fmla="*/ 7060 h 10000"/>
                <a:gd name="connsiteX168" fmla="*/ 1156 w 10000"/>
                <a:gd name="connsiteY168" fmla="*/ 7060 h 10000"/>
                <a:gd name="connsiteX169" fmla="*/ 1156 w 10000"/>
                <a:gd name="connsiteY169" fmla="*/ 7060 h 10000"/>
                <a:gd name="connsiteX170" fmla="*/ 1457 w 10000"/>
                <a:gd name="connsiteY170" fmla="*/ 7051 h 10000"/>
                <a:gd name="connsiteX171" fmla="*/ 1749 w 10000"/>
                <a:gd name="connsiteY171" fmla="*/ 7051 h 10000"/>
                <a:gd name="connsiteX172" fmla="*/ 1749 w 10000"/>
                <a:gd name="connsiteY172" fmla="*/ 7051 h 10000"/>
                <a:gd name="connsiteX173" fmla="*/ 1749 w 10000"/>
                <a:gd name="connsiteY173" fmla="*/ 7051 h 10000"/>
                <a:gd name="connsiteX174" fmla="*/ 1749 w 10000"/>
                <a:gd name="connsiteY174" fmla="*/ 7051 h 10000"/>
                <a:gd name="connsiteX175" fmla="*/ 1749 w 10000"/>
                <a:gd name="connsiteY175" fmla="*/ 7051 h 10000"/>
                <a:gd name="connsiteX176" fmla="*/ 1749 w 10000"/>
                <a:gd name="connsiteY176" fmla="*/ 7051 h 10000"/>
                <a:gd name="connsiteX177" fmla="*/ 1759 w 10000"/>
                <a:gd name="connsiteY177" fmla="*/ 7051 h 10000"/>
                <a:gd name="connsiteX178" fmla="*/ 1759 w 10000"/>
                <a:gd name="connsiteY178" fmla="*/ 7051 h 10000"/>
                <a:gd name="connsiteX179" fmla="*/ 1759 w 10000"/>
                <a:gd name="connsiteY179" fmla="*/ 7051 h 10000"/>
                <a:gd name="connsiteX180" fmla="*/ 1759 w 10000"/>
                <a:gd name="connsiteY180" fmla="*/ 7051 h 10000"/>
                <a:gd name="connsiteX181" fmla="*/ 1759 w 10000"/>
                <a:gd name="connsiteY181" fmla="*/ 7051 h 10000"/>
                <a:gd name="connsiteX182" fmla="*/ 1759 w 10000"/>
                <a:gd name="connsiteY182" fmla="*/ 7051 h 10000"/>
                <a:gd name="connsiteX183" fmla="*/ 1769 w 10000"/>
                <a:gd name="connsiteY183" fmla="*/ 7051 h 10000"/>
                <a:gd name="connsiteX184" fmla="*/ 1769 w 10000"/>
                <a:gd name="connsiteY184" fmla="*/ 7051 h 10000"/>
                <a:gd name="connsiteX185" fmla="*/ 1769 w 10000"/>
                <a:gd name="connsiteY185" fmla="*/ 7051 h 10000"/>
                <a:gd name="connsiteX186" fmla="*/ 1769 w 10000"/>
                <a:gd name="connsiteY186" fmla="*/ 7051 h 10000"/>
                <a:gd name="connsiteX187" fmla="*/ 1769 w 10000"/>
                <a:gd name="connsiteY187" fmla="*/ 7051 h 10000"/>
                <a:gd name="connsiteX188" fmla="*/ 1980 w 10000"/>
                <a:gd name="connsiteY188" fmla="*/ 7051 h 10000"/>
                <a:gd name="connsiteX189" fmla="*/ 1980 w 10000"/>
                <a:gd name="connsiteY189" fmla="*/ 7051 h 10000"/>
                <a:gd name="connsiteX190" fmla="*/ 2281 w 10000"/>
                <a:gd name="connsiteY190" fmla="*/ 7033 h 10000"/>
                <a:gd name="connsiteX191" fmla="*/ 2281 w 10000"/>
                <a:gd name="connsiteY191" fmla="*/ 7033 h 10000"/>
                <a:gd name="connsiteX192" fmla="*/ 2281 w 10000"/>
                <a:gd name="connsiteY192" fmla="*/ 7033 h 10000"/>
                <a:gd name="connsiteX193" fmla="*/ 2281 w 10000"/>
                <a:gd name="connsiteY193" fmla="*/ 7033 h 10000"/>
                <a:gd name="connsiteX194" fmla="*/ 2291 w 10000"/>
                <a:gd name="connsiteY194" fmla="*/ 7033 h 10000"/>
                <a:gd name="connsiteX195" fmla="*/ 2291 w 10000"/>
                <a:gd name="connsiteY195" fmla="*/ 7033 h 10000"/>
                <a:gd name="connsiteX196" fmla="*/ 2302 w 10000"/>
                <a:gd name="connsiteY196" fmla="*/ 7033 h 10000"/>
                <a:gd name="connsiteX197" fmla="*/ 2302 w 10000"/>
                <a:gd name="connsiteY197" fmla="*/ 7033 h 10000"/>
                <a:gd name="connsiteX198" fmla="*/ 2332 w 10000"/>
                <a:gd name="connsiteY198" fmla="*/ 7033 h 10000"/>
                <a:gd name="connsiteX199" fmla="*/ 2332 w 10000"/>
                <a:gd name="connsiteY199" fmla="*/ 7033 h 10000"/>
                <a:gd name="connsiteX200" fmla="*/ 2854 w 10000"/>
                <a:gd name="connsiteY200" fmla="*/ 7033 h 10000"/>
                <a:gd name="connsiteX201" fmla="*/ 2854 w 10000"/>
                <a:gd name="connsiteY201" fmla="*/ 7033 h 10000"/>
                <a:gd name="connsiteX202" fmla="*/ 2854 w 10000"/>
                <a:gd name="connsiteY202" fmla="*/ 7033 h 10000"/>
                <a:gd name="connsiteX203" fmla="*/ 2854 w 10000"/>
                <a:gd name="connsiteY203" fmla="*/ 7033 h 10000"/>
                <a:gd name="connsiteX204" fmla="*/ 2854 w 10000"/>
                <a:gd name="connsiteY204" fmla="*/ 7033 h 10000"/>
                <a:gd name="connsiteX205" fmla="*/ 2854 w 10000"/>
                <a:gd name="connsiteY205" fmla="*/ 7033 h 10000"/>
                <a:gd name="connsiteX206" fmla="*/ 2854 w 10000"/>
                <a:gd name="connsiteY206" fmla="*/ 7033 h 10000"/>
                <a:gd name="connsiteX207" fmla="*/ 2854 w 10000"/>
                <a:gd name="connsiteY207" fmla="*/ 7033 h 10000"/>
                <a:gd name="connsiteX208" fmla="*/ 3286 w 10000"/>
                <a:gd name="connsiteY208" fmla="*/ 7033 h 10000"/>
                <a:gd name="connsiteX209" fmla="*/ 3709 w 10000"/>
                <a:gd name="connsiteY209" fmla="*/ 7060 h 10000"/>
                <a:gd name="connsiteX210" fmla="*/ 4101 w 10000"/>
                <a:gd name="connsiteY210" fmla="*/ 7088 h 10000"/>
                <a:gd name="connsiteX211" fmla="*/ 4291 w 10000"/>
                <a:gd name="connsiteY211" fmla="*/ 7116 h 10000"/>
                <a:gd name="connsiteX212" fmla="*/ 4462 w 10000"/>
                <a:gd name="connsiteY212" fmla="*/ 7135 h 10000"/>
                <a:gd name="connsiteX213" fmla="*/ 4623 w 10000"/>
                <a:gd name="connsiteY213" fmla="*/ 7172 h 10000"/>
                <a:gd name="connsiteX214" fmla="*/ 4764 w 10000"/>
                <a:gd name="connsiteY214" fmla="*/ 7219 h 10000"/>
                <a:gd name="connsiteX215" fmla="*/ 4894 w 10000"/>
                <a:gd name="connsiteY215" fmla="*/ 7274 h 10000"/>
                <a:gd name="connsiteX216" fmla="*/ 4985 w 10000"/>
                <a:gd name="connsiteY216" fmla="*/ 7330 h 10000"/>
                <a:gd name="connsiteX217" fmla="*/ 5075 w 10000"/>
                <a:gd name="connsiteY217" fmla="*/ 7395 h 10000"/>
                <a:gd name="connsiteX218" fmla="*/ 5136 w 10000"/>
                <a:gd name="connsiteY218" fmla="*/ 7460 h 10000"/>
                <a:gd name="connsiteX219" fmla="*/ 5156 w 10000"/>
                <a:gd name="connsiteY219" fmla="*/ 7507 h 10000"/>
                <a:gd name="connsiteX220" fmla="*/ 5176 w 10000"/>
                <a:gd name="connsiteY220" fmla="*/ 7553 h 10000"/>
                <a:gd name="connsiteX221" fmla="*/ 5176 w 10000"/>
                <a:gd name="connsiteY221" fmla="*/ 7600 h 10000"/>
                <a:gd name="connsiteX222" fmla="*/ 5176 w 10000"/>
                <a:gd name="connsiteY222" fmla="*/ 7656 h 10000"/>
                <a:gd name="connsiteX223" fmla="*/ 5176 w 10000"/>
                <a:gd name="connsiteY223" fmla="*/ 7656 h 10000"/>
                <a:gd name="connsiteX224" fmla="*/ 5176 w 10000"/>
                <a:gd name="connsiteY224" fmla="*/ 7665 h 10000"/>
                <a:gd name="connsiteX225" fmla="*/ 5176 w 10000"/>
                <a:gd name="connsiteY225" fmla="*/ 7665 h 10000"/>
                <a:gd name="connsiteX226" fmla="*/ 5176 w 10000"/>
                <a:gd name="connsiteY226" fmla="*/ 7665 h 10000"/>
                <a:gd name="connsiteX227" fmla="*/ 5146 w 10000"/>
                <a:gd name="connsiteY227" fmla="*/ 7851 h 10000"/>
                <a:gd name="connsiteX228" fmla="*/ 5095 w 10000"/>
                <a:gd name="connsiteY228" fmla="*/ 8037 h 10000"/>
                <a:gd name="connsiteX229" fmla="*/ 5005 w 10000"/>
                <a:gd name="connsiteY229" fmla="*/ 8437 h 10000"/>
                <a:gd name="connsiteX230" fmla="*/ 4955 w 10000"/>
                <a:gd name="connsiteY230" fmla="*/ 8642 h 10000"/>
                <a:gd name="connsiteX231" fmla="*/ 4915 w 10000"/>
                <a:gd name="connsiteY231" fmla="*/ 8828 h 10000"/>
                <a:gd name="connsiteX232" fmla="*/ 4894 w 10000"/>
                <a:gd name="connsiteY232" fmla="*/ 9023 h 10000"/>
                <a:gd name="connsiteX233" fmla="*/ 4874 w 10000"/>
                <a:gd name="connsiteY233" fmla="*/ 9200 h 10000"/>
                <a:gd name="connsiteX234" fmla="*/ 4874 w 10000"/>
                <a:gd name="connsiteY234" fmla="*/ 9200 h 10000"/>
                <a:gd name="connsiteX235" fmla="*/ 4874 w 10000"/>
                <a:gd name="connsiteY235" fmla="*/ 9293 h 10000"/>
                <a:gd name="connsiteX236" fmla="*/ 4894 w 10000"/>
                <a:gd name="connsiteY236" fmla="*/ 9395 h 10000"/>
                <a:gd name="connsiteX237" fmla="*/ 4915 w 10000"/>
                <a:gd name="connsiteY237" fmla="*/ 9488 h 10000"/>
                <a:gd name="connsiteX238" fmla="*/ 4935 w 10000"/>
                <a:gd name="connsiteY238" fmla="*/ 9563 h 10000"/>
                <a:gd name="connsiteX239" fmla="*/ 4985 w 10000"/>
                <a:gd name="connsiteY239" fmla="*/ 9647 h 10000"/>
                <a:gd name="connsiteX240" fmla="*/ 5035 w 10000"/>
                <a:gd name="connsiteY240" fmla="*/ 9721 h 10000"/>
                <a:gd name="connsiteX241" fmla="*/ 5095 w 10000"/>
                <a:gd name="connsiteY241" fmla="*/ 9786 h 10000"/>
                <a:gd name="connsiteX242" fmla="*/ 5176 w 10000"/>
                <a:gd name="connsiteY242" fmla="*/ 9842 h 10000"/>
                <a:gd name="connsiteX243" fmla="*/ 5176 w 10000"/>
                <a:gd name="connsiteY243" fmla="*/ 9842 h 10000"/>
                <a:gd name="connsiteX244" fmla="*/ 5176 w 10000"/>
                <a:gd name="connsiteY244" fmla="*/ 9842 h 10000"/>
                <a:gd name="connsiteX245" fmla="*/ 5236 w 10000"/>
                <a:gd name="connsiteY245" fmla="*/ 9879 h 10000"/>
                <a:gd name="connsiteX246" fmla="*/ 5307 w 10000"/>
                <a:gd name="connsiteY246" fmla="*/ 9916 h 10000"/>
                <a:gd name="connsiteX247" fmla="*/ 5447 w 10000"/>
                <a:gd name="connsiteY247" fmla="*/ 9963 h 10000"/>
                <a:gd name="connsiteX248" fmla="*/ 5608 w 10000"/>
                <a:gd name="connsiteY248" fmla="*/ 9991 h 10000"/>
                <a:gd name="connsiteX249" fmla="*/ 5779 w 10000"/>
                <a:gd name="connsiteY249" fmla="*/ 10000 h 10000"/>
                <a:gd name="connsiteX250" fmla="*/ 5779 w 10000"/>
                <a:gd name="connsiteY250" fmla="*/ 10000 h 10000"/>
                <a:gd name="connsiteX251" fmla="*/ 5779 w 10000"/>
                <a:gd name="connsiteY251" fmla="*/ 10000 h 10000"/>
                <a:gd name="connsiteX252" fmla="*/ 5779 w 10000"/>
                <a:gd name="connsiteY252" fmla="*/ 10000 h 10000"/>
                <a:gd name="connsiteX253" fmla="*/ 5779 w 10000"/>
                <a:gd name="connsiteY253" fmla="*/ 10000 h 10000"/>
                <a:gd name="connsiteX254" fmla="*/ 5779 w 10000"/>
                <a:gd name="connsiteY254" fmla="*/ 10000 h 10000"/>
                <a:gd name="connsiteX255" fmla="*/ 5899 w 10000"/>
                <a:gd name="connsiteY255" fmla="*/ 9991 h 10000"/>
                <a:gd name="connsiteX256" fmla="*/ 6040 w 10000"/>
                <a:gd name="connsiteY256" fmla="*/ 9981 h 10000"/>
                <a:gd name="connsiteX257" fmla="*/ 6171 w 10000"/>
                <a:gd name="connsiteY257" fmla="*/ 9963 h 10000"/>
                <a:gd name="connsiteX258" fmla="*/ 6291 w 10000"/>
                <a:gd name="connsiteY258" fmla="*/ 9926 h 10000"/>
                <a:gd name="connsiteX259" fmla="*/ 6412 w 10000"/>
                <a:gd name="connsiteY259" fmla="*/ 9888 h 10000"/>
                <a:gd name="connsiteX260" fmla="*/ 6533 w 10000"/>
                <a:gd name="connsiteY260" fmla="*/ 9842 h 10000"/>
                <a:gd name="connsiteX261" fmla="*/ 6643 w 10000"/>
                <a:gd name="connsiteY261" fmla="*/ 9805 h 10000"/>
                <a:gd name="connsiteX262" fmla="*/ 6744 w 10000"/>
                <a:gd name="connsiteY262" fmla="*/ 9740 h 10000"/>
                <a:gd name="connsiteX263" fmla="*/ 6824 w 10000"/>
                <a:gd name="connsiteY263" fmla="*/ 9674 h 10000"/>
                <a:gd name="connsiteX264" fmla="*/ 6905 w 10000"/>
                <a:gd name="connsiteY264" fmla="*/ 9609 h 10000"/>
                <a:gd name="connsiteX265" fmla="*/ 6965 w 10000"/>
                <a:gd name="connsiteY265" fmla="*/ 9544 h 10000"/>
                <a:gd name="connsiteX266" fmla="*/ 7015 w 10000"/>
                <a:gd name="connsiteY266" fmla="*/ 9460 h 10000"/>
                <a:gd name="connsiteX267" fmla="*/ 7035 w 10000"/>
                <a:gd name="connsiteY267" fmla="*/ 9395 h 10000"/>
                <a:gd name="connsiteX268" fmla="*/ 7045 w 10000"/>
                <a:gd name="connsiteY268" fmla="*/ 9302 h 10000"/>
                <a:gd name="connsiteX269" fmla="*/ 7035 w 10000"/>
                <a:gd name="connsiteY269" fmla="*/ 9228 h 10000"/>
                <a:gd name="connsiteX270" fmla="*/ 6995 w 10000"/>
                <a:gd name="connsiteY270" fmla="*/ 9144 h 10000"/>
                <a:gd name="connsiteX271" fmla="*/ 6995 w 10000"/>
                <a:gd name="connsiteY271" fmla="*/ 9144 h 10000"/>
                <a:gd name="connsiteX272" fmla="*/ 6995 w 10000"/>
                <a:gd name="connsiteY272" fmla="*/ 9135 h 10000"/>
                <a:gd name="connsiteX273" fmla="*/ 6995 w 10000"/>
                <a:gd name="connsiteY273" fmla="*/ 9135 h 10000"/>
                <a:gd name="connsiteX274" fmla="*/ 6985 w 10000"/>
                <a:gd name="connsiteY274" fmla="*/ 9135 h 10000"/>
                <a:gd name="connsiteX275" fmla="*/ 6985 w 10000"/>
                <a:gd name="connsiteY275" fmla="*/ 9135 h 10000"/>
                <a:gd name="connsiteX276" fmla="*/ 6985 w 10000"/>
                <a:gd name="connsiteY276" fmla="*/ 9135 h 10000"/>
                <a:gd name="connsiteX277" fmla="*/ 6985 w 10000"/>
                <a:gd name="connsiteY277" fmla="*/ 9135 h 10000"/>
                <a:gd name="connsiteX278" fmla="*/ 6985 w 10000"/>
                <a:gd name="connsiteY278" fmla="*/ 9135 h 10000"/>
                <a:gd name="connsiteX279" fmla="*/ 6985 w 10000"/>
                <a:gd name="connsiteY279" fmla="*/ 9135 h 10000"/>
                <a:gd name="connsiteX280" fmla="*/ 6985 w 10000"/>
                <a:gd name="connsiteY280" fmla="*/ 9135 h 10000"/>
                <a:gd name="connsiteX281" fmla="*/ 6985 w 10000"/>
                <a:gd name="connsiteY281" fmla="*/ 9135 h 10000"/>
                <a:gd name="connsiteX282" fmla="*/ 6985 w 10000"/>
                <a:gd name="connsiteY282" fmla="*/ 9126 h 10000"/>
                <a:gd name="connsiteX283" fmla="*/ 6985 w 10000"/>
                <a:gd name="connsiteY283" fmla="*/ 9126 h 10000"/>
                <a:gd name="connsiteX284" fmla="*/ 6985 w 10000"/>
                <a:gd name="connsiteY284" fmla="*/ 9126 h 10000"/>
                <a:gd name="connsiteX285" fmla="*/ 6985 w 10000"/>
                <a:gd name="connsiteY285" fmla="*/ 9126 h 10000"/>
                <a:gd name="connsiteX286" fmla="*/ 6985 w 10000"/>
                <a:gd name="connsiteY286" fmla="*/ 9126 h 10000"/>
                <a:gd name="connsiteX287" fmla="*/ 6985 w 10000"/>
                <a:gd name="connsiteY287" fmla="*/ 9126 h 10000"/>
                <a:gd name="connsiteX288" fmla="*/ 6985 w 10000"/>
                <a:gd name="connsiteY288" fmla="*/ 9126 h 10000"/>
                <a:gd name="connsiteX289" fmla="*/ 6985 w 10000"/>
                <a:gd name="connsiteY289" fmla="*/ 9126 h 10000"/>
                <a:gd name="connsiteX290" fmla="*/ 6794 w 10000"/>
                <a:gd name="connsiteY290" fmla="*/ 8837 h 10000"/>
                <a:gd name="connsiteX291" fmla="*/ 6693 w 10000"/>
                <a:gd name="connsiteY291" fmla="*/ 8679 h 10000"/>
                <a:gd name="connsiteX292" fmla="*/ 6593 w 10000"/>
                <a:gd name="connsiteY292" fmla="*/ 8521 h 10000"/>
                <a:gd name="connsiteX293" fmla="*/ 6513 w 10000"/>
                <a:gd name="connsiteY293" fmla="*/ 8372 h 10000"/>
                <a:gd name="connsiteX294" fmla="*/ 6442 w 10000"/>
                <a:gd name="connsiteY294" fmla="*/ 8214 h 10000"/>
                <a:gd name="connsiteX295" fmla="*/ 6392 w 10000"/>
                <a:gd name="connsiteY295" fmla="*/ 8056 h 10000"/>
                <a:gd name="connsiteX296" fmla="*/ 6382 w 10000"/>
                <a:gd name="connsiteY296" fmla="*/ 7981 h 10000"/>
                <a:gd name="connsiteX297" fmla="*/ 6382 w 10000"/>
                <a:gd name="connsiteY297" fmla="*/ 7907 h 10000"/>
                <a:gd name="connsiteX298" fmla="*/ 6382 w 10000"/>
                <a:gd name="connsiteY298" fmla="*/ 7907 h 10000"/>
                <a:gd name="connsiteX299" fmla="*/ 6392 w 10000"/>
                <a:gd name="connsiteY299" fmla="*/ 7805 h 10000"/>
                <a:gd name="connsiteX300" fmla="*/ 6422 w 10000"/>
                <a:gd name="connsiteY300" fmla="*/ 7702 h 10000"/>
                <a:gd name="connsiteX301" fmla="*/ 6452 w 10000"/>
                <a:gd name="connsiteY301" fmla="*/ 7656 h 10000"/>
                <a:gd name="connsiteX302" fmla="*/ 6492 w 10000"/>
                <a:gd name="connsiteY302" fmla="*/ 7609 h 10000"/>
                <a:gd name="connsiteX303" fmla="*/ 6523 w 10000"/>
                <a:gd name="connsiteY303" fmla="*/ 7563 h 10000"/>
                <a:gd name="connsiteX304" fmla="*/ 6573 w 10000"/>
                <a:gd name="connsiteY304" fmla="*/ 7526 h 10000"/>
                <a:gd name="connsiteX305" fmla="*/ 6704 w 10000"/>
                <a:gd name="connsiteY305" fmla="*/ 7451 h 10000"/>
                <a:gd name="connsiteX306" fmla="*/ 6864 w 10000"/>
                <a:gd name="connsiteY306" fmla="*/ 7395 h 10000"/>
                <a:gd name="connsiteX307" fmla="*/ 7065 w 10000"/>
                <a:gd name="connsiteY307" fmla="*/ 7349 h 10000"/>
                <a:gd name="connsiteX308" fmla="*/ 7307 w 10000"/>
                <a:gd name="connsiteY308" fmla="*/ 7321 h 10000"/>
                <a:gd name="connsiteX309" fmla="*/ 7307 w 10000"/>
                <a:gd name="connsiteY309" fmla="*/ 7321 h 10000"/>
                <a:gd name="connsiteX310" fmla="*/ 8533 w 10000"/>
                <a:gd name="connsiteY310" fmla="*/ 7219 h 10000"/>
                <a:gd name="connsiteX311" fmla="*/ 10000 w 10000"/>
                <a:gd name="connsiteY311" fmla="*/ 7116 h 10000"/>
                <a:gd name="connsiteX312" fmla="*/ 10000 w 10000"/>
                <a:gd name="connsiteY312" fmla="*/ 7116 h 10000"/>
                <a:gd name="connsiteX313" fmla="*/ 10000 w 10000"/>
                <a:gd name="connsiteY313" fmla="*/ 7116 h 10000"/>
                <a:gd name="connsiteX314" fmla="*/ 10000 w 10000"/>
                <a:gd name="connsiteY314" fmla="*/ 7116 h 10000"/>
                <a:gd name="connsiteX315" fmla="*/ 10000 w 10000"/>
                <a:gd name="connsiteY315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497 w 10000"/>
                <a:gd name="connsiteY89" fmla="*/ 3433 h 10000"/>
                <a:gd name="connsiteX90" fmla="*/ 3497 w 10000"/>
                <a:gd name="connsiteY90" fmla="*/ 3433 h 10000"/>
                <a:gd name="connsiteX91" fmla="*/ 3497 w 10000"/>
                <a:gd name="connsiteY91" fmla="*/ 3433 h 10000"/>
                <a:gd name="connsiteX92" fmla="*/ 3497 w 10000"/>
                <a:gd name="connsiteY92" fmla="*/ 3433 h 10000"/>
                <a:gd name="connsiteX93" fmla="*/ 3497 w 10000"/>
                <a:gd name="connsiteY93" fmla="*/ 3433 h 10000"/>
                <a:gd name="connsiteX94" fmla="*/ 3427 w 10000"/>
                <a:gd name="connsiteY94" fmla="*/ 3498 h 10000"/>
                <a:gd name="connsiteX95" fmla="*/ 3347 w 10000"/>
                <a:gd name="connsiteY95" fmla="*/ 3535 h 10000"/>
                <a:gd name="connsiteX96" fmla="*/ 3246 w 10000"/>
                <a:gd name="connsiteY96" fmla="*/ 3563 h 10000"/>
                <a:gd name="connsiteX97" fmla="*/ 3136 w 10000"/>
                <a:gd name="connsiteY97" fmla="*/ 3572 h 10000"/>
                <a:gd name="connsiteX98" fmla="*/ 3136 w 10000"/>
                <a:gd name="connsiteY98" fmla="*/ 3572 h 10000"/>
                <a:gd name="connsiteX99" fmla="*/ 3136 w 10000"/>
                <a:gd name="connsiteY99" fmla="*/ 3572 h 10000"/>
                <a:gd name="connsiteX100" fmla="*/ 3136 w 10000"/>
                <a:gd name="connsiteY100" fmla="*/ 3572 h 10000"/>
                <a:gd name="connsiteX101" fmla="*/ 3136 w 10000"/>
                <a:gd name="connsiteY101" fmla="*/ 3572 h 10000"/>
                <a:gd name="connsiteX102" fmla="*/ 3136 w 10000"/>
                <a:gd name="connsiteY102" fmla="*/ 3572 h 10000"/>
                <a:gd name="connsiteX103" fmla="*/ 3116 w 10000"/>
                <a:gd name="connsiteY103" fmla="*/ 3572 h 10000"/>
                <a:gd name="connsiteX104" fmla="*/ 3116 w 10000"/>
                <a:gd name="connsiteY104" fmla="*/ 3572 h 10000"/>
                <a:gd name="connsiteX105" fmla="*/ 3025 w 10000"/>
                <a:gd name="connsiteY105" fmla="*/ 3572 h 10000"/>
                <a:gd name="connsiteX106" fmla="*/ 2925 w 10000"/>
                <a:gd name="connsiteY106" fmla="*/ 3553 h 10000"/>
                <a:gd name="connsiteX107" fmla="*/ 2814 w 10000"/>
                <a:gd name="connsiteY107" fmla="*/ 3526 h 10000"/>
                <a:gd name="connsiteX108" fmla="*/ 2693 w 10000"/>
                <a:gd name="connsiteY108" fmla="*/ 3479 h 10000"/>
                <a:gd name="connsiteX109" fmla="*/ 2553 w 10000"/>
                <a:gd name="connsiteY109" fmla="*/ 3423 h 10000"/>
                <a:gd name="connsiteX110" fmla="*/ 2392 w 10000"/>
                <a:gd name="connsiteY110" fmla="*/ 3349 h 10000"/>
                <a:gd name="connsiteX111" fmla="*/ 2010 w 10000"/>
                <a:gd name="connsiteY111" fmla="*/ 3153 h 10000"/>
                <a:gd name="connsiteX112" fmla="*/ 2010 w 10000"/>
                <a:gd name="connsiteY112" fmla="*/ 3153 h 10000"/>
                <a:gd name="connsiteX113" fmla="*/ 2010 w 10000"/>
                <a:gd name="connsiteY113" fmla="*/ 3153 h 10000"/>
                <a:gd name="connsiteX114" fmla="*/ 2010 w 10000"/>
                <a:gd name="connsiteY114" fmla="*/ 3153 h 10000"/>
                <a:gd name="connsiteX115" fmla="*/ 2000 w 10000"/>
                <a:gd name="connsiteY115" fmla="*/ 3153 h 10000"/>
                <a:gd name="connsiteX116" fmla="*/ 2000 w 10000"/>
                <a:gd name="connsiteY116" fmla="*/ 3153 h 10000"/>
                <a:gd name="connsiteX117" fmla="*/ 2000 w 10000"/>
                <a:gd name="connsiteY117" fmla="*/ 3153 h 10000"/>
                <a:gd name="connsiteX118" fmla="*/ 2000 w 10000"/>
                <a:gd name="connsiteY118" fmla="*/ 3153 h 10000"/>
                <a:gd name="connsiteX119" fmla="*/ 2000 w 10000"/>
                <a:gd name="connsiteY119" fmla="*/ 3144 h 10000"/>
                <a:gd name="connsiteX120" fmla="*/ 1950 w 10000"/>
                <a:gd name="connsiteY120" fmla="*/ 3135 h 10000"/>
                <a:gd name="connsiteX121" fmla="*/ 1769 w 10000"/>
                <a:gd name="connsiteY121" fmla="*/ 3033 h 10000"/>
                <a:gd name="connsiteX122" fmla="*/ 1588 w 10000"/>
                <a:gd name="connsiteY122" fmla="*/ 2967 h 10000"/>
                <a:gd name="connsiteX123" fmla="*/ 1427 w 10000"/>
                <a:gd name="connsiteY123" fmla="*/ 2921 h 10000"/>
                <a:gd name="connsiteX124" fmla="*/ 1347 w 10000"/>
                <a:gd name="connsiteY124" fmla="*/ 2902 h 10000"/>
                <a:gd name="connsiteX125" fmla="*/ 1266 w 10000"/>
                <a:gd name="connsiteY125" fmla="*/ 2902 h 10000"/>
                <a:gd name="connsiteX126" fmla="*/ 1266 w 10000"/>
                <a:gd name="connsiteY126" fmla="*/ 2902 h 10000"/>
                <a:gd name="connsiteX127" fmla="*/ 1266 w 10000"/>
                <a:gd name="connsiteY127" fmla="*/ 2902 h 10000"/>
                <a:gd name="connsiteX128" fmla="*/ 1266 w 10000"/>
                <a:gd name="connsiteY128" fmla="*/ 2902 h 10000"/>
                <a:gd name="connsiteX129" fmla="*/ 1266 w 10000"/>
                <a:gd name="connsiteY129" fmla="*/ 2902 h 10000"/>
                <a:gd name="connsiteX130" fmla="*/ 1266 w 10000"/>
                <a:gd name="connsiteY130" fmla="*/ 2902 h 10000"/>
                <a:gd name="connsiteX131" fmla="*/ 1146 w 10000"/>
                <a:gd name="connsiteY131" fmla="*/ 2921 h 10000"/>
                <a:gd name="connsiteX132" fmla="*/ 1085 w 10000"/>
                <a:gd name="connsiteY132" fmla="*/ 2940 h 10000"/>
                <a:gd name="connsiteX133" fmla="*/ 1025 w 10000"/>
                <a:gd name="connsiteY133" fmla="*/ 2949 h 10000"/>
                <a:gd name="connsiteX134" fmla="*/ 965 w 10000"/>
                <a:gd name="connsiteY134" fmla="*/ 2986 h 10000"/>
                <a:gd name="connsiteX135" fmla="*/ 915 w 10000"/>
                <a:gd name="connsiteY135" fmla="*/ 3023 h 10000"/>
                <a:gd name="connsiteX136" fmla="*/ 864 w 10000"/>
                <a:gd name="connsiteY136" fmla="*/ 3060 h 10000"/>
                <a:gd name="connsiteX137" fmla="*/ 814 w 10000"/>
                <a:gd name="connsiteY137" fmla="*/ 3107 h 10000"/>
                <a:gd name="connsiteX138" fmla="*/ 784 w 10000"/>
                <a:gd name="connsiteY138" fmla="*/ 3163 h 10000"/>
                <a:gd name="connsiteX139" fmla="*/ 744 w 10000"/>
                <a:gd name="connsiteY139" fmla="*/ 3237 h 10000"/>
                <a:gd name="connsiteX140" fmla="*/ 673 w 10000"/>
                <a:gd name="connsiteY140" fmla="*/ 3377 h 10000"/>
                <a:gd name="connsiteX141" fmla="*/ 623 w 10000"/>
                <a:gd name="connsiteY141" fmla="*/ 3563 h 10000"/>
                <a:gd name="connsiteX142" fmla="*/ 603 w 10000"/>
                <a:gd name="connsiteY142" fmla="*/ 3786 h 10000"/>
                <a:gd name="connsiteX143" fmla="*/ 573 w 10000"/>
                <a:gd name="connsiteY143" fmla="*/ 4037 h 10000"/>
                <a:gd name="connsiteX144" fmla="*/ 583 w 10000"/>
                <a:gd name="connsiteY144" fmla="*/ 4326 h 10000"/>
                <a:gd name="connsiteX145" fmla="*/ 613 w 10000"/>
                <a:gd name="connsiteY145" fmla="*/ 4651 h 10000"/>
                <a:gd name="connsiteX146" fmla="*/ 663 w 10000"/>
                <a:gd name="connsiteY146" fmla="*/ 5014 h 10000"/>
                <a:gd name="connsiteX147" fmla="*/ 734 w 10000"/>
                <a:gd name="connsiteY147" fmla="*/ 5423 h 10000"/>
                <a:gd name="connsiteX148" fmla="*/ 814 w 10000"/>
                <a:gd name="connsiteY148" fmla="*/ 5870 h 10000"/>
                <a:gd name="connsiteX149" fmla="*/ 945 w 10000"/>
                <a:gd name="connsiteY149" fmla="*/ 6372 h 10000"/>
                <a:gd name="connsiteX150" fmla="*/ 1085 w 10000"/>
                <a:gd name="connsiteY150" fmla="*/ 6912 h 10000"/>
                <a:gd name="connsiteX151" fmla="*/ 1085 w 10000"/>
                <a:gd name="connsiteY151" fmla="*/ 6912 h 10000"/>
                <a:gd name="connsiteX152" fmla="*/ 1085 w 10000"/>
                <a:gd name="connsiteY152" fmla="*/ 6930 h 10000"/>
                <a:gd name="connsiteX153" fmla="*/ 1085 w 10000"/>
                <a:gd name="connsiteY153" fmla="*/ 6930 h 10000"/>
                <a:gd name="connsiteX154" fmla="*/ 1116 w 10000"/>
                <a:gd name="connsiteY154" fmla="*/ 7005 h 10000"/>
                <a:gd name="connsiteX155" fmla="*/ 1116 w 10000"/>
                <a:gd name="connsiteY155" fmla="*/ 7005 h 10000"/>
                <a:gd name="connsiteX156" fmla="*/ 1116 w 10000"/>
                <a:gd name="connsiteY156" fmla="*/ 7005 h 10000"/>
                <a:gd name="connsiteX157" fmla="*/ 1116 w 10000"/>
                <a:gd name="connsiteY157" fmla="*/ 7005 h 10000"/>
                <a:gd name="connsiteX158" fmla="*/ 1116 w 10000"/>
                <a:gd name="connsiteY158" fmla="*/ 7005 h 10000"/>
                <a:gd name="connsiteX159" fmla="*/ 1126 w 10000"/>
                <a:gd name="connsiteY159" fmla="*/ 7060 h 10000"/>
                <a:gd name="connsiteX160" fmla="*/ 1126 w 10000"/>
                <a:gd name="connsiteY160" fmla="*/ 7060 h 10000"/>
                <a:gd name="connsiteX161" fmla="*/ 1126 w 10000"/>
                <a:gd name="connsiteY161" fmla="*/ 7060 h 10000"/>
                <a:gd name="connsiteX162" fmla="*/ 1126 w 10000"/>
                <a:gd name="connsiteY162" fmla="*/ 7060 h 10000"/>
                <a:gd name="connsiteX163" fmla="*/ 1146 w 10000"/>
                <a:gd name="connsiteY163" fmla="*/ 7060 h 10000"/>
                <a:gd name="connsiteX164" fmla="*/ 1146 w 10000"/>
                <a:gd name="connsiteY164" fmla="*/ 7060 h 10000"/>
                <a:gd name="connsiteX165" fmla="*/ 1156 w 10000"/>
                <a:gd name="connsiteY165" fmla="*/ 7060 h 10000"/>
                <a:gd name="connsiteX166" fmla="*/ 1156 w 10000"/>
                <a:gd name="connsiteY166" fmla="*/ 7060 h 10000"/>
                <a:gd name="connsiteX167" fmla="*/ 1156 w 10000"/>
                <a:gd name="connsiteY167" fmla="*/ 7060 h 10000"/>
                <a:gd name="connsiteX168" fmla="*/ 1156 w 10000"/>
                <a:gd name="connsiteY168" fmla="*/ 7060 h 10000"/>
                <a:gd name="connsiteX169" fmla="*/ 1457 w 10000"/>
                <a:gd name="connsiteY169" fmla="*/ 7051 h 10000"/>
                <a:gd name="connsiteX170" fmla="*/ 1749 w 10000"/>
                <a:gd name="connsiteY170" fmla="*/ 7051 h 10000"/>
                <a:gd name="connsiteX171" fmla="*/ 1749 w 10000"/>
                <a:gd name="connsiteY171" fmla="*/ 7051 h 10000"/>
                <a:gd name="connsiteX172" fmla="*/ 1749 w 10000"/>
                <a:gd name="connsiteY172" fmla="*/ 7051 h 10000"/>
                <a:gd name="connsiteX173" fmla="*/ 1749 w 10000"/>
                <a:gd name="connsiteY173" fmla="*/ 7051 h 10000"/>
                <a:gd name="connsiteX174" fmla="*/ 1749 w 10000"/>
                <a:gd name="connsiteY174" fmla="*/ 7051 h 10000"/>
                <a:gd name="connsiteX175" fmla="*/ 1749 w 10000"/>
                <a:gd name="connsiteY175" fmla="*/ 7051 h 10000"/>
                <a:gd name="connsiteX176" fmla="*/ 1759 w 10000"/>
                <a:gd name="connsiteY176" fmla="*/ 7051 h 10000"/>
                <a:gd name="connsiteX177" fmla="*/ 1759 w 10000"/>
                <a:gd name="connsiteY177" fmla="*/ 7051 h 10000"/>
                <a:gd name="connsiteX178" fmla="*/ 1759 w 10000"/>
                <a:gd name="connsiteY178" fmla="*/ 7051 h 10000"/>
                <a:gd name="connsiteX179" fmla="*/ 1759 w 10000"/>
                <a:gd name="connsiteY179" fmla="*/ 7051 h 10000"/>
                <a:gd name="connsiteX180" fmla="*/ 1759 w 10000"/>
                <a:gd name="connsiteY180" fmla="*/ 7051 h 10000"/>
                <a:gd name="connsiteX181" fmla="*/ 1759 w 10000"/>
                <a:gd name="connsiteY181" fmla="*/ 7051 h 10000"/>
                <a:gd name="connsiteX182" fmla="*/ 1769 w 10000"/>
                <a:gd name="connsiteY182" fmla="*/ 7051 h 10000"/>
                <a:gd name="connsiteX183" fmla="*/ 1769 w 10000"/>
                <a:gd name="connsiteY183" fmla="*/ 7051 h 10000"/>
                <a:gd name="connsiteX184" fmla="*/ 1769 w 10000"/>
                <a:gd name="connsiteY184" fmla="*/ 7051 h 10000"/>
                <a:gd name="connsiteX185" fmla="*/ 1769 w 10000"/>
                <a:gd name="connsiteY185" fmla="*/ 7051 h 10000"/>
                <a:gd name="connsiteX186" fmla="*/ 1769 w 10000"/>
                <a:gd name="connsiteY186" fmla="*/ 7051 h 10000"/>
                <a:gd name="connsiteX187" fmla="*/ 1980 w 10000"/>
                <a:gd name="connsiteY187" fmla="*/ 7051 h 10000"/>
                <a:gd name="connsiteX188" fmla="*/ 1980 w 10000"/>
                <a:gd name="connsiteY188" fmla="*/ 7051 h 10000"/>
                <a:gd name="connsiteX189" fmla="*/ 2281 w 10000"/>
                <a:gd name="connsiteY189" fmla="*/ 7033 h 10000"/>
                <a:gd name="connsiteX190" fmla="*/ 2281 w 10000"/>
                <a:gd name="connsiteY190" fmla="*/ 7033 h 10000"/>
                <a:gd name="connsiteX191" fmla="*/ 2281 w 10000"/>
                <a:gd name="connsiteY191" fmla="*/ 7033 h 10000"/>
                <a:gd name="connsiteX192" fmla="*/ 2281 w 10000"/>
                <a:gd name="connsiteY192" fmla="*/ 7033 h 10000"/>
                <a:gd name="connsiteX193" fmla="*/ 2291 w 10000"/>
                <a:gd name="connsiteY193" fmla="*/ 7033 h 10000"/>
                <a:gd name="connsiteX194" fmla="*/ 2291 w 10000"/>
                <a:gd name="connsiteY194" fmla="*/ 7033 h 10000"/>
                <a:gd name="connsiteX195" fmla="*/ 2302 w 10000"/>
                <a:gd name="connsiteY195" fmla="*/ 7033 h 10000"/>
                <a:gd name="connsiteX196" fmla="*/ 2302 w 10000"/>
                <a:gd name="connsiteY196" fmla="*/ 7033 h 10000"/>
                <a:gd name="connsiteX197" fmla="*/ 2332 w 10000"/>
                <a:gd name="connsiteY197" fmla="*/ 7033 h 10000"/>
                <a:gd name="connsiteX198" fmla="*/ 2332 w 10000"/>
                <a:gd name="connsiteY198" fmla="*/ 7033 h 10000"/>
                <a:gd name="connsiteX199" fmla="*/ 2854 w 10000"/>
                <a:gd name="connsiteY199" fmla="*/ 7033 h 10000"/>
                <a:gd name="connsiteX200" fmla="*/ 2854 w 10000"/>
                <a:gd name="connsiteY200" fmla="*/ 7033 h 10000"/>
                <a:gd name="connsiteX201" fmla="*/ 2854 w 10000"/>
                <a:gd name="connsiteY201" fmla="*/ 7033 h 10000"/>
                <a:gd name="connsiteX202" fmla="*/ 2854 w 10000"/>
                <a:gd name="connsiteY202" fmla="*/ 7033 h 10000"/>
                <a:gd name="connsiteX203" fmla="*/ 2854 w 10000"/>
                <a:gd name="connsiteY203" fmla="*/ 7033 h 10000"/>
                <a:gd name="connsiteX204" fmla="*/ 2854 w 10000"/>
                <a:gd name="connsiteY204" fmla="*/ 7033 h 10000"/>
                <a:gd name="connsiteX205" fmla="*/ 2854 w 10000"/>
                <a:gd name="connsiteY205" fmla="*/ 7033 h 10000"/>
                <a:gd name="connsiteX206" fmla="*/ 2854 w 10000"/>
                <a:gd name="connsiteY206" fmla="*/ 7033 h 10000"/>
                <a:gd name="connsiteX207" fmla="*/ 3286 w 10000"/>
                <a:gd name="connsiteY207" fmla="*/ 7033 h 10000"/>
                <a:gd name="connsiteX208" fmla="*/ 3709 w 10000"/>
                <a:gd name="connsiteY208" fmla="*/ 7060 h 10000"/>
                <a:gd name="connsiteX209" fmla="*/ 4101 w 10000"/>
                <a:gd name="connsiteY209" fmla="*/ 7088 h 10000"/>
                <a:gd name="connsiteX210" fmla="*/ 4291 w 10000"/>
                <a:gd name="connsiteY210" fmla="*/ 7116 h 10000"/>
                <a:gd name="connsiteX211" fmla="*/ 4462 w 10000"/>
                <a:gd name="connsiteY211" fmla="*/ 7135 h 10000"/>
                <a:gd name="connsiteX212" fmla="*/ 4623 w 10000"/>
                <a:gd name="connsiteY212" fmla="*/ 7172 h 10000"/>
                <a:gd name="connsiteX213" fmla="*/ 4764 w 10000"/>
                <a:gd name="connsiteY213" fmla="*/ 7219 h 10000"/>
                <a:gd name="connsiteX214" fmla="*/ 4894 w 10000"/>
                <a:gd name="connsiteY214" fmla="*/ 7274 h 10000"/>
                <a:gd name="connsiteX215" fmla="*/ 4985 w 10000"/>
                <a:gd name="connsiteY215" fmla="*/ 7330 h 10000"/>
                <a:gd name="connsiteX216" fmla="*/ 5075 w 10000"/>
                <a:gd name="connsiteY216" fmla="*/ 7395 h 10000"/>
                <a:gd name="connsiteX217" fmla="*/ 5136 w 10000"/>
                <a:gd name="connsiteY217" fmla="*/ 7460 h 10000"/>
                <a:gd name="connsiteX218" fmla="*/ 5156 w 10000"/>
                <a:gd name="connsiteY218" fmla="*/ 7507 h 10000"/>
                <a:gd name="connsiteX219" fmla="*/ 5176 w 10000"/>
                <a:gd name="connsiteY219" fmla="*/ 7553 h 10000"/>
                <a:gd name="connsiteX220" fmla="*/ 5176 w 10000"/>
                <a:gd name="connsiteY220" fmla="*/ 7600 h 10000"/>
                <a:gd name="connsiteX221" fmla="*/ 5176 w 10000"/>
                <a:gd name="connsiteY221" fmla="*/ 7656 h 10000"/>
                <a:gd name="connsiteX222" fmla="*/ 5176 w 10000"/>
                <a:gd name="connsiteY222" fmla="*/ 7656 h 10000"/>
                <a:gd name="connsiteX223" fmla="*/ 5176 w 10000"/>
                <a:gd name="connsiteY223" fmla="*/ 7665 h 10000"/>
                <a:gd name="connsiteX224" fmla="*/ 5176 w 10000"/>
                <a:gd name="connsiteY224" fmla="*/ 7665 h 10000"/>
                <a:gd name="connsiteX225" fmla="*/ 5176 w 10000"/>
                <a:gd name="connsiteY225" fmla="*/ 7665 h 10000"/>
                <a:gd name="connsiteX226" fmla="*/ 5146 w 10000"/>
                <a:gd name="connsiteY226" fmla="*/ 7851 h 10000"/>
                <a:gd name="connsiteX227" fmla="*/ 5095 w 10000"/>
                <a:gd name="connsiteY227" fmla="*/ 8037 h 10000"/>
                <a:gd name="connsiteX228" fmla="*/ 5005 w 10000"/>
                <a:gd name="connsiteY228" fmla="*/ 8437 h 10000"/>
                <a:gd name="connsiteX229" fmla="*/ 4955 w 10000"/>
                <a:gd name="connsiteY229" fmla="*/ 8642 h 10000"/>
                <a:gd name="connsiteX230" fmla="*/ 4915 w 10000"/>
                <a:gd name="connsiteY230" fmla="*/ 8828 h 10000"/>
                <a:gd name="connsiteX231" fmla="*/ 4894 w 10000"/>
                <a:gd name="connsiteY231" fmla="*/ 9023 h 10000"/>
                <a:gd name="connsiteX232" fmla="*/ 4874 w 10000"/>
                <a:gd name="connsiteY232" fmla="*/ 9200 h 10000"/>
                <a:gd name="connsiteX233" fmla="*/ 4874 w 10000"/>
                <a:gd name="connsiteY233" fmla="*/ 9200 h 10000"/>
                <a:gd name="connsiteX234" fmla="*/ 4874 w 10000"/>
                <a:gd name="connsiteY234" fmla="*/ 9293 h 10000"/>
                <a:gd name="connsiteX235" fmla="*/ 4894 w 10000"/>
                <a:gd name="connsiteY235" fmla="*/ 9395 h 10000"/>
                <a:gd name="connsiteX236" fmla="*/ 4915 w 10000"/>
                <a:gd name="connsiteY236" fmla="*/ 9488 h 10000"/>
                <a:gd name="connsiteX237" fmla="*/ 4935 w 10000"/>
                <a:gd name="connsiteY237" fmla="*/ 9563 h 10000"/>
                <a:gd name="connsiteX238" fmla="*/ 4985 w 10000"/>
                <a:gd name="connsiteY238" fmla="*/ 9647 h 10000"/>
                <a:gd name="connsiteX239" fmla="*/ 5035 w 10000"/>
                <a:gd name="connsiteY239" fmla="*/ 9721 h 10000"/>
                <a:gd name="connsiteX240" fmla="*/ 5095 w 10000"/>
                <a:gd name="connsiteY240" fmla="*/ 9786 h 10000"/>
                <a:gd name="connsiteX241" fmla="*/ 5176 w 10000"/>
                <a:gd name="connsiteY241" fmla="*/ 9842 h 10000"/>
                <a:gd name="connsiteX242" fmla="*/ 5176 w 10000"/>
                <a:gd name="connsiteY242" fmla="*/ 9842 h 10000"/>
                <a:gd name="connsiteX243" fmla="*/ 5176 w 10000"/>
                <a:gd name="connsiteY243" fmla="*/ 9842 h 10000"/>
                <a:gd name="connsiteX244" fmla="*/ 5236 w 10000"/>
                <a:gd name="connsiteY244" fmla="*/ 9879 h 10000"/>
                <a:gd name="connsiteX245" fmla="*/ 5307 w 10000"/>
                <a:gd name="connsiteY245" fmla="*/ 9916 h 10000"/>
                <a:gd name="connsiteX246" fmla="*/ 5447 w 10000"/>
                <a:gd name="connsiteY246" fmla="*/ 9963 h 10000"/>
                <a:gd name="connsiteX247" fmla="*/ 5608 w 10000"/>
                <a:gd name="connsiteY247" fmla="*/ 9991 h 10000"/>
                <a:gd name="connsiteX248" fmla="*/ 5779 w 10000"/>
                <a:gd name="connsiteY248" fmla="*/ 10000 h 10000"/>
                <a:gd name="connsiteX249" fmla="*/ 5779 w 10000"/>
                <a:gd name="connsiteY249" fmla="*/ 10000 h 10000"/>
                <a:gd name="connsiteX250" fmla="*/ 5779 w 10000"/>
                <a:gd name="connsiteY250" fmla="*/ 10000 h 10000"/>
                <a:gd name="connsiteX251" fmla="*/ 5779 w 10000"/>
                <a:gd name="connsiteY251" fmla="*/ 10000 h 10000"/>
                <a:gd name="connsiteX252" fmla="*/ 5779 w 10000"/>
                <a:gd name="connsiteY252" fmla="*/ 10000 h 10000"/>
                <a:gd name="connsiteX253" fmla="*/ 5779 w 10000"/>
                <a:gd name="connsiteY253" fmla="*/ 10000 h 10000"/>
                <a:gd name="connsiteX254" fmla="*/ 5899 w 10000"/>
                <a:gd name="connsiteY254" fmla="*/ 9991 h 10000"/>
                <a:gd name="connsiteX255" fmla="*/ 6040 w 10000"/>
                <a:gd name="connsiteY255" fmla="*/ 9981 h 10000"/>
                <a:gd name="connsiteX256" fmla="*/ 6171 w 10000"/>
                <a:gd name="connsiteY256" fmla="*/ 9963 h 10000"/>
                <a:gd name="connsiteX257" fmla="*/ 6291 w 10000"/>
                <a:gd name="connsiteY257" fmla="*/ 9926 h 10000"/>
                <a:gd name="connsiteX258" fmla="*/ 6412 w 10000"/>
                <a:gd name="connsiteY258" fmla="*/ 9888 h 10000"/>
                <a:gd name="connsiteX259" fmla="*/ 6533 w 10000"/>
                <a:gd name="connsiteY259" fmla="*/ 9842 h 10000"/>
                <a:gd name="connsiteX260" fmla="*/ 6643 w 10000"/>
                <a:gd name="connsiteY260" fmla="*/ 9805 h 10000"/>
                <a:gd name="connsiteX261" fmla="*/ 6744 w 10000"/>
                <a:gd name="connsiteY261" fmla="*/ 9740 h 10000"/>
                <a:gd name="connsiteX262" fmla="*/ 6824 w 10000"/>
                <a:gd name="connsiteY262" fmla="*/ 9674 h 10000"/>
                <a:gd name="connsiteX263" fmla="*/ 6905 w 10000"/>
                <a:gd name="connsiteY263" fmla="*/ 9609 h 10000"/>
                <a:gd name="connsiteX264" fmla="*/ 6965 w 10000"/>
                <a:gd name="connsiteY264" fmla="*/ 9544 h 10000"/>
                <a:gd name="connsiteX265" fmla="*/ 7015 w 10000"/>
                <a:gd name="connsiteY265" fmla="*/ 9460 h 10000"/>
                <a:gd name="connsiteX266" fmla="*/ 7035 w 10000"/>
                <a:gd name="connsiteY266" fmla="*/ 9395 h 10000"/>
                <a:gd name="connsiteX267" fmla="*/ 7045 w 10000"/>
                <a:gd name="connsiteY267" fmla="*/ 9302 h 10000"/>
                <a:gd name="connsiteX268" fmla="*/ 7035 w 10000"/>
                <a:gd name="connsiteY268" fmla="*/ 9228 h 10000"/>
                <a:gd name="connsiteX269" fmla="*/ 6995 w 10000"/>
                <a:gd name="connsiteY269" fmla="*/ 9144 h 10000"/>
                <a:gd name="connsiteX270" fmla="*/ 6995 w 10000"/>
                <a:gd name="connsiteY270" fmla="*/ 9144 h 10000"/>
                <a:gd name="connsiteX271" fmla="*/ 6995 w 10000"/>
                <a:gd name="connsiteY271" fmla="*/ 9135 h 10000"/>
                <a:gd name="connsiteX272" fmla="*/ 6995 w 10000"/>
                <a:gd name="connsiteY272" fmla="*/ 9135 h 10000"/>
                <a:gd name="connsiteX273" fmla="*/ 6985 w 10000"/>
                <a:gd name="connsiteY273" fmla="*/ 9135 h 10000"/>
                <a:gd name="connsiteX274" fmla="*/ 6985 w 10000"/>
                <a:gd name="connsiteY274" fmla="*/ 9135 h 10000"/>
                <a:gd name="connsiteX275" fmla="*/ 6985 w 10000"/>
                <a:gd name="connsiteY275" fmla="*/ 9135 h 10000"/>
                <a:gd name="connsiteX276" fmla="*/ 6985 w 10000"/>
                <a:gd name="connsiteY276" fmla="*/ 9135 h 10000"/>
                <a:gd name="connsiteX277" fmla="*/ 6985 w 10000"/>
                <a:gd name="connsiteY277" fmla="*/ 9135 h 10000"/>
                <a:gd name="connsiteX278" fmla="*/ 6985 w 10000"/>
                <a:gd name="connsiteY278" fmla="*/ 9135 h 10000"/>
                <a:gd name="connsiteX279" fmla="*/ 6985 w 10000"/>
                <a:gd name="connsiteY279" fmla="*/ 9135 h 10000"/>
                <a:gd name="connsiteX280" fmla="*/ 6985 w 10000"/>
                <a:gd name="connsiteY280" fmla="*/ 9135 h 10000"/>
                <a:gd name="connsiteX281" fmla="*/ 6985 w 10000"/>
                <a:gd name="connsiteY281" fmla="*/ 9126 h 10000"/>
                <a:gd name="connsiteX282" fmla="*/ 6985 w 10000"/>
                <a:gd name="connsiteY282" fmla="*/ 9126 h 10000"/>
                <a:gd name="connsiteX283" fmla="*/ 6985 w 10000"/>
                <a:gd name="connsiteY283" fmla="*/ 9126 h 10000"/>
                <a:gd name="connsiteX284" fmla="*/ 6985 w 10000"/>
                <a:gd name="connsiteY284" fmla="*/ 9126 h 10000"/>
                <a:gd name="connsiteX285" fmla="*/ 6985 w 10000"/>
                <a:gd name="connsiteY285" fmla="*/ 9126 h 10000"/>
                <a:gd name="connsiteX286" fmla="*/ 6985 w 10000"/>
                <a:gd name="connsiteY286" fmla="*/ 9126 h 10000"/>
                <a:gd name="connsiteX287" fmla="*/ 6985 w 10000"/>
                <a:gd name="connsiteY287" fmla="*/ 9126 h 10000"/>
                <a:gd name="connsiteX288" fmla="*/ 6985 w 10000"/>
                <a:gd name="connsiteY288" fmla="*/ 9126 h 10000"/>
                <a:gd name="connsiteX289" fmla="*/ 6794 w 10000"/>
                <a:gd name="connsiteY289" fmla="*/ 8837 h 10000"/>
                <a:gd name="connsiteX290" fmla="*/ 6693 w 10000"/>
                <a:gd name="connsiteY290" fmla="*/ 8679 h 10000"/>
                <a:gd name="connsiteX291" fmla="*/ 6593 w 10000"/>
                <a:gd name="connsiteY291" fmla="*/ 8521 h 10000"/>
                <a:gd name="connsiteX292" fmla="*/ 6513 w 10000"/>
                <a:gd name="connsiteY292" fmla="*/ 8372 h 10000"/>
                <a:gd name="connsiteX293" fmla="*/ 6442 w 10000"/>
                <a:gd name="connsiteY293" fmla="*/ 8214 h 10000"/>
                <a:gd name="connsiteX294" fmla="*/ 6392 w 10000"/>
                <a:gd name="connsiteY294" fmla="*/ 8056 h 10000"/>
                <a:gd name="connsiteX295" fmla="*/ 6382 w 10000"/>
                <a:gd name="connsiteY295" fmla="*/ 7981 h 10000"/>
                <a:gd name="connsiteX296" fmla="*/ 6382 w 10000"/>
                <a:gd name="connsiteY296" fmla="*/ 7907 h 10000"/>
                <a:gd name="connsiteX297" fmla="*/ 6382 w 10000"/>
                <a:gd name="connsiteY297" fmla="*/ 7907 h 10000"/>
                <a:gd name="connsiteX298" fmla="*/ 6392 w 10000"/>
                <a:gd name="connsiteY298" fmla="*/ 7805 h 10000"/>
                <a:gd name="connsiteX299" fmla="*/ 6422 w 10000"/>
                <a:gd name="connsiteY299" fmla="*/ 7702 h 10000"/>
                <a:gd name="connsiteX300" fmla="*/ 6452 w 10000"/>
                <a:gd name="connsiteY300" fmla="*/ 7656 h 10000"/>
                <a:gd name="connsiteX301" fmla="*/ 6492 w 10000"/>
                <a:gd name="connsiteY301" fmla="*/ 7609 h 10000"/>
                <a:gd name="connsiteX302" fmla="*/ 6523 w 10000"/>
                <a:gd name="connsiteY302" fmla="*/ 7563 h 10000"/>
                <a:gd name="connsiteX303" fmla="*/ 6573 w 10000"/>
                <a:gd name="connsiteY303" fmla="*/ 7526 h 10000"/>
                <a:gd name="connsiteX304" fmla="*/ 6704 w 10000"/>
                <a:gd name="connsiteY304" fmla="*/ 7451 h 10000"/>
                <a:gd name="connsiteX305" fmla="*/ 6864 w 10000"/>
                <a:gd name="connsiteY305" fmla="*/ 7395 h 10000"/>
                <a:gd name="connsiteX306" fmla="*/ 7065 w 10000"/>
                <a:gd name="connsiteY306" fmla="*/ 7349 h 10000"/>
                <a:gd name="connsiteX307" fmla="*/ 7307 w 10000"/>
                <a:gd name="connsiteY307" fmla="*/ 7321 h 10000"/>
                <a:gd name="connsiteX308" fmla="*/ 7307 w 10000"/>
                <a:gd name="connsiteY308" fmla="*/ 7321 h 10000"/>
                <a:gd name="connsiteX309" fmla="*/ 8533 w 10000"/>
                <a:gd name="connsiteY309" fmla="*/ 7219 h 10000"/>
                <a:gd name="connsiteX310" fmla="*/ 10000 w 10000"/>
                <a:gd name="connsiteY310" fmla="*/ 7116 h 10000"/>
                <a:gd name="connsiteX311" fmla="*/ 10000 w 10000"/>
                <a:gd name="connsiteY311" fmla="*/ 7116 h 10000"/>
                <a:gd name="connsiteX312" fmla="*/ 10000 w 10000"/>
                <a:gd name="connsiteY312" fmla="*/ 7116 h 10000"/>
                <a:gd name="connsiteX313" fmla="*/ 10000 w 10000"/>
                <a:gd name="connsiteY313" fmla="*/ 7116 h 10000"/>
                <a:gd name="connsiteX314" fmla="*/ 10000 w 10000"/>
                <a:gd name="connsiteY314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497 w 10000"/>
                <a:gd name="connsiteY89" fmla="*/ 3433 h 10000"/>
                <a:gd name="connsiteX90" fmla="*/ 3497 w 10000"/>
                <a:gd name="connsiteY90" fmla="*/ 3433 h 10000"/>
                <a:gd name="connsiteX91" fmla="*/ 3497 w 10000"/>
                <a:gd name="connsiteY91" fmla="*/ 3433 h 10000"/>
                <a:gd name="connsiteX92" fmla="*/ 3497 w 10000"/>
                <a:gd name="connsiteY92" fmla="*/ 3433 h 10000"/>
                <a:gd name="connsiteX93" fmla="*/ 3497 w 10000"/>
                <a:gd name="connsiteY93" fmla="*/ 3433 h 10000"/>
                <a:gd name="connsiteX94" fmla="*/ 3427 w 10000"/>
                <a:gd name="connsiteY94" fmla="*/ 3498 h 10000"/>
                <a:gd name="connsiteX95" fmla="*/ 3347 w 10000"/>
                <a:gd name="connsiteY95" fmla="*/ 3535 h 10000"/>
                <a:gd name="connsiteX96" fmla="*/ 3246 w 10000"/>
                <a:gd name="connsiteY96" fmla="*/ 3563 h 10000"/>
                <a:gd name="connsiteX97" fmla="*/ 3136 w 10000"/>
                <a:gd name="connsiteY97" fmla="*/ 3572 h 10000"/>
                <a:gd name="connsiteX98" fmla="*/ 3136 w 10000"/>
                <a:gd name="connsiteY98" fmla="*/ 3572 h 10000"/>
                <a:gd name="connsiteX99" fmla="*/ 3136 w 10000"/>
                <a:gd name="connsiteY99" fmla="*/ 3572 h 10000"/>
                <a:gd name="connsiteX100" fmla="*/ 3136 w 10000"/>
                <a:gd name="connsiteY100" fmla="*/ 3572 h 10000"/>
                <a:gd name="connsiteX101" fmla="*/ 3136 w 10000"/>
                <a:gd name="connsiteY101" fmla="*/ 3572 h 10000"/>
                <a:gd name="connsiteX102" fmla="*/ 3136 w 10000"/>
                <a:gd name="connsiteY102" fmla="*/ 3572 h 10000"/>
                <a:gd name="connsiteX103" fmla="*/ 3116 w 10000"/>
                <a:gd name="connsiteY103" fmla="*/ 3572 h 10000"/>
                <a:gd name="connsiteX104" fmla="*/ 3116 w 10000"/>
                <a:gd name="connsiteY104" fmla="*/ 3572 h 10000"/>
                <a:gd name="connsiteX105" fmla="*/ 3025 w 10000"/>
                <a:gd name="connsiteY105" fmla="*/ 3572 h 10000"/>
                <a:gd name="connsiteX106" fmla="*/ 2925 w 10000"/>
                <a:gd name="connsiteY106" fmla="*/ 3553 h 10000"/>
                <a:gd name="connsiteX107" fmla="*/ 2814 w 10000"/>
                <a:gd name="connsiteY107" fmla="*/ 3526 h 10000"/>
                <a:gd name="connsiteX108" fmla="*/ 2693 w 10000"/>
                <a:gd name="connsiteY108" fmla="*/ 3479 h 10000"/>
                <a:gd name="connsiteX109" fmla="*/ 2553 w 10000"/>
                <a:gd name="connsiteY109" fmla="*/ 3423 h 10000"/>
                <a:gd name="connsiteX110" fmla="*/ 2392 w 10000"/>
                <a:gd name="connsiteY110" fmla="*/ 3349 h 10000"/>
                <a:gd name="connsiteX111" fmla="*/ 2010 w 10000"/>
                <a:gd name="connsiteY111" fmla="*/ 3153 h 10000"/>
                <a:gd name="connsiteX112" fmla="*/ 2010 w 10000"/>
                <a:gd name="connsiteY112" fmla="*/ 3153 h 10000"/>
                <a:gd name="connsiteX113" fmla="*/ 2010 w 10000"/>
                <a:gd name="connsiteY113" fmla="*/ 3153 h 10000"/>
                <a:gd name="connsiteX114" fmla="*/ 2010 w 10000"/>
                <a:gd name="connsiteY114" fmla="*/ 3153 h 10000"/>
                <a:gd name="connsiteX115" fmla="*/ 2000 w 10000"/>
                <a:gd name="connsiteY115" fmla="*/ 3153 h 10000"/>
                <a:gd name="connsiteX116" fmla="*/ 2000 w 10000"/>
                <a:gd name="connsiteY116" fmla="*/ 3153 h 10000"/>
                <a:gd name="connsiteX117" fmla="*/ 2000 w 10000"/>
                <a:gd name="connsiteY117" fmla="*/ 3153 h 10000"/>
                <a:gd name="connsiteX118" fmla="*/ 2000 w 10000"/>
                <a:gd name="connsiteY118" fmla="*/ 3153 h 10000"/>
                <a:gd name="connsiteX119" fmla="*/ 2000 w 10000"/>
                <a:gd name="connsiteY119" fmla="*/ 3144 h 10000"/>
                <a:gd name="connsiteX120" fmla="*/ 1769 w 10000"/>
                <a:gd name="connsiteY120" fmla="*/ 3033 h 10000"/>
                <a:gd name="connsiteX121" fmla="*/ 1588 w 10000"/>
                <a:gd name="connsiteY121" fmla="*/ 2967 h 10000"/>
                <a:gd name="connsiteX122" fmla="*/ 1427 w 10000"/>
                <a:gd name="connsiteY122" fmla="*/ 2921 h 10000"/>
                <a:gd name="connsiteX123" fmla="*/ 1347 w 10000"/>
                <a:gd name="connsiteY123" fmla="*/ 2902 h 10000"/>
                <a:gd name="connsiteX124" fmla="*/ 1266 w 10000"/>
                <a:gd name="connsiteY124" fmla="*/ 2902 h 10000"/>
                <a:gd name="connsiteX125" fmla="*/ 1266 w 10000"/>
                <a:gd name="connsiteY125" fmla="*/ 2902 h 10000"/>
                <a:gd name="connsiteX126" fmla="*/ 1266 w 10000"/>
                <a:gd name="connsiteY126" fmla="*/ 2902 h 10000"/>
                <a:gd name="connsiteX127" fmla="*/ 1266 w 10000"/>
                <a:gd name="connsiteY127" fmla="*/ 2902 h 10000"/>
                <a:gd name="connsiteX128" fmla="*/ 1266 w 10000"/>
                <a:gd name="connsiteY128" fmla="*/ 2902 h 10000"/>
                <a:gd name="connsiteX129" fmla="*/ 1266 w 10000"/>
                <a:gd name="connsiteY129" fmla="*/ 2902 h 10000"/>
                <a:gd name="connsiteX130" fmla="*/ 1146 w 10000"/>
                <a:gd name="connsiteY130" fmla="*/ 2921 h 10000"/>
                <a:gd name="connsiteX131" fmla="*/ 1085 w 10000"/>
                <a:gd name="connsiteY131" fmla="*/ 2940 h 10000"/>
                <a:gd name="connsiteX132" fmla="*/ 1025 w 10000"/>
                <a:gd name="connsiteY132" fmla="*/ 2949 h 10000"/>
                <a:gd name="connsiteX133" fmla="*/ 965 w 10000"/>
                <a:gd name="connsiteY133" fmla="*/ 2986 h 10000"/>
                <a:gd name="connsiteX134" fmla="*/ 915 w 10000"/>
                <a:gd name="connsiteY134" fmla="*/ 3023 h 10000"/>
                <a:gd name="connsiteX135" fmla="*/ 864 w 10000"/>
                <a:gd name="connsiteY135" fmla="*/ 3060 h 10000"/>
                <a:gd name="connsiteX136" fmla="*/ 814 w 10000"/>
                <a:gd name="connsiteY136" fmla="*/ 3107 h 10000"/>
                <a:gd name="connsiteX137" fmla="*/ 784 w 10000"/>
                <a:gd name="connsiteY137" fmla="*/ 3163 h 10000"/>
                <a:gd name="connsiteX138" fmla="*/ 744 w 10000"/>
                <a:gd name="connsiteY138" fmla="*/ 3237 h 10000"/>
                <a:gd name="connsiteX139" fmla="*/ 673 w 10000"/>
                <a:gd name="connsiteY139" fmla="*/ 3377 h 10000"/>
                <a:gd name="connsiteX140" fmla="*/ 623 w 10000"/>
                <a:gd name="connsiteY140" fmla="*/ 3563 h 10000"/>
                <a:gd name="connsiteX141" fmla="*/ 603 w 10000"/>
                <a:gd name="connsiteY141" fmla="*/ 3786 h 10000"/>
                <a:gd name="connsiteX142" fmla="*/ 573 w 10000"/>
                <a:gd name="connsiteY142" fmla="*/ 4037 h 10000"/>
                <a:gd name="connsiteX143" fmla="*/ 583 w 10000"/>
                <a:gd name="connsiteY143" fmla="*/ 4326 h 10000"/>
                <a:gd name="connsiteX144" fmla="*/ 613 w 10000"/>
                <a:gd name="connsiteY144" fmla="*/ 4651 h 10000"/>
                <a:gd name="connsiteX145" fmla="*/ 663 w 10000"/>
                <a:gd name="connsiteY145" fmla="*/ 5014 h 10000"/>
                <a:gd name="connsiteX146" fmla="*/ 734 w 10000"/>
                <a:gd name="connsiteY146" fmla="*/ 5423 h 10000"/>
                <a:gd name="connsiteX147" fmla="*/ 814 w 10000"/>
                <a:gd name="connsiteY147" fmla="*/ 5870 h 10000"/>
                <a:gd name="connsiteX148" fmla="*/ 945 w 10000"/>
                <a:gd name="connsiteY148" fmla="*/ 6372 h 10000"/>
                <a:gd name="connsiteX149" fmla="*/ 1085 w 10000"/>
                <a:gd name="connsiteY149" fmla="*/ 6912 h 10000"/>
                <a:gd name="connsiteX150" fmla="*/ 1085 w 10000"/>
                <a:gd name="connsiteY150" fmla="*/ 6912 h 10000"/>
                <a:gd name="connsiteX151" fmla="*/ 1085 w 10000"/>
                <a:gd name="connsiteY151" fmla="*/ 6930 h 10000"/>
                <a:gd name="connsiteX152" fmla="*/ 1085 w 10000"/>
                <a:gd name="connsiteY152" fmla="*/ 6930 h 10000"/>
                <a:gd name="connsiteX153" fmla="*/ 1116 w 10000"/>
                <a:gd name="connsiteY153" fmla="*/ 7005 h 10000"/>
                <a:gd name="connsiteX154" fmla="*/ 1116 w 10000"/>
                <a:gd name="connsiteY154" fmla="*/ 7005 h 10000"/>
                <a:gd name="connsiteX155" fmla="*/ 1116 w 10000"/>
                <a:gd name="connsiteY155" fmla="*/ 7005 h 10000"/>
                <a:gd name="connsiteX156" fmla="*/ 1116 w 10000"/>
                <a:gd name="connsiteY156" fmla="*/ 7005 h 10000"/>
                <a:gd name="connsiteX157" fmla="*/ 1116 w 10000"/>
                <a:gd name="connsiteY157" fmla="*/ 7005 h 10000"/>
                <a:gd name="connsiteX158" fmla="*/ 1126 w 10000"/>
                <a:gd name="connsiteY158" fmla="*/ 7060 h 10000"/>
                <a:gd name="connsiteX159" fmla="*/ 1126 w 10000"/>
                <a:gd name="connsiteY159" fmla="*/ 7060 h 10000"/>
                <a:gd name="connsiteX160" fmla="*/ 1126 w 10000"/>
                <a:gd name="connsiteY160" fmla="*/ 7060 h 10000"/>
                <a:gd name="connsiteX161" fmla="*/ 1126 w 10000"/>
                <a:gd name="connsiteY161" fmla="*/ 7060 h 10000"/>
                <a:gd name="connsiteX162" fmla="*/ 1146 w 10000"/>
                <a:gd name="connsiteY162" fmla="*/ 7060 h 10000"/>
                <a:gd name="connsiteX163" fmla="*/ 1146 w 10000"/>
                <a:gd name="connsiteY163" fmla="*/ 7060 h 10000"/>
                <a:gd name="connsiteX164" fmla="*/ 1156 w 10000"/>
                <a:gd name="connsiteY164" fmla="*/ 7060 h 10000"/>
                <a:gd name="connsiteX165" fmla="*/ 1156 w 10000"/>
                <a:gd name="connsiteY165" fmla="*/ 7060 h 10000"/>
                <a:gd name="connsiteX166" fmla="*/ 1156 w 10000"/>
                <a:gd name="connsiteY166" fmla="*/ 7060 h 10000"/>
                <a:gd name="connsiteX167" fmla="*/ 1156 w 10000"/>
                <a:gd name="connsiteY167" fmla="*/ 7060 h 10000"/>
                <a:gd name="connsiteX168" fmla="*/ 1457 w 10000"/>
                <a:gd name="connsiteY168" fmla="*/ 7051 h 10000"/>
                <a:gd name="connsiteX169" fmla="*/ 1749 w 10000"/>
                <a:gd name="connsiteY169" fmla="*/ 7051 h 10000"/>
                <a:gd name="connsiteX170" fmla="*/ 1749 w 10000"/>
                <a:gd name="connsiteY170" fmla="*/ 7051 h 10000"/>
                <a:gd name="connsiteX171" fmla="*/ 1749 w 10000"/>
                <a:gd name="connsiteY171" fmla="*/ 7051 h 10000"/>
                <a:gd name="connsiteX172" fmla="*/ 1749 w 10000"/>
                <a:gd name="connsiteY172" fmla="*/ 7051 h 10000"/>
                <a:gd name="connsiteX173" fmla="*/ 1749 w 10000"/>
                <a:gd name="connsiteY173" fmla="*/ 7051 h 10000"/>
                <a:gd name="connsiteX174" fmla="*/ 1749 w 10000"/>
                <a:gd name="connsiteY174" fmla="*/ 7051 h 10000"/>
                <a:gd name="connsiteX175" fmla="*/ 1759 w 10000"/>
                <a:gd name="connsiteY175" fmla="*/ 7051 h 10000"/>
                <a:gd name="connsiteX176" fmla="*/ 1759 w 10000"/>
                <a:gd name="connsiteY176" fmla="*/ 7051 h 10000"/>
                <a:gd name="connsiteX177" fmla="*/ 1759 w 10000"/>
                <a:gd name="connsiteY177" fmla="*/ 7051 h 10000"/>
                <a:gd name="connsiteX178" fmla="*/ 1759 w 10000"/>
                <a:gd name="connsiteY178" fmla="*/ 7051 h 10000"/>
                <a:gd name="connsiteX179" fmla="*/ 1759 w 10000"/>
                <a:gd name="connsiteY179" fmla="*/ 7051 h 10000"/>
                <a:gd name="connsiteX180" fmla="*/ 1759 w 10000"/>
                <a:gd name="connsiteY180" fmla="*/ 7051 h 10000"/>
                <a:gd name="connsiteX181" fmla="*/ 1769 w 10000"/>
                <a:gd name="connsiteY181" fmla="*/ 7051 h 10000"/>
                <a:gd name="connsiteX182" fmla="*/ 1769 w 10000"/>
                <a:gd name="connsiteY182" fmla="*/ 7051 h 10000"/>
                <a:gd name="connsiteX183" fmla="*/ 1769 w 10000"/>
                <a:gd name="connsiteY183" fmla="*/ 7051 h 10000"/>
                <a:gd name="connsiteX184" fmla="*/ 1769 w 10000"/>
                <a:gd name="connsiteY184" fmla="*/ 7051 h 10000"/>
                <a:gd name="connsiteX185" fmla="*/ 1769 w 10000"/>
                <a:gd name="connsiteY185" fmla="*/ 7051 h 10000"/>
                <a:gd name="connsiteX186" fmla="*/ 1980 w 10000"/>
                <a:gd name="connsiteY186" fmla="*/ 7051 h 10000"/>
                <a:gd name="connsiteX187" fmla="*/ 1980 w 10000"/>
                <a:gd name="connsiteY187" fmla="*/ 7051 h 10000"/>
                <a:gd name="connsiteX188" fmla="*/ 2281 w 10000"/>
                <a:gd name="connsiteY188" fmla="*/ 7033 h 10000"/>
                <a:gd name="connsiteX189" fmla="*/ 2281 w 10000"/>
                <a:gd name="connsiteY189" fmla="*/ 7033 h 10000"/>
                <a:gd name="connsiteX190" fmla="*/ 2281 w 10000"/>
                <a:gd name="connsiteY190" fmla="*/ 7033 h 10000"/>
                <a:gd name="connsiteX191" fmla="*/ 2281 w 10000"/>
                <a:gd name="connsiteY191" fmla="*/ 7033 h 10000"/>
                <a:gd name="connsiteX192" fmla="*/ 2291 w 10000"/>
                <a:gd name="connsiteY192" fmla="*/ 7033 h 10000"/>
                <a:gd name="connsiteX193" fmla="*/ 2291 w 10000"/>
                <a:gd name="connsiteY193" fmla="*/ 7033 h 10000"/>
                <a:gd name="connsiteX194" fmla="*/ 2302 w 10000"/>
                <a:gd name="connsiteY194" fmla="*/ 7033 h 10000"/>
                <a:gd name="connsiteX195" fmla="*/ 2302 w 10000"/>
                <a:gd name="connsiteY195" fmla="*/ 7033 h 10000"/>
                <a:gd name="connsiteX196" fmla="*/ 2332 w 10000"/>
                <a:gd name="connsiteY196" fmla="*/ 7033 h 10000"/>
                <a:gd name="connsiteX197" fmla="*/ 2332 w 10000"/>
                <a:gd name="connsiteY197" fmla="*/ 7033 h 10000"/>
                <a:gd name="connsiteX198" fmla="*/ 2854 w 10000"/>
                <a:gd name="connsiteY198" fmla="*/ 7033 h 10000"/>
                <a:gd name="connsiteX199" fmla="*/ 2854 w 10000"/>
                <a:gd name="connsiteY199" fmla="*/ 7033 h 10000"/>
                <a:gd name="connsiteX200" fmla="*/ 2854 w 10000"/>
                <a:gd name="connsiteY200" fmla="*/ 7033 h 10000"/>
                <a:gd name="connsiteX201" fmla="*/ 2854 w 10000"/>
                <a:gd name="connsiteY201" fmla="*/ 7033 h 10000"/>
                <a:gd name="connsiteX202" fmla="*/ 2854 w 10000"/>
                <a:gd name="connsiteY202" fmla="*/ 7033 h 10000"/>
                <a:gd name="connsiteX203" fmla="*/ 2854 w 10000"/>
                <a:gd name="connsiteY203" fmla="*/ 7033 h 10000"/>
                <a:gd name="connsiteX204" fmla="*/ 2854 w 10000"/>
                <a:gd name="connsiteY204" fmla="*/ 7033 h 10000"/>
                <a:gd name="connsiteX205" fmla="*/ 2854 w 10000"/>
                <a:gd name="connsiteY205" fmla="*/ 7033 h 10000"/>
                <a:gd name="connsiteX206" fmla="*/ 3286 w 10000"/>
                <a:gd name="connsiteY206" fmla="*/ 7033 h 10000"/>
                <a:gd name="connsiteX207" fmla="*/ 3709 w 10000"/>
                <a:gd name="connsiteY207" fmla="*/ 7060 h 10000"/>
                <a:gd name="connsiteX208" fmla="*/ 4101 w 10000"/>
                <a:gd name="connsiteY208" fmla="*/ 7088 h 10000"/>
                <a:gd name="connsiteX209" fmla="*/ 4291 w 10000"/>
                <a:gd name="connsiteY209" fmla="*/ 7116 h 10000"/>
                <a:gd name="connsiteX210" fmla="*/ 4462 w 10000"/>
                <a:gd name="connsiteY210" fmla="*/ 7135 h 10000"/>
                <a:gd name="connsiteX211" fmla="*/ 4623 w 10000"/>
                <a:gd name="connsiteY211" fmla="*/ 7172 h 10000"/>
                <a:gd name="connsiteX212" fmla="*/ 4764 w 10000"/>
                <a:gd name="connsiteY212" fmla="*/ 7219 h 10000"/>
                <a:gd name="connsiteX213" fmla="*/ 4894 w 10000"/>
                <a:gd name="connsiteY213" fmla="*/ 7274 h 10000"/>
                <a:gd name="connsiteX214" fmla="*/ 4985 w 10000"/>
                <a:gd name="connsiteY214" fmla="*/ 7330 h 10000"/>
                <a:gd name="connsiteX215" fmla="*/ 5075 w 10000"/>
                <a:gd name="connsiteY215" fmla="*/ 7395 h 10000"/>
                <a:gd name="connsiteX216" fmla="*/ 5136 w 10000"/>
                <a:gd name="connsiteY216" fmla="*/ 7460 h 10000"/>
                <a:gd name="connsiteX217" fmla="*/ 5156 w 10000"/>
                <a:gd name="connsiteY217" fmla="*/ 7507 h 10000"/>
                <a:gd name="connsiteX218" fmla="*/ 5176 w 10000"/>
                <a:gd name="connsiteY218" fmla="*/ 7553 h 10000"/>
                <a:gd name="connsiteX219" fmla="*/ 5176 w 10000"/>
                <a:gd name="connsiteY219" fmla="*/ 7600 h 10000"/>
                <a:gd name="connsiteX220" fmla="*/ 5176 w 10000"/>
                <a:gd name="connsiteY220" fmla="*/ 7656 h 10000"/>
                <a:gd name="connsiteX221" fmla="*/ 5176 w 10000"/>
                <a:gd name="connsiteY221" fmla="*/ 7656 h 10000"/>
                <a:gd name="connsiteX222" fmla="*/ 5176 w 10000"/>
                <a:gd name="connsiteY222" fmla="*/ 7665 h 10000"/>
                <a:gd name="connsiteX223" fmla="*/ 5176 w 10000"/>
                <a:gd name="connsiteY223" fmla="*/ 7665 h 10000"/>
                <a:gd name="connsiteX224" fmla="*/ 5176 w 10000"/>
                <a:gd name="connsiteY224" fmla="*/ 7665 h 10000"/>
                <a:gd name="connsiteX225" fmla="*/ 5146 w 10000"/>
                <a:gd name="connsiteY225" fmla="*/ 7851 h 10000"/>
                <a:gd name="connsiteX226" fmla="*/ 5095 w 10000"/>
                <a:gd name="connsiteY226" fmla="*/ 8037 h 10000"/>
                <a:gd name="connsiteX227" fmla="*/ 5005 w 10000"/>
                <a:gd name="connsiteY227" fmla="*/ 8437 h 10000"/>
                <a:gd name="connsiteX228" fmla="*/ 4955 w 10000"/>
                <a:gd name="connsiteY228" fmla="*/ 8642 h 10000"/>
                <a:gd name="connsiteX229" fmla="*/ 4915 w 10000"/>
                <a:gd name="connsiteY229" fmla="*/ 8828 h 10000"/>
                <a:gd name="connsiteX230" fmla="*/ 4894 w 10000"/>
                <a:gd name="connsiteY230" fmla="*/ 9023 h 10000"/>
                <a:gd name="connsiteX231" fmla="*/ 4874 w 10000"/>
                <a:gd name="connsiteY231" fmla="*/ 9200 h 10000"/>
                <a:gd name="connsiteX232" fmla="*/ 4874 w 10000"/>
                <a:gd name="connsiteY232" fmla="*/ 9200 h 10000"/>
                <a:gd name="connsiteX233" fmla="*/ 4874 w 10000"/>
                <a:gd name="connsiteY233" fmla="*/ 9293 h 10000"/>
                <a:gd name="connsiteX234" fmla="*/ 4894 w 10000"/>
                <a:gd name="connsiteY234" fmla="*/ 9395 h 10000"/>
                <a:gd name="connsiteX235" fmla="*/ 4915 w 10000"/>
                <a:gd name="connsiteY235" fmla="*/ 9488 h 10000"/>
                <a:gd name="connsiteX236" fmla="*/ 4935 w 10000"/>
                <a:gd name="connsiteY236" fmla="*/ 9563 h 10000"/>
                <a:gd name="connsiteX237" fmla="*/ 4985 w 10000"/>
                <a:gd name="connsiteY237" fmla="*/ 9647 h 10000"/>
                <a:gd name="connsiteX238" fmla="*/ 5035 w 10000"/>
                <a:gd name="connsiteY238" fmla="*/ 9721 h 10000"/>
                <a:gd name="connsiteX239" fmla="*/ 5095 w 10000"/>
                <a:gd name="connsiteY239" fmla="*/ 9786 h 10000"/>
                <a:gd name="connsiteX240" fmla="*/ 5176 w 10000"/>
                <a:gd name="connsiteY240" fmla="*/ 9842 h 10000"/>
                <a:gd name="connsiteX241" fmla="*/ 5176 w 10000"/>
                <a:gd name="connsiteY241" fmla="*/ 9842 h 10000"/>
                <a:gd name="connsiteX242" fmla="*/ 5176 w 10000"/>
                <a:gd name="connsiteY242" fmla="*/ 9842 h 10000"/>
                <a:gd name="connsiteX243" fmla="*/ 5236 w 10000"/>
                <a:gd name="connsiteY243" fmla="*/ 9879 h 10000"/>
                <a:gd name="connsiteX244" fmla="*/ 5307 w 10000"/>
                <a:gd name="connsiteY244" fmla="*/ 9916 h 10000"/>
                <a:gd name="connsiteX245" fmla="*/ 5447 w 10000"/>
                <a:gd name="connsiteY245" fmla="*/ 9963 h 10000"/>
                <a:gd name="connsiteX246" fmla="*/ 5608 w 10000"/>
                <a:gd name="connsiteY246" fmla="*/ 9991 h 10000"/>
                <a:gd name="connsiteX247" fmla="*/ 5779 w 10000"/>
                <a:gd name="connsiteY247" fmla="*/ 10000 h 10000"/>
                <a:gd name="connsiteX248" fmla="*/ 5779 w 10000"/>
                <a:gd name="connsiteY248" fmla="*/ 10000 h 10000"/>
                <a:gd name="connsiteX249" fmla="*/ 5779 w 10000"/>
                <a:gd name="connsiteY249" fmla="*/ 10000 h 10000"/>
                <a:gd name="connsiteX250" fmla="*/ 5779 w 10000"/>
                <a:gd name="connsiteY250" fmla="*/ 10000 h 10000"/>
                <a:gd name="connsiteX251" fmla="*/ 5779 w 10000"/>
                <a:gd name="connsiteY251" fmla="*/ 10000 h 10000"/>
                <a:gd name="connsiteX252" fmla="*/ 5779 w 10000"/>
                <a:gd name="connsiteY252" fmla="*/ 10000 h 10000"/>
                <a:gd name="connsiteX253" fmla="*/ 5899 w 10000"/>
                <a:gd name="connsiteY253" fmla="*/ 9991 h 10000"/>
                <a:gd name="connsiteX254" fmla="*/ 6040 w 10000"/>
                <a:gd name="connsiteY254" fmla="*/ 9981 h 10000"/>
                <a:gd name="connsiteX255" fmla="*/ 6171 w 10000"/>
                <a:gd name="connsiteY255" fmla="*/ 9963 h 10000"/>
                <a:gd name="connsiteX256" fmla="*/ 6291 w 10000"/>
                <a:gd name="connsiteY256" fmla="*/ 9926 h 10000"/>
                <a:gd name="connsiteX257" fmla="*/ 6412 w 10000"/>
                <a:gd name="connsiteY257" fmla="*/ 9888 h 10000"/>
                <a:gd name="connsiteX258" fmla="*/ 6533 w 10000"/>
                <a:gd name="connsiteY258" fmla="*/ 9842 h 10000"/>
                <a:gd name="connsiteX259" fmla="*/ 6643 w 10000"/>
                <a:gd name="connsiteY259" fmla="*/ 9805 h 10000"/>
                <a:gd name="connsiteX260" fmla="*/ 6744 w 10000"/>
                <a:gd name="connsiteY260" fmla="*/ 9740 h 10000"/>
                <a:gd name="connsiteX261" fmla="*/ 6824 w 10000"/>
                <a:gd name="connsiteY261" fmla="*/ 9674 h 10000"/>
                <a:gd name="connsiteX262" fmla="*/ 6905 w 10000"/>
                <a:gd name="connsiteY262" fmla="*/ 9609 h 10000"/>
                <a:gd name="connsiteX263" fmla="*/ 6965 w 10000"/>
                <a:gd name="connsiteY263" fmla="*/ 9544 h 10000"/>
                <a:gd name="connsiteX264" fmla="*/ 7015 w 10000"/>
                <a:gd name="connsiteY264" fmla="*/ 9460 h 10000"/>
                <a:gd name="connsiteX265" fmla="*/ 7035 w 10000"/>
                <a:gd name="connsiteY265" fmla="*/ 9395 h 10000"/>
                <a:gd name="connsiteX266" fmla="*/ 7045 w 10000"/>
                <a:gd name="connsiteY266" fmla="*/ 9302 h 10000"/>
                <a:gd name="connsiteX267" fmla="*/ 7035 w 10000"/>
                <a:gd name="connsiteY267" fmla="*/ 9228 h 10000"/>
                <a:gd name="connsiteX268" fmla="*/ 6995 w 10000"/>
                <a:gd name="connsiteY268" fmla="*/ 9144 h 10000"/>
                <a:gd name="connsiteX269" fmla="*/ 6995 w 10000"/>
                <a:gd name="connsiteY269" fmla="*/ 9144 h 10000"/>
                <a:gd name="connsiteX270" fmla="*/ 6995 w 10000"/>
                <a:gd name="connsiteY270" fmla="*/ 9135 h 10000"/>
                <a:gd name="connsiteX271" fmla="*/ 6995 w 10000"/>
                <a:gd name="connsiteY271" fmla="*/ 9135 h 10000"/>
                <a:gd name="connsiteX272" fmla="*/ 6985 w 10000"/>
                <a:gd name="connsiteY272" fmla="*/ 9135 h 10000"/>
                <a:gd name="connsiteX273" fmla="*/ 6985 w 10000"/>
                <a:gd name="connsiteY273" fmla="*/ 9135 h 10000"/>
                <a:gd name="connsiteX274" fmla="*/ 6985 w 10000"/>
                <a:gd name="connsiteY274" fmla="*/ 9135 h 10000"/>
                <a:gd name="connsiteX275" fmla="*/ 6985 w 10000"/>
                <a:gd name="connsiteY275" fmla="*/ 9135 h 10000"/>
                <a:gd name="connsiteX276" fmla="*/ 6985 w 10000"/>
                <a:gd name="connsiteY276" fmla="*/ 9135 h 10000"/>
                <a:gd name="connsiteX277" fmla="*/ 6985 w 10000"/>
                <a:gd name="connsiteY277" fmla="*/ 9135 h 10000"/>
                <a:gd name="connsiteX278" fmla="*/ 6985 w 10000"/>
                <a:gd name="connsiteY278" fmla="*/ 9135 h 10000"/>
                <a:gd name="connsiteX279" fmla="*/ 6985 w 10000"/>
                <a:gd name="connsiteY279" fmla="*/ 9135 h 10000"/>
                <a:gd name="connsiteX280" fmla="*/ 6985 w 10000"/>
                <a:gd name="connsiteY280" fmla="*/ 9126 h 10000"/>
                <a:gd name="connsiteX281" fmla="*/ 6985 w 10000"/>
                <a:gd name="connsiteY281" fmla="*/ 9126 h 10000"/>
                <a:gd name="connsiteX282" fmla="*/ 6985 w 10000"/>
                <a:gd name="connsiteY282" fmla="*/ 9126 h 10000"/>
                <a:gd name="connsiteX283" fmla="*/ 6985 w 10000"/>
                <a:gd name="connsiteY283" fmla="*/ 9126 h 10000"/>
                <a:gd name="connsiteX284" fmla="*/ 6985 w 10000"/>
                <a:gd name="connsiteY284" fmla="*/ 9126 h 10000"/>
                <a:gd name="connsiteX285" fmla="*/ 6985 w 10000"/>
                <a:gd name="connsiteY285" fmla="*/ 9126 h 10000"/>
                <a:gd name="connsiteX286" fmla="*/ 6985 w 10000"/>
                <a:gd name="connsiteY286" fmla="*/ 9126 h 10000"/>
                <a:gd name="connsiteX287" fmla="*/ 6985 w 10000"/>
                <a:gd name="connsiteY287" fmla="*/ 9126 h 10000"/>
                <a:gd name="connsiteX288" fmla="*/ 6794 w 10000"/>
                <a:gd name="connsiteY288" fmla="*/ 8837 h 10000"/>
                <a:gd name="connsiteX289" fmla="*/ 6693 w 10000"/>
                <a:gd name="connsiteY289" fmla="*/ 8679 h 10000"/>
                <a:gd name="connsiteX290" fmla="*/ 6593 w 10000"/>
                <a:gd name="connsiteY290" fmla="*/ 8521 h 10000"/>
                <a:gd name="connsiteX291" fmla="*/ 6513 w 10000"/>
                <a:gd name="connsiteY291" fmla="*/ 8372 h 10000"/>
                <a:gd name="connsiteX292" fmla="*/ 6442 w 10000"/>
                <a:gd name="connsiteY292" fmla="*/ 8214 h 10000"/>
                <a:gd name="connsiteX293" fmla="*/ 6392 w 10000"/>
                <a:gd name="connsiteY293" fmla="*/ 8056 h 10000"/>
                <a:gd name="connsiteX294" fmla="*/ 6382 w 10000"/>
                <a:gd name="connsiteY294" fmla="*/ 7981 h 10000"/>
                <a:gd name="connsiteX295" fmla="*/ 6382 w 10000"/>
                <a:gd name="connsiteY295" fmla="*/ 7907 h 10000"/>
                <a:gd name="connsiteX296" fmla="*/ 6382 w 10000"/>
                <a:gd name="connsiteY296" fmla="*/ 7907 h 10000"/>
                <a:gd name="connsiteX297" fmla="*/ 6392 w 10000"/>
                <a:gd name="connsiteY297" fmla="*/ 7805 h 10000"/>
                <a:gd name="connsiteX298" fmla="*/ 6422 w 10000"/>
                <a:gd name="connsiteY298" fmla="*/ 7702 h 10000"/>
                <a:gd name="connsiteX299" fmla="*/ 6452 w 10000"/>
                <a:gd name="connsiteY299" fmla="*/ 7656 h 10000"/>
                <a:gd name="connsiteX300" fmla="*/ 6492 w 10000"/>
                <a:gd name="connsiteY300" fmla="*/ 7609 h 10000"/>
                <a:gd name="connsiteX301" fmla="*/ 6523 w 10000"/>
                <a:gd name="connsiteY301" fmla="*/ 7563 h 10000"/>
                <a:gd name="connsiteX302" fmla="*/ 6573 w 10000"/>
                <a:gd name="connsiteY302" fmla="*/ 7526 h 10000"/>
                <a:gd name="connsiteX303" fmla="*/ 6704 w 10000"/>
                <a:gd name="connsiteY303" fmla="*/ 7451 h 10000"/>
                <a:gd name="connsiteX304" fmla="*/ 6864 w 10000"/>
                <a:gd name="connsiteY304" fmla="*/ 7395 h 10000"/>
                <a:gd name="connsiteX305" fmla="*/ 7065 w 10000"/>
                <a:gd name="connsiteY305" fmla="*/ 7349 h 10000"/>
                <a:gd name="connsiteX306" fmla="*/ 7307 w 10000"/>
                <a:gd name="connsiteY306" fmla="*/ 7321 h 10000"/>
                <a:gd name="connsiteX307" fmla="*/ 7307 w 10000"/>
                <a:gd name="connsiteY307" fmla="*/ 7321 h 10000"/>
                <a:gd name="connsiteX308" fmla="*/ 8533 w 10000"/>
                <a:gd name="connsiteY308" fmla="*/ 7219 h 10000"/>
                <a:gd name="connsiteX309" fmla="*/ 10000 w 10000"/>
                <a:gd name="connsiteY309" fmla="*/ 7116 h 10000"/>
                <a:gd name="connsiteX310" fmla="*/ 10000 w 10000"/>
                <a:gd name="connsiteY310" fmla="*/ 7116 h 10000"/>
                <a:gd name="connsiteX311" fmla="*/ 10000 w 10000"/>
                <a:gd name="connsiteY311" fmla="*/ 7116 h 10000"/>
                <a:gd name="connsiteX312" fmla="*/ 10000 w 10000"/>
                <a:gd name="connsiteY312" fmla="*/ 7116 h 10000"/>
                <a:gd name="connsiteX313" fmla="*/ 10000 w 10000"/>
                <a:gd name="connsiteY313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497 w 10000"/>
                <a:gd name="connsiteY89" fmla="*/ 3433 h 10000"/>
                <a:gd name="connsiteX90" fmla="*/ 3497 w 10000"/>
                <a:gd name="connsiteY90" fmla="*/ 3433 h 10000"/>
                <a:gd name="connsiteX91" fmla="*/ 3497 w 10000"/>
                <a:gd name="connsiteY91" fmla="*/ 3433 h 10000"/>
                <a:gd name="connsiteX92" fmla="*/ 3497 w 10000"/>
                <a:gd name="connsiteY92" fmla="*/ 3433 h 10000"/>
                <a:gd name="connsiteX93" fmla="*/ 3497 w 10000"/>
                <a:gd name="connsiteY93" fmla="*/ 3433 h 10000"/>
                <a:gd name="connsiteX94" fmla="*/ 3427 w 10000"/>
                <a:gd name="connsiteY94" fmla="*/ 3498 h 10000"/>
                <a:gd name="connsiteX95" fmla="*/ 3347 w 10000"/>
                <a:gd name="connsiteY95" fmla="*/ 3535 h 10000"/>
                <a:gd name="connsiteX96" fmla="*/ 3246 w 10000"/>
                <a:gd name="connsiteY96" fmla="*/ 3563 h 10000"/>
                <a:gd name="connsiteX97" fmla="*/ 3136 w 10000"/>
                <a:gd name="connsiteY97" fmla="*/ 3572 h 10000"/>
                <a:gd name="connsiteX98" fmla="*/ 3136 w 10000"/>
                <a:gd name="connsiteY98" fmla="*/ 3572 h 10000"/>
                <a:gd name="connsiteX99" fmla="*/ 3136 w 10000"/>
                <a:gd name="connsiteY99" fmla="*/ 3572 h 10000"/>
                <a:gd name="connsiteX100" fmla="*/ 3136 w 10000"/>
                <a:gd name="connsiteY100" fmla="*/ 3572 h 10000"/>
                <a:gd name="connsiteX101" fmla="*/ 3136 w 10000"/>
                <a:gd name="connsiteY101" fmla="*/ 3572 h 10000"/>
                <a:gd name="connsiteX102" fmla="*/ 3136 w 10000"/>
                <a:gd name="connsiteY102" fmla="*/ 3572 h 10000"/>
                <a:gd name="connsiteX103" fmla="*/ 3116 w 10000"/>
                <a:gd name="connsiteY103" fmla="*/ 3572 h 10000"/>
                <a:gd name="connsiteX104" fmla="*/ 3116 w 10000"/>
                <a:gd name="connsiteY104" fmla="*/ 3572 h 10000"/>
                <a:gd name="connsiteX105" fmla="*/ 3025 w 10000"/>
                <a:gd name="connsiteY105" fmla="*/ 3572 h 10000"/>
                <a:gd name="connsiteX106" fmla="*/ 2925 w 10000"/>
                <a:gd name="connsiteY106" fmla="*/ 3553 h 10000"/>
                <a:gd name="connsiteX107" fmla="*/ 2814 w 10000"/>
                <a:gd name="connsiteY107" fmla="*/ 3526 h 10000"/>
                <a:gd name="connsiteX108" fmla="*/ 2693 w 10000"/>
                <a:gd name="connsiteY108" fmla="*/ 3479 h 10000"/>
                <a:gd name="connsiteX109" fmla="*/ 2553 w 10000"/>
                <a:gd name="connsiteY109" fmla="*/ 3423 h 10000"/>
                <a:gd name="connsiteX110" fmla="*/ 2392 w 10000"/>
                <a:gd name="connsiteY110" fmla="*/ 3349 h 10000"/>
                <a:gd name="connsiteX111" fmla="*/ 2010 w 10000"/>
                <a:gd name="connsiteY111" fmla="*/ 3153 h 10000"/>
                <a:gd name="connsiteX112" fmla="*/ 2010 w 10000"/>
                <a:gd name="connsiteY112" fmla="*/ 3153 h 10000"/>
                <a:gd name="connsiteX113" fmla="*/ 2010 w 10000"/>
                <a:gd name="connsiteY113" fmla="*/ 3153 h 10000"/>
                <a:gd name="connsiteX114" fmla="*/ 2010 w 10000"/>
                <a:gd name="connsiteY114" fmla="*/ 3153 h 10000"/>
                <a:gd name="connsiteX115" fmla="*/ 2000 w 10000"/>
                <a:gd name="connsiteY115" fmla="*/ 3153 h 10000"/>
                <a:gd name="connsiteX116" fmla="*/ 2000 w 10000"/>
                <a:gd name="connsiteY116" fmla="*/ 3153 h 10000"/>
                <a:gd name="connsiteX117" fmla="*/ 2000 w 10000"/>
                <a:gd name="connsiteY117" fmla="*/ 3153 h 10000"/>
                <a:gd name="connsiteX118" fmla="*/ 2000 w 10000"/>
                <a:gd name="connsiteY118" fmla="*/ 3153 h 10000"/>
                <a:gd name="connsiteX119" fmla="*/ 1769 w 10000"/>
                <a:gd name="connsiteY119" fmla="*/ 3033 h 10000"/>
                <a:gd name="connsiteX120" fmla="*/ 1588 w 10000"/>
                <a:gd name="connsiteY120" fmla="*/ 2967 h 10000"/>
                <a:gd name="connsiteX121" fmla="*/ 1427 w 10000"/>
                <a:gd name="connsiteY121" fmla="*/ 2921 h 10000"/>
                <a:gd name="connsiteX122" fmla="*/ 1347 w 10000"/>
                <a:gd name="connsiteY122" fmla="*/ 2902 h 10000"/>
                <a:gd name="connsiteX123" fmla="*/ 1266 w 10000"/>
                <a:gd name="connsiteY123" fmla="*/ 2902 h 10000"/>
                <a:gd name="connsiteX124" fmla="*/ 1266 w 10000"/>
                <a:gd name="connsiteY124" fmla="*/ 2902 h 10000"/>
                <a:gd name="connsiteX125" fmla="*/ 1266 w 10000"/>
                <a:gd name="connsiteY125" fmla="*/ 2902 h 10000"/>
                <a:gd name="connsiteX126" fmla="*/ 1266 w 10000"/>
                <a:gd name="connsiteY126" fmla="*/ 2902 h 10000"/>
                <a:gd name="connsiteX127" fmla="*/ 1266 w 10000"/>
                <a:gd name="connsiteY127" fmla="*/ 2902 h 10000"/>
                <a:gd name="connsiteX128" fmla="*/ 1266 w 10000"/>
                <a:gd name="connsiteY128" fmla="*/ 2902 h 10000"/>
                <a:gd name="connsiteX129" fmla="*/ 1146 w 10000"/>
                <a:gd name="connsiteY129" fmla="*/ 2921 h 10000"/>
                <a:gd name="connsiteX130" fmla="*/ 1085 w 10000"/>
                <a:gd name="connsiteY130" fmla="*/ 2940 h 10000"/>
                <a:gd name="connsiteX131" fmla="*/ 1025 w 10000"/>
                <a:gd name="connsiteY131" fmla="*/ 2949 h 10000"/>
                <a:gd name="connsiteX132" fmla="*/ 965 w 10000"/>
                <a:gd name="connsiteY132" fmla="*/ 2986 h 10000"/>
                <a:gd name="connsiteX133" fmla="*/ 915 w 10000"/>
                <a:gd name="connsiteY133" fmla="*/ 3023 h 10000"/>
                <a:gd name="connsiteX134" fmla="*/ 864 w 10000"/>
                <a:gd name="connsiteY134" fmla="*/ 3060 h 10000"/>
                <a:gd name="connsiteX135" fmla="*/ 814 w 10000"/>
                <a:gd name="connsiteY135" fmla="*/ 3107 h 10000"/>
                <a:gd name="connsiteX136" fmla="*/ 784 w 10000"/>
                <a:gd name="connsiteY136" fmla="*/ 3163 h 10000"/>
                <a:gd name="connsiteX137" fmla="*/ 744 w 10000"/>
                <a:gd name="connsiteY137" fmla="*/ 3237 h 10000"/>
                <a:gd name="connsiteX138" fmla="*/ 673 w 10000"/>
                <a:gd name="connsiteY138" fmla="*/ 3377 h 10000"/>
                <a:gd name="connsiteX139" fmla="*/ 623 w 10000"/>
                <a:gd name="connsiteY139" fmla="*/ 3563 h 10000"/>
                <a:gd name="connsiteX140" fmla="*/ 603 w 10000"/>
                <a:gd name="connsiteY140" fmla="*/ 3786 h 10000"/>
                <a:gd name="connsiteX141" fmla="*/ 573 w 10000"/>
                <a:gd name="connsiteY141" fmla="*/ 4037 h 10000"/>
                <a:gd name="connsiteX142" fmla="*/ 583 w 10000"/>
                <a:gd name="connsiteY142" fmla="*/ 4326 h 10000"/>
                <a:gd name="connsiteX143" fmla="*/ 613 w 10000"/>
                <a:gd name="connsiteY143" fmla="*/ 4651 h 10000"/>
                <a:gd name="connsiteX144" fmla="*/ 663 w 10000"/>
                <a:gd name="connsiteY144" fmla="*/ 5014 h 10000"/>
                <a:gd name="connsiteX145" fmla="*/ 734 w 10000"/>
                <a:gd name="connsiteY145" fmla="*/ 5423 h 10000"/>
                <a:gd name="connsiteX146" fmla="*/ 814 w 10000"/>
                <a:gd name="connsiteY146" fmla="*/ 5870 h 10000"/>
                <a:gd name="connsiteX147" fmla="*/ 945 w 10000"/>
                <a:gd name="connsiteY147" fmla="*/ 6372 h 10000"/>
                <a:gd name="connsiteX148" fmla="*/ 1085 w 10000"/>
                <a:gd name="connsiteY148" fmla="*/ 6912 h 10000"/>
                <a:gd name="connsiteX149" fmla="*/ 1085 w 10000"/>
                <a:gd name="connsiteY149" fmla="*/ 6912 h 10000"/>
                <a:gd name="connsiteX150" fmla="*/ 1085 w 10000"/>
                <a:gd name="connsiteY150" fmla="*/ 6930 h 10000"/>
                <a:gd name="connsiteX151" fmla="*/ 1085 w 10000"/>
                <a:gd name="connsiteY151" fmla="*/ 6930 h 10000"/>
                <a:gd name="connsiteX152" fmla="*/ 1116 w 10000"/>
                <a:gd name="connsiteY152" fmla="*/ 7005 h 10000"/>
                <a:gd name="connsiteX153" fmla="*/ 1116 w 10000"/>
                <a:gd name="connsiteY153" fmla="*/ 7005 h 10000"/>
                <a:gd name="connsiteX154" fmla="*/ 1116 w 10000"/>
                <a:gd name="connsiteY154" fmla="*/ 7005 h 10000"/>
                <a:gd name="connsiteX155" fmla="*/ 1116 w 10000"/>
                <a:gd name="connsiteY155" fmla="*/ 7005 h 10000"/>
                <a:gd name="connsiteX156" fmla="*/ 1116 w 10000"/>
                <a:gd name="connsiteY156" fmla="*/ 7005 h 10000"/>
                <a:gd name="connsiteX157" fmla="*/ 1126 w 10000"/>
                <a:gd name="connsiteY157" fmla="*/ 7060 h 10000"/>
                <a:gd name="connsiteX158" fmla="*/ 1126 w 10000"/>
                <a:gd name="connsiteY158" fmla="*/ 7060 h 10000"/>
                <a:gd name="connsiteX159" fmla="*/ 1126 w 10000"/>
                <a:gd name="connsiteY159" fmla="*/ 7060 h 10000"/>
                <a:gd name="connsiteX160" fmla="*/ 1126 w 10000"/>
                <a:gd name="connsiteY160" fmla="*/ 7060 h 10000"/>
                <a:gd name="connsiteX161" fmla="*/ 1146 w 10000"/>
                <a:gd name="connsiteY161" fmla="*/ 7060 h 10000"/>
                <a:gd name="connsiteX162" fmla="*/ 1146 w 10000"/>
                <a:gd name="connsiteY162" fmla="*/ 7060 h 10000"/>
                <a:gd name="connsiteX163" fmla="*/ 1156 w 10000"/>
                <a:gd name="connsiteY163" fmla="*/ 7060 h 10000"/>
                <a:gd name="connsiteX164" fmla="*/ 1156 w 10000"/>
                <a:gd name="connsiteY164" fmla="*/ 7060 h 10000"/>
                <a:gd name="connsiteX165" fmla="*/ 1156 w 10000"/>
                <a:gd name="connsiteY165" fmla="*/ 7060 h 10000"/>
                <a:gd name="connsiteX166" fmla="*/ 1156 w 10000"/>
                <a:gd name="connsiteY166" fmla="*/ 7060 h 10000"/>
                <a:gd name="connsiteX167" fmla="*/ 1457 w 10000"/>
                <a:gd name="connsiteY167" fmla="*/ 7051 h 10000"/>
                <a:gd name="connsiteX168" fmla="*/ 1749 w 10000"/>
                <a:gd name="connsiteY168" fmla="*/ 7051 h 10000"/>
                <a:gd name="connsiteX169" fmla="*/ 1749 w 10000"/>
                <a:gd name="connsiteY169" fmla="*/ 7051 h 10000"/>
                <a:gd name="connsiteX170" fmla="*/ 1749 w 10000"/>
                <a:gd name="connsiteY170" fmla="*/ 7051 h 10000"/>
                <a:gd name="connsiteX171" fmla="*/ 1749 w 10000"/>
                <a:gd name="connsiteY171" fmla="*/ 7051 h 10000"/>
                <a:gd name="connsiteX172" fmla="*/ 1749 w 10000"/>
                <a:gd name="connsiteY172" fmla="*/ 7051 h 10000"/>
                <a:gd name="connsiteX173" fmla="*/ 1749 w 10000"/>
                <a:gd name="connsiteY173" fmla="*/ 7051 h 10000"/>
                <a:gd name="connsiteX174" fmla="*/ 1759 w 10000"/>
                <a:gd name="connsiteY174" fmla="*/ 7051 h 10000"/>
                <a:gd name="connsiteX175" fmla="*/ 1759 w 10000"/>
                <a:gd name="connsiteY175" fmla="*/ 7051 h 10000"/>
                <a:gd name="connsiteX176" fmla="*/ 1759 w 10000"/>
                <a:gd name="connsiteY176" fmla="*/ 7051 h 10000"/>
                <a:gd name="connsiteX177" fmla="*/ 1759 w 10000"/>
                <a:gd name="connsiteY177" fmla="*/ 7051 h 10000"/>
                <a:gd name="connsiteX178" fmla="*/ 1759 w 10000"/>
                <a:gd name="connsiteY178" fmla="*/ 7051 h 10000"/>
                <a:gd name="connsiteX179" fmla="*/ 1759 w 10000"/>
                <a:gd name="connsiteY179" fmla="*/ 7051 h 10000"/>
                <a:gd name="connsiteX180" fmla="*/ 1769 w 10000"/>
                <a:gd name="connsiteY180" fmla="*/ 7051 h 10000"/>
                <a:gd name="connsiteX181" fmla="*/ 1769 w 10000"/>
                <a:gd name="connsiteY181" fmla="*/ 7051 h 10000"/>
                <a:gd name="connsiteX182" fmla="*/ 1769 w 10000"/>
                <a:gd name="connsiteY182" fmla="*/ 7051 h 10000"/>
                <a:gd name="connsiteX183" fmla="*/ 1769 w 10000"/>
                <a:gd name="connsiteY183" fmla="*/ 7051 h 10000"/>
                <a:gd name="connsiteX184" fmla="*/ 1769 w 10000"/>
                <a:gd name="connsiteY184" fmla="*/ 7051 h 10000"/>
                <a:gd name="connsiteX185" fmla="*/ 1980 w 10000"/>
                <a:gd name="connsiteY185" fmla="*/ 7051 h 10000"/>
                <a:gd name="connsiteX186" fmla="*/ 1980 w 10000"/>
                <a:gd name="connsiteY186" fmla="*/ 7051 h 10000"/>
                <a:gd name="connsiteX187" fmla="*/ 2281 w 10000"/>
                <a:gd name="connsiteY187" fmla="*/ 7033 h 10000"/>
                <a:gd name="connsiteX188" fmla="*/ 2281 w 10000"/>
                <a:gd name="connsiteY188" fmla="*/ 7033 h 10000"/>
                <a:gd name="connsiteX189" fmla="*/ 2281 w 10000"/>
                <a:gd name="connsiteY189" fmla="*/ 7033 h 10000"/>
                <a:gd name="connsiteX190" fmla="*/ 2281 w 10000"/>
                <a:gd name="connsiteY190" fmla="*/ 7033 h 10000"/>
                <a:gd name="connsiteX191" fmla="*/ 2291 w 10000"/>
                <a:gd name="connsiteY191" fmla="*/ 7033 h 10000"/>
                <a:gd name="connsiteX192" fmla="*/ 2291 w 10000"/>
                <a:gd name="connsiteY192" fmla="*/ 7033 h 10000"/>
                <a:gd name="connsiteX193" fmla="*/ 2302 w 10000"/>
                <a:gd name="connsiteY193" fmla="*/ 7033 h 10000"/>
                <a:gd name="connsiteX194" fmla="*/ 2302 w 10000"/>
                <a:gd name="connsiteY194" fmla="*/ 7033 h 10000"/>
                <a:gd name="connsiteX195" fmla="*/ 2332 w 10000"/>
                <a:gd name="connsiteY195" fmla="*/ 7033 h 10000"/>
                <a:gd name="connsiteX196" fmla="*/ 2332 w 10000"/>
                <a:gd name="connsiteY196" fmla="*/ 7033 h 10000"/>
                <a:gd name="connsiteX197" fmla="*/ 2854 w 10000"/>
                <a:gd name="connsiteY197" fmla="*/ 7033 h 10000"/>
                <a:gd name="connsiteX198" fmla="*/ 2854 w 10000"/>
                <a:gd name="connsiteY198" fmla="*/ 7033 h 10000"/>
                <a:gd name="connsiteX199" fmla="*/ 2854 w 10000"/>
                <a:gd name="connsiteY199" fmla="*/ 7033 h 10000"/>
                <a:gd name="connsiteX200" fmla="*/ 2854 w 10000"/>
                <a:gd name="connsiteY200" fmla="*/ 7033 h 10000"/>
                <a:gd name="connsiteX201" fmla="*/ 2854 w 10000"/>
                <a:gd name="connsiteY201" fmla="*/ 7033 h 10000"/>
                <a:gd name="connsiteX202" fmla="*/ 2854 w 10000"/>
                <a:gd name="connsiteY202" fmla="*/ 7033 h 10000"/>
                <a:gd name="connsiteX203" fmla="*/ 2854 w 10000"/>
                <a:gd name="connsiteY203" fmla="*/ 7033 h 10000"/>
                <a:gd name="connsiteX204" fmla="*/ 2854 w 10000"/>
                <a:gd name="connsiteY204" fmla="*/ 7033 h 10000"/>
                <a:gd name="connsiteX205" fmla="*/ 3286 w 10000"/>
                <a:gd name="connsiteY205" fmla="*/ 7033 h 10000"/>
                <a:gd name="connsiteX206" fmla="*/ 3709 w 10000"/>
                <a:gd name="connsiteY206" fmla="*/ 7060 h 10000"/>
                <a:gd name="connsiteX207" fmla="*/ 4101 w 10000"/>
                <a:gd name="connsiteY207" fmla="*/ 7088 h 10000"/>
                <a:gd name="connsiteX208" fmla="*/ 4291 w 10000"/>
                <a:gd name="connsiteY208" fmla="*/ 7116 h 10000"/>
                <a:gd name="connsiteX209" fmla="*/ 4462 w 10000"/>
                <a:gd name="connsiteY209" fmla="*/ 7135 h 10000"/>
                <a:gd name="connsiteX210" fmla="*/ 4623 w 10000"/>
                <a:gd name="connsiteY210" fmla="*/ 7172 h 10000"/>
                <a:gd name="connsiteX211" fmla="*/ 4764 w 10000"/>
                <a:gd name="connsiteY211" fmla="*/ 7219 h 10000"/>
                <a:gd name="connsiteX212" fmla="*/ 4894 w 10000"/>
                <a:gd name="connsiteY212" fmla="*/ 7274 h 10000"/>
                <a:gd name="connsiteX213" fmla="*/ 4985 w 10000"/>
                <a:gd name="connsiteY213" fmla="*/ 7330 h 10000"/>
                <a:gd name="connsiteX214" fmla="*/ 5075 w 10000"/>
                <a:gd name="connsiteY214" fmla="*/ 7395 h 10000"/>
                <a:gd name="connsiteX215" fmla="*/ 5136 w 10000"/>
                <a:gd name="connsiteY215" fmla="*/ 7460 h 10000"/>
                <a:gd name="connsiteX216" fmla="*/ 5156 w 10000"/>
                <a:gd name="connsiteY216" fmla="*/ 7507 h 10000"/>
                <a:gd name="connsiteX217" fmla="*/ 5176 w 10000"/>
                <a:gd name="connsiteY217" fmla="*/ 7553 h 10000"/>
                <a:gd name="connsiteX218" fmla="*/ 5176 w 10000"/>
                <a:gd name="connsiteY218" fmla="*/ 7600 h 10000"/>
                <a:gd name="connsiteX219" fmla="*/ 5176 w 10000"/>
                <a:gd name="connsiteY219" fmla="*/ 7656 h 10000"/>
                <a:gd name="connsiteX220" fmla="*/ 5176 w 10000"/>
                <a:gd name="connsiteY220" fmla="*/ 7656 h 10000"/>
                <a:gd name="connsiteX221" fmla="*/ 5176 w 10000"/>
                <a:gd name="connsiteY221" fmla="*/ 7665 h 10000"/>
                <a:gd name="connsiteX222" fmla="*/ 5176 w 10000"/>
                <a:gd name="connsiteY222" fmla="*/ 7665 h 10000"/>
                <a:gd name="connsiteX223" fmla="*/ 5176 w 10000"/>
                <a:gd name="connsiteY223" fmla="*/ 7665 h 10000"/>
                <a:gd name="connsiteX224" fmla="*/ 5146 w 10000"/>
                <a:gd name="connsiteY224" fmla="*/ 7851 h 10000"/>
                <a:gd name="connsiteX225" fmla="*/ 5095 w 10000"/>
                <a:gd name="connsiteY225" fmla="*/ 8037 h 10000"/>
                <a:gd name="connsiteX226" fmla="*/ 5005 w 10000"/>
                <a:gd name="connsiteY226" fmla="*/ 8437 h 10000"/>
                <a:gd name="connsiteX227" fmla="*/ 4955 w 10000"/>
                <a:gd name="connsiteY227" fmla="*/ 8642 h 10000"/>
                <a:gd name="connsiteX228" fmla="*/ 4915 w 10000"/>
                <a:gd name="connsiteY228" fmla="*/ 8828 h 10000"/>
                <a:gd name="connsiteX229" fmla="*/ 4894 w 10000"/>
                <a:gd name="connsiteY229" fmla="*/ 9023 h 10000"/>
                <a:gd name="connsiteX230" fmla="*/ 4874 w 10000"/>
                <a:gd name="connsiteY230" fmla="*/ 9200 h 10000"/>
                <a:gd name="connsiteX231" fmla="*/ 4874 w 10000"/>
                <a:gd name="connsiteY231" fmla="*/ 9200 h 10000"/>
                <a:gd name="connsiteX232" fmla="*/ 4874 w 10000"/>
                <a:gd name="connsiteY232" fmla="*/ 9293 h 10000"/>
                <a:gd name="connsiteX233" fmla="*/ 4894 w 10000"/>
                <a:gd name="connsiteY233" fmla="*/ 9395 h 10000"/>
                <a:gd name="connsiteX234" fmla="*/ 4915 w 10000"/>
                <a:gd name="connsiteY234" fmla="*/ 9488 h 10000"/>
                <a:gd name="connsiteX235" fmla="*/ 4935 w 10000"/>
                <a:gd name="connsiteY235" fmla="*/ 9563 h 10000"/>
                <a:gd name="connsiteX236" fmla="*/ 4985 w 10000"/>
                <a:gd name="connsiteY236" fmla="*/ 9647 h 10000"/>
                <a:gd name="connsiteX237" fmla="*/ 5035 w 10000"/>
                <a:gd name="connsiteY237" fmla="*/ 9721 h 10000"/>
                <a:gd name="connsiteX238" fmla="*/ 5095 w 10000"/>
                <a:gd name="connsiteY238" fmla="*/ 9786 h 10000"/>
                <a:gd name="connsiteX239" fmla="*/ 5176 w 10000"/>
                <a:gd name="connsiteY239" fmla="*/ 9842 h 10000"/>
                <a:gd name="connsiteX240" fmla="*/ 5176 w 10000"/>
                <a:gd name="connsiteY240" fmla="*/ 9842 h 10000"/>
                <a:gd name="connsiteX241" fmla="*/ 5176 w 10000"/>
                <a:gd name="connsiteY241" fmla="*/ 9842 h 10000"/>
                <a:gd name="connsiteX242" fmla="*/ 5236 w 10000"/>
                <a:gd name="connsiteY242" fmla="*/ 9879 h 10000"/>
                <a:gd name="connsiteX243" fmla="*/ 5307 w 10000"/>
                <a:gd name="connsiteY243" fmla="*/ 9916 h 10000"/>
                <a:gd name="connsiteX244" fmla="*/ 5447 w 10000"/>
                <a:gd name="connsiteY244" fmla="*/ 9963 h 10000"/>
                <a:gd name="connsiteX245" fmla="*/ 5608 w 10000"/>
                <a:gd name="connsiteY245" fmla="*/ 9991 h 10000"/>
                <a:gd name="connsiteX246" fmla="*/ 5779 w 10000"/>
                <a:gd name="connsiteY246" fmla="*/ 10000 h 10000"/>
                <a:gd name="connsiteX247" fmla="*/ 5779 w 10000"/>
                <a:gd name="connsiteY247" fmla="*/ 10000 h 10000"/>
                <a:gd name="connsiteX248" fmla="*/ 5779 w 10000"/>
                <a:gd name="connsiteY248" fmla="*/ 10000 h 10000"/>
                <a:gd name="connsiteX249" fmla="*/ 5779 w 10000"/>
                <a:gd name="connsiteY249" fmla="*/ 10000 h 10000"/>
                <a:gd name="connsiteX250" fmla="*/ 5779 w 10000"/>
                <a:gd name="connsiteY250" fmla="*/ 10000 h 10000"/>
                <a:gd name="connsiteX251" fmla="*/ 5779 w 10000"/>
                <a:gd name="connsiteY251" fmla="*/ 10000 h 10000"/>
                <a:gd name="connsiteX252" fmla="*/ 5899 w 10000"/>
                <a:gd name="connsiteY252" fmla="*/ 9991 h 10000"/>
                <a:gd name="connsiteX253" fmla="*/ 6040 w 10000"/>
                <a:gd name="connsiteY253" fmla="*/ 9981 h 10000"/>
                <a:gd name="connsiteX254" fmla="*/ 6171 w 10000"/>
                <a:gd name="connsiteY254" fmla="*/ 9963 h 10000"/>
                <a:gd name="connsiteX255" fmla="*/ 6291 w 10000"/>
                <a:gd name="connsiteY255" fmla="*/ 9926 h 10000"/>
                <a:gd name="connsiteX256" fmla="*/ 6412 w 10000"/>
                <a:gd name="connsiteY256" fmla="*/ 9888 h 10000"/>
                <a:gd name="connsiteX257" fmla="*/ 6533 w 10000"/>
                <a:gd name="connsiteY257" fmla="*/ 9842 h 10000"/>
                <a:gd name="connsiteX258" fmla="*/ 6643 w 10000"/>
                <a:gd name="connsiteY258" fmla="*/ 9805 h 10000"/>
                <a:gd name="connsiteX259" fmla="*/ 6744 w 10000"/>
                <a:gd name="connsiteY259" fmla="*/ 9740 h 10000"/>
                <a:gd name="connsiteX260" fmla="*/ 6824 w 10000"/>
                <a:gd name="connsiteY260" fmla="*/ 9674 h 10000"/>
                <a:gd name="connsiteX261" fmla="*/ 6905 w 10000"/>
                <a:gd name="connsiteY261" fmla="*/ 9609 h 10000"/>
                <a:gd name="connsiteX262" fmla="*/ 6965 w 10000"/>
                <a:gd name="connsiteY262" fmla="*/ 9544 h 10000"/>
                <a:gd name="connsiteX263" fmla="*/ 7015 w 10000"/>
                <a:gd name="connsiteY263" fmla="*/ 9460 h 10000"/>
                <a:gd name="connsiteX264" fmla="*/ 7035 w 10000"/>
                <a:gd name="connsiteY264" fmla="*/ 9395 h 10000"/>
                <a:gd name="connsiteX265" fmla="*/ 7045 w 10000"/>
                <a:gd name="connsiteY265" fmla="*/ 9302 h 10000"/>
                <a:gd name="connsiteX266" fmla="*/ 7035 w 10000"/>
                <a:gd name="connsiteY266" fmla="*/ 9228 h 10000"/>
                <a:gd name="connsiteX267" fmla="*/ 6995 w 10000"/>
                <a:gd name="connsiteY267" fmla="*/ 9144 h 10000"/>
                <a:gd name="connsiteX268" fmla="*/ 6995 w 10000"/>
                <a:gd name="connsiteY268" fmla="*/ 9144 h 10000"/>
                <a:gd name="connsiteX269" fmla="*/ 6995 w 10000"/>
                <a:gd name="connsiteY269" fmla="*/ 9135 h 10000"/>
                <a:gd name="connsiteX270" fmla="*/ 6995 w 10000"/>
                <a:gd name="connsiteY270" fmla="*/ 9135 h 10000"/>
                <a:gd name="connsiteX271" fmla="*/ 6985 w 10000"/>
                <a:gd name="connsiteY271" fmla="*/ 9135 h 10000"/>
                <a:gd name="connsiteX272" fmla="*/ 6985 w 10000"/>
                <a:gd name="connsiteY272" fmla="*/ 9135 h 10000"/>
                <a:gd name="connsiteX273" fmla="*/ 6985 w 10000"/>
                <a:gd name="connsiteY273" fmla="*/ 9135 h 10000"/>
                <a:gd name="connsiteX274" fmla="*/ 6985 w 10000"/>
                <a:gd name="connsiteY274" fmla="*/ 9135 h 10000"/>
                <a:gd name="connsiteX275" fmla="*/ 6985 w 10000"/>
                <a:gd name="connsiteY275" fmla="*/ 9135 h 10000"/>
                <a:gd name="connsiteX276" fmla="*/ 6985 w 10000"/>
                <a:gd name="connsiteY276" fmla="*/ 9135 h 10000"/>
                <a:gd name="connsiteX277" fmla="*/ 6985 w 10000"/>
                <a:gd name="connsiteY277" fmla="*/ 9135 h 10000"/>
                <a:gd name="connsiteX278" fmla="*/ 6985 w 10000"/>
                <a:gd name="connsiteY278" fmla="*/ 9135 h 10000"/>
                <a:gd name="connsiteX279" fmla="*/ 6985 w 10000"/>
                <a:gd name="connsiteY279" fmla="*/ 9126 h 10000"/>
                <a:gd name="connsiteX280" fmla="*/ 6985 w 10000"/>
                <a:gd name="connsiteY280" fmla="*/ 9126 h 10000"/>
                <a:gd name="connsiteX281" fmla="*/ 6985 w 10000"/>
                <a:gd name="connsiteY281" fmla="*/ 9126 h 10000"/>
                <a:gd name="connsiteX282" fmla="*/ 6985 w 10000"/>
                <a:gd name="connsiteY282" fmla="*/ 9126 h 10000"/>
                <a:gd name="connsiteX283" fmla="*/ 6985 w 10000"/>
                <a:gd name="connsiteY283" fmla="*/ 9126 h 10000"/>
                <a:gd name="connsiteX284" fmla="*/ 6985 w 10000"/>
                <a:gd name="connsiteY284" fmla="*/ 9126 h 10000"/>
                <a:gd name="connsiteX285" fmla="*/ 6985 w 10000"/>
                <a:gd name="connsiteY285" fmla="*/ 9126 h 10000"/>
                <a:gd name="connsiteX286" fmla="*/ 6985 w 10000"/>
                <a:gd name="connsiteY286" fmla="*/ 9126 h 10000"/>
                <a:gd name="connsiteX287" fmla="*/ 6794 w 10000"/>
                <a:gd name="connsiteY287" fmla="*/ 8837 h 10000"/>
                <a:gd name="connsiteX288" fmla="*/ 6693 w 10000"/>
                <a:gd name="connsiteY288" fmla="*/ 8679 h 10000"/>
                <a:gd name="connsiteX289" fmla="*/ 6593 w 10000"/>
                <a:gd name="connsiteY289" fmla="*/ 8521 h 10000"/>
                <a:gd name="connsiteX290" fmla="*/ 6513 w 10000"/>
                <a:gd name="connsiteY290" fmla="*/ 8372 h 10000"/>
                <a:gd name="connsiteX291" fmla="*/ 6442 w 10000"/>
                <a:gd name="connsiteY291" fmla="*/ 8214 h 10000"/>
                <a:gd name="connsiteX292" fmla="*/ 6392 w 10000"/>
                <a:gd name="connsiteY292" fmla="*/ 8056 h 10000"/>
                <a:gd name="connsiteX293" fmla="*/ 6382 w 10000"/>
                <a:gd name="connsiteY293" fmla="*/ 7981 h 10000"/>
                <a:gd name="connsiteX294" fmla="*/ 6382 w 10000"/>
                <a:gd name="connsiteY294" fmla="*/ 7907 h 10000"/>
                <a:gd name="connsiteX295" fmla="*/ 6382 w 10000"/>
                <a:gd name="connsiteY295" fmla="*/ 7907 h 10000"/>
                <a:gd name="connsiteX296" fmla="*/ 6392 w 10000"/>
                <a:gd name="connsiteY296" fmla="*/ 7805 h 10000"/>
                <a:gd name="connsiteX297" fmla="*/ 6422 w 10000"/>
                <a:gd name="connsiteY297" fmla="*/ 7702 h 10000"/>
                <a:gd name="connsiteX298" fmla="*/ 6452 w 10000"/>
                <a:gd name="connsiteY298" fmla="*/ 7656 h 10000"/>
                <a:gd name="connsiteX299" fmla="*/ 6492 w 10000"/>
                <a:gd name="connsiteY299" fmla="*/ 7609 h 10000"/>
                <a:gd name="connsiteX300" fmla="*/ 6523 w 10000"/>
                <a:gd name="connsiteY300" fmla="*/ 7563 h 10000"/>
                <a:gd name="connsiteX301" fmla="*/ 6573 w 10000"/>
                <a:gd name="connsiteY301" fmla="*/ 7526 h 10000"/>
                <a:gd name="connsiteX302" fmla="*/ 6704 w 10000"/>
                <a:gd name="connsiteY302" fmla="*/ 7451 h 10000"/>
                <a:gd name="connsiteX303" fmla="*/ 6864 w 10000"/>
                <a:gd name="connsiteY303" fmla="*/ 7395 h 10000"/>
                <a:gd name="connsiteX304" fmla="*/ 7065 w 10000"/>
                <a:gd name="connsiteY304" fmla="*/ 7349 h 10000"/>
                <a:gd name="connsiteX305" fmla="*/ 7307 w 10000"/>
                <a:gd name="connsiteY305" fmla="*/ 7321 h 10000"/>
                <a:gd name="connsiteX306" fmla="*/ 7307 w 10000"/>
                <a:gd name="connsiteY306" fmla="*/ 7321 h 10000"/>
                <a:gd name="connsiteX307" fmla="*/ 8533 w 10000"/>
                <a:gd name="connsiteY307" fmla="*/ 7219 h 10000"/>
                <a:gd name="connsiteX308" fmla="*/ 10000 w 10000"/>
                <a:gd name="connsiteY308" fmla="*/ 7116 h 10000"/>
                <a:gd name="connsiteX309" fmla="*/ 10000 w 10000"/>
                <a:gd name="connsiteY309" fmla="*/ 7116 h 10000"/>
                <a:gd name="connsiteX310" fmla="*/ 10000 w 10000"/>
                <a:gd name="connsiteY310" fmla="*/ 7116 h 10000"/>
                <a:gd name="connsiteX311" fmla="*/ 10000 w 10000"/>
                <a:gd name="connsiteY311" fmla="*/ 7116 h 10000"/>
                <a:gd name="connsiteX312" fmla="*/ 10000 w 10000"/>
                <a:gd name="connsiteY312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497 w 10000"/>
                <a:gd name="connsiteY89" fmla="*/ 3433 h 10000"/>
                <a:gd name="connsiteX90" fmla="*/ 3497 w 10000"/>
                <a:gd name="connsiteY90" fmla="*/ 3433 h 10000"/>
                <a:gd name="connsiteX91" fmla="*/ 3497 w 10000"/>
                <a:gd name="connsiteY91" fmla="*/ 3433 h 10000"/>
                <a:gd name="connsiteX92" fmla="*/ 3497 w 10000"/>
                <a:gd name="connsiteY92" fmla="*/ 3433 h 10000"/>
                <a:gd name="connsiteX93" fmla="*/ 5063 w 10000"/>
                <a:gd name="connsiteY93" fmla="*/ 4486 h 10000"/>
                <a:gd name="connsiteX94" fmla="*/ 3427 w 10000"/>
                <a:gd name="connsiteY94" fmla="*/ 3498 h 10000"/>
                <a:gd name="connsiteX95" fmla="*/ 3347 w 10000"/>
                <a:gd name="connsiteY95" fmla="*/ 3535 h 10000"/>
                <a:gd name="connsiteX96" fmla="*/ 3246 w 10000"/>
                <a:gd name="connsiteY96" fmla="*/ 3563 h 10000"/>
                <a:gd name="connsiteX97" fmla="*/ 3136 w 10000"/>
                <a:gd name="connsiteY97" fmla="*/ 3572 h 10000"/>
                <a:gd name="connsiteX98" fmla="*/ 3136 w 10000"/>
                <a:gd name="connsiteY98" fmla="*/ 3572 h 10000"/>
                <a:gd name="connsiteX99" fmla="*/ 3136 w 10000"/>
                <a:gd name="connsiteY99" fmla="*/ 3572 h 10000"/>
                <a:gd name="connsiteX100" fmla="*/ 3136 w 10000"/>
                <a:gd name="connsiteY100" fmla="*/ 3572 h 10000"/>
                <a:gd name="connsiteX101" fmla="*/ 3136 w 10000"/>
                <a:gd name="connsiteY101" fmla="*/ 3572 h 10000"/>
                <a:gd name="connsiteX102" fmla="*/ 3136 w 10000"/>
                <a:gd name="connsiteY102" fmla="*/ 3572 h 10000"/>
                <a:gd name="connsiteX103" fmla="*/ 3116 w 10000"/>
                <a:gd name="connsiteY103" fmla="*/ 3572 h 10000"/>
                <a:gd name="connsiteX104" fmla="*/ 3116 w 10000"/>
                <a:gd name="connsiteY104" fmla="*/ 3572 h 10000"/>
                <a:gd name="connsiteX105" fmla="*/ 3025 w 10000"/>
                <a:gd name="connsiteY105" fmla="*/ 3572 h 10000"/>
                <a:gd name="connsiteX106" fmla="*/ 2925 w 10000"/>
                <a:gd name="connsiteY106" fmla="*/ 3553 h 10000"/>
                <a:gd name="connsiteX107" fmla="*/ 2814 w 10000"/>
                <a:gd name="connsiteY107" fmla="*/ 3526 h 10000"/>
                <a:gd name="connsiteX108" fmla="*/ 2693 w 10000"/>
                <a:gd name="connsiteY108" fmla="*/ 3479 h 10000"/>
                <a:gd name="connsiteX109" fmla="*/ 2553 w 10000"/>
                <a:gd name="connsiteY109" fmla="*/ 3423 h 10000"/>
                <a:gd name="connsiteX110" fmla="*/ 2392 w 10000"/>
                <a:gd name="connsiteY110" fmla="*/ 3349 h 10000"/>
                <a:gd name="connsiteX111" fmla="*/ 2010 w 10000"/>
                <a:gd name="connsiteY111" fmla="*/ 3153 h 10000"/>
                <a:gd name="connsiteX112" fmla="*/ 2010 w 10000"/>
                <a:gd name="connsiteY112" fmla="*/ 3153 h 10000"/>
                <a:gd name="connsiteX113" fmla="*/ 2010 w 10000"/>
                <a:gd name="connsiteY113" fmla="*/ 3153 h 10000"/>
                <a:gd name="connsiteX114" fmla="*/ 2010 w 10000"/>
                <a:gd name="connsiteY114" fmla="*/ 3153 h 10000"/>
                <a:gd name="connsiteX115" fmla="*/ 2000 w 10000"/>
                <a:gd name="connsiteY115" fmla="*/ 3153 h 10000"/>
                <a:gd name="connsiteX116" fmla="*/ 2000 w 10000"/>
                <a:gd name="connsiteY116" fmla="*/ 3153 h 10000"/>
                <a:gd name="connsiteX117" fmla="*/ 2000 w 10000"/>
                <a:gd name="connsiteY117" fmla="*/ 3153 h 10000"/>
                <a:gd name="connsiteX118" fmla="*/ 2000 w 10000"/>
                <a:gd name="connsiteY118" fmla="*/ 3153 h 10000"/>
                <a:gd name="connsiteX119" fmla="*/ 1769 w 10000"/>
                <a:gd name="connsiteY119" fmla="*/ 3033 h 10000"/>
                <a:gd name="connsiteX120" fmla="*/ 1588 w 10000"/>
                <a:gd name="connsiteY120" fmla="*/ 2967 h 10000"/>
                <a:gd name="connsiteX121" fmla="*/ 1427 w 10000"/>
                <a:gd name="connsiteY121" fmla="*/ 2921 h 10000"/>
                <a:gd name="connsiteX122" fmla="*/ 1347 w 10000"/>
                <a:gd name="connsiteY122" fmla="*/ 2902 h 10000"/>
                <a:gd name="connsiteX123" fmla="*/ 1266 w 10000"/>
                <a:gd name="connsiteY123" fmla="*/ 2902 h 10000"/>
                <a:gd name="connsiteX124" fmla="*/ 1266 w 10000"/>
                <a:gd name="connsiteY124" fmla="*/ 2902 h 10000"/>
                <a:gd name="connsiteX125" fmla="*/ 1266 w 10000"/>
                <a:gd name="connsiteY125" fmla="*/ 2902 h 10000"/>
                <a:gd name="connsiteX126" fmla="*/ 1266 w 10000"/>
                <a:gd name="connsiteY126" fmla="*/ 2902 h 10000"/>
                <a:gd name="connsiteX127" fmla="*/ 1266 w 10000"/>
                <a:gd name="connsiteY127" fmla="*/ 2902 h 10000"/>
                <a:gd name="connsiteX128" fmla="*/ 1266 w 10000"/>
                <a:gd name="connsiteY128" fmla="*/ 2902 h 10000"/>
                <a:gd name="connsiteX129" fmla="*/ 1146 w 10000"/>
                <a:gd name="connsiteY129" fmla="*/ 2921 h 10000"/>
                <a:gd name="connsiteX130" fmla="*/ 1085 w 10000"/>
                <a:gd name="connsiteY130" fmla="*/ 2940 h 10000"/>
                <a:gd name="connsiteX131" fmla="*/ 1025 w 10000"/>
                <a:gd name="connsiteY131" fmla="*/ 2949 h 10000"/>
                <a:gd name="connsiteX132" fmla="*/ 965 w 10000"/>
                <a:gd name="connsiteY132" fmla="*/ 2986 h 10000"/>
                <a:gd name="connsiteX133" fmla="*/ 915 w 10000"/>
                <a:gd name="connsiteY133" fmla="*/ 3023 h 10000"/>
                <a:gd name="connsiteX134" fmla="*/ 864 w 10000"/>
                <a:gd name="connsiteY134" fmla="*/ 3060 h 10000"/>
                <a:gd name="connsiteX135" fmla="*/ 814 w 10000"/>
                <a:gd name="connsiteY135" fmla="*/ 3107 h 10000"/>
                <a:gd name="connsiteX136" fmla="*/ 784 w 10000"/>
                <a:gd name="connsiteY136" fmla="*/ 3163 h 10000"/>
                <a:gd name="connsiteX137" fmla="*/ 744 w 10000"/>
                <a:gd name="connsiteY137" fmla="*/ 3237 h 10000"/>
                <a:gd name="connsiteX138" fmla="*/ 673 w 10000"/>
                <a:gd name="connsiteY138" fmla="*/ 3377 h 10000"/>
                <a:gd name="connsiteX139" fmla="*/ 623 w 10000"/>
                <a:gd name="connsiteY139" fmla="*/ 3563 h 10000"/>
                <a:gd name="connsiteX140" fmla="*/ 603 w 10000"/>
                <a:gd name="connsiteY140" fmla="*/ 3786 h 10000"/>
                <a:gd name="connsiteX141" fmla="*/ 573 w 10000"/>
                <a:gd name="connsiteY141" fmla="*/ 4037 h 10000"/>
                <a:gd name="connsiteX142" fmla="*/ 583 w 10000"/>
                <a:gd name="connsiteY142" fmla="*/ 4326 h 10000"/>
                <a:gd name="connsiteX143" fmla="*/ 613 w 10000"/>
                <a:gd name="connsiteY143" fmla="*/ 4651 h 10000"/>
                <a:gd name="connsiteX144" fmla="*/ 663 w 10000"/>
                <a:gd name="connsiteY144" fmla="*/ 5014 h 10000"/>
                <a:gd name="connsiteX145" fmla="*/ 734 w 10000"/>
                <a:gd name="connsiteY145" fmla="*/ 5423 h 10000"/>
                <a:gd name="connsiteX146" fmla="*/ 814 w 10000"/>
                <a:gd name="connsiteY146" fmla="*/ 5870 h 10000"/>
                <a:gd name="connsiteX147" fmla="*/ 945 w 10000"/>
                <a:gd name="connsiteY147" fmla="*/ 6372 h 10000"/>
                <a:gd name="connsiteX148" fmla="*/ 1085 w 10000"/>
                <a:gd name="connsiteY148" fmla="*/ 6912 h 10000"/>
                <a:gd name="connsiteX149" fmla="*/ 1085 w 10000"/>
                <a:gd name="connsiteY149" fmla="*/ 6912 h 10000"/>
                <a:gd name="connsiteX150" fmla="*/ 1085 w 10000"/>
                <a:gd name="connsiteY150" fmla="*/ 6930 h 10000"/>
                <a:gd name="connsiteX151" fmla="*/ 1085 w 10000"/>
                <a:gd name="connsiteY151" fmla="*/ 6930 h 10000"/>
                <a:gd name="connsiteX152" fmla="*/ 1116 w 10000"/>
                <a:gd name="connsiteY152" fmla="*/ 7005 h 10000"/>
                <a:gd name="connsiteX153" fmla="*/ 1116 w 10000"/>
                <a:gd name="connsiteY153" fmla="*/ 7005 h 10000"/>
                <a:gd name="connsiteX154" fmla="*/ 1116 w 10000"/>
                <a:gd name="connsiteY154" fmla="*/ 7005 h 10000"/>
                <a:gd name="connsiteX155" fmla="*/ 1116 w 10000"/>
                <a:gd name="connsiteY155" fmla="*/ 7005 h 10000"/>
                <a:gd name="connsiteX156" fmla="*/ 1116 w 10000"/>
                <a:gd name="connsiteY156" fmla="*/ 7005 h 10000"/>
                <a:gd name="connsiteX157" fmla="*/ 1126 w 10000"/>
                <a:gd name="connsiteY157" fmla="*/ 7060 h 10000"/>
                <a:gd name="connsiteX158" fmla="*/ 1126 w 10000"/>
                <a:gd name="connsiteY158" fmla="*/ 7060 h 10000"/>
                <a:gd name="connsiteX159" fmla="*/ 1126 w 10000"/>
                <a:gd name="connsiteY159" fmla="*/ 7060 h 10000"/>
                <a:gd name="connsiteX160" fmla="*/ 1126 w 10000"/>
                <a:gd name="connsiteY160" fmla="*/ 7060 h 10000"/>
                <a:gd name="connsiteX161" fmla="*/ 1146 w 10000"/>
                <a:gd name="connsiteY161" fmla="*/ 7060 h 10000"/>
                <a:gd name="connsiteX162" fmla="*/ 1146 w 10000"/>
                <a:gd name="connsiteY162" fmla="*/ 7060 h 10000"/>
                <a:gd name="connsiteX163" fmla="*/ 1156 w 10000"/>
                <a:gd name="connsiteY163" fmla="*/ 7060 h 10000"/>
                <a:gd name="connsiteX164" fmla="*/ 1156 w 10000"/>
                <a:gd name="connsiteY164" fmla="*/ 7060 h 10000"/>
                <a:gd name="connsiteX165" fmla="*/ 1156 w 10000"/>
                <a:gd name="connsiteY165" fmla="*/ 7060 h 10000"/>
                <a:gd name="connsiteX166" fmla="*/ 1156 w 10000"/>
                <a:gd name="connsiteY166" fmla="*/ 7060 h 10000"/>
                <a:gd name="connsiteX167" fmla="*/ 1457 w 10000"/>
                <a:gd name="connsiteY167" fmla="*/ 7051 h 10000"/>
                <a:gd name="connsiteX168" fmla="*/ 1749 w 10000"/>
                <a:gd name="connsiteY168" fmla="*/ 7051 h 10000"/>
                <a:gd name="connsiteX169" fmla="*/ 1749 w 10000"/>
                <a:gd name="connsiteY169" fmla="*/ 7051 h 10000"/>
                <a:gd name="connsiteX170" fmla="*/ 1749 w 10000"/>
                <a:gd name="connsiteY170" fmla="*/ 7051 h 10000"/>
                <a:gd name="connsiteX171" fmla="*/ 1749 w 10000"/>
                <a:gd name="connsiteY171" fmla="*/ 7051 h 10000"/>
                <a:gd name="connsiteX172" fmla="*/ 1749 w 10000"/>
                <a:gd name="connsiteY172" fmla="*/ 7051 h 10000"/>
                <a:gd name="connsiteX173" fmla="*/ 1749 w 10000"/>
                <a:gd name="connsiteY173" fmla="*/ 7051 h 10000"/>
                <a:gd name="connsiteX174" fmla="*/ 1759 w 10000"/>
                <a:gd name="connsiteY174" fmla="*/ 7051 h 10000"/>
                <a:gd name="connsiteX175" fmla="*/ 1759 w 10000"/>
                <a:gd name="connsiteY175" fmla="*/ 7051 h 10000"/>
                <a:gd name="connsiteX176" fmla="*/ 1759 w 10000"/>
                <a:gd name="connsiteY176" fmla="*/ 7051 h 10000"/>
                <a:gd name="connsiteX177" fmla="*/ 1759 w 10000"/>
                <a:gd name="connsiteY177" fmla="*/ 7051 h 10000"/>
                <a:gd name="connsiteX178" fmla="*/ 1759 w 10000"/>
                <a:gd name="connsiteY178" fmla="*/ 7051 h 10000"/>
                <a:gd name="connsiteX179" fmla="*/ 1759 w 10000"/>
                <a:gd name="connsiteY179" fmla="*/ 7051 h 10000"/>
                <a:gd name="connsiteX180" fmla="*/ 1769 w 10000"/>
                <a:gd name="connsiteY180" fmla="*/ 7051 h 10000"/>
                <a:gd name="connsiteX181" fmla="*/ 1769 w 10000"/>
                <a:gd name="connsiteY181" fmla="*/ 7051 h 10000"/>
                <a:gd name="connsiteX182" fmla="*/ 1769 w 10000"/>
                <a:gd name="connsiteY182" fmla="*/ 7051 h 10000"/>
                <a:gd name="connsiteX183" fmla="*/ 1769 w 10000"/>
                <a:gd name="connsiteY183" fmla="*/ 7051 h 10000"/>
                <a:gd name="connsiteX184" fmla="*/ 1769 w 10000"/>
                <a:gd name="connsiteY184" fmla="*/ 7051 h 10000"/>
                <a:gd name="connsiteX185" fmla="*/ 1980 w 10000"/>
                <a:gd name="connsiteY185" fmla="*/ 7051 h 10000"/>
                <a:gd name="connsiteX186" fmla="*/ 1980 w 10000"/>
                <a:gd name="connsiteY186" fmla="*/ 7051 h 10000"/>
                <a:gd name="connsiteX187" fmla="*/ 2281 w 10000"/>
                <a:gd name="connsiteY187" fmla="*/ 7033 h 10000"/>
                <a:gd name="connsiteX188" fmla="*/ 2281 w 10000"/>
                <a:gd name="connsiteY188" fmla="*/ 7033 h 10000"/>
                <a:gd name="connsiteX189" fmla="*/ 2281 w 10000"/>
                <a:gd name="connsiteY189" fmla="*/ 7033 h 10000"/>
                <a:gd name="connsiteX190" fmla="*/ 2281 w 10000"/>
                <a:gd name="connsiteY190" fmla="*/ 7033 h 10000"/>
                <a:gd name="connsiteX191" fmla="*/ 2291 w 10000"/>
                <a:gd name="connsiteY191" fmla="*/ 7033 h 10000"/>
                <a:gd name="connsiteX192" fmla="*/ 2291 w 10000"/>
                <a:gd name="connsiteY192" fmla="*/ 7033 h 10000"/>
                <a:gd name="connsiteX193" fmla="*/ 2302 w 10000"/>
                <a:gd name="connsiteY193" fmla="*/ 7033 h 10000"/>
                <a:gd name="connsiteX194" fmla="*/ 2302 w 10000"/>
                <a:gd name="connsiteY194" fmla="*/ 7033 h 10000"/>
                <a:gd name="connsiteX195" fmla="*/ 2332 w 10000"/>
                <a:gd name="connsiteY195" fmla="*/ 7033 h 10000"/>
                <a:gd name="connsiteX196" fmla="*/ 2332 w 10000"/>
                <a:gd name="connsiteY196" fmla="*/ 7033 h 10000"/>
                <a:gd name="connsiteX197" fmla="*/ 2854 w 10000"/>
                <a:gd name="connsiteY197" fmla="*/ 7033 h 10000"/>
                <a:gd name="connsiteX198" fmla="*/ 2854 w 10000"/>
                <a:gd name="connsiteY198" fmla="*/ 7033 h 10000"/>
                <a:gd name="connsiteX199" fmla="*/ 2854 w 10000"/>
                <a:gd name="connsiteY199" fmla="*/ 7033 h 10000"/>
                <a:gd name="connsiteX200" fmla="*/ 2854 w 10000"/>
                <a:gd name="connsiteY200" fmla="*/ 7033 h 10000"/>
                <a:gd name="connsiteX201" fmla="*/ 2854 w 10000"/>
                <a:gd name="connsiteY201" fmla="*/ 7033 h 10000"/>
                <a:gd name="connsiteX202" fmla="*/ 2854 w 10000"/>
                <a:gd name="connsiteY202" fmla="*/ 7033 h 10000"/>
                <a:gd name="connsiteX203" fmla="*/ 2854 w 10000"/>
                <a:gd name="connsiteY203" fmla="*/ 7033 h 10000"/>
                <a:gd name="connsiteX204" fmla="*/ 2854 w 10000"/>
                <a:gd name="connsiteY204" fmla="*/ 7033 h 10000"/>
                <a:gd name="connsiteX205" fmla="*/ 3286 w 10000"/>
                <a:gd name="connsiteY205" fmla="*/ 7033 h 10000"/>
                <a:gd name="connsiteX206" fmla="*/ 3709 w 10000"/>
                <a:gd name="connsiteY206" fmla="*/ 7060 h 10000"/>
                <a:gd name="connsiteX207" fmla="*/ 4101 w 10000"/>
                <a:gd name="connsiteY207" fmla="*/ 7088 h 10000"/>
                <a:gd name="connsiteX208" fmla="*/ 4291 w 10000"/>
                <a:gd name="connsiteY208" fmla="*/ 7116 h 10000"/>
                <a:gd name="connsiteX209" fmla="*/ 4462 w 10000"/>
                <a:gd name="connsiteY209" fmla="*/ 7135 h 10000"/>
                <a:gd name="connsiteX210" fmla="*/ 4623 w 10000"/>
                <a:gd name="connsiteY210" fmla="*/ 7172 h 10000"/>
                <a:gd name="connsiteX211" fmla="*/ 4764 w 10000"/>
                <a:gd name="connsiteY211" fmla="*/ 7219 h 10000"/>
                <a:gd name="connsiteX212" fmla="*/ 4894 w 10000"/>
                <a:gd name="connsiteY212" fmla="*/ 7274 h 10000"/>
                <a:gd name="connsiteX213" fmla="*/ 4985 w 10000"/>
                <a:gd name="connsiteY213" fmla="*/ 7330 h 10000"/>
                <a:gd name="connsiteX214" fmla="*/ 5075 w 10000"/>
                <a:gd name="connsiteY214" fmla="*/ 7395 h 10000"/>
                <a:gd name="connsiteX215" fmla="*/ 5136 w 10000"/>
                <a:gd name="connsiteY215" fmla="*/ 7460 h 10000"/>
                <a:gd name="connsiteX216" fmla="*/ 5156 w 10000"/>
                <a:gd name="connsiteY216" fmla="*/ 7507 h 10000"/>
                <a:gd name="connsiteX217" fmla="*/ 5176 w 10000"/>
                <a:gd name="connsiteY217" fmla="*/ 7553 h 10000"/>
                <a:gd name="connsiteX218" fmla="*/ 5176 w 10000"/>
                <a:gd name="connsiteY218" fmla="*/ 7600 h 10000"/>
                <a:gd name="connsiteX219" fmla="*/ 5176 w 10000"/>
                <a:gd name="connsiteY219" fmla="*/ 7656 h 10000"/>
                <a:gd name="connsiteX220" fmla="*/ 5176 w 10000"/>
                <a:gd name="connsiteY220" fmla="*/ 7656 h 10000"/>
                <a:gd name="connsiteX221" fmla="*/ 5176 w 10000"/>
                <a:gd name="connsiteY221" fmla="*/ 7665 h 10000"/>
                <a:gd name="connsiteX222" fmla="*/ 5176 w 10000"/>
                <a:gd name="connsiteY222" fmla="*/ 7665 h 10000"/>
                <a:gd name="connsiteX223" fmla="*/ 5176 w 10000"/>
                <a:gd name="connsiteY223" fmla="*/ 7665 h 10000"/>
                <a:gd name="connsiteX224" fmla="*/ 5146 w 10000"/>
                <a:gd name="connsiteY224" fmla="*/ 7851 h 10000"/>
                <a:gd name="connsiteX225" fmla="*/ 5095 w 10000"/>
                <a:gd name="connsiteY225" fmla="*/ 8037 h 10000"/>
                <a:gd name="connsiteX226" fmla="*/ 5005 w 10000"/>
                <a:gd name="connsiteY226" fmla="*/ 8437 h 10000"/>
                <a:gd name="connsiteX227" fmla="*/ 4955 w 10000"/>
                <a:gd name="connsiteY227" fmla="*/ 8642 h 10000"/>
                <a:gd name="connsiteX228" fmla="*/ 4915 w 10000"/>
                <a:gd name="connsiteY228" fmla="*/ 8828 h 10000"/>
                <a:gd name="connsiteX229" fmla="*/ 4894 w 10000"/>
                <a:gd name="connsiteY229" fmla="*/ 9023 h 10000"/>
                <a:gd name="connsiteX230" fmla="*/ 4874 w 10000"/>
                <a:gd name="connsiteY230" fmla="*/ 9200 h 10000"/>
                <a:gd name="connsiteX231" fmla="*/ 4874 w 10000"/>
                <a:gd name="connsiteY231" fmla="*/ 9200 h 10000"/>
                <a:gd name="connsiteX232" fmla="*/ 4874 w 10000"/>
                <a:gd name="connsiteY232" fmla="*/ 9293 h 10000"/>
                <a:gd name="connsiteX233" fmla="*/ 4894 w 10000"/>
                <a:gd name="connsiteY233" fmla="*/ 9395 h 10000"/>
                <a:gd name="connsiteX234" fmla="*/ 4915 w 10000"/>
                <a:gd name="connsiteY234" fmla="*/ 9488 h 10000"/>
                <a:gd name="connsiteX235" fmla="*/ 4935 w 10000"/>
                <a:gd name="connsiteY235" fmla="*/ 9563 h 10000"/>
                <a:gd name="connsiteX236" fmla="*/ 4985 w 10000"/>
                <a:gd name="connsiteY236" fmla="*/ 9647 h 10000"/>
                <a:gd name="connsiteX237" fmla="*/ 5035 w 10000"/>
                <a:gd name="connsiteY237" fmla="*/ 9721 h 10000"/>
                <a:gd name="connsiteX238" fmla="*/ 5095 w 10000"/>
                <a:gd name="connsiteY238" fmla="*/ 9786 h 10000"/>
                <a:gd name="connsiteX239" fmla="*/ 5176 w 10000"/>
                <a:gd name="connsiteY239" fmla="*/ 9842 h 10000"/>
                <a:gd name="connsiteX240" fmla="*/ 5176 w 10000"/>
                <a:gd name="connsiteY240" fmla="*/ 9842 h 10000"/>
                <a:gd name="connsiteX241" fmla="*/ 5176 w 10000"/>
                <a:gd name="connsiteY241" fmla="*/ 9842 h 10000"/>
                <a:gd name="connsiteX242" fmla="*/ 5236 w 10000"/>
                <a:gd name="connsiteY242" fmla="*/ 9879 h 10000"/>
                <a:gd name="connsiteX243" fmla="*/ 5307 w 10000"/>
                <a:gd name="connsiteY243" fmla="*/ 9916 h 10000"/>
                <a:gd name="connsiteX244" fmla="*/ 5447 w 10000"/>
                <a:gd name="connsiteY244" fmla="*/ 9963 h 10000"/>
                <a:gd name="connsiteX245" fmla="*/ 5608 w 10000"/>
                <a:gd name="connsiteY245" fmla="*/ 9991 h 10000"/>
                <a:gd name="connsiteX246" fmla="*/ 5779 w 10000"/>
                <a:gd name="connsiteY246" fmla="*/ 10000 h 10000"/>
                <a:gd name="connsiteX247" fmla="*/ 5779 w 10000"/>
                <a:gd name="connsiteY247" fmla="*/ 10000 h 10000"/>
                <a:gd name="connsiteX248" fmla="*/ 5779 w 10000"/>
                <a:gd name="connsiteY248" fmla="*/ 10000 h 10000"/>
                <a:gd name="connsiteX249" fmla="*/ 5779 w 10000"/>
                <a:gd name="connsiteY249" fmla="*/ 10000 h 10000"/>
                <a:gd name="connsiteX250" fmla="*/ 5779 w 10000"/>
                <a:gd name="connsiteY250" fmla="*/ 10000 h 10000"/>
                <a:gd name="connsiteX251" fmla="*/ 5779 w 10000"/>
                <a:gd name="connsiteY251" fmla="*/ 10000 h 10000"/>
                <a:gd name="connsiteX252" fmla="*/ 5899 w 10000"/>
                <a:gd name="connsiteY252" fmla="*/ 9991 h 10000"/>
                <a:gd name="connsiteX253" fmla="*/ 6040 w 10000"/>
                <a:gd name="connsiteY253" fmla="*/ 9981 h 10000"/>
                <a:gd name="connsiteX254" fmla="*/ 6171 w 10000"/>
                <a:gd name="connsiteY254" fmla="*/ 9963 h 10000"/>
                <a:gd name="connsiteX255" fmla="*/ 6291 w 10000"/>
                <a:gd name="connsiteY255" fmla="*/ 9926 h 10000"/>
                <a:gd name="connsiteX256" fmla="*/ 6412 w 10000"/>
                <a:gd name="connsiteY256" fmla="*/ 9888 h 10000"/>
                <a:gd name="connsiteX257" fmla="*/ 6533 w 10000"/>
                <a:gd name="connsiteY257" fmla="*/ 9842 h 10000"/>
                <a:gd name="connsiteX258" fmla="*/ 6643 w 10000"/>
                <a:gd name="connsiteY258" fmla="*/ 9805 h 10000"/>
                <a:gd name="connsiteX259" fmla="*/ 6744 w 10000"/>
                <a:gd name="connsiteY259" fmla="*/ 9740 h 10000"/>
                <a:gd name="connsiteX260" fmla="*/ 6824 w 10000"/>
                <a:gd name="connsiteY260" fmla="*/ 9674 h 10000"/>
                <a:gd name="connsiteX261" fmla="*/ 6905 w 10000"/>
                <a:gd name="connsiteY261" fmla="*/ 9609 h 10000"/>
                <a:gd name="connsiteX262" fmla="*/ 6965 w 10000"/>
                <a:gd name="connsiteY262" fmla="*/ 9544 h 10000"/>
                <a:gd name="connsiteX263" fmla="*/ 7015 w 10000"/>
                <a:gd name="connsiteY263" fmla="*/ 9460 h 10000"/>
                <a:gd name="connsiteX264" fmla="*/ 7035 w 10000"/>
                <a:gd name="connsiteY264" fmla="*/ 9395 h 10000"/>
                <a:gd name="connsiteX265" fmla="*/ 7045 w 10000"/>
                <a:gd name="connsiteY265" fmla="*/ 9302 h 10000"/>
                <a:gd name="connsiteX266" fmla="*/ 7035 w 10000"/>
                <a:gd name="connsiteY266" fmla="*/ 9228 h 10000"/>
                <a:gd name="connsiteX267" fmla="*/ 6995 w 10000"/>
                <a:gd name="connsiteY267" fmla="*/ 9144 h 10000"/>
                <a:gd name="connsiteX268" fmla="*/ 6995 w 10000"/>
                <a:gd name="connsiteY268" fmla="*/ 9144 h 10000"/>
                <a:gd name="connsiteX269" fmla="*/ 6995 w 10000"/>
                <a:gd name="connsiteY269" fmla="*/ 9135 h 10000"/>
                <a:gd name="connsiteX270" fmla="*/ 6995 w 10000"/>
                <a:gd name="connsiteY270" fmla="*/ 9135 h 10000"/>
                <a:gd name="connsiteX271" fmla="*/ 6985 w 10000"/>
                <a:gd name="connsiteY271" fmla="*/ 9135 h 10000"/>
                <a:gd name="connsiteX272" fmla="*/ 6985 w 10000"/>
                <a:gd name="connsiteY272" fmla="*/ 9135 h 10000"/>
                <a:gd name="connsiteX273" fmla="*/ 6985 w 10000"/>
                <a:gd name="connsiteY273" fmla="*/ 9135 h 10000"/>
                <a:gd name="connsiteX274" fmla="*/ 6985 w 10000"/>
                <a:gd name="connsiteY274" fmla="*/ 9135 h 10000"/>
                <a:gd name="connsiteX275" fmla="*/ 6985 w 10000"/>
                <a:gd name="connsiteY275" fmla="*/ 9135 h 10000"/>
                <a:gd name="connsiteX276" fmla="*/ 6985 w 10000"/>
                <a:gd name="connsiteY276" fmla="*/ 9135 h 10000"/>
                <a:gd name="connsiteX277" fmla="*/ 6985 w 10000"/>
                <a:gd name="connsiteY277" fmla="*/ 9135 h 10000"/>
                <a:gd name="connsiteX278" fmla="*/ 6985 w 10000"/>
                <a:gd name="connsiteY278" fmla="*/ 9135 h 10000"/>
                <a:gd name="connsiteX279" fmla="*/ 6985 w 10000"/>
                <a:gd name="connsiteY279" fmla="*/ 9126 h 10000"/>
                <a:gd name="connsiteX280" fmla="*/ 6985 w 10000"/>
                <a:gd name="connsiteY280" fmla="*/ 9126 h 10000"/>
                <a:gd name="connsiteX281" fmla="*/ 6985 w 10000"/>
                <a:gd name="connsiteY281" fmla="*/ 9126 h 10000"/>
                <a:gd name="connsiteX282" fmla="*/ 6985 w 10000"/>
                <a:gd name="connsiteY282" fmla="*/ 9126 h 10000"/>
                <a:gd name="connsiteX283" fmla="*/ 6985 w 10000"/>
                <a:gd name="connsiteY283" fmla="*/ 9126 h 10000"/>
                <a:gd name="connsiteX284" fmla="*/ 6985 w 10000"/>
                <a:gd name="connsiteY284" fmla="*/ 9126 h 10000"/>
                <a:gd name="connsiteX285" fmla="*/ 6985 w 10000"/>
                <a:gd name="connsiteY285" fmla="*/ 9126 h 10000"/>
                <a:gd name="connsiteX286" fmla="*/ 6985 w 10000"/>
                <a:gd name="connsiteY286" fmla="*/ 9126 h 10000"/>
                <a:gd name="connsiteX287" fmla="*/ 6794 w 10000"/>
                <a:gd name="connsiteY287" fmla="*/ 8837 h 10000"/>
                <a:gd name="connsiteX288" fmla="*/ 6693 w 10000"/>
                <a:gd name="connsiteY288" fmla="*/ 8679 h 10000"/>
                <a:gd name="connsiteX289" fmla="*/ 6593 w 10000"/>
                <a:gd name="connsiteY289" fmla="*/ 8521 h 10000"/>
                <a:gd name="connsiteX290" fmla="*/ 6513 w 10000"/>
                <a:gd name="connsiteY290" fmla="*/ 8372 h 10000"/>
                <a:gd name="connsiteX291" fmla="*/ 6442 w 10000"/>
                <a:gd name="connsiteY291" fmla="*/ 8214 h 10000"/>
                <a:gd name="connsiteX292" fmla="*/ 6392 w 10000"/>
                <a:gd name="connsiteY292" fmla="*/ 8056 h 10000"/>
                <a:gd name="connsiteX293" fmla="*/ 6382 w 10000"/>
                <a:gd name="connsiteY293" fmla="*/ 7981 h 10000"/>
                <a:gd name="connsiteX294" fmla="*/ 6382 w 10000"/>
                <a:gd name="connsiteY294" fmla="*/ 7907 h 10000"/>
                <a:gd name="connsiteX295" fmla="*/ 6382 w 10000"/>
                <a:gd name="connsiteY295" fmla="*/ 7907 h 10000"/>
                <a:gd name="connsiteX296" fmla="*/ 6392 w 10000"/>
                <a:gd name="connsiteY296" fmla="*/ 7805 h 10000"/>
                <a:gd name="connsiteX297" fmla="*/ 6422 w 10000"/>
                <a:gd name="connsiteY297" fmla="*/ 7702 h 10000"/>
                <a:gd name="connsiteX298" fmla="*/ 6452 w 10000"/>
                <a:gd name="connsiteY298" fmla="*/ 7656 h 10000"/>
                <a:gd name="connsiteX299" fmla="*/ 6492 w 10000"/>
                <a:gd name="connsiteY299" fmla="*/ 7609 h 10000"/>
                <a:gd name="connsiteX300" fmla="*/ 6523 w 10000"/>
                <a:gd name="connsiteY300" fmla="*/ 7563 h 10000"/>
                <a:gd name="connsiteX301" fmla="*/ 6573 w 10000"/>
                <a:gd name="connsiteY301" fmla="*/ 7526 h 10000"/>
                <a:gd name="connsiteX302" fmla="*/ 6704 w 10000"/>
                <a:gd name="connsiteY302" fmla="*/ 7451 h 10000"/>
                <a:gd name="connsiteX303" fmla="*/ 6864 w 10000"/>
                <a:gd name="connsiteY303" fmla="*/ 7395 h 10000"/>
                <a:gd name="connsiteX304" fmla="*/ 7065 w 10000"/>
                <a:gd name="connsiteY304" fmla="*/ 7349 h 10000"/>
                <a:gd name="connsiteX305" fmla="*/ 7307 w 10000"/>
                <a:gd name="connsiteY305" fmla="*/ 7321 h 10000"/>
                <a:gd name="connsiteX306" fmla="*/ 7307 w 10000"/>
                <a:gd name="connsiteY306" fmla="*/ 7321 h 10000"/>
                <a:gd name="connsiteX307" fmla="*/ 8533 w 10000"/>
                <a:gd name="connsiteY307" fmla="*/ 7219 h 10000"/>
                <a:gd name="connsiteX308" fmla="*/ 10000 w 10000"/>
                <a:gd name="connsiteY308" fmla="*/ 7116 h 10000"/>
                <a:gd name="connsiteX309" fmla="*/ 10000 w 10000"/>
                <a:gd name="connsiteY309" fmla="*/ 7116 h 10000"/>
                <a:gd name="connsiteX310" fmla="*/ 10000 w 10000"/>
                <a:gd name="connsiteY310" fmla="*/ 7116 h 10000"/>
                <a:gd name="connsiteX311" fmla="*/ 10000 w 10000"/>
                <a:gd name="connsiteY311" fmla="*/ 7116 h 10000"/>
                <a:gd name="connsiteX312" fmla="*/ 10000 w 10000"/>
                <a:gd name="connsiteY312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497 w 10000"/>
                <a:gd name="connsiteY89" fmla="*/ 3433 h 10000"/>
                <a:gd name="connsiteX90" fmla="*/ 3497 w 10000"/>
                <a:gd name="connsiteY90" fmla="*/ 3433 h 10000"/>
                <a:gd name="connsiteX91" fmla="*/ 3497 w 10000"/>
                <a:gd name="connsiteY91" fmla="*/ 3433 h 10000"/>
                <a:gd name="connsiteX92" fmla="*/ 3497 w 10000"/>
                <a:gd name="connsiteY92" fmla="*/ 3433 h 10000"/>
                <a:gd name="connsiteX93" fmla="*/ 3427 w 10000"/>
                <a:gd name="connsiteY93" fmla="*/ 3498 h 10000"/>
                <a:gd name="connsiteX94" fmla="*/ 3347 w 10000"/>
                <a:gd name="connsiteY94" fmla="*/ 3535 h 10000"/>
                <a:gd name="connsiteX95" fmla="*/ 3246 w 10000"/>
                <a:gd name="connsiteY95" fmla="*/ 3563 h 10000"/>
                <a:gd name="connsiteX96" fmla="*/ 3136 w 10000"/>
                <a:gd name="connsiteY96" fmla="*/ 3572 h 10000"/>
                <a:gd name="connsiteX97" fmla="*/ 3136 w 10000"/>
                <a:gd name="connsiteY97" fmla="*/ 3572 h 10000"/>
                <a:gd name="connsiteX98" fmla="*/ 3136 w 10000"/>
                <a:gd name="connsiteY98" fmla="*/ 3572 h 10000"/>
                <a:gd name="connsiteX99" fmla="*/ 3136 w 10000"/>
                <a:gd name="connsiteY99" fmla="*/ 3572 h 10000"/>
                <a:gd name="connsiteX100" fmla="*/ 3136 w 10000"/>
                <a:gd name="connsiteY100" fmla="*/ 3572 h 10000"/>
                <a:gd name="connsiteX101" fmla="*/ 3136 w 10000"/>
                <a:gd name="connsiteY101" fmla="*/ 3572 h 10000"/>
                <a:gd name="connsiteX102" fmla="*/ 3116 w 10000"/>
                <a:gd name="connsiteY102" fmla="*/ 3572 h 10000"/>
                <a:gd name="connsiteX103" fmla="*/ 3116 w 10000"/>
                <a:gd name="connsiteY103" fmla="*/ 3572 h 10000"/>
                <a:gd name="connsiteX104" fmla="*/ 3025 w 10000"/>
                <a:gd name="connsiteY104" fmla="*/ 3572 h 10000"/>
                <a:gd name="connsiteX105" fmla="*/ 2925 w 10000"/>
                <a:gd name="connsiteY105" fmla="*/ 3553 h 10000"/>
                <a:gd name="connsiteX106" fmla="*/ 2814 w 10000"/>
                <a:gd name="connsiteY106" fmla="*/ 3526 h 10000"/>
                <a:gd name="connsiteX107" fmla="*/ 2693 w 10000"/>
                <a:gd name="connsiteY107" fmla="*/ 3479 h 10000"/>
                <a:gd name="connsiteX108" fmla="*/ 2553 w 10000"/>
                <a:gd name="connsiteY108" fmla="*/ 3423 h 10000"/>
                <a:gd name="connsiteX109" fmla="*/ 2392 w 10000"/>
                <a:gd name="connsiteY109" fmla="*/ 3349 h 10000"/>
                <a:gd name="connsiteX110" fmla="*/ 2010 w 10000"/>
                <a:gd name="connsiteY110" fmla="*/ 3153 h 10000"/>
                <a:gd name="connsiteX111" fmla="*/ 2010 w 10000"/>
                <a:gd name="connsiteY111" fmla="*/ 3153 h 10000"/>
                <a:gd name="connsiteX112" fmla="*/ 2010 w 10000"/>
                <a:gd name="connsiteY112" fmla="*/ 3153 h 10000"/>
                <a:gd name="connsiteX113" fmla="*/ 2010 w 10000"/>
                <a:gd name="connsiteY113" fmla="*/ 3153 h 10000"/>
                <a:gd name="connsiteX114" fmla="*/ 2000 w 10000"/>
                <a:gd name="connsiteY114" fmla="*/ 3153 h 10000"/>
                <a:gd name="connsiteX115" fmla="*/ 2000 w 10000"/>
                <a:gd name="connsiteY115" fmla="*/ 3153 h 10000"/>
                <a:gd name="connsiteX116" fmla="*/ 2000 w 10000"/>
                <a:gd name="connsiteY116" fmla="*/ 3153 h 10000"/>
                <a:gd name="connsiteX117" fmla="*/ 2000 w 10000"/>
                <a:gd name="connsiteY117" fmla="*/ 3153 h 10000"/>
                <a:gd name="connsiteX118" fmla="*/ 1769 w 10000"/>
                <a:gd name="connsiteY118" fmla="*/ 3033 h 10000"/>
                <a:gd name="connsiteX119" fmla="*/ 1588 w 10000"/>
                <a:gd name="connsiteY119" fmla="*/ 2967 h 10000"/>
                <a:gd name="connsiteX120" fmla="*/ 1427 w 10000"/>
                <a:gd name="connsiteY120" fmla="*/ 2921 h 10000"/>
                <a:gd name="connsiteX121" fmla="*/ 1347 w 10000"/>
                <a:gd name="connsiteY121" fmla="*/ 2902 h 10000"/>
                <a:gd name="connsiteX122" fmla="*/ 1266 w 10000"/>
                <a:gd name="connsiteY122" fmla="*/ 2902 h 10000"/>
                <a:gd name="connsiteX123" fmla="*/ 1266 w 10000"/>
                <a:gd name="connsiteY123" fmla="*/ 2902 h 10000"/>
                <a:gd name="connsiteX124" fmla="*/ 1266 w 10000"/>
                <a:gd name="connsiteY124" fmla="*/ 2902 h 10000"/>
                <a:gd name="connsiteX125" fmla="*/ 1266 w 10000"/>
                <a:gd name="connsiteY125" fmla="*/ 2902 h 10000"/>
                <a:gd name="connsiteX126" fmla="*/ 1266 w 10000"/>
                <a:gd name="connsiteY126" fmla="*/ 2902 h 10000"/>
                <a:gd name="connsiteX127" fmla="*/ 1266 w 10000"/>
                <a:gd name="connsiteY127" fmla="*/ 2902 h 10000"/>
                <a:gd name="connsiteX128" fmla="*/ 1146 w 10000"/>
                <a:gd name="connsiteY128" fmla="*/ 2921 h 10000"/>
                <a:gd name="connsiteX129" fmla="*/ 1085 w 10000"/>
                <a:gd name="connsiteY129" fmla="*/ 2940 h 10000"/>
                <a:gd name="connsiteX130" fmla="*/ 1025 w 10000"/>
                <a:gd name="connsiteY130" fmla="*/ 2949 h 10000"/>
                <a:gd name="connsiteX131" fmla="*/ 965 w 10000"/>
                <a:gd name="connsiteY131" fmla="*/ 2986 h 10000"/>
                <a:gd name="connsiteX132" fmla="*/ 915 w 10000"/>
                <a:gd name="connsiteY132" fmla="*/ 3023 h 10000"/>
                <a:gd name="connsiteX133" fmla="*/ 864 w 10000"/>
                <a:gd name="connsiteY133" fmla="*/ 3060 h 10000"/>
                <a:gd name="connsiteX134" fmla="*/ 814 w 10000"/>
                <a:gd name="connsiteY134" fmla="*/ 3107 h 10000"/>
                <a:gd name="connsiteX135" fmla="*/ 784 w 10000"/>
                <a:gd name="connsiteY135" fmla="*/ 3163 h 10000"/>
                <a:gd name="connsiteX136" fmla="*/ 744 w 10000"/>
                <a:gd name="connsiteY136" fmla="*/ 3237 h 10000"/>
                <a:gd name="connsiteX137" fmla="*/ 673 w 10000"/>
                <a:gd name="connsiteY137" fmla="*/ 3377 h 10000"/>
                <a:gd name="connsiteX138" fmla="*/ 623 w 10000"/>
                <a:gd name="connsiteY138" fmla="*/ 3563 h 10000"/>
                <a:gd name="connsiteX139" fmla="*/ 603 w 10000"/>
                <a:gd name="connsiteY139" fmla="*/ 3786 h 10000"/>
                <a:gd name="connsiteX140" fmla="*/ 573 w 10000"/>
                <a:gd name="connsiteY140" fmla="*/ 4037 h 10000"/>
                <a:gd name="connsiteX141" fmla="*/ 583 w 10000"/>
                <a:gd name="connsiteY141" fmla="*/ 4326 h 10000"/>
                <a:gd name="connsiteX142" fmla="*/ 613 w 10000"/>
                <a:gd name="connsiteY142" fmla="*/ 4651 h 10000"/>
                <a:gd name="connsiteX143" fmla="*/ 663 w 10000"/>
                <a:gd name="connsiteY143" fmla="*/ 5014 h 10000"/>
                <a:gd name="connsiteX144" fmla="*/ 734 w 10000"/>
                <a:gd name="connsiteY144" fmla="*/ 5423 h 10000"/>
                <a:gd name="connsiteX145" fmla="*/ 814 w 10000"/>
                <a:gd name="connsiteY145" fmla="*/ 5870 h 10000"/>
                <a:gd name="connsiteX146" fmla="*/ 945 w 10000"/>
                <a:gd name="connsiteY146" fmla="*/ 6372 h 10000"/>
                <a:gd name="connsiteX147" fmla="*/ 1085 w 10000"/>
                <a:gd name="connsiteY147" fmla="*/ 6912 h 10000"/>
                <a:gd name="connsiteX148" fmla="*/ 1085 w 10000"/>
                <a:gd name="connsiteY148" fmla="*/ 6912 h 10000"/>
                <a:gd name="connsiteX149" fmla="*/ 1085 w 10000"/>
                <a:gd name="connsiteY149" fmla="*/ 6930 h 10000"/>
                <a:gd name="connsiteX150" fmla="*/ 1085 w 10000"/>
                <a:gd name="connsiteY150" fmla="*/ 6930 h 10000"/>
                <a:gd name="connsiteX151" fmla="*/ 1116 w 10000"/>
                <a:gd name="connsiteY151" fmla="*/ 7005 h 10000"/>
                <a:gd name="connsiteX152" fmla="*/ 1116 w 10000"/>
                <a:gd name="connsiteY152" fmla="*/ 7005 h 10000"/>
                <a:gd name="connsiteX153" fmla="*/ 1116 w 10000"/>
                <a:gd name="connsiteY153" fmla="*/ 7005 h 10000"/>
                <a:gd name="connsiteX154" fmla="*/ 1116 w 10000"/>
                <a:gd name="connsiteY154" fmla="*/ 7005 h 10000"/>
                <a:gd name="connsiteX155" fmla="*/ 1116 w 10000"/>
                <a:gd name="connsiteY155" fmla="*/ 7005 h 10000"/>
                <a:gd name="connsiteX156" fmla="*/ 1126 w 10000"/>
                <a:gd name="connsiteY156" fmla="*/ 7060 h 10000"/>
                <a:gd name="connsiteX157" fmla="*/ 1126 w 10000"/>
                <a:gd name="connsiteY157" fmla="*/ 7060 h 10000"/>
                <a:gd name="connsiteX158" fmla="*/ 1126 w 10000"/>
                <a:gd name="connsiteY158" fmla="*/ 7060 h 10000"/>
                <a:gd name="connsiteX159" fmla="*/ 1126 w 10000"/>
                <a:gd name="connsiteY159" fmla="*/ 7060 h 10000"/>
                <a:gd name="connsiteX160" fmla="*/ 1146 w 10000"/>
                <a:gd name="connsiteY160" fmla="*/ 7060 h 10000"/>
                <a:gd name="connsiteX161" fmla="*/ 1146 w 10000"/>
                <a:gd name="connsiteY161" fmla="*/ 7060 h 10000"/>
                <a:gd name="connsiteX162" fmla="*/ 1156 w 10000"/>
                <a:gd name="connsiteY162" fmla="*/ 7060 h 10000"/>
                <a:gd name="connsiteX163" fmla="*/ 1156 w 10000"/>
                <a:gd name="connsiteY163" fmla="*/ 7060 h 10000"/>
                <a:gd name="connsiteX164" fmla="*/ 1156 w 10000"/>
                <a:gd name="connsiteY164" fmla="*/ 7060 h 10000"/>
                <a:gd name="connsiteX165" fmla="*/ 1156 w 10000"/>
                <a:gd name="connsiteY165" fmla="*/ 7060 h 10000"/>
                <a:gd name="connsiteX166" fmla="*/ 1457 w 10000"/>
                <a:gd name="connsiteY166" fmla="*/ 7051 h 10000"/>
                <a:gd name="connsiteX167" fmla="*/ 1749 w 10000"/>
                <a:gd name="connsiteY167" fmla="*/ 7051 h 10000"/>
                <a:gd name="connsiteX168" fmla="*/ 1749 w 10000"/>
                <a:gd name="connsiteY168" fmla="*/ 7051 h 10000"/>
                <a:gd name="connsiteX169" fmla="*/ 1749 w 10000"/>
                <a:gd name="connsiteY169" fmla="*/ 7051 h 10000"/>
                <a:gd name="connsiteX170" fmla="*/ 1749 w 10000"/>
                <a:gd name="connsiteY170" fmla="*/ 7051 h 10000"/>
                <a:gd name="connsiteX171" fmla="*/ 1749 w 10000"/>
                <a:gd name="connsiteY171" fmla="*/ 7051 h 10000"/>
                <a:gd name="connsiteX172" fmla="*/ 1749 w 10000"/>
                <a:gd name="connsiteY172" fmla="*/ 7051 h 10000"/>
                <a:gd name="connsiteX173" fmla="*/ 1759 w 10000"/>
                <a:gd name="connsiteY173" fmla="*/ 7051 h 10000"/>
                <a:gd name="connsiteX174" fmla="*/ 1759 w 10000"/>
                <a:gd name="connsiteY174" fmla="*/ 7051 h 10000"/>
                <a:gd name="connsiteX175" fmla="*/ 1759 w 10000"/>
                <a:gd name="connsiteY175" fmla="*/ 7051 h 10000"/>
                <a:gd name="connsiteX176" fmla="*/ 1759 w 10000"/>
                <a:gd name="connsiteY176" fmla="*/ 7051 h 10000"/>
                <a:gd name="connsiteX177" fmla="*/ 1759 w 10000"/>
                <a:gd name="connsiteY177" fmla="*/ 7051 h 10000"/>
                <a:gd name="connsiteX178" fmla="*/ 1759 w 10000"/>
                <a:gd name="connsiteY178" fmla="*/ 7051 h 10000"/>
                <a:gd name="connsiteX179" fmla="*/ 1769 w 10000"/>
                <a:gd name="connsiteY179" fmla="*/ 7051 h 10000"/>
                <a:gd name="connsiteX180" fmla="*/ 1769 w 10000"/>
                <a:gd name="connsiteY180" fmla="*/ 7051 h 10000"/>
                <a:gd name="connsiteX181" fmla="*/ 1769 w 10000"/>
                <a:gd name="connsiteY181" fmla="*/ 7051 h 10000"/>
                <a:gd name="connsiteX182" fmla="*/ 1769 w 10000"/>
                <a:gd name="connsiteY182" fmla="*/ 7051 h 10000"/>
                <a:gd name="connsiteX183" fmla="*/ 1769 w 10000"/>
                <a:gd name="connsiteY183" fmla="*/ 7051 h 10000"/>
                <a:gd name="connsiteX184" fmla="*/ 1980 w 10000"/>
                <a:gd name="connsiteY184" fmla="*/ 7051 h 10000"/>
                <a:gd name="connsiteX185" fmla="*/ 1980 w 10000"/>
                <a:gd name="connsiteY185" fmla="*/ 7051 h 10000"/>
                <a:gd name="connsiteX186" fmla="*/ 2281 w 10000"/>
                <a:gd name="connsiteY186" fmla="*/ 7033 h 10000"/>
                <a:gd name="connsiteX187" fmla="*/ 2281 w 10000"/>
                <a:gd name="connsiteY187" fmla="*/ 7033 h 10000"/>
                <a:gd name="connsiteX188" fmla="*/ 2281 w 10000"/>
                <a:gd name="connsiteY188" fmla="*/ 7033 h 10000"/>
                <a:gd name="connsiteX189" fmla="*/ 2281 w 10000"/>
                <a:gd name="connsiteY189" fmla="*/ 7033 h 10000"/>
                <a:gd name="connsiteX190" fmla="*/ 2291 w 10000"/>
                <a:gd name="connsiteY190" fmla="*/ 7033 h 10000"/>
                <a:gd name="connsiteX191" fmla="*/ 2291 w 10000"/>
                <a:gd name="connsiteY191" fmla="*/ 7033 h 10000"/>
                <a:gd name="connsiteX192" fmla="*/ 2302 w 10000"/>
                <a:gd name="connsiteY192" fmla="*/ 7033 h 10000"/>
                <a:gd name="connsiteX193" fmla="*/ 2302 w 10000"/>
                <a:gd name="connsiteY193" fmla="*/ 7033 h 10000"/>
                <a:gd name="connsiteX194" fmla="*/ 2332 w 10000"/>
                <a:gd name="connsiteY194" fmla="*/ 7033 h 10000"/>
                <a:gd name="connsiteX195" fmla="*/ 2332 w 10000"/>
                <a:gd name="connsiteY195" fmla="*/ 7033 h 10000"/>
                <a:gd name="connsiteX196" fmla="*/ 2854 w 10000"/>
                <a:gd name="connsiteY196" fmla="*/ 7033 h 10000"/>
                <a:gd name="connsiteX197" fmla="*/ 2854 w 10000"/>
                <a:gd name="connsiteY197" fmla="*/ 7033 h 10000"/>
                <a:gd name="connsiteX198" fmla="*/ 2854 w 10000"/>
                <a:gd name="connsiteY198" fmla="*/ 7033 h 10000"/>
                <a:gd name="connsiteX199" fmla="*/ 2854 w 10000"/>
                <a:gd name="connsiteY199" fmla="*/ 7033 h 10000"/>
                <a:gd name="connsiteX200" fmla="*/ 2854 w 10000"/>
                <a:gd name="connsiteY200" fmla="*/ 7033 h 10000"/>
                <a:gd name="connsiteX201" fmla="*/ 2854 w 10000"/>
                <a:gd name="connsiteY201" fmla="*/ 7033 h 10000"/>
                <a:gd name="connsiteX202" fmla="*/ 2854 w 10000"/>
                <a:gd name="connsiteY202" fmla="*/ 7033 h 10000"/>
                <a:gd name="connsiteX203" fmla="*/ 2854 w 10000"/>
                <a:gd name="connsiteY203" fmla="*/ 7033 h 10000"/>
                <a:gd name="connsiteX204" fmla="*/ 3286 w 10000"/>
                <a:gd name="connsiteY204" fmla="*/ 7033 h 10000"/>
                <a:gd name="connsiteX205" fmla="*/ 3709 w 10000"/>
                <a:gd name="connsiteY205" fmla="*/ 7060 h 10000"/>
                <a:gd name="connsiteX206" fmla="*/ 4101 w 10000"/>
                <a:gd name="connsiteY206" fmla="*/ 7088 h 10000"/>
                <a:gd name="connsiteX207" fmla="*/ 4291 w 10000"/>
                <a:gd name="connsiteY207" fmla="*/ 7116 h 10000"/>
                <a:gd name="connsiteX208" fmla="*/ 4462 w 10000"/>
                <a:gd name="connsiteY208" fmla="*/ 7135 h 10000"/>
                <a:gd name="connsiteX209" fmla="*/ 4623 w 10000"/>
                <a:gd name="connsiteY209" fmla="*/ 7172 h 10000"/>
                <a:gd name="connsiteX210" fmla="*/ 4764 w 10000"/>
                <a:gd name="connsiteY210" fmla="*/ 7219 h 10000"/>
                <a:gd name="connsiteX211" fmla="*/ 4894 w 10000"/>
                <a:gd name="connsiteY211" fmla="*/ 7274 h 10000"/>
                <a:gd name="connsiteX212" fmla="*/ 4985 w 10000"/>
                <a:gd name="connsiteY212" fmla="*/ 7330 h 10000"/>
                <a:gd name="connsiteX213" fmla="*/ 5075 w 10000"/>
                <a:gd name="connsiteY213" fmla="*/ 7395 h 10000"/>
                <a:gd name="connsiteX214" fmla="*/ 5136 w 10000"/>
                <a:gd name="connsiteY214" fmla="*/ 7460 h 10000"/>
                <a:gd name="connsiteX215" fmla="*/ 5156 w 10000"/>
                <a:gd name="connsiteY215" fmla="*/ 7507 h 10000"/>
                <a:gd name="connsiteX216" fmla="*/ 5176 w 10000"/>
                <a:gd name="connsiteY216" fmla="*/ 7553 h 10000"/>
                <a:gd name="connsiteX217" fmla="*/ 5176 w 10000"/>
                <a:gd name="connsiteY217" fmla="*/ 7600 h 10000"/>
                <a:gd name="connsiteX218" fmla="*/ 5176 w 10000"/>
                <a:gd name="connsiteY218" fmla="*/ 7656 h 10000"/>
                <a:gd name="connsiteX219" fmla="*/ 5176 w 10000"/>
                <a:gd name="connsiteY219" fmla="*/ 7656 h 10000"/>
                <a:gd name="connsiteX220" fmla="*/ 5176 w 10000"/>
                <a:gd name="connsiteY220" fmla="*/ 7665 h 10000"/>
                <a:gd name="connsiteX221" fmla="*/ 5176 w 10000"/>
                <a:gd name="connsiteY221" fmla="*/ 7665 h 10000"/>
                <a:gd name="connsiteX222" fmla="*/ 5176 w 10000"/>
                <a:gd name="connsiteY222" fmla="*/ 7665 h 10000"/>
                <a:gd name="connsiteX223" fmla="*/ 5146 w 10000"/>
                <a:gd name="connsiteY223" fmla="*/ 7851 h 10000"/>
                <a:gd name="connsiteX224" fmla="*/ 5095 w 10000"/>
                <a:gd name="connsiteY224" fmla="*/ 8037 h 10000"/>
                <a:gd name="connsiteX225" fmla="*/ 5005 w 10000"/>
                <a:gd name="connsiteY225" fmla="*/ 8437 h 10000"/>
                <a:gd name="connsiteX226" fmla="*/ 4955 w 10000"/>
                <a:gd name="connsiteY226" fmla="*/ 8642 h 10000"/>
                <a:gd name="connsiteX227" fmla="*/ 4915 w 10000"/>
                <a:gd name="connsiteY227" fmla="*/ 8828 h 10000"/>
                <a:gd name="connsiteX228" fmla="*/ 4894 w 10000"/>
                <a:gd name="connsiteY228" fmla="*/ 9023 h 10000"/>
                <a:gd name="connsiteX229" fmla="*/ 4874 w 10000"/>
                <a:gd name="connsiteY229" fmla="*/ 9200 h 10000"/>
                <a:gd name="connsiteX230" fmla="*/ 4874 w 10000"/>
                <a:gd name="connsiteY230" fmla="*/ 9200 h 10000"/>
                <a:gd name="connsiteX231" fmla="*/ 4874 w 10000"/>
                <a:gd name="connsiteY231" fmla="*/ 9293 h 10000"/>
                <a:gd name="connsiteX232" fmla="*/ 4894 w 10000"/>
                <a:gd name="connsiteY232" fmla="*/ 9395 h 10000"/>
                <a:gd name="connsiteX233" fmla="*/ 4915 w 10000"/>
                <a:gd name="connsiteY233" fmla="*/ 9488 h 10000"/>
                <a:gd name="connsiteX234" fmla="*/ 4935 w 10000"/>
                <a:gd name="connsiteY234" fmla="*/ 9563 h 10000"/>
                <a:gd name="connsiteX235" fmla="*/ 4985 w 10000"/>
                <a:gd name="connsiteY235" fmla="*/ 9647 h 10000"/>
                <a:gd name="connsiteX236" fmla="*/ 5035 w 10000"/>
                <a:gd name="connsiteY236" fmla="*/ 9721 h 10000"/>
                <a:gd name="connsiteX237" fmla="*/ 5095 w 10000"/>
                <a:gd name="connsiteY237" fmla="*/ 9786 h 10000"/>
                <a:gd name="connsiteX238" fmla="*/ 5176 w 10000"/>
                <a:gd name="connsiteY238" fmla="*/ 9842 h 10000"/>
                <a:gd name="connsiteX239" fmla="*/ 5176 w 10000"/>
                <a:gd name="connsiteY239" fmla="*/ 9842 h 10000"/>
                <a:gd name="connsiteX240" fmla="*/ 5176 w 10000"/>
                <a:gd name="connsiteY240" fmla="*/ 9842 h 10000"/>
                <a:gd name="connsiteX241" fmla="*/ 5236 w 10000"/>
                <a:gd name="connsiteY241" fmla="*/ 9879 h 10000"/>
                <a:gd name="connsiteX242" fmla="*/ 5307 w 10000"/>
                <a:gd name="connsiteY242" fmla="*/ 9916 h 10000"/>
                <a:gd name="connsiteX243" fmla="*/ 5447 w 10000"/>
                <a:gd name="connsiteY243" fmla="*/ 9963 h 10000"/>
                <a:gd name="connsiteX244" fmla="*/ 5608 w 10000"/>
                <a:gd name="connsiteY244" fmla="*/ 9991 h 10000"/>
                <a:gd name="connsiteX245" fmla="*/ 5779 w 10000"/>
                <a:gd name="connsiteY245" fmla="*/ 10000 h 10000"/>
                <a:gd name="connsiteX246" fmla="*/ 5779 w 10000"/>
                <a:gd name="connsiteY246" fmla="*/ 10000 h 10000"/>
                <a:gd name="connsiteX247" fmla="*/ 5779 w 10000"/>
                <a:gd name="connsiteY247" fmla="*/ 10000 h 10000"/>
                <a:gd name="connsiteX248" fmla="*/ 5779 w 10000"/>
                <a:gd name="connsiteY248" fmla="*/ 10000 h 10000"/>
                <a:gd name="connsiteX249" fmla="*/ 5779 w 10000"/>
                <a:gd name="connsiteY249" fmla="*/ 10000 h 10000"/>
                <a:gd name="connsiteX250" fmla="*/ 5779 w 10000"/>
                <a:gd name="connsiteY250" fmla="*/ 10000 h 10000"/>
                <a:gd name="connsiteX251" fmla="*/ 5899 w 10000"/>
                <a:gd name="connsiteY251" fmla="*/ 9991 h 10000"/>
                <a:gd name="connsiteX252" fmla="*/ 6040 w 10000"/>
                <a:gd name="connsiteY252" fmla="*/ 9981 h 10000"/>
                <a:gd name="connsiteX253" fmla="*/ 6171 w 10000"/>
                <a:gd name="connsiteY253" fmla="*/ 9963 h 10000"/>
                <a:gd name="connsiteX254" fmla="*/ 6291 w 10000"/>
                <a:gd name="connsiteY254" fmla="*/ 9926 h 10000"/>
                <a:gd name="connsiteX255" fmla="*/ 6412 w 10000"/>
                <a:gd name="connsiteY255" fmla="*/ 9888 h 10000"/>
                <a:gd name="connsiteX256" fmla="*/ 6533 w 10000"/>
                <a:gd name="connsiteY256" fmla="*/ 9842 h 10000"/>
                <a:gd name="connsiteX257" fmla="*/ 6643 w 10000"/>
                <a:gd name="connsiteY257" fmla="*/ 9805 h 10000"/>
                <a:gd name="connsiteX258" fmla="*/ 6744 w 10000"/>
                <a:gd name="connsiteY258" fmla="*/ 9740 h 10000"/>
                <a:gd name="connsiteX259" fmla="*/ 6824 w 10000"/>
                <a:gd name="connsiteY259" fmla="*/ 9674 h 10000"/>
                <a:gd name="connsiteX260" fmla="*/ 6905 w 10000"/>
                <a:gd name="connsiteY260" fmla="*/ 9609 h 10000"/>
                <a:gd name="connsiteX261" fmla="*/ 6965 w 10000"/>
                <a:gd name="connsiteY261" fmla="*/ 9544 h 10000"/>
                <a:gd name="connsiteX262" fmla="*/ 7015 w 10000"/>
                <a:gd name="connsiteY262" fmla="*/ 9460 h 10000"/>
                <a:gd name="connsiteX263" fmla="*/ 7035 w 10000"/>
                <a:gd name="connsiteY263" fmla="*/ 9395 h 10000"/>
                <a:gd name="connsiteX264" fmla="*/ 7045 w 10000"/>
                <a:gd name="connsiteY264" fmla="*/ 9302 h 10000"/>
                <a:gd name="connsiteX265" fmla="*/ 7035 w 10000"/>
                <a:gd name="connsiteY265" fmla="*/ 9228 h 10000"/>
                <a:gd name="connsiteX266" fmla="*/ 6995 w 10000"/>
                <a:gd name="connsiteY266" fmla="*/ 9144 h 10000"/>
                <a:gd name="connsiteX267" fmla="*/ 6995 w 10000"/>
                <a:gd name="connsiteY267" fmla="*/ 9144 h 10000"/>
                <a:gd name="connsiteX268" fmla="*/ 6995 w 10000"/>
                <a:gd name="connsiteY268" fmla="*/ 9135 h 10000"/>
                <a:gd name="connsiteX269" fmla="*/ 6995 w 10000"/>
                <a:gd name="connsiteY269" fmla="*/ 9135 h 10000"/>
                <a:gd name="connsiteX270" fmla="*/ 6985 w 10000"/>
                <a:gd name="connsiteY270" fmla="*/ 9135 h 10000"/>
                <a:gd name="connsiteX271" fmla="*/ 6985 w 10000"/>
                <a:gd name="connsiteY271" fmla="*/ 9135 h 10000"/>
                <a:gd name="connsiteX272" fmla="*/ 6985 w 10000"/>
                <a:gd name="connsiteY272" fmla="*/ 9135 h 10000"/>
                <a:gd name="connsiteX273" fmla="*/ 6985 w 10000"/>
                <a:gd name="connsiteY273" fmla="*/ 9135 h 10000"/>
                <a:gd name="connsiteX274" fmla="*/ 6985 w 10000"/>
                <a:gd name="connsiteY274" fmla="*/ 9135 h 10000"/>
                <a:gd name="connsiteX275" fmla="*/ 6985 w 10000"/>
                <a:gd name="connsiteY275" fmla="*/ 9135 h 10000"/>
                <a:gd name="connsiteX276" fmla="*/ 6985 w 10000"/>
                <a:gd name="connsiteY276" fmla="*/ 9135 h 10000"/>
                <a:gd name="connsiteX277" fmla="*/ 6985 w 10000"/>
                <a:gd name="connsiteY277" fmla="*/ 9135 h 10000"/>
                <a:gd name="connsiteX278" fmla="*/ 6985 w 10000"/>
                <a:gd name="connsiteY278" fmla="*/ 9126 h 10000"/>
                <a:gd name="connsiteX279" fmla="*/ 6985 w 10000"/>
                <a:gd name="connsiteY279" fmla="*/ 9126 h 10000"/>
                <a:gd name="connsiteX280" fmla="*/ 6985 w 10000"/>
                <a:gd name="connsiteY280" fmla="*/ 9126 h 10000"/>
                <a:gd name="connsiteX281" fmla="*/ 6985 w 10000"/>
                <a:gd name="connsiteY281" fmla="*/ 9126 h 10000"/>
                <a:gd name="connsiteX282" fmla="*/ 6985 w 10000"/>
                <a:gd name="connsiteY282" fmla="*/ 9126 h 10000"/>
                <a:gd name="connsiteX283" fmla="*/ 6985 w 10000"/>
                <a:gd name="connsiteY283" fmla="*/ 9126 h 10000"/>
                <a:gd name="connsiteX284" fmla="*/ 6985 w 10000"/>
                <a:gd name="connsiteY284" fmla="*/ 9126 h 10000"/>
                <a:gd name="connsiteX285" fmla="*/ 6985 w 10000"/>
                <a:gd name="connsiteY285" fmla="*/ 9126 h 10000"/>
                <a:gd name="connsiteX286" fmla="*/ 6794 w 10000"/>
                <a:gd name="connsiteY286" fmla="*/ 8837 h 10000"/>
                <a:gd name="connsiteX287" fmla="*/ 6693 w 10000"/>
                <a:gd name="connsiteY287" fmla="*/ 8679 h 10000"/>
                <a:gd name="connsiteX288" fmla="*/ 6593 w 10000"/>
                <a:gd name="connsiteY288" fmla="*/ 8521 h 10000"/>
                <a:gd name="connsiteX289" fmla="*/ 6513 w 10000"/>
                <a:gd name="connsiteY289" fmla="*/ 8372 h 10000"/>
                <a:gd name="connsiteX290" fmla="*/ 6442 w 10000"/>
                <a:gd name="connsiteY290" fmla="*/ 8214 h 10000"/>
                <a:gd name="connsiteX291" fmla="*/ 6392 w 10000"/>
                <a:gd name="connsiteY291" fmla="*/ 8056 h 10000"/>
                <a:gd name="connsiteX292" fmla="*/ 6382 w 10000"/>
                <a:gd name="connsiteY292" fmla="*/ 7981 h 10000"/>
                <a:gd name="connsiteX293" fmla="*/ 6382 w 10000"/>
                <a:gd name="connsiteY293" fmla="*/ 7907 h 10000"/>
                <a:gd name="connsiteX294" fmla="*/ 6382 w 10000"/>
                <a:gd name="connsiteY294" fmla="*/ 7907 h 10000"/>
                <a:gd name="connsiteX295" fmla="*/ 6392 w 10000"/>
                <a:gd name="connsiteY295" fmla="*/ 7805 h 10000"/>
                <a:gd name="connsiteX296" fmla="*/ 6422 w 10000"/>
                <a:gd name="connsiteY296" fmla="*/ 7702 h 10000"/>
                <a:gd name="connsiteX297" fmla="*/ 6452 w 10000"/>
                <a:gd name="connsiteY297" fmla="*/ 7656 h 10000"/>
                <a:gd name="connsiteX298" fmla="*/ 6492 w 10000"/>
                <a:gd name="connsiteY298" fmla="*/ 7609 h 10000"/>
                <a:gd name="connsiteX299" fmla="*/ 6523 w 10000"/>
                <a:gd name="connsiteY299" fmla="*/ 7563 h 10000"/>
                <a:gd name="connsiteX300" fmla="*/ 6573 w 10000"/>
                <a:gd name="connsiteY300" fmla="*/ 7526 h 10000"/>
                <a:gd name="connsiteX301" fmla="*/ 6704 w 10000"/>
                <a:gd name="connsiteY301" fmla="*/ 7451 h 10000"/>
                <a:gd name="connsiteX302" fmla="*/ 6864 w 10000"/>
                <a:gd name="connsiteY302" fmla="*/ 7395 h 10000"/>
                <a:gd name="connsiteX303" fmla="*/ 7065 w 10000"/>
                <a:gd name="connsiteY303" fmla="*/ 7349 h 10000"/>
                <a:gd name="connsiteX304" fmla="*/ 7307 w 10000"/>
                <a:gd name="connsiteY304" fmla="*/ 7321 h 10000"/>
                <a:gd name="connsiteX305" fmla="*/ 7307 w 10000"/>
                <a:gd name="connsiteY305" fmla="*/ 7321 h 10000"/>
                <a:gd name="connsiteX306" fmla="*/ 8533 w 10000"/>
                <a:gd name="connsiteY306" fmla="*/ 7219 h 10000"/>
                <a:gd name="connsiteX307" fmla="*/ 10000 w 10000"/>
                <a:gd name="connsiteY307" fmla="*/ 7116 h 10000"/>
                <a:gd name="connsiteX308" fmla="*/ 10000 w 10000"/>
                <a:gd name="connsiteY308" fmla="*/ 7116 h 10000"/>
                <a:gd name="connsiteX309" fmla="*/ 10000 w 10000"/>
                <a:gd name="connsiteY309" fmla="*/ 7116 h 10000"/>
                <a:gd name="connsiteX310" fmla="*/ 10000 w 10000"/>
                <a:gd name="connsiteY310" fmla="*/ 7116 h 10000"/>
                <a:gd name="connsiteX311" fmla="*/ 10000 w 10000"/>
                <a:gd name="connsiteY311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497 w 10000"/>
                <a:gd name="connsiteY89" fmla="*/ 3433 h 10000"/>
                <a:gd name="connsiteX90" fmla="*/ 3497 w 10000"/>
                <a:gd name="connsiteY90" fmla="*/ 3433 h 10000"/>
                <a:gd name="connsiteX91" fmla="*/ 3497 w 10000"/>
                <a:gd name="connsiteY91" fmla="*/ 3433 h 10000"/>
                <a:gd name="connsiteX92" fmla="*/ 3427 w 10000"/>
                <a:gd name="connsiteY92" fmla="*/ 3498 h 10000"/>
                <a:gd name="connsiteX93" fmla="*/ 3347 w 10000"/>
                <a:gd name="connsiteY93" fmla="*/ 3535 h 10000"/>
                <a:gd name="connsiteX94" fmla="*/ 3246 w 10000"/>
                <a:gd name="connsiteY94" fmla="*/ 3563 h 10000"/>
                <a:gd name="connsiteX95" fmla="*/ 3136 w 10000"/>
                <a:gd name="connsiteY95" fmla="*/ 3572 h 10000"/>
                <a:gd name="connsiteX96" fmla="*/ 3136 w 10000"/>
                <a:gd name="connsiteY96" fmla="*/ 3572 h 10000"/>
                <a:gd name="connsiteX97" fmla="*/ 3136 w 10000"/>
                <a:gd name="connsiteY97" fmla="*/ 3572 h 10000"/>
                <a:gd name="connsiteX98" fmla="*/ 3136 w 10000"/>
                <a:gd name="connsiteY98" fmla="*/ 3572 h 10000"/>
                <a:gd name="connsiteX99" fmla="*/ 3136 w 10000"/>
                <a:gd name="connsiteY99" fmla="*/ 3572 h 10000"/>
                <a:gd name="connsiteX100" fmla="*/ 3136 w 10000"/>
                <a:gd name="connsiteY100" fmla="*/ 3572 h 10000"/>
                <a:gd name="connsiteX101" fmla="*/ 3116 w 10000"/>
                <a:gd name="connsiteY101" fmla="*/ 3572 h 10000"/>
                <a:gd name="connsiteX102" fmla="*/ 3116 w 10000"/>
                <a:gd name="connsiteY102" fmla="*/ 3572 h 10000"/>
                <a:gd name="connsiteX103" fmla="*/ 3025 w 10000"/>
                <a:gd name="connsiteY103" fmla="*/ 3572 h 10000"/>
                <a:gd name="connsiteX104" fmla="*/ 2925 w 10000"/>
                <a:gd name="connsiteY104" fmla="*/ 3553 h 10000"/>
                <a:gd name="connsiteX105" fmla="*/ 2814 w 10000"/>
                <a:gd name="connsiteY105" fmla="*/ 3526 h 10000"/>
                <a:gd name="connsiteX106" fmla="*/ 2693 w 10000"/>
                <a:gd name="connsiteY106" fmla="*/ 3479 h 10000"/>
                <a:gd name="connsiteX107" fmla="*/ 2553 w 10000"/>
                <a:gd name="connsiteY107" fmla="*/ 3423 h 10000"/>
                <a:gd name="connsiteX108" fmla="*/ 2392 w 10000"/>
                <a:gd name="connsiteY108" fmla="*/ 3349 h 10000"/>
                <a:gd name="connsiteX109" fmla="*/ 2010 w 10000"/>
                <a:gd name="connsiteY109" fmla="*/ 3153 h 10000"/>
                <a:gd name="connsiteX110" fmla="*/ 2010 w 10000"/>
                <a:gd name="connsiteY110" fmla="*/ 3153 h 10000"/>
                <a:gd name="connsiteX111" fmla="*/ 2010 w 10000"/>
                <a:gd name="connsiteY111" fmla="*/ 3153 h 10000"/>
                <a:gd name="connsiteX112" fmla="*/ 2010 w 10000"/>
                <a:gd name="connsiteY112" fmla="*/ 3153 h 10000"/>
                <a:gd name="connsiteX113" fmla="*/ 2000 w 10000"/>
                <a:gd name="connsiteY113" fmla="*/ 3153 h 10000"/>
                <a:gd name="connsiteX114" fmla="*/ 2000 w 10000"/>
                <a:gd name="connsiteY114" fmla="*/ 3153 h 10000"/>
                <a:gd name="connsiteX115" fmla="*/ 2000 w 10000"/>
                <a:gd name="connsiteY115" fmla="*/ 3153 h 10000"/>
                <a:gd name="connsiteX116" fmla="*/ 2000 w 10000"/>
                <a:gd name="connsiteY116" fmla="*/ 3153 h 10000"/>
                <a:gd name="connsiteX117" fmla="*/ 1769 w 10000"/>
                <a:gd name="connsiteY117" fmla="*/ 3033 h 10000"/>
                <a:gd name="connsiteX118" fmla="*/ 1588 w 10000"/>
                <a:gd name="connsiteY118" fmla="*/ 2967 h 10000"/>
                <a:gd name="connsiteX119" fmla="*/ 1427 w 10000"/>
                <a:gd name="connsiteY119" fmla="*/ 2921 h 10000"/>
                <a:gd name="connsiteX120" fmla="*/ 1347 w 10000"/>
                <a:gd name="connsiteY120" fmla="*/ 2902 h 10000"/>
                <a:gd name="connsiteX121" fmla="*/ 1266 w 10000"/>
                <a:gd name="connsiteY121" fmla="*/ 2902 h 10000"/>
                <a:gd name="connsiteX122" fmla="*/ 1266 w 10000"/>
                <a:gd name="connsiteY122" fmla="*/ 2902 h 10000"/>
                <a:gd name="connsiteX123" fmla="*/ 1266 w 10000"/>
                <a:gd name="connsiteY123" fmla="*/ 2902 h 10000"/>
                <a:gd name="connsiteX124" fmla="*/ 1266 w 10000"/>
                <a:gd name="connsiteY124" fmla="*/ 2902 h 10000"/>
                <a:gd name="connsiteX125" fmla="*/ 1266 w 10000"/>
                <a:gd name="connsiteY125" fmla="*/ 2902 h 10000"/>
                <a:gd name="connsiteX126" fmla="*/ 1266 w 10000"/>
                <a:gd name="connsiteY126" fmla="*/ 2902 h 10000"/>
                <a:gd name="connsiteX127" fmla="*/ 1146 w 10000"/>
                <a:gd name="connsiteY127" fmla="*/ 2921 h 10000"/>
                <a:gd name="connsiteX128" fmla="*/ 1085 w 10000"/>
                <a:gd name="connsiteY128" fmla="*/ 2940 h 10000"/>
                <a:gd name="connsiteX129" fmla="*/ 1025 w 10000"/>
                <a:gd name="connsiteY129" fmla="*/ 2949 h 10000"/>
                <a:gd name="connsiteX130" fmla="*/ 965 w 10000"/>
                <a:gd name="connsiteY130" fmla="*/ 2986 h 10000"/>
                <a:gd name="connsiteX131" fmla="*/ 915 w 10000"/>
                <a:gd name="connsiteY131" fmla="*/ 3023 h 10000"/>
                <a:gd name="connsiteX132" fmla="*/ 864 w 10000"/>
                <a:gd name="connsiteY132" fmla="*/ 3060 h 10000"/>
                <a:gd name="connsiteX133" fmla="*/ 814 w 10000"/>
                <a:gd name="connsiteY133" fmla="*/ 3107 h 10000"/>
                <a:gd name="connsiteX134" fmla="*/ 784 w 10000"/>
                <a:gd name="connsiteY134" fmla="*/ 3163 h 10000"/>
                <a:gd name="connsiteX135" fmla="*/ 744 w 10000"/>
                <a:gd name="connsiteY135" fmla="*/ 3237 h 10000"/>
                <a:gd name="connsiteX136" fmla="*/ 673 w 10000"/>
                <a:gd name="connsiteY136" fmla="*/ 3377 h 10000"/>
                <a:gd name="connsiteX137" fmla="*/ 623 w 10000"/>
                <a:gd name="connsiteY137" fmla="*/ 3563 h 10000"/>
                <a:gd name="connsiteX138" fmla="*/ 603 w 10000"/>
                <a:gd name="connsiteY138" fmla="*/ 3786 h 10000"/>
                <a:gd name="connsiteX139" fmla="*/ 573 w 10000"/>
                <a:gd name="connsiteY139" fmla="*/ 4037 h 10000"/>
                <a:gd name="connsiteX140" fmla="*/ 583 w 10000"/>
                <a:gd name="connsiteY140" fmla="*/ 4326 h 10000"/>
                <a:gd name="connsiteX141" fmla="*/ 613 w 10000"/>
                <a:gd name="connsiteY141" fmla="*/ 4651 h 10000"/>
                <a:gd name="connsiteX142" fmla="*/ 663 w 10000"/>
                <a:gd name="connsiteY142" fmla="*/ 5014 h 10000"/>
                <a:gd name="connsiteX143" fmla="*/ 734 w 10000"/>
                <a:gd name="connsiteY143" fmla="*/ 5423 h 10000"/>
                <a:gd name="connsiteX144" fmla="*/ 814 w 10000"/>
                <a:gd name="connsiteY144" fmla="*/ 5870 h 10000"/>
                <a:gd name="connsiteX145" fmla="*/ 945 w 10000"/>
                <a:gd name="connsiteY145" fmla="*/ 6372 h 10000"/>
                <a:gd name="connsiteX146" fmla="*/ 1085 w 10000"/>
                <a:gd name="connsiteY146" fmla="*/ 6912 h 10000"/>
                <a:gd name="connsiteX147" fmla="*/ 1085 w 10000"/>
                <a:gd name="connsiteY147" fmla="*/ 6912 h 10000"/>
                <a:gd name="connsiteX148" fmla="*/ 1085 w 10000"/>
                <a:gd name="connsiteY148" fmla="*/ 6930 h 10000"/>
                <a:gd name="connsiteX149" fmla="*/ 1085 w 10000"/>
                <a:gd name="connsiteY149" fmla="*/ 6930 h 10000"/>
                <a:gd name="connsiteX150" fmla="*/ 1116 w 10000"/>
                <a:gd name="connsiteY150" fmla="*/ 7005 h 10000"/>
                <a:gd name="connsiteX151" fmla="*/ 1116 w 10000"/>
                <a:gd name="connsiteY151" fmla="*/ 7005 h 10000"/>
                <a:gd name="connsiteX152" fmla="*/ 1116 w 10000"/>
                <a:gd name="connsiteY152" fmla="*/ 7005 h 10000"/>
                <a:gd name="connsiteX153" fmla="*/ 1116 w 10000"/>
                <a:gd name="connsiteY153" fmla="*/ 7005 h 10000"/>
                <a:gd name="connsiteX154" fmla="*/ 1116 w 10000"/>
                <a:gd name="connsiteY154" fmla="*/ 7005 h 10000"/>
                <a:gd name="connsiteX155" fmla="*/ 1126 w 10000"/>
                <a:gd name="connsiteY155" fmla="*/ 7060 h 10000"/>
                <a:gd name="connsiteX156" fmla="*/ 1126 w 10000"/>
                <a:gd name="connsiteY156" fmla="*/ 7060 h 10000"/>
                <a:gd name="connsiteX157" fmla="*/ 1126 w 10000"/>
                <a:gd name="connsiteY157" fmla="*/ 7060 h 10000"/>
                <a:gd name="connsiteX158" fmla="*/ 1126 w 10000"/>
                <a:gd name="connsiteY158" fmla="*/ 7060 h 10000"/>
                <a:gd name="connsiteX159" fmla="*/ 1146 w 10000"/>
                <a:gd name="connsiteY159" fmla="*/ 7060 h 10000"/>
                <a:gd name="connsiteX160" fmla="*/ 1146 w 10000"/>
                <a:gd name="connsiteY160" fmla="*/ 7060 h 10000"/>
                <a:gd name="connsiteX161" fmla="*/ 1156 w 10000"/>
                <a:gd name="connsiteY161" fmla="*/ 7060 h 10000"/>
                <a:gd name="connsiteX162" fmla="*/ 1156 w 10000"/>
                <a:gd name="connsiteY162" fmla="*/ 7060 h 10000"/>
                <a:gd name="connsiteX163" fmla="*/ 1156 w 10000"/>
                <a:gd name="connsiteY163" fmla="*/ 7060 h 10000"/>
                <a:gd name="connsiteX164" fmla="*/ 1156 w 10000"/>
                <a:gd name="connsiteY164" fmla="*/ 7060 h 10000"/>
                <a:gd name="connsiteX165" fmla="*/ 1457 w 10000"/>
                <a:gd name="connsiteY165" fmla="*/ 7051 h 10000"/>
                <a:gd name="connsiteX166" fmla="*/ 1749 w 10000"/>
                <a:gd name="connsiteY166" fmla="*/ 7051 h 10000"/>
                <a:gd name="connsiteX167" fmla="*/ 1749 w 10000"/>
                <a:gd name="connsiteY167" fmla="*/ 7051 h 10000"/>
                <a:gd name="connsiteX168" fmla="*/ 1749 w 10000"/>
                <a:gd name="connsiteY168" fmla="*/ 7051 h 10000"/>
                <a:gd name="connsiteX169" fmla="*/ 1749 w 10000"/>
                <a:gd name="connsiteY169" fmla="*/ 7051 h 10000"/>
                <a:gd name="connsiteX170" fmla="*/ 1749 w 10000"/>
                <a:gd name="connsiteY170" fmla="*/ 7051 h 10000"/>
                <a:gd name="connsiteX171" fmla="*/ 1749 w 10000"/>
                <a:gd name="connsiteY171" fmla="*/ 7051 h 10000"/>
                <a:gd name="connsiteX172" fmla="*/ 1759 w 10000"/>
                <a:gd name="connsiteY172" fmla="*/ 7051 h 10000"/>
                <a:gd name="connsiteX173" fmla="*/ 1759 w 10000"/>
                <a:gd name="connsiteY173" fmla="*/ 7051 h 10000"/>
                <a:gd name="connsiteX174" fmla="*/ 1759 w 10000"/>
                <a:gd name="connsiteY174" fmla="*/ 7051 h 10000"/>
                <a:gd name="connsiteX175" fmla="*/ 1759 w 10000"/>
                <a:gd name="connsiteY175" fmla="*/ 7051 h 10000"/>
                <a:gd name="connsiteX176" fmla="*/ 1759 w 10000"/>
                <a:gd name="connsiteY176" fmla="*/ 7051 h 10000"/>
                <a:gd name="connsiteX177" fmla="*/ 1759 w 10000"/>
                <a:gd name="connsiteY177" fmla="*/ 7051 h 10000"/>
                <a:gd name="connsiteX178" fmla="*/ 1769 w 10000"/>
                <a:gd name="connsiteY178" fmla="*/ 7051 h 10000"/>
                <a:gd name="connsiteX179" fmla="*/ 1769 w 10000"/>
                <a:gd name="connsiteY179" fmla="*/ 7051 h 10000"/>
                <a:gd name="connsiteX180" fmla="*/ 1769 w 10000"/>
                <a:gd name="connsiteY180" fmla="*/ 7051 h 10000"/>
                <a:gd name="connsiteX181" fmla="*/ 1769 w 10000"/>
                <a:gd name="connsiteY181" fmla="*/ 7051 h 10000"/>
                <a:gd name="connsiteX182" fmla="*/ 1769 w 10000"/>
                <a:gd name="connsiteY182" fmla="*/ 7051 h 10000"/>
                <a:gd name="connsiteX183" fmla="*/ 1980 w 10000"/>
                <a:gd name="connsiteY183" fmla="*/ 7051 h 10000"/>
                <a:gd name="connsiteX184" fmla="*/ 1980 w 10000"/>
                <a:gd name="connsiteY184" fmla="*/ 7051 h 10000"/>
                <a:gd name="connsiteX185" fmla="*/ 2281 w 10000"/>
                <a:gd name="connsiteY185" fmla="*/ 7033 h 10000"/>
                <a:gd name="connsiteX186" fmla="*/ 2281 w 10000"/>
                <a:gd name="connsiteY186" fmla="*/ 7033 h 10000"/>
                <a:gd name="connsiteX187" fmla="*/ 2281 w 10000"/>
                <a:gd name="connsiteY187" fmla="*/ 7033 h 10000"/>
                <a:gd name="connsiteX188" fmla="*/ 2281 w 10000"/>
                <a:gd name="connsiteY188" fmla="*/ 7033 h 10000"/>
                <a:gd name="connsiteX189" fmla="*/ 2291 w 10000"/>
                <a:gd name="connsiteY189" fmla="*/ 7033 h 10000"/>
                <a:gd name="connsiteX190" fmla="*/ 2291 w 10000"/>
                <a:gd name="connsiteY190" fmla="*/ 7033 h 10000"/>
                <a:gd name="connsiteX191" fmla="*/ 2302 w 10000"/>
                <a:gd name="connsiteY191" fmla="*/ 7033 h 10000"/>
                <a:gd name="connsiteX192" fmla="*/ 2302 w 10000"/>
                <a:gd name="connsiteY192" fmla="*/ 7033 h 10000"/>
                <a:gd name="connsiteX193" fmla="*/ 2332 w 10000"/>
                <a:gd name="connsiteY193" fmla="*/ 7033 h 10000"/>
                <a:gd name="connsiteX194" fmla="*/ 2332 w 10000"/>
                <a:gd name="connsiteY194" fmla="*/ 7033 h 10000"/>
                <a:gd name="connsiteX195" fmla="*/ 2854 w 10000"/>
                <a:gd name="connsiteY195" fmla="*/ 7033 h 10000"/>
                <a:gd name="connsiteX196" fmla="*/ 2854 w 10000"/>
                <a:gd name="connsiteY196" fmla="*/ 7033 h 10000"/>
                <a:gd name="connsiteX197" fmla="*/ 2854 w 10000"/>
                <a:gd name="connsiteY197" fmla="*/ 7033 h 10000"/>
                <a:gd name="connsiteX198" fmla="*/ 2854 w 10000"/>
                <a:gd name="connsiteY198" fmla="*/ 7033 h 10000"/>
                <a:gd name="connsiteX199" fmla="*/ 2854 w 10000"/>
                <a:gd name="connsiteY199" fmla="*/ 7033 h 10000"/>
                <a:gd name="connsiteX200" fmla="*/ 2854 w 10000"/>
                <a:gd name="connsiteY200" fmla="*/ 7033 h 10000"/>
                <a:gd name="connsiteX201" fmla="*/ 2854 w 10000"/>
                <a:gd name="connsiteY201" fmla="*/ 7033 h 10000"/>
                <a:gd name="connsiteX202" fmla="*/ 2854 w 10000"/>
                <a:gd name="connsiteY202" fmla="*/ 7033 h 10000"/>
                <a:gd name="connsiteX203" fmla="*/ 3286 w 10000"/>
                <a:gd name="connsiteY203" fmla="*/ 7033 h 10000"/>
                <a:gd name="connsiteX204" fmla="*/ 3709 w 10000"/>
                <a:gd name="connsiteY204" fmla="*/ 7060 h 10000"/>
                <a:gd name="connsiteX205" fmla="*/ 4101 w 10000"/>
                <a:gd name="connsiteY205" fmla="*/ 7088 h 10000"/>
                <a:gd name="connsiteX206" fmla="*/ 4291 w 10000"/>
                <a:gd name="connsiteY206" fmla="*/ 7116 h 10000"/>
                <a:gd name="connsiteX207" fmla="*/ 4462 w 10000"/>
                <a:gd name="connsiteY207" fmla="*/ 7135 h 10000"/>
                <a:gd name="connsiteX208" fmla="*/ 4623 w 10000"/>
                <a:gd name="connsiteY208" fmla="*/ 7172 h 10000"/>
                <a:gd name="connsiteX209" fmla="*/ 4764 w 10000"/>
                <a:gd name="connsiteY209" fmla="*/ 7219 h 10000"/>
                <a:gd name="connsiteX210" fmla="*/ 4894 w 10000"/>
                <a:gd name="connsiteY210" fmla="*/ 7274 h 10000"/>
                <a:gd name="connsiteX211" fmla="*/ 4985 w 10000"/>
                <a:gd name="connsiteY211" fmla="*/ 7330 h 10000"/>
                <a:gd name="connsiteX212" fmla="*/ 5075 w 10000"/>
                <a:gd name="connsiteY212" fmla="*/ 7395 h 10000"/>
                <a:gd name="connsiteX213" fmla="*/ 5136 w 10000"/>
                <a:gd name="connsiteY213" fmla="*/ 7460 h 10000"/>
                <a:gd name="connsiteX214" fmla="*/ 5156 w 10000"/>
                <a:gd name="connsiteY214" fmla="*/ 7507 h 10000"/>
                <a:gd name="connsiteX215" fmla="*/ 5176 w 10000"/>
                <a:gd name="connsiteY215" fmla="*/ 7553 h 10000"/>
                <a:gd name="connsiteX216" fmla="*/ 5176 w 10000"/>
                <a:gd name="connsiteY216" fmla="*/ 7600 h 10000"/>
                <a:gd name="connsiteX217" fmla="*/ 5176 w 10000"/>
                <a:gd name="connsiteY217" fmla="*/ 7656 h 10000"/>
                <a:gd name="connsiteX218" fmla="*/ 5176 w 10000"/>
                <a:gd name="connsiteY218" fmla="*/ 7656 h 10000"/>
                <a:gd name="connsiteX219" fmla="*/ 5176 w 10000"/>
                <a:gd name="connsiteY219" fmla="*/ 7665 h 10000"/>
                <a:gd name="connsiteX220" fmla="*/ 5176 w 10000"/>
                <a:gd name="connsiteY220" fmla="*/ 7665 h 10000"/>
                <a:gd name="connsiteX221" fmla="*/ 5176 w 10000"/>
                <a:gd name="connsiteY221" fmla="*/ 7665 h 10000"/>
                <a:gd name="connsiteX222" fmla="*/ 5146 w 10000"/>
                <a:gd name="connsiteY222" fmla="*/ 7851 h 10000"/>
                <a:gd name="connsiteX223" fmla="*/ 5095 w 10000"/>
                <a:gd name="connsiteY223" fmla="*/ 8037 h 10000"/>
                <a:gd name="connsiteX224" fmla="*/ 5005 w 10000"/>
                <a:gd name="connsiteY224" fmla="*/ 8437 h 10000"/>
                <a:gd name="connsiteX225" fmla="*/ 4955 w 10000"/>
                <a:gd name="connsiteY225" fmla="*/ 8642 h 10000"/>
                <a:gd name="connsiteX226" fmla="*/ 4915 w 10000"/>
                <a:gd name="connsiteY226" fmla="*/ 8828 h 10000"/>
                <a:gd name="connsiteX227" fmla="*/ 4894 w 10000"/>
                <a:gd name="connsiteY227" fmla="*/ 9023 h 10000"/>
                <a:gd name="connsiteX228" fmla="*/ 4874 w 10000"/>
                <a:gd name="connsiteY228" fmla="*/ 9200 h 10000"/>
                <a:gd name="connsiteX229" fmla="*/ 4874 w 10000"/>
                <a:gd name="connsiteY229" fmla="*/ 9200 h 10000"/>
                <a:gd name="connsiteX230" fmla="*/ 4874 w 10000"/>
                <a:gd name="connsiteY230" fmla="*/ 9293 h 10000"/>
                <a:gd name="connsiteX231" fmla="*/ 4894 w 10000"/>
                <a:gd name="connsiteY231" fmla="*/ 9395 h 10000"/>
                <a:gd name="connsiteX232" fmla="*/ 4915 w 10000"/>
                <a:gd name="connsiteY232" fmla="*/ 9488 h 10000"/>
                <a:gd name="connsiteX233" fmla="*/ 4935 w 10000"/>
                <a:gd name="connsiteY233" fmla="*/ 9563 h 10000"/>
                <a:gd name="connsiteX234" fmla="*/ 4985 w 10000"/>
                <a:gd name="connsiteY234" fmla="*/ 9647 h 10000"/>
                <a:gd name="connsiteX235" fmla="*/ 5035 w 10000"/>
                <a:gd name="connsiteY235" fmla="*/ 9721 h 10000"/>
                <a:gd name="connsiteX236" fmla="*/ 5095 w 10000"/>
                <a:gd name="connsiteY236" fmla="*/ 9786 h 10000"/>
                <a:gd name="connsiteX237" fmla="*/ 5176 w 10000"/>
                <a:gd name="connsiteY237" fmla="*/ 9842 h 10000"/>
                <a:gd name="connsiteX238" fmla="*/ 5176 w 10000"/>
                <a:gd name="connsiteY238" fmla="*/ 9842 h 10000"/>
                <a:gd name="connsiteX239" fmla="*/ 5176 w 10000"/>
                <a:gd name="connsiteY239" fmla="*/ 9842 h 10000"/>
                <a:gd name="connsiteX240" fmla="*/ 5236 w 10000"/>
                <a:gd name="connsiteY240" fmla="*/ 9879 h 10000"/>
                <a:gd name="connsiteX241" fmla="*/ 5307 w 10000"/>
                <a:gd name="connsiteY241" fmla="*/ 9916 h 10000"/>
                <a:gd name="connsiteX242" fmla="*/ 5447 w 10000"/>
                <a:gd name="connsiteY242" fmla="*/ 9963 h 10000"/>
                <a:gd name="connsiteX243" fmla="*/ 5608 w 10000"/>
                <a:gd name="connsiteY243" fmla="*/ 9991 h 10000"/>
                <a:gd name="connsiteX244" fmla="*/ 5779 w 10000"/>
                <a:gd name="connsiteY244" fmla="*/ 10000 h 10000"/>
                <a:gd name="connsiteX245" fmla="*/ 5779 w 10000"/>
                <a:gd name="connsiteY245" fmla="*/ 10000 h 10000"/>
                <a:gd name="connsiteX246" fmla="*/ 5779 w 10000"/>
                <a:gd name="connsiteY246" fmla="*/ 10000 h 10000"/>
                <a:gd name="connsiteX247" fmla="*/ 5779 w 10000"/>
                <a:gd name="connsiteY247" fmla="*/ 10000 h 10000"/>
                <a:gd name="connsiteX248" fmla="*/ 5779 w 10000"/>
                <a:gd name="connsiteY248" fmla="*/ 10000 h 10000"/>
                <a:gd name="connsiteX249" fmla="*/ 5779 w 10000"/>
                <a:gd name="connsiteY249" fmla="*/ 10000 h 10000"/>
                <a:gd name="connsiteX250" fmla="*/ 5899 w 10000"/>
                <a:gd name="connsiteY250" fmla="*/ 9991 h 10000"/>
                <a:gd name="connsiteX251" fmla="*/ 6040 w 10000"/>
                <a:gd name="connsiteY251" fmla="*/ 9981 h 10000"/>
                <a:gd name="connsiteX252" fmla="*/ 6171 w 10000"/>
                <a:gd name="connsiteY252" fmla="*/ 9963 h 10000"/>
                <a:gd name="connsiteX253" fmla="*/ 6291 w 10000"/>
                <a:gd name="connsiteY253" fmla="*/ 9926 h 10000"/>
                <a:gd name="connsiteX254" fmla="*/ 6412 w 10000"/>
                <a:gd name="connsiteY254" fmla="*/ 9888 h 10000"/>
                <a:gd name="connsiteX255" fmla="*/ 6533 w 10000"/>
                <a:gd name="connsiteY255" fmla="*/ 9842 h 10000"/>
                <a:gd name="connsiteX256" fmla="*/ 6643 w 10000"/>
                <a:gd name="connsiteY256" fmla="*/ 9805 h 10000"/>
                <a:gd name="connsiteX257" fmla="*/ 6744 w 10000"/>
                <a:gd name="connsiteY257" fmla="*/ 9740 h 10000"/>
                <a:gd name="connsiteX258" fmla="*/ 6824 w 10000"/>
                <a:gd name="connsiteY258" fmla="*/ 9674 h 10000"/>
                <a:gd name="connsiteX259" fmla="*/ 6905 w 10000"/>
                <a:gd name="connsiteY259" fmla="*/ 9609 h 10000"/>
                <a:gd name="connsiteX260" fmla="*/ 6965 w 10000"/>
                <a:gd name="connsiteY260" fmla="*/ 9544 h 10000"/>
                <a:gd name="connsiteX261" fmla="*/ 7015 w 10000"/>
                <a:gd name="connsiteY261" fmla="*/ 9460 h 10000"/>
                <a:gd name="connsiteX262" fmla="*/ 7035 w 10000"/>
                <a:gd name="connsiteY262" fmla="*/ 9395 h 10000"/>
                <a:gd name="connsiteX263" fmla="*/ 7045 w 10000"/>
                <a:gd name="connsiteY263" fmla="*/ 9302 h 10000"/>
                <a:gd name="connsiteX264" fmla="*/ 7035 w 10000"/>
                <a:gd name="connsiteY264" fmla="*/ 9228 h 10000"/>
                <a:gd name="connsiteX265" fmla="*/ 6995 w 10000"/>
                <a:gd name="connsiteY265" fmla="*/ 9144 h 10000"/>
                <a:gd name="connsiteX266" fmla="*/ 6995 w 10000"/>
                <a:gd name="connsiteY266" fmla="*/ 9144 h 10000"/>
                <a:gd name="connsiteX267" fmla="*/ 6995 w 10000"/>
                <a:gd name="connsiteY267" fmla="*/ 9135 h 10000"/>
                <a:gd name="connsiteX268" fmla="*/ 6995 w 10000"/>
                <a:gd name="connsiteY268" fmla="*/ 9135 h 10000"/>
                <a:gd name="connsiteX269" fmla="*/ 6985 w 10000"/>
                <a:gd name="connsiteY269" fmla="*/ 9135 h 10000"/>
                <a:gd name="connsiteX270" fmla="*/ 6985 w 10000"/>
                <a:gd name="connsiteY270" fmla="*/ 9135 h 10000"/>
                <a:gd name="connsiteX271" fmla="*/ 6985 w 10000"/>
                <a:gd name="connsiteY271" fmla="*/ 9135 h 10000"/>
                <a:gd name="connsiteX272" fmla="*/ 6985 w 10000"/>
                <a:gd name="connsiteY272" fmla="*/ 9135 h 10000"/>
                <a:gd name="connsiteX273" fmla="*/ 6985 w 10000"/>
                <a:gd name="connsiteY273" fmla="*/ 9135 h 10000"/>
                <a:gd name="connsiteX274" fmla="*/ 6985 w 10000"/>
                <a:gd name="connsiteY274" fmla="*/ 9135 h 10000"/>
                <a:gd name="connsiteX275" fmla="*/ 6985 w 10000"/>
                <a:gd name="connsiteY275" fmla="*/ 9135 h 10000"/>
                <a:gd name="connsiteX276" fmla="*/ 6985 w 10000"/>
                <a:gd name="connsiteY276" fmla="*/ 9135 h 10000"/>
                <a:gd name="connsiteX277" fmla="*/ 6985 w 10000"/>
                <a:gd name="connsiteY277" fmla="*/ 9126 h 10000"/>
                <a:gd name="connsiteX278" fmla="*/ 6985 w 10000"/>
                <a:gd name="connsiteY278" fmla="*/ 9126 h 10000"/>
                <a:gd name="connsiteX279" fmla="*/ 6985 w 10000"/>
                <a:gd name="connsiteY279" fmla="*/ 9126 h 10000"/>
                <a:gd name="connsiteX280" fmla="*/ 6985 w 10000"/>
                <a:gd name="connsiteY280" fmla="*/ 9126 h 10000"/>
                <a:gd name="connsiteX281" fmla="*/ 6985 w 10000"/>
                <a:gd name="connsiteY281" fmla="*/ 9126 h 10000"/>
                <a:gd name="connsiteX282" fmla="*/ 6985 w 10000"/>
                <a:gd name="connsiteY282" fmla="*/ 9126 h 10000"/>
                <a:gd name="connsiteX283" fmla="*/ 6985 w 10000"/>
                <a:gd name="connsiteY283" fmla="*/ 9126 h 10000"/>
                <a:gd name="connsiteX284" fmla="*/ 6985 w 10000"/>
                <a:gd name="connsiteY284" fmla="*/ 9126 h 10000"/>
                <a:gd name="connsiteX285" fmla="*/ 6794 w 10000"/>
                <a:gd name="connsiteY285" fmla="*/ 8837 h 10000"/>
                <a:gd name="connsiteX286" fmla="*/ 6693 w 10000"/>
                <a:gd name="connsiteY286" fmla="*/ 8679 h 10000"/>
                <a:gd name="connsiteX287" fmla="*/ 6593 w 10000"/>
                <a:gd name="connsiteY287" fmla="*/ 8521 h 10000"/>
                <a:gd name="connsiteX288" fmla="*/ 6513 w 10000"/>
                <a:gd name="connsiteY288" fmla="*/ 8372 h 10000"/>
                <a:gd name="connsiteX289" fmla="*/ 6442 w 10000"/>
                <a:gd name="connsiteY289" fmla="*/ 8214 h 10000"/>
                <a:gd name="connsiteX290" fmla="*/ 6392 w 10000"/>
                <a:gd name="connsiteY290" fmla="*/ 8056 h 10000"/>
                <a:gd name="connsiteX291" fmla="*/ 6382 w 10000"/>
                <a:gd name="connsiteY291" fmla="*/ 7981 h 10000"/>
                <a:gd name="connsiteX292" fmla="*/ 6382 w 10000"/>
                <a:gd name="connsiteY292" fmla="*/ 7907 h 10000"/>
                <a:gd name="connsiteX293" fmla="*/ 6382 w 10000"/>
                <a:gd name="connsiteY293" fmla="*/ 7907 h 10000"/>
                <a:gd name="connsiteX294" fmla="*/ 6392 w 10000"/>
                <a:gd name="connsiteY294" fmla="*/ 7805 h 10000"/>
                <a:gd name="connsiteX295" fmla="*/ 6422 w 10000"/>
                <a:gd name="connsiteY295" fmla="*/ 7702 h 10000"/>
                <a:gd name="connsiteX296" fmla="*/ 6452 w 10000"/>
                <a:gd name="connsiteY296" fmla="*/ 7656 h 10000"/>
                <a:gd name="connsiteX297" fmla="*/ 6492 w 10000"/>
                <a:gd name="connsiteY297" fmla="*/ 7609 h 10000"/>
                <a:gd name="connsiteX298" fmla="*/ 6523 w 10000"/>
                <a:gd name="connsiteY298" fmla="*/ 7563 h 10000"/>
                <a:gd name="connsiteX299" fmla="*/ 6573 w 10000"/>
                <a:gd name="connsiteY299" fmla="*/ 7526 h 10000"/>
                <a:gd name="connsiteX300" fmla="*/ 6704 w 10000"/>
                <a:gd name="connsiteY300" fmla="*/ 7451 h 10000"/>
                <a:gd name="connsiteX301" fmla="*/ 6864 w 10000"/>
                <a:gd name="connsiteY301" fmla="*/ 7395 h 10000"/>
                <a:gd name="connsiteX302" fmla="*/ 7065 w 10000"/>
                <a:gd name="connsiteY302" fmla="*/ 7349 h 10000"/>
                <a:gd name="connsiteX303" fmla="*/ 7307 w 10000"/>
                <a:gd name="connsiteY303" fmla="*/ 7321 h 10000"/>
                <a:gd name="connsiteX304" fmla="*/ 7307 w 10000"/>
                <a:gd name="connsiteY304" fmla="*/ 7321 h 10000"/>
                <a:gd name="connsiteX305" fmla="*/ 8533 w 10000"/>
                <a:gd name="connsiteY305" fmla="*/ 7219 h 10000"/>
                <a:gd name="connsiteX306" fmla="*/ 10000 w 10000"/>
                <a:gd name="connsiteY306" fmla="*/ 7116 h 10000"/>
                <a:gd name="connsiteX307" fmla="*/ 10000 w 10000"/>
                <a:gd name="connsiteY307" fmla="*/ 7116 h 10000"/>
                <a:gd name="connsiteX308" fmla="*/ 10000 w 10000"/>
                <a:gd name="connsiteY308" fmla="*/ 7116 h 10000"/>
                <a:gd name="connsiteX309" fmla="*/ 10000 w 10000"/>
                <a:gd name="connsiteY309" fmla="*/ 7116 h 10000"/>
                <a:gd name="connsiteX310" fmla="*/ 10000 w 10000"/>
                <a:gd name="connsiteY310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497 w 10000"/>
                <a:gd name="connsiteY89" fmla="*/ 3433 h 10000"/>
                <a:gd name="connsiteX90" fmla="*/ 3497 w 10000"/>
                <a:gd name="connsiteY90" fmla="*/ 3433 h 10000"/>
                <a:gd name="connsiteX91" fmla="*/ 3497 w 10000"/>
                <a:gd name="connsiteY91" fmla="*/ 3433 h 10000"/>
                <a:gd name="connsiteX92" fmla="*/ 4201 w 10000"/>
                <a:gd name="connsiteY92" fmla="*/ 4085 h 10000"/>
                <a:gd name="connsiteX93" fmla="*/ 3347 w 10000"/>
                <a:gd name="connsiteY93" fmla="*/ 3535 h 10000"/>
                <a:gd name="connsiteX94" fmla="*/ 3246 w 10000"/>
                <a:gd name="connsiteY94" fmla="*/ 3563 h 10000"/>
                <a:gd name="connsiteX95" fmla="*/ 3136 w 10000"/>
                <a:gd name="connsiteY95" fmla="*/ 3572 h 10000"/>
                <a:gd name="connsiteX96" fmla="*/ 3136 w 10000"/>
                <a:gd name="connsiteY96" fmla="*/ 3572 h 10000"/>
                <a:gd name="connsiteX97" fmla="*/ 3136 w 10000"/>
                <a:gd name="connsiteY97" fmla="*/ 3572 h 10000"/>
                <a:gd name="connsiteX98" fmla="*/ 3136 w 10000"/>
                <a:gd name="connsiteY98" fmla="*/ 3572 h 10000"/>
                <a:gd name="connsiteX99" fmla="*/ 3136 w 10000"/>
                <a:gd name="connsiteY99" fmla="*/ 3572 h 10000"/>
                <a:gd name="connsiteX100" fmla="*/ 3136 w 10000"/>
                <a:gd name="connsiteY100" fmla="*/ 3572 h 10000"/>
                <a:gd name="connsiteX101" fmla="*/ 3116 w 10000"/>
                <a:gd name="connsiteY101" fmla="*/ 3572 h 10000"/>
                <a:gd name="connsiteX102" fmla="*/ 3116 w 10000"/>
                <a:gd name="connsiteY102" fmla="*/ 3572 h 10000"/>
                <a:gd name="connsiteX103" fmla="*/ 3025 w 10000"/>
                <a:gd name="connsiteY103" fmla="*/ 3572 h 10000"/>
                <a:gd name="connsiteX104" fmla="*/ 2925 w 10000"/>
                <a:gd name="connsiteY104" fmla="*/ 3553 h 10000"/>
                <a:gd name="connsiteX105" fmla="*/ 2814 w 10000"/>
                <a:gd name="connsiteY105" fmla="*/ 3526 h 10000"/>
                <a:gd name="connsiteX106" fmla="*/ 2693 w 10000"/>
                <a:gd name="connsiteY106" fmla="*/ 3479 h 10000"/>
                <a:gd name="connsiteX107" fmla="*/ 2553 w 10000"/>
                <a:gd name="connsiteY107" fmla="*/ 3423 h 10000"/>
                <a:gd name="connsiteX108" fmla="*/ 2392 w 10000"/>
                <a:gd name="connsiteY108" fmla="*/ 3349 h 10000"/>
                <a:gd name="connsiteX109" fmla="*/ 2010 w 10000"/>
                <a:gd name="connsiteY109" fmla="*/ 3153 h 10000"/>
                <a:gd name="connsiteX110" fmla="*/ 2010 w 10000"/>
                <a:gd name="connsiteY110" fmla="*/ 3153 h 10000"/>
                <a:gd name="connsiteX111" fmla="*/ 2010 w 10000"/>
                <a:gd name="connsiteY111" fmla="*/ 3153 h 10000"/>
                <a:gd name="connsiteX112" fmla="*/ 2010 w 10000"/>
                <a:gd name="connsiteY112" fmla="*/ 3153 h 10000"/>
                <a:gd name="connsiteX113" fmla="*/ 2000 w 10000"/>
                <a:gd name="connsiteY113" fmla="*/ 3153 h 10000"/>
                <a:gd name="connsiteX114" fmla="*/ 2000 w 10000"/>
                <a:gd name="connsiteY114" fmla="*/ 3153 h 10000"/>
                <a:gd name="connsiteX115" fmla="*/ 2000 w 10000"/>
                <a:gd name="connsiteY115" fmla="*/ 3153 h 10000"/>
                <a:gd name="connsiteX116" fmla="*/ 2000 w 10000"/>
                <a:gd name="connsiteY116" fmla="*/ 3153 h 10000"/>
                <a:gd name="connsiteX117" fmla="*/ 1769 w 10000"/>
                <a:gd name="connsiteY117" fmla="*/ 3033 h 10000"/>
                <a:gd name="connsiteX118" fmla="*/ 1588 w 10000"/>
                <a:gd name="connsiteY118" fmla="*/ 2967 h 10000"/>
                <a:gd name="connsiteX119" fmla="*/ 1427 w 10000"/>
                <a:gd name="connsiteY119" fmla="*/ 2921 h 10000"/>
                <a:gd name="connsiteX120" fmla="*/ 1347 w 10000"/>
                <a:gd name="connsiteY120" fmla="*/ 2902 h 10000"/>
                <a:gd name="connsiteX121" fmla="*/ 1266 w 10000"/>
                <a:gd name="connsiteY121" fmla="*/ 2902 h 10000"/>
                <a:gd name="connsiteX122" fmla="*/ 1266 w 10000"/>
                <a:gd name="connsiteY122" fmla="*/ 2902 h 10000"/>
                <a:gd name="connsiteX123" fmla="*/ 1266 w 10000"/>
                <a:gd name="connsiteY123" fmla="*/ 2902 h 10000"/>
                <a:gd name="connsiteX124" fmla="*/ 1266 w 10000"/>
                <a:gd name="connsiteY124" fmla="*/ 2902 h 10000"/>
                <a:gd name="connsiteX125" fmla="*/ 1266 w 10000"/>
                <a:gd name="connsiteY125" fmla="*/ 2902 h 10000"/>
                <a:gd name="connsiteX126" fmla="*/ 1266 w 10000"/>
                <a:gd name="connsiteY126" fmla="*/ 2902 h 10000"/>
                <a:gd name="connsiteX127" fmla="*/ 1146 w 10000"/>
                <a:gd name="connsiteY127" fmla="*/ 2921 h 10000"/>
                <a:gd name="connsiteX128" fmla="*/ 1085 w 10000"/>
                <a:gd name="connsiteY128" fmla="*/ 2940 h 10000"/>
                <a:gd name="connsiteX129" fmla="*/ 1025 w 10000"/>
                <a:gd name="connsiteY129" fmla="*/ 2949 h 10000"/>
                <a:gd name="connsiteX130" fmla="*/ 965 w 10000"/>
                <a:gd name="connsiteY130" fmla="*/ 2986 h 10000"/>
                <a:gd name="connsiteX131" fmla="*/ 915 w 10000"/>
                <a:gd name="connsiteY131" fmla="*/ 3023 h 10000"/>
                <a:gd name="connsiteX132" fmla="*/ 864 w 10000"/>
                <a:gd name="connsiteY132" fmla="*/ 3060 h 10000"/>
                <a:gd name="connsiteX133" fmla="*/ 814 w 10000"/>
                <a:gd name="connsiteY133" fmla="*/ 3107 h 10000"/>
                <a:gd name="connsiteX134" fmla="*/ 784 w 10000"/>
                <a:gd name="connsiteY134" fmla="*/ 3163 h 10000"/>
                <a:gd name="connsiteX135" fmla="*/ 744 w 10000"/>
                <a:gd name="connsiteY135" fmla="*/ 3237 h 10000"/>
                <a:gd name="connsiteX136" fmla="*/ 673 w 10000"/>
                <a:gd name="connsiteY136" fmla="*/ 3377 h 10000"/>
                <a:gd name="connsiteX137" fmla="*/ 623 w 10000"/>
                <a:gd name="connsiteY137" fmla="*/ 3563 h 10000"/>
                <a:gd name="connsiteX138" fmla="*/ 603 w 10000"/>
                <a:gd name="connsiteY138" fmla="*/ 3786 h 10000"/>
                <a:gd name="connsiteX139" fmla="*/ 573 w 10000"/>
                <a:gd name="connsiteY139" fmla="*/ 4037 h 10000"/>
                <a:gd name="connsiteX140" fmla="*/ 583 w 10000"/>
                <a:gd name="connsiteY140" fmla="*/ 4326 h 10000"/>
                <a:gd name="connsiteX141" fmla="*/ 613 w 10000"/>
                <a:gd name="connsiteY141" fmla="*/ 4651 h 10000"/>
                <a:gd name="connsiteX142" fmla="*/ 663 w 10000"/>
                <a:gd name="connsiteY142" fmla="*/ 5014 h 10000"/>
                <a:gd name="connsiteX143" fmla="*/ 734 w 10000"/>
                <a:gd name="connsiteY143" fmla="*/ 5423 h 10000"/>
                <a:gd name="connsiteX144" fmla="*/ 814 w 10000"/>
                <a:gd name="connsiteY144" fmla="*/ 5870 h 10000"/>
                <a:gd name="connsiteX145" fmla="*/ 945 w 10000"/>
                <a:gd name="connsiteY145" fmla="*/ 6372 h 10000"/>
                <a:gd name="connsiteX146" fmla="*/ 1085 w 10000"/>
                <a:gd name="connsiteY146" fmla="*/ 6912 h 10000"/>
                <a:gd name="connsiteX147" fmla="*/ 1085 w 10000"/>
                <a:gd name="connsiteY147" fmla="*/ 6912 h 10000"/>
                <a:gd name="connsiteX148" fmla="*/ 1085 w 10000"/>
                <a:gd name="connsiteY148" fmla="*/ 6930 h 10000"/>
                <a:gd name="connsiteX149" fmla="*/ 1085 w 10000"/>
                <a:gd name="connsiteY149" fmla="*/ 6930 h 10000"/>
                <a:gd name="connsiteX150" fmla="*/ 1116 w 10000"/>
                <a:gd name="connsiteY150" fmla="*/ 7005 h 10000"/>
                <a:gd name="connsiteX151" fmla="*/ 1116 w 10000"/>
                <a:gd name="connsiteY151" fmla="*/ 7005 h 10000"/>
                <a:gd name="connsiteX152" fmla="*/ 1116 w 10000"/>
                <a:gd name="connsiteY152" fmla="*/ 7005 h 10000"/>
                <a:gd name="connsiteX153" fmla="*/ 1116 w 10000"/>
                <a:gd name="connsiteY153" fmla="*/ 7005 h 10000"/>
                <a:gd name="connsiteX154" fmla="*/ 1116 w 10000"/>
                <a:gd name="connsiteY154" fmla="*/ 7005 h 10000"/>
                <a:gd name="connsiteX155" fmla="*/ 1126 w 10000"/>
                <a:gd name="connsiteY155" fmla="*/ 7060 h 10000"/>
                <a:gd name="connsiteX156" fmla="*/ 1126 w 10000"/>
                <a:gd name="connsiteY156" fmla="*/ 7060 h 10000"/>
                <a:gd name="connsiteX157" fmla="*/ 1126 w 10000"/>
                <a:gd name="connsiteY157" fmla="*/ 7060 h 10000"/>
                <a:gd name="connsiteX158" fmla="*/ 1126 w 10000"/>
                <a:gd name="connsiteY158" fmla="*/ 7060 h 10000"/>
                <a:gd name="connsiteX159" fmla="*/ 1146 w 10000"/>
                <a:gd name="connsiteY159" fmla="*/ 7060 h 10000"/>
                <a:gd name="connsiteX160" fmla="*/ 1146 w 10000"/>
                <a:gd name="connsiteY160" fmla="*/ 7060 h 10000"/>
                <a:gd name="connsiteX161" fmla="*/ 1156 w 10000"/>
                <a:gd name="connsiteY161" fmla="*/ 7060 h 10000"/>
                <a:gd name="connsiteX162" fmla="*/ 1156 w 10000"/>
                <a:gd name="connsiteY162" fmla="*/ 7060 h 10000"/>
                <a:gd name="connsiteX163" fmla="*/ 1156 w 10000"/>
                <a:gd name="connsiteY163" fmla="*/ 7060 h 10000"/>
                <a:gd name="connsiteX164" fmla="*/ 1156 w 10000"/>
                <a:gd name="connsiteY164" fmla="*/ 7060 h 10000"/>
                <a:gd name="connsiteX165" fmla="*/ 1457 w 10000"/>
                <a:gd name="connsiteY165" fmla="*/ 7051 h 10000"/>
                <a:gd name="connsiteX166" fmla="*/ 1749 w 10000"/>
                <a:gd name="connsiteY166" fmla="*/ 7051 h 10000"/>
                <a:gd name="connsiteX167" fmla="*/ 1749 w 10000"/>
                <a:gd name="connsiteY167" fmla="*/ 7051 h 10000"/>
                <a:gd name="connsiteX168" fmla="*/ 1749 w 10000"/>
                <a:gd name="connsiteY168" fmla="*/ 7051 h 10000"/>
                <a:gd name="connsiteX169" fmla="*/ 1749 w 10000"/>
                <a:gd name="connsiteY169" fmla="*/ 7051 h 10000"/>
                <a:gd name="connsiteX170" fmla="*/ 1749 w 10000"/>
                <a:gd name="connsiteY170" fmla="*/ 7051 h 10000"/>
                <a:gd name="connsiteX171" fmla="*/ 1749 w 10000"/>
                <a:gd name="connsiteY171" fmla="*/ 7051 h 10000"/>
                <a:gd name="connsiteX172" fmla="*/ 1759 w 10000"/>
                <a:gd name="connsiteY172" fmla="*/ 7051 h 10000"/>
                <a:gd name="connsiteX173" fmla="*/ 1759 w 10000"/>
                <a:gd name="connsiteY173" fmla="*/ 7051 h 10000"/>
                <a:gd name="connsiteX174" fmla="*/ 1759 w 10000"/>
                <a:gd name="connsiteY174" fmla="*/ 7051 h 10000"/>
                <a:gd name="connsiteX175" fmla="*/ 1759 w 10000"/>
                <a:gd name="connsiteY175" fmla="*/ 7051 h 10000"/>
                <a:gd name="connsiteX176" fmla="*/ 1759 w 10000"/>
                <a:gd name="connsiteY176" fmla="*/ 7051 h 10000"/>
                <a:gd name="connsiteX177" fmla="*/ 1759 w 10000"/>
                <a:gd name="connsiteY177" fmla="*/ 7051 h 10000"/>
                <a:gd name="connsiteX178" fmla="*/ 1769 w 10000"/>
                <a:gd name="connsiteY178" fmla="*/ 7051 h 10000"/>
                <a:gd name="connsiteX179" fmla="*/ 1769 w 10000"/>
                <a:gd name="connsiteY179" fmla="*/ 7051 h 10000"/>
                <a:gd name="connsiteX180" fmla="*/ 1769 w 10000"/>
                <a:gd name="connsiteY180" fmla="*/ 7051 h 10000"/>
                <a:gd name="connsiteX181" fmla="*/ 1769 w 10000"/>
                <a:gd name="connsiteY181" fmla="*/ 7051 h 10000"/>
                <a:gd name="connsiteX182" fmla="*/ 1769 w 10000"/>
                <a:gd name="connsiteY182" fmla="*/ 7051 h 10000"/>
                <a:gd name="connsiteX183" fmla="*/ 1980 w 10000"/>
                <a:gd name="connsiteY183" fmla="*/ 7051 h 10000"/>
                <a:gd name="connsiteX184" fmla="*/ 1980 w 10000"/>
                <a:gd name="connsiteY184" fmla="*/ 7051 h 10000"/>
                <a:gd name="connsiteX185" fmla="*/ 2281 w 10000"/>
                <a:gd name="connsiteY185" fmla="*/ 7033 h 10000"/>
                <a:gd name="connsiteX186" fmla="*/ 2281 w 10000"/>
                <a:gd name="connsiteY186" fmla="*/ 7033 h 10000"/>
                <a:gd name="connsiteX187" fmla="*/ 2281 w 10000"/>
                <a:gd name="connsiteY187" fmla="*/ 7033 h 10000"/>
                <a:gd name="connsiteX188" fmla="*/ 2281 w 10000"/>
                <a:gd name="connsiteY188" fmla="*/ 7033 h 10000"/>
                <a:gd name="connsiteX189" fmla="*/ 2291 w 10000"/>
                <a:gd name="connsiteY189" fmla="*/ 7033 h 10000"/>
                <a:gd name="connsiteX190" fmla="*/ 2291 w 10000"/>
                <a:gd name="connsiteY190" fmla="*/ 7033 h 10000"/>
                <a:gd name="connsiteX191" fmla="*/ 2302 w 10000"/>
                <a:gd name="connsiteY191" fmla="*/ 7033 h 10000"/>
                <a:gd name="connsiteX192" fmla="*/ 2302 w 10000"/>
                <a:gd name="connsiteY192" fmla="*/ 7033 h 10000"/>
                <a:gd name="connsiteX193" fmla="*/ 2332 w 10000"/>
                <a:gd name="connsiteY193" fmla="*/ 7033 h 10000"/>
                <a:gd name="connsiteX194" fmla="*/ 2332 w 10000"/>
                <a:gd name="connsiteY194" fmla="*/ 7033 h 10000"/>
                <a:gd name="connsiteX195" fmla="*/ 2854 w 10000"/>
                <a:gd name="connsiteY195" fmla="*/ 7033 h 10000"/>
                <a:gd name="connsiteX196" fmla="*/ 2854 w 10000"/>
                <a:gd name="connsiteY196" fmla="*/ 7033 h 10000"/>
                <a:gd name="connsiteX197" fmla="*/ 2854 w 10000"/>
                <a:gd name="connsiteY197" fmla="*/ 7033 h 10000"/>
                <a:gd name="connsiteX198" fmla="*/ 2854 w 10000"/>
                <a:gd name="connsiteY198" fmla="*/ 7033 h 10000"/>
                <a:gd name="connsiteX199" fmla="*/ 2854 w 10000"/>
                <a:gd name="connsiteY199" fmla="*/ 7033 h 10000"/>
                <a:gd name="connsiteX200" fmla="*/ 2854 w 10000"/>
                <a:gd name="connsiteY200" fmla="*/ 7033 h 10000"/>
                <a:gd name="connsiteX201" fmla="*/ 2854 w 10000"/>
                <a:gd name="connsiteY201" fmla="*/ 7033 h 10000"/>
                <a:gd name="connsiteX202" fmla="*/ 2854 w 10000"/>
                <a:gd name="connsiteY202" fmla="*/ 7033 h 10000"/>
                <a:gd name="connsiteX203" fmla="*/ 3286 w 10000"/>
                <a:gd name="connsiteY203" fmla="*/ 7033 h 10000"/>
                <a:gd name="connsiteX204" fmla="*/ 3709 w 10000"/>
                <a:gd name="connsiteY204" fmla="*/ 7060 h 10000"/>
                <a:gd name="connsiteX205" fmla="*/ 4101 w 10000"/>
                <a:gd name="connsiteY205" fmla="*/ 7088 h 10000"/>
                <a:gd name="connsiteX206" fmla="*/ 4291 w 10000"/>
                <a:gd name="connsiteY206" fmla="*/ 7116 h 10000"/>
                <a:gd name="connsiteX207" fmla="*/ 4462 w 10000"/>
                <a:gd name="connsiteY207" fmla="*/ 7135 h 10000"/>
                <a:gd name="connsiteX208" fmla="*/ 4623 w 10000"/>
                <a:gd name="connsiteY208" fmla="*/ 7172 h 10000"/>
                <a:gd name="connsiteX209" fmla="*/ 4764 w 10000"/>
                <a:gd name="connsiteY209" fmla="*/ 7219 h 10000"/>
                <a:gd name="connsiteX210" fmla="*/ 4894 w 10000"/>
                <a:gd name="connsiteY210" fmla="*/ 7274 h 10000"/>
                <a:gd name="connsiteX211" fmla="*/ 4985 w 10000"/>
                <a:gd name="connsiteY211" fmla="*/ 7330 h 10000"/>
                <a:gd name="connsiteX212" fmla="*/ 5075 w 10000"/>
                <a:gd name="connsiteY212" fmla="*/ 7395 h 10000"/>
                <a:gd name="connsiteX213" fmla="*/ 5136 w 10000"/>
                <a:gd name="connsiteY213" fmla="*/ 7460 h 10000"/>
                <a:gd name="connsiteX214" fmla="*/ 5156 w 10000"/>
                <a:gd name="connsiteY214" fmla="*/ 7507 h 10000"/>
                <a:gd name="connsiteX215" fmla="*/ 5176 w 10000"/>
                <a:gd name="connsiteY215" fmla="*/ 7553 h 10000"/>
                <a:gd name="connsiteX216" fmla="*/ 5176 w 10000"/>
                <a:gd name="connsiteY216" fmla="*/ 7600 h 10000"/>
                <a:gd name="connsiteX217" fmla="*/ 5176 w 10000"/>
                <a:gd name="connsiteY217" fmla="*/ 7656 h 10000"/>
                <a:gd name="connsiteX218" fmla="*/ 5176 w 10000"/>
                <a:gd name="connsiteY218" fmla="*/ 7656 h 10000"/>
                <a:gd name="connsiteX219" fmla="*/ 5176 w 10000"/>
                <a:gd name="connsiteY219" fmla="*/ 7665 h 10000"/>
                <a:gd name="connsiteX220" fmla="*/ 5176 w 10000"/>
                <a:gd name="connsiteY220" fmla="*/ 7665 h 10000"/>
                <a:gd name="connsiteX221" fmla="*/ 5176 w 10000"/>
                <a:gd name="connsiteY221" fmla="*/ 7665 h 10000"/>
                <a:gd name="connsiteX222" fmla="*/ 5146 w 10000"/>
                <a:gd name="connsiteY222" fmla="*/ 7851 h 10000"/>
                <a:gd name="connsiteX223" fmla="*/ 5095 w 10000"/>
                <a:gd name="connsiteY223" fmla="*/ 8037 h 10000"/>
                <a:gd name="connsiteX224" fmla="*/ 5005 w 10000"/>
                <a:gd name="connsiteY224" fmla="*/ 8437 h 10000"/>
                <a:gd name="connsiteX225" fmla="*/ 4955 w 10000"/>
                <a:gd name="connsiteY225" fmla="*/ 8642 h 10000"/>
                <a:gd name="connsiteX226" fmla="*/ 4915 w 10000"/>
                <a:gd name="connsiteY226" fmla="*/ 8828 h 10000"/>
                <a:gd name="connsiteX227" fmla="*/ 4894 w 10000"/>
                <a:gd name="connsiteY227" fmla="*/ 9023 h 10000"/>
                <a:gd name="connsiteX228" fmla="*/ 4874 w 10000"/>
                <a:gd name="connsiteY228" fmla="*/ 9200 h 10000"/>
                <a:gd name="connsiteX229" fmla="*/ 4874 w 10000"/>
                <a:gd name="connsiteY229" fmla="*/ 9200 h 10000"/>
                <a:gd name="connsiteX230" fmla="*/ 4874 w 10000"/>
                <a:gd name="connsiteY230" fmla="*/ 9293 h 10000"/>
                <a:gd name="connsiteX231" fmla="*/ 4894 w 10000"/>
                <a:gd name="connsiteY231" fmla="*/ 9395 h 10000"/>
                <a:gd name="connsiteX232" fmla="*/ 4915 w 10000"/>
                <a:gd name="connsiteY232" fmla="*/ 9488 h 10000"/>
                <a:gd name="connsiteX233" fmla="*/ 4935 w 10000"/>
                <a:gd name="connsiteY233" fmla="*/ 9563 h 10000"/>
                <a:gd name="connsiteX234" fmla="*/ 4985 w 10000"/>
                <a:gd name="connsiteY234" fmla="*/ 9647 h 10000"/>
                <a:gd name="connsiteX235" fmla="*/ 5035 w 10000"/>
                <a:gd name="connsiteY235" fmla="*/ 9721 h 10000"/>
                <a:gd name="connsiteX236" fmla="*/ 5095 w 10000"/>
                <a:gd name="connsiteY236" fmla="*/ 9786 h 10000"/>
                <a:gd name="connsiteX237" fmla="*/ 5176 w 10000"/>
                <a:gd name="connsiteY237" fmla="*/ 9842 h 10000"/>
                <a:gd name="connsiteX238" fmla="*/ 5176 w 10000"/>
                <a:gd name="connsiteY238" fmla="*/ 9842 h 10000"/>
                <a:gd name="connsiteX239" fmla="*/ 5176 w 10000"/>
                <a:gd name="connsiteY239" fmla="*/ 9842 h 10000"/>
                <a:gd name="connsiteX240" fmla="*/ 5236 w 10000"/>
                <a:gd name="connsiteY240" fmla="*/ 9879 h 10000"/>
                <a:gd name="connsiteX241" fmla="*/ 5307 w 10000"/>
                <a:gd name="connsiteY241" fmla="*/ 9916 h 10000"/>
                <a:gd name="connsiteX242" fmla="*/ 5447 w 10000"/>
                <a:gd name="connsiteY242" fmla="*/ 9963 h 10000"/>
                <a:gd name="connsiteX243" fmla="*/ 5608 w 10000"/>
                <a:gd name="connsiteY243" fmla="*/ 9991 h 10000"/>
                <a:gd name="connsiteX244" fmla="*/ 5779 w 10000"/>
                <a:gd name="connsiteY244" fmla="*/ 10000 h 10000"/>
                <a:gd name="connsiteX245" fmla="*/ 5779 w 10000"/>
                <a:gd name="connsiteY245" fmla="*/ 10000 h 10000"/>
                <a:gd name="connsiteX246" fmla="*/ 5779 w 10000"/>
                <a:gd name="connsiteY246" fmla="*/ 10000 h 10000"/>
                <a:gd name="connsiteX247" fmla="*/ 5779 w 10000"/>
                <a:gd name="connsiteY247" fmla="*/ 10000 h 10000"/>
                <a:gd name="connsiteX248" fmla="*/ 5779 w 10000"/>
                <a:gd name="connsiteY248" fmla="*/ 10000 h 10000"/>
                <a:gd name="connsiteX249" fmla="*/ 5779 w 10000"/>
                <a:gd name="connsiteY249" fmla="*/ 10000 h 10000"/>
                <a:gd name="connsiteX250" fmla="*/ 5899 w 10000"/>
                <a:gd name="connsiteY250" fmla="*/ 9991 h 10000"/>
                <a:gd name="connsiteX251" fmla="*/ 6040 w 10000"/>
                <a:gd name="connsiteY251" fmla="*/ 9981 h 10000"/>
                <a:gd name="connsiteX252" fmla="*/ 6171 w 10000"/>
                <a:gd name="connsiteY252" fmla="*/ 9963 h 10000"/>
                <a:gd name="connsiteX253" fmla="*/ 6291 w 10000"/>
                <a:gd name="connsiteY253" fmla="*/ 9926 h 10000"/>
                <a:gd name="connsiteX254" fmla="*/ 6412 w 10000"/>
                <a:gd name="connsiteY254" fmla="*/ 9888 h 10000"/>
                <a:gd name="connsiteX255" fmla="*/ 6533 w 10000"/>
                <a:gd name="connsiteY255" fmla="*/ 9842 h 10000"/>
                <a:gd name="connsiteX256" fmla="*/ 6643 w 10000"/>
                <a:gd name="connsiteY256" fmla="*/ 9805 h 10000"/>
                <a:gd name="connsiteX257" fmla="*/ 6744 w 10000"/>
                <a:gd name="connsiteY257" fmla="*/ 9740 h 10000"/>
                <a:gd name="connsiteX258" fmla="*/ 6824 w 10000"/>
                <a:gd name="connsiteY258" fmla="*/ 9674 h 10000"/>
                <a:gd name="connsiteX259" fmla="*/ 6905 w 10000"/>
                <a:gd name="connsiteY259" fmla="*/ 9609 h 10000"/>
                <a:gd name="connsiteX260" fmla="*/ 6965 w 10000"/>
                <a:gd name="connsiteY260" fmla="*/ 9544 h 10000"/>
                <a:gd name="connsiteX261" fmla="*/ 7015 w 10000"/>
                <a:gd name="connsiteY261" fmla="*/ 9460 h 10000"/>
                <a:gd name="connsiteX262" fmla="*/ 7035 w 10000"/>
                <a:gd name="connsiteY262" fmla="*/ 9395 h 10000"/>
                <a:gd name="connsiteX263" fmla="*/ 7045 w 10000"/>
                <a:gd name="connsiteY263" fmla="*/ 9302 h 10000"/>
                <a:gd name="connsiteX264" fmla="*/ 7035 w 10000"/>
                <a:gd name="connsiteY264" fmla="*/ 9228 h 10000"/>
                <a:gd name="connsiteX265" fmla="*/ 6995 w 10000"/>
                <a:gd name="connsiteY265" fmla="*/ 9144 h 10000"/>
                <a:gd name="connsiteX266" fmla="*/ 6995 w 10000"/>
                <a:gd name="connsiteY266" fmla="*/ 9144 h 10000"/>
                <a:gd name="connsiteX267" fmla="*/ 6995 w 10000"/>
                <a:gd name="connsiteY267" fmla="*/ 9135 h 10000"/>
                <a:gd name="connsiteX268" fmla="*/ 6995 w 10000"/>
                <a:gd name="connsiteY268" fmla="*/ 9135 h 10000"/>
                <a:gd name="connsiteX269" fmla="*/ 6985 w 10000"/>
                <a:gd name="connsiteY269" fmla="*/ 9135 h 10000"/>
                <a:gd name="connsiteX270" fmla="*/ 6985 w 10000"/>
                <a:gd name="connsiteY270" fmla="*/ 9135 h 10000"/>
                <a:gd name="connsiteX271" fmla="*/ 6985 w 10000"/>
                <a:gd name="connsiteY271" fmla="*/ 9135 h 10000"/>
                <a:gd name="connsiteX272" fmla="*/ 6985 w 10000"/>
                <a:gd name="connsiteY272" fmla="*/ 9135 h 10000"/>
                <a:gd name="connsiteX273" fmla="*/ 6985 w 10000"/>
                <a:gd name="connsiteY273" fmla="*/ 9135 h 10000"/>
                <a:gd name="connsiteX274" fmla="*/ 6985 w 10000"/>
                <a:gd name="connsiteY274" fmla="*/ 9135 h 10000"/>
                <a:gd name="connsiteX275" fmla="*/ 6985 w 10000"/>
                <a:gd name="connsiteY275" fmla="*/ 9135 h 10000"/>
                <a:gd name="connsiteX276" fmla="*/ 6985 w 10000"/>
                <a:gd name="connsiteY276" fmla="*/ 9135 h 10000"/>
                <a:gd name="connsiteX277" fmla="*/ 6985 w 10000"/>
                <a:gd name="connsiteY277" fmla="*/ 9126 h 10000"/>
                <a:gd name="connsiteX278" fmla="*/ 6985 w 10000"/>
                <a:gd name="connsiteY278" fmla="*/ 9126 h 10000"/>
                <a:gd name="connsiteX279" fmla="*/ 6985 w 10000"/>
                <a:gd name="connsiteY279" fmla="*/ 9126 h 10000"/>
                <a:gd name="connsiteX280" fmla="*/ 6985 w 10000"/>
                <a:gd name="connsiteY280" fmla="*/ 9126 h 10000"/>
                <a:gd name="connsiteX281" fmla="*/ 6985 w 10000"/>
                <a:gd name="connsiteY281" fmla="*/ 9126 h 10000"/>
                <a:gd name="connsiteX282" fmla="*/ 6985 w 10000"/>
                <a:gd name="connsiteY282" fmla="*/ 9126 h 10000"/>
                <a:gd name="connsiteX283" fmla="*/ 6985 w 10000"/>
                <a:gd name="connsiteY283" fmla="*/ 9126 h 10000"/>
                <a:gd name="connsiteX284" fmla="*/ 6985 w 10000"/>
                <a:gd name="connsiteY284" fmla="*/ 9126 h 10000"/>
                <a:gd name="connsiteX285" fmla="*/ 6794 w 10000"/>
                <a:gd name="connsiteY285" fmla="*/ 8837 h 10000"/>
                <a:gd name="connsiteX286" fmla="*/ 6693 w 10000"/>
                <a:gd name="connsiteY286" fmla="*/ 8679 h 10000"/>
                <a:gd name="connsiteX287" fmla="*/ 6593 w 10000"/>
                <a:gd name="connsiteY287" fmla="*/ 8521 h 10000"/>
                <a:gd name="connsiteX288" fmla="*/ 6513 w 10000"/>
                <a:gd name="connsiteY288" fmla="*/ 8372 h 10000"/>
                <a:gd name="connsiteX289" fmla="*/ 6442 w 10000"/>
                <a:gd name="connsiteY289" fmla="*/ 8214 h 10000"/>
                <a:gd name="connsiteX290" fmla="*/ 6392 w 10000"/>
                <a:gd name="connsiteY290" fmla="*/ 8056 h 10000"/>
                <a:gd name="connsiteX291" fmla="*/ 6382 w 10000"/>
                <a:gd name="connsiteY291" fmla="*/ 7981 h 10000"/>
                <a:gd name="connsiteX292" fmla="*/ 6382 w 10000"/>
                <a:gd name="connsiteY292" fmla="*/ 7907 h 10000"/>
                <a:gd name="connsiteX293" fmla="*/ 6382 w 10000"/>
                <a:gd name="connsiteY293" fmla="*/ 7907 h 10000"/>
                <a:gd name="connsiteX294" fmla="*/ 6392 w 10000"/>
                <a:gd name="connsiteY294" fmla="*/ 7805 h 10000"/>
                <a:gd name="connsiteX295" fmla="*/ 6422 w 10000"/>
                <a:gd name="connsiteY295" fmla="*/ 7702 h 10000"/>
                <a:gd name="connsiteX296" fmla="*/ 6452 w 10000"/>
                <a:gd name="connsiteY296" fmla="*/ 7656 h 10000"/>
                <a:gd name="connsiteX297" fmla="*/ 6492 w 10000"/>
                <a:gd name="connsiteY297" fmla="*/ 7609 h 10000"/>
                <a:gd name="connsiteX298" fmla="*/ 6523 w 10000"/>
                <a:gd name="connsiteY298" fmla="*/ 7563 h 10000"/>
                <a:gd name="connsiteX299" fmla="*/ 6573 w 10000"/>
                <a:gd name="connsiteY299" fmla="*/ 7526 h 10000"/>
                <a:gd name="connsiteX300" fmla="*/ 6704 w 10000"/>
                <a:gd name="connsiteY300" fmla="*/ 7451 h 10000"/>
                <a:gd name="connsiteX301" fmla="*/ 6864 w 10000"/>
                <a:gd name="connsiteY301" fmla="*/ 7395 h 10000"/>
                <a:gd name="connsiteX302" fmla="*/ 7065 w 10000"/>
                <a:gd name="connsiteY302" fmla="*/ 7349 h 10000"/>
                <a:gd name="connsiteX303" fmla="*/ 7307 w 10000"/>
                <a:gd name="connsiteY303" fmla="*/ 7321 h 10000"/>
                <a:gd name="connsiteX304" fmla="*/ 7307 w 10000"/>
                <a:gd name="connsiteY304" fmla="*/ 7321 h 10000"/>
                <a:gd name="connsiteX305" fmla="*/ 8533 w 10000"/>
                <a:gd name="connsiteY305" fmla="*/ 7219 h 10000"/>
                <a:gd name="connsiteX306" fmla="*/ 10000 w 10000"/>
                <a:gd name="connsiteY306" fmla="*/ 7116 h 10000"/>
                <a:gd name="connsiteX307" fmla="*/ 10000 w 10000"/>
                <a:gd name="connsiteY307" fmla="*/ 7116 h 10000"/>
                <a:gd name="connsiteX308" fmla="*/ 10000 w 10000"/>
                <a:gd name="connsiteY308" fmla="*/ 7116 h 10000"/>
                <a:gd name="connsiteX309" fmla="*/ 10000 w 10000"/>
                <a:gd name="connsiteY309" fmla="*/ 7116 h 10000"/>
                <a:gd name="connsiteX310" fmla="*/ 10000 w 10000"/>
                <a:gd name="connsiteY310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497 w 10000"/>
                <a:gd name="connsiteY89" fmla="*/ 3433 h 10000"/>
                <a:gd name="connsiteX90" fmla="*/ 3497 w 10000"/>
                <a:gd name="connsiteY90" fmla="*/ 3433 h 10000"/>
                <a:gd name="connsiteX91" fmla="*/ 3497 w 10000"/>
                <a:gd name="connsiteY91" fmla="*/ 3433 h 10000"/>
                <a:gd name="connsiteX92" fmla="*/ 3347 w 10000"/>
                <a:gd name="connsiteY92" fmla="*/ 3535 h 10000"/>
                <a:gd name="connsiteX93" fmla="*/ 3246 w 10000"/>
                <a:gd name="connsiteY93" fmla="*/ 3563 h 10000"/>
                <a:gd name="connsiteX94" fmla="*/ 3136 w 10000"/>
                <a:gd name="connsiteY94" fmla="*/ 3572 h 10000"/>
                <a:gd name="connsiteX95" fmla="*/ 3136 w 10000"/>
                <a:gd name="connsiteY95" fmla="*/ 3572 h 10000"/>
                <a:gd name="connsiteX96" fmla="*/ 3136 w 10000"/>
                <a:gd name="connsiteY96" fmla="*/ 3572 h 10000"/>
                <a:gd name="connsiteX97" fmla="*/ 3136 w 10000"/>
                <a:gd name="connsiteY97" fmla="*/ 3572 h 10000"/>
                <a:gd name="connsiteX98" fmla="*/ 3136 w 10000"/>
                <a:gd name="connsiteY98" fmla="*/ 3572 h 10000"/>
                <a:gd name="connsiteX99" fmla="*/ 3136 w 10000"/>
                <a:gd name="connsiteY99" fmla="*/ 3572 h 10000"/>
                <a:gd name="connsiteX100" fmla="*/ 3116 w 10000"/>
                <a:gd name="connsiteY100" fmla="*/ 3572 h 10000"/>
                <a:gd name="connsiteX101" fmla="*/ 3116 w 10000"/>
                <a:gd name="connsiteY101" fmla="*/ 3572 h 10000"/>
                <a:gd name="connsiteX102" fmla="*/ 3025 w 10000"/>
                <a:gd name="connsiteY102" fmla="*/ 3572 h 10000"/>
                <a:gd name="connsiteX103" fmla="*/ 2925 w 10000"/>
                <a:gd name="connsiteY103" fmla="*/ 3553 h 10000"/>
                <a:gd name="connsiteX104" fmla="*/ 2814 w 10000"/>
                <a:gd name="connsiteY104" fmla="*/ 3526 h 10000"/>
                <a:gd name="connsiteX105" fmla="*/ 2693 w 10000"/>
                <a:gd name="connsiteY105" fmla="*/ 3479 h 10000"/>
                <a:gd name="connsiteX106" fmla="*/ 2553 w 10000"/>
                <a:gd name="connsiteY106" fmla="*/ 3423 h 10000"/>
                <a:gd name="connsiteX107" fmla="*/ 2392 w 10000"/>
                <a:gd name="connsiteY107" fmla="*/ 3349 h 10000"/>
                <a:gd name="connsiteX108" fmla="*/ 2010 w 10000"/>
                <a:gd name="connsiteY108" fmla="*/ 3153 h 10000"/>
                <a:gd name="connsiteX109" fmla="*/ 2010 w 10000"/>
                <a:gd name="connsiteY109" fmla="*/ 3153 h 10000"/>
                <a:gd name="connsiteX110" fmla="*/ 2010 w 10000"/>
                <a:gd name="connsiteY110" fmla="*/ 3153 h 10000"/>
                <a:gd name="connsiteX111" fmla="*/ 2010 w 10000"/>
                <a:gd name="connsiteY111" fmla="*/ 3153 h 10000"/>
                <a:gd name="connsiteX112" fmla="*/ 2000 w 10000"/>
                <a:gd name="connsiteY112" fmla="*/ 3153 h 10000"/>
                <a:gd name="connsiteX113" fmla="*/ 2000 w 10000"/>
                <a:gd name="connsiteY113" fmla="*/ 3153 h 10000"/>
                <a:gd name="connsiteX114" fmla="*/ 2000 w 10000"/>
                <a:gd name="connsiteY114" fmla="*/ 3153 h 10000"/>
                <a:gd name="connsiteX115" fmla="*/ 2000 w 10000"/>
                <a:gd name="connsiteY115" fmla="*/ 3153 h 10000"/>
                <a:gd name="connsiteX116" fmla="*/ 1769 w 10000"/>
                <a:gd name="connsiteY116" fmla="*/ 3033 h 10000"/>
                <a:gd name="connsiteX117" fmla="*/ 1588 w 10000"/>
                <a:gd name="connsiteY117" fmla="*/ 2967 h 10000"/>
                <a:gd name="connsiteX118" fmla="*/ 1427 w 10000"/>
                <a:gd name="connsiteY118" fmla="*/ 2921 h 10000"/>
                <a:gd name="connsiteX119" fmla="*/ 1347 w 10000"/>
                <a:gd name="connsiteY119" fmla="*/ 2902 h 10000"/>
                <a:gd name="connsiteX120" fmla="*/ 1266 w 10000"/>
                <a:gd name="connsiteY120" fmla="*/ 2902 h 10000"/>
                <a:gd name="connsiteX121" fmla="*/ 1266 w 10000"/>
                <a:gd name="connsiteY121" fmla="*/ 2902 h 10000"/>
                <a:gd name="connsiteX122" fmla="*/ 1266 w 10000"/>
                <a:gd name="connsiteY122" fmla="*/ 2902 h 10000"/>
                <a:gd name="connsiteX123" fmla="*/ 1266 w 10000"/>
                <a:gd name="connsiteY123" fmla="*/ 2902 h 10000"/>
                <a:gd name="connsiteX124" fmla="*/ 1266 w 10000"/>
                <a:gd name="connsiteY124" fmla="*/ 2902 h 10000"/>
                <a:gd name="connsiteX125" fmla="*/ 1266 w 10000"/>
                <a:gd name="connsiteY125" fmla="*/ 2902 h 10000"/>
                <a:gd name="connsiteX126" fmla="*/ 1146 w 10000"/>
                <a:gd name="connsiteY126" fmla="*/ 2921 h 10000"/>
                <a:gd name="connsiteX127" fmla="*/ 1085 w 10000"/>
                <a:gd name="connsiteY127" fmla="*/ 2940 h 10000"/>
                <a:gd name="connsiteX128" fmla="*/ 1025 w 10000"/>
                <a:gd name="connsiteY128" fmla="*/ 2949 h 10000"/>
                <a:gd name="connsiteX129" fmla="*/ 965 w 10000"/>
                <a:gd name="connsiteY129" fmla="*/ 2986 h 10000"/>
                <a:gd name="connsiteX130" fmla="*/ 915 w 10000"/>
                <a:gd name="connsiteY130" fmla="*/ 3023 h 10000"/>
                <a:gd name="connsiteX131" fmla="*/ 864 w 10000"/>
                <a:gd name="connsiteY131" fmla="*/ 3060 h 10000"/>
                <a:gd name="connsiteX132" fmla="*/ 814 w 10000"/>
                <a:gd name="connsiteY132" fmla="*/ 3107 h 10000"/>
                <a:gd name="connsiteX133" fmla="*/ 784 w 10000"/>
                <a:gd name="connsiteY133" fmla="*/ 3163 h 10000"/>
                <a:gd name="connsiteX134" fmla="*/ 744 w 10000"/>
                <a:gd name="connsiteY134" fmla="*/ 3237 h 10000"/>
                <a:gd name="connsiteX135" fmla="*/ 673 w 10000"/>
                <a:gd name="connsiteY135" fmla="*/ 3377 h 10000"/>
                <a:gd name="connsiteX136" fmla="*/ 623 w 10000"/>
                <a:gd name="connsiteY136" fmla="*/ 3563 h 10000"/>
                <a:gd name="connsiteX137" fmla="*/ 603 w 10000"/>
                <a:gd name="connsiteY137" fmla="*/ 3786 h 10000"/>
                <a:gd name="connsiteX138" fmla="*/ 573 w 10000"/>
                <a:gd name="connsiteY138" fmla="*/ 4037 h 10000"/>
                <a:gd name="connsiteX139" fmla="*/ 583 w 10000"/>
                <a:gd name="connsiteY139" fmla="*/ 4326 h 10000"/>
                <a:gd name="connsiteX140" fmla="*/ 613 w 10000"/>
                <a:gd name="connsiteY140" fmla="*/ 4651 h 10000"/>
                <a:gd name="connsiteX141" fmla="*/ 663 w 10000"/>
                <a:gd name="connsiteY141" fmla="*/ 5014 h 10000"/>
                <a:gd name="connsiteX142" fmla="*/ 734 w 10000"/>
                <a:gd name="connsiteY142" fmla="*/ 5423 h 10000"/>
                <a:gd name="connsiteX143" fmla="*/ 814 w 10000"/>
                <a:gd name="connsiteY143" fmla="*/ 5870 h 10000"/>
                <a:gd name="connsiteX144" fmla="*/ 945 w 10000"/>
                <a:gd name="connsiteY144" fmla="*/ 6372 h 10000"/>
                <a:gd name="connsiteX145" fmla="*/ 1085 w 10000"/>
                <a:gd name="connsiteY145" fmla="*/ 6912 h 10000"/>
                <a:gd name="connsiteX146" fmla="*/ 1085 w 10000"/>
                <a:gd name="connsiteY146" fmla="*/ 6912 h 10000"/>
                <a:gd name="connsiteX147" fmla="*/ 1085 w 10000"/>
                <a:gd name="connsiteY147" fmla="*/ 6930 h 10000"/>
                <a:gd name="connsiteX148" fmla="*/ 1085 w 10000"/>
                <a:gd name="connsiteY148" fmla="*/ 6930 h 10000"/>
                <a:gd name="connsiteX149" fmla="*/ 1116 w 10000"/>
                <a:gd name="connsiteY149" fmla="*/ 7005 h 10000"/>
                <a:gd name="connsiteX150" fmla="*/ 1116 w 10000"/>
                <a:gd name="connsiteY150" fmla="*/ 7005 h 10000"/>
                <a:gd name="connsiteX151" fmla="*/ 1116 w 10000"/>
                <a:gd name="connsiteY151" fmla="*/ 7005 h 10000"/>
                <a:gd name="connsiteX152" fmla="*/ 1116 w 10000"/>
                <a:gd name="connsiteY152" fmla="*/ 7005 h 10000"/>
                <a:gd name="connsiteX153" fmla="*/ 1116 w 10000"/>
                <a:gd name="connsiteY153" fmla="*/ 7005 h 10000"/>
                <a:gd name="connsiteX154" fmla="*/ 1126 w 10000"/>
                <a:gd name="connsiteY154" fmla="*/ 7060 h 10000"/>
                <a:gd name="connsiteX155" fmla="*/ 1126 w 10000"/>
                <a:gd name="connsiteY155" fmla="*/ 7060 h 10000"/>
                <a:gd name="connsiteX156" fmla="*/ 1126 w 10000"/>
                <a:gd name="connsiteY156" fmla="*/ 7060 h 10000"/>
                <a:gd name="connsiteX157" fmla="*/ 1126 w 10000"/>
                <a:gd name="connsiteY157" fmla="*/ 7060 h 10000"/>
                <a:gd name="connsiteX158" fmla="*/ 1146 w 10000"/>
                <a:gd name="connsiteY158" fmla="*/ 7060 h 10000"/>
                <a:gd name="connsiteX159" fmla="*/ 1146 w 10000"/>
                <a:gd name="connsiteY159" fmla="*/ 7060 h 10000"/>
                <a:gd name="connsiteX160" fmla="*/ 1156 w 10000"/>
                <a:gd name="connsiteY160" fmla="*/ 7060 h 10000"/>
                <a:gd name="connsiteX161" fmla="*/ 1156 w 10000"/>
                <a:gd name="connsiteY161" fmla="*/ 7060 h 10000"/>
                <a:gd name="connsiteX162" fmla="*/ 1156 w 10000"/>
                <a:gd name="connsiteY162" fmla="*/ 7060 h 10000"/>
                <a:gd name="connsiteX163" fmla="*/ 1156 w 10000"/>
                <a:gd name="connsiteY163" fmla="*/ 7060 h 10000"/>
                <a:gd name="connsiteX164" fmla="*/ 1457 w 10000"/>
                <a:gd name="connsiteY164" fmla="*/ 7051 h 10000"/>
                <a:gd name="connsiteX165" fmla="*/ 1749 w 10000"/>
                <a:gd name="connsiteY165" fmla="*/ 7051 h 10000"/>
                <a:gd name="connsiteX166" fmla="*/ 1749 w 10000"/>
                <a:gd name="connsiteY166" fmla="*/ 7051 h 10000"/>
                <a:gd name="connsiteX167" fmla="*/ 1749 w 10000"/>
                <a:gd name="connsiteY167" fmla="*/ 7051 h 10000"/>
                <a:gd name="connsiteX168" fmla="*/ 1749 w 10000"/>
                <a:gd name="connsiteY168" fmla="*/ 7051 h 10000"/>
                <a:gd name="connsiteX169" fmla="*/ 1749 w 10000"/>
                <a:gd name="connsiteY169" fmla="*/ 7051 h 10000"/>
                <a:gd name="connsiteX170" fmla="*/ 1749 w 10000"/>
                <a:gd name="connsiteY170" fmla="*/ 7051 h 10000"/>
                <a:gd name="connsiteX171" fmla="*/ 1759 w 10000"/>
                <a:gd name="connsiteY171" fmla="*/ 7051 h 10000"/>
                <a:gd name="connsiteX172" fmla="*/ 1759 w 10000"/>
                <a:gd name="connsiteY172" fmla="*/ 7051 h 10000"/>
                <a:gd name="connsiteX173" fmla="*/ 1759 w 10000"/>
                <a:gd name="connsiteY173" fmla="*/ 7051 h 10000"/>
                <a:gd name="connsiteX174" fmla="*/ 1759 w 10000"/>
                <a:gd name="connsiteY174" fmla="*/ 7051 h 10000"/>
                <a:gd name="connsiteX175" fmla="*/ 1759 w 10000"/>
                <a:gd name="connsiteY175" fmla="*/ 7051 h 10000"/>
                <a:gd name="connsiteX176" fmla="*/ 1759 w 10000"/>
                <a:gd name="connsiteY176" fmla="*/ 7051 h 10000"/>
                <a:gd name="connsiteX177" fmla="*/ 1769 w 10000"/>
                <a:gd name="connsiteY177" fmla="*/ 7051 h 10000"/>
                <a:gd name="connsiteX178" fmla="*/ 1769 w 10000"/>
                <a:gd name="connsiteY178" fmla="*/ 7051 h 10000"/>
                <a:gd name="connsiteX179" fmla="*/ 1769 w 10000"/>
                <a:gd name="connsiteY179" fmla="*/ 7051 h 10000"/>
                <a:gd name="connsiteX180" fmla="*/ 1769 w 10000"/>
                <a:gd name="connsiteY180" fmla="*/ 7051 h 10000"/>
                <a:gd name="connsiteX181" fmla="*/ 1769 w 10000"/>
                <a:gd name="connsiteY181" fmla="*/ 7051 h 10000"/>
                <a:gd name="connsiteX182" fmla="*/ 1980 w 10000"/>
                <a:gd name="connsiteY182" fmla="*/ 7051 h 10000"/>
                <a:gd name="connsiteX183" fmla="*/ 1980 w 10000"/>
                <a:gd name="connsiteY183" fmla="*/ 7051 h 10000"/>
                <a:gd name="connsiteX184" fmla="*/ 2281 w 10000"/>
                <a:gd name="connsiteY184" fmla="*/ 7033 h 10000"/>
                <a:gd name="connsiteX185" fmla="*/ 2281 w 10000"/>
                <a:gd name="connsiteY185" fmla="*/ 7033 h 10000"/>
                <a:gd name="connsiteX186" fmla="*/ 2281 w 10000"/>
                <a:gd name="connsiteY186" fmla="*/ 7033 h 10000"/>
                <a:gd name="connsiteX187" fmla="*/ 2281 w 10000"/>
                <a:gd name="connsiteY187" fmla="*/ 7033 h 10000"/>
                <a:gd name="connsiteX188" fmla="*/ 2291 w 10000"/>
                <a:gd name="connsiteY188" fmla="*/ 7033 h 10000"/>
                <a:gd name="connsiteX189" fmla="*/ 2291 w 10000"/>
                <a:gd name="connsiteY189" fmla="*/ 7033 h 10000"/>
                <a:gd name="connsiteX190" fmla="*/ 2302 w 10000"/>
                <a:gd name="connsiteY190" fmla="*/ 7033 h 10000"/>
                <a:gd name="connsiteX191" fmla="*/ 2302 w 10000"/>
                <a:gd name="connsiteY191" fmla="*/ 7033 h 10000"/>
                <a:gd name="connsiteX192" fmla="*/ 2332 w 10000"/>
                <a:gd name="connsiteY192" fmla="*/ 7033 h 10000"/>
                <a:gd name="connsiteX193" fmla="*/ 2332 w 10000"/>
                <a:gd name="connsiteY193" fmla="*/ 7033 h 10000"/>
                <a:gd name="connsiteX194" fmla="*/ 2854 w 10000"/>
                <a:gd name="connsiteY194" fmla="*/ 7033 h 10000"/>
                <a:gd name="connsiteX195" fmla="*/ 2854 w 10000"/>
                <a:gd name="connsiteY195" fmla="*/ 7033 h 10000"/>
                <a:gd name="connsiteX196" fmla="*/ 2854 w 10000"/>
                <a:gd name="connsiteY196" fmla="*/ 7033 h 10000"/>
                <a:gd name="connsiteX197" fmla="*/ 2854 w 10000"/>
                <a:gd name="connsiteY197" fmla="*/ 7033 h 10000"/>
                <a:gd name="connsiteX198" fmla="*/ 2854 w 10000"/>
                <a:gd name="connsiteY198" fmla="*/ 7033 h 10000"/>
                <a:gd name="connsiteX199" fmla="*/ 2854 w 10000"/>
                <a:gd name="connsiteY199" fmla="*/ 7033 h 10000"/>
                <a:gd name="connsiteX200" fmla="*/ 2854 w 10000"/>
                <a:gd name="connsiteY200" fmla="*/ 7033 h 10000"/>
                <a:gd name="connsiteX201" fmla="*/ 2854 w 10000"/>
                <a:gd name="connsiteY201" fmla="*/ 7033 h 10000"/>
                <a:gd name="connsiteX202" fmla="*/ 3286 w 10000"/>
                <a:gd name="connsiteY202" fmla="*/ 7033 h 10000"/>
                <a:gd name="connsiteX203" fmla="*/ 3709 w 10000"/>
                <a:gd name="connsiteY203" fmla="*/ 7060 h 10000"/>
                <a:gd name="connsiteX204" fmla="*/ 4101 w 10000"/>
                <a:gd name="connsiteY204" fmla="*/ 7088 h 10000"/>
                <a:gd name="connsiteX205" fmla="*/ 4291 w 10000"/>
                <a:gd name="connsiteY205" fmla="*/ 7116 h 10000"/>
                <a:gd name="connsiteX206" fmla="*/ 4462 w 10000"/>
                <a:gd name="connsiteY206" fmla="*/ 7135 h 10000"/>
                <a:gd name="connsiteX207" fmla="*/ 4623 w 10000"/>
                <a:gd name="connsiteY207" fmla="*/ 7172 h 10000"/>
                <a:gd name="connsiteX208" fmla="*/ 4764 w 10000"/>
                <a:gd name="connsiteY208" fmla="*/ 7219 h 10000"/>
                <a:gd name="connsiteX209" fmla="*/ 4894 w 10000"/>
                <a:gd name="connsiteY209" fmla="*/ 7274 h 10000"/>
                <a:gd name="connsiteX210" fmla="*/ 4985 w 10000"/>
                <a:gd name="connsiteY210" fmla="*/ 7330 h 10000"/>
                <a:gd name="connsiteX211" fmla="*/ 5075 w 10000"/>
                <a:gd name="connsiteY211" fmla="*/ 7395 h 10000"/>
                <a:gd name="connsiteX212" fmla="*/ 5136 w 10000"/>
                <a:gd name="connsiteY212" fmla="*/ 7460 h 10000"/>
                <a:gd name="connsiteX213" fmla="*/ 5156 w 10000"/>
                <a:gd name="connsiteY213" fmla="*/ 7507 h 10000"/>
                <a:gd name="connsiteX214" fmla="*/ 5176 w 10000"/>
                <a:gd name="connsiteY214" fmla="*/ 7553 h 10000"/>
                <a:gd name="connsiteX215" fmla="*/ 5176 w 10000"/>
                <a:gd name="connsiteY215" fmla="*/ 7600 h 10000"/>
                <a:gd name="connsiteX216" fmla="*/ 5176 w 10000"/>
                <a:gd name="connsiteY216" fmla="*/ 7656 h 10000"/>
                <a:gd name="connsiteX217" fmla="*/ 5176 w 10000"/>
                <a:gd name="connsiteY217" fmla="*/ 7656 h 10000"/>
                <a:gd name="connsiteX218" fmla="*/ 5176 w 10000"/>
                <a:gd name="connsiteY218" fmla="*/ 7665 h 10000"/>
                <a:gd name="connsiteX219" fmla="*/ 5176 w 10000"/>
                <a:gd name="connsiteY219" fmla="*/ 7665 h 10000"/>
                <a:gd name="connsiteX220" fmla="*/ 5176 w 10000"/>
                <a:gd name="connsiteY220" fmla="*/ 7665 h 10000"/>
                <a:gd name="connsiteX221" fmla="*/ 5146 w 10000"/>
                <a:gd name="connsiteY221" fmla="*/ 7851 h 10000"/>
                <a:gd name="connsiteX222" fmla="*/ 5095 w 10000"/>
                <a:gd name="connsiteY222" fmla="*/ 8037 h 10000"/>
                <a:gd name="connsiteX223" fmla="*/ 5005 w 10000"/>
                <a:gd name="connsiteY223" fmla="*/ 8437 h 10000"/>
                <a:gd name="connsiteX224" fmla="*/ 4955 w 10000"/>
                <a:gd name="connsiteY224" fmla="*/ 8642 h 10000"/>
                <a:gd name="connsiteX225" fmla="*/ 4915 w 10000"/>
                <a:gd name="connsiteY225" fmla="*/ 8828 h 10000"/>
                <a:gd name="connsiteX226" fmla="*/ 4894 w 10000"/>
                <a:gd name="connsiteY226" fmla="*/ 9023 h 10000"/>
                <a:gd name="connsiteX227" fmla="*/ 4874 w 10000"/>
                <a:gd name="connsiteY227" fmla="*/ 9200 h 10000"/>
                <a:gd name="connsiteX228" fmla="*/ 4874 w 10000"/>
                <a:gd name="connsiteY228" fmla="*/ 9200 h 10000"/>
                <a:gd name="connsiteX229" fmla="*/ 4874 w 10000"/>
                <a:gd name="connsiteY229" fmla="*/ 9293 h 10000"/>
                <a:gd name="connsiteX230" fmla="*/ 4894 w 10000"/>
                <a:gd name="connsiteY230" fmla="*/ 9395 h 10000"/>
                <a:gd name="connsiteX231" fmla="*/ 4915 w 10000"/>
                <a:gd name="connsiteY231" fmla="*/ 9488 h 10000"/>
                <a:gd name="connsiteX232" fmla="*/ 4935 w 10000"/>
                <a:gd name="connsiteY232" fmla="*/ 9563 h 10000"/>
                <a:gd name="connsiteX233" fmla="*/ 4985 w 10000"/>
                <a:gd name="connsiteY233" fmla="*/ 9647 h 10000"/>
                <a:gd name="connsiteX234" fmla="*/ 5035 w 10000"/>
                <a:gd name="connsiteY234" fmla="*/ 9721 h 10000"/>
                <a:gd name="connsiteX235" fmla="*/ 5095 w 10000"/>
                <a:gd name="connsiteY235" fmla="*/ 9786 h 10000"/>
                <a:gd name="connsiteX236" fmla="*/ 5176 w 10000"/>
                <a:gd name="connsiteY236" fmla="*/ 9842 h 10000"/>
                <a:gd name="connsiteX237" fmla="*/ 5176 w 10000"/>
                <a:gd name="connsiteY237" fmla="*/ 9842 h 10000"/>
                <a:gd name="connsiteX238" fmla="*/ 5176 w 10000"/>
                <a:gd name="connsiteY238" fmla="*/ 9842 h 10000"/>
                <a:gd name="connsiteX239" fmla="*/ 5236 w 10000"/>
                <a:gd name="connsiteY239" fmla="*/ 9879 h 10000"/>
                <a:gd name="connsiteX240" fmla="*/ 5307 w 10000"/>
                <a:gd name="connsiteY240" fmla="*/ 9916 h 10000"/>
                <a:gd name="connsiteX241" fmla="*/ 5447 w 10000"/>
                <a:gd name="connsiteY241" fmla="*/ 9963 h 10000"/>
                <a:gd name="connsiteX242" fmla="*/ 5608 w 10000"/>
                <a:gd name="connsiteY242" fmla="*/ 9991 h 10000"/>
                <a:gd name="connsiteX243" fmla="*/ 5779 w 10000"/>
                <a:gd name="connsiteY243" fmla="*/ 10000 h 10000"/>
                <a:gd name="connsiteX244" fmla="*/ 5779 w 10000"/>
                <a:gd name="connsiteY244" fmla="*/ 10000 h 10000"/>
                <a:gd name="connsiteX245" fmla="*/ 5779 w 10000"/>
                <a:gd name="connsiteY245" fmla="*/ 10000 h 10000"/>
                <a:gd name="connsiteX246" fmla="*/ 5779 w 10000"/>
                <a:gd name="connsiteY246" fmla="*/ 10000 h 10000"/>
                <a:gd name="connsiteX247" fmla="*/ 5779 w 10000"/>
                <a:gd name="connsiteY247" fmla="*/ 10000 h 10000"/>
                <a:gd name="connsiteX248" fmla="*/ 5779 w 10000"/>
                <a:gd name="connsiteY248" fmla="*/ 10000 h 10000"/>
                <a:gd name="connsiteX249" fmla="*/ 5899 w 10000"/>
                <a:gd name="connsiteY249" fmla="*/ 9991 h 10000"/>
                <a:gd name="connsiteX250" fmla="*/ 6040 w 10000"/>
                <a:gd name="connsiteY250" fmla="*/ 9981 h 10000"/>
                <a:gd name="connsiteX251" fmla="*/ 6171 w 10000"/>
                <a:gd name="connsiteY251" fmla="*/ 9963 h 10000"/>
                <a:gd name="connsiteX252" fmla="*/ 6291 w 10000"/>
                <a:gd name="connsiteY252" fmla="*/ 9926 h 10000"/>
                <a:gd name="connsiteX253" fmla="*/ 6412 w 10000"/>
                <a:gd name="connsiteY253" fmla="*/ 9888 h 10000"/>
                <a:gd name="connsiteX254" fmla="*/ 6533 w 10000"/>
                <a:gd name="connsiteY254" fmla="*/ 9842 h 10000"/>
                <a:gd name="connsiteX255" fmla="*/ 6643 w 10000"/>
                <a:gd name="connsiteY255" fmla="*/ 9805 h 10000"/>
                <a:gd name="connsiteX256" fmla="*/ 6744 w 10000"/>
                <a:gd name="connsiteY256" fmla="*/ 9740 h 10000"/>
                <a:gd name="connsiteX257" fmla="*/ 6824 w 10000"/>
                <a:gd name="connsiteY257" fmla="*/ 9674 h 10000"/>
                <a:gd name="connsiteX258" fmla="*/ 6905 w 10000"/>
                <a:gd name="connsiteY258" fmla="*/ 9609 h 10000"/>
                <a:gd name="connsiteX259" fmla="*/ 6965 w 10000"/>
                <a:gd name="connsiteY259" fmla="*/ 9544 h 10000"/>
                <a:gd name="connsiteX260" fmla="*/ 7015 w 10000"/>
                <a:gd name="connsiteY260" fmla="*/ 9460 h 10000"/>
                <a:gd name="connsiteX261" fmla="*/ 7035 w 10000"/>
                <a:gd name="connsiteY261" fmla="*/ 9395 h 10000"/>
                <a:gd name="connsiteX262" fmla="*/ 7045 w 10000"/>
                <a:gd name="connsiteY262" fmla="*/ 9302 h 10000"/>
                <a:gd name="connsiteX263" fmla="*/ 7035 w 10000"/>
                <a:gd name="connsiteY263" fmla="*/ 9228 h 10000"/>
                <a:gd name="connsiteX264" fmla="*/ 6995 w 10000"/>
                <a:gd name="connsiteY264" fmla="*/ 9144 h 10000"/>
                <a:gd name="connsiteX265" fmla="*/ 6995 w 10000"/>
                <a:gd name="connsiteY265" fmla="*/ 9144 h 10000"/>
                <a:gd name="connsiteX266" fmla="*/ 6995 w 10000"/>
                <a:gd name="connsiteY266" fmla="*/ 9135 h 10000"/>
                <a:gd name="connsiteX267" fmla="*/ 6995 w 10000"/>
                <a:gd name="connsiteY267" fmla="*/ 9135 h 10000"/>
                <a:gd name="connsiteX268" fmla="*/ 6985 w 10000"/>
                <a:gd name="connsiteY268" fmla="*/ 9135 h 10000"/>
                <a:gd name="connsiteX269" fmla="*/ 6985 w 10000"/>
                <a:gd name="connsiteY269" fmla="*/ 9135 h 10000"/>
                <a:gd name="connsiteX270" fmla="*/ 6985 w 10000"/>
                <a:gd name="connsiteY270" fmla="*/ 9135 h 10000"/>
                <a:gd name="connsiteX271" fmla="*/ 6985 w 10000"/>
                <a:gd name="connsiteY271" fmla="*/ 9135 h 10000"/>
                <a:gd name="connsiteX272" fmla="*/ 6985 w 10000"/>
                <a:gd name="connsiteY272" fmla="*/ 9135 h 10000"/>
                <a:gd name="connsiteX273" fmla="*/ 6985 w 10000"/>
                <a:gd name="connsiteY273" fmla="*/ 9135 h 10000"/>
                <a:gd name="connsiteX274" fmla="*/ 6985 w 10000"/>
                <a:gd name="connsiteY274" fmla="*/ 9135 h 10000"/>
                <a:gd name="connsiteX275" fmla="*/ 6985 w 10000"/>
                <a:gd name="connsiteY275" fmla="*/ 9135 h 10000"/>
                <a:gd name="connsiteX276" fmla="*/ 6985 w 10000"/>
                <a:gd name="connsiteY276" fmla="*/ 9126 h 10000"/>
                <a:gd name="connsiteX277" fmla="*/ 6985 w 10000"/>
                <a:gd name="connsiteY277" fmla="*/ 9126 h 10000"/>
                <a:gd name="connsiteX278" fmla="*/ 6985 w 10000"/>
                <a:gd name="connsiteY278" fmla="*/ 9126 h 10000"/>
                <a:gd name="connsiteX279" fmla="*/ 6985 w 10000"/>
                <a:gd name="connsiteY279" fmla="*/ 9126 h 10000"/>
                <a:gd name="connsiteX280" fmla="*/ 6985 w 10000"/>
                <a:gd name="connsiteY280" fmla="*/ 9126 h 10000"/>
                <a:gd name="connsiteX281" fmla="*/ 6985 w 10000"/>
                <a:gd name="connsiteY281" fmla="*/ 9126 h 10000"/>
                <a:gd name="connsiteX282" fmla="*/ 6985 w 10000"/>
                <a:gd name="connsiteY282" fmla="*/ 9126 h 10000"/>
                <a:gd name="connsiteX283" fmla="*/ 6985 w 10000"/>
                <a:gd name="connsiteY283" fmla="*/ 9126 h 10000"/>
                <a:gd name="connsiteX284" fmla="*/ 6794 w 10000"/>
                <a:gd name="connsiteY284" fmla="*/ 8837 h 10000"/>
                <a:gd name="connsiteX285" fmla="*/ 6693 w 10000"/>
                <a:gd name="connsiteY285" fmla="*/ 8679 h 10000"/>
                <a:gd name="connsiteX286" fmla="*/ 6593 w 10000"/>
                <a:gd name="connsiteY286" fmla="*/ 8521 h 10000"/>
                <a:gd name="connsiteX287" fmla="*/ 6513 w 10000"/>
                <a:gd name="connsiteY287" fmla="*/ 8372 h 10000"/>
                <a:gd name="connsiteX288" fmla="*/ 6442 w 10000"/>
                <a:gd name="connsiteY288" fmla="*/ 8214 h 10000"/>
                <a:gd name="connsiteX289" fmla="*/ 6392 w 10000"/>
                <a:gd name="connsiteY289" fmla="*/ 8056 h 10000"/>
                <a:gd name="connsiteX290" fmla="*/ 6382 w 10000"/>
                <a:gd name="connsiteY290" fmla="*/ 7981 h 10000"/>
                <a:gd name="connsiteX291" fmla="*/ 6382 w 10000"/>
                <a:gd name="connsiteY291" fmla="*/ 7907 h 10000"/>
                <a:gd name="connsiteX292" fmla="*/ 6382 w 10000"/>
                <a:gd name="connsiteY292" fmla="*/ 7907 h 10000"/>
                <a:gd name="connsiteX293" fmla="*/ 6392 w 10000"/>
                <a:gd name="connsiteY293" fmla="*/ 7805 h 10000"/>
                <a:gd name="connsiteX294" fmla="*/ 6422 w 10000"/>
                <a:gd name="connsiteY294" fmla="*/ 7702 h 10000"/>
                <a:gd name="connsiteX295" fmla="*/ 6452 w 10000"/>
                <a:gd name="connsiteY295" fmla="*/ 7656 h 10000"/>
                <a:gd name="connsiteX296" fmla="*/ 6492 w 10000"/>
                <a:gd name="connsiteY296" fmla="*/ 7609 h 10000"/>
                <a:gd name="connsiteX297" fmla="*/ 6523 w 10000"/>
                <a:gd name="connsiteY297" fmla="*/ 7563 h 10000"/>
                <a:gd name="connsiteX298" fmla="*/ 6573 w 10000"/>
                <a:gd name="connsiteY298" fmla="*/ 7526 h 10000"/>
                <a:gd name="connsiteX299" fmla="*/ 6704 w 10000"/>
                <a:gd name="connsiteY299" fmla="*/ 7451 h 10000"/>
                <a:gd name="connsiteX300" fmla="*/ 6864 w 10000"/>
                <a:gd name="connsiteY300" fmla="*/ 7395 h 10000"/>
                <a:gd name="connsiteX301" fmla="*/ 7065 w 10000"/>
                <a:gd name="connsiteY301" fmla="*/ 7349 h 10000"/>
                <a:gd name="connsiteX302" fmla="*/ 7307 w 10000"/>
                <a:gd name="connsiteY302" fmla="*/ 7321 h 10000"/>
                <a:gd name="connsiteX303" fmla="*/ 7307 w 10000"/>
                <a:gd name="connsiteY303" fmla="*/ 7321 h 10000"/>
                <a:gd name="connsiteX304" fmla="*/ 8533 w 10000"/>
                <a:gd name="connsiteY304" fmla="*/ 7219 h 10000"/>
                <a:gd name="connsiteX305" fmla="*/ 10000 w 10000"/>
                <a:gd name="connsiteY305" fmla="*/ 7116 h 10000"/>
                <a:gd name="connsiteX306" fmla="*/ 10000 w 10000"/>
                <a:gd name="connsiteY306" fmla="*/ 7116 h 10000"/>
                <a:gd name="connsiteX307" fmla="*/ 10000 w 10000"/>
                <a:gd name="connsiteY307" fmla="*/ 7116 h 10000"/>
                <a:gd name="connsiteX308" fmla="*/ 10000 w 10000"/>
                <a:gd name="connsiteY308" fmla="*/ 7116 h 10000"/>
                <a:gd name="connsiteX309" fmla="*/ 10000 w 10000"/>
                <a:gd name="connsiteY309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497 w 10000"/>
                <a:gd name="connsiteY89" fmla="*/ 3433 h 10000"/>
                <a:gd name="connsiteX90" fmla="*/ 3497 w 10000"/>
                <a:gd name="connsiteY90" fmla="*/ 3433 h 10000"/>
                <a:gd name="connsiteX91" fmla="*/ 4305 w 10000"/>
                <a:gd name="connsiteY91" fmla="*/ 4100 h 10000"/>
                <a:gd name="connsiteX92" fmla="*/ 3347 w 10000"/>
                <a:gd name="connsiteY92" fmla="*/ 3535 h 10000"/>
                <a:gd name="connsiteX93" fmla="*/ 3246 w 10000"/>
                <a:gd name="connsiteY93" fmla="*/ 3563 h 10000"/>
                <a:gd name="connsiteX94" fmla="*/ 3136 w 10000"/>
                <a:gd name="connsiteY94" fmla="*/ 3572 h 10000"/>
                <a:gd name="connsiteX95" fmla="*/ 3136 w 10000"/>
                <a:gd name="connsiteY95" fmla="*/ 3572 h 10000"/>
                <a:gd name="connsiteX96" fmla="*/ 3136 w 10000"/>
                <a:gd name="connsiteY96" fmla="*/ 3572 h 10000"/>
                <a:gd name="connsiteX97" fmla="*/ 3136 w 10000"/>
                <a:gd name="connsiteY97" fmla="*/ 3572 h 10000"/>
                <a:gd name="connsiteX98" fmla="*/ 3136 w 10000"/>
                <a:gd name="connsiteY98" fmla="*/ 3572 h 10000"/>
                <a:gd name="connsiteX99" fmla="*/ 3136 w 10000"/>
                <a:gd name="connsiteY99" fmla="*/ 3572 h 10000"/>
                <a:gd name="connsiteX100" fmla="*/ 3116 w 10000"/>
                <a:gd name="connsiteY100" fmla="*/ 3572 h 10000"/>
                <a:gd name="connsiteX101" fmla="*/ 3116 w 10000"/>
                <a:gd name="connsiteY101" fmla="*/ 3572 h 10000"/>
                <a:gd name="connsiteX102" fmla="*/ 3025 w 10000"/>
                <a:gd name="connsiteY102" fmla="*/ 3572 h 10000"/>
                <a:gd name="connsiteX103" fmla="*/ 2925 w 10000"/>
                <a:gd name="connsiteY103" fmla="*/ 3553 h 10000"/>
                <a:gd name="connsiteX104" fmla="*/ 2814 w 10000"/>
                <a:gd name="connsiteY104" fmla="*/ 3526 h 10000"/>
                <a:gd name="connsiteX105" fmla="*/ 2693 w 10000"/>
                <a:gd name="connsiteY105" fmla="*/ 3479 h 10000"/>
                <a:gd name="connsiteX106" fmla="*/ 2553 w 10000"/>
                <a:gd name="connsiteY106" fmla="*/ 3423 h 10000"/>
                <a:gd name="connsiteX107" fmla="*/ 2392 w 10000"/>
                <a:gd name="connsiteY107" fmla="*/ 3349 h 10000"/>
                <a:gd name="connsiteX108" fmla="*/ 2010 w 10000"/>
                <a:gd name="connsiteY108" fmla="*/ 3153 h 10000"/>
                <a:gd name="connsiteX109" fmla="*/ 2010 w 10000"/>
                <a:gd name="connsiteY109" fmla="*/ 3153 h 10000"/>
                <a:gd name="connsiteX110" fmla="*/ 2010 w 10000"/>
                <a:gd name="connsiteY110" fmla="*/ 3153 h 10000"/>
                <a:gd name="connsiteX111" fmla="*/ 2010 w 10000"/>
                <a:gd name="connsiteY111" fmla="*/ 3153 h 10000"/>
                <a:gd name="connsiteX112" fmla="*/ 2000 w 10000"/>
                <a:gd name="connsiteY112" fmla="*/ 3153 h 10000"/>
                <a:gd name="connsiteX113" fmla="*/ 2000 w 10000"/>
                <a:gd name="connsiteY113" fmla="*/ 3153 h 10000"/>
                <a:gd name="connsiteX114" fmla="*/ 2000 w 10000"/>
                <a:gd name="connsiteY114" fmla="*/ 3153 h 10000"/>
                <a:gd name="connsiteX115" fmla="*/ 2000 w 10000"/>
                <a:gd name="connsiteY115" fmla="*/ 3153 h 10000"/>
                <a:gd name="connsiteX116" fmla="*/ 1769 w 10000"/>
                <a:gd name="connsiteY116" fmla="*/ 3033 h 10000"/>
                <a:gd name="connsiteX117" fmla="*/ 1588 w 10000"/>
                <a:gd name="connsiteY117" fmla="*/ 2967 h 10000"/>
                <a:gd name="connsiteX118" fmla="*/ 1427 w 10000"/>
                <a:gd name="connsiteY118" fmla="*/ 2921 h 10000"/>
                <a:gd name="connsiteX119" fmla="*/ 1347 w 10000"/>
                <a:gd name="connsiteY119" fmla="*/ 2902 h 10000"/>
                <a:gd name="connsiteX120" fmla="*/ 1266 w 10000"/>
                <a:gd name="connsiteY120" fmla="*/ 2902 h 10000"/>
                <a:gd name="connsiteX121" fmla="*/ 1266 w 10000"/>
                <a:gd name="connsiteY121" fmla="*/ 2902 h 10000"/>
                <a:gd name="connsiteX122" fmla="*/ 1266 w 10000"/>
                <a:gd name="connsiteY122" fmla="*/ 2902 h 10000"/>
                <a:gd name="connsiteX123" fmla="*/ 1266 w 10000"/>
                <a:gd name="connsiteY123" fmla="*/ 2902 h 10000"/>
                <a:gd name="connsiteX124" fmla="*/ 1266 w 10000"/>
                <a:gd name="connsiteY124" fmla="*/ 2902 h 10000"/>
                <a:gd name="connsiteX125" fmla="*/ 1266 w 10000"/>
                <a:gd name="connsiteY125" fmla="*/ 2902 h 10000"/>
                <a:gd name="connsiteX126" fmla="*/ 1146 w 10000"/>
                <a:gd name="connsiteY126" fmla="*/ 2921 h 10000"/>
                <a:gd name="connsiteX127" fmla="*/ 1085 w 10000"/>
                <a:gd name="connsiteY127" fmla="*/ 2940 h 10000"/>
                <a:gd name="connsiteX128" fmla="*/ 1025 w 10000"/>
                <a:gd name="connsiteY128" fmla="*/ 2949 h 10000"/>
                <a:gd name="connsiteX129" fmla="*/ 965 w 10000"/>
                <a:gd name="connsiteY129" fmla="*/ 2986 h 10000"/>
                <a:gd name="connsiteX130" fmla="*/ 915 w 10000"/>
                <a:gd name="connsiteY130" fmla="*/ 3023 h 10000"/>
                <a:gd name="connsiteX131" fmla="*/ 864 w 10000"/>
                <a:gd name="connsiteY131" fmla="*/ 3060 h 10000"/>
                <a:gd name="connsiteX132" fmla="*/ 814 w 10000"/>
                <a:gd name="connsiteY132" fmla="*/ 3107 h 10000"/>
                <a:gd name="connsiteX133" fmla="*/ 784 w 10000"/>
                <a:gd name="connsiteY133" fmla="*/ 3163 h 10000"/>
                <a:gd name="connsiteX134" fmla="*/ 744 w 10000"/>
                <a:gd name="connsiteY134" fmla="*/ 3237 h 10000"/>
                <a:gd name="connsiteX135" fmla="*/ 673 w 10000"/>
                <a:gd name="connsiteY135" fmla="*/ 3377 h 10000"/>
                <a:gd name="connsiteX136" fmla="*/ 623 w 10000"/>
                <a:gd name="connsiteY136" fmla="*/ 3563 h 10000"/>
                <a:gd name="connsiteX137" fmla="*/ 603 w 10000"/>
                <a:gd name="connsiteY137" fmla="*/ 3786 h 10000"/>
                <a:gd name="connsiteX138" fmla="*/ 573 w 10000"/>
                <a:gd name="connsiteY138" fmla="*/ 4037 h 10000"/>
                <a:gd name="connsiteX139" fmla="*/ 583 w 10000"/>
                <a:gd name="connsiteY139" fmla="*/ 4326 h 10000"/>
                <a:gd name="connsiteX140" fmla="*/ 613 w 10000"/>
                <a:gd name="connsiteY140" fmla="*/ 4651 h 10000"/>
                <a:gd name="connsiteX141" fmla="*/ 663 w 10000"/>
                <a:gd name="connsiteY141" fmla="*/ 5014 h 10000"/>
                <a:gd name="connsiteX142" fmla="*/ 734 w 10000"/>
                <a:gd name="connsiteY142" fmla="*/ 5423 h 10000"/>
                <a:gd name="connsiteX143" fmla="*/ 814 w 10000"/>
                <a:gd name="connsiteY143" fmla="*/ 5870 h 10000"/>
                <a:gd name="connsiteX144" fmla="*/ 945 w 10000"/>
                <a:gd name="connsiteY144" fmla="*/ 6372 h 10000"/>
                <a:gd name="connsiteX145" fmla="*/ 1085 w 10000"/>
                <a:gd name="connsiteY145" fmla="*/ 6912 h 10000"/>
                <a:gd name="connsiteX146" fmla="*/ 1085 w 10000"/>
                <a:gd name="connsiteY146" fmla="*/ 6912 h 10000"/>
                <a:gd name="connsiteX147" fmla="*/ 1085 w 10000"/>
                <a:gd name="connsiteY147" fmla="*/ 6930 h 10000"/>
                <a:gd name="connsiteX148" fmla="*/ 1085 w 10000"/>
                <a:gd name="connsiteY148" fmla="*/ 6930 h 10000"/>
                <a:gd name="connsiteX149" fmla="*/ 1116 w 10000"/>
                <a:gd name="connsiteY149" fmla="*/ 7005 h 10000"/>
                <a:gd name="connsiteX150" fmla="*/ 1116 w 10000"/>
                <a:gd name="connsiteY150" fmla="*/ 7005 h 10000"/>
                <a:gd name="connsiteX151" fmla="*/ 1116 w 10000"/>
                <a:gd name="connsiteY151" fmla="*/ 7005 h 10000"/>
                <a:gd name="connsiteX152" fmla="*/ 1116 w 10000"/>
                <a:gd name="connsiteY152" fmla="*/ 7005 h 10000"/>
                <a:gd name="connsiteX153" fmla="*/ 1116 w 10000"/>
                <a:gd name="connsiteY153" fmla="*/ 7005 h 10000"/>
                <a:gd name="connsiteX154" fmla="*/ 1126 w 10000"/>
                <a:gd name="connsiteY154" fmla="*/ 7060 h 10000"/>
                <a:gd name="connsiteX155" fmla="*/ 1126 w 10000"/>
                <a:gd name="connsiteY155" fmla="*/ 7060 h 10000"/>
                <a:gd name="connsiteX156" fmla="*/ 1126 w 10000"/>
                <a:gd name="connsiteY156" fmla="*/ 7060 h 10000"/>
                <a:gd name="connsiteX157" fmla="*/ 1126 w 10000"/>
                <a:gd name="connsiteY157" fmla="*/ 7060 h 10000"/>
                <a:gd name="connsiteX158" fmla="*/ 1146 w 10000"/>
                <a:gd name="connsiteY158" fmla="*/ 7060 h 10000"/>
                <a:gd name="connsiteX159" fmla="*/ 1146 w 10000"/>
                <a:gd name="connsiteY159" fmla="*/ 7060 h 10000"/>
                <a:gd name="connsiteX160" fmla="*/ 1156 w 10000"/>
                <a:gd name="connsiteY160" fmla="*/ 7060 h 10000"/>
                <a:gd name="connsiteX161" fmla="*/ 1156 w 10000"/>
                <a:gd name="connsiteY161" fmla="*/ 7060 h 10000"/>
                <a:gd name="connsiteX162" fmla="*/ 1156 w 10000"/>
                <a:gd name="connsiteY162" fmla="*/ 7060 h 10000"/>
                <a:gd name="connsiteX163" fmla="*/ 1156 w 10000"/>
                <a:gd name="connsiteY163" fmla="*/ 7060 h 10000"/>
                <a:gd name="connsiteX164" fmla="*/ 1457 w 10000"/>
                <a:gd name="connsiteY164" fmla="*/ 7051 h 10000"/>
                <a:gd name="connsiteX165" fmla="*/ 1749 w 10000"/>
                <a:gd name="connsiteY165" fmla="*/ 7051 h 10000"/>
                <a:gd name="connsiteX166" fmla="*/ 1749 w 10000"/>
                <a:gd name="connsiteY166" fmla="*/ 7051 h 10000"/>
                <a:gd name="connsiteX167" fmla="*/ 1749 w 10000"/>
                <a:gd name="connsiteY167" fmla="*/ 7051 h 10000"/>
                <a:gd name="connsiteX168" fmla="*/ 1749 w 10000"/>
                <a:gd name="connsiteY168" fmla="*/ 7051 h 10000"/>
                <a:gd name="connsiteX169" fmla="*/ 1749 w 10000"/>
                <a:gd name="connsiteY169" fmla="*/ 7051 h 10000"/>
                <a:gd name="connsiteX170" fmla="*/ 1749 w 10000"/>
                <a:gd name="connsiteY170" fmla="*/ 7051 h 10000"/>
                <a:gd name="connsiteX171" fmla="*/ 1759 w 10000"/>
                <a:gd name="connsiteY171" fmla="*/ 7051 h 10000"/>
                <a:gd name="connsiteX172" fmla="*/ 1759 w 10000"/>
                <a:gd name="connsiteY172" fmla="*/ 7051 h 10000"/>
                <a:gd name="connsiteX173" fmla="*/ 1759 w 10000"/>
                <a:gd name="connsiteY173" fmla="*/ 7051 h 10000"/>
                <a:gd name="connsiteX174" fmla="*/ 1759 w 10000"/>
                <a:gd name="connsiteY174" fmla="*/ 7051 h 10000"/>
                <a:gd name="connsiteX175" fmla="*/ 1759 w 10000"/>
                <a:gd name="connsiteY175" fmla="*/ 7051 h 10000"/>
                <a:gd name="connsiteX176" fmla="*/ 1759 w 10000"/>
                <a:gd name="connsiteY176" fmla="*/ 7051 h 10000"/>
                <a:gd name="connsiteX177" fmla="*/ 1769 w 10000"/>
                <a:gd name="connsiteY177" fmla="*/ 7051 h 10000"/>
                <a:gd name="connsiteX178" fmla="*/ 1769 w 10000"/>
                <a:gd name="connsiteY178" fmla="*/ 7051 h 10000"/>
                <a:gd name="connsiteX179" fmla="*/ 1769 w 10000"/>
                <a:gd name="connsiteY179" fmla="*/ 7051 h 10000"/>
                <a:gd name="connsiteX180" fmla="*/ 1769 w 10000"/>
                <a:gd name="connsiteY180" fmla="*/ 7051 h 10000"/>
                <a:gd name="connsiteX181" fmla="*/ 1769 w 10000"/>
                <a:gd name="connsiteY181" fmla="*/ 7051 h 10000"/>
                <a:gd name="connsiteX182" fmla="*/ 1980 w 10000"/>
                <a:gd name="connsiteY182" fmla="*/ 7051 h 10000"/>
                <a:gd name="connsiteX183" fmla="*/ 1980 w 10000"/>
                <a:gd name="connsiteY183" fmla="*/ 7051 h 10000"/>
                <a:gd name="connsiteX184" fmla="*/ 2281 w 10000"/>
                <a:gd name="connsiteY184" fmla="*/ 7033 h 10000"/>
                <a:gd name="connsiteX185" fmla="*/ 2281 w 10000"/>
                <a:gd name="connsiteY185" fmla="*/ 7033 h 10000"/>
                <a:gd name="connsiteX186" fmla="*/ 2281 w 10000"/>
                <a:gd name="connsiteY186" fmla="*/ 7033 h 10000"/>
                <a:gd name="connsiteX187" fmla="*/ 2281 w 10000"/>
                <a:gd name="connsiteY187" fmla="*/ 7033 h 10000"/>
                <a:gd name="connsiteX188" fmla="*/ 2291 w 10000"/>
                <a:gd name="connsiteY188" fmla="*/ 7033 h 10000"/>
                <a:gd name="connsiteX189" fmla="*/ 2291 w 10000"/>
                <a:gd name="connsiteY189" fmla="*/ 7033 h 10000"/>
                <a:gd name="connsiteX190" fmla="*/ 2302 w 10000"/>
                <a:gd name="connsiteY190" fmla="*/ 7033 h 10000"/>
                <a:gd name="connsiteX191" fmla="*/ 2302 w 10000"/>
                <a:gd name="connsiteY191" fmla="*/ 7033 h 10000"/>
                <a:gd name="connsiteX192" fmla="*/ 2332 w 10000"/>
                <a:gd name="connsiteY192" fmla="*/ 7033 h 10000"/>
                <a:gd name="connsiteX193" fmla="*/ 2332 w 10000"/>
                <a:gd name="connsiteY193" fmla="*/ 7033 h 10000"/>
                <a:gd name="connsiteX194" fmla="*/ 2854 w 10000"/>
                <a:gd name="connsiteY194" fmla="*/ 7033 h 10000"/>
                <a:gd name="connsiteX195" fmla="*/ 2854 w 10000"/>
                <a:gd name="connsiteY195" fmla="*/ 7033 h 10000"/>
                <a:gd name="connsiteX196" fmla="*/ 2854 w 10000"/>
                <a:gd name="connsiteY196" fmla="*/ 7033 h 10000"/>
                <a:gd name="connsiteX197" fmla="*/ 2854 w 10000"/>
                <a:gd name="connsiteY197" fmla="*/ 7033 h 10000"/>
                <a:gd name="connsiteX198" fmla="*/ 2854 w 10000"/>
                <a:gd name="connsiteY198" fmla="*/ 7033 h 10000"/>
                <a:gd name="connsiteX199" fmla="*/ 2854 w 10000"/>
                <a:gd name="connsiteY199" fmla="*/ 7033 h 10000"/>
                <a:gd name="connsiteX200" fmla="*/ 2854 w 10000"/>
                <a:gd name="connsiteY200" fmla="*/ 7033 h 10000"/>
                <a:gd name="connsiteX201" fmla="*/ 2854 w 10000"/>
                <a:gd name="connsiteY201" fmla="*/ 7033 h 10000"/>
                <a:gd name="connsiteX202" fmla="*/ 3286 w 10000"/>
                <a:gd name="connsiteY202" fmla="*/ 7033 h 10000"/>
                <a:gd name="connsiteX203" fmla="*/ 3709 w 10000"/>
                <a:gd name="connsiteY203" fmla="*/ 7060 h 10000"/>
                <a:gd name="connsiteX204" fmla="*/ 4101 w 10000"/>
                <a:gd name="connsiteY204" fmla="*/ 7088 h 10000"/>
                <a:gd name="connsiteX205" fmla="*/ 4291 w 10000"/>
                <a:gd name="connsiteY205" fmla="*/ 7116 h 10000"/>
                <a:gd name="connsiteX206" fmla="*/ 4462 w 10000"/>
                <a:gd name="connsiteY206" fmla="*/ 7135 h 10000"/>
                <a:gd name="connsiteX207" fmla="*/ 4623 w 10000"/>
                <a:gd name="connsiteY207" fmla="*/ 7172 h 10000"/>
                <a:gd name="connsiteX208" fmla="*/ 4764 w 10000"/>
                <a:gd name="connsiteY208" fmla="*/ 7219 h 10000"/>
                <a:gd name="connsiteX209" fmla="*/ 4894 w 10000"/>
                <a:gd name="connsiteY209" fmla="*/ 7274 h 10000"/>
                <a:gd name="connsiteX210" fmla="*/ 4985 w 10000"/>
                <a:gd name="connsiteY210" fmla="*/ 7330 h 10000"/>
                <a:gd name="connsiteX211" fmla="*/ 5075 w 10000"/>
                <a:gd name="connsiteY211" fmla="*/ 7395 h 10000"/>
                <a:gd name="connsiteX212" fmla="*/ 5136 w 10000"/>
                <a:gd name="connsiteY212" fmla="*/ 7460 h 10000"/>
                <a:gd name="connsiteX213" fmla="*/ 5156 w 10000"/>
                <a:gd name="connsiteY213" fmla="*/ 7507 h 10000"/>
                <a:gd name="connsiteX214" fmla="*/ 5176 w 10000"/>
                <a:gd name="connsiteY214" fmla="*/ 7553 h 10000"/>
                <a:gd name="connsiteX215" fmla="*/ 5176 w 10000"/>
                <a:gd name="connsiteY215" fmla="*/ 7600 h 10000"/>
                <a:gd name="connsiteX216" fmla="*/ 5176 w 10000"/>
                <a:gd name="connsiteY216" fmla="*/ 7656 h 10000"/>
                <a:gd name="connsiteX217" fmla="*/ 5176 w 10000"/>
                <a:gd name="connsiteY217" fmla="*/ 7656 h 10000"/>
                <a:gd name="connsiteX218" fmla="*/ 5176 w 10000"/>
                <a:gd name="connsiteY218" fmla="*/ 7665 h 10000"/>
                <a:gd name="connsiteX219" fmla="*/ 5176 w 10000"/>
                <a:gd name="connsiteY219" fmla="*/ 7665 h 10000"/>
                <a:gd name="connsiteX220" fmla="*/ 5176 w 10000"/>
                <a:gd name="connsiteY220" fmla="*/ 7665 h 10000"/>
                <a:gd name="connsiteX221" fmla="*/ 5146 w 10000"/>
                <a:gd name="connsiteY221" fmla="*/ 7851 h 10000"/>
                <a:gd name="connsiteX222" fmla="*/ 5095 w 10000"/>
                <a:gd name="connsiteY222" fmla="*/ 8037 h 10000"/>
                <a:gd name="connsiteX223" fmla="*/ 5005 w 10000"/>
                <a:gd name="connsiteY223" fmla="*/ 8437 h 10000"/>
                <a:gd name="connsiteX224" fmla="*/ 4955 w 10000"/>
                <a:gd name="connsiteY224" fmla="*/ 8642 h 10000"/>
                <a:gd name="connsiteX225" fmla="*/ 4915 w 10000"/>
                <a:gd name="connsiteY225" fmla="*/ 8828 h 10000"/>
                <a:gd name="connsiteX226" fmla="*/ 4894 w 10000"/>
                <a:gd name="connsiteY226" fmla="*/ 9023 h 10000"/>
                <a:gd name="connsiteX227" fmla="*/ 4874 w 10000"/>
                <a:gd name="connsiteY227" fmla="*/ 9200 h 10000"/>
                <a:gd name="connsiteX228" fmla="*/ 4874 w 10000"/>
                <a:gd name="connsiteY228" fmla="*/ 9200 h 10000"/>
                <a:gd name="connsiteX229" fmla="*/ 4874 w 10000"/>
                <a:gd name="connsiteY229" fmla="*/ 9293 h 10000"/>
                <a:gd name="connsiteX230" fmla="*/ 4894 w 10000"/>
                <a:gd name="connsiteY230" fmla="*/ 9395 h 10000"/>
                <a:gd name="connsiteX231" fmla="*/ 4915 w 10000"/>
                <a:gd name="connsiteY231" fmla="*/ 9488 h 10000"/>
                <a:gd name="connsiteX232" fmla="*/ 4935 w 10000"/>
                <a:gd name="connsiteY232" fmla="*/ 9563 h 10000"/>
                <a:gd name="connsiteX233" fmla="*/ 4985 w 10000"/>
                <a:gd name="connsiteY233" fmla="*/ 9647 h 10000"/>
                <a:gd name="connsiteX234" fmla="*/ 5035 w 10000"/>
                <a:gd name="connsiteY234" fmla="*/ 9721 h 10000"/>
                <a:gd name="connsiteX235" fmla="*/ 5095 w 10000"/>
                <a:gd name="connsiteY235" fmla="*/ 9786 h 10000"/>
                <a:gd name="connsiteX236" fmla="*/ 5176 w 10000"/>
                <a:gd name="connsiteY236" fmla="*/ 9842 h 10000"/>
                <a:gd name="connsiteX237" fmla="*/ 5176 w 10000"/>
                <a:gd name="connsiteY237" fmla="*/ 9842 h 10000"/>
                <a:gd name="connsiteX238" fmla="*/ 5176 w 10000"/>
                <a:gd name="connsiteY238" fmla="*/ 9842 h 10000"/>
                <a:gd name="connsiteX239" fmla="*/ 5236 w 10000"/>
                <a:gd name="connsiteY239" fmla="*/ 9879 h 10000"/>
                <a:gd name="connsiteX240" fmla="*/ 5307 w 10000"/>
                <a:gd name="connsiteY240" fmla="*/ 9916 h 10000"/>
                <a:gd name="connsiteX241" fmla="*/ 5447 w 10000"/>
                <a:gd name="connsiteY241" fmla="*/ 9963 h 10000"/>
                <a:gd name="connsiteX242" fmla="*/ 5608 w 10000"/>
                <a:gd name="connsiteY242" fmla="*/ 9991 h 10000"/>
                <a:gd name="connsiteX243" fmla="*/ 5779 w 10000"/>
                <a:gd name="connsiteY243" fmla="*/ 10000 h 10000"/>
                <a:gd name="connsiteX244" fmla="*/ 5779 w 10000"/>
                <a:gd name="connsiteY244" fmla="*/ 10000 h 10000"/>
                <a:gd name="connsiteX245" fmla="*/ 5779 w 10000"/>
                <a:gd name="connsiteY245" fmla="*/ 10000 h 10000"/>
                <a:gd name="connsiteX246" fmla="*/ 5779 w 10000"/>
                <a:gd name="connsiteY246" fmla="*/ 10000 h 10000"/>
                <a:gd name="connsiteX247" fmla="*/ 5779 w 10000"/>
                <a:gd name="connsiteY247" fmla="*/ 10000 h 10000"/>
                <a:gd name="connsiteX248" fmla="*/ 5779 w 10000"/>
                <a:gd name="connsiteY248" fmla="*/ 10000 h 10000"/>
                <a:gd name="connsiteX249" fmla="*/ 5899 w 10000"/>
                <a:gd name="connsiteY249" fmla="*/ 9991 h 10000"/>
                <a:gd name="connsiteX250" fmla="*/ 6040 w 10000"/>
                <a:gd name="connsiteY250" fmla="*/ 9981 h 10000"/>
                <a:gd name="connsiteX251" fmla="*/ 6171 w 10000"/>
                <a:gd name="connsiteY251" fmla="*/ 9963 h 10000"/>
                <a:gd name="connsiteX252" fmla="*/ 6291 w 10000"/>
                <a:gd name="connsiteY252" fmla="*/ 9926 h 10000"/>
                <a:gd name="connsiteX253" fmla="*/ 6412 w 10000"/>
                <a:gd name="connsiteY253" fmla="*/ 9888 h 10000"/>
                <a:gd name="connsiteX254" fmla="*/ 6533 w 10000"/>
                <a:gd name="connsiteY254" fmla="*/ 9842 h 10000"/>
                <a:gd name="connsiteX255" fmla="*/ 6643 w 10000"/>
                <a:gd name="connsiteY255" fmla="*/ 9805 h 10000"/>
                <a:gd name="connsiteX256" fmla="*/ 6744 w 10000"/>
                <a:gd name="connsiteY256" fmla="*/ 9740 h 10000"/>
                <a:gd name="connsiteX257" fmla="*/ 6824 w 10000"/>
                <a:gd name="connsiteY257" fmla="*/ 9674 h 10000"/>
                <a:gd name="connsiteX258" fmla="*/ 6905 w 10000"/>
                <a:gd name="connsiteY258" fmla="*/ 9609 h 10000"/>
                <a:gd name="connsiteX259" fmla="*/ 6965 w 10000"/>
                <a:gd name="connsiteY259" fmla="*/ 9544 h 10000"/>
                <a:gd name="connsiteX260" fmla="*/ 7015 w 10000"/>
                <a:gd name="connsiteY260" fmla="*/ 9460 h 10000"/>
                <a:gd name="connsiteX261" fmla="*/ 7035 w 10000"/>
                <a:gd name="connsiteY261" fmla="*/ 9395 h 10000"/>
                <a:gd name="connsiteX262" fmla="*/ 7045 w 10000"/>
                <a:gd name="connsiteY262" fmla="*/ 9302 h 10000"/>
                <a:gd name="connsiteX263" fmla="*/ 7035 w 10000"/>
                <a:gd name="connsiteY263" fmla="*/ 9228 h 10000"/>
                <a:gd name="connsiteX264" fmla="*/ 6995 w 10000"/>
                <a:gd name="connsiteY264" fmla="*/ 9144 h 10000"/>
                <a:gd name="connsiteX265" fmla="*/ 6995 w 10000"/>
                <a:gd name="connsiteY265" fmla="*/ 9144 h 10000"/>
                <a:gd name="connsiteX266" fmla="*/ 6995 w 10000"/>
                <a:gd name="connsiteY266" fmla="*/ 9135 h 10000"/>
                <a:gd name="connsiteX267" fmla="*/ 6995 w 10000"/>
                <a:gd name="connsiteY267" fmla="*/ 9135 h 10000"/>
                <a:gd name="connsiteX268" fmla="*/ 6985 w 10000"/>
                <a:gd name="connsiteY268" fmla="*/ 9135 h 10000"/>
                <a:gd name="connsiteX269" fmla="*/ 6985 w 10000"/>
                <a:gd name="connsiteY269" fmla="*/ 9135 h 10000"/>
                <a:gd name="connsiteX270" fmla="*/ 6985 w 10000"/>
                <a:gd name="connsiteY270" fmla="*/ 9135 h 10000"/>
                <a:gd name="connsiteX271" fmla="*/ 6985 w 10000"/>
                <a:gd name="connsiteY271" fmla="*/ 9135 h 10000"/>
                <a:gd name="connsiteX272" fmla="*/ 6985 w 10000"/>
                <a:gd name="connsiteY272" fmla="*/ 9135 h 10000"/>
                <a:gd name="connsiteX273" fmla="*/ 6985 w 10000"/>
                <a:gd name="connsiteY273" fmla="*/ 9135 h 10000"/>
                <a:gd name="connsiteX274" fmla="*/ 6985 w 10000"/>
                <a:gd name="connsiteY274" fmla="*/ 9135 h 10000"/>
                <a:gd name="connsiteX275" fmla="*/ 6985 w 10000"/>
                <a:gd name="connsiteY275" fmla="*/ 9135 h 10000"/>
                <a:gd name="connsiteX276" fmla="*/ 6985 w 10000"/>
                <a:gd name="connsiteY276" fmla="*/ 9126 h 10000"/>
                <a:gd name="connsiteX277" fmla="*/ 6985 w 10000"/>
                <a:gd name="connsiteY277" fmla="*/ 9126 h 10000"/>
                <a:gd name="connsiteX278" fmla="*/ 6985 w 10000"/>
                <a:gd name="connsiteY278" fmla="*/ 9126 h 10000"/>
                <a:gd name="connsiteX279" fmla="*/ 6985 w 10000"/>
                <a:gd name="connsiteY279" fmla="*/ 9126 h 10000"/>
                <a:gd name="connsiteX280" fmla="*/ 6985 w 10000"/>
                <a:gd name="connsiteY280" fmla="*/ 9126 h 10000"/>
                <a:gd name="connsiteX281" fmla="*/ 6985 w 10000"/>
                <a:gd name="connsiteY281" fmla="*/ 9126 h 10000"/>
                <a:gd name="connsiteX282" fmla="*/ 6985 w 10000"/>
                <a:gd name="connsiteY282" fmla="*/ 9126 h 10000"/>
                <a:gd name="connsiteX283" fmla="*/ 6985 w 10000"/>
                <a:gd name="connsiteY283" fmla="*/ 9126 h 10000"/>
                <a:gd name="connsiteX284" fmla="*/ 6794 w 10000"/>
                <a:gd name="connsiteY284" fmla="*/ 8837 h 10000"/>
                <a:gd name="connsiteX285" fmla="*/ 6693 w 10000"/>
                <a:gd name="connsiteY285" fmla="*/ 8679 h 10000"/>
                <a:gd name="connsiteX286" fmla="*/ 6593 w 10000"/>
                <a:gd name="connsiteY286" fmla="*/ 8521 h 10000"/>
                <a:gd name="connsiteX287" fmla="*/ 6513 w 10000"/>
                <a:gd name="connsiteY287" fmla="*/ 8372 h 10000"/>
                <a:gd name="connsiteX288" fmla="*/ 6442 w 10000"/>
                <a:gd name="connsiteY288" fmla="*/ 8214 h 10000"/>
                <a:gd name="connsiteX289" fmla="*/ 6392 w 10000"/>
                <a:gd name="connsiteY289" fmla="*/ 8056 h 10000"/>
                <a:gd name="connsiteX290" fmla="*/ 6382 w 10000"/>
                <a:gd name="connsiteY290" fmla="*/ 7981 h 10000"/>
                <a:gd name="connsiteX291" fmla="*/ 6382 w 10000"/>
                <a:gd name="connsiteY291" fmla="*/ 7907 h 10000"/>
                <a:gd name="connsiteX292" fmla="*/ 6382 w 10000"/>
                <a:gd name="connsiteY292" fmla="*/ 7907 h 10000"/>
                <a:gd name="connsiteX293" fmla="*/ 6392 w 10000"/>
                <a:gd name="connsiteY293" fmla="*/ 7805 h 10000"/>
                <a:gd name="connsiteX294" fmla="*/ 6422 w 10000"/>
                <a:gd name="connsiteY294" fmla="*/ 7702 h 10000"/>
                <a:gd name="connsiteX295" fmla="*/ 6452 w 10000"/>
                <a:gd name="connsiteY295" fmla="*/ 7656 h 10000"/>
                <a:gd name="connsiteX296" fmla="*/ 6492 w 10000"/>
                <a:gd name="connsiteY296" fmla="*/ 7609 h 10000"/>
                <a:gd name="connsiteX297" fmla="*/ 6523 w 10000"/>
                <a:gd name="connsiteY297" fmla="*/ 7563 h 10000"/>
                <a:gd name="connsiteX298" fmla="*/ 6573 w 10000"/>
                <a:gd name="connsiteY298" fmla="*/ 7526 h 10000"/>
                <a:gd name="connsiteX299" fmla="*/ 6704 w 10000"/>
                <a:gd name="connsiteY299" fmla="*/ 7451 h 10000"/>
                <a:gd name="connsiteX300" fmla="*/ 6864 w 10000"/>
                <a:gd name="connsiteY300" fmla="*/ 7395 h 10000"/>
                <a:gd name="connsiteX301" fmla="*/ 7065 w 10000"/>
                <a:gd name="connsiteY301" fmla="*/ 7349 h 10000"/>
                <a:gd name="connsiteX302" fmla="*/ 7307 w 10000"/>
                <a:gd name="connsiteY302" fmla="*/ 7321 h 10000"/>
                <a:gd name="connsiteX303" fmla="*/ 7307 w 10000"/>
                <a:gd name="connsiteY303" fmla="*/ 7321 h 10000"/>
                <a:gd name="connsiteX304" fmla="*/ 8533 w 10000"/>
                <a:gd name="connsiteY304" fmla="*/ 7219 h 10000"/>
                <a:gd name="connsiteX305" fmla="*/ 10000 w 10000"/>
                <a:gd name="connsiteY305" fmla="*/ 7116 h 10000"/>
                <a:gd name="connsiteX306" fmla="*/ 10000 w 10000"/>
                <a:gd name="connsiteY306" fmla="*/ 7116 h 10000"/>
                <a:gd name="connsiteX307" fmla="*/ 10000 w 10000"/>
                <a:gd name="connsiteY307" fmla="*/ 7116 h 10000"/>
                <a:gd name="connsiteX308" fmla="*/ 10000 w 10000"/>
                <a:gd name="connsiteY308" fmla="*/ 7116 h 10000"/>
                <a:gd name="connsiteX309" fmla="*/ 10000 w 10000"/>
                <a:gd name="connsiteY309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497 w 10000"/>
                <a:gd name="connsiteY89" fmla="*/ 3433 h 10000"/>
                <a:gd name="connsiteX90" fmla="*/ 3497 w 10000"/>
                <a:gd name="connsiteY90" fmla="*/ 3433 h 10000"/>
                <a:gd name="connsiteX91" fmla="*/ 3347 w 10000"/>
                <a:gd name="connsiteY91" fmla="*/ 3535 h 10000"/>
                <a:gd name="connsiteX92" fmla="*/ 3246 w 10000"/>
                <a:gd name="connsiteY92" fmla="*/ 3563 h 10000"/>
                <a:gd name="connsiteX93" fmla="*/ 3136 w 10000"/>
                <a:gd name="connsiteY93" fmla="*/ 3572 h 10000"/>
                <a:gd name="connsiteX94" fmla="*/ 3136 w 10000"/>
                <a:gd name="connsiteY94" fmla="*/ 3572 h 10000"/>
                <a:gd name="connsiteX95" fmla="*/ 3136 w 10000"/>
                <a:gd name="connsiteY95" fmla="*/ 3572 h 10000"/>
                <a:gd name="connsiteX96" fmla="*/ 3136 w 10000"/>
                <a:gd name="connsiteY96" fmla="*/ 3572 h 10000"/>
                <a:gd name="connsiteX97" fmla="*/ 3136 w 10000"/>
                <a:gd name="connsiteY97" fmla="*/ 3572 h 10000"/>
                <a:gd name="connsiteX98" fmla="*/ 3136 w 10000"/>
                <a:gd name="connsiteY98" fmla="*/ 3572 h 10000"/>
                <a:gd name="connsiteX99" fmla="*/ 3116 w 10000"/>
                <a:gd name="connsiteY99" fmla="*/ 3572 h 10000"/>
                <a:gd name="connsiteX100" fmla="*/ 3116 w 10000"/>
                <a:gd name="connsiteY100" fmla="*/ 3572 h 10000"/>
                <a:gd name="connsiteX101" fmla="*/ 3025 w 10000"/>
                <a:gd name="connsiteY101" fmla="*/ 3572 h 10000"/>
                <a:gd name="connsiteX102" fmla="*/ 2925 w 10000"/>
                <a:gd name="connsiteY102" fmla="*/ 3553 h 10000"/>
                <a:gd name="connsiteX103" fmla="*/ 2814 w 10000"/>
                <a:gd name="connsiteY103" fmla="*/ 3526 h 10000"/>
                <a:gd name="connsiteX104" fmla="*/ 2693 w 10000"/>
                <a:gd name="connsiteY104" fmla="*/ 3479 h 10000"/>
                <a:gd name="connsiteX105" fmla="*/ 2553 w 10000"/>
                <a:gd name="connsiteY105" fmla="*/ 3423 h 10000"/>
                <a:gd name="connsiteX106" fmla="*/ 2392 w 10000"/>
                <a:gd name="connsiteY106" fmla="*/ 3349 h 10000"/>
                <a:gd name="connsiteX107" fmla="*/ 2010 w 10000"/>
                <a:gd name="connsiteY107" fmla="*/ 3153 h 10000"/>
                <a:gd name="connsiteX108" fmla="*/ 2010 w 10000"/>
                <a:gd name="connsiteY108" fmla="*/ 3153 h 10000"/>
                <a:gd name="connsiteX109" fmla="*/ 2010 w 10000"/>
                <a:gd name="connsiteY109" fmla="*/ 3153 h 10000"/>
                <a:gd name="connsiteX110" fmla="*/ 2010 w 10000"/>
                <a:gd name="connsiteY110" fmla="*/ 3153 h 10000"/>
                <a:gd name="connsiteX111" fmla="*/ 2000 w 10000"/>
                <a:gd name="connsiteY111" fmla="*/ 3153 h 10000"/>
                <a:gd name="connsiteX112" fmla="*/ 2000 w 10000"/>
                <a:gd name="connsiteY112" fmla="*/ 3153 h 10000"/>
                <a:gd name="connsiteX113" fmla="*/ 2000 w 10000"/>
                <a:gd name="connsiteY113" fmla="*/ 3153 h 10000"/>
                <a:gd name="connsiteX114" fmla="*/ 2000 w 10000"/>
                <a:gd name="connsiteY114" fmla="*/ 3153 h 10000"/>
                <a:gd name="connsiteX115" fmla="*/ 1769 w 10000"/>
                <a:gd name="connsiteY115" fmla="*/ 3033 h 10000"/>
                <a:gd name="connsiteX116" fmla="*/ 1588 w 10000"/>
                <a:gd name="connsiteY116" fmla="*/ 2967 h 10000"/>
                <a:gd name="connsiteX117" fmla="*/ 1427 w 10000"/>
                <a:gd name="connsiteY117" fmla="*/ 2921 h 10000"/>
                <a:gd name="connsiteX118" fmla="*/ 1347 w 10000"/>
                <a:gd name="connsiteY118" fmla="*/ 2902 h 10000"/>
                <a:gd name="connsiteX119" fmla="*/ 1266 w 10000"/>
                <a:gd name="connsiteY119" fmla="*/ 2902 h 10000"/>
                <a:gd name="connsiteX120" fmla="*/ 1266 w 10000"/>
                <a:gd name="connsiteY120" fmla="*/ 2902 h 10000"/>
                <a:gd name="connsiteX121" fmla="*/ 1266 w 10000"/>
                <a:gd name="connsiteY121" fmla="*/ 2902 h 10000"/>
                <a:gd name="connsiteX122" fmla="*/ 1266 w 10000"/>
                <a:gd name="connsiteY122" fmla="*/ 2902 h 10000"/>
                <a:gd name="connsiteX123" fmla="*/ 1266 w 10000"/>
                <a:gd name="connsiteY123" fmla="*/ 2902 h 10000"/>
                <a:gd name="connsiteX124" fmla="*/ 1266 w 10000"/>
                <a:gd name="connsiteY124" fmla="*/ 2902 h 10000"/>
                <a:gd name="connsiteX125" fmla="*/ 1146 w 10000"/>
                <a:gd name="connsiteY125" fmla="*/ 2921 h 10000"/>
                <a:gd name="connsiteX126" fmla="*/ 1085 w 10000"/>
                <a:gd name="connsiteY126" fmla="*/ 2940 h 10000"/>
                <a:gd name="connsiteX127" fmla="*/ 1025 w 10000"/>
                <a:gd name="connsiteY127" fmla="*/ 2949 h 10000"/>
                <a:gd name="connsiteX128" fmla="*/ 965 w 10000"/>
                <a:gd name="connsiteY128" fmla="*/ 2986 h 10000"/>
                <a:gd name="connsiteX129" fmla="*/ 915 w 10000"/>
                <a:gd name="connsiteY129" fmla="*/ 3023 h 10000"/>
                <a:gd name="connsiteX130" fmla="*/ 864 w 10000"/>
                <a:gd name="connsiteY130" fmla="*/ 3060 h 10000"/>
                <a:gd name="connsiteX131" fmla="*/ 814 w 10000"/>
                <a:gd name="connsiteY131" fmla="*/ 3107 h 10000"/>
                <a:gd name="connsiteX132" fmla="*/ 784 w 10000"/>
                <a:gd name="connsiteY132" fmla="*/ 3163 h 10000"/>
                <a:gd name="connsiteX133" fmla="*/ 744 w 10000"/>
                <a:gd name="connsiteY133" fmla="*/ 3237 h 10000"/>
                <a:gd name="connsiteX134" fmla="*/ 673 w 10000"/>
                <a:gd name="connsiteY134" fmla="*/ 3377 h 10000"/>
                <a:gd name="connsiteX135" fmla="*/ 623 w 10000"/>
                <a:gd name="connsiteY135" fmla="*/ 3563 h 10000"/>
                <a:gd name="connsiteX136" fmla="*/ 603 w 10000"/>
                <a:gd name="connsiteY136" fmla="*/ 3786 h 10000"/>
                <a:gd name="connsiteX137" fmla="*/ 573 w 10000"/>
                <a:gd name="connsiteY137" fmla="*/ 4037 h 10000"/>
                <a:gd name="connsiteX138" fmla="*/ 583 w 10000"/>
                <a:gd name="connsiteY138" fmla="*/ 4326 h 10000"/>
                <a:gd name="connsiteX139" fmla="*/ 613 w 10000"/>
                <a:gd name="connsiteY139" fmla="*/ 4651 h 10000"/>
                <a:gd name="connsiteX140" fmla="*/ 663 w 10000"/>
                <a:gd name="connsiteY140" fmla="*/ 5014 h 10000"/>
                <a:gd name="connsiteX141" fmla="*/ 734 w 10000"/>
                <a:gd name="connsiteY141" fmla="*/ 5423 h 10000"/>
                <a:gd name="connsiteX142" fmla="*/ 814 w 10000"/>
                <a:gd name="connsiteY142" fmla="*/ 5870 h 10000"/>
                <a:gd name="connsiteX143" fmla="*/ 945 w 10000"/>
                <a:gd name="connsiteY143" fmla="*/ 6372 h 10000"/>
                <a:gd name="connsiteX144" fmla="*/ 1085 w 10000"/>
                <a:gd name="connsiteY144" fmla="*/ 6912 h 10000"/>
                <a:gd name="connsiteX145" fmla="*/ 1085 w 10000"/>
                <a:gd name="connsiteY145" fmla="*/ 6912 h 10000"/>
                <a:gd name="connsiteX146" fmla="*/ 1085 w 10000"/>
                <a:gd name="connsiteY146" fmla="*/ 6930 h 10000"/>
                <a:gd name="connsiteX147" fmla="*/ 1085 w 10000"/>
                <a:gd name="connsiteY147" fmla="*/ 6930 h 10000"/>
                <a:gd name="connsiteX148" fmla="*/ 1116 w 10000"/>
                <a:gd name="connsiteY148" fmla="*/ 7005 h 10000"/>
                <a:gd name="connsiteX149" fmla="*/ 1116 w 10000"/>
                <a:gd name="connsiteY149" fmla="*/ 7005 h 10000"/>
                <a:gd name="connsiteX150" fmla="*/ 1116 w 10000"/>
                <a:gd name="connsiteY150" fmla="*/ 7005 h 10000"/>
                <a:gd name="connsiteX151" fmla="*/ 1116 w 10000"/>
                <a:gd name="connsiteY151" fmla="*/ 7005 h 10000"/>
                <a:gd name="connsiteX152" fmla="*/ 1116 w 10000"/>
                <a:gd name="connsiteY152" fmla="*/ 7005 h 10000"/>
                <a:gd name="connsiteX153" fmla="*/ 1126 w 10000"/>
                <a:gd name="connsiteY153" fmla="*/ 7060 h 10000"/>
                <a:gd name="connsiteX154" fmla="*/ 1126 w 10000"/>
                <a:gd name="connsiteY154" fmla="*/ 7060 h 10000"/>
                <a:gd name="connsiteX155" fmla="*/ 1126 w 10000"/>
                <a:gd name="connsiteY155" fmla="*/ 7060 h 10000"/>
                <a:gd name="connsiteX156" fmla="*/ 1126 w 10000"/>
                <a:gd name="connsiteY156" fmla="*/ 7060 h 10000"/>
                <a:gd name="connsiteX157" fmla="*/ 1146 w 10000"/>
                <a:gd name="connsiteY157" fmla="*/ 7060 h 10000"/>
                <a:gd name="connsiteX158" fmla="*/ 1146 w 10000"/>
                <a:gd name="connsiteY158" fmla="*/ 7060 h 10000"/>
                <a:gd name="connsiteX159" fmla="*/ 1156 w 10000"/>
                <a:gd name="connsiteY159" fmla="*/ 7060 h 10000"/>
                <a:gd name="connsiteX160" fmla="*/ 1156 w 10000"/>
                <a:gd name="connsiteY160" fmla="*/ 7060 h 10000"/>
                <a:gd name="connsiteX161" fmla="*/ 1156 w 10000"/>
                <a:gd name="connsiteY161" fmla="*/ 7060 h 10000"/>
                <a:gd name="connsiteX162" fmla="*/ 1156 w 10000"/>
                <a:gd name="connsiteY162" fmla="*/ 7060 h 10000"/>
                <a:gd name="connsiteX163" fmla="*/ 1457 w 10000"/>
                <a:gd name="connsiteY163" fmla="*/ 7051 h 10000"/>
                <a:gd name="connsiteX164" fmla="*/ 1749 w 10000"/>
                <a:gd name="connsiteY164" fmla="*/ 7051 h 10000"/>
                <a:gd name="connsiteX165" fmla="*/ 1749 w 10000"/>
                <a:gd name="connsiteY165" fmla="*/ 7051 h 10000"/>
                <a:gd name="connsiteX166" fmla="*/ 1749 w 10000"/>
                <a:gd name="connsiteY166" fmla="*/ 7051 h 10000"/>
                <a:gd name="connsiteX167" fmla="*/ 1749 w 10000"/>
                <a:gd name="connsiteY167" fmla="*/ 7051 h 10000"/>
                <a:gd name="connsiteX168" fmla="*/ 1749 w 10000"/>
                <a:gd name="connsiteY168" fmla="*/ 7051 h 10000"/>
                <a:gd name="connsiteX169" fmla="*/ 1749 w 10000"/>
                <a:gd name="connsiteY169" fmla="*/ 7051 h 10000"/>
                <a:gd name="connsiteX170" fmla="*/ 1759 w 10000"/>
                <a:gd name="connsiteY170" fmla="*/ 7051 h 10000"/>
                <a:gd name="connsiteX171" fmla="*/ 1759 w 10000"/>
                <a:gd name="connsiteY171" fmla="*/ 7051 h 10000"/>
                <a:gd name="connsiteX172" fmla="*/ 1759 w 10000"/>
                <a:gd name="connsiteY172" fmla="*/ 7051 h 10000"/>
                <a:gd name="connsiteX173" fmla="*/ 1759 w 10000"/>
                <a:gd name="connsiteY173" fmla="*/ 7051 h 10000"/>
                <a:gd name="connsiteX174" fmla="*/ 1759 w 10000"/>
                <a:gd name="connsiteY174" fmla="*/ 7051 h 10000"/>
                <a:gd name="connsiteX175" fmla="*/ 1759 w 10000"/>
                <a:gd name="connsiteY175" fmla="*/ 7051 h 10000"/>
                <a:gd name="connsiteX176" fmla="*/ 1769 w 10000"/>
                <a:gd name="connsiteY176" fmla="*/ 7051 h 10000"/>
                <a:gd name="connsiteX177" fmla="*/ 1769 w 10000"/>
                <a:gd name="connsiteY177" fmla="*/ 7051 h 10000"/>
                <a:gd name="connsiteX178" fmla="*/ 1769 w 10000"/>
                <a:gd name="connsiteY178" fmla="*/ 7051 h 10000"/>
                <a:gd name="connsiteX179" fmla="*/ 1769 w 10000"/>
                <a:gd name="connsiteY179" fmla="*/ 7051 h 10000"/>
                <a:gd name="connsiteX180" fmla="*/ 1769 w 10000"/>
                <a:gd name="connsiteY180" fmla="*/ 7051 h 10000"/>
                <a:gd name="connsiteX181" fmla="*/ 1980 w 10000"/>
                <a:gd name="connsiteY181" fmla="*/ 7051 h 10000"/>
                <a:gd name="connsiteX182" fmla="*/ 1980 w 10000"/>
                <a:gd name="connsiteY182" fmla="*/ 7051 h 10000"/>
                <a:gd name="connsiteX183" fmla="*/ 2281 w 10000"/>
                <a:gd name="connsiteY183" fmla="*/ 7033 h 10000"/>
                <a:gd name="connsiteX184" fmla="*/ 2281 w 10000"/>
                <a:gd name="connsiteY184" fmla="*/ 7033 h 10000"/>
                <a:gd name="connsiteX185" fmla="*/ 2281 w 10000"/>
                <a:gd name="connsiteY185" fmla="*/ 7033 h 10000"/>
                <a:gd name="connsiteX186" fmla="*/ 2281 w 10000"/>
                <a:gd name="connsiteY186" fmla="*/ 7033 h 10000"/>
                <a:gd name="connsiteX187" fmla="*/ 2291 w 10000"/>
                <a:gd name="connsiteY187" fmla="*/ 7033 h 10000"/>
                <a:gd name="connsiteX188" fmla="*/ 2291 w 10000"/>
                <a:gd name="connsiteY188" fmla="*/ 7033 h 10000"/>
                <a:gd name="connsiteX189" fmla="*/ 2302 w 10000"/>
                <a:gd name="connsiteY189" fmla="*/ 7033 h 10000"/>
                <a:gd name="connsiteX190" fmla="*/ 2302 w 10000"/>
                <a:gd name="connsiteY190" fmla="*/ 7033 h 10000"/>
                <a:gd name="connsiteX191" fmla="*/ 2332 w 10000"/>
                <a:gd name="connsiteY191" fmla="*/ 7033 h 10000"/>
                <a:gd name="connsiteX192" fmla="*/ 2332 w 10000"/>
                <a:gd name="connsiteY192" fmla="*/ 7033 h 10000"/>
                <a:gd name="connsiteX193" fmla="*/ 2854 w 10000"/>
                <a:gd name="connsiteY193" fmla="*/ 7033 h 10000"/>
                <a:gd name="connsiteX194" fmla="*/ 2854 w 10000"/>
                <a:gd name="connsiteY194" fmla="*/ 7033 h 10000"/>
                <a:gd name="connsiteX195" fmla="*/ 2854 w 10000"/>
                <a:gd name="connsiteY195" fmla="*/ 7033 h 10000"/>
                <a:gd name="connsiteX196" fmla="*/ 2854 w 10000"/>
                <a:gd name="connsiteY196" fmla="*/ 7033 h 10000"/>
                <a:gd name="connsiteX197" fmla="*/ 2854 w 10000"/>
                <a:gd name="connsiteY197" fmla="*/ 7033 h 10000"/>
                <a:gd name="connsiteX198" fmla="*/ 2854 w 10000"/>
                <a:gd name="connsiteY198" fmla="*/ 7033 h 10000"/>
                <a:gd name="connsiteX199" fmla="*/ 2854 w 10000"/>
                <a:gd name="connsiteY199" fmla="*/ 7033 h 10000"/>
                <a:gd name="connsiteX200" fmla="*/ 2854 w 10000"/>
                <a:gd name="connsiteY200" fmla="*/ 7033 h 10000"/>
                <a:gd name="connsiteX201" fmla="*/ 3286 w 10000"/>
                <a:gd name="connsiteY201" fmla="*/ 7033 h 10000"/>
                <a:gd name="connsiteX202" fmla="*/ 3709 w 10000"/>
                <a:gd name="connsiteY202" fmla="*/ 7060 h 10000"/>
                <a:gd name="connsiteX203" fmla="*/ 4101 w 10000"/>
                <a:gd name="connsiteY203" fmla="*/ 7088 h 10000"/>
                <a:gd name="connsiteX204" fmla="*/ 4291 w 10000"/>
                <a:gd name="connsiteY204" fmla="*/ 7116 h 10000"/>
                <a:gd name="connsiteX205" fmla="*/ 4462 w 10000"/>
                <a:gd name="connsiteY205" fmla="*/ 7135 h 10000"/>
                <a:gd name="connsiteX206" fmla="*/ 4623 w 10000"/>
                <a:gd name="connsiteY206" fmla="*/ 7172 h 10000"/>
                <a:gd name="connsiteX207" fmla="*/ 4764 w 10000"/>
                <a:gd name="connsiteY207" fmla="*/ 7219 h 10000"/>
                <a:gd name="connsiteX208" fmla="*/ 4894 w 10000"/>
                <a:gd name="connsiteY208" fmla="*/ 7274 h 10000"/>
                <a:gd name="connsiteX209" fmla="*/ 4985 w 10000"/>
                <a:gd name="connsiteY209" fmla="*/ 7330 h 10000"/>
                <a:gd name="connsiteX210" fmla="*/ 5075 w 10000"/>
                <a:gd name="connsiteY210" fmla="*/ 7395 h 10000"/>
                <a:gd name="connsiteX211" fmla="*/ 5136 w 10000"/>
                <a:gd name="connsiteY211" fmla="*/ 7460 h 10000"/>
                <a:gd name="connsiteX212" fmla="*/ 5156 w 10000"/>
                <a:gd name="connsiteY212" fmla="*/ 7507 h 10000"/>
                <a:gd name="connsiteX213" fmla="*/ 5176 w 10000"/>
                <a:gd name="connsiteY213" fmla="*/ 7553 h 10000"/>
                <a:gd name="connsiteX214" fmla="*/ 5176 w 10000"/>
                <a:gd name="connsiteY214" fmla="*/ 7600 h 10000"/>
                <a:gd name="connsiteX215" fmla="*/ 5176 w 10000"/>
                <a:gd name="connsiteY215" fmla="*/ 7656 h 10000"/>
                <a:gd name="connsiteX216" fmla="*/ 5176 w 10000"/>
                <a:gd name="connsiteY216" fmla="*/ 7656 h 10000"/>
                <a:gd name="connsiteX217" fmla="*/ 5176 w 10000"/>
                <a:gd name="connsiteY217" fmla="*/ 7665 h 10000"/>
                <a:gd name="connsiteX218" fmla="*/ 5176 w 10000"/>
                <a:gd name="connsiteY218" fmla="*/ 7665 h 10000"/>
                <a:gd name="connsiteX219" fmla="*/ 5176 w 10000"/>
                <a:gd name="connsiteY219" fmla="*/ 7665 h 10000"/>
                <a:gd name="connsiteX220" fmla="*/ 5146 w 10000"/>
                <a:gd name="connsiteY220" fmla="*/ 7851 h 10000"/>
                <a:gd name="connsiteX221" fmla="*/ 5095 w 10000"/>
                <a:gd name="connsiteY221" fmla="*/ 8037 h 10000"/>
                <a:gd name="connsiteX222" fmla="*/ 5005 w 10000"/>
                <a:gd name="connsiteY222" fmla="*/ 8437 h 10000"/>
                <a:gd name="connsiteX223" fmla="*/ 4955 w 10000"/>
                <a:gd name="connsiteY223" fmla="*/ 8642 h 10000"/>
                <a:gd name="connsiteX224" fmla="*/ 4915 w 10000"/>
                <a:gd name="connsiteY224" fmla="*/ 8828 h 10000"/>
                <a:gd name="connsiteX225" fmla="*/ 4894 w 10000"/>
                <a:gd name="connsiteY225" fmla="*/ 9023 h 10000"/>
                <a:gd name="connsiteX226" fmla="*/ 4874 w 10000"/>
                <a:gd name="connsiteY226" fmla="*/ 9200 h 10000"/>
                <a:gd name="connsiteX227" fmla="*/ 4874 w 10000"/>
                <a:gd name="connsiteY227" fmla="*/ 9200 h 10000"/>
                <a:gd name="connsiteX228" fmla="*/ 4874 w 10000"/>
                <a:gd name="connsiteY228" fmla="*/ 9293 h 10000"/>
                <a:gd name="connsiteX229" fmla="*/ 4894 w 10000"/>
                <a:gd name="connsiteY229" fmla="*/ 9395 h 10000"/>
                <a:gd name="connsiteX230" fmla="*/ 4915 w 10000"/>
                <a:gd name="connsiteY230" fmla="*/ 9488 h 10000"/>
                <a:gd name="connsiteX231" fmla="*/ 4935 w 10000"/>
                <a:gd name="connsiteY231" fmla="*/ 9563 h 10000"/>
                <a:gd name="connsiteX232" fmla="*/ 4985 w 10000"/>
                <a:gd name="connsiteY232" fmla="*/ 9647 h 10000"/>
                <a:gd name="connsiteX233" fmla="*/ 5035 w 10000"/>
                <a:gd name="connsiteY233" fmla="*/ 9721 h 10000"/>
                <a:gd name="connsiteX234" fmla="*/ 5095 w 10000"/>
                <a:gd name="connsiteY234" fmla="*/ 9786 h 10000"/>
                <a:gd name="connsiteX235" fmla="*/ 5176 w 10000"/>
                <a:gd name="connsiteY235" fmla="*/ 9842 h 10000"/>
                <a:gd name="connsiteX236" fmla="*/ 5176 w 10000"/>
                <a:gd name="connsiteY236" fmla="*/ 9842 h 10000"/>
                <a:gd name="connsiteX237" fmla="*/ 5176 w 10000"/>
                <a:gd name="connsiteY237" fmla="*/ 9842 h 10000"/>
                <a:gd name="connsiteX238" fmla="*/ 5236 w 10000"/>
                <a:gd name="connsiteY238" fmla="*/ 9879 h 10000"/>
                <a:gd name="connsiteX239" fmla="*/ 5307 w 10000"/>
                <a:gd name="connsiteY239" fmla="*/ 9916 h 10000"/>
                <a:gd name="connsiteX240" fmla="*/ 5447 w 10000"/>
                <a:gd name="connsiteY240" fmla="*/ 9963 h 10000"/>
                <a:gd name="connsiteX241" fmla="*/ 5608 w 10000"/>
                <a:gd name="connsiteY241" fmla="*/ 9991 h 10000"/>
                <a:gd name="connsiteX242" fmla="*/ 5779 w 10000"/>
                <a:gd name="connsiteY242" fmla="*/ 10000 h 10000"/>
                <a:gd name="connsiteX243" fmla="*/ 5779 w 10000"/>
                <a:gd name="connsiteY243" fmla="*/ 10000 h 10000"/>
                <a:gd name="connsiteX244" fmla="*/ 5779 w 10000"/>
                <a:gd name="connsiteY244" fmla="*/ 10000 h 10000"/>
                <a:gd name="connsiteX245" fmla="*/ 5779 w 10000"/>
                <a:gd name="connsiteY245" fmla="*/ 10000 h 10000"/>
                <a:gd name="connsiteX246" fmla="*/ 5779 w 10000"/>
                <a:gd name="connsiteY246" fmla="*/ 10000 h 10000"/>
                <a:gd name="connsiteX247" fmla="*/ 5779 w 10000"/>
                <a:gd name="connsiteY247" fmla="*/ 10000 h 10000"/>
                <a:gd name="connsiteX248" fmla="*/ 5899 w 10000"/>
                <a:gd name="connsiteY248" fmla="*/ 9991 h 10000"/>
                <a:gd name="connsiteX249" fmla="*/ 6040 w 10000"/>
                <a:gd name="connsiteY249" fmla="*/ 9981 h 10000"/>
                <a:gd name="connsiteX250" fmla="*/ 6171 w 10000"/>
                <a:gd name="connsiteY250" fmla="*/ 9963 h 10000"/>
                <a:gd name="connsiteX251" fmla="*/ 6291 w 10000"/>
                <a:gd name="connsiteY251" fmla="*/ 9926 h 10000"/>
                <a:gd name="connsiteX252" fmla="*/ 6412 w 10000"/>
                <a:gd name="connsiteY252" fmla="*/ 9888 h 10000"/>
                <a:gd name="connsiteX253" fmla="*/ 6533 w 10000"/>
                <a:gd name="connsiteY253" fmla="*/ 9842 h 10000"/>
                <a:gd name="connsiteX254" fmla="*/ 6643 w 10000"/>
                <a:gd name="connsiteY254" fmla="*/ 9805 h 10000"/>
                <a:gd name="connsiteX255" fmla="*/ 6744 w 10000"/>
                <a:gd name="connsiteY255" fmla="*/ 9740 h 10000"/>
                <a:gd name="connsiteX256" fmla="*/ 6824 w 10000"/>
                <a:gd name="connsiteY256" fmla="*/ 9674 h 10000"/>
                <a:gd name="connsiteX257" fmla="*/ 6905 w 10000"/>
                <a:gd name="connsiteY257" fmla="*/ 9609 h 10000"/>
                <a:gd name="connsiteX258" fmla="*/ 6965 w 10000"/>
                <a:gd name="connsiteY258" fmla="*/ 9544 h 10000"/>
                <a:gd name="connsiteX259" fmla="*/ 7015 w 10000"/>
                <a:gd name="connsiteY259" fmla="*/ 9460 h 10000"/>
                <a:gd name="connsiteX260" fmla="*/ 7035 w 10000"/>
                <a:gd name="connsiteY260" fmla="*/ 9395 h 10000"/>
                <a:gd name="connsiteX261" fmla="*/ 7045 w 10000"/>
                <a:gd name="connsiteY261" fmla="*/ 9302 h 10000"/>
                <a:gd name="connsiteX262" fmla="*/ 7035 w 10000"/>
                <a:gd name="connsiteY262" fmla="*/ 9228 h 10000"/>
                <a:gd name="connsiteX263" fmla="*/ 6995 w 10000"/>
                <a:gd name="connsiteY263" fmla="*/ 9144 h 10000"/>
                <a:gd name="connsiteX264" fmla="*/ 6995 w 10000"/>
                <a:gd name="connsiteY264" fmla="*/ 9144 h 10000"/>
                <a:gd name="connsiteX265" fmla="*/ 6995 w 10000"/>
                <a:gd name="connsiteY265" fmla="*/ 9135 h 10000"/>
                <a:gd name="connsiteX266" fmla="*/ 6995 w 10000"/>
                <a:gd name="connsiteY266" fmla="*/ 9135 h 10000"/>
                <a:gd name="connsiteX267" fmla="*/ 6985 w 10000"/>
                <a:gd name="connsiteY267" fmla="*/ 9135 h 10000"/>
                <a:gd name="connsiteX268" fmla="*/ 6985 w 10000"/>
                <a:gd name="connsiteY268" fmla="*/ 9135 h 10000"/>
                <a:gd name="connsiteX269" fmla="*/ 6985 w 10000"/>
                <a:gd name="connsiteY269" fmla="*/ 9135 h 10000"/>
                <a:gd name="connsiteX270" fmla="*/ 6985 w 10000"/>
                <a:gd name="connsiteY270" fmla="*/ 9135 h 10000"/>
                <a:gd name="connsiteX271" fmla="*/ 6985 w 10000"/>
                <a:gd name="connsiteY271" fmla="*/ 9135 h 10000"/>
                <a:gd name="connsiteX272" fmla="*/ 6985 w 10000"/>
                <a:gd name="connsiteY272" fmla="*/ 9135 h 10000"/>
                <a:gd name="connsiteX273" fmla="*/ 6985 w 10000"/>
                <a:gd name="connsiteY273" fmla="*/ 9135 h 10000"/>
                <a:gd name="connsiteX274" fmla="*/ 6985 w 10000"/>
                <a:gd name="connsiteY274" fmla="*/ 9135 h 10000"/>
                <a:gd name="connsiteX275" fmla="*/ 6985 w 10000"/>
                <a:gd name="connsiteY275" fmla="*/ 9126 h 10000"/>
                <a:gd name="connsiteX276" fmla="*/ 6985 w 10000"/>
                <a:gd name="connsiteY276" fmla="*/ 9126 h 10000"/>
                <a:gd name="connsiteX277" fmla="*/ 6985 w 10000"/>
                <a:gd name="connsiteY277" fmla="*/ 9126 h 10000"/>
                <a:gd name="connsiteX278" fmla="*/ 6985 w 10000"/>
                <a:gd name="connsiteY278" fmla="*/ 9126 h 10000"/>
                <a:gd name="connsiteX279" fmla="*/ 6985 w 10000"/>
                <a:gd name="connsiteY279" fmla="*/ 9126 h 10000"/>
                <a:gd name="connsiteX280" fmla="*/ 6985 w 10000"/>
                <a:gd name="connsiteY280" fmla="*/ 9126 h 10000"/>
                <a:gd name="connsiteX281" fmla="*/ 6985 w 10000"/>
                <a:gd name="connsiteY281" fmla="*/ 9126 h 10000"/>
                <a:gd name="connsiteX282" fmla="*/ 6985 w 10000"/>
                <a:gd name="connsiteY282" fmla="*/ 9126 h 10000"/>
                <a:gd name="connsiteX283" fmla="*/ 6794 w 10000"/>
                <a:gd name="connsiteY283" fmla="*/ 8837 h 10000"/>
                <a:gd name="connsiteX284" fmla="*/ 6693 w 10000"/>
                <a:gd name="connsiteY284" fmla="*/ 8679 h 10000"/>
                <a:gd name="connsiteX285" fmla="*/ 6593 w 10000"/>
                <a:gd name="connsiteY285" fmla="*/ 8521 h 10000"/>
                <a:gd name="connsiteX286" fmla="*/ 6513 w 10000"/>
                <a:gd name="connsiteY286" fmla="*/ 8372 h 10000"/>
                <a:gd name="connsiteX287" fmla="*/ 6442 w 10000"/>
                <a:gd name="connsiteY287" fmla="*/ 8214 h 10000"/>
                <a:gd name="connsiteX288" fmla="*/ 6392 w 10000"/>
                <a:gd name="connsiteY288" fmla="*/ 8056 h 10000"/>
                <a:gd name="connsiteX289" fmla="*/ 6382 w 10000"/>
                <a:gd name="connsiteY289" fmla="*/ 7981 h 10000"/>
                <a:gd name="connsiteX290" fmla="*/ 6382 w 10000"/>
                <a:gd name="connsiteY290" fmla="*/ 7907 h 10000"/>
                <a:gd name="connsiteX291" fmla="*/ 6382 w 10000"/>
                <a:gd name="connsiteY291" fmla="*/ 7907 h 10000"/>
                <a:gd name="connsiteX292" fmla="*/ 6392 w 10000"/>
                <a:gd name="connsiteY292" fmla="*/ 7805 h 10000"/>
                <a:gd name="connsiteX293" fmla="*/ 6422 w 10000"/>
                <a:gd name="connsiteY293" fmla="*/ 7702 h 10000"/>
                <a:gd name="connsiteX294" fmla="*/ 6452 w 10000"/>
                <a:gd name="connsiteY294" fmla="*/ 7656 h 10000"/>
                <a:gd name="connsiteX295" fmla="*/ 6492 w 10000"/>
                <a:gd name="connsiteY295" fmla="*/ 7609 h 10000"/>
                <a:gd name="connsiteX296" fmla="*/ 6523 w 10000"/>
                <a:gd name="connsiteY296" fmla="*/ 7563 h 10000"/>
                <a:gd name="connsiteX297" fmla="*/ 6573 w 10000"/>
                <a:gd name="connsiteY297" fmla="*/ 7526 h 10000"/>
                <a:gd name="connsiteX298" fmla="*/ 6704 w 10000"/>
                <a:gd name="connsiteY298" fmla="*/ 7451 h 10000"/>
                <a:gd name="connsiteX299" fmla="*/ 6864 w 10000"/>
                <a:gd name="connsiteY299" fmla="*/ 7395 h 10000"/>
                <a:gd name="connsiteX300" fmla="*/ 7065 w 10000"/>
                <a:gd name="connsiteY300" fmla="*/ 7349 h 10000"/>
                <a:gd name="connsiteX301" fmla="*/ 7307 w 10000"/>
                <a:gd name="connsiteY301" fmla="*/ 7321 h 10000"/>
                <a:gd name="connsiteX302" fmla="*/ 7307 w 10000"/>
                <a:gd name="connsiteY302" fmla="*/ 7321 h 10000"/>
                <a:gd name="connsiteX303" fmla="*/ 8533 w 10000"/>
                <a:gd name="connsiteY303" fmla="*/ 7219 h 10000"/>
                <a:gd name="connsiteX304" fmla="*/ 10000 w 10000"/>
                <a:gd name="connsiteY304" fmla="*/ 7116 h 10000"/>
                <a:gd name="connsiteX305" fmla="*/ 10000 w 10000"/>
                <a:gd name="connsiteY305" fmla="*/ 7116 h 10000"/>
                <a:gd name="connsiteX306" fmla="*/ 10000 w 10000"/>
                <a:gd name="connsiteY306" fmla="*/ 7116 h 10000"/>
                <a:gd name="connsiteX307" fmla="*/ 10000 w 10000"/>
                <a:gd name="connsiteY307" fmla="*/ 7116 h 10000"/>
                <a:gd name="connsiteX308" fmla="*/ 10000 w 10000"/>
                <a:gd name="connsiteY308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497 w 10000"/>
                <a:gd name="connsiteY89" fmla="*/ 3433 h 10000"/>
                <a:gd name="connsiteX90" fmla="*/ 4120 w 10000"/>
                <a:gd name="connsiteY90" fmla="*/ 4033 h 10000"/>
                <a:gd name="connsiteX91" fmla="*/ 3347 w 10000"/>
                <a:gd name="connsiteY91" fmla="*/ 3535 h 10000"/>
                <a:gd name="connsiteX92" fmla="*/ 3246 w 10000"/>
                <a:gd name="connsiteY92" fmla="*/ 3563 h 10000"/>
                <a:gd name="connsiteX93" fmla="*/ 3136 w 10000"/>
                <a:gd name="connsiteY93" fmla="*/ 3572 h 10000"/>
                <a:gd name="connsiteX94" fmla="*/ 3136 w 10000"/>
                <a:gd name="connsiteY94" fmla="*/ 3572 h 10000"/>
                <a:gd name="connsiteX95" fmla="*/ 3136 w 10000"/>
                <a:gd name="connsiteY95" fmla="*/ 3572 h 10000"/>
                <a:gd name="connsiteX96" fmla="*/ 3136 w 10000"/>
                <a:gd name="connsiteY96" fmla="*/ 3572 h 10000"/>
                <a:gd name="connsiteX97" fmla="*/ 3136 w 10000"/>
                <a:gd name="connsiteY97" fmla="*/ 3572 h 10000"/>
                <a:gd name="connsiteX98" fmla="*/ 3136 w 10000"/>
                <a:gd name="connsiteY98" fmla="*/ 3572 h 10000"/>
                <a:gd name="connsiteX99" fmla="*/ 3116 w 10000"/>
                <a:gd name="connsiteY99" fmla="*/ 3572 h 10000"/>
                <a:gd name="connsiteX100" fmla="*/ 3116 w 10000"/>
                <a:gd name="connsiteY100" fmla="*/ 3572 h 10000"/>
                <a:gd name="connsiteX101" fmla="*/ 3025 w 10000"/>
                <a:gd name="connsiteY101" fmla="*/ 3572 h 10000"/>
                <a:gd name="connsiteX102" fmla="*/ 2925 w 10000"/>
                <a:gd name="connsiteY102" fmla="*/ 3553 h 10000"/>
                <a:gd name="connsiteX103" fmla="*/ 2814 w 10000"/>
                <a:gd name="connsiteY103" fmla="*/ 3526 h 10000"/>
                <a:gd name="connsiteX104" fmla="*/ 2693 w 10000"/>
                <a:gd name="connsiteY104" fmla="*/ 3479 h 10000"/>
                <a:gd name="connsiteX105" fmla="*/ 2553 w 10000"/>
                <a:gd name="connsiteY105" fmla="*/ 3423 h 10000"/>
                <a:gd name="connsiteX106" fmla="*/ 2392 w 10000"/>
                <a:gd name="connsiteY106" fmla="*/ 3349 h 10000"/>
                <a:gd name="connsiteX107" fmla="*/ 2010 w 10000"/>
                <a:gd name="connsiteY107" fmla="*/ 3153 h 10000"/>
                <a:gd name="connsiteX108" fmla="*/ 2010 w 10000"/>
                <a:gd name="connsiteY108" fmla="*/ 3153 h 10000"/>
                <a:gd name="connsiteX109" fmla="*/ 2010 w 10000"/>
                <a:gd name="connsiteY109" fmla="*/ 3153 h 10000"/>
                <a:gd name="connsiteX110" fmla="*/ 2010 w 10000"/>
                <a:gd name="connsiteY110" fmla="*/ 3153 h 10000"/>
                <a:gd name="connsiteX111" fmla="*/ 2000 w 10000"/>
                <a:gd name="connsiteY111" fmla="*/ 3153 h 10000"/>
                <a:gd name="connsiteX112" fmla="*/ 2000 w 10000"/>
                <a:gd name="connsiteY112" fmla="*/ 3153 h 10000"/>
                <a:gd name="connsiteX113" fmla="*/ 2000 w 10000"/>
                <a:gd name="connsiteY113" fmla="*/ 3153 h 10000"/>
                <a:gd name="connsiteX114" fmla="*/ 2000 w 10000"/>
                <a:gd name="connsiteY114" fmla="*/ 3153 h 10000"/>
                <a:gd name="connsiteX115" fmla="*/ 1769 w 10000"/>
                <a:gd name="connsiteY115" fmla="*/ 3033 h 10000"/>
                <a:gd name="connsiteX116" fmla="*/ 1588 w 10000"/>
                <a:gd name="connsiteY116" fmla="*/ 2967 h 10000"/>
                <a:gd name="connsiteX117" fmla="*/ 1427 w 10000"/>
                <a:gd name="connsiteY117" fmla="*/ 2921 h 10000"/>
                <a:gd name="connsiteX118" fmla="*/ 1347 w 10000"/>
                <a:gd name="connsiteY118" fmla="*/ 2902 h 10000"/>
                <a:gd name="connsiteX119" fmla="*/ 1266 w 10000"/>
                <a:gd name="connsiteY119" fmla="*/ 2902 h 10000"/>
                <a:gd name="connsiteX120" fmla="*/ 1266 w 10000"/>
                <a:gd name="connsiteY120" fmla="*/ 2902 h 10000"/>
                <a:gd name="connsiteX121" fmla="*/ 1266 w 10000"/>
                <a:gd name="connsiteY121" fmla="*/ 2902 h 10000"/>
                <a:gd name="connsiteX122" fmla="*/ 1266 w 10000"/>
                <a:gd name="connsiteY122" fmla="*/ 2902 h 10000"/>
                <a:gd name="connsiteX123" fmla="*/ 1266 w 10000"/>
                <a:gd name="connsiteY123" fmla="*/ 2902 h 10000"/>
                <a:gd name="connsiteX124" fmla="*/ 1266 w 10000"/>
                <a:gd name="connsiteY124" fmla="*/ 2902 h 10000"/>
                <a:gd name="connsiteX125" fmla="*/ 1146 w 10000"/>
                <a:gd name="connsiteY125" fmla="*/ 2921 h 10000"/>
                <a:gd name="connsiteX126" fmla="*/ 1085 w 10000"/>
                <a:gd name="connsiteY126" fmla="*/ 2940 h 10000"/>
                <a:gd name="connsiteX127" fmla="*/ 1025 w 10000"/>
                <a:gd name="connsiteY127" fmla="*/ 2949 h 10000"/>
                <a:gd name="connsiteX128" fmla="*/ 965 w 10000"/>
                <a:gd name="connsiteY128" fmla="*/ 2986 h 10000"/>
                <a:gd name="connsiteX129" fmla="*/ 915 w 10000"/>
                <a:gd name="connsiteY129" fmla="*/ 3023 h 10000"/>
                <a:gd name="connsiteX130" fmla="*/ 864 w 10000"/>
                <a:gd name="connsiteY130" fmla="*/ 3060 h 10000"/>
                <a:gd name="connsiteX131" fmla="*/ 814 w 10000"/>
                <a:gd name="connsiteY131" fmla="*/ 3107 h 10000"/>
                <a:gd name="connsiteX132" fmla="*/ 784 w 10000"/>
                <a:gd name="connsiteY132" fmla="*/ 3163 h 10000"/>
                <a:gd name="connsiteX133" fmla="*/ 744 w 10000"/>
                <a:gd name="connsiteY133" fmla="*/ 3237 h 10000"/>
                <a:gd name="connsiteX134" fmla="*/ 673 w 10000"/>
                <a:gd name="connsiteY134" fmla="*/ 3377 h 10000"/>
                <a:gd name="connsiteX135" fmla="*/ 623 w 10000"/>
                <a:gd name="connsiteY135" fmla="*/ 3563 h 10000"/>
                <a:gd name="connsiteX136" fmla="*/ 603 w 10000"/>
                <a:gd name="connsiteY136" fmla="*/ 3786 h 10000"/>
                <a:gd name="connsiteX137" fmla="*/ 573 w 10000"/>
                <a:gd name="connsiteY137" fmla="*/ 4037 h 10000"/>
                <a:gd name="connsiteX138" fmla="*/ 583 w 10000"/>
                <a:gd name="connsiteY138" fmla="*/ 4326 h 10000"/>
                <a:gd name="connsiteX139" fmla="*/ 613 w 10000"/>
                <a:gd name="connsiteY139" fmla="*/ 4651 h 10000"/>
                <a:gd name="connsiteX140" fmla="*/ 663 w 10000"/>
                <a:gd name="connsiteY140" fmla="*/ 5014 h 10000"/>
                <a:gd name="connsiteX141" fmla="*/ 734 w 10000"/>
                <a:gd name="connsiteY141" fmla="*/ 5423 h 10000"/>
                <a:gd name="connsiteX142" fmla="*/ 814 w 10000"/>
                <a:gd name="connsiteY142" fmla="*/ 5870 h 10000"/>
                <a:gd name="connsiteX143" fmla="*/ 945 w 10000"/>
                <a:gd name="connsiteY143" fmla="*/ 6372 h 10000"/>
                <a:gd name="connsiteX144" fmla="*/ 1085 w 10000"/>
                <a:gd name="connsiteY144" fmla="*/ 6912 h 10000"/>
                <a:gd name="connsiteX145" fmla="*/ 1085 w 10000"/>
                <a:gd name="connsiteY145" fmla="*/ 6912 h 10000"/>
                <a:gd name="connsiteX146" fmla="*/ 1085 w 10000"/>
                <a:gd name="connsiteY146" fmla="*/ 6930 h 10000"/>
                <a:gd name="connsiteX147" fmla="*/ 1085 w 10000"/>
                <a:gd name="connsiteY147" fmla="*/ 6930 h 10000"/>
                <a:gd name="connsiteX148" fmla="*/ 1116 w 10000"/>
                <a:gd name="connsiteY148" fmla="*/ 7005 h 10000"/>
                <a:gd name="connsiteX149" fmla="*/ 1116 w 10000"/>
                <a:gd name="connsiteY149" fmla="*/ 7005 h 10000"/>
                <a:gd name="connsiteX150" fmla="*/ 1116 w 10000"/>
                <a:gd name="connsiteY150" fmla="*/ 7005 h 10000"/>
                <a:gd name="connsiteX151" fmla="*/ 1116 w 10000"/>
                <a:gd name="connsiteY151" fmla="*/ 7005 h 10000"/>
                <a:gd name="connsiteX152" fmla="*/ 1116 w 10000"/>
                <a:gd name="connsiteY152" fmla="*/ 7005 h 10000"/>
                <a:gd name="connsiteX153" fmla="*/ 1126 w 10000"/>
                <a:gd name="connsiteY153" fmla="*/ 7060 h 10000"/>
                <a:gd name="connsiteX154" fmla="*/ 1126 w 10000"/>
                <a:gd name="connsiteY154" fmla="*/ 7060 h 10000"/>
                <a:gd name="connsiteX155" fmla="*/ 1126 w 10000"/>
                <a:gd name="connsiteY155" fmla="*/ 7060 h 10000"/>
                <a:gd name="connsiteX156" fmla="*/ 1126 w 10000"/>
                <a:gd name="connsiteY156" fmla="*/ 7060 h 10000"/>
                <a:gd name="connsiteX157" fmla="*/ 1146 w 10000"/>
                <a:gd name="connsiteY157" fmla="*/ 7060 h 10000"/>
                <a:gd name="connsiteX158" fmla="*/ 1146 w 10000"/>
                <a:gd name="connsiteY158" fmla="*/ 7060 h 10000"/>
                <a:gd name="connsiteX159" fmla="*/ 1156 w 10000"/>
                <a:gd name="connsiteY159" fmla="*/ 7060 h 10000"/>
                <a:gd name="connsiteX160" fmla="*/ 1156 w 10000"/>
                <a:gd name="connsiteY160" fmla="*/ 7060 h 10000"/>
                <a:gd name="connsiteX161" fmla="*/ 1156 w 10000"/>
                <a:gd name="connsiteY161" fmla="*/ 7060 h 10000"/>
                <a:gd name="connsiteX162" fmla="*/ 1156 w 10000"/>
                <a:gd name="connsiteY162" fmla="*/ 7060 h 10000"/>
                <a:gd name="connsiteX163" fmla="*/ 1457 w 10000"/>
                <a:gd name="connsiteY163" fmla="*/ 7051 h 10000"/>
                <a:gd name="connsiteX164" fmla="*/ 1749 w 10000"/>
                <a:gd name="connsiteY164" fmla="*/ 7051 h 10000"/>
                <a:gd name="connsiteX165" fmla="*/ 1749 w 10000"/>
                <a:gd name="connsiteY165" fmla="*/ 7051 h 10000"/>
                <a:gd name="connsiteX166" fmla="*/ 1749 w 10000"/>
                <a:gd name="connsiteY166" fmla="*/ 7051 h 10000"/>
                <a:gd name="connsiteX167" fmla="*/ 1749 w 10000"/>
                <a:gd name="connsiteY167" fmla="*/ 7051 h 10000"/>
                <a:gd name="connsiteX168" fmla="*/ 1749 w 10000"/>
                <a:gd name="connsiteY168" fmla="*/ 7051 h 10000"/>
                <a:gd name="connsiteX169" fmla="*/ 1749 w 10000"/>
                <a:gd name="connsiteY169" fmla="*/ 7051 h 10000"/>
                <a:gd name="connsiteX170" fmla="*/ 1759 w 10000"/>
                <a:gd name="connsiteY170" fmla="*/ 7051 h 10000"/>
                <a:gd name="connsiteX171" fmla="*/ 1759 w 10000"/>
                <a:gd name="connsiteY171" fmla="*/ 7051 h 10000"/>
                <a:gd name="connsiteX172" fmla="*/ 1759 w 10000"/>
                <a:gd name="connsiteY172" fmla="*/ 7051 h 10000"/>
                <a:gd name="connsiteX173" fmla="*/ 1759 w 10000"/>
                <a:gd name="connsiteY173" fmla="*/ 7051 h 10000"/>
                <a:gd name="connsiteX174" fmla="*/ 1759 w 10000"/>
                <a:gd name="connsiteY174" fmla="*/ 7051 h 10000"/>
                <a:gd name="connsiteX175" fmla="*/ 1759 w 10000"/>
                <a:gd name="connsiteY175" fmla="*/ 7051 h 10000"/>
                <a:gd name="connsiteX176" fmla="*/ 1769 w 10000"/>
                <a:gd name="connsiteY176" fmla="*/ 7051 h 10000"/>
                <a:gd name="connsiteX177" fmla="*/ 1769 w 10000"/>
                <a:gd name="connsiteY177" fmla="*/ 7051 h 10000"/>
                <a:gd name="connsiteX178" fmla="*/ 1769 w 10000"/>
                <a:gd name="connsiteY178" fmla="*/ 7051 h 10000"/>
                <a:gd name="connsiteX179" fmla="*/ 1769 w 10000"/>
                <a:gd name="connsiteY179" fmla="*/ 7051 h 10000"/>
                <a:gd name="connsiteX180" fmla="*/ 1769 w 10000"/>
                <a:gd name="connsiteY180" fmla="*/ 7051 h 10000"/>
                <a:gd name="connsiteX181" fmla="*/ 1980 w 10000"/>
                <a:gd name="connsiteY181" fmla="*/ 7051 h 10000"/>
                <a:gd name="connsiteX182" fmla="*/ 1980 w 10000"/>
                <a:gd name="connsiteY182" fmla="*/ 7051 h 10000"/>
                <a:gd name="connsiteX183" fmla="*/ 2281 w 10000"/>
                <a:gd name="connsiteY183" fmla="*/ 7033 h 10000"/>
                <a:gd name="connsiteX184" fmla="*/ 2281 w 10000"/>
                <a:gd name="connsiteY184" fmla="*/ 7033 h 10000"/>
                <a:gd name="connsiteX185" fmla="*/ 2281 w 10000"/>
                <a:gd name="connsiteY185" fmla="*/ 7033 h 10000"/>
                <a:gd name="connsiteX186" fmla="*/ 2281 w 10000"/>
                <a:gd name="connsiteY186" fmla="*/ 7033 h 10000"/>
                <a:gd name="connsiteX187" fmla="*/ 2291 w 10000"/>
                <a:gd name="connsiteY187" fmla="*/ 7033 h 10000"/>
                <a:gd name="connsiteX188" fmla="*/ 2291 w 10000"/>
                <a:gd name="connsiteY188" fmla="*/ 7033 h 10000"/>
                <a:gd name="connsiteX189" fmla="*/ 2302 w 10000"/>
                <a:gd name="connsiteY189" fmla="*/ 7033 h 10000"/>
                <a:gd name="connsiteX190" fmla="*/ 2302 w 10000"/>
                <a:gd name="connsiteY190" fmla="*/ 7033 h 10000"/>
                <a:gd name="connsiteX191" fmla="*/ 2332 w 10000"/>
                <a:gd name="connsiteY191" fmla="*/ 7033 h 10000"/>
                <a:gd name="connsiteX192" fmla="*/ 2332 w 10000"/>
                <a:gd name="connsiteY192" fmla="*/ 7033 h 10000"/>
                <a:gd name="connsiteX193" fmla="*/ 2854 w 10000"/>
                <a:gd name="connsiteY193" fmla="*/ 7033 h 10000"/>
                <a:gd name="connsiteX194" fmla="*/ 2854 w 10000"/>
                <a:gd name="connsiteY194" fmla="*/ 7033 h 10000"/>
                <a:gd name="connsiteX195" fmla="*/ 2854 w 10000"/>
                <a:gd name="connsiteY195" fmla="*/ 7033 h 10000"/>
                <a:gd name="connsiteX196" fmla="*/ 2854 w 10000"/>
                <a:gd name="connsiteY196" fmla="*/ 7033 h 10000"/>
                <a:gd name="connsiteX197" fmla="*/ 2854 w 10000"/>
                <a:gd name="connsiteY197" fmla="*/ 7033 h 10000"/>
                <a:gd name="connsiteX198" fmla="*/ 2854 w 10000"/>
                <a:gd name="connsiteY198" fmla="*/ 7033 h 10000"/>
                <a:gd name="connsiteX199" fmla="*/ 2854 w 10000"/>
                <a:gd name="connsiteY199" fmla="*/ 7033 h 10000"/>
                <a:gd name="connsiteX200" fmla="*/ 2854 w 10000"/>
                <a:gd name="connsiteY200" fmla="*/ 7033 h 10000"/>
                <a:gd name="connsiteX201" fmla="*/ 3286 w 10000"/>
                <a:gd name="connsiteY201" fmla="*/ 7033 h 10000"/>
                <a:gd name="connsiteX202" fmla="*/ 3709 w 10000"/>
                <a:gd name="connsiteY202" fmla="*/ 7060 h 10000"/>
                <a:gd name="connsiteX203" fmla="*/ 4101 w 10000"/>
                <a:gd name="connsiteY203" fmla="*/ 7088 h 10000"/>
                <a:gd name="connsiteX204" fmla="*/ 4291 w 10000"/>
                <a:gd name="connsiteY204" fmla="*/ 7116 h 10000"/>
                <a:gd name="connsiteX205" fmla="*/ 4462 w 10000"/>
                <a:gd name="connsiteY205" fmla="*/ 7135 h 10000"/>
                <a:gd name="connsiteX206" fmla="*/ 4623 w 10000"/>
                <a:gd name="connsiteY206" fmla="*/ 7172 h 10000"/>
                <a:gd name="connsiteX207" fmla="*/ 4764 w 10000"/>
                <a:gd name="connsiteY207" fmla="*/ 7219 h 10000"/>
                <a:gd name="connsiteX208" fmla="*/ 4894 w 10000"/>
                <a:gd name="connsiteY208" fmla="*/ 7274 h 10000"/>
                <a:gd name="connsiteX209" fmla="*/ 4985 w 10000"/>
                <a:gd name="connsiteY209" fmla="*/ 7330 h 10000"/>
                <a:gd name="connsiteX210" fmla="*/ 5075 w 10000"/>
                <a:gd name="connsiteY210" fmla="*/ 7395 h 10000"/>
                <a:gd name="connsiteX211" fmla="*/ 5136 w 10000"/>
                <a:gd name="connsiteY211" fmla="*/ 7460 h 10000"/>
                <a:gd name="connsiteX212" fmla="*/ 5156 w 10000"/>
                <a:gd name="connsiteY212" fmla="*/ 7507 h 10000"/>
                <a:gd name="connsiteX213" fmla="*/ 5176 w 10000"/>
                <a:gd name="connsiteY213" fmla="*/ 7553 h 10000"/>
                <a:gd name="connsiteX214" fmla="*/ 5176 w 10000"/>
                <a:gd name="connsiteY214" fmla="*/ 7600 h 10000"/>
                <a:gd name="connsiteX215" fmla="*/ 5176 w 10000"/>
                <a:gd name="connsiteY215" fmla="*/ 7656 h 10000"/>
                <a:gd name="connsiteX216" fmla="*/ 5176 w 10000"/>
                <a:gd name="connsiteY216" fmla="*/ 7656 h 10000"/>
                <a:gd name="connsiteX217" fmla="*/ 5176 w 10000"/>
                <a:gd name="connsiteY217" fmla="*/ 7665 h 10000"/>
                <a:gd name="connsiteX218" fmla="*/ 5176 w 10000"/>
                <a:gd name="connsiteY218" fmla="*/ 7665 h 10000"/>
                <a:gd name="connsiteX219" fmla="*/ 5176 w 10000"/>
                <a:gd name="connsiteY219" fmla="*/ 7665 h 10000"/>
                <a:gd name="connsiteX220" fmla="*/ 5146 w 10000"/>
                <a:gd name="connsiteY220" fmla="*/ 7851 h 10000"/>
                <a:gd name="connsiteX221" fmla="*/ 5095 w 10000"/>
                <a:gd name="connsiteY221" fmla="*/ 8037 h 10000"/>
                <a:gd name="connsiteX222" fmla="*/ 5005 w 10000"/>
                <a:gd name="connsiteY222" fmla="*/ 8437 h 10000"/>
                <a:gd name="connsiteX223" fmla="*/ 4955 w 10000"/>
                <a:gd name="connsiteY223" fmla="*/ 8642 h 10000"/>
                <a:gd name="connsiteX224" fmla="*/ 4915 w 10000"/>
                <a:gd name="connsiteY224" fmla="*/ 8828 h 10000"/>
                <a:gd name="connsiteX225" fmla="*/ 4894 w 10000"/>
                <a:gd name="connsiteY225" fmla="*/ 9023 h 10000"/>
                <a:gd name="connsiteX226" fmla="*/ 4874 w 10000"/>
                <a:gd name="connsiteY226" fmla="*/ 9200 h 10000"/>
                <a:gd name="connsiteX227" fmla="*/ 4874 w 10000"/>
                <a:gd name="connsiteY227" fmla="*/ 9200 h 10000"/>
                <a:gd name="connsiteX228" fmla="*/ 4874 w 10000"/>
                <a:gd name="connsiteY228" fmla="*/ 9293 h 10000"/>
                <a:gd name="connsiteX229" fmla="*/ 4894 w 10000"/>
                <a:gd name="connsiteY229" fmla="*/ 9395 h 10000"/>
                <a:gd name="connsiteX230" fmla="*/ 4915 w 10000"/>
                <a:gd name="connsiteY230" fmla="*/ 9488 h 10000"/>
                <a:gd name="connsiteX231" fmla="*/ 4935 w 10000"/>
                <a:gd name="connsiteY231" fmla="*/ 9563 h 10000"/>
                <a:gd name="connsiteX232" fmla="*/ 4985 w 10000"/>
                <a:gd name="connsiteY232" fmla="*/ 9647 h 10000"/>
                <a:gd name="connsiteX233" fmla="*/ 5035 w 10000"/>
                <a:gd name="connsiteY233" fmla="*/ 9721 h 10000"/>
                <a:gd name="connsiteX234" fmla="*/ 5095 w 10000"/>
                <a:gd name="connsiteY234" fmla="*/ 9786 h 10000"/>
                <a:gd name="connsiteX235" fmla="*/ 5176 w 10000"/>
                <a:gd name="connsiteY235" fmla="*/ 9842 h 10000"/>
                <a:gd name="connsiteX236" fmla="*/ 5176 w 10000"/>
                <a:gd name="connsiteY236" fmla="*/ 9842 h 10000"/>
                <a:gd name="connsiteX237" fmla="*/ 5176 w 10000"/>
                <a:gd name="connsiteY237" fmla="*/ 9842 h 10000"/>
                <a:gd name="connsiteX238" fmla="*/ 5236 w 10000"/>
                <a:gd name="connsiteY238" fmla="*/ 9879 h 10000"/>
                <a:gd name="connsiteX239" fmla="*/ 5307 w 10000"/>
                <a:gd name="connsiteY239" fmla="*/ 9916 h 10000"/>
                <a:gd name="connsiteX240" fmla="*/ 5447 w 10000"/>
                <a:gd name="connsiteY240" fmla="*/ 9963 h 10000"/>
                <a:gd name="connsiteX241" fmla="*/ 5608 w 10000"/>
                <a:gd name="connsiteY241" fmla="*/ 9991 h 10000"/>
                <a:gd name="connsiteX242" fmla="*/ 5779 w 10000"/>
                <a:gd name="connsiteY242" fmla="*/ 10000 h 10000"/>
                <a:gd name="connsiteX243" fmla="*/ 5779 w 10000"/>
                <a:gd name="connsiteY243" fmla="*/ 10000 h 10000"/>
                <a:gd name="connsiteX244" fmla="*/ 5779 w 10000"/>
                <a:gd name="connsiteY244" fmla="*/ 10000 h 10000"/>
                <a:gd name="connsiteX245" fmla="*/ 5779 w 10000"/>
                <a:gd name="connsiteY245" fmla="*/ 10000 h 10000"/>
                <a:gd name="connsiteX246" fmla="*/ 5779 w 10000"/>
                <a:gd name="connsiteY246" fmla="*/ 10000 h 10000"/>
                <a:gd name="connsiteX247" fmla="*/ 5779 w 10000"/>
                <a:gd name="connsiteY247" fmla="*/ 10000 h 10000"/>
                <a:gd name="connsiteX248" fmla="*/ 5899 w 10000"/>
                <a:gd name="connsiteY248" fmla="*/ 9991 h 10000"/>
                <a:gd name="connsiteX249" fmla="*/ 6040 w 10000"/>
                <a:gd name="connsiteY249" fmla="*/ 9981 h 10000"/>
                <a:gd name="connsiteX250" fmla="*/ 6171 w 10000"/>
                <a:gd name="connsiteY250" fmla="*/ 9963 h 10000"/>
                <a:gd name="connsiteX251" fmla="*/ 6291 w 10000"/>
                <a:gd name="connsiteY251" fmla="*/ 9926 h 10000"/>
                <a:gd name="connsiteX252" fmla="*/ 6412 w 10000"/>
                <a:gd name="connsiteY252" fmla="*/ 9888 h 10000"/>
                <a:gd name="connsiteX253" fmla="*/ 6533 w 10000"/>
                <a:gd name="connsiteY253" fmla="*/ 9842 h 10000"/>
                <a:gd name="connsiteX254" fmla="*/ 6643 w 10000"/>
                <a:gd name="connsiteY254" fmla="*/ 9805 h 10000"/>
                <a:gd name="connsiteX255" fmla="*/ 6744 w 10000"/>
                <a:gd name="connsiteY255" fmla="*/ 9740 h 10000"/>
                <a:gd name="connsiteX256" fmla="*/ 6824 w 10000"/>
                <a:gd name="connsiteY256" fmla="*/ 9674 h 10000"/>
                <a:gd name="connsiteX257" fmla="*/ 6905 w 10000"/>
                <a:gd name="connsiteY257" fmla="*/ 9609 h 10000"/>
                <a:gd name="connsiteX258" fmla="*/ 6965 w 10000"/>
                <a:gd name="connsiteY258" fmla="*/ 9544 h 10000"/>
                <a:gd name="connsiteX259" fmla="*/ 7015 w 10000"/>
                <a:gd name="connsiteY259" fmla="*/ 9460 h 10000"/>
                <a:gd name="connsiteX260" fmla="*/ 7035 w 10000"/>
                <a:gd name="connsiteY260" fmla="*/ 9395 h 10000"/>
                <a:gd name="connsiteX261" fmla="*/ 7045 w 10000"/>
                <a:gd name="connsiteY261" fmla="*/ 9302 h 10000"/>
                <a:gd name="connsiteX262" fmla="*/ 7035 w 10000"/>
                <a:gd name="connsiteY262" fmla="*/ 9228 h 10000"/>
                <a:gd name="connsiteX263" fmla="*/ 6995 w 10000"/>
                <a:gd name="connsiteY263" fmla="*/ 9144 h 10000"/>
                <a:gd name="connsiteX264" fmla="*/ 6995 w 10000"/>
                <a:gd name="connsiteY264" fmla="*/ 9144 h 10000"/>
                <a:gd name="connsiteX265" fmla="*/ 6995 w 10000"/>
                <a:gd name="connsiteY265" fmla="*/ 9135 h 10000"/>
                <a:gd name="connsiteX266" fmla="*/ 6995 w 10000"/>
                <a:gd name="connsiteY266" fmla="*/ 9135 h 10000"/>
                <a:gd name="connsiteX267" fmla="*/ 6985 w 10000"/>
                <a:gd name="connsiteY267" fmla="*/ 9135 h 10000"/>
                <a:gd name="connsiteX268" fmla="*/ 6985 w 10000"/>
                <a:gd name="connsiteY268" fmla="*/ 9135 h 10000"/>
                <a:gd name="connsiteX269" fmla="*/ 6985 w 10000"/>
                <a:gd name="connsiteY269" fmla="*/ 9135 h 10000"/>
                <a:gd name="connsiteX270" fmla="*/ 6985 w 10000"/>
                <a:gd name="connsiteY270" fmla="*/ 9135 h 10000"/>
                <a:gd name="connsiteX271" fmla="*/ 6985 w 10000"/>
                <a:gd name="connsiteY271" fmla="*/ 9135 h 10000"/>
                <a:gd name="connsiteX272" fmla="*/ 6985 w 10000"/>
                <a:gd name="connsiteY272" fmla="*/ 9135 h 10000"/>
                <a:gd name="connsiteX273" fmla="*/ 6985 w 10000"/>
                <a:gd name="connsiteY273" fmla="*/ 9135 h 10000"/>
                <a:gd name="connsiteX274" fmla="*/ 6985 w 10000"/>
                <a:gd name="connsiteY274" fmla="*/ 9135 h 10000"/>
                <a:gd name="connsiteX275" fmla="*/ 6985 w 10000"/>
                <a:gd name="connsiteY275" fmla="*/ 9126 h 10000"/>
                <a:gd name="connsiteX276" fmla="*/ 6985 w 10000"/>
                <a:gd name="connsiteY276" fmla="*/ 9126 h 10000"/>
                <a:gd name="connsiteX277" fmla="*/ 6985 w 10000"/>
                <a:gd name="connsiteY277" fmla="*/ 9126 h 10000"/>
                <a:gd name="connsiteX278" fmla="*/ 6985 w 10000"/>
                <a:gd name="connsiteY278" fmla="*/ 9126 h 10000"/>
                <a:gd name="connsiteX279" fmla="*/ 6985 w 10000"/>
                <a:gd name="connsiteY279" fmla="*/ 9126 h 10000"/>
                <a:gd name="connsiteX280" fmla="*/ 6985 w 10000"/>
                <a:gd name="connsiteY280" fmla="*/ 9126 h 10000"/>
                <a:gd name="connsiteX281" fmla="*/ 6985 w 10000"/>
                <a:gd name="connsiteY281" fmla="*/ 9126 h 10000"/>
                <a:gd name="connsiteX282" fmla="*/ 6985 w 10000"/>
                <a:gd name="connsiteY282" fmla="*/ 9126 h 10000"/>
                <a:gd name="connsiteX283" fmla="*/ 6794 w 10000"/>
                <a:gd name="connsiteY283" fmla="*/ 8837 h 10000"/>
                <a:gd name="connsiteX284" fmla="*/ 6693 w 10000"/>
                <a:gd name="connsiteY284" fmla="*/ 8679 h 10000"/>
                <a:gd name="connsiteX285" fmla="*/ 6593 w 10000"/>
                <a:gd name="connsiteY285" fmla="*/ 8521 h 10000"/>
                <a:gd name="connsiteX286" fmla="*/ 6513 w 10000"/>
                <a:gd name="connsiteY286" fmla="*/ 8372 h 10000"/>
                <a:gd name="connsiteX287" fmla="*/ 6442 w 10000"/>
                <a:gd name="connsiteY287" fmla="*/ 8214 h 10000"/>
                <a:gd name="connsiteX288" fmla="*/ 6392 w 10000"/>
                <a:gd name="connsiteY288" fmla="*/ 8056 h 10000"/>
                <a:gd name="connsiteX289" fmla="*/ 6382 w 10000"/>
                <a:gd name="connsiteY289" fmla="*/ 7981 h 10000"/>
                <a:gd name="connsiteX290" fmla="*/ 6382 w 10000"/>
                <a:gd name="connsiteY290" fmla="*/ 7907 h 10000"/>
                <a:gd name="connsiteX291" fmla="*/ 6382 w 10000"/>
                <a:gd name="connsiteY291" fmla="*/ 7907 h 10000"/>
                <a:gd name="connsiteX292" fmla="*/ 6392 w 10000"/>
                <a:gd name="connsiteY292" fmla="*/ 7805 h 10000"/>
                <a:gd name="connsiteX293" fmla="*/ 6422 w 10000"/>
                <a:gd name="connsiteY293" fmla="*/ 7702 h 10000"/>
                <a:gd name="connsiteX294" fmla="*/ 6452 w 10000"/>
                <a:gd name="connsiteY294" fmla="*/ 7656 h 10000"/>
                <a:gd name="connsiteX295" fmla="*/ 6492 w 10000"/>
                <a:gd name="connsiteY295" fmla="*/ 7609 h 10000"/>
                <a:gd name="connsiteX296" fmla="*/ 6523 w 10000"/>
                <a:gd name="connsiteY296" fmla="*/ 7563 h 10000"/>
                <a:gd name="connsiteX297" fmla="*/ 6573 w 10000"/>
                <a:gd name="connsiteY297" fmla="*/ 7526 h 10000"/>
                <a:gd name="connsiteX298" fmla="*/ 6704 w 10000"/>
                <a:gd name="connsiteY298" fmla="*/ 7451 h 10000"/>
                <a:gd name="connsiteX299" fmla="*/ 6864 w 10000"/>
                <a:gd name="connsiteY299" fmla="*/ 7395 h 10000"/>
                <a:gd name="connsiteX300" fmla="*/ 7065 w 10000"/>
                <a:gd name="connsiteY300" fmla="*/ 7349 h 10000"/>
                <a:gd name="connsiteX301" fmla="*/ 7307 w 10000"/>
                <a:gd name="connsiteY301" fmla="*/ 7321 h 10000"/>
                <a:gd name="connsiteX302" fmla="*/ 7307 w 10000"/>
                <a:gd name="connsiteY302" fmla="*/ 7321 h 10000"/>
                <a:gd name="connsiteX303" fmla="*/ 8533 w 10000"/>
                <a:gd name="connsiteY303" fmla="*/ 7219 h 10000"/>
                <a:gd name="connsiteX304" fmla="*/ 10000 w 10000"/>
                <a:gd name="connsiteY304" fmla="*/ 7116 h 10000"/>
                <a:gd name="connsiteX305" fmla="*/ 10000 w 10000"/>
                <a:gd name="connsiteY305" fmla="*/ 7116 h 10000"/>
                <a:gd name="connsiteX306" fmla="*/ 10000 w 10000"/>
                <a:gd name="connsiteY306" fmla="*/ 7116 h 10000"/>
                <a:gd name="connsiteX307" fmla="*/ 10000 w 10000"/>
                <a:gd name="connsiteY307" fmla="*/ 7116 h 10000"/>
                <a:gd name="connsiteX308" fmla="*/ 10000 w 10000"/>
                <a:gd name="connsiteY308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497 w 10000"/>
                <a:gd name="connsiteY89" fmla="*/ 3433 h 10000"/>
                <a:gd name="connsiteX90" fmla="*/ 3347 w 10000"/>
                <a:gd name="connsiteY90" fmla="*/ 3535 h 10000"/>
                <a:gd name="connsiteX91" fmla="*/ 3246 w 10000"/>
                <a:gd name="connsiteY91" fmla="*/ 3563 h 10000"/>
                <a:gd name="connsiteX92" fmla="*/ 3136 w 10000"/>
                <a:gd name="connsiteY92" fmla="*/ 3572 h 10000"/>
                <a:gd name="connsiteX93" fmla="*/ 3136 w 10000"/>
                <a:gd name="connsiteY93" fmla="*/ 3572 h 10000"/>
                <a:gd name="connsiteX94" fmla="*/ 3136 w 10000"/>
                <a:gd name="connsiteY94" fmla="*/ 3572 h 10000"/>
                <a:gd name="connsiteX95" fmla="*/ 3136 w 10000"/>
                <a:gd name="connsiteY95" fmla="*/ 3572 h 10000"/>
                <a:gd name="connsiteX96" fmla="*/ 3136 w 10000"/>
                <a:gd name="connsiteY96" fmla="*/ 3572 h 10000"/>
                <a:gd name="connsiteX97" fmla="*/ 3136 w 10000"/>
                <a:gd name="connsiteY97" fmla="*/ 3572 h 10000"/>
                <a:gd name="connsiteX98" fmla="*/ 3116 w 10000"/>
                <a:gd name="connsiteY98" fmla="*/ 3572 h 10000"/>
                <a:gd name="connsiteX99" fmla="*/ 3116 w 10000"/>
                <a:gd name="connsiteY99" fmla="*/ 3572 h 10000"/>
                <a:gd name="connsiteX100" fmla="*/ 3025 w 10000"/>
                <a:gd name="connsiteY100" fmla="*/ 3572 h 10000"/>
                <a:gd name="connsiteX101" fmla="*/ 2925 w 10000"/>
                <a:gd name="connsiteY101" fmla="*/ 3553 h 10000"/>
                <a:gd name="connsiteX102" fmla="*/ 2814 w 10000"/>
                <a:gd name="connsiteY102" fmla="*/ 3526 h 10000"/>
                <a:gd name="connsiteX103" fmla="*/ 2693 w 10000"/>
                <a:gd name="connsiteY103" fmla="*/ 3479 h 10000"/>
                <a:gd name="connsiteX104" fmla="*/ 2553 w 10000"/>
                <a:gd name="connsiteY104" fmla="*/ 3423 h 10000"/>
                <a:gd name="connsiteX105" fmla="*/ 2392 w 10000"/>
                <a:gd name="connsiteY105" fmla="*/ 3349 h 10000"/>
                <a:gd name="connsiteX106" fmla="*/ 2010 w 10000"/>
                <a:gd name="connsiteY106" fmla="*/ 3153 h 10000"/>
                <a:gd name="connsiteX107" fmla="*/ 2010 w 10000"/>
                <a:gd name="connsiteY107" fmla="*/ 3153 h 10000"/>
                <a:gd name="connsiteX108" fmla="*/ 2010 w 10000"/>
                <a:gd name="connsiteY108" fmla="*/ 3153 h 10000"/>
                <a:gd name="connsiteX109" fmla="*/ 2010 w 10000"/>
                <a:gd name="connsiteY109" fmla="*/ 3153 h 10000"/>
                <a:gd name="connsiteX110" fmla="*/ 2000 w 10000"/>
                <a:gd name="connsiteY110" fmla="*/ 3153 h 10000"/>
                <a:gd name="connsiteX111" fmla="*/ 2000 w 10000"/>
                <a:gd name="connsiteY111" fmla="*/ 3153 h 10000"/>
                <a:gd name="connsiteX112" fmla="*/ 2000 w 10000"/>
                <a:gd name="connsiteY112" fmla="*/ 3153 h 10000"/>
                <a:gd name="connsiteX113" fmla="*/ 2000 w 10000"/>
                <a:gd name="connsiteY113" fmla="*/ 3153 h 10000"/>
                <a:gd name="connsiteX114" fmla="*/ 1769 w 10000"/>
                <a:gd name="connsiteY114" fmla="*/ 3033 h 10000"/>
                <a:gd name="connsiteX115" fmla="*/ 1588 w 10000"/>
                <a:gd name="connsiteY115" fmla="*/ 2967 h 10000"/>
                <a:gd name="connsiteX116" fmla="*/ 1427 w 10000"/>
                <a:gd name="connsiteY116" fmla="*/ 2921 h 10000"/>
                <a:gd name="connsiteX117" fmla="*/ 1347 w 10000"/>
                <a:gd name="connsiteY117" fmla="*/ 2902 h 10000"/>
                <a:gd name="connsiteX118" fmla="*/ 1266 w 10000"/>
                <a:gd name="connsiteY118" fmla="*/ 2902 h 10000"/>
                <a:gd name="connsiteX119" fmla="*/ 1266 w 10000"/>
                <a:gd name="connsiteY119" fmla="*/ 2902 h 10000"/>
                <a:gd name="connsiteX120" fmla="*/ 1266 w 10000"/>
                <a:gd name="connsiteY120" fmla="*/ 2902 h 10000"/>
                <a:gd name="connsiteX121" fmla="*/ 1266 w 10000"/>
                <a:gd name="connsiteY121" fmla="*/ 2902 h 10000"/>
                <a:gd name="connsiteX122" fmla="*/ 1266 w 10000"/>
                <a:gd name="connsiteY122" fmla="*/ 2902 h 10000"/>
                <a:gd name="connsiteX123" fmla="*/ 1266 w 10000"/>
                <a:gd name="connsiteY123" fmla="*/ 2902 h 10000"/>
                <a:gd name="connsiteX124" fmla="*/ 1146 w 10000"/>
                <a:gd name="connsiteY124" fmla="*/ 2921 h 10000"/>
                <a:gd name="connsiteX125" fmla="*/ 1085 w 10000"/>
                <a:gd name="connsiteY125" fmla="*/ 2940 h 10000"/>
                <a:gd name="connsiteX126" fmla="*/ 1025 w 10000"/>
                <a:gd name="connsiteY126" fmla="*/ 2949 h 10000"/>
                <a:gd name="connsiteX127" fmla="*/ 965 w 10000"/>
                <a:gd name="connsiteY127" fmla="*/ 2986 h 10000"/>
                <a:gd name="connsiteX128" fmla="*/ 915 w 10000"/>
                <a:gd name="connsiteY128" fmla="*/ 3023 h 10000"/>
                <a:gd name="connsiteX129" fmla="*/ 864 w 10000"/>
                <a:gd name="connsiteY129" fmla="*/ 3060 h 10000"/>
                <a:gd name="connsiteX130" fmla="*/ 814 w 10000"/>
                <a:gd name="connsiteY130" fmla="*/ 3107 h 10000"/>
                <a:gd name="connsiteX131" fmla="*/ 784 w 10000"/>
                <a:gd name="connsiteY131" fmla="*/ 3163 h 10000"/>
                <a:gd name="connsiteX132" fmla="*/ 744 w 10000"/>
                <a:gd name="connsiteY132" fmla="*/ 3237 h 10000"/>
                <a:gd name="connsiteX133" fmla="*/ 673 w 10000"/>
                <a:gd name="connsiteY133" fmla="*/ 3377 h 10000"/>
                <a:gd name="connsiteX134" fmla="*/ 623 w 10000"/>
                <a:gd name="connsiteY134" fmla="*/ 3563 h 10000"/>
                <a:gd name="connsiteX135" fmla="*/ 603 w 10000"/>
                <a:gd name="connsiteY135" fmla="*/ 3786 h 10000"/>
                <a:gd name="connsiteX136" fmla="*/ 573 w 10000"/>
                <a:gd name="connsiteY136" fmla="*/ 4037 h 10000"/>
                <a:gd name="connsiteX137" fmla="*/ 583 w 10000"/>
                <a:gd name="connsiteY137" fmla="*/ 4326 h 10000"/>
                <a:gd name="connsiteX138" fmla="*/ 613 w 10000"/>
                <a:gd name="connsiteY138" fmla="*/ 4651 h 10000"/>
                <a:gd name="connsiteX139" fmla="*/ 663 w 10000"/>
                <a:gd name="connsiteY139" fmla="*/ 5014 h 10000"/>
                <a:gd name="connsiteX140" fmla="*/ 734 w 10000"/>
                <a:gd name="connsiteY140" fmla="*/ 5423 h 10000"/>
                <a:gd name="connsiteX141" fmla="*/ 814 w 10000"/>
                <a:gd name="connsiteY141" fmla="*/ 5870 h 10000"/>
                <a:gd name="connsiteX142" fmla="*/ 945 w 10000"/>
                <a:gd name="connsiteY142" fmla="*/ 6372 h 10000"/>
                <a:gd name="connsiteX143" fmla="*/ 1085 w 10000"/>
                <a:gd name="connsiteY143" fmla="*/ 6912 h 10000"/>
                <a:gd name="connsiteX144" fmla="*/ 1085 w 10000"/>
                <a:gd name="connsiteY144" fmla="*/ 6912 h 10000"/>
                <a:gd name="connsiteX145" fmla="*/ 1085 w 10000"/>
                <a:gd name="connsiteY145" fmla="*/ 6930 h 10000"/>
                <a:gd name="connsiteX146" fmla="*/ 1085 w 10000"/>
                <a:gd name="connsiteY146" fmla="*/ 6930 h 10000"/>
                <a:gd name="connsiteX147" fmla="*/ 1116 w 10000"/>
                <a:gd name="connsiteY147" fmla="*/ 7005 h 10000"/>
                <a:gd name="connsiteX148" fmla="*/ 1116 w 10000"/>
                <a:gd name="connsiteY148" fmla="*/ 7005 h 10000"/>
                <a:gd name="connsiteX149" fmla="*/ 1116 w 10000"/>
                <a:gd name="connsiteY149" fmla="*/ 7005 h 10000"/>
                <a:gd name="connsiteX150" fmla="*/ 1116 w 10000"/>
                <a:gd name="connsiteY150" fmla="*/ 7005 h 10000"/>
                <a:gd name="connsiteX151" fmla="*/ 1116 w 10000"/>
                <a:gd name="connsiteY151" fmla="*/ 7005 h 10000"/>
                <a:gd name="connsiteX152" fmla="*/ 1126 w 10000"/>
                <a:gd name="connsiteY152" fmla="*/ 7060 h 10000"/>
                <a:gd name="connsiteX153" fmla="*/ 1126 w 10000"/>
                <a:gd name="connsiteY153" fmla="*/ 7060 h 10000"/>
                <a:gd name="connsiteX154" fmla="*/ 1126 w 10000"/>
                <a:gd name="connsiteY154" fmla="*/ 7060 h 10000"/>
                <a:gd name="connsiteX155" fmla="*/ 1126 w 10000"/>
                <a:gd name="connsiteY155" fmla="*/ 7060 h 10000"/>
                <a:gd name="connsiteX156" fmla="*/ 1146 w 10000"/>
                <a:gd name="connsiteY156" fmla="*/ 7060 h 10000"/>
                <a:gd name="connsiteX157" fmla="*/ 1146 w 10000"/>
                <a:gd name="connsiteY157" fmla="*/ 7060 h 10000"/>
                <a:gd name="connsiteX158" fmla="*/ 1156 w 10000"/>
                <a:gd name="connsiteY158" fmla="*/ 7060 h 10000"/>
                <a:gd name="connsiteX159" fmla="*/ 1156 w 10000"/>
                <a:gd name="connsiteY159" fmla="*/ 7060 h 10000"/>
                <a:gd name="connsiteX160" fmla="*/ 1156 w 10000"/>
                <a:gd name="connsiteY160" fmla="*/ 7060 h 10000"/>
                <a:gd name="connsiteX161" fmla="*/ 1156 w 10000"/>
                <a:gd name="connsiteY161" fmla="*/ 7060 h 10000"/>
                <a:gd name="connsiteX162" fmla="*/ 1457 w 10000"/>
                <a:gd name="connsiteY162" fmla="*/ 7051 h 10000"/>
                <a:gd name="connsiteX163" fmla="*/ 1749 w 10000"/>
                <a:gd name="connsiteY163" fmla="*/ 7051 h 10000"/>
                <a:gd name="connsiteX164" fmla="*/ 1749 w 10000"/>
                <a:gd name="connsiteY164" fmla="*/ 7051 h 10000"/>
                <a:gd name="connsiteX165" fmla="*/ 1749 w 10000"/>
                <a:gd name="connsiteY165" fmla="*/ 7051 h 10000"/>
                <a:gd name="connsiteX166" fmla="*/ 1749 w 10000"/>
                <a:gd name="connsiteY166" fmla="*/ 7051 h 10000"/>
                <a:gd name="connsiteX167" fmla="*/ 1749 w 10000"/>
                <a:gd name="connsiteY167" fmla="*/ 7051 h 10000"/>
                <a:gd name="connsiteX168" fmla="*/ 1749 w 10000"/>
                <a:gd name="connsiteY168" fmla="*/ 7051 h 10000"/>
                <a:gd name="connsiteX169" fmla="*/ 1759 w 10000"/>
                <a:gd name="connsiteY169" fmla="*/ 7051 h 10000"/>
                <a:gd name="connsiteX170" fmla="*/ 1759 w 10000"/>
                <a:gd name="connsiteY170" fmla="*/ 7051 h 10000"/>
                <a:gd name="connsiteX171" fmla="*/ 1759 w 10000"/>
                <a:gd name="connsiteY171" fmla="*/ 7051 h 10000"/>
                <a:gd name="connsiteX172" fmla="*/ 1759 w 10000"/>
                <a:gd name="connsiteY172" fmla="*/ 7051 h 10000"/>
                <a:gd name="connsiteX173" fmla="*/ 1759 w 10000"/>
                <a:gd name="connsiteY173" fmla="*/ 7051 h 10000"/>
                <a:gd name="connsiteX174" fmla="*/ 1759 w 10000"/>
                <a:gd name="connsiteY174" fmla="*/ 7051 h 10000"/>
                <a:gd name="connsiteX175" fmla="*/ 1769 w 10000"/>
                <a:gd name="connsiteY175" fmla="*/ 7051 h 10000"/>
                <a:gd name="connsiteX176" fmla="*/ 1769 w 10000"/>
                <a:gd name="connsiteY176" fmla="*/ 7051 h 10000"/>
                <a:gd name="connsiteX177" fmla="*/ 1769 w 10000"/>
                <a:gd name="connsiteY177" fmla="*/ 7051 h 10000"/>
                <a:gd name="connsiteX178" fmla="*/ 1769 w 10000"/>
                <a:gd name="connsiteY178" fmla="*/ 7051 h 10000"/>
                <a:gd name="connsiteX179" fmla="*/ 1769 w 10000"/>
                <a:gd name="connsiteY179" fmla="*/ 7051 h 10000"/>
                <a:gd name="connsiteX180" fmla="*/ 1980 w 10000"/>
                <a:gd name="connsiteY180" fmla="*/ 7051 h 10000"/>
                <a:gd name="connsiteX181" fmla="*/ 1980 w 10000"/>
                <a:gd name="connsiteY181" fmla="*/ 7051 h 10000"/>
                <a:gd name="connsiteX182" fmla="*/ 2281 w 10000"/>
                <a:gd name="connsiteY182" fmla="*/ 7033 h 10000"/>
                <a:gd name="connsiteX183" fmla="*/ 2281 w 10000"/>
                <a:gd name="connsiteY183" fmla="*/ 7033 h 10000"/>
                <a:gd name="connsiteX184" fmla="*/ 2281 w 10000"/>
                <a:gd name="connsiteY184" fmla="*/ 7033 h 10000"/>
                <a:gd name="connsiteX185" fmla="*/ 2281 w 10000"/>
                <a:gd name="connsiteY185" fmla="*/ 7033 h 10000"/>
                <a:gd name="connsiteX186" fmla="*/ 2291 w 10000"/>
                <a:gd name="connsiteY186" fmla="*/ 7033 h 10000"/>
                <a:gd name="connsiteX187" fmla="*/ 2291 w 10000"/>
                <a:gd name="connsiteY187" fmla="*/ 7033 h 10000"/>
                <a:gd name="connsiteX188" fmla="*/ 2302 w 10000"/>
                <a:gd name="connsiteY188" fmla="*/ 7033 h 10000"/>
                <a:gd name="connsiteX189" fmla="*/ 2302 w 10000"/>
                <a:gd name="connsiteY189" fmla="*/ 7033 h 10000"/>
                <a:gd name="connsiteX190" fmla="*/ 2332 w 10000"/>
                <a:gd name="connsiteY190" fmla="*/ 7033 h 10000"/>
                <a:gd name="connsiteX191" fmla="*/ 2332 w 10000"/>
                <a:gd name="connsiteY191" fmla="*/ 7033 h 10000"/>
                <a:gd name="connsiteX192" fmla="*/ 2854 w 10000"/>
                <a:gd name="connsiteY192" fmla="*/ 7033 h 10000"/>
                <a:gd name="connsiteX193" fmla="*/ 2854 w 10000"/>
                <a:gd name="connsiteY193" fmla="*/ 7033 h 10000"/>
                <a:gd name="connsiteX194" fmla="*/ 2854 w 10000"/>
                <a:gd name="connsiteY194" fmla="*/ 7033 h 10000"/>
                <a:gd name="connsiteX195" fmla="*/ 2854 w 10000"/>
                <a:gd name="connsiteY195" fmla="*/ 7033 h 10000"/>
                <a:gd name="connsiteX196" fmla="*/ 2854 w 10000"/>
                <a:gd name="connsiteY196" fmla="*/ 7033 h 10000"/>
                <a:gd name="connsiteX197" fmla="*/ 2854 w 10000"/>
                <a:gd name="connsiteY197" fmla="*/ 7033 h 10000"/>
                <a:gd name="connsiteX198" fmla="*/ 2854 w 10000"/>
                <a:gd name="connsiteY198" fmla="*/ 7033 h 10000"/>
                <a:gd name="connsiteX199" fmla="*/ 2854 w 10000"/>
                <a:gd name="connsiteY199" fmla="*/ 7033 h 10000"/>
                <a:gd name="connsiteX200" fmla="*/ 3286 w 10000"/>
                <a:gd name="connsiteY200" fmla="*/ 7033 h 10000"/>
                <a:gd name="connsiteX201" fmla="*/ 3709 w 10000"/>
                <a:gd name="connsiteY201" fmla="*/ 7060 h 10000"/>
                <a:gd name="connsiteX202" fmla="*/ 4101 w 10000"/>
                <a:gd name="connsiteY202" fmla="*/ 7088 h 10000"/>
                <a:gd name="connsiteX203" fmla="*/ 4291 w 10000"/>
                <a:gd name="connsiteY203" fmla="*/ 7116 h 10000"/>
                <a:gd name="connsiteX204" fmla="*/ 4462 w 10000"/>
                <a:gd name="connsiteY204" fmla="*/ 7135 h 10000"/>
                <a:gd name="connsiteX205" fmla="*/ 4623 w 10000"/>
                <a:gd name="connsiteY205" fmla="*/ 7172 h 10000"/>
                <a:gd name="connsiteX206" fmla="*/ 4764 w 10000"/>
                <a:gd name="connsiteY206" fmla="*/ 7219 h 10000"/>
                <a:gd name="connsiteX207" fmla="*/ 4894 w 10000"/>
                <a:gd name="connsiteY207" fmla="*/ 7274 h 10000"/>
                <a:gd name="connsiteX208" fmla="*/ 4985 w 10000"/>
                <a:gd name="connsiteY208" fmla="*/ 7330 h 10000"/>
                <a:gd name="connsiteX209" fmla="*/ 5075 w 10000"/>
                <a:gd name="connsiteY209" fmla="*/ 7395 h 10000"/>
                <a:gd name="connsiteX210" fmla="*/ 5136 w 10000"/>
                <a:gd name="connsiteY210" fmla="*/ 7460 h 10000"/>
                <a:gd name="connsiteX211" fmla="*/ 5156 w 10000"/>
                <a:gd name="connsiteY211" fmla="*/ 7507 h 10000"/>
                <a:gd name="connsiteX212" fmla="*/ 5176 w 10000"/>
                <a:gd name="connsiteY212" fmla="*/ 7553 h 10000"/>
                <a:gd name="connsiteX213" fmla="*/ 5176 w 10000"/>
                <a:gd name="connsiteY213" fmla="*/ 7600 h 10000"/>
                <a:gd name="connsiteX214" fmla="*/ 5176 w 10000"/>
                <a:gd name="connsiteY214" fmla="*/ 7656 h 10000"/>
                <a:gd name="connsiteX215" fmla="*/ 5176 w 10000"/>
                <a:gd name="connsiteY215" fmla="*/ 7656 h 10000"/>
                <a:gd name="connsiteX216" fmla="*/ 5176 w 10000"/>
                <a:gd name="connsiteY216" fmla="*/ 7665 h 10000"/>
                <a:gd name="connsiteX217" fmla="*/ 5176 w 10000"/>
                <a:gd name="connsiteY217" fmla="*/ 7665 h 10000"/>
                <a:gd name="connsiteX218" fmla="*/ 5176 w 10000"/>
                <a:gd name="connsiteY218" fmla="*/ 7665 h 10000"/>
                <a:gd name="connsiteX219" fmla="*/ 5146 w 10000"/>
                <a:gd name="connsiteY219" fmla="*/ 7851 h 10000"/>
                <a:gd name="connsiteX220" fmla="*/ 5095 w 10000"/>
                <a:gd name="connsiteY220" fmla="*/ 8037 h 10000"/>
                <a:gd name="connsiteX221" fmla="*/ 5005 w 10000"/>
                <a:gd name="connsiteY221" fmla="*/ 8437 h 10000"/>
                <a:gd name="connsiteX222" fmla="*/ 4955 w 10000"/>
                <a:gd name="connsiteY222" fmla="*/ 8642 h 10000"/>
                <a:gd name="connsiteX223" fmla="*/ 4915 w 10000"/>
                <a:gd name="connsiteY223" fmla="*/ 8828 h 10000"/>
                <a:gd name="connsiteX224" fmla="*/ 4894 w 10000"/>
                <a:gd name="connsiteY224" fmla="*/ 9023 h 10000"/>
                <a:gd name="connsiteX225" fmla="*/ 4874 w 10000"/>
                <a:gd name="connsiteY225" fmla="*/ 9200 h 10000"/>
                <a:gd name="connsiteX226" fmla="*/ 4874 w 10000"/>
                <a:gd name="connsiteY226" fmla="*/ 9200 h 10000"/>
                <a:gd name="connsiteX227" fmla="*/ 4874 w 10000"/>
                <a:gd name="connsiteY227" fmla="*/ 9293 h 10000"/>
                <a:gd name="connsiteX228" fmla="*/ 4894 w 10000"/>
                <a:gd name="connsiteY228" fmla="*/ 9395 h 10000"/>
                <a:gd name="connsiteX229" fmla="*/ 4915 w 10000"/>
                <a:gd name="connsiteY229" fmla="*/ 9488 h 10000"/>
                <a:gd name="connsiteX230" fmla="*/ 4935 w 10000"/>
                <a:gd name="connsiteY230" fmla="*/ 9563 h 10000"/>
                <a:gd name="connsiteX231" fmla="*/ 4985 w 10000"/>
                <a:gd name="connsiteY231" fmla="*/ 9647 h 10000"/>
                <a:gd name="connsiteX232" fmla="*/ 5035 w 10000"/>
                <a:gd name="connsiteY232" fmla="*/ 9721 h 10000"/>
                <a:gd name="connsiteX233" fmla="*/ 5095 w 10000"/>
                <a:gd name="connsiteY233" fmla="*/ 9786 h 10000"/>
                <a:gd name="connsiteX234" fmla="*/ 5176 w 10000"/>
                <a:gd name="connsiteY234" fmla="*/ 9842 h 10000"/>
                <a:gd name="connsiteX235" fmla="*/ 5176 w 10000"/>
                <a:gd name="connsiteY235" fmla="*/ 9842 h 10000"/>
                <a:gd name="connsiteX236" fmla="*/ 5176 w 10000"/>
                <a:gd name="connsiteY236" fmla="*/ 9842 h 10000"/>
                <a:gd name="connsiteX237" fmla="*/ 5236 w 10000"/>
                <a:gd name="connsiteY237" fmla="*/ 9879 h 10000"/>
                <a:gd name="connsiteX238" fmla="*/ 5307 w 10000"/>
                <a:gd name="connsiteY238" fmla="*/ 9916 h 10000"/>
                <a:gd name="connsiteX239" fmla="*/ 5447 w 10000"/>
                <a:gd name="connsiteY239" fmla="*/ 9963 h 10000"/>
                <a:gd name="connsiteX240" fmla="*/ 5608 w 10000"/>
                <a:gd name="connsiteY240" fmla="*/ 9991 h 10000"/>
                <a:gd name="connsiteX241" fmla="*/ 5779 w 10000"/>
                <a:gd name="connsiteY241" fmla="*/ 10000 h 10000"/>
                <a:gd name="connsiteX242" fmla="*/ 5779 w 10000"/>
                <a:gd name="connsiteY242" fmla="*/ 10000 h 10000"/>
                <a:gd name="connsiteX243" fmla="*/ 5779 w 10000"/>
                <a:gd name="connsiteY243" fmla="*/ 10000 h 10000"/>
                <a:gd name="connsiteX244" fmla="*/ 5779 w 10000"/>
                <a:gd name="connsiteY244" fmla="*/ 10000 h 10000"/>
                <a:gd name="connsiteX245" fmla="*/ 5779 w 10000"/>
                <a:gd name="connsiteY245" fmla="*/ 10000 h 10000"/>
                <a:gd name="connsiteX246" fmla="*/ 5779 w 10000"/>
                <a:gd name="connsiteY246" fmla="*/ 10000 h 10000"/>
                <a:gd name="connsiteX247" fmla="*/ 5899 w 10000"/>
                <a:gd name="connsiteY247" fmla="*/ 9991 h 10000"/>
                <a:gd name="connsiteX248" fmla="*/ 6040 w 10000"/>
                <a:gd name="connsiteY248" fmla="*/ 9981 h 10000"/>
                <a:gd name="connsiteX249" fmla="*/ 6171 w 10000"/>
                <a:gd name="connsiteY249" fmla="*/ 9963 h 10000"/>
                <a:gd name="connsiteX250" fmla="*/ 6291 w 10000"/>
                <a:gd name="connsiteY250" fmla="*/ 9926 h 10000"/>
                <a:gd name="connsiteX251" fmla="*/ 6412 w 10000"/>
                <a:gd name="connsiteY251" fmla="*/ 9888 h 10000"/>
                <a:gd name="connsiteX252" fmla="*/ 6533 w 10000"/>
                <a:gd name="connsiteY252" fmla="*/ 9842 h 10000"/>
                <a:gd name="connsiteX253" fmla="*/ 6643 w 10000"/>
                <a:gd name="connsiteY253" fmla="*/ 9805 h 10000"/>
                <a:gd name="connsiteX254" fmla="*/ 6744 w 10000"/>
                <a:gd name="connsiteY254" fmla="*/ 9740 h 10000"/>
                <a:gd name="connsiteX255" fmla="*/ 6824 w 10000"/>
                <a:gd name="connsiteY255" fmla="*/ 9674 h 10000"/>
                <a:gd name="connsiteX256" fmla="*/ 6905 w 10000"/>
                <a:gd name="connsiteY256" fmla="*/ 9609 h 10000"/>
                <a:gd name="connsiteX257" fmla="*/ 6965 w 10000"/>
                <a:gd name="connsiteY257" fmla="*/ 9544 h 10000"/>
                <a:gd name="connsiteX258" fmla="*/ 7015 w 10000"/>
                <a:gd name="connsiteY258" fmla="*/ 9460 h 10000"/>
                <a:gd name="connsiteX259" fmla="*/ 7035 w 10000"/>
                <a:gd name="connsiteY259" fmla="*/ 9395 h 10000"/>
                <a:gd name="connsiteX260" fmla="*/ 7045 w 10000"/>
                <a:gd name="connsiteY260" fmla="*/ 9302 h 10000"/>
                <a:gd name="connsiteX261" fmla="*/ 7035 w 10000"/>
                <a:gd name="connsiteY261" fmla="*/ 9228 h 10000"/>
                <a:gd name="connsiteX262" fmla="*/ 6995 w 10000"/>
                <a:gd name="connsiteY262" fmla="*/ 9144 h 10000"/>
                <a:gd name="connsiteX263" fmla="*/ 6995 w 10000"/>
                <a:gd name="connsiteY263" fmla="*/ 9144 h 10000"/>
                <a:gd name="connsiteX264" fmla="*/ 6995 w 10000"/>
                <a:gd name="connsiteY264" fmla="*/ 9135 h 10000"/>
                <a:gd name="connsiteX265" fmla="*/ 6995 w 10000"/>
                <a:gd name="connsiteY265" fmla="*/ 9135 h 10000"/>
                <a:gd name="connsiteX266" fmla="*/ 6985 w 10000"/>
                <a:gd name="connsiteY266" fmla="*/ 9135 h 10000"/>
                <a:gd name="connsiteX267" fmla="*/ 6985 w 10000"/>
                <a:gd name="connsiteY267" fmla="*/ 9135 h 10000"/>
                <a:gd name="connsiteX268" fmla="*/ 6985 w 10000"/>
                <a:gd name="connsiteY268" fmla="*/ 9135 h 10000"/>
                <a:gd name="connsiteX269" fmla="*/ 6985 w 10000"/>
                <a:gd name="connsiteY269" fmla="*/ 9135 h 10000"/>
                <a:gd name="connsiteX270" fmla="*/ 6985 w 10000"/>
                <a:gd name="connsiteY270" fmla="*/ 9135 h 10000"/>
                <a:gd name="connsiteX271" fmla="*/ 6985 w 10000"/>
                <a:gd name="connsiteY271" fmla="*/ 9135 h 10000"/>
                <a:gd name="connsiteX272" fmla="*/ 6985 w 10000"/>
                <a:gd name="connsiteY272" fmla="*/ 9135 h 10000"/>
                <a:gd name="connsiteX273" fmla="*/ 6985 w 10000"/>
                <a:gd name="connsiteY273" fmla="*/ 9135 h 10000"/>
                <a:gd name="connsiteX274" fmla="*/ 6985 w 10000"/>
                <a:gd name="connsiteY274" fmla="*/ 9126 h 10000"/>
                <a:gd name="connsiteX275" fmla="*/ 6985 w 10000"/>
                <a:gd name="connsiteY275" fmla="*/ 9126 h 10000"/>
                <a:gd name="connsiteX276" fmla="*/ 6985 w 10000"/>
                <a:gd name="connsiteY276" fmla="*/ 9126 h 10000"/>
                <a:gd name="connsiteX277" fmla="*/ 6985 w 10000"/>
                <a:gd name="connsiteY277" fmla="*/ 9126 h 10000"/>
                <a:gd name="connsiteX278" fmla="*/ 6985 w 10000"/>
                <a:gd name="connsiteY278" fmla="*/ 9126 h 10000"/>
                <a:gd name="connsiteX279" fmla="*/ 6985 w 10000"/>
                <a:gd name="connsiteY279" fmla="*/ 9126 h 10000"/>
                <a:gd name="connsiteX280" fmla="*/ 6985 w 10000"/>
                <a:gd name="connsiteY280" fmla="*/ 9126 h 10000"/>
                <a:gd name="connsiteX281" fmla="*/ 6985 w 10000"/>
                <a:gd name="connsiteY281" fmla="*/ 9126 h 10000"/>
                <a:gd name="connsiteX282" fmla="*/ 6794 w 10000"/>
                <a:gd name="connsiteY282" fmla="*/ 8837 h 10000"/>
                <a:gd name="connsiteX283" fmla="*/ 6693 w 10000"/>
                <a:gd name="connsiteY283" fmla="*/ 8679 h 10000"/>
                <a:gd name="connsiteX284" fmla="*/ 6593 w 10000"/>
                <a:gd name="connsiteY284" fmla="*/ 8521 h 10000"/>
                <a:gd name="connsiteX285" fmla="*/ 6513 w 10000"/>
                <a:gd name="connsiteY285" fmla="*/ 8372 h 10000"/>
                <a:gd name="connsiteX286" fmla="*/ 6442 w 10000"/>
                <a:gd name="connsiteY286" fmla="*/ 8214 h 10000"/>
                <a:gd name="connsiteX287" fmla="*/ 6392 w 10000"/>
                <a:gd name="connsiteY287" fmla="*/ 8056 h 10000"/>
                <a:gd name="connsiteX288" fmla="*/ 6382 w 10000"/>
                <a:gd name="connsiteY288" fmla="*/ 7981 h 10000"/>
                <a:gd name="connsiteX289" fmla="*/ 6382 w 10000"/>
                <a:gd name="connsiteY289" fmla="*/ 7907 h 10000"/>
                <a:gd name="connsiteX290" fmla="*/ 6382 w 10000"/>
                <a:gd name="connsiteY290" fmla="*/ 7907 h 10000"/>
                <a:gd name="connsiteX291" fmla="*/ 6392 w 10000"/>
                <a:gd name="connsiteY291" fmla="*/ 7805 h 10000"/>
                <a:gd name="connsiteX292" fmla="*/ 6422 w 10000"/>
                <a:gd name="connsiteY292" fmla="*/ 7702 h 10000"/>
                <a:gd name="connsiteX293" fmla="*/ 6452 w 10000"/>
                <a:gd name="connsiteY293" fmla="*/ 7656 h 10000"/>
                <a:gd name="connsiteX294" fmla="*/ 6492 w 10000"/>
                <a:gd name="connsiteY294" fmla="*/ 7609 h 10000"/>
                <a:gd name="connsiteX295" fmla="*/ 6523 w 10000"/>
                <a:gd name="connsiteY295" fmla="*/ 7563 h 10000"/>
                <a:gd name="connsiteX296" fmla="*/ 6573 w 10000"/>
                <a:gd name="connsiteY296" fmla="*/ 7526 h 10000"/>
                <a:gd name="connsiteX297" fmla="*/ 6704 w 10000"/>
                <a:gd name="connsiteY297" fmla="*/ 7451 h 10000"/>
                <a:gd name="connsiteX298" fmla="*/ 6864 w 10000"/>
                <a:gd name="connsiteY298" fmla="*/ 7395 h 10000"/>
                <a:gd name="connsiteX299" fmla="*/ 7065 w 10000"/>
                <a:gd name="connsiteY299" fmla="*/ 7349 h 10000"/>
                <a:gd name="connsiteX300" fmla="*/ 7307 w 10000"/>
                <a:gd name="connsiteY300" fmla="*/ 7321 h 10000"/>
                <a:gd name="connsiteX301" fmla="*/ 7307 w 10000"/>
                <a:gd name="connsiteY301" fmla="*/ 7321 h 10000"/>
                <a:gd name="connsiteX302" fmla="*/ 8533 w 10000"/>
                <a:gd name="connsiteY302" fmla="*/ 7219 h 10000"/>
                <a:gd name="connsiteX303" fmla="*/ 10000 w 10000"/>
                <a:gd name="connsiteY303" fmla="*/ 7116 h 10000"/>
                <a:gd name="connsiteX304" fmla="*/ 10000 w 10000"/>
                <a:gd name="connsiteY304" fmla="*/ 7116 h 10000"/>
                <a:gd name="connsiteX305" fmla="*/ 10000 w 10000"/>
                <a:gd name="connsiteY305" fmla="*/ 7116 h 10000"/>
                <a:gd name="connsiteX306" fmla="*/ 10000 w 10000"/>
                <a:gd name="connsiteY306" fmla="*/ 7116 h 10000"/>
                <a:gd name="connsiteX307" fmla="*/ 10000 w 10000"/>
                <a:gd name="connsiteY307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4137 w 10000"/>
                <a:gd name="connsiteY89" fmla="*/ 3940 h 10000"/>
                <a:gd name="connsiteX90" fmla="*/ 3347 w 10000"/>
                <a:gd name="connsiteY90" fmla="*/ 3535 h 10000"/>
                <a:gd name="connsiteX91" fmla="*/ 3246 w 10000"/>
                <a:gd name="connsiteY91" fmla="*/ 3563 h 10000"/>
                <a:gd name="connsiteX92" fmla="*/ 3136 w 10000"/>
                <a:gd name="connsiteY92" fmla="*/ 3572 h 10000"/>
                <a:gd name="connsiteX93" fmla="*/ 3136 w 10000"/>
                <a:gd name="connsiteY93" fmla="*/ 3572 h 10000"/>
                <a:gd name="connsiteX94" fmla="*/ 3136 w 10000"/>
                <a:gd name="connsiteY94" fmla="*/ 3572 h 10000"/>
                <a:gd name="connsiteX95" fmla="*/ 3136 w 10000"/>
                <a:gd name="connsiteY95" fmla="*/ 3572 h 10000"/>
                <a:gd name="connsiteX96" fmla="*/ 3136 w 10000"/>
                <a:gd name="connsiteY96" fmla="*/ 3572 h 10000"/>
                <a:gd name="connsiteX97" fmla="*/ 3136 w 10000"/>
                <a:gd name="connsiteY97" fmla="*/ 3572 h 10000"/>
                <a:gd name="connsiteX98" fmla="*/ 3116 w 10000"/>
                <a:gd name="connsiteY98" fmla="*/ 3572 h 10000"/>
                <a:gd name="connsiteX99" fmla="*/ 3116 w 10000"/>
                <a:gd name="connsiteY99" fmla="*/ 3572 h 10000"/>
                <a:gd name="connsiteX100" fmla="*/ 3025 w 10000"/>
                <a:gd name="connsiteY100" fmla="*/ 3572 h 10000"/>
                <a:gd name="connsiteX101" fmla="*/ 2925 w 10000"/>
                <a:gd name="connsiteY101" fmla="*/ 3553 h 10000"/>
                <a:gd name="connsiteX102" fmla="*/ 2814 w 10000"/>
                <a:gd name="connsiteY102" fmla="*/ 3526 h 10000"/>
                <a:gd name="connsiteX103" fmla="*/ 2693 w 10000"/>
                <a:gd name="connsiteY103" fmla="*/ 3479 h 10000"/>
                <a:gd name="connsiteX104" fmla="*/ 2553 w 10000"/>
                <a:gd name="connsiteY104" fmla="*/ 3423 h 10000"/>
                <a:gd name="connsiteX105" fmla="*/ 2392 w 10000"/>
                <a:gd name="connsiteY105" fmla="*/ 3349 h 10000"/>
                <a:gd name="connsiteX106" fmla="*/ 2010 w 10000"/>
                <a:gd name="connsiteY106" fmla="*/ 3153 h 10000"/>
                <a:gd name="connsiteX107" fmla="*/ 2010 w 10000"/>
                <a:gd name="connsiteY107" fmla="*/ 3153 h 10000"/>
                <a:gd name="connsiteX108" fmla="*/ 2010 w 10000"/>
                <a:gd name="connsiteY108" fmla="*/ 3153 h 10000"/>
                <a:gd name="connsiteX109" fmla="*/ 2010 w 10000"/>
                <a:gd name="connsiteY109" fmla="*/ 3153 h 10000"/>
                <a:gd name="connsiteX110" fmla="*/ 2000 w 10000"/>
                <a:gd name="connsiteY110" fmla="*/ 3153 h 10000"/>
                <a:gd name="connsiteX111" fmla="*/ 2000 w 10000"/>
                <a:gd name="connsiteY111" fmla="*/ 3153 h 10000"/>
                <a:gd name="connsiteX112" fmla="*/ 2000 w 10000"/>
                <a:gd name="connsiteY112" fmla="*/ 3153 h 10000"/>
                <a:gd name="connsiteX113" fmla="*/ 2000 w 10000"/>
                <a:gd name="connsiteY113" fmla="*/ 3153 h 10000"/>
                <a:gd name="connsiteX114" fmla="*/ 1769 w 10000"/>
                <a:gd name="connsiteY114" fmla="*/ 3033 h 10000"/>
                <a:gd name="connsiteX115" fmla="*/ 1588 w 10000"/>
                <a:gd name="connsiteY115" fmla="*/ 2967 h 10000"/>
                <a:gd name="connsiteX116" fmla="*/ 1427 w 10000"/>
                <a:gd name="connsiteY116" fmla="*/ 2921 h 10000"/>
                <a:gd name="connsiteX117" fmla="*/ 1347 w 10000"/>
                <a:gd name="connsiteY117" fmla="*/ 2902 h 10000"/>
                <a:gd name="connsiteX118" fmla="*/ 1266 w 10000"/>
                <a:gd name="connsiteY118" fmla="*/ 2902 h 10000"/>
                <a:gd name="connsiteX119" fmla="*/ 1266 w 10000"/>
                <a:gd name="connsiteY119" fmla="*/ 2902 h 10000"/>
                <a:gd name="connsiteX120" fmla="*/ 1266 w 10000"/>
                <a:gd name="connsiteY120" fmla="*/ 2902 h 10000"/>
                <a:gd name="connsiteX121" fmla="*/ 1266 w 10000"/>
                <a:gd name="connsiteY121" fmla="*/ 2902 h 10000"/>
                <a:gd name="connsiteX122" fmla="*/ 1266 w 10000"/>
                <a:gd name="connsiteY122" fmla="*/ 2902 h 10000"/>
                <a:gd name="connsiteX123" fmla="*/ 1266 w 10000"/>
                <a:gd name="connsiteY123" fmla="*/ 2902 h 10000"/>
                <a:gd name="connsiteX124" fmla="*/ 1146 w 10000"/>
                <a:gd name="connsiteY124" fmla="*/ 2921 h 10000"/>
                <a:gd name="connsiteX125" fmla="*/ 1085 w 10000"/>
                <a:gd name="connsiteY125" fmla="*/ 2940 h 10000"/>
                <a:gd name="connsiteX126" fmla="*/ 1025 w 10000"/>
                <a:gd name="connsiteY126" fmla="*/ 2949 h 10000"/>
                <a:gd name="connsiteX127" fmla="*/ 965 w 10000"/>
                <a:gd name="connsiteY127" fmla="*/ 2986 h 10000"/>
                <a:gd name="connsiteX128" fmla="*/ 915 w 10000"/>
                <a:gd name="connsiteY128" fmla="*/ 3023 h 10000"/>
                <a:gd name="connsiteX129" fmla="*/ 864 w 10000"/>
                <a:gd name="connsiteY129" fmla="*/ 3060 h 10000"/>
                <a:gd name="connsiteX130" fmla="*/ 814 w 10000"/>
                <a:gd name="connsiteY130" fmla="*/ 3107 h 10000"/>
                <a:gd name="connsiteX131" fmla="*/ 784 w 10000"/>
                <a:gd name="connsiteY131" fmla="*/ 3163 h 10000"/>
                <a:gd name="connsiteX132" fmla="*/ 744 w 10000"/>
                <a:gd name="connsiteY132" fmla="*/ 3237 h 10000"/>
                <a:gd name="connsiteX133" fmla="*/ 673 w 10000"/>
                <a:gd name="connsiteY133" fmla="*/ 3377 h 10000"/>
                <a:gd name="connsiteX134" fmla="*/ 623 w 10000"/>
                <a:gd name="connsiteY134" fmla="*/ 3563 h 10000"/>
                <a:gd name="connsiteX135" fmla="*/ 603 w 10000"/>
                <a:gd name="connsiteY135" fmla="*/ 3786 h 10000"/>
                <a:gd name="connsiteX136" fmla="*/ 573 w 10000"/>
                <a:gd name="connsiteY136" fmla="*/ 4037 h 10000"/>
                <a:gd name="connsiteX137" fmla="*/ 583 w 10000"/>
                <a:gd name="connsiteY137" fmla="*/ 4326 h 10000"/>
                <a:gd name="connsiteX138" fmla="*/ 613 w 10000"/>
                <a:gd name="connsiteY138" fmla="*/ 4651 h 10000"/>
                <a:gd name="connsiteX139" fmla="*/ 663 w 10000"/>
                <a:gd name="connsiteY139" fmla="*/ 5014 h 10000"/>
                <a:gd name="connsiteX140" fmla="*/ 734 w 10000"/>
                <a:gd name="connsiteY140" fmla="*/ 5423 h 10000"/>
                <a:gd name="connsiteX141" fmla="*/ 814 w 10000"/>
                <a:gd name="connsiteY141" fmla="*/ 5870 h 10000"/>
                <a:gd name="connsiteX142" fmla="*/ 945 w 10000"/>
                <a:gd name="connsiteY142" fmla="*/ 6372 h 10000"/>
                <a:gd name="connsiteX143" fmla="*/ 1085 w 10000"/>
                <a:gd name="connsiteY143" fmla="*/ 6912 h 10000"/>
                <a:gd name="connsiteX144" fmla="*/ 1085 w 10000"/>
                <a:gd name="connsiteY144" fmla="*/ 6912 h 10000"/>
                <a:gd name="connsiteX145" fmla="*/ 1085 w 10000"/>
                <a:gd name="connsiteY145" fmla="*/ 6930 h 10000"/>
                <a:gd name="connsiteX146" fmla="*/ 1085 w 10000"/>
                <a:gd name="connsiteY146" fmla="*/ 6930 h 10000"/>
                <a:gd name="connsiteX147" fmla="*/ 1116 w 10000"/>
                <a:gd name="connsiteY147" fmla="*/ 7005 h 10000"/>
                <a:gd name="connsiteX148" fmla="*/ 1116 w 10000"/>
                <a:gd name="connsiteY148" fmla="*/ 7005 h 10000"/>
                <a:gd name="connsiteX149" fmla="*/ 1116 w 10000"/>
                <a:gd name="connsiteY149" fmla="*/ 7005 h 10000"/>
                <a:gd name="connsiteX150" fmla="*/ 1116 w 10000"/>
                <a:gd name="connsiteY150" fmla="*/ 7005 h 10000"/>
                <a:gd name="connsiteX151" fmla="*/ 1116 w 10000"/>
                <a:gd name="connsiteY151" fmla="*/ 7005 h 10000"/>
                <a:gd name="connsiteX152" fmla="*/ 1126 w 10000"/>
                <a:gd name="connsiteY152" fmla="*/ 7060 h 10000"/>
                <a:gd name="connsiteX153" fmla="*/ 1126 w 10000"/>
                <a:gd name="connsiteY153" fmla="*/ 7060 h 10000"/>
                <a:gd name="connsiteX154" fmla="*/ 1126 w 10000"/>
                <a:gd name="connsiteY154" fmla="*/ 7060 h 10000"/>
                <a:gd name="connsiteX155" fmla="*/ 1126 w 10000"/>
                <a:gd name="connsiteY155" fmla="*/ 7060 h 10000"/>
                <a:gd name="connsiteX156" fmla="*/ 1146 w 10000"/>
                <a:gd name="connsiteY156" fmla="*/ 7060 h 10000"/>
                <a:gd name="connsiteX157" fmla="*/ 1146 w 10000"/>
                <a:gd name="connsiteY157" fmla="*/ 7060 h 10000"/>
                <a:gd name="connsiteX158" fmla="*/ 1156 w 10000"/>
                <a:gd name="connsiteY158" fmla="*/ 7060 h 10000"/>
                <a:gd name="connsiteX159" fmla="*/ 1156 w 10000"/>
                <a:gd name="connsiteY159" fmla="*/ 7060 h 10000"/>
                <a:gd name="connsiteX160" fmla="*/ 1156 w 10000"/>
                <a:gd name="connsiteY160" fmla="*/ 7060 h 10000"/>
                <a:gd name="connsiteX161" fmla="*/ 1156 w 10000"/>
                <a:gd name="connsiteY161" fmla="*/ 7060 h 10000"/>
                <a:gd name="connsiteX162" fmla="*/ 1457 w 10000"/>
                <a:gd name="connsiteY162" fmla="*/ 7051 h 10000"/>
                <a:gd name="connsiteX163" fmla="*/ 1749 w 10000"/>
                <a:gd name="connsiteY163" fmla="*/ 7051 h 10000"/>
                <a:gd name="connsiteX164" fmla="*/ 1749 w 10000"/>
                <a:gd name="connsiteY164" fmla="*/ 7051 h 10000"/>
                <a:gd name="connsiteX165" fmla="*/ 1749 w 10000"/>
                <a:gd name="connsiteY165" fmla="*/ 7051 h 10000"/>
                <a:gd name="connsiteX166" fmla="*/ 1749 w 10000"/>
                <a:gd name="connsiteY166" fmla="*/ 7051 h 10000"/>
                <a:gd name="connsiteX167" fmla="*/ 1749 w 10000"/>
                <a:gd name="connsiteY167" fmla="*/ 7051 h 10000"/>
                <a:gd name="connsiteX168" fmla="*/ 1749 w 10000"/>
                <a:gd name="connsiteY168" fmla="*/ 7051 h 10000"/>
                <a:gd name="connsiteX169" fmla="*/ 1759 w 10000"/>
                <a:gd name="connsiteY169" fmla="*/ 7051 h 10000"/>
                <a:gd name="connsiteX170" fmla="*/ 1759 w 10000"/>
                <a:gd name="connsiteY170" fmla="*/ 7051 h 10000"/>
                <a:gd name="connsiteX171" fmla="*/ 1759 w 10000"/>
                <a:gd name="connsiteY171" fmla="*/ 7051 h 10000"/>
                <a:gd name="connsiteX172" fmla="*/ 1759 w 10000"/>
                <a:gd name="connsiteY172" fmla="*/ 7051 h 10000"/>
                <a:gd name="connsiteX173" fmla="*/ 1759 w 10000"/>
                <a:gd name="connsiteY173" fmla="*/ 7051 h 10000"/>
                <a:gd name="connsiteX174" fmla="*/ 1759 w 10000"/>
                <a:gd name="connsiteY174" fmla="*/ 7051 h 10000"/>
                <a:gd name="connsiteX175" fmla="*/ 1769 w 10000"/>
                <a:gd name="connsiteY175" fmla="*/ 7051 h 10000"/>
                <a:gd name="connsiteX176" fmla="*/ 1769 w 10000"/>
                <a:gd name="connsiteY176" fmla="*/ 7051 h 10000"/>
                <a:gd name="connsiteX177" fmla="*/ 1769 w 10000"/>
                <a:gd name="connsiteY177" fmla="*/ 7051 h 10000"/>
                <a:gd name="connsiteX178" fmla="*/ 1769 w 10000"/>
                <a:gd name="connsiteY178" fmla="*/ 7051 h 10000"/>
                <a:gd name="connsiteX179" fmla="*/ 1769 w 10000"/>
                <a:gd name="connsiteY179" fmla="*/ 7051 h 10000"/>
                <a:gd name="connsiteX180" fmla="*/ 1980 w 10000"/>
                <a:gd name="connsiteY180" fmla="*/ 7051 h 10000"/>
                <a:gd name="connsiteX181" fmla="*/ 1980 w 10000"/>
                <a:gd name="connsiteY181" fmla="*/ 7051 h 10000"/>
                <a:gd name="connsiteX182" fmla="*/ 2281 w 10000"/>
                <a:gd name="connsiteY182" fmla="*/ 7033 h 10000"/>
                <a:gd name="connsiteX183" fmla="*/ 2281 w 10000"/>
                <a:gd name="connsiteY183" fmla="*/ 7033 h 10000"/>
                <a:gd name="connsiteX184" fmla="*/ 2281 w 10000"/>
                <a:gd name="connsiteY184" fmla="*/ 7033 h 10000"/>
                <a:gd name="connsiteX185" fmla="*/ 2281 w 10000"/>
                <a:gd name="connsiteY185" fmla="*/ 7033 h 10000"/>
                <a:gd name="connsiteX186" fmla="*/ 2291 w 10000"/>
                <a:gd name="connsiteY186" fmla="*/ 7033 h 10000"/>
                <a:gd name="connsiteX187" fmla="*/ 2291 w 10000"/>
                <a:gd name="connsiteY187" fmla="*/ 7033 h 10000"/>
                <a:gd name="connsiteX188" fmla="*/ 2302 w 10000"/>
                <a:gd name="connsiteY188" fmla="*/ 7033 h 10000"/>
                <a:gd name="connsiteX189" fmla="*/ 2302 w 10000"/>
                <a:gd name="connsiteY189" fmla="*/ 7033 h 10000"/>
                <a:gd name="connsiteX190" fmla="*/ 2332 w 10000"/>
                <a:gd name="connsiteY190" fmla="*/ 7033 h 10000"/>
                <a:gd name="connsiteX191" fmla="*/ 2332 w 10000"/>
                <a:gd name="connsiteY191" fmla="*/ 7033 h 10000"/>
                <a:gd name="connsiteX192" fmla="*/ 2854 w 10000"/>
                <a:gd name="connsiteY192" fmla="*/ 7033 h 10000"/>
                <a:gd name="connsiteX193" fmla="*/ 2854 w 10000"/>
                <a:gd name="connsiteY193" fmla="*/ 7033 h 10000"/>
                <a:gd name="connsiteX194" fmla="*/ 2854 w 10000"/>
                <a:gd name="connsiteY194" fmla="*/ 7033 h 10000"/>
                <a:gd name="connsiteX195" fmla="*/ 2854 w 10000"/>
                <a:gd name="connsiteY195" fmla="*/ 7033 h 10000"/>
                <a:gd name="connsiteX196" fmla="*/ 2854 w 10000"/>
                <a:gd name="connsiteY196" fmla="*/ 7033 h 10000"/>
                <a:gd name="connsiteX197" fmla="*/ 2854 w 10000"/>
                <a:gd name="connsiteY197" fmla="*/ 7033 h 10000"/>
                <a:gd name="connsiteX198" fmla="*/ 2854 w 10000"/>
                <a:gd name="connsiteY198" fmla="*/ 7033 h 10000"/>
                <a:gd name="connsiteX199" fmla="*/ 2854 w 10000"/>
                <a:gd name="connsiteY199" fmla="*/ 7033 h 10000"/>
                <a:gd name="connsiteX200" fmla="*/ 3286 w 10000"/>
                <a:gd name="connsiteY200" fmla="*/ 7033 h 10000"/>
                <a:gd name="connsiteX201" fmla="*/ 3709 w 10000"/>
                <a:gd name="connsiteY201" fmla="*/ 7060 h 10000"/>
                <a:gd name="connsiteX202" fmla="*/ 4101 w 10000"/>
                <a:gd name="connsiteY202" fmla="*/ 7088 h 10000"/>
                <a:gd name="connsiteX203" fmla="*/ 4291 w 10000"/>
                <a:gd name="connsiteY203" fmla="*/ 7116 h 10000"/>
                <a:gd name="connsiteX204" fmla="*/ 4462 w 10000"/>
                <a:gd name="connsiteY204" fmla="*/ 7135 h 10000"/>
                <a:gd name="connsiteX205" fmla="*/ 4623 w 10000"/>
                <a:gd name="connsiteY205" fmla="*/ 7172 h 10000"/>
                <a:gd name="connsiteX206" fmla="*/ 4764 w 10000"/>
                <a:gd name="connsiteY206" fmla="*/ 7219 h 10000"/>
                <a:gd name="connsiteX207" fmla="*/ 4894 w 10000"/>
                <a:gd name="connsiteY207" fmla="*/ 7274 h 10000"/>
                <a:gd name="connsiteX208" fmla="*/ 4985 w 10000"/>
                <a:gd name="connsiteY208" fmla="*/ 7330 h 10000"/>
                <a:gd name="connsiteX209" fmla="*/ 5075 w 10000"/>
                <a:gd name="connsiteY209" fmla="*/ 7395 h 10000"/>
                <a:gd name="connsiteX210" fmla="*/ 5136 w 10000"/>
                <a:gd name="connsiteY210" fmla="*/ 7460 h 10000"/>
                <a:gd name="connsiteX211" fmla="*/ 5156 w 10000"/>
                <a:gd name="connsiteY211" fmla="*/ 7507 h 10000"/>
                <a:gd name="connsiteX212" fmla="*/ 5176 w 10000"/>
                <a:gd name="connsiteY212" fmla="*/ 7553 h 10000"/>
                <a:gd name="connsiteX213" fmla="*/ 5176 w 10000"/>
                <a:gd name="connsiteY213" fmla="*/ 7600 h 10000"/>
                <a:gd name="connsiteX214" fmla="*/ 5176 w 10000"/>
                <a:gd name="connsiteY214" fmla="*/ 7656 h 10000"/>
                <a:gd name="connsiteX215" fmla="*/ 5176 w 10000"/>
                <a:gd name="connsiteY215" fmla="*/ 7656 h 10000"/>
                <a:gd name="connsiteX216" fmla="*/ 5176 w 10000"/>
                <a:gd name="connsiteY216" fmla="*/ 7665 h 10000"/>
                <a:gd name="connsiteX217" fmla="*/ 5176 w 10000"/>
                <a:gd name="connsiteY217" fmla="*/ 7665 h 10000"/>
                <a:gd name="connsiteX218" fmla="*/ 5176 w 10000"/>
                <a:gd name="connsiteY218" fmla="*/ 7665 h 10000"/>
                <a:gd name="connsiteX219" fmla="*/ 5146 w 10000"/>
                <a:gd name="connsiteY219" fmla="*/ 7851 h 10000"/>
                <a:gd name="connsiteX220" fmla="*/ 5095 w 10000"/>
                <a:gd name="connsiteY220" fmla="*/ 8037 h 10000"/>
                <a:gd name="connsiteX221" fmla="*/ 5005 w 10000"/>
                <a:gd name="connsiteY221" fmla="*/ 8437 h 10000"/>
                <a:gd name="connsiteX222" fmla="*/ 4955 w 10000"/>
                <a:gd name="connsiteY222" fmla="*/ 8642 h 10000"/>
                <a:gd name="connsiteX223" fmla="*/ 4915 w 10000"/>
                <a:gd name="connsiteY223" fmla="*/ 8828 h 10000"/>
                <a:gd name="connsiteX224" fmla="*/ 4894 w 10000"/>
                <a:gd name="connsiteY224" fmla="*/ 9023 h 10000"/>
                <a:gd name="connsiteX225" fmla="*/ 4874 w 10000"/>
                <a:gd name="connsiteY225" fmla="*/ 9200 h 10000"/>
                <a:gd name="connsiteX226" fmla="*/ 4874 w 10000"/>
                <a:gd name="connsiteY226" fmla="*/ 9200 h 10000"/>
                <a:gd name="connsiteX227" fmla="*/ 4874 w 10000"/>
                <a:gd name="connsiteY227" fmla="*/ 9293 h 10000"/>
                <a:gd name="connsiteX228" fmla="*/ 4894 w 10000"/>
                <a:gd name="connsiteY228" fmla="*/ 9395 h 10000"/>
                <a:gd name="connsiteX229" fmla="*/ 4915 w 10000"/>
                <a:gd name="connsiteY229" fmla="*/ 9488 h 10000"/>
                <a:gd name="connsiteX230" fmla="*/ 4935 w 10000"/>
                <a:gd name="connsiteY230" fmla="*/ 9563 h 10000"/>
                <a:gd name="connsiteX231" fmla="*/ 4985 w 10000"/>
                <a:gd name="connsiteY231" fmla="*/ 9647 h 10000"/>
                <a:gd name="connsiteX232" fmla="*/ 5035 w 10000"/>
                <a:gd name="connsiteY232" fmla="*/ 9721 h 10000"/>
                <a:gd name="connsiteX233" fmla="*/ 5095 w 10000"/>
                <a:gd name="connsiteY233" fmla="*/ 9786 h 10000"/>
                <a:gd name="connsiteX234" fmla="*/ 5176 w 10000"/>
                <a:gd name="connsiteY234" fmla="*/ 9842 h 10000"/>
                <a:gd name="connsiteX235" fmla="*/ 5176 w 10000"/>
                <a:gd name="connsiteY235" fmla="*/ 9842 h 10000"/>
                <a:gd name="connsiteX236" fmla="*/ 5176 w 10000"/>
                <a:gd name="connsiteY236" fmla="*/ 9842 h 10000"/>
                <a:gd name="connsiteX237" fmla="*/ 5236 w 10000"/>
                <a:gd name="connsiteY237" fmla="*/ 9879 h 10000"/>
                <a:gd name="connsiteX238" fmla="*/ 5307 w 10000"/>
                <a:gd name="connsiteY238" fmla="*/ 9916 h 10000"/>
                <a:gd name="connsiteX239" fmla="*/ 5447 w 10000"/>
                <a:gd name="connsiteY239" fmla="*/ 9963 h 10000"/>
                <a:gd name="connsiteX240" fmla="*/ 5608 w 10000"/>
                <a:gd name="connsiteY240" fmla="*/ 9991 h 10000"/>
                <a:gd name="connsiteX241" fmla="*/ 5779 w 10000"/>
                <a:gd name="connsiteY241" fmla="*/ 10000 h 10000"/>
                <a:gd name="connsiteX242" fmla="*/ 5779 w 10000"/>
                <a:gd name="connsiteY242" fmla="*/ 10000 h 10000"/>
                <a:gd name="connsiteX243" fmla="*/ 5779 w 10000"/>
                <a:gd name="connsiteY243" fmla="*/ 10000 h 10000"/>
                <a:gd name="connsiteX244" fmla="*/ 5779 w 10000"/>
                <a:gd name="connsiteY244" fmla="*/ 10000 h 10000"/>
                <a:gd name="connsiteX245" fmla="*/ 5779 w 10000"/>
                <a:gd name="connsiteY245" fmla="*/ 10000 h 10000"/>
                <a:gd name="connsiteX246" fmla="*/ 5779 w 10000"/>
                <a:gd name="connsiteY246" fmla="*/ 10000 h 10000"/>
                <a:gd name="connsiteX247" fmla="*/ 5899 w 10000"/>
                <a:gd name="connsiteY247" fmla="*/ 9991 h 10000"/>
                <a:gd name="connsiteX248" fmla="*/ 6040 w 10000"/>
                <a:gd name="connsiteY248" fmla="*/ 9981 h 10000"/>
                <a:gd name="connsiteX249" fmla="*/ 6171 w 10000"/>
                <a:gd name="connsiteY249" fmla="*/ 9963 h 10000"/>
                <a:gd name="connsiteX250" fmla="*/ 6291 w 10000"/>
                <a:gd name="connsiteY250" fmla="*/ 9926 h 10000"/>
                <a:gd name="connsiteX251" fmla="*/ 6412 w 10000"/>
                <a:gd name="connsiteY251" fmla="*/ 9888 h 10000"/>
                <a:gd name="connsiteX252" fmla="*/ 6533 w 10000"/>
                <a:gd name="connsiteY252" fmla="*/ 9842 h 10000"/>
                <a:gd name="connsiteX253" fmla="*/ 6643 w 10000"/>
                <a:gd name="connsiteY253" fmla="*/ 9805 h 10000"/>
                <a:gd name="connsiteX254" fmla="*/ 6744 w 10000"/>
                <a:gd name="connsiteY254" fmla="*/ 9740 h 10000"/>
                <a:gd name="connsiteX255" fmla="*/ 6824 w 10000"/>
                <a:gd name="connsiteY255" fmla="*/ 9674 h 10000"/>
                <a:gd name="connsiteX256" fmla="*/ 6905 w 10000"/>
                <a:gd name="connsiteY256" fmla="*/ 9609 h 10000"/>
                <a:gd name="connsiteX257" fmla="*/ 6965 w 10000"/>
                <a:gd name="connsiteY257" fmla="*/ 9544 h 10000"/>
                <a:gd name="connsiteX258" fmla="*/ 7015 w 10000"/>
                <a:gd name="connsiteY258" fmla="*/ 9460 h 10000"/>
                <a:gd name="connsiteX259" fmla="*/ 7035 w 10000"/>
                <a:gd name="connsiteY259" fmla="*/ 9395 h 10000"/>
                <a:gd name="connsiteX260" fmla="*/ 7045 w 10000"/>
                <a:gd name="connsiteY260" fmla="*/ 9302 h 10000"/>
                <a:gd name="connsiteX261" fmla="*/ 7035 w 10000"/>
                <a:gd name="connsiteY261" fmla="*/ 9228 h 10000"/>
                <a:gd name="connsiteX262" fmla="*/ 6995 w 10000"/>
                <a:gd name="connsiteY262" fmla="*/ 9144 h 10000"/>
                <a:gd name="connsiteX263" fmla="*/ 6995 w 10000"/>
                <a:gd name="connsiteY263" fmla="*/ 9144 h 10000"/>
                <a:gd name="connsiteX264" fmla="*/ 6995 w 10000"/>
                <a:gd name="connsiteY264" fmla="*/ 9135 h 10000"/>
                <a:gd name="connsiteX265" fmla="*/ 6995 w 10000"/>
                <a:gd name="connsiteY265" fmla="*/ 9135 h 10000"/>
                <a:gd name="connsiteX266" fmla="*/ 6985 w 10000"/>
                <a:gd name="connsiteY266" fmla="*/ 9135 h 10000"/>
                <a:gd name="connsiteX267" fmla="*/ 6985 w 10000"/>
                <a:gd name="connsiteY267" fmla="*/ 9135 h 10000"/>
                <a:gd name="connsiteX268" fmla="*/ 6985 w 10000"/>
                <a:gd name="connsiteY268" fmla="*/ 9135 h 10000"/>
                <a:gd name="connsiteX269" fmla="*/ 6985 w 10000"/>
                <a:gd name="connsiteY269" fmla="*/ 9135 h 10000"/>
                <a:gd name="connsiteX270" fmla="*/ 6985 w 10000"/>
                <a:gd name="connsiteY270" fmla="*/ 9135 h 10000"/>
                <a:gd name="connsiteX271" fmla="*/ 6985 w 10000"/>
                <a:gd name="connsiteY271" fmla="*/ 9135 h 10000"/>
                <a:gd name="connsiteX272" fmla="*/ 6985 w 10000"/>
                <a:gd name="connsiteY272" fmla="*/ 9135 h 10000"/>
                <a:gd name="connsiteX273" fmla="*/ 6985 w 10000"/>
                <a:gd name="connsiteY273" fmla="*/ 9135 h 10000"/>
                <a:gd name="connsiteX274" fmla="*/ 6985 w 10000"/>
                <a:gd name="connsiteY274" fmla="*/ 9126 h 10000"/>
                <a:gd name="connsiteX275" fmla="*/ 6985 w 10000"/>
                <a:gd name="connsiteY275" fmla="*/ 9126 h 10000"/>
                <a:gd name="connsiteX276" fmla="*/ 6985 w 10000"/>
                <a:gd name="connsiteY276" fmla="*/ 9126 h 10000"/>
                <a:gd name="connsiteX277" fmla="*/ 6985 w 10000"/>
                <a:gd name="connsiteY277" fmla="*/ 9126 h 10000"/>
                <a:gd name="connsiteX278" fmla="*/ 6985 w 10000"/>
                <a:gd name="connsiteY278" fmla="*/ 9126 h 10000"/>
                <a:gd name="connsiteX279" fmla="*/ 6985 w 10000"/>
                <a:gd name="connsiteY279" fmla="*/ 9126 h 10000"/>
                <a:gd name="connsiteX280" fmla="*/ 6985 w 10000"/>
                <a:gd name="connsiteY280" fmla="*/ 9126 h 10000"/>
                <a:gd name="connsiteX281" fmla="*/ 6985 w 10000"/>
                <a:gd name="connsiteY281" fmla="*/ 9126 h 10000"/>
                <a:gd name="connsiteX282" fmla="*/ 6794 w 10000"/>
                <a:gd name="connsiteY282" fmla="*/ 8837 h 10000"/>
                <a:gd name="connsiteX283" fmla="*/ 6693 w 10000"/>
                <a:gd name="connsiteY283" fmla="*/ 8679 h 10000"/>
                <a:gd name="connsiteX284" fmla="*/ 6593 w 10000"/>
                <a:gd name="connsiteY284" fmla="*/ 8521 h 10000"/>
                <a:gd name="connsiteX285" fmla="*/ 6513 w 10000"/>
                <a:gd name="connsiteY285" fmla="*/ 8372 h 10000"/>
                <a:gd name="connsiteX286" fmla="*/ 6442 w 10000"/>
                <a:gd name="connsiteY286" fmla="*/ 8214 h 10000"/>
                <a:gd name="connsiteX287" fmla="*/ 6392 w 10000"/>
                <a:gd name="connsiteY287" fmla="*/ 8056 h 10000"/>
                <a:gd name="connsiteX288" fmla="*/ 6382 w 10000"/>
                <a:gd name="connsiteY288" fmla="*/ 7981 h 10000"/>
                <a:gd name="connsiteX289" fmla="*/ 6382 w 10000"/>
                <a:gd name="connsiteY289" fmla="*/ 7907 h 10000"/>
                <a:gd name="connsiteX290" fmla="*/ 6382 w 10000"/>
                <a:gd name="connsiteY290" fmla="*/ 7907 h 10000"/>
                <a:gd name="connsiteX291" fmla="*/ 6392 w 10000"/>
                <a:gd name="connsiteY291" fmla="*/ 7805 h 10000"/>
                <a:gd name="connsiteX292" fmla="*/ 6422 w 10000"/>
                <a:gd name="connsiteY292" fmla="*/ 7702 h 10000"/>
                <a:gd name="connsiteX293" fmla="*/ 6452 w 10000"/>
                <a:gd name="connsiteY293" fmla="*/ 7656 h 10000"/>
                <a:gd name="connsiteX294" fmla="*/ 6492 w 10000"/>
                <a:gd name="connsiteY294" fmla="*/ 7609 h 10000"/>
                <a:gd name="connsiteX295" fmla="*/ 6523 w 10000"/>
                <a:gd name="connsiteY295" fmla="*/ 7563 h 10000"/>
                <a:gd name="connsiteX296" fmla="*/ 6573 w 10000"/>
                <a:gd name="connsiteY296" fmla="*/ 7526 h 10000"/>
                <a:gd name="connsiteX297" fmla="*/ 6704 w 10000"/>
                <a:gd name="connsiteY297" fmla="*/ 7451 h 10000"/>
                <a:gd name="connsiteX298" fmla="*/ 6864 w 10000"/>
                <a:gd name="connsiteY298" fmla="*/ 7395 h 10000"/>
                <a:gd name="connsiteX299" fmla="*/ 7065 w 10000"/>
                <a:gd name="connsiteY299" fmla="*/ 7349 h 10000"/>
                <a:gd name="connsiteX300" fmla="*/ 7307 w 10000"/>
                <a:gd name="connsiteY300" fmla="*/ 7321 h 10000"/>
                <a:gd name="connsiteX301" fmla="*/ 7307 w 10000"/>
                <a:gd name="connsiteY301" fmla="*/ 7321 h 10000"/>
                <a:gd name="connsiteX302" fmla="*/ 8533 w 10000"/>
                <a:gd name="connsiteY302" fmla="*/ 7219 h 10000"/>
                <a:gd name="connsiteX303" fmla="*/ 10000 w 10000"/>
                <a:gd name="connsiteY303" fmla="*/ 7116 h 10000"/>
                <a:gd name="connsiteX304" fmla="*/ 10000 w 10000"/>
                <a:gd name="connsiteY304" fmla="*/ 7116 h 10000"/>
                <a:gd name="connsiteX305" fmla="*/ 10000 w 10000"/>
                <a:gd name="connsiteY305" fmla="*/ 7116 h 10000"/>
                <a:gd name="connsiteX306" fmla="*/ 10000 w 10000"/>
                <a:gd name="connsiteY306" fmla="*/ 7116 h 10000"/>
                <a:gd name="connsiteX307" fmla="*/ 10000 w 10000"/>
                <a:gd name="connsiteY307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497 w 10000"/>
                <a:gd name="connsiteY88" fmla="*/ 3433 h 10000"/>
                <a:gd name="connsiteX89" fmla="*/ 3347 w 10000"/>
                <a:gd name="connsiteY89" fmla="*/ 3535 h 10000"/>
                <a:gd name="connsiteX90" fmla="*/ 3246 w 10000"/>
                <a:gd name="connsiteY90" fmla="*/ 3563 h 10000"/>
                <a:gd name="connsiteX91" fmla="*/ 3136 w 10000"/>
                <a:gd name="connsiteY91" fmla="*/ 3572 h 10000"/>
                <a:gd name="connsiteX92" fmla="*/ 3136 w 10000"/>
                <a:gd name="connsiteY92" fmla="*/ 3572 h 10000"/>
                <a:gd name="connsiteX93" fmla="*/ 3136 w 10000"/>
                <a:gd name="connsiteY93" fmla="*/ 3572 h 10000"/>
                <a:gd name="connsiteX94" fmla="*/ 3136 w 10000"/>
                <a:gd name="connsiteY94" fmla="*/ 3572 h 10000"/>
                <a:gd name="connsiteX95" fmla="*/ 3136 w 10000"/>
                <a:gd name="connsiteY95" fmla="*/ 3572 h 10000"/>
                <a:gd name="connsiteX96" fmla="*/ 3136 w 10000"/>
                <a:gd name="connsiteY96" fmla="*/ 3572 h 10000"/>
                <a:gd name="connsiteX97" fmla="*/ 3116 w 10000"/>
                <a:gd name="connsiteY97" fmla="*/ 3572 h 10000"/>
                <a:gd name="connsiteX98" fmla="*/ 3116 w 10000"/>
                <a:gd name="connsiteY98" fmla="*/ 3572 h 10000"/>
                <a:gd name="connsiteX99" fmla="*/ 3025 w 10000"/>
                <a:gd name="connsiteY99" fmla="*/ 3572 h 10000"/>
                <a:gd name="connsiteX100" fmla="*/ 2925 w 10000"/>
                <a:gd name="connsiteY100" fmla="*/ 3553 h 10000"/>
                <a:gd name="connsiteX101" fmla="*/ 2814 w 10000"/>
                <a:gd name="connsiteY101" fmla="*/ 3526 h 10000"/>
                <a:gd name="connsiteX102" fmla="*/ 2693 w 10000"/>
                <a:gd name="connsiteY102" fmla="*/ 3479 h 10000"/>
                <a:gd name="connsiteX103" fmla="*/ 2553 w 10000"/>
                <a:gd name="connsiteY103" fmla="*/ 3423 h 10000"/>
                <a:gd name="connsiteX104" fmla="*/ 2392 w 10000"/>
                <a:gd name="connsiteY104" fmla="*/ 3349 h 10000"/>
                <a:gd name="connsiteX105" fmla="*/ 2010 w 10000"/>
                <a:gd name="connsiteY105" fmla="*/ 3153 h 10000"/>
                <a:gd name="connsiteX106" fmla="*/ 2010 w 10000"/>
                <a:gd name="connsiteY106" fmla="*/ 3153 h 10000"/>
                <a:gd name="connsiteX107" fmla="*/ 2010 w 10000"/>
                <a:gd name="connsiteY107" fmla="*/ 3153 h 10000"/>
                <a:gd name="connsiteX108" fmla="*/ 2010 w 10000"/>
                <a:gd name="connsiteY108" fmla="*/ 3153 h 10000"/>
                <a:gd name="connsiteX109" fmla="*/ 2000 w 10000"/>
                <a:gd name="connsiteY109" fmla="*/ 3153 h 10000"/>
                <a:gd name="connsiteX110" fmla="*/ 2000 w 10000"/>
                <a:gd name="connsiteY110" fmla="*/ 3153 h 10000"/>
                <a:gd name="connsiteX111" fmla="*/ 2000 w 10000"/>
                <a:gd name="connsiteY111" fmla="*/ 3153 h 10000"/>
                <a:gd name="connsiteX112" fmla="*/ 2000 w 10000"/>
                <a:gd name="connsiteY112" fmla="*/ 3153 h 10000"/>
                <a:gd name="connsiteX113" fmla="*/ 1769 w 10000"/>
                <a:gd name="connsiteY113" fmla="*/ 3033 h 10000"/>
                <a:gd name="connsiteX114" fmla="*/ 1588 w 10000"/>
                <a:gd name="connsiteY114" fmla="*/ 2967 h 10000"/>
                <a:gd name="connsiteX115" fmla="*/ 1427 w 10000"/>
                <a:gd name="connsiteY115" fmla="*/ 2921 h 10000"/>
                <a:gd name="connsiteX116" fmla="*/ 1347 w 10000"/>
                <a:gd name="connsiteY116" fmla="*/ 2902 h 10000"/>
                <a:gd name="connsiteX117" fmla="*/ 1266 w 10000"/>
                <a:gd name="connsiteY117" fmla="*/ 2902 h 10000"/>
                <a:gd name="connsiteX118" fmla="*/ 1266 w 10000"/>
                <a:gd name="connsiteY118" fmla="*/ 2902 h 10000"/>
                <a:gd name="connsiteX119" fmla="*/ 1266 w 10000"/>
                <a:gd name="connsiteY119" fmla="*/ 2902 h 10000"/>
                <a:gd name="connsiteX120" fmla="*/ 1266 w 10000"/>
                <a:gd name="connsiteY120" fmla="*/ 2902 h 10000"/>
                <a:gd name="connsiteX121" fmla="*/ 1266 w 10000"/>
                <a:gd name="connsiteY121" fmla="*/ 2902 h 10000"/>
                <a:gd name="connsiteX122" fmla="*/ 1266 w 10000"/>
                <a:gd name="connsiteY122" fmla="*/ 2902 h 10000"/>
                <a:gd name="connsiteX123" fmla="*/ 1146 w 10000"/>
                <a:gd name="connsiteY123" fmla="*/ 2921 h 10000"/>
                <a:gd name="connsiteX124" fmla="*/ 1085 w 10000"/>
                <a:gd name="connsiteY124" fmla="*/ 2940 h 10000"/>
                <a:gd name="connsiteX125" fmla="*/ 1025 w 10000"/>
                <a:gd name="connsiteY125" fmla="*/ 2949 h 10000"/>
                <a:gd name="connsiteX126" fmla="*/ 965 w 10000"/>
                <a:gd name="connsiteY126" fmla="*/ 2986 h 10000"/>
                <a:gd name="connsiteX127" fmla="*/ 915 w 10000"/>
                <a:gd name="connsiteY127" fmla="*/ 3023 h 10000"/>
                <a:gd name="connsiteX128" fmla="*/ 864 w 10000"/>
                <a:gd name="connsiteY128" fmla="*/ 3060 h 10000"/>
                <a:gd name="connsiteX129" fmla="*/ 814 w 10000"/>
                <a:gd name="connsiteY129" fmla="*/ 3107 h 10000"/>
                <a:gd name="connsiteX130" fmla="*/ 784 w 10000"/>
                <a:gd name="connsiteY130" fmla="*/ 3163 h 10000"/>
                <a:gd name="connsiteX131" fmla="*/ 744 w 10000"/>
                <a:gd name="connsiteY131" fmla="*/ 3237 h 10000"/>
                <a:gd name="connsiteX132" fmla="*/ 673 w 10000"/>
                <a:gd name="connsiteY132" fmla="*/ 3377 h 10000"/>
                <a:gd name="connsiteX133" fmla="*/ 623 w 10000"/>
                <a:gd name="connsiteY133" fmla="*/ 3563 h 10000"/>
                <a:gd name="connsiteX134" fmla="*/ 603 w 10000"/>
                <a:gd name="connsiteY134" fmla="*/ 3786 h 10000"/>
                <a:gd name="connsiteX135" fmla="*/ 573 w 10000"/>
                <a:gd name="connsiteY135" fmla="*/ 4037 h 10000"/>
                <a:gd name="connsiteX136" fmla="*/ 583 w 10000"/>
                <a:gd name="connsiteY136" fmla="*/ 4326 h 10000"/>
                <a:gd name="connsiteX137" fmla="*/ 613 w 10000"/>
                <a:gd name="connsiteY137" fmla="*/ 4651 h 10000"/>
                <a:gd name="connsiteX138" fmla="*/ 663 w 10000"/>
                <a:gd name="connsiteY138" fmla="*/ 5014 h 10000"/>
                <a:gd name="connsiteX139" fmla="*/ 734 w 10000"/>
                <a:gd name="connsiteY139" fmla="*/ 5423 h 10000"/>
                <a:gd name="connsiteX140" fmla="*/ 814 w 10000"/>
                <a:gd name="connsiteY140" fmla="*/ 5870 h 10000"/>
                <a:gd name="connsiteX141" fmla="*/ 945 w 10000"/>
                <a:gd name="connsiteY141" fmla="*/ 6372 h 10000"/>
                <a:gd name="connsiteX142" fmla="*/ 1085 w 10000"/>
                <a:gd name="connsiteY142" fmla="*/ 6912 h 10000"/>
                <a:gd name="connsiteX143" fmla="*/ 1085 w 10000"/>
                <a:gd name="connsiteY143" fmla="*/ 6912 h 10000"/>
                <a:gd name="connsiteX144" fmla="*/ 1085 w 10000"/>
                <a:gd name="connsiteY144" fmla="*/ 6930 h 10000"/>
                <a:gd name="connsiteX145" fmla="*/ 1085 w 10000"/>
                <a:gd name="connsiteY145" fmla="*/ 6930 h 10000"/>
                <a:gd name="connsiteX146" fmla="*/ 1116 w 10000"/>
                <a:gd name="connsiteY146" fmla="*/ 7005 h 10000"/>
                <a:gd name="connsiteX147" fmla="*/ 1116 w 10000"/>
                <a:gd name="connsiteY147" fmla="*/ 7005 h 10000"/>
                <a:gd name="connsiteX148" fmla="*/ 1116 w 10000"/>
                <a:gd name="connsiteY148" fmla="*/ 7005 h 10000"/>
                <a:gd name="connsiteX149" fmla="*/ 1116 w 10000"/>
                <a:gd name="connsiteY149" fmla="*/ 7005 h 10000"/>
                <a:gd name="connsiteX150" fmla="*/ 1116 w 10000"/>
                <a:gd name="connsiteY150" fmla="*/ 7005 h 10000"/>
                <a:gd name="connsiteX151" fmla="*/ 1126 w 10000"/>
                <a:gd name="connsiteY151" fmla="*/ 7060 h 10000"/>
                <a:gd name="connsiteX152" fmla="*/ 1126 w 10000"/>
                <a:gd name="connsiteY152" fmla="*/ 7060 h 10000"/>
                <a:gd name="connsiteX153" fmla="*/ 1126 w 10000"/>
                <a:gd name="connsiteY153" fmla="*/ 7060 h 10000"/>
                <a:gd name="connsiteX154" fmla="*/ 1126 w 10000"/>
                <a:gd name="connsiteY154" fmla="*/ 7060 h 10000"/>
                <a:gd name="connsiteX155" fmla="*/ 1146 w 10000"/>
                <a:gd name="connsiteY155" fmla="*/ 7060 h 10000"/>
                <a:gd name="connsiteX156" fmla="*/ 1146 w 10000"/>
                <a:gd name="connsiteY156" fmla="*/ 7060 h 10000"/>
                <a:gd name="connsiteX157" fmla="*/ 1156 w 10000"/>
                <a:gd name="connsiteY157" fmla="*/ 7060 h 10000"/>
                <a:gd name="connsiteX158" fmla="*/ 1156 w 10000"/>
                <a:gd name="connsiteY158" fmla="*/ 7060 h 10000"/>
                <a:gd name="connsiteX159" fmla="*/ 1156 w 10000"/>
                <a:gd name="connsiteY159" fmla="*/ 7060 h 10000"/>
                <a:gd name="connsiteX160" fmla="*/ 1156 w 10000"/>
                <a:gd name="connsiteY160" fmla="*/ 7060 h 10000"/>
                <a:gd name="connsiteX161" fmla="*/ 1457 w 10000"/>
                <a:gd name="connsiteY161" fmla="*/ 7051 h 10000"/>
                <a:gd name="connsiteX162" fmla="*/ 1749 w 10000"/>
                <a:gd name="connsiteY162" fmla="*/ 7051 h 10000"/>
                <a:gd name="connsiteX163" fmla="*/ 1749 w 10000"/>
                <a:gd name="connsiteY163" fmla="*/ 7051 h 10000"/>
                <a:gd name="connsiteX164" fmla="*/ 1749 w 10000"/>
                <a:gd name="connsiteY164" fmla="*/ 7051 h 10000"/>
                <a:gd name="connsiteX165" fmla="*/ 1749 w 10000"/>
                <a:gd name="connsiteY165" fmla="*/ 7051 h 10000"/>
                <a:gd name="connsiteX166" fmla="*/ 1749 w 10000"/>
                <a:gd name="connsiteY166" fmla="*/ 7051 h 10000"/>
                <a:gd name="connsiteX167" fmla="*/ 1749 w 10000"/>
                <a:gd name="connsiteY167" fmla="*/ 7051 h 10000"/>
                <a:gd name="connsiteX168" fmla="*/ 1759 w 10000"/>
                <a:gd name="connsiteY168" fmla="*/ 7051 h 10000"/>
                <a:gd name="connsiteX169" fmla="*/ 1759 w 10000"/>
                <a:gd name="connsiteY169" fmla="*/ 7051 h 10000"/>
                <a:gd name="connsiteX170" fmla="*/ 1759 w 10000"/>
                <a:gd name="connsiteY170" fmla="*/ 7051 h 10000"/>
                <a:gd name="connsiteX171" fmla="*/ 1759 w 10000"/>
                <a:gd name="connsiteY171" fmla="*/ 7051 h 10000"/>
                <a:gd name="connsiteX172" fmla="*/ 1759 w 10000"/>
                <a:gd name="connsiteY172" fmla="*/ 7051 h 10000"/>
                <a:gd name="connsiteX173" fmla="*/ 1759 w 10000"/>
                <a:gd name="connsiteY173" fmla="*/ 7051 h 10000"/>
                <a:gd name="connsiteX174" fmla="*/ 1769 w 10000"/>
                <a:gd name="connsiteY174" fmla="*/ 7051 h 10000"/>
                <a:gd name="connsiteX175" fmla="*/ 1769 w 10000"/>
                <a:gd name="connsiteY175" fmla="*/ 7051 h 10000"/>
                <a:gd name="connsiteX176" fmla="*/ 1769 w 10000"/>
                <a:gd name="connsiteY176" fmla="*/ 7051 h 10000"/>
                <a:gd name="connsiteX177" fmla="*/ 1769 w 10000"/>
                <a:gd name="connsiteY177" fmla="*/ 7051 h 10000"/>
                <a:gd name="connsiteX178" fmla="*/ 1769 w 10000"/>
                <a:gd name="connsiteY178" fmla="*/ 7051 h 10000"/>
                <a:gd name="connsiteX179" fmla="*/ 1980 w 10000"/>
                <a:gd name="connsiteY179" fmla="*/ 7051 h 10000"/>
                <a:gd name="connsiteX180" fmla="*/ 1980 w 10000"/>
                <a:gd name="connsiteY180" fmla="*/ 7051 h 10000"/>
                <a:gd name="connsiteX181" fmla="*/ 2281 w 10000"/>
                <a:gd name="connsiteY181" fmla="*/ 7033 h 10000"/>
                <a:gd name="connsiteX182" fmla="*/ 2281 w 10000"/>
                <a:gd name="connsiteY182" fmla="*/ 7033 h 10000"/>
                <a:gd name="connsiteX183" fmla="*/ 2281 w 10000"/>
                <a:gd name="connsiteY183" fmla="*/ 7033 h 10000"/>
                <a:gd name="connsiteX184" fmla="*/ 2281 w 10000"/>
                <a:gd name="connsiteY184" fmla="*/ 7033 h 10000"/>
                <a:gd name="connsiteX185" fmla="*/ 2291 w 10000"/>
                <a:gd name="connsiteY185" fmla="*/ 7033 h 10000"/>
                <a:gd name="connsiteX186" fmla="*/ 2291 w 10000"/>
                <a:gd name="connsiteY186" fmla="*/ 7033 h 10000"/>
                <a:gd name="connsiteX187" fmla="*/ 2302 w 10000"/>
                <a:gd name="connsiteY187" fmla="*/ 7033 h 10000"/>
                <a:gd name="connsiteX188" fmla="*/ 2302 w 10000"/>
                <a:gd name="connsiteY188" fmla="*/ 7033 h 10000"/>
                <a:gd name="connsiteX189" fmla="*/ 2332 w 10000"/>
                <a:gd name="connsiteY189" fmla="*/ 7033 h 10000"/>
                <a:gd name="connsiteX190" fmla="*/ 2332 w 10000"/>
                <a:gd name="connsiteY190" fmla="*/ 7033 h 10000"/>
                <a:gd name="connsiteX191" fmla="*/ 2854 w 10000"/>
                <a:gd name="connsiteY191" fmla="*/ 7033 h 10000"/>
                <a:gd name="connsiteX192" fmla="*/ 2854 w 10000"/>
                <a:gd name="connsiteY192" fmla="*/ 7033 h 10000"/>
                <a:gd name="connsiteX193" fmla="*/ 2854 w 10000"/>
                <a:gd name="connsiteY193" fmla="*/ 7033 h 10000"/>
                <a:gd name="connsiteX194" fmla="*/ 2854 w 10000"/>
                <a:gd name="connsiteY194" fmla="*/ 7033 h 10000"/>
                <a:gd name="connsiteX195" fmla="*/ 2854 w 10000"/>
                <a:gd name="connsiteY195" fmla="*/ 7033 h 10000"/>
                <a:gd name="connsiteX196" fmla="*/ 2854 w 10000"/>
                <a:gd name="connsiteY196" fmla="*/ 7033 h 10000"/>
                <a:gd name="connsiteX197" fmla="*/ 2854 w 10000"/>
                <a:gd name="connsiteY197" fmla="*/ 7033 h 10000"/>
                <a:gd name="connsiteX198" fmla="*/ 2854 w 10000"/>
                <a:gd name="connsiteY198" fmla="*/ 7033 h 10000"/>
                <a:gd name="connsiteX199" fmla="*/ 3286 w 10000"/>
                <a:gd name="connsiteY199" fmla="*/ 7033 h 10000"/>
                <a:gd name="connsiteX200" fmla="*/ 3709 w 10000"/>
                <a:gd name="connsiteY200" fmla="*/ 7060 h 10000"/>
                <a:gd name="connsiteX201" fmla="*/ 4101 w 10000"/>
                <a:gd name="connsiteY201" fmla="*/ 7088 h 10000"/>
                <a:gd name="connsiteX202" fmla="*/ 4291 w 10000"/>
                <a:gd name="connsiteY202" fmla="*/ 7116 h 10000"/>
                <a:gd name="connsiteX203" fmla="*/ 4462 w 10000"/>
                <a:gd name="connsiteY203" fmla="*/ 7135 h 10000"/>
                <a:gd name="connsiteX204" fmla="*/ 4623 w 10000"/>
                <a:gd name="connsiteY204" fmla="*/ 7172 h 10000"/>
                <a:gd name="connsiteX205" fmla="*/ 4764 w 10000"/>
                <a:gd name="connsiteY205" fmla="*/ 7219 h 10000"/>
                <a:gd name="connsiteX206" fmla="*/ 4894 w 10000"/>
                <a:gd name="connsiteY206" fmla="*/ 7274 h 10000"/>
                <a:gd name="connsiteX207" fmla="*/ 4985 w 10000"/>
                <a:gd name="connsiteY207" fmla="*/ 7330 h 10000"/>
                <a:gd name="connsiteX208" fmla="*/ 5075 w 10000"/>
                <a:gd name="connsiteY208" fmla="*/ 7395 h 10000"/>
                <a:gd name="connsiteX209" fmla="*/ 5136 w 10000"/>
                <a:gd name="connsiteY209" fmla="*/ 7460 h 10000"/>
                <a:gd name="connsiteX210" fmla="*/ 5156 w 10000"/>
                <a:gd name="connsiteY210" fmla="*/ 7507 h 10000"/>
                <a:gd name="connsiteX211" fmla="*/ 5176 w 10000"/>
                <a:gd name="connsiteY211" fmla="*/ 7553 h 10000"/>
                <a:gd name="connsiteX212" fmla="*/ 5176 w 10000"/>
                <a:gd name="connsiteY212" fmla="*/ 7600 h 10000"/>
                <a:gd name="connsiteX213" fmla="*/ 5176 w 10000"/>
                <a:gd name="connsiteY213" fmla="*/ 7656 h 10000"/>
                <a:gd name="connsiteX214" fmla="*/ 5176 w 10000"/>
                <a:gd name="connsiteY214" fmla="*/ 7656 h 10000"/>
                <a:gd name="connsiteX215" fmla="*/ 5176 w 10000"/>
                <a:gd name="connsiteY215" fmla="*/ 7665 h 10000"/>
                <a:gd name="connsiteX216" fmla="*/ 5176 w 10000"/>
                <a:gd name="connsiteY216" fmla="*/ 7665 h 10000"/>
                <a:gd name="connsiteX217" fmla="*/ 5176 w 10000"/>
                <a:gd name="connsiteY217" fmla="*/ 7665 h 10000"/>
                <a:gd name="connsiteX218" fmla="*/ 5146 w 10000"/>
                <a:gd name="connsiteY218" fmla="*/ 7851 h 10000"/>
                <a:gd name="connsiteX219" fmla="*/ 5095 w 10000"/>
                <a:gd name="connsiteY219" fmla="*/ 8037 h 10000"/>
                <a:gd name="connsiteX220" fmla="*/ 5005 w 10000"/>
                <a:gd name="connsiteY220" fmla="*/ 8437 h 10000"/>
                <a:gd name="connsiteX221" fmla="*/ 4955 w 10000"/>
                <a:gd name="connsiteY221" fmla="*/ 8642 h 10000"/>
                <a:gd name="connsiteX222" fmla="*/ 4915 w 10000"/>
                <a:gd name="connsiteY222" fmla="*/ 8828 h 10000"/>
                <a:gd name="connsiteX223" fmla="*/ 4894 w 10000"/>
                <a:gd name="connsiteY223" fmla="*/ 9023 h 10000"/>
                <a:gd name="connsiteX224" fmla="*/ 4874 w 10000"/>
                <a:gd name="connsiteY224" fmla="*/ 9200 h 10000"/>
                <a:gd name="connsiteX225" fmla="*/ 4874 w 10000"/>
                <a:gd name="connsiteY225" fmla="*/ 9200 h 10000"/>
                <a:gd name="connsiteX226" fmla="*/ 4874 w 10000"/>
                <a:gd name="connsiteY226" fmla="*/ 9293 h 10000"/>
                <a:gd name="connsiteX227" fmla="*/ 4894 w 10000"/>
                <a:gd name="connsiteY227" fmla="*/ 9395 h 10000"/>
                <a:gd name="connsiteX228" fmla="*/ 4915 w 10000"/>
                <a:gd name="connsiteY228" fmla="*/ 9488 h 10000"/>
                <a:gd name="connsiteX229" fmla="*/ 4935 w 10000"/>
                <a:gd name="connsiteY229" fmla="*/ 9563 h 10000"/>
                <a:gd name="connsiteX230" fmla="*/ 4985 w 10000"/>
                <a:gd name="connsiteY230" fmla="*/ 9647 h 10000"/>
                <a:gd name="connsiteX231" fmla="*/ 5035 w 10000"/>
                <a:gd name="connsiteY231" fmla="*/ 9721 h 10000"/>
                <a:gd name="connsiteX232" fmla="*/ 5095 w 10000"/>
                <a:gd name="connsiteY232" fmla="*/ 9786 h 10000"/>
                <a:gd name="connsiteX233" fmla="*/ 5176 w 10000"/>
                <a:gd name="connsiteY233" fmla="*/ 9842 h 10000"/>
                <a:gd name="connsiteX234" fmla="*/ 5176 w 10000"/>
                <a:gd name="connsiteY234" fmla="*/ 9842 h 10000"/>
                <a:gd name="connsiteX235" fmla="*/ 5176 w 10000"/>
                <a:gd name="connsiteY235" fmla="*/ 9842 h 10000"/>
                <a:gd name="connsiteX236" fmla="*/ 5236 w 10000"/>
                <a:gd name="connsiteY236" fmla="*/ 9879 h 10000"/>
                <a:gd name="connsiteX237" fmla="*/ 5307 w 10000"/>
                <a:gd name="connsiteY237" fmla="*/ 9916 h 10000"/>
                <a:gd name="connsiteX238" fmla="*/ 5447 w 10000"/>
                <a:gd name="connsiteY238" fmla="*/ 9963 h 10000"/>
                <a:gd name="connsiteX239" fmla="*/ 5608 w 10000"/>
                <a:gd name="connsiteY239" fmla="*/ 9991 h 10000"/>
                <a:gd name="connsiteX240" fmla="*/ 5779 w 10000"/>
                <a:gd name="connsiteY240" fmla="*/ 10000 h 10000"/>
                <a:gd name="connsiteX241" fmla="*/ 5779 w 10000"/>
                <a:gd name="connsiteY241" fmla="*/ 10000 h 10000"/>
                <a:gd name="connsiteX242" fmla="*/ 5779 w 10000"/>
                <a:gd name="connsiteY242" fmla="*/ 10000 h 10000"/>
                <a:gd name="connsiteX243" fmla="*/ 5779 w 10000"/>
                <a:gd name="connsiteY243" fmla="*/ 10000 h 10000"/>
                <a:gd name="connsiteX244" fmla="*/ 5779 w 10000"/>
                <a:gd name="connsiteY244" fmla="*/ 10000 h 10000"/>
                <a:gd name="connsiteX245" fmla="*/ 5779 w 10000"/>
                <a:gd name="connsiteY245" fmla="*/ 10000 h 10000"/>
                <a:gd name="connsiteX246" fmla="*/ 5899 w 10000"/>
                <a:gd name="connsiteY246" fmla="*/ 9991 h 10000"/>
                <a:gd name="connsiteX247" fmla="*/ 6040 w 10000"/>
                <a:gd name="connsiteY247" fmla="*/ 9981 h 10000"/>
                <a:gd name="connsiteX248" fmla="*/ 6171 w 10000"/>
                <a:gd name="connsiteY248" fmla="*/ 9963 h 10000"/>
                <a:gd name="connsiteX249" fmla="*/ 6291 w 10000"/>
                <a:gd name="connsiteY249" fmla="*/ 9926 h 10000"/>
                <a:gd name="connsiteX250" fmla="*/ 6412 w 10000"/>
                <a:gd name="connsiteY250" fmla="*/ 9888 h 10000"/>
                <a:gd name="connsiteX251" fmla="*/ 6533 w 10000"/>
                <a:gd name="connsiteY251" fmla="*/ 9842 h 10000"/>
                <a:gd name="connsiteX252" fmla="*/ 6643 w 10000"/>
                <a:gd name="connsiteY252" fmla="*/ 9805 h 10000"/>
                <a:gd name="connsiteX253" fmla="*/ 6744 w 10000"/>
                <a:gd name="connsiteY253" fmla="*/ 9740 h 10000"/>
                <a:gd name="connsiteX254" fmla="*/ 6824 w 10000"/>
                <a:gd name="connsiteY254" fmla="*/ 9674 h 10000"/>
                <a:gd name="connsiteX255" fmla="*/ 6905 w 10000"/>
                <a:gd name="connsiteY255" fmla="*/ 9609 h 10000"/>
                <a:gd name="connsiteX256" fmla="*/ 6965 w 10000"/>
                <a:gd name="connsiteY256" fmla="*/ 9544 h 10000"/>
                <a:gd name="connsiteX257" fmla="*/ 7015 w 10000"/>
                <a:gd name="connsiteY257" fmla="*/ 9460 h 10000"/>
                <a:gd name="connsiteX258" fmla="*/ 7035 w 10000"/>
                <a:gd name="connsiteY258" fmla="*/ 9395 h 10000"/>
                <a:gd name="connsiteX259" fmla="*/ 7045 w 10000"/>
                <a:gd name="connsiteY259" fmla="*/ 9302 h 10000"/>
                <a:gd name="connsiteX260" fmla="*/ 7035 w 10000"/>
                <a:gd name="connsiteY260" fmla="*/ 9228 h 10000"/>
                <a:gd name="connsiteX261" fmla="*/ 6995 w 10000"/>
                <a:gd name="connsiteY261" fmla="*/ 9144 h 10000"/>
                <a:gd name="connsiteX262" fmla="*/ 6995 w 10000"/>
                <a:gd name="connsiteY262" fmla="*/ 9144 h 10000"/>
                <a:gd name="connsiteX263" fmla="*/ 6995 w 10000"/>
                <a:gd name="connsiteY263" fmla="*/ 9135 h 10000"/>
                <a:gd name="connsiteX264" fmla="*/ 6995 w 10000"/>
                <a:gd name="connsiteY264" fmla="*/ 9135 h 10000"/>
                <a:gd name="connsiteX265" fmla="*/ 6985 w 10000"/>
                <a:gd name="connsiteY265" fmla="*/ 9135 h 10000"/>
                <a:gd name="connsiteX266" fmla="*/ 6985 w 10000"/>
                <a:gd name="connsiteY266" fmla="*/ 9135 h 10000"/>
                <a:gd name="connsiteX267" fmla="*/ 6985 w 10000"/>
                <a:gd name="connsiteY267" fmla="*/ 9135 h 10000"/>
                <a:gd name="connsiteX268" fmla="*/ 6985 w 10000"/>
                <a:gd name="connsiteY268" fmla="*/ 9135 h 10000"/>
                <a:gd name="connsiteX269" fmla="*/ 6985 w 10000"/>
                <a:gd name="connsiteY269" fmla="*/ 9135 h 10000"/>
                <a:gd name="connsiteX270" fmla="*/ 6985 w 10000"/>
                <a:gd name="connsiteY270" fmla="*/ 9135 h 10000"/>
                <a:gd name="connsiteX271" fmla="*/ 6985 w 10000"/>
                <a:gd name="connsiteY271" fmla="*/ 9135 h 10000"/>
                <a:gd name="connsiteX272" fmla="*/ 6985 w 10000"/>
                <a:gd name="connsiteY272" fmla="*/ 9135 h 10000"/>
                <a:gd name="connsiteX273" fmla="*/ 6985 w 10000"/>
                <a:gd name="connsiteY273" fmla="*/ 9126 h 10000"/>
                <a:gd name="connsiteX274" fmla="*/ 6985 w 10000"/>
                <a:gd name="connsiteY274" fmla="*/ 9126 h 10000"/>
                <a:gd name="connsiteX275" fmla="*/ 6985 w 10000"/>
                <a:gd name="connsiteY275" fmla="*/ 9126 h 10000"/>
                <a:gd name="connsiteX276" fmla="*/ 6985 w 10000"/>
                <a:gd name="connsiteY276" fmla="*/ 9126 h 10000"/>
                <a:gd name="connsiteX277" fmla="*/ 6985 w 10000"/>
                <a:gd name="connsiteY277" fmla="*/ 9126 h 10000"/>
                <a:gd name="connsiteX278" fmla="*/ 6985 w 10000"/>
                <a:gd name="connsiteY278" fmla="*/ 9126 h 10000"/>
                <a:gd name="connsiteX279" fmla="*/ 6985 w 10000"/>
                <a:gd name="connsiteY279" fmla="*/ 9126 h 10000"/>
                <a:gd name="connsiteX280" fmla="*/ 6985 w 10000"/>
                <a:gd name="connsiteY280" fmla="*/ 9126 h 10000"/>
                <a:gd name="connsiteX281" fmla="*/ 6794 w 10000"/>
                <a:gd name="connsiteY281" fmla="*/ 8837 h 10000"/>
                <a:gd name="connsiteX282" fmla="*/ 6693 w 10000"/>
                <a:gd name="connsiteY282" fmla="*/ 8679 h 10000"/>
                <a:gd name="connsiteX283" fmla="*/ 6593 w 10000"/>
                <a:gd name="connsiteY283" fmla="*/ 8521 h 10000"/>
                <a:gd name="connsiteX284" fmla="*/ 6513 w 10000"/>
                <a:gd name="connsiteY284" fmla="*/ 8372 h 10000"/>
                <a:gd name="connsiteX285" fmla="*/ 6442 w 10000"/>
                <a:gd name="connsiteY285" fmla="*/ 8214 h 10000"/>
                <a:gd name="connsiteX286" fmla="*/ 6392 w 10000"/>
                <a:gd name="connsiteY286" fmla="*/ 8056 h 10000"/>
                <a:gd name="connsiteX287" fmla="*/ 6382 w 10000"/>
                <a:gd name="connsiteY287" fmla="*/ 7981 h 10000"/>
                <a:gd name="connsiteX288" fmla="*/ 6382 w 10000"/>
                <a:gd name="connsiteY288" fmla="*/ 7907 h 10000"/>
                <a:gd name="connsiteX289" fmla="*/ 6382 w 10000"/>
                <a:gd name="connsiteY289" fmla="*/ 7907 h 10000"/>
                <a:gd name="connsiteX290" fmla="*/ 6392 w 10000"/>
                <a:gd name="connsiteY290" fmla="*/ 7805 h 10000"/>
                <a:gd name="connsiteX291" fmla="*/ 6422 w 10000"/>
                <a:gd name="connsiteY291" fmla="*/ 7702 h 10000"/>
                <a:gd name="connsiteX292" fmla="*/ 6452 w 10000"/>
                <a:gd name="connsiteY292" fmla="*/ 7656 h 10000"/>
                <a:gd name="connsiteX293" fmla="*/ 6492 w 10000"/>
                <a:gd name="connsiteY293" fmla="*/ 7609 h 10000"/>
                <a:gd name="connsiteX294" fmla="*/ 6523 w 10000"/>
                <a:gd name="connsiteY294" fmla="*/ 7563 h 10000"/>
                <a:gd name="connsiteX295" fmla="*/ 6573 w 10000"/>
                <a:gd name="connsiteY295" fmla="*/ 7526 h 10000"/>
                <a:gd name="connsiteX296" fmla="*/ 6704 w 10000"/>
                <a:gd name="connsiteY296" fmla="*/ 7451 h 10000"/>
                <a:gd name="connsiteX297" fmla="*/ 6864 w 10000"/>
                <a:gd name="connsiteY297" fmla="*/ 7395 h 10000"/>
                <a:gd name="connsiteX298" fmla="*/ 7065 w 10000"/>
                <a:gd name="connsiteY298" fmla="*/ 7349 h 10000"/>
                <a:gd name="connsiteX299" fmla="*/ 7307 w 10000"/>
                <a:gd name="connsiteY299" fmla="*/ 7321 h 10000"/>
                <a:gd name="connsiteX300" fmla="*/ 7307 w 10000"/>
                <a:gd name="connsiteY300" fmla="*/ 7321 h 10000"/>
                <a:gd name="connsiteX301" fmla="*/ 8533 w 10000"/>
                <a:gd name="connsiteY301" fmla="*/ 7219 h 10000"/>
                <a:gd name="connsiteX302" fmla="*/ 10000 w 10000"/>
                <a:gd name="connsiteY302" fmla="*/ 7116 h 10000"/>
                <a:gd name="connsiteX303" fmla="*/ 10000 w 10000"/>
                <a:gd name="connsiteY303" fmla="*/ 7116 h 10000"/>
                <a:gd name="connsiteX304" fmla="*/ 10000 w 10000"/>
                <a:gd name="connsiteY304" fmla="*/ 7116 h 10000"/>
                <a:gd name="connsiteX305" fmla="*/ 10000 w 10000"/>
                <a:gd name="connsiteY305" fmla="*/ 7116 h 10000"/>
                <a:gd name="connsiteX306" fmla="*/ 10000 w 10000"/>
                <a:gd name="connsiteY306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4305 w 10000"/>
                <a:gd name="connsiteY88" fmla="*/ 4126 h 10000"/>
                <a:gd name="connsiteX89" fmla="*/ 3347 w 10000"/>
                <a:gd name="connsiteY89" fmla="*/ 3535 h 10000"/>
                <a:gd name="connsiteX90" fmla="*/ 3246 w 10000"/>
                <a:gd name="connsiteY90" fmla="*/ 3563 h 10000"/>
                <a:gd name="connsiteX91" fmla="*/ 3136 w 10000"/>
                <a:gd name="connsiteY91" fmla="*/ 3572 h 10000"/>
                <a:gd name="connsiteX92" fmla="*/ 3136 w 10000"/>
                <a:gd name="connsiteY92" fmla="*/ 3572 h 10000"/>
                <a:gd name="connsiteX93" fmla="*/ 3136 w 10000"/>
                <a:gd name="connsiteY93" fmla="*/ 3572 h 10000"/>
                <a:gd name="connsiteX94" fmla="*/ 3136 w 10000"/>
                <a:gd name="connsiteY94" fmla="*/ 3572 h 10000"/>
                <a:gd name="connsiteX95" fmla="*/ 3136 w 10000"/>
                <a:gd name="connsiteY95" fmla="*/ 3572 h 10000"/>
                <a:gd name="connsiteX96" fmla="*/ 3136 w 10000"/>
                <a:gd name="connsiteY96" fmla="*/ 3572 h 10000"/>
                <a:gd name="connsiteX97" fmla="*/ 3116 w 10000"/>
                <a:gd name="connsiteY97" fmla="*/ 3572 h 10000"/>
                <a:gd name="connsiteX98" fmla="*/ 3116 w 10000"/>
                <a:gd name="connsiteY98" fmla="*/ 3572 h 10000"/>
                <a:gd name="connsiteX99" fmla="*/ 3025 w 10000"/>
                <a:gd name="connsiteY99" fmla="*/ 3572 h 10000"/>
                <a:gd name="connsiteX100" fmla="*/ 2925 w 10000"/>
                <a:gd name="connsiteY100" fmla="*/ 3553 h 10000"/>
                <a:gd name="connsiteX101" fmla="*/ 2814 w 10000"/>
                <a:gd name="connsiteY101" fmla="*/ 3526 h 10000"/>
                <a:gd name="connsiteX102" fmla="*/ 2693 w 10000"/>
                <a:gd name="connsiteY102" fmla="*/ 3479 h 10000"/>
                <a:gd name="connsiteX103" fmla="*/ 2553 w 10000"/>
                <a:gd name="connsiteY103" fmla="*/ 3423 h 10000"/>
                <a:gd name="connsiteX104" fmla="*/ 2392 w 10000"/>
                <a:gd name="connsiteY104" fmla="*/ 3349 h 10000"/>
                <a:gd name="connsiteX105" fmla="*/ 2010 w 10000"/>
                <a:gd name="connsiteY105" fmla="*/ 3153 h 10000"/>
                <a:gd name="connsiteX106" fmla="*/ 2010 w 10000"/>
                <a:gd name="connsiteY106" fmla="*/ 3153 h 10000"/>
                <a:gd name="connsiteX107" fmla="*/ 2010 w 10000"/>
                <a:gd name="connsiteY107" fmla="*/ 3153 h 10000"/>
                <a:gd name="connsiteX108" fmla="*/ 2010 w 10000"/>
                <a:gd name="connsiteY108" fmla="*/ 3153 h 10000"/>
                <a:gd name="connsiteX109" fmla="*/ 2000 w 10000"/>
                <a:gd name="connsiteY109" fmla="*/ 3153 h 10000"/>
                <a:gd name="connsiteX110" fmla="*/ 2000 w 10000"/>
                <a:gd name="connsiteY110" fmla="*/ 3153 h 10000"/>
                <a:gd name="connsiteX111" fmla="*/ 2000 w 10000"/>
                <a:gd name="connsiteY111" fmla="*/ 3153 h 10000"/>
                <a:gd name="connsiteX112" fmla="*/ 2000 w 10000"/>
                <a:gd name="connsiteY112" fmla="*/ 3153 h 10000"/>
                <a:gd name="connsiteX113" fmla="*/ 1769 w 10000"/>
                <a:gd name="connsiteY113" fmla="*/ 3033 h 10000"/>
                <a:gd name="connsiteX114" fmla="*/ 1588 w 10000"/>
                <a:gd name="connsiteY114" fmla="*/ 2967 h 10000"/>
                <a:gd name="connsiteX115" fmla="*/ 1427 w 10000"/>
                <a:gd name="connsiteY115" fmla="*/ 2921 h 10000"/>
                <a:gd name="connsiteX116" fmla="*/ 1347 w 10000"/>
                <a:gd name="connsiteY116" fmla="*/ 2902 h 10000"/>
                <a:gd name="connsiteX117" fmla="*/ 1266 w 10000"/>
                <a:gd name="connsiteY117" fmla="*/ 2902 h 10000"/>
                <a:gd name="connsiteX118" fmla="*/ 1266 w 10000"/>
                <a:gd name="connsiteY118" fmla="*/ 2902 h 10000"/>
                <a:gd name="connsiteX119" fmla="*/ 1266 w 10000"/>
                <a:gd name="connsiteY119" fmla="*/ 2902 h 10000"/>
                <a:gd name="connsiteX120" fmla="*/ 1266 w 10000"/>
                <a:gd name="connsiteY120" fmla="*/ 2902 h 10000"/>
                <a:gd name="connsiteX121" fmla="*/ 1266 w 10000"/>
                <a:gd name="connsiteY121" fmla="*/ 2902 h 10000"/>
                <a:gd name="connsiteX122" fmla="*/ 1266 w 10000"/>
                <a:gd name="connsiteY122" fmla="*/ 2902 h 10000"/>
                <a:gd name="connsiteX123" fmla="*/ 1146 w 10000"/>
                <a:gd name="connsiteY123" fmla="*/ 2921 h 10000"/>
                <a:gd name="connsiteX124" fmla="*/ 1085 w 10000"/>
                <a:gd name="connsiteY124" fmla="*/ 2940 h 10000"/>
                <a:gd name="connsiteX125" fmla="*/ 1025 w 10000"/>
                <a:gd name="connsiteY125" fmla="*/ 2949 h 10000"/>
                <a:gd name="connsiteX126" fmla="*/ 965 w 10000"/>
                <a:gd name="connsiteY126" fmla="*/ 2986 h 10000"/>
                <a:gd name="connsiteX127" fmla="*/ 915 w 10000"/>
                <a:gd name="connsiteY127" fmla="*/ 3023 h 10000"/>
                <a:gd name="connsiteX128" fmla="*/ 864 w 10000"/>
                <a:gd name="connsiteY128" fmla="*/ 3060 h 10000"/>
                <a:gd name="connsiteX129" fmla="*/ 814 w 10000"/>
                <a:gd name="connsiteY129" fmla="*/ 3107 h 10000"/>
                <a:gd name="connsiteX130" fmla="*/ 784 w 10000"/>
                <a:gd name="connsiteY130" fmla="*/ 3163 h 10000"/>
                <a:gd name="connsiteX131" fmla="*/ 744 w 10000"/>
                <a:gd name="connsiteY131" fmla="*/ 3237 h 10000"/>
                <a:gd name="connsiteX132" fmla="*/ 673 w 10000"/>
                <a:gd name="connsiteY132" fmla="*/ 3377 h 10000"/>
                <a:gd name="connsiteX133" fmla="*/ 623 w 10000"/>
                <a:gd name="connsiteY133" fmla="*/ 3563 h 10000"/>
                <a:gd name="connsiteX134" fmla="*/ 603 w 10000"/>
                <a:gd name="connsiteY134" fmla="*/ 3786 h 10000"/>
                <a:gd name="connsiteX135" fmla="*/ 573 w 10000"/>
                <a:gd name="connsiteY135" fmla="*/ 4037 h 10000"/>
                <a:gd name="connsiteX136" fmla="*/ 583 w 10000"/>
                <a:gd name="connsiteY136" fmla="*/ 4326 h 10000"/>
                <a:gd name="connsiteX137" fmla="*/ 613 w 10000"/>
                <a:gd name="connsiteY137" fmla="*/ 4651 h 10000"/>
                <a:gd name="connsiteX138" fmla="*/ 663 w 10000"/>
                <a:gd name="connsiteY138" fmla="*/ 5014 h 10000"/>
                <a:gd name="connsiteX139" fmla="*/ 734 w 10000"/>
                <a:gd name="connsiteY139" fmla="*/ 5423 h 10000"/>
                <a:gd name="connsiteX140" fmla="*/ 814 w 10000"/>
                <a:gd name="connsiteY140" fmla="*/ 5870 h 10000"/>
                <a:gd name="connsiteX141" fmla="*/ 945 w 10000"/>
                <a:gd name="connsiteY141" fmla="*/ 6372 h 10000"/>
                <a:gd name="connsiteX142" fmla="*/ 1085 w 10000"/>
                <a:gd name="connsiteY142" fmla="*/ 6912 h 10000"/>
                <a:gd name="connsiteX143" fmla="*/ 1085 w 10000"/>
                <a:gd name="connsiteY143" fmla="*/ 6912 h 10000"/>
                <a:gd name="connsiteX144" fmla="*/ 1085 w 10000"/>
                <a:gd name="connsiteY144" fmla="*/ 6930 h 10000"/>
                <a:gd name="connsiteX145" fmla="*/ 1085 w 10000"/>
                <a:gd name="connsiteY145" fmla="*/ 6930 h 10000"/>
                <a:gd name="connsiteX146" fmla="*/ 1116 w 10000"/>
                <a:gd name="connsiteY146" fmla="*/ 7005 h 10000"/>
                <a:gd name="connsiteX147" fmla="*/ 1116 w 10000"/>
                <a:gd name="connsiteY147" fmla="*/ 7005 h 10000"/>
                <a:gd name="connsiteX148" fmla="*/ 1116 w 10000"/>
                <a:gd name="connsiteY148" fmla="*/ 7005 h 10000"/>
                <a:gd name="connsiteX149" fmla="*/ 1116 w 10000"/>
                <a:gd name="connsiteY149" fmla="*/ 7005 h 10000"/>
                <a:gd name="connsiteX150" fmla="*/ 1116 w 10000"/>
                <a:gd name="connsiteY150" fmla="*/ 7005 h 10000"/>
                <a:gd name="connsiteX151" fmla="*/ 1126 w 10000"/>
                <a:gd name="connsiteY151" fmla="*/ 7060 h 10000"/>
                <a:gd name="connsiteX152" fmla="*/ 1126 w 10000"/>
                <a:gd name="connsiteY152" fmla="*/ 7060 h 10000"/>
                <a:gd name="connsiteX153" fmla="*/ 1126 w 10000"/>
                <a:gd name="connsiteY153" fmla="*/ 7060 h 10000"/>
                <a:gd name="connsiteX154" fmla="*/ 1126 w 10000"/>
                <a:gd name="connsiteY154" fmla="*/ 7060 h 10000"/>
                <a:gd name="connsiteX155" fmla="*/ 1146 w 10000"/>
                <a:gd name="connsiteY155" fmla="*/ 7060 h 10000"/>
                <a:gd name="connsiteX156" fmla="*/ 1146 w 10000"/>
                <a:gd name="connsiteY156" fmla="*/ 7060 h 10000"/>
                <a:gd name="connsiteX157" fmla="*/ 1156 w 10000"/>
                <a:gd name="connsiteY157" fmla="*/ 7060 h 10000"/>
                <a:gd name="connsiteX158" fmla="*/ 1156 w 10000"/>
                <a:gd name="connsiteY158" fmla="*/ 7060 h 10000"/>
                <a:gd name="connsiteX159" fmla="*/ 1156 w 10000"/>
                <a:gd name="connsiteY159" fmla="*/ 7060 h 10000"/>
                <a:gd name="connsiteX160" fmla="*/ 1156 w 10000"/>
                <a:gd name="connsiteY160" fmla="*/ 7060 h 10000"/>
                <a:gd name="connsiteX161" fmla="*/ 1457 w 10000"/>
                <a:gd name="connsiteY161" fmla="*/ 7051 h 10000"/>
                <a:gd name="connsiteX162" fmla="*/ 1749 w 10000"/>
                <a:gd name="connsiteY162" fmla="*/ 7051 h 10000"/>
                <a:gd name="connsiteX163" fmla="*/ 1749 w 10000"/>
                <a:gd name="connsiteY163" fmla="*/ 7051 h 10000"/>
                <a:gd name="connsiteX164" fmla="*/ 1749 w 10000"/>
                <a:gd name="connsiteY164" fmla="*/ 7051 h 10000"/>
                <a:gd name="connsiteX165" fmla="*/ 1749 w 10000"/>
                <a:gd name="connsiteY165" fmla="*/ 7051 h 10000"/>
                <a:gd name="connsiteX166" fmla="*/ 1749 w 10000"/>
                <a:gd name="connsiteY166" fmla="*/ 7051 h 10000"/>
                <a:gd name="connsiteX167" fmla="*/ 1749 w 10000"/>
                <a:gd name="connsiteY167" fmla="*/ 7051 h 10000"/>
                <a:gd name="connsiteX168" fmla="*/ 1759 w 10000"/>
                <a:gd name="connsiteY168" fmla="*/ 7051 h 10000"/>
                <a:gd name="connsiteX169" fmla="*/ 1759 w 10000"/>
                <a:gd name="connsiteY169" fmla="*/ 7051 h 10000"/>
                <a:gd name="connsiteX170" fmla="*/ 1759 w 10000"/>
                <a:gd name="connsiteY170" fmla="*/ 7051 h 10000"/>
                <a:gd name="connsiteX171" fmla="*/ 1759 w 10000"/>
                <a:gd name="connsiteY171" fmla="*/ 7051 h 10000"/>
                <a:gd name="connsiteX172" fmla="*/ 1759 w 10000"/>
                <a:gd name="connsiteY172" fmla="*/ 7051 h 10000"/>
                <a:gd name="connsiteX173" fmla="*/ 1759 w 10000"/>
                <a:gd name="connsiteY173" fmla="*/ 7051 h 10000"/>
                <a:gd name="connsiteX174" fmla="*/ 1769 w 10000"/>
                <a:gd name="connsiteY174" fmla="*/ 7051 h 10000"/>
                <a:gd name="connsiteX175" fmla="*/ 1769 w 10000"/>
                <a:gd name="connsiteY175" fmla="*/ 7051 h 10000"/>
                <a:gd name="connsiteX176" fmla="*/ 1769 w 10000"/>
                <a:gd name="connsiteY176" fmla="*/ 7051 h 10000"/>
                <a:gd name="connsiteX177" fmla="*/ 1769 w 10000"/>
                <a:gd name="connsiteY177" fmla="*/ 7051 h 10000"/>
                <a:gd name="connsiteX178" fmla="*/ 1769 w 10000"/>
                <a:gd name="connsiteY178" fmla="*/ 7051 h 10000"/>
                <a:gd name="connsiteX179" fmla="*/ 1980 w 10000"/>
                <a:gd name="connsiteY179" fmla="*/ 7051 h 10000"/>
                <a:gd name="connsiteX180" fmla="*/ 1980 w 10000"/>
                <a:gd name="connsiteY180" fmla="*/ 7051 h 10000"/>
                <a:gd name="connsiteX181" fmla="*/ 2281 w 10000"/>
                <a:gd name="connsiteY181" fmla="*/ 7033 h 10000"/>
                <a:gd name="connsiteX182" fmla="*/ 2281 w 10000"/>
                <a:gd name="connsiteY182" fmla="*/ 7033 h 10000"/>
                <a:gd name="connsiteX183" fmla="*/ 2281 w 10000"/>
                <a:gd name="connsiteY183" fmla="*/ 7033 h 10000"/>
                <a:gd name="connsiteX184" fmla="*/ 2281 w 10000"/>
                <a:gd name="connsiteY184" fmla="*/ 7033 h 10000"/>
                <a:gd name="connsiteX185" fmla="*/ 2291 w 10000"/>
                <a:gd name="connsiteY185" fmla="*/ 7033 h 10000"/>
                <a:gd name="connsiteX186" fmla="*/ 2291 w 10000"/>
                <a:gd name="connsiteY186" fmla="*/ 7033 h 10000"/>
                <a:gd name="connsiteX187" fmla="*/ 2302 w 10000"/>
                <a:gd name="connsiteY187" fmla="*/ 7033 h 10000"/>
                <a:gd name="connsiteX188" fmla="*/ 2302 w 10000"/>
                <a:gd name="connsiteY188" fmla="*/ 7033 h 10000"/>
                <a:gd name="connsiteX189" fmla="*/ 2332 w 10000"/>
                <a:gd name="connsiteY189" fmla="*/ 7033 h 10000"/>
                <a:gd name="connsiteX190" fmla="*/ 2332 w 10000"/>
                <a:gd name="connsiteY190" fmla="*/ 7033 h 10000"/>
                <a:gd name="connsiteX191" fmla="*/ 2854 w 10000"/>
                <a:gd name="connsiteY191" fmla="*/ 7033 h 10000"/>
                <a:gd name="connsiteX192" fmla="*/ 2854 w 10000"/>
                <a:gd name="connsiteY192" fmla="*/ 7033 h 10000"/>
                <a:gd name="connsiteX193" fmla="*/ 2854 w 10000"/>
                <a:gd name="connsiteY193" fmla="*/ 7033 h 10000"/>
                <a:gd name="connsiteX194" fmla="*/ 2854 w 10000"/>
                <a:gd name="connsiteY194" fmla="*/ 7033 h 10000"/>
                <a:gd name="connsiteX195" fmla="*/ 2854 w 10000"/>
                <a:gd name="connsiteY195" fmla="*/ 7033 h 10000"/>
                <a:gd name="connsiteX196" fmla="*/ 2854 w 10000"/>
                <a:gd name="connsiteY196" fmla="*/ 7033 h 10000"/>
                <a:gd name="connsiteX197" fmla="*/ 2854 w 10000"/>
                <a:gd name="connsiteY197" fmla="*/ 7033 h 10000"/>
                <a:gd name="connsiteX198" fmla="*/ 2854 w 10000"/>
                <a:gd name="connsiteY198" fmla="*/ 7033 h 10000"/>
                <a:gd name="connsiteX199" fmla="*/ 3286 w 10000"/>
                <a:gd name="connsiteY199" fmla="*/ 7033 h 10000"/>
                <a:gd name="connsiteX200" fmla="*/ 3709 w 10000"/>
                <a:gd name="connsiteY200" fmla="*/ 7060 h 10000"/>
                <a:gd name="connsiteX201" fmla="*/ 4101 w 10000"/>
                <a:gd name="connsiteY201" fmla="*/ 7088 h 10000"/>
                <a:gd name="connsiteX202" fmla="*/ 4291 w 10000"/>
                <a:gd name="connsiteY202" fmla="*/ 7116 h 10000"/>
                <a:gd name="connsiteX203" fmla="*/ 4462 w 10000"/>
                <a:gd name="connsiteY203" fmla="*/ 7135 h 10000"/>
                <a:gd name="connsiteX204" fmla="*/ 4623 w 10000"/>
                <a:gd name="connsiteY204" fmla="*/ 7172 h 10000"/>
                <a:gd name="connsiteX205" fmla="*/ 4764 w 10000"/>
                <a:gd name="connsiteY205" fmla="*/ 7219 h 10000"/>
                <a:gd name="connsiteX206" fmla="*/ 4894 w 10000"/>
                <a:gd name="connsiteY206" fmla="*/ 7274 h 10000"/>
                <a:gd name="connsiteX207" fmla="*/ 4985 w 10000"/>
                <a:gd name="connsiteY207" fmla="*/ 7330 h 10000"/>
                <a:gd name="connsiteX208" fmla="*/ 5075 w 10000"/>
                <a:gd name="connsiteY208" fmla="*/ 7395 h 10000"/>
                <a:gd name="connsiteX209" fmla="*/ 5136 w 10000"/>
                <a:gd name="connsiteY209" fmla="*/ 7460 h 10000"/>
                <a:gd name="connsiteX210" fmla="*/ 5156 w 10000"/>
                <a:gd name="connsiteY210" fmla="*/ 7507 h 10000"/>
                <a:gd name="connsiteX211" fmla="*/ 5176 w 10000"/>
                <a:gd name="connsiteY211" fmla="*/ 7553 h 10000"/>
                <a:gd name="connsiteX212" fmla="*/ 5176 w 10000"/>
                <a:gd name="connsiteY212" fmla="*/ 7600 h 10000"/>
                <a:gd name="connsiteX213" fmla="*/ 5176 w 10000"/>
                <a:gd name="connsiteY213" fmla="*/ 7656 h 10000"/>
                <a:gd name="connsiteX214" fmla="*/ 5176 w 10000"/>
                <a:gd name="connsiteY214" fmla="*/ 7656 h 10000"/>
                <a:gd name="connsiteX215" fmla="*/ 5176 w 10000"/>
                <a:gd name="connsiteY215" fmla="*/ 7665 h 10000"/>
                <a:gd name="connsiteX216" fmla="*/ 5176 w 10000"/>
                <a:gd name="connsiteY216" fmla="*/ 7665 h 10000"/>
                <a:gd name="connsiteX217" fmla="*/ 5176 w 10000"/>
                <a:gd name="connsiteY217" fmla="*/ 7665 h 10000"/>
                <a:gd name="connsiteX218" fmla="*/ 5146 w 10000"/>
                <a:gd name="connsiteY218" fmla="*/ 7851 h 10000"/>
                <a:gd name="connsiteX219" fmla="*/ 5095 w 10000"/>
                <a:gd name="connsiteY219" fmla="*/ 8037 h 10000"/>
                <a:gd name="connsiteX220" fmla="*/ 5005 w 10000"/>
                <a:gd name="connsiteY220" fmla="*/ 8437 h 10000"/>
                <a:gd name="connsiteX221" fmla="*/ 4955 w 10000"/>
                <a:gd name="connsiteY221" fmla="*/ 8642 h 10000"/>
                <a:gd name="connsiteX222" fmla="*/ 4915 w 10000"/>
                <a:gd name="connsiteY222" fmla="*/ 8828 h 10000"/>
                <a:gd name="connsiteX223" fmla="*/ 4894 w 10000"/>
                <a:gd name="connsiteY223" fmla="*/ 9023 h 10000"/>
                <a:gd name="connsiteX224" fmla="*/ 4874 w 10000"/>
                <a:gd name="connsiteY224" fmla="*/ 9200 h 10000"/>
                <a:gd name="connsiteX225" fmla="*/ 4874 w 10000"/>
                <a:gd name="connsiteY225" fmla="*/ 9200 h 10000"/>
                <a:gd name="connsiteX226" fmla="*/ 4874 w 10000"/>
                <a:gd name="connsiteY226" fmla="*/ 9293 h 10000"/>
                <a:gd name="connsiteX227" fmla="*/ 4894 w 10000"/>
                <a:gd name="connsiteY227" fmla="*/ 9395 h 10000"/>
                <a:gd name="connsiteX228" fmla="*/ 4915 w 10000"/>
                <a:gd name="connsiteY228" fmla="*/ 9488 h 10000"/>
                <a:gd name="connsiteX229" fmla="*/ 4935 w 10000"/>
                <a:gd name="connsiteY229" fmla="*/ 9563 h 10000"/>
                <a:gd name="connsiteX230" fmla="*/ 4985 w 10000"/>
                <a:gd name="connsiteY230" fmla="*/ 9647 h 10000"/>
                <a:gd name="connsiteX231" fmla="*/ 5035 w 10000"/>
                <a:gd name="connsiteY231" fmla="*/ 9721 h 10000"/>
                <a:gd name="connsiteX232" fmla="*/ 5095 w 10000"/>
                <a:gd name="connsiteY232" fmla="*/ 9786 h 10000"/>
                <a:gd name="connsiteX233" fmla="*/ 5176 w 10000"/>
                <a:gd name="connsiteY233" fmla="*/ 9842 h 10000"/>
                <a:gd name="connsiteX234" fmla="*/ 5176 w 10000"/>
                <a:gd name="connsiteY234" fmla="*/ 9842 h 10000"/>
                <a:gd name="connsiteX235" fmla="*/ 5176 w 10000"/>
                <a:gd name="connsiteY235" fmla="*/ 9842 h 10000"/>
                <a:gd name="connsiteX236" fmla="*/ 5236 w 10000"/>
                <a:gd name="connsiteY236" fmla="*/ 9879 h 10000"/>
                <a:gd name="connsiteX237" fmla="*/ 5307 w 10000"/>
                <a:gd name="connsiteY237" fmla="*/ 9916 h 10000"/>
                <a:gd name="connsiteX238" fmla="*/ 5447 w 10000"/>
                <a:gd name="connsiteY238" fmla="*/ 9963 h 10000"/>
                <a:gd name="connsiteX239" fmla="*/ 5608 w 10000"/>
                <a:gd name="connsiteY239" fmla="*/ 9991 h 10000"/>
                <a:gd name="connsiteX240" fmla="*/ 5779 w 10000"/>
                <a:gd name="connsiteY240" fmla="*/ 10000 h 10000"/>
                <a:gd name="connsiteX241" fmla="*/ 5779 w 10000"/>
                <a:gd name="connsiteY241" fmla="*/ 10000 h 10000"/>
                <a:gd name="connsiteX242" fmla="*/ 5779 w 10000"/>
                <a:gd name="connsiteY242" fmla="*/ 10000 h 10000"/>
                <a:gd name="connsiteX243" fmla="*/ 5779 w 10000"/>
                <a:gd name="connsiteY243" fmla="*/ 10000 h 10000"/>
                <a:gd name="connsiteX244" fmla="*/ 5779 w 10000"/>
                <a:gd name="connsiteY244" fmla="*/ 10000 h 10000"/>
                <a:gd name="connsiteX245" fmla="*/ 5779 w 10000"/>
                <a:gd name="connsiteY245" fmla="*/ 10000 h 10000"/>
                <a:gd name="connsiteX246" fmla="*/ 5899 w 10000"/>
                <a:gd name="connsiteY246" fmla="*/ 9991 h 10000"/>
                <a:gd name="connsiteX247" fmla="*/ 6040 w 10000"/>
                <a:gd name="connsiteY247" fmla="*/ 9981 h 10000"/>
                <a:gd name="connsiteX248" fmla="*/ 6171 w 10000"/>
                <a:gd name="connsiteY248" fmla="*/ 9963 h 10000"/>
                <a:gd name="connsiteX249" fmla="*/ 6291 w 10000"/>
                <a:gd name="connsiteY249" fmla="*/ 9926 h 10000"/>
                <a:gd name="connsiteX250" fmla="*/ 6412 w 10000"/>
                <a:gd name="connsiteY250" fmla="*/ 9888 h 10000"/>
                <a:gd name="connsiteX251" fmla="*/ 6533 w 10000"/>
                <a:gd name="connsiteY251" fmla="*/ 9842 h 10000"/>
                <a:gd name="connsiteX252" fmla="*/ 6643 w 10000"/>
                <a:gd name="connsiteY252" fmla="*/ 9805 h 10000"/>
                <a:gd name="connsiteX253" fmla="*/ 6744 w 10000"/>
                <a:gd name="connsiteY253" fmla="*/ 9740 h 10000"/>
                <a:gd name="connsiteX254" fmla="*/ 6824 w 10000"/>
                <a:gd name="connsiteY254" fmla="*/ 9674 h 10000"/>
                <a:gd name="connsiteX255" fmla="*/ 6905 w 10000"/>
                <a:gd name="connsiteY255" fmla="*/ 9609 h 10000"/>
                <a:gd name="connsiteX256" fmla="*/ 6965 w 10000"/>
                <a:gd name="connsiteY256" fmla="*/ 9544 h 10000"/>
                <a:gd name="connsiteX257" fmla="*/ 7015 w 10000"/>
                <a:gd name="connsiteY257" fmla="*/ 9460 h 10000"/>
                <a:gd name="connsiteX258" fmla="*/ 7035 w 10000"/>
                <a:gd name="connsiteY258" fmla="*/ 9395 h 10000"/>
                <a:gd name="connsiteX259" fmla="*/ 7045 w 10000"/>
                <a:gd name="connsiteY259" fmla="*/ 9302 h 10000"/>
                <a:gd name="connsiteX260" fmla="*/ 7035 w 10000"/>
                <a:gd name="connsiteY260" fmla="*/ 9228 h 10000"/>
                <a:gd name="connsiteX261" fmla="*/ 6995 w 10000"/>
                <a:gd name="connsiteY261" fmla="*/ 9144 h 10000"/>
                <a:gd name="connsiteX262" fmla="*/ 6995 w 10000"/>
                <a:gd name="connsiteY262" fmla="*/ 9144 h 10000"/>
                <a:gd name="connsiteX263" fmla="*/ 6995 w 10000"/>
                <a:gd name="connsiteY263" fmla="*/ 9135 h 10000"/>
                <a:gd name="connsiteX264" fmla="*/ 6995 w 10000"/>
                <a:gd name="connsiteY264" fmla="*/ 9135 h 10000"/>
                <a:gd name="connsiteX265" fmla="*/ 6985 w 10000"/>
                <a:gd name="connsiteY265" fmla="*/ 9135 h 10000"/>
                <a:gd name="connsiteX266" fmla="*/ 6985 w 10000"/>
                <a:gd name="connsiteY266" fmla="*/ 9135 h 10000"/>
                <a:gd name="connsiteX267" fmla="*/ 6985 w 10000"/>
                <a:gd name="connsiteY267" fmla="*/ 9135 h 10000"/>
                <a:gd name="connsiteX268" fmla="*/ 6985 w 10000"/>
                <a:gd name="connsiteY268" fmla="*/ 9135 h 10000"/>
                <a:gd name="connsiteX269" fmla="*/ 6985 w 10000"/>
                <a:gd name="connsiteY269" fmla="*/ 9135 h 10000"/>
                <a:gd name="connsiteX270" fmla="*/ 6985 w 10000"/>
                <a:gd name="connsiteY270" fmla="*/ 9135 h 10000"/>
                <a:gd name="connsiteX271" fmla="*/ 6985 w 10000"/>
                <a:gd name="connsiteY271" fmla="*/ 9135 h 10000"/>
                <a:gd name="connsiteX272" fmla="*/ 6985 w 10000"/>
                <a:gd name="connsiteY272" fmla="*/ 9135 h 10000"/>
                <a:gd name="connsiteX273" fmla="*/ 6985 w 10000"/>
                <a:gd name="connsiteY273" fmla="*/ 9126 h 10000"/>
                <a:gd name="connsiteX274" fmla="*/ 6985 w 10000"/>
                <a:gd name="connsiteY274" fmla="*/ 9126 h 10000"/>
                <a:gd name="connsiteX275" fmla="*/ 6985 w 10000"/>
                <a:gd name="connsiteY275" fmla="*/ 9126 h 10000"/>
                <a:gd name="connsiteX276" fmla="*/ 6985 w 10000"/>
                <a:gd name="connsiteY276" fmla="*/ 9126 h 10000"/>
                <a:gd name="connsiteX277" fmla="*/ 6985 w 10000"/>
                <a:gd name="connsiteY277" fmla="*/ 9126 h 10000"/>
                <a:gd name="connsiteX278" fmla="*/ 6985 w 10000"/>
                <a:gd name="connsiteY278" fmla="*/ 9126 h 10000"/>
                <a:gd name="connsiteX279" fmla="*/ 6985 w 10000"/>
                <a:gd name="connsiteY279" fmla="*/ 9126 h 10000"/>
                <a:gd name="connsiteX280" fmla="*/ 6985 w 10000"/>
                <a:gd name="connsiteY280" fmla="*/ 9126 h 10000"/>
                <a:gd name="connsiteX281" fmla="*/ 6794 w 10000"/>
                <a:gd name="connsiteY281" fmla="*/ 8837 h 10000"/>
                <a:gd name="connsiteX282" fmla="*/ 6693 w 10000"/>
                <a:gd name="connsiteY282" fmla="*/ 8679 h 10000"/>
                <a:gd name="connsiteX283" fmla="*/ 6593 w 10000"/>
                <a:gd name="connsiteY283" fmla="*/ 8521 h 10000"/>
                <a:gd name="connsiteX284" fmla="*/ 6513 w 10000"/>
                <a:gd name="connsiteY284" fmla="*/ 8372 h 10000"/>
                <a:gd name="connsiteX285" fmla="*/ 6442 w 10000"/>
                <a:gd name="connsiteY285" fmla="*/ 8214 h 10000"/>
                <a:gd name="connsiteX286" fmla="*/ 6392 w 10000"/>
                <a:gd name="connsiteY286" fmla="*/ 8056 h 10000"/>
                <a:gd name="connsiteX287" fmla="*/ 6382 w 10000"/>
                <a:gd name="connsiteY287" fmla="*/ 7981 h 10000"/>
                <a:gd name="connsiteX288" fmla="*/ 6382 w 10000"/>
                <a:gd name="connsiteY288" fmla="*/ 7907 h 10000"/>
                <a:gd name="connsiteX289" fmla="*/ 6382 w 10000"/>
                <a:gd name="connsiteY289" fmla="*/ 7907 h 10000"/>
                <a:gd name="connsiteX290" fmla="*/ 6392 w 10000"/>
                <a:gd name="connsiteY290" fmla="*/ 7805 h 10000"/>
                <a:gd name="connsiteX291" fmla="*/ 6422 w 10000"/>
                <a:gd name="connsiteY291" fmla="*/ 7702 h 10000"/>
                <a:gd name="connsiteX292" fmla="*/ 6452 w 10000"/>
                <a:gd name="connsiteY292" fmla="*/ 7656 h 10000"/>
                <a:gd name="connsiteX293" fmla="*/ 6492 w 10000"/>
                <a:gd name="connsiteY293" fmla="*/ 7609 h 10000"/>
                <a:gd name="connsiteX294" fmla="*/ 6523 w 10000"/>
                <a:gd name="connsiteY294" fmla="*/ 7563 h 10000"/>
                <a:gd name="connsiteX295" fmla="*/ 6573 w 10000"/>
                <a:gd name="connsiteY295" fmla="*/ 7526 h 10000"/>
                <a:gd name="connsiteX296" fmla="*/ 6704 w 10000"/>
                <a:gd name="connsiteY296" fmla="*/ 7451 h 10000"/>
                <a:gd name="connsiteX297" fmla="*/ 6864 w 10000"/>
                <a:gd name="connsiteY297" fmla="*/ 7395 h 10000"/>
                <a:gd name="connsiteX298" fmla="*/ 7065 w 10000"/>
                <a:gd name="connsiteY298" fmla="*/ 7349 h 10000"/>
                <a:gd name="connsiteX299" fmla="*/ 7307 w 10000"/>
                <a:gd name="connsiteY299" fmla="*/ 7321 h 10000"/>
                <a:gd name="connsiteX300" fmla="*/ 7307 w 10000"/>
                <a:gd name="connsiteY300" fmla="*/ 7321 h 10000"/>
                <a:gd name="connsiteX301" fmla="*/ 8533 w 10000"/>
                <a:gd name="connsiteY301" fmla="*/ 7219 h 10000"/>
                <a:gd name="connsiteX302" fmla="*/ 10000 w 10000"/>
                <a:gd name="connsiteY302" fmla="*/ 7116 h 10000"/>
                <a:gd name="connsiteX303" fmla="*/ 10000 w 10000"/>
                <a:gd name="connsiteY303" fmla="*/ 7116 h 10000"/>
                <a:gd name="connsiteX304" fmla="*/ 10000 w 10000"/>
                <a:gd name="connsiteY304" fmla="*/ 7116 h 10000"/>
                <a:gd name="connsiteX305" fmla="*/ 10000 w 10000"/>
                <a:gd name="connsiteY305" fmla="*/ 7116 h 10000"/>
                <a:gd name="connsiteX306" fmla="*/ 10000 w 10000"/>
                <a:gd name="connsiteY306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518 w 10000"/>
                <a:gd name="connsiteY87" fmla="*/ 3433 h 10000"/>
                <a:gd name="connsiteX88" fmla="*/ 3347 w 10000"/>
                <a:gd name="connsiteY88" fmla="*/ 3535 h 10000"/>
                <a:gd name="connsiteX89" fmla="*/ 3246 w 10000"/>
                <a:gd name="connsiteY89" fmla="*/ 3563 h 10000"/>
                <a:gd name="connsiteX90" fmla="*/ 3136 w 10000"/>
                <a:gd name="connsiteY90" fmla="*/ 3572 h 10000"/>
                <a:gd name="connsiteX91" fmla="*/ 3136 w 10000"/>
                <a:gd name="connsiteY91" fmla="*/ 3572 h 10000"/>
                <a:gd name="connsiteX92" fmla="*/ 3136 w 10000"/>
                <a:gd name="connsiteY92" fmla="*/ 3572 h 10000"/>
                <a:gd name="connsiteX93" fmla="*/ 3136 w 10000"/>
                <a:gd name="connsiteY93" fmla="*/ 3572 h 10000"/>
                <a:gd name="connsiteX94" fmla="*/ 3136 w 10000"/>
                <a:gd name="connsiteY94" fmla="*/ 3572 h 10000"/>
                <a:gd name="connsiteX95" fmla="*/ 3136 w 10000"/>
                <a:gd name="connsiteY95" fmla="*/ 3572 h 10000"/>
                <a:gd name="connsiteX96" fmla="*/ 3116 w 10000"/>
                <a:gd name="connsiteY96" fmla="*/ 3572 h 10000"/>
                <a:gd name="connsiteX97" fmla="*/ 3116 w 10000"/>
                <a:gd name="connsiteY97" fmla="*/ 3572 h 10000"/>
                <a:gd name="connsiteX98" fmla="*/ 3025 w 10000"/>
                <a:gd name="connsiteY98" fmla="*/ 3572 h 10000"/>
                <a:gd name="connsiteX99" fmla="*/ 2925 w 10000"/>
                <a:gd name="connsiteY99" fmla="*/ 3553 h 10000"/>
                <a:gd name="connsiteX100" fmla="*/ 2814 w 10000"/>
                <a:gd name="connsiteY100" fmla="*/ 3526 h 10000"/>
                <a:gd name="connsiteX101" fmla="*/ 2693 w 10000"/>
                <a:gd name="connsiteY101" fmla="*/ 3479 h 10000"/>
                <a:gd name="connsiteX102" fmla="*/ 2553 w 10000"/>
                <a:gd name="connsiteY102" fmla="*/ 3423 h 10000"/>
                <a:gd name="connsiteX103" fmla="*/ 2392 w 10000"/>
                <a:gd name="connsiteY103" fmla="*/ 3349 h 10000"/>
                <a:gd name="connsiteX104" fmla="*/ 2010 w 10000"/>
                <a:gd name="connsiteY104" fmla="*/ 3153 h 10000"/>
                <a:gd name="connsiteX105" fmla="*/ 2010 w 10000"/>
                <a:gd name="connsiteY105" fmla="*/ 3153 h 10000"/>
                <a:gd name="connsiteX106" fmla="*/ 2010 w 10000"/>
                <a:gd name="connsiteY106" fmla="*/ 3153 h 10000"/>
                <a:gd name="connsiteX107" fmla="*/ 2010 w 10000"/>
                <a:gd name="connsiteY107" fmla="*/ 3153 h 10000"/>
                <a:gd name="connsiteX108" fmla="*/ 2000 w 10000"/>
                <a:gd name="connsiteY108" fmla="*/ 3153 h 10000"/>
                <a:gd name="connsiteX109" fmla="*/ 2000 w 10000"/>
                <a:gd name="connsiteY109" fmla="*/ 3153 h 10000"/>
                <a:gd name="connsiteX110" fmla="*/ 2000 w 10000"/>
                <a:gd name="connsiteY110" fmla="*/ 3153 h 10000"/>
                <a:gd name="connsiteX111" fmla="*/ 2000 w 10000"/>
                <a:gd name="connsiteY111" fmla="*/ 3153 h 10000"/>
                <a:gd name="connsiteX112" fmla="*/ 1769 w 10000"/>
                <a:gd name="connsiteY112" fmla="*/ 3033 h 10000"/>
                <a:gd name="connsiteX113" fmla="*/ 1588 w 10000"/>
                <a:gd name="connsiteY113" fmla="*/ 2967 h 10000"/>
                <a:gd name="connsiteX114" fmla="*/ 1427 w 10000"/>
                <a:gd name="connsiteY114" fmla="*/ 2921 h 10000"/>
                <a:gd name="connsiteX115" fmla="*/ 1347 w 10000"/>
                <a:gd name="connsiteY115" fmla="*/ 2902 h 10000"/>
                <a:gd name="connsiteX116" fmla="*/ 1266 w 10000"/>
                <a:gd name="connsiteY116" fmla="*/ 2902 h 10000"/>
                <a:gd name="connsiteX117" fmla="*/ 1266 w 10000"/>
                <a:gd name="connsiteY117" fmla="*/ 2902 h 10000"/>
                <a:gd name="connsiteX118" fmla="*/ 1266 w 10000"/>
                <a:gd name="connsiteY118" fmla="*/ 2902 h 10000"/>
                <a:gd name="connsiteX119" fmla="*/ 1266 w 10000"/>
                <a:gd name="connsiteY119" fmla="*/ 2902 h 10000"/>
                <a:gd name="connsiteX120" fmla="*/ 1266 w 10000"/>
                <a:gd name="connsiteY120" fmla="*/ 2902 h 10000"/>
                <a:gd name="connsiteX121" fmla="*/ 1266 w 10000"/>
                <a:gd name="connsiteY121" fmla="*/ 2902 h 10000"/>
                <a:gd name="connsiteX122" fmla="*/ 1146 w 10000"/>
                <a:gd name="connsiteY122" fmla="*/ 2921 h 10000"/>
                <a:gd name="connsiteX123" fmla="*/ 1085 w 10000"/>
                <a:gd name="connsiteY123" fmla="*/ 2940 h 10000"/>
                <a:gd name="connsiteX124" fmla="*/ 1025 w 10000"/>
                <a:gd name="connsiteY124" fmla="*/ 2949 h 10000"/>
                <a:gd name="connsiteX125" fmla="*/ 965 w 10000"/>
                <a:gd name="connsiteY125" fmla="*/ 2986 h 10000"/>
                <a:gd name="connsiteX126" fmla="*/ 915 w 10000"/>
                <a:gd name="connsiteY126" fmla="*/ 3023 h 10000"/>
                <a:gd name="connsiteX127" fmla="*/ 864 w 10000"/>
                <a:gd name="connsiteY127" fmla="*/ 3060 h 10000"/>
                <a:gd name="connsiteX128" fmla="*/ 814 w 10000"/>
                <a:gd name="connsiteY128" fmla="*/ 3107 h 10000"/>
                <a:gd name="connsiteX129" fmla="*/ 784 w 10000"/>
                <a:gd name="connsiteY129" fmla="*/ 3163 h 10000"/>
                <a:gd name="connsiteX130" fmla="*/ 744 w 10000"/>
                <a:gd name="connsiteY130" fmla="*/ 3237 h 10000"/>
                <a:gd name="connsiteX131" fmla="*/ 673 w 10000"/>
                <a:gd name="connsiteY131" fmla="*/ 3377 h 10000"/>
                <a:gd name="connsiteX132" fmla="*/ 623 w 10000"/>
                <a:gd name="connsiteY132" fmla="*/ 3563 h 10000"/>
                <a:gd name="connsiteX133" fmla="*/ 603 w 10000"/>
                <a:gd name="connsiteY133" fmla="*/ 3786 h 10000"/>
                <a:gd name="connsiteX134" fmla="*/ 573 w 10000"/>
                <a:gd name="connsiteY134" fmla="*/ 4037 h 10000"/>
                <a:gd name="connsiteX135" fmla="*/ 583 w 10000"/>
                <a:gd name="connsiteY135" fmla="*/ 4326 h 10000"/>
                <a:gd name="connsiteX136" fmla="*/ 613 w 10000"/>
                <a:gd name="connsiteY136" fmla="*/ 4651 h 10000"/>
                <a:gd name="connsiteX137" fmla="*/ 663 w 10000"/>
                <a:gd name="connsiteY137" fmla="*/ 5014 h 10000"/>
                <a:gd name="connsiteX138" fmla="*/ 734 w 10000"/>
                <a:gd name="connsiteY138" fmla="*/ 5423 h 10000"/>
                <a:gd name="connsiteX139" fmla="*/ 814 w 10000"/>
                <a:gd name="connsiteY139" fmla="*/ 5870 h 10000"/>
                <a:gd name="connsiteX140" fmla="*/ 945 w 10000"/>
                <a:gd name="connsiteY140" fmla="*/ 6372 h 10000"/>
                <a:gd name="connsiteX141" fmla="*/ 1085 w 10000"/>
                <a:gd name="connsiteY141" fmla="*/ 6912 h 10000"/>
                <a:gd name="connsiteX142" fmla="*/ 1085 w 10000"/>
                <a:gd name="connsiteY142" fmla="*/ 6912 h 10000"/>
                <a:gd name="connsiteX143" fmla="*/ 1085 w 10000"/>
                <a:gd name="connsiteY143" fmla="*/ 6930 h 10000"/>
                <a:gd name="connsiteX144" fmla="*/ 1085 w 10000"/>
                <a:gd name="connsiteY144" fmla="*/ 6930 h 10000"/>
                <a:gd name="connsiteX145" fmla="*/ 1116 w 10000"/>
                <a:gd name="connsiteY145" fmla="*/ 7005 h 10000"/>
                <a:gd name="connsiteX146" fmla="*/ 1116 w 10000"/>
                <a:gd name="connsiteY146" fmla="*/ 7005 h 10000"/>
                <a:gd name="connsiteX147" fmla="*/ 1116 w 10000"/>
                <a:gd name="connsiteY147" fmla="*/ 7005 h 10000"/>
                <a:gd name="connsiteX148" fmla="*/ 1116 w 10000"/>
                <a:gd name="connsiteY148" fmla="*/ 7005 h 10000"/>
                <a:gd name="connsiteX149" fmla="*/ 1116 w 10000"/>
                <a:gd name="connsiteY149" fmla="*/ 7005 h 10000"/>
                <a:gd name="connsiteX150" fmla="*/ 1126 w 10000"/>
                <a:gd name="connsiteY150" fmla="*/ 7060 h 10000"/>
                <a:gd name="connsiteX151" fmla="*/ 1126 w 10000"/>
                <a:gd name="connsiteY151" fmla="*/ 7060 h 10000"/>
                <a:gd name="connsiteX152" fmla="*/ 1126 w 10000"/>
                <a:gd name="connsiteY152" fmla="*/ 7060 h 10000"/>
                <a:gd name="connsiteX153" fmla="*/ 1126 w 10000"/>
                <a:gd name="connsiteY153" fmla="*/ 7060 h 10000"/>
                <a:gd name="connsiteX154" fmla="*/ 1146 w 10000"/>
                <a:gd name="connsiteY154" fmla="*/ 7060 h 10000"/>
                <a:gd name="connsiteX155" fmla="*/ 1146 w 10000"/>
                <a:gd name="connsiteY155" fmla="*/ 7060 h 10000"/>
                <a:gd name="connsiteX156" fmla="*/ 1156 w 10000"/>
                <a:gd name="connsiteY156" fmla="*/ 7060 h 10000"/>
                <a:gd name="connsiteX157" fmla="*/ 1156 w 10000"/>
                <a:gd name="connsiteY157" fmla="*/ 7060 h 10000"/>
                <a:gd name="connsiteX158" fmla="*/ 1156 w 10000"/>
                <a:gd name="connsiteY158" fmla="*/ 7060 h 10000"/>
                <a:gd name="connsiteX159" fmla="*/ 1156 w 10000"/>
                <a:gd name="connsiteY159" fmla="*/ 7060 h 10000"/>
                <a:gd name="connsiteX160" fmla="*/ 1457 w 10000"/>
                <a:gd name="connsiteY160" fmla="*/ 7051 h 10000"/>
                <a:gd name="connsiteX161" fmla="*/ 1749 w 10000"/>
                <a:gd name="connsiteY161" fmla="*/ 7051 h 10000"/>
                <a:gd name="connsiteX162" fmla="*/ 1749 w 10000"/>
                <a:gd name="connsiteY162" fmla="*/ 7051 h 10000"/>
                <a:gd name="connsiteX163" fmla="*/ 1749 w 10000"/>
                <a:gd name="connsiteY163" fmla="*/ 7051 h 10000"/>
                <a:gd name="connsiteX164" fmla="*/ 1749 w 10000"/>
                <a:gd name="connsiteY164" fmla="*/ 7051 h 10000"/>
                <a:gd name="connsiteX165" fmla="*/ 1749 w 10000"/>
                <a:gd name="connsiteY165" fmla="*/ 7051 h 10000"/>
                <a:gd name="connsiteX166" fmla="*/ 1749 w 10000"/>
                <a:gd name="connsiteY166" fmla="*/ 7051 h 10000"/>
                <a:gd name="connsiteX167" fmla="*/ 1759 w 10000"/>
                <a:gd name="connsiteY167" fmla="*/ 7051 h 10000"/>
                <a:gd name="connsiteX168" fmla="*/ 1759 w 10000"/>
                <a:gd name="connsiteY168" fmla="*/ 7051 h 10000"/>
                <a:gd name="connsiteX169" fmla="*/ 1759 w 10000"/>
                <a:gd name="connsiteY169" fmla="*/ 7051 h 10000"/>
                <a:gd name="connsiteX170" fmla="*/ 1759 w 10000"/>
                <a:gd name="connsiteY170" fmla="*/ 7051 h 10000"/>
                <a:gd name="connsiteX171" fmla="*/ 1759 w 10000"/>
                <a:gd name="connsiteY171" fmla="*/ 7051 h 10000"/>
                <a:gd name="connsiteX172" fmla="*/ 1759 w 10000"/>
                <a:gd name="connsiteY172" fmla="*/ 7051 h 10000"/>
                <a:gd name="connsiteX173" fmla="*/ 1769 w 10000"/>
                <a:gd name="connsiteY173" fmla="*/ 7051 h 10000"/>
                <a:gd name="connsiteX174" fmla="*/ 1769 w 10000"/>
                <a:gd name="connsiteY174" fmla="*/ 7051 h 10000"/>
                <a:gd name="connsiteX175" fmla="*/ 1769 w 10000"/>
                <a:gd name="connsiteY175" fmla="*/ 7051 h 10000"/>
                <a:gd name="connsiteX176" fmla="*/ 1769 w 10000"/>
                <a:gd name="connsiteY176" fmla="*/ 7051 h 10000"/>
                <a:gd name="connsiteX177" fmla="*/ 1769 w 10000"/>
                <a:gd name="connsiteY177" fmla="*/ 7051 h 10000"/>
                <a:gd name="connsiteX178" fmla="*/ 1980 w 10000"/>
                <a:gd name="connsiteY178" fmla="*/ 7051 h 10000"/>
                <a:gd name="connsiteX179" fmla="*/ 1980 w 10000"/>
                <a:gd name="connsiteY179" fmla="*/ 7051 h 10000"/>
                <a:gd name="connsiteX180" fmla="*/ 2281 w 10000"/>
                <a:gd name="connsiteY180" fmla="*/ 7033 h 10000"/>
                <a:gd name="connsiteX181" fmla="*/ 2281 w 10000"/>
                <a:gd name="connsiteY181" fmla="*/ 7033 h 10000"/>
                <a:gd name="connsiteX182" fmla="*/ 2281 w 10000"/>
                <a:gd name="connsiteY182" fmla="*/ 7033 h 10000"/>
                <a:gd name="connsiteX183" fmla="*/ 2281 w 10000"/>
                <a:gd name="connsiteY183" fmla="*/ 7033 h 10000"/>
                <a:gd name="connsiteX184" fmla="*/ 2291 w 10000"/>
                <a:gd name="connsiteY184" fmla="*/ 7033 h 10000"/>
                <a:gd name="connsiteX185" fmla="*/ 2291 w 10000"/>
                <a:gd name="connsiteY185" fmla="*/ 7033 h 10000"/>
                <a:gd name="connsiteX186" fmla="*/ 2302 w 10000"/>
                <a:gd name="connsiteY186" fmla="*/ 7033 h 10000"/>
                <a:gd name="connsiteX187" fmla="*/ 2302 w 10000"/>
                <a:gd name="connsiteY187" fmla="*/ 7033 h 10000"/>
                <a:gd name="connsiteX188" fmla="*/ 2332 w 10000"/>
                <a:gd name="connsiteY188" fmla="*/ 7033 h 10000"/>
                <a:gd name="connsiteX189" fmla="*/ 2332 w 10000"/>
                <a:gd name="connsiteY189" fmla="*/ 7033 h 10000"/>
                <a:gd name="connsiteX190" fmla="*/ 2854 w 10000"/>
                <a:gd name="connsiteY190" fmla="*/ 7033 h 10000"/>
                <a:gd name="connsiteX191" fmla="*/ 2854 w 10000"/>
                <a:gd name="connsiteY191" fmla="*/ 7033 h 10000"/>
                <a:gd name="connsiteX192" fmla="*/ 2854 w 10000"/>
                <a:gd name="connsiteY192" fmla="*/ 7033 h 10000"/>
                <a:gd name="connsiteX193" fmla="*/ 2854 w 10000"/>
                <a:gd name="connsiteY193" fmla="*/ 7033 h 10000"/>
                <a:gd name="connsiteX194" fmla="*/ 2854 w 10000"/>
                <a:gd name="connsiteY194" fmla="*/ 7033 h 10000"/>
                <a:gd name="connsiteX195" fmla="*/ 2854 w 10000"/>
                <a:gd name="connsiteY195" fmla="*/ 7033 h 10000"/>
                <a:gd name="connsiteX196" fmla="*/ 2854 w 10000"/>
                <a:gd name="connsiteY196" fmla="*/ 7033 h 10000"/>
                <a:gd name="connsiteX197" fmla="*/ 2854 w 10000"/>
                <a:gd name="connsiteY197" fmla="*/ 7033 h 10000"/>
                <a:gd name="connsiteX198" fmla="*/ 3286 w 10000"/>
                <a:gd name="connsiteY198" fmla="*/ 7033 h 10000"/>
                <a:gd name="connsiteX199" fmla="*/ 3709 w 10000"/>
                <a:gd name="connsiteY199" fmla="*/ 7060 h 10000"/>
                <a:gd name="connsiteX200" fmla="*/ 4101 w 10000"/>
                <a:gd name="connsiteY200" fmla="*/ 7088 h 10000"/>
                <a:gd name="connsiteX201" fmla="*/ 4291 w 10000"/>
                <a:gd name="connsiteY201" fmla="*/ 7116 h 10000"/>
                <a:gd name="connsiteX202" fmla="*/ 4462 w 10000"/>
                <a:gd name="connsiteY202" fmla="*/ 7135 h 10000"/>
                <a:gd name="connsiteX203" fmla="*/ 4623 w 10000"/>
                <a:gd name="connsiteY203" fmla="*/ 7172 h 10000"/>
                <a:gd name="connsiteX204" fmla="*/ 4764 w 10000"/>
                <a:gd name="connsiteY204" fmla="*/ 7219 h 10000"/>
                <a:gd name="connsiteX205" fmla="*/ 4894 w 10000"/>
                <a:gd name="connsiteY205" fmla="*/ 7274 h 10000"/>
                <a:gd name="connsiteX206" fmla="*/ 4985 w 10000"/>
                <a:gd name="connsiteY206" fmla="*/ 7330 h 10000"/>
                <a:gd name="connsiteX207" fmla="*/ 5075 w 10000"/>
                <a:gd name="connsiteY207" fmla="*/ 7395 h 10000"/>
                <a:gd name="connsiteX208" fmla="*/ 5136 w 10000"/>
                <a:gd name="connsiteY208" fmla="*/ 7460 h 10000"/>
                <a:gd name="connsiteX209" fmla="*/ 5156 w 10000"/>
                <a:gd name="connsiteY209" fmla="*/ 7507 h 10000"/>
                <a:gd name="connsiteX210" fmla="*/ 5176 w 10000"/>
                <a:gd name="connsiteY210" fmla="*/ 7553 h 10000"/>
                <a:gd name="connsiteX211" fmla="*/ 5176 w 10000"/>
                <a:gd name="connsiteY211" fmla="*/ 7600 h 10000"/>
                <a:gd name="connsiteX212" fmla="*/ 5176 w 10000"/>
                <a:gd name="connsiteY212" fmla="*/ 7656 h 10000"/>
                <a:gd name="connsiteX213" fmla="*/ 5176 w 10000"/>
                <a:gd name="connsiteY213" fmla="*/ 7656 h 10000"/>
                <a:gd name="connsiteX214" fmla="*/ 5176 w 10000"/>
                <a:gd name="connsiteY214" fmla="*/ 7665 h 10000"/>
                <a:gd name="connsiteX215" fmla="*/ 5176 w 10000"/>
                <a:gd name="connsiteY215" fmla="*/ 7665 h 10000"/>
                <a:gd name="connsiteX216" fmla="*/ 5176 w 10000"/>
                <a:gd name="connsiteY216" fmla="*/ 7665 h 10000"/>
                <a:gd name="connsiteX217" fmla="*/ 5146 w 10000"/>
                <a:gd name="connsiteY217" fmla="*/ 7851 h 10000"/>
                <a:gd name="connsiteX218" fmla="*/ 5095 w 10000"/>
                <a:gd name="connsiteY218" fmla="*/ 8037 h 10000"/>
                <a:gd name="connsiteX219" fmla="*/ 5005 w 10000"/>
                <a:gd name="connsiteY219" fmla="*/ 8437 h 10000"/>
                <a:gd name="connsiteX220" fmla="*/ 4955 w 10000"/>
                <a:gd name="connsiteY220" fmla="*/ 8642 h 10000"/>
                <a:gd name="connsiteX221" fmla="*/ 4915 w 10000"/>
                <a:gd name="connsiteY221" fmla="*/ 8828 h 10000"/>
                <a:gd name="connsiteX222" fmla="*/ 4894 w 10000"/>
                <a:gd name="connsiteY222" fmla="*/ 9023 h 10000"/>
                <a:gd name="connsiteX223" fmla="*/ 4874 w 10000"/>
                <a:gd name="connsiteY223" fmla="*/ 9200 h 10000"/>
                <a:gd name="connsiteX224" fmla="*/ 4874 w 10000"/>
                <a:gd name="connsiteY224" fmla="*/ 9200 h 10000"/>
                <a:gd name="connsiteX225" fmla="*/ 4874 w 10000"/>
                <a:gd name="connsiteY225" fmla="*/ 9293 h 10000"/>
                <a:gd name="connsiteX226" fmla="*/ 4894 w 10000"/>
                <a:gd name="connsiteY226" fmla="*/ 9395 h 10000"/>
                <a:gd name="connsiteX227" fmla="*/ 4915 w 10000"/>
                <a:gd name="connsiteY227" fmla="*/ 9488 h 10000"/>
                <a:gd name="connsiteX228" fmla="*/ 4935 w 10000"/>
                <a:gd name="connsiteY228" fmla="*/ 9563 h 10000"/>
                <a:gd name="connsiteX229" fmla="*/ 4985 w 10000"/>
                <a:gd name="connsiteY229" fmla="*/ 9647 h 10000"/>
                <a:gd name="connsiteX230" fmla="*/ 5035 w 10000"/>
                <a:gd name="connsiteY230" fmla="*/ 9721 h 10000"/>
                <a:gd name="connsiteX231" fmla="*/ 5095 w 10000"/>
                <a:gd name="connsiteY231" fmla="*/ 9786 h 10000"/>
                <a:gd name="connsiteX232" fmla="*/ 5176 w 10000"/>
                <a:gd name="connsiteY232" fmla="*/ 9842 h 10000"/>
                <a:gd name="connsiteX233" fmla="*/ 5176 w 10000"/>
                <a:gd name="connsiteY233" fmla="*/ 9842 h 10000"/>
                <a:gd name="connsiteX234" fmla="*/ 5176 w 10000"/>
                <a:gd name="connsiteY234" fmla="*/ 9842 h 10000"/>
                <a:gd name="connsiteX235" fmla="*/ 5236 w 10000"/>
                <a:gd name="connsiteY235" fmla="*/ 9879 h 10000"/>
                <a:gd name="connsiteX236" fmla="*/ 5307 w 10000"/>
                <a:gd name="connsiteY236" fmla="*/ 9916 h 10000"/>
                <a:gd name="connsiteX237" fmla="*/ 5447 w 10000"/>
                <a:gd name="connsiteY237" fmla="*/ 9963 h 10000"/>
                <a:gd name="connsiteX238" fmla="*/ 5608 w 10000"/>
                <a:gd name="connsiteY238" fmla="*/ 9991 h 10000"/>
                <a:gd name="connsiteX239" fmla="*/ 5779 w 10000"/>
                <a:gd name="connsiteY239" fmla="*/ 10000 h 10000"/>
                <a:gd name="connsiteX240" fmla="*/ 5779 w 10000"/>
                <a:gd name="connsiteY240" fmla="*/ 10000 h 10000"/>
                <a:gd name="connsiteX241" fmla="*/ 5779 w 10000"/>
                <a:gd name="connsiteY241" fmla="*/ 10000 h 10000"/>
                <a:gd name="connsiteX242" fmla="*/ 5779 w 10000"/>
                <a:gd name="connsiteY242" fmla="*/ 10000 h 10000"/>
                <a:gd name="connsiteX243" fmla="*/ 5779 w 10000"/>
                <a:gd name="connsiteY243" fmla="*/ 10000 h 10000"/>
                <a:gd name="connsiteX244" fmla="*/ 5779 w 10000"/>
                <a:gd name="connsiteY244" fmla="*/ 10000 h 10000"/>
                <a:gd name="connsiteX245" fmla="*/ 5899 w 10000"/>
                <a:gd name="connsiteY245" fmla="*/ 9991 h 10000"/>
                <a:gd name="connsiteX246" fmla="*/ 6040 w 10000"/>
                <a:gd name="connsiteY246" fmla="*/ 9981 h 10000"/>
                <a:gd name="connsiteX247" fmla="*/ 6171 w 10000"/>
                <a:gd name="connsiteY247" fmla="*/ 9963 h 10000"/>
                <a:gd name="connsiteX248" fmla="*/ 6291 w 10000"/>
                <a:gd name="connsiteY248" fmla="*/ 9926 h 10000"/>
                <a:gd name="connsiteX249" fmla="*/ 6412 w 10000"/>
                <a:gd name="connsiteY249" fmla="*/ 9888 h 10000"/>
                <a:gd name="connsiteX250" fmla="*/ 6533 w 10000"/>
                <a:gd name="connsiteY250" fmla="*/ 9842 h 10000"/>
                <a:gd name="connsiteX251" fmla="*/ 6643 w 10000"/>
                <a:gd name="connsiteY251" fmla="*/ 9805 h 10000"/>
                <a:gd name="connsiteX252" fmla="*/ 6744 w 10000"/>
                <a:gd name="connsiteY252" fmla="*/ 9740 h 10000"/>
                <a:gd name="connsiteX253" fmla="*/ 6824 w 10000"/>
                <a:gd name="connsiteY253" fmla="*/ 9674 h 10000"/>
                <a:gd name="connsiteX254" fmla="*/ 6905 w 10000"/>
                <a:gd name="connsiteY254" fmla="*/ 9609 h 10000"/>
                <a:gd name="connsiteX255" fmla="*/ 6965 w 10000"/>
                <a:gd name="connsiteY255" fmla="*/ 9544 h 10000"/>
                <a:gd name="connsiteX256" fmla="*/ 7015 w 10000"/>
                <a:gd name="connsiteY256" fmla="*/ 9460 h 10000"/>
                <a:gd name="connsiteX257" fmla="*/ 7035 w 10000"/>
                <a:gd name="connsiteY257" fmla="*/ 9395 h 10000"/>
                <a:gd name="connsiteX258" fmla="*/ 7045 w 10000"/>
                <a:gd name="connsiteY258" fmla="*/ 9302 h 10000"/>
                <a:gd name="connsiteX259" fmla="*/ 7035 w 10000"/>
                <a:gd name="connsiteY259" fmla="*/ 9228 h 10000"/>
                <a:gd name="connsiteX260" fmla="*/ 6995 w 10000"/>
                <a:gd name="connsiteY260" fmla="*/ 9144 h 10000"/>
                <a:gd name="connsiteX261" fmla="*/ 6995 w 10000"/>
                <a:gd name="connsiteY261" fmla="*/ 9144 h 10000"/>
                <a:gd name="connsiteX262" fmla="*/ 6995 w 10000"/>
                <a:gd name="connsiteY262" fmla="*/ 9135 h 10000"/>
                <a:gd name="connsiteX263" fmla="*/ 6995 w 10000"/>
                <a:gd name="connsiteY263" fmla="*/ 9135 h 10000"/>
                <a:gd name="connsiteX264" fmla="*/ 6985 w 10000"/>
                <a:gd name="connsiteY264" fmla="*/ 9135 h 10000"/>
                <a:gd name="connsiteX265" fmla="*/ 6985 w 10000"/>
                <a:gd name="connsiteY265" fmla="*/ 9135 h 10000"/>
                <a:gd name="connsiteX266" fmla="*/ 6985 w 10000"/>
                <a:gd name="connsiteY266" fmla="*/ 9135 h 10000"/>
                <a:gd name="connsiteX267" fmla="*/ 6985 w 10000"/>
                <a:gd name="connsiteY267" fmla="*/ 9135 h 10000"/>
                <a:gd name="connsiteX268" fmla="*/ 6985 w 10000"/>
                <a:gd name="connsiteY268" fmla="*/ 9135 h 10000"/>
                <a:gd name="connsiteX269" fmla="*/ 6985 w 10000"/>
                <a:gd name="connsiteY269" fmla="*/ 9135 h 10000"/>
                <a:gd name="connsiteX270" fmla="*/ 6985 w 10000"/>
                <a:gd name="connsiteY270" fmla="*/ 9135 h 10000"/>
                <a:gd name="connsiteX271" fmla="*/ 6985 w 10000"/>
                <a:gd name="connsiteY271" fmla="*/ 9135 h 10000"/>
                <a:gd name="connsiteX272" fmla="*/ 6985 w 10000"/>
                <a:gd name="connsiteY272" fmla="*/ 9126 h 10000"/>
                <a:gd name="connsiteX273" fmla="*/ 6985 w 10000"/>
                <a:gd name="connsiteY273" fmla="*/ 9126 h 10000"/>
                <a:gd name="connsiteX274" fmla="*/ 6985 w 10000"/>
                <a:gd name="connsiteY274" fmla="*/ 9126 h 10000"/>
                <a:gd name="connsiteX275" fmla="*/ 6985 w 10000"/>
                <a:gd name="connsiteY275" fmla="*/ 9126 h 10000"/>
                <a:gd name="connsiteX276" fmla="*/ 6985 w 10000"/>
                <a:gd name="connsiteY276" fmla="*/ 9126 h 10000"/>
                <a:gd name="connsiteX277" fmla="*/ 6985 w 10000"/>
                <a:gd name="connsiteY277" fmla="*/ 9126 h 10000"/>
                <a:gd name="connsiteX278" fmla="*/ 6985 w 10000"/>
                <a:gd name="connsiteY278" fmla="*/ 9126 h 10000"/>
                <a:gd name="connsiteX279" fmla="*/ 6985 w 10000"/>
                <a:gd name="connsiteY279" fmla="*/ 9126 h 10000"/>
                <a:gd name="connsiteX280" fmla="*/ 6794 w 10000"/>
                <a:gd name="connsiteY280" fmla="*/ 8837 h 10000"/>
                <a:gd name="connsiteX281" fmla="*/ 6693 w 10000"/>
                <a:gd name="connsiteY281" fmla="*/ 8679 h 10000"/>
                <a:gd name="connsiteX282" fmla="*/ 6593 w 10000"/>
                <a:gd name="connsiteY282" fmla="*/ 8521 h 10000"/>
                <a:gd name="connsiteX283" fmla="*/ 6513 w 10000"/>
                <a:gd name="connsiteY283" fmla="*/ 8372 h 10000"/>
                <a:gd name="connsiteX284" fmla="*/ 6442 w 10000"/>
                <a:gd name="connsiteY284" fmla="*/ 8214 h 10000"/>
                <a:gd name="connsiteX285" fmla="*/ 6392 w 10000"/>
                <a:gd name="connsiteY285" fmla="*/ 8056 h 10000"/>
                <a:gd name="connsiteX286" fmla="*/ 6382 w 10000"/>
                <a:gd name="connsiteY286" fmla="*/ 7981 h 10000"/>
                <a:gd name="connsiteX287" fmla="*/ 6382 w 10000"/>
                <a:gd name="connsiteY287" fmla="*/ 7907 h 10000"/>
                <a:gd name="connsiteX288" fmla="*/ 6382 w 10000"/>
                <a:gd name="connsiteY288" fmla="*/ 7907 h 10000"/>
                <a:gd name="connsiteX289" fmla="*/ 6392 w 10000"/>
                <a:gd name="connsiteY289" fmla="*/ 7805 h 10000"/>
                <a:gd name="connsiteX290" fmla="*/ 6422 w 10000"/>
                <a:gd name="connsiteY290" fmla="*/ 7702 h 10000"/>
                <a:gd name="connsiteX291" fmla="*/ 6452 w 10000"/>
                <a:gd name="connsiteY291" fmla="*/ 7656 h 10000"/>
                <a:gd name="connsiteX292" fmla="*/ 6492 w 10000"/>
                <a:gd name="connsiteY292" fmla="*/ 7609 h 10000"/>
                <a:gd name="connsiteX293" fmla="*/ 6523 w 10000"/>
                <a:gd name="connsiteY293" fmla="*/ 7563 h 10000"/>
                <a:gd name="connsiteX294" fmla="*/ 6573 w 10000"/>
                <a:gd name="connsiteY294" fmla="*/ 7526 h 10000"/>
                <a:gd name="connsiteX295" fmla="*/ 6704 w 10000"/>
                <a:gd name="connsiteY295" fmla="*/ 7451 h 10000"/>
                <a:gd name="connsiteX296" fmla="*/ 6864 w 10000"/>
                <a:gd name="connsiteY296" fmla="*/ 7395 h 10000"/>
                <a:gd name="connsiteX297" fmla="*/ 7065 w 10000"/>
                <a:gd name="connsiteY297" fmla="*/ 7349 h 10000"/>
                <a:gd name="connsiteX298" fmla="*/ 7307 w 10000"/>
                <a:gd name="connsiteY298" fmla="*/ 7321 h 10000"/>
                <a:gd name="connsiteX299" fmla="*/ 7307 w 10000"/>
                <a:gd name="connsiteY299" fmla="*/ 7321 h 10000"/>
                <a:gd name="connsiteX300" fmla="*/ 8533 w 10000"/>
                <a:gd name="connsiteY300" fmla="*/ 7219 h 10000"/>
                <a:gd name="connsiteX301" fmla="*/ 10000 w 10000"/>
                <a:gd name="connsiteY301" fmla="*/ 7116 h 10000"/>
                <a:gd name="connsiteX302" fmla="*/ 10000 w 10000"/>
                <a:gd name="connsiteY302" fmla="*/ 7116 h 10000"/>
                <a:gd name="connsiteX303" fmla="*/ 10000 w 10000"/>
                <a:gd name="connsiteY303" fmla="*/ 7116 h 10000"/>
                <a:gd name="connsiteX304" fmla="*/ 10000 w 10000"/>
                <a:gd name="connsiteY304" fmla="*/ 7116 h 10000"/>
                <a:gd name="connsiteX305" fmla="*/ 10000 w 10000"/>
                <a:gd name="connsiteY305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4090 w 10000"/>
                <a:gd name="connsiteY87" fmla="*/ 3886 h 10000"/>
                <a:gd name="connsiteX88" fmla="*/ 3347 w 10000"/>
                <a:gd name="connsiteY88" fmla="*/ 3535 h 10000"/>
                <a:gd name="connsiteX89" fmla="*/ 3246 w 10000"/>
                <a:gd name="connsiteY89" fmla="*/ 3563 h 10000"/>
                <a:gd name="connsiteX90" fmla="*/ 3136 w 10000"/>
                <a:gd name="connsiteY90" fmla="*/ 3572 h 10000"/>
                <a:gd name="connsiteX91" fmla="*/ 3136 w 10000"/>
                <a:gd name="connsiteY91" fmla="*/ 3572 h 10000"/>
                <a:gd name="connsiteX92" fmla="*/ 3136 w 10000"/>
                <a:gd name="connsiteY92" fmla="*/ 3572 h 10000"/>
                <a:gd name="connsiteX93" fmla="*/ 3136 w 10000"/>
                <a:gd name="connsiteY93" fmla="*/ 3572 h 10000"/>
                <a:gd name="connsiteX94" fmla="*/ 3136 w 10000"/>
                <a:gd name="connsiteY94" fmla="*/ 3572 h 10000"/>
                <a:gd name="connsiteX95" fmla="*/ 3136 w 10000"/>
                <a:gd name="connsiteY95" fmla="*/ 3572 h 10000"/>
                <a:gd name="connsiteX96" fmla="*/ 3116 w 10000"/>
                <a:gd name="connsiteY96" fmla="*/ 3572 h 10000"/>
                <a:gd name="connsiteX97" fmla="*/ 3116 w 10000"/>
                <a:gd name="connsiteY97" fmla="*/ 3572 h 10000"/>
                <a:gd name="connsiteX98" fmla="*/ 3025 w 10000"/>
                <a:gd name="connsiteY98" fmla="*/ 3572 h 10000"/>
                <a:gd name="connsiteX99" fmla="*/ 2925 w 10000"/>
                <a:gd name="connsiteY99" fmla="*/ 3553 h 10000"/>
                <a:gd name="connsiteX100" fmla="*/ 2814 w 10000"/>
                <a:gd name="connsiteY100" fmla="*/ 3526 h 10000"/>
                <a:gd name="connsiteX101" fmla="*/ 2693 w 10000"/>
                <a:gd name="connsiteY101" fmla="*/ 3479 h 10000"/>
                <a:gd name="connsiteX102" fmla="*/ 2553 w 10000"/>
                <a:gd name="connsiteY102" fmla="*/ 3423 h 10000"/>
                <a:gd name="connsiteX103" fmla="*/ 2392 w 10000"/>
                <a:gd name="connsiteY103" fmla="*/ 3349 h 10000"/>
                <a:gd name="connsiteX104" fmla="*/ 2010 w 10000"/>
                <a:gd name="connsiteY104" fmla="*/ 3153 h 10000"/>
                <a:gd name="connsiteX105" fmla="*/ 2010 w 10000"/>
                <a:gd name="connsiteY105" fmla="*/ 3153 h 10000"/>
                <a:gd name="connsiteX106" fmla="*/ 2010 w 10000"/>
                <a:gd name="connsiteY106" fmla="*/ 3153 h 10000"/>
                <a:gd name="connsiteX107" fmla="*/ 2010 w 10000"/>
                <a:gd name="connsiteY107" fmla="*/ 3153 h 10000"/>
                <a:gd name="connsiteX108" fmla="*/ 2000 w 10000"/>
                <a:gd name="connsiteY108" fmla="*/ 3153 h 10000"/>
                <a:gd name="connsiteX109" fmla="*/ 2000 w 10000"/>
                <a:gd name="connsiteY109" fmla="*/ 3153 h 10000"/>
                <a:gd name="connsiteX110" fmla="*/ 2000 w 10000"/>
                <a:gd name="connsiteY110" fmla="*/ 3153 h 10000"/>
                <a:gd name="connsiteX111" fmla="*/ 2000 w 10000"/>
                <a:gd name="connsiteY111" fmla="*/ 3153 h 10000"/>
                <a:gd name="connsiteX112" fmla="*/ 1769 w 10000"/>
                <a:gd name="connsiteY112" fmla="*/ 3033 h 10000"/>
                <a:gd name="connsiteX113" fmla="*/ 1588 w 10000"/>
                <a:gd name="connsiteY113" fmla="*/ 2967 h 10000"/>
                <a:gd name="connsiteX114" fmla="*/ 1427 w 10000"/>
                <a:gd name="connsiteY114" fmla="*/ 2921 h 10000"/>
                <a:gd name="connsiteX115" fmla="*/ 1347 w 10000"/>
                <a:gd name="connsiteY115" fmla="*/ 2902 h 10000"/>
                <a:gd name="connsiteX116" fmla="*/ 1266 w 10000"/>
                <a:gd name="connsiteY116" fmla="*/ 2902 h 10000"/>
                <a:gd name="connsiteX117" fmla="*/ 1266 w 10000"/>
                <a:gd name="connsiteY117" fmla="*/ 2902 h 10000"/>
                <a:gd name="connsiteX118" fmla="*/ 1266 w 10000"/>
                <a:gd name="connsiteY118" fmla="*/ 2902 h 10000"/>
                <a:gd name="connsiteX119" fmla="*/ 1266 w 10000"/>
                <a:gd name="connsiteY119" fmla="*/ 2902 h 10000"/>
                <a:gd name="connsiteX120" fmla="*/ 1266 w 10000"/>
                <a:gd name="connsiteY120" fmla="*/ 2902 h 10000"/>
                <a:gd name="connsiteX121" fmla="*/ 1266 w 10000"/>
                <a:gd name="connsiteY121" fmla="*/ 2902 h 10000"/>
                <a:gd name="connsiteX122" fmla="*/ 1146 w 10000"/>
                <a:gd name="connsiteY122" fmla="*/ 2921 h 10000"/>
                <a:gd name="connsiteX123" fmla="*/ 1085 w 10000"/>
                <a:gd name="connsiteY123" fmla="*/ 2940 h 10000"/>
                <a:gd name="connsiteX124" fmla="*/ 1025 w 10000"/>
                <a:gd name="connsiteY124" fmla="*/ 2949 h 10000"/>
                <a:gd name="connsiteX125" fmla="*/ 965 w 10000"/>
                <a:gd name="connsiteY125" fmla="*/ 2986 h 10000"/>
                <a:gd name="connsiteX126" fmla="*/ 915 w 10000"/>
                <a:gd name="connsiteY126" fmla="*/ 3023 h 10000"/>
                <a:gd name="connsiteX127" fmla="*/ 864 w 10000"/>
                <a:gd name="connsiteY127" fmla="*/ 3060 h 10000"/>
                <a:gd name="connsiteX128" fmla="*/ 814 w 10000"/>
                <a:gd name="connsiteY128" fmla="*/ 3107 h 10000"/>
                <a:gd name="connsiteX129" fmla="*/ 784 w 10000"/>
                <a:gd name="connsiteY129" fmla="*/ 3163 h 10000"/>
                <a:gd name="connsiteX130" fmla="*/ 744 w 10000"/>
                <a:gd name="connsiteY130" fmla="*/ 3237 h 10000"/>
                <a:gd name="connsiteX131" fmla="*/ 673 w 10000"/>
                <a:gd name="connsiteY131" fmla="*/ 3377 h 10000"/>
                <a:gd name="connsiteX132" fmla="*/ 623 w 10000"/>
                <a:gd name="connsiteY132" fmla="*/ 3563 h 10000"/>
                <a:gd name="connsiteX133" fmla="*/ 603 w 10000"/>
                <a:gd name="connsiteY133" fmla="*/ 3786 h 10000"/>
                <a:gd name="connsiteX134" fmla="*/ 573 w 10000"/>
                <a:gd name="connsiteY134" fmla="*/ 4037 h 10000"/>
                <a:gd name="connsiteX135" fmla="*/ 583 w 10000"/>
                <a:gd name="connsiteY135" fmla="*/ 4326 h 10000"/>
                <a:gd name="connsiteX136" fmla="*/ 613 w 10000"/>
                <a:gd name="connsiteY136" fmla="*/ 4651 h 10000"/>
                <a:gd name="connsiteX137" fmla="*/ 663 w 10000"/>
                <a:gd name="connsiteY137" fmla="*/ 5014 h 10000"/>
                <a:gd name="connsiteX138" fmla="*/ 734 w 10000"/>
                <a:gd name="connsiteY138" fmla="*/ 5423 h 10000"/>
                <a:gd name="connsiteX139" fmla="*/ 814 w 10000"/>
                <a:gd name="connsiteY139" fmla="*/ 5870 h 10000"/>
                <a:gd name="connsiteX140" fmla="*/ 945 w 10000"/>
                <a:gd name="connsiteY140" fmla="*/ 6372 h 10000"/>
                <a:gd name="connsiteX141" fmla="*/ 1085 w 10000"/>
                <a:gd name="connsiteY141" fmla="*/ 6912 h 10000"/>
                <a:gd name="connsiteX142" fmla="*/ 1085 w 10000"/>
                <a:gd name="connsiteY142" fmla="*/ 6912 h 10000"/>
                <a:gd name="connsiteX143" fmla="*/ 1085 w 10000"/>
                <a:gd name="connsiteY143" fmla="*/ 6930 h 10000"/>
                <a:gd name="connsiteX144" fmla="*/ 1085 w 10000"/>
                <a:gd name="connsiteY144" fmla="*/ 6930 h 10000"/>
                <a:gd name="connsiteX145" fmla="*/ 1116 w 10000"/>
                <a:gd name="connsiteY145" fmla="*/ 7005 h 10000"/>
                <a:gd name="connsiteX146" fmla="*/ 1116 w 10000"/>
                <a:gd name="connsiteY146" fmla="*/ 7005 h 10000"/>
                <a:gd name="connsiteX147" fmla="*/ 1116 w 10000"/>
                <a:gd name="connsiteY147" fmla="*/ 7005 h 10000"/>
                <a:gd name="connsiteX148" fmla="*/ 1116 w 10000"/>
                <a:gd name="connsiteY148" fmla="*/ 7005 h 10000"/>
                <a:gd name="connsiteX149" fmla="*/ 1116 w 10000"/>
                <a:gd name="connsiteY149" fmla="*/ 7005 h 10000"/>
                <a:gd name="connsiteX150" fmla="*/ 1126 w 10000"/>
                <a:gd name="connsiteY150" fmla="*/ 7060 h 10000"/>
                <a:gd name="connsiteX151" fmla="*/ 1126 w 10000"/>
                <a:gd name="connsiteY151" fmla="*/ 7060 h 10000"/>
                <a:gd name="connsiteX152" fmla="*/ 1126 w 10000"/>
                <a:gd name="connsiteY152" fmla="*/ 7060 h 10000"/>
                <a:gd name="connsiteX153" fmla="*/ 1126 w 10000"/>
                <a:gd name="connsiteY153" fmla="*/ 7060 h 10000"/>
                <a:gd name="connsiteX154" fmla="*/ 1146 w 10000"/>
                <a:gd name="connsiteY154" fmla="*/ 7060 h 10000"/>
                <a:gd name="connsiteX155" fmla="*/ 1146 w 10000"/>
                <a:gd name="connsiteY155" fmla="*/ 7060 h 10000"/>
                <a:gd name="connsiteX156" fmla="*/ 1156 w 10000"/>
                <a:gd name="connsiteY156" fmla="*/ 7060 h 10000"/>
                <a:gd name="connsiteX157" fmla="*/ 1156 w 10000"/>
                <a:gd name="connsiteY157" fmla="*/ 7060 h 10000"/>
                <a:gd name="connsiteX158" fmla="*/ 1156 w 10000"/>
                <a:gd name="connsiteY158" fmla="*/ 7060 h 10000"/>
                <a:gd name="connsiteX159" fmla="*/ 1156 w 10000"/>
                <a:gd name="connsiteY159" fmla="*/ 7060 h 10000"/>
                <a:gd name="connsiteX160" fmla="*/ 1457 w 10000"/>
                <a:gd name="connsiteY160" fmla="*/ 7051 h 10000"/>
                <a:gd name="connsiteX161" fmla="*/ 1749 w 10000"/>
                <a:gd name="connsiteY161" fmla="*/ 7051 h 10000"/>
                <a:gd name="connsiteX162" fmla="*/ 1749 w 10000"/>
                <a:gd name="connsiteY162" fmla="*/ 7051 h 10000"/>
                <a:gd name="connsiteX163" fmla="*/ 1749 w 10000"/>
                <a:gd name="connsiteY163" fmla="*/ 7051 h 10000"/>
                <a:gd name="connsiteX164" fmla="*/ 1749 w 10000"/>
                <a:gd name="connsiteY164" fmla="*/ 7051 h 10000"/>
                <a:gd name="connsiteX165" fmla="*/ 1749 w 10000"/>
                <a:gd name="connsiteY165" fmla="*/ 7051 h 10000"/>
                <a:gd name="connsiteX166" fmla="*/ 1749 w 10000"/>
                <a:gd name="connsiteY166" fmla="*/ 7051 h 10000"/>
                <a:gd name="connsiteX167" fmla="*/ 1759 w 10000"/>
                <a:gd name="connsiteY167" fmla="*/ 7051 h 10000"/>
                <a:gd name="connsiteX168" fmla="*/ 1759 w 10000"/>
                <a:gd name="connsiteY168" fmla="*/ 7051 h 10000"/>
                <a:gd name="connsiteX169" fmla="*/ 1759 w 10000"/>
                <a:gd name="connsiteY169" fmla="*/ 7051 h 10000"/>
                <a:gd name="connsiteX170" fmla="*/ 1759 w 10000"/>
                <a:gd name="connsiteY170" fmla="*/ 7051 h 10000"/>
                <a:gd name="connsiteX171" fmla="*/ 1759 w 10000"/>
                <a:gd name="connsiteY171" fmla="*/ 7051 h 10000"/>
                <a:gd name="connsiteX172" fmla="*/ 1759 w 10000"/>
                <a:gd name="connsiteY172" fmla="*/ 7051 h 10000"/>
                <a:gd name="connsiteX173" fmla="*/ 1769 w 10000"/>
                <a:gd name="connsiteY173" fmla="*/ 7051 h 10000"/>
                <a:gd name="connsiteX174" fmla="*/ 1769 w 10000"/>
                <a:gd name="connsiteY174" fmla="*/ 7051 h 10000"/>
                <a:gd name="connsiteX175" fmla="*/ 1769 w 10000"/>
                <a:gd name="connsiteY175" fmla="*/ 7051 h 10000"/>
                <a:gd name="connsiteX176" fmla="*/ 1769 w 10000"/>
                <a:gd name="connsiteY176" fmla="*/ 7051 h 10000"/>
                <a:gd name="connsiteX177" fmla="*/ 1769 w 10000"/>
                <a:gd name="connsiteY177" fmla="*/ 7051 h 10000"/>
                <a:gd name="connsiteX178" fmla="*/ 1980 w 10000"/>
                <a:gd name="connsiteY178" fmla="*/ 7051 h 10000"/>
                <a:gd name="connsiteX179" fmla="*/ 1980 w 10000"/>
                <a:gd name="connsiteY179" fmla="*/ 7051 h 10000"/>
                <a:gd name="connsiteX180" fmla="*/ 2281 w 10000"/>
                <a:gd name="connsiteY180" fmla="*/ 7033 h 10000"/>
                <a:gd name="connsiteX181" fmla="*/ 2281 w 10000"/>
                <a:gd name="connsiteY181" fmla="*/ 7033 h 10000"/>
                <a:gd name="connsiteX182" fmla="*/ 2281 w 10000"/>
                <a:gd name="connsiteY182" fmla="*/ 7033 h 10000"/>
                <a:gd name="connsiteX183" fmla="*/ 2281 w 10000"/>
                <a:gd name="connsiteY183" fmla="*/ 7033 h 10000"/>
                <a:gd name="connsiteX184" fmla="*/ 2291 w 10000"/>
                <a:gd name="connsiteY184" fmla="*/ 7033 h 10000"/>
                <a:gd name="connsiteX185" fmla="*/ 2291 w 10000"/>
                <a:gd name="connsiteY185" fmla="*/ 7033 h 10000"/>
                <a:gd name="connsiteX186" fmla="*/ 2302 w 10000"/>
                <a:gd name="connsiteY186" fmla="*/ 7033 h 10000"/>
                <a:gd name="connsiteX187" fmla="*/ 2302 w 10000"/>
                <a:gd name="connsiteY187" fmla="*/ 7033 h 10000"/>
                <a:gd name="connsiteX188" fmla="*/ 2332 w 10000"/>
                <a:gd name="connsiteY188" fmla="*/ 7033 h 10000"/>
                <a:gd name="connsiteX189" fmla="*/ 2332 w 10000"/>
                <a:gd name="connsiteY189" fmla="*/ 7033 h 10000"/>
                <a:gd name="connsiteX190" fmla="*/ 2854 w 10000"/>
                <a:gd name="connsiteY190" fmla="*/ 7033 h 10000"/>
                <a:gd name="connsiteX191" fmla="*/ 2854 w 10000"/>
                <a:gd name="connsiteY191" fmla="*/ 7033 h 10000"/>
                <a:gd name="connsiteX192" fmla="*/ 2854 w 10000"/>
                <a:gd name="connsiteY192" fmla="*/ 7033 h 10000"/>
                <a:gd name="connsiteX193" fmla="*/ 2854 w 10000"/>
                <a:gd name="connsiteY193" fmla="*/ 7033 h 10000"/>
                <a:gd name="connsiteX194" fmla="*/ 2854 w 10000"/>
                <a:gd name="connsiteY194" fmla="*/ 7033 h 10000"/>
                <a:gd name="connsiteX195" fmla="*/ 2854 w 10000"/>
                <a:gd name="connsiteY195" fmla="*/ 7033 h 10000"/>
                <a:gd name="connsiteX196" fmla="*/ 2854 w 10000"/>
                <a:gd name="connsiteY196" fmla="*/ 7033 h 10000"/>
                <a:gd name="connsiteX197" fmla="*/ 2854 w 10000"/>
                <a:gd name="connsiteY197" fmla="*/ 7033 h 10000"/>
                <a:gd name="connsiteX198" fmla="*/ 3286 w 10000"/>
                <a:gd name="connsiteY198" fmla="*/ 7033 h 10000"/>
                <a:gd name="connsiteX199" fmla="*/ 3709 w 10000"/>
                <a:gd name="connsiteY199" fmla="*/ 7060 h 10000"/>
                <a:gd name="connsiteX200" fmla="*/ 4101 w 10000"/>
                <a:gd name="connsiteY200" fmla="*/ 7088 h 10000"/>
                <a:gd name="connsiteX201" fmla="*/ 4291 w 10000"/>
                <a:gd name="connsiteY201" fmla="*/ 7116 h 10000"/>
                <a:gd name="connsiteX202" fmla="*/ 4462 w 10000"/>
                <a:gd name="connsiteY202" fmla="*/ 7135 h 10000"/>
                <a:gd name="connsiteX203" fmla="*/ 4623 w 10000"/>
                <a:gd name="connsiteY203" fmla="*/ 7172 h 10000"/>
                <a:gd name="connsiteX204" fmla="*/ 4764 w 10000"/>
                <a:gd name="connsiteY204" fmla="*/ 7219 h 10000"/>
                <a:gd name="connsiteX205" fmla="*/ 4894 w 10000"/>
                <a:gd name="connsiteY205" fmla="*/ 7274 h 10000"/>
                <a:gd name="connsiteX206" fmla="*/ 4985 w 10000"/>
                <a:gd name="connsiteY206" fmla="*/ 7330 h 10000"/>
                <a:gd name="connsiteX207" fmla="*/ 5075 w 10000"/>
                <a:gd name="connsiteY207" fmla="*/ 7395 h 10000"/>
                <a:gd name="connsiteX208" fmla="*/ 5136 w 10000"/>
                <a:gd name="connsiteY208" fmla="*/ 7460 h 10000"/>
                <a:gd name="connsiteX209" fmla="*/ 5156 w 10000"/>
                <a:gd name="connsiteY209" fmla="*/ 7507 h 10000"/>
                <a:gd name="connsiteX210" fmla="*/ 5176 w 10000"/>
                <a:gd name="connsiteY210" fmla="*/ 7553 h 10000"/>
                <a:gd name="connsiteX211" fmla="*/ 5176 w 10000"/>
                <a:gd name="connsiteY211" fmla="*/ 7600 h 10000"/>
                <a:gd name="connsiteX212" fmla="*/ 5176 w 10000"/>
                <a:gd name="connsiteY212" fmla="*/ 7656 h 10000"/>
                <a:gd name="connsiteX213" fmla="*/ 5176 w 10000"/>
                <a:gd name="connsiteY213" fmla="*/ 7656 h 10000"/>
                <a:gd name="connsiteX214" fmla="*/ 5176 w 10000"/>
                <a:gd name="connsiteY214" fmla="*/ 7665 h 10000"/>
                <a:gd name="connsiteX215" fmla="*/ 5176 w 10000"/>
                <a:gd name="connsiteY215" fmla="*/ 7665 h 10000"/>
                <a:gd name="connsiteX216" fmla="*/ 5176 w 10000"/>
                <a:gd name="connsiteY216" fmla="*/ 7665 h 10000"/>
                <a:gd name="connsiteX217" fmla="*/ 5146 w 10000"/>
                <a:gd name="connsiteY217" fmla="*/ 7851 h 10000"/>
                <a:gd name="connsiteX218" fmla="*/ 5095 w 10000"/>
                <a:gd name="connsiteY218" fmla="*/ 8037 h 10000"/>
                <a:gd name="connsiteX219" fmla="*/ 5005 w 10000"/>
                <a:gd name="connsiteY219" fmla="*/ 8437 h 10000"/>
                <a:gd name="connsiteX220" fmla="*/ 4955 w 10000"/>
                <a:gd name="connsiteY220" fmla="*/ 8642 h 10000"/>
                <a:gd name="connsiteX221" fmla="*/ 4915 w 10000"/>
                <a:gd name="connsiteY221" fmla="*/ 8828 h 10000"/>
                <a:gd name="connsiteX222" fmla="*/ 4894 w 10000"/>
                <a:gd name="connsiteY222" fmla="*/ 9023 h 10000"/>
                <a:gd name="connsiteX223" fmla="*/ 4874 w 10000"/>
                <a:gd name="connsiteY223" fmla="*/ 9200 h 10000"/>
                <a:gd name="connsiteX224" fmla="*/ 4874 w 10000"/>
                <a:gd name="connsiteY224" fmla="*/ 9200 h 10000"/>
                <a:gd name="connsiteX225" fmla="*/ 4874 w 10000"/>
                <a:gd name="connsiteY225" fmla="*/ 9293 h 10000"/>
                <a:gd name="connsiteX226" fmla="*/ 4894 w 10000"/>
                <a:gd name="connsiteY226" fmla="*/ 9395 h 10000"/>
                <a:gd name="connsiteX227" fmla="*/ 4915 w 10000"/>
                <a:gd name="connsiteY227" fmla="*/ 9488 h 10000"/>
                <a:gd name="connsiteX228" fmla="*/ 4935 w 10000"/>
                <a:gd name="connsiteY228" fmla="*/ 9563 h 10000"/>
                <a:gd name="connsiteX229" fmla="*/ 4985 w 10000"/>
                <a:gd name="connsiteY229" fmla="*/ 9647 h 10000"/>
                <a:gd name="connsiteX230" fmla="*/ 5035 w 10000"/>
                <a:gd name="connsiteY230" fmla="*/ 9721 h 10000"/>
                <a:gd name="connsiteX231" fmla="*/ 5095 w 10000"/>
                <a:gd name="connsiteY231" fmla="*/ 9786 h 10000"/>
                <a:gd name="connsiteX232" fmla="*/ 5176 w 10000"/>
                <a:gd name="connsiteY232" fmla="*/ 9842 h 10000"/>
                <a:gd name="connsiteX233" fmla="*/ 5176 w 10000"/>
                <a:gd name="connsiteY233" fmla="*/ 9842 h 10000"/>
                <a:gd name="connsiteX234" fmla="*/ 5176 w 10000"/>
                <a:gd name="connsiteY234" fmla="*/ 9842 h 10000"/>
                <a:gd name="connsiteX235" fmla="*/ 5236 w 10000"/>
                <a:gd name="connsiteY235" fmla="*/ 9879 h 10000"/>
                <a:gd name="connsiteX236" fmla="*/ 5307 w 10000"/>
                <a:gd name="connsiteY236" fmla="*/ 9916 h 10000"/>
                <a:gd name="connsiteX237" fmla="*/ 5447 w 10000"/>
                <a:gd name="connsiteY237" fmla="*/ 9963 h 10000"/>
                <a:gd name="connsiteX238" fmla="*/ 5608 w 10000"/>
                <a:gd name="connsiteY238" fmla="*/ 9991 h 10000"/>
                <a:gd name="connsiteX239" fmla="*/ 5779 w 10000"/>
                <a:gd name="connsiteY239" fmla="*/ 10000 h 10000"/>
                <a:gd name="connsiteX240" fmla="*/ 5779 w 10000"/>
                <a:gd name="connsiteY240" fmla="*/ 10000 h 10000"/>
                <a:gd name="connsiteX241" fmla="*/ 5779 w 10000"/>
                <a:gd name="connsiteY241" fmla="*/ 10000 h 10000"/>
                <a:gd name="connsiteX242" fmla="*/ 5779 w 10000"/>
                <a:gd name="connsiteY242" fmla="*/ 10000 h 10000"/>
                <a:gd name="connsiteX243" fmla="*/ 5779 w 10000"/>
                <a:gd name="connsiteY243" fmla="*/ 10000 h 10000"/>
                <a:gd name="connsiteX244" fmla="*/ 5779 w 10000"/>
                <a:gd name="connsiteY244" fmla="*/ 10000 h 10000"/>
                <a:gd name="connsiteX245" fmla="*/ 5899 w 10000"/>
                <a:gd name="connsiteY245" fmla="*/ 9991 h 10000"/>
                <a:gd name="connsiteX246" fmla="*/ 6040 w 10000"/>
                <a:gd name="connsiteY246" fmla="*/ 9981 h 10000"/>
                <a:gd name="connsiteX247" fmla="*/ 6171 w 10000"/>
                <a:gd name="connsiteY247" fmla="*/ 9963 h 10000"/>
                <a:gd name="connsiteX248" fmla="*/ 6291 w 10000"/>
                <a:gd name="connsiteY248" fmla="*/ 9926 h 10000"/>
                <a:gd name="connsiteX249" fmla="*/ 6412 w 10000"/>
                <a:gd name="connsiteY249" fmla="*/ 9888 h 10000"/>
                <a:gd name="connsiteX250" fmla="*/ 6533 w 10000"/>
                <a:gd name="connsiteY250" fmla="*/ 9842 h 10000"/>
                <a:gd name="connsiteX251" fmla="*/ 6643 w 10000"/>
                <a:gd name="connsiteY251" fmla="*/ 9805 h 10000"/>
                <a:gd name="connsiteX252" fmla="*/ 6744 w 10000"/>
                <a:gd name="connsiteY252" fmla="*/ 9740 h 10000"/>
                <a:gd name="connsiteX253" fmla="*/ 6824 w 10000"/>
                <a:gd name="connsiteY253" fmla="*/ 9674 h 10000"/>
                <a:gd name="connsiteX254" fmla="*/ 6905 w 10000"/>
                <a:gd name="connsiteY254" fmla="*/ 9609 h 10000"/>
                <a:gd name="connsiteX255" fmla="*/ 6965 w 10000"/>
                <a:gd name="connsiteY255" fmla="*/ 9544 h 10000"/>
                <a:gd name="connsiteX256" fmla="*/ 7015 w 10000"/>
                <a:gd name="connsiteY256" fmla="*/ 9460 h 10000"/>
                <a:gd name="connsiteX257" fmla="*/ 7035 w 10000"/>
                <a:gd name="connsiteY257" fmla="*/ 9395 h 10000"/>
                <a:gd name="connsiteX258" fmla="*/ 7045 w 10000"/>
                <a:gd name="connsiteY258" fmla="*/ 9302 h 10000"/>
                <a:gd name="connsiteX259" fmla="*/ 7035 w 10000"/>
                <a:gd name="connsiteY259" fmla="*/ 9228 h 10000"/>
                <a:gd name="connsiteX260" fmla="*/ 6995 w 10000"/>
                <a:gd name="connsiteY260" fmla="*/ 9144 h 10000"/>
                <a:gd name="connsiteX261" fmla="*/ 6995 w 10000"/>
                <a:gd name="connsiteY261" fmla="*/ 9144 h 10000"/>
                <a:gd name="connsiteX262" fmla="*/ 6995 w 10000"/>
                <a:gd name="connsiteY262" fmla="*/ 9135 h 10000"/>
                <a:gd name="connsiteX263" fmla="*/ 6995 w 10000"/>
                <a:gd name="connsiteY263" fmla="*/ 9135 h 10000"/>
                <a:gd name="connsiteX264" fmla="*/ 6985 w 10000"/>
                <a:gd name="connsiteY264" fmla="*/ 9135 h 10000"/>
                <a:gd name="connsiteX265" fmla="*/ 6985 w 10000"/>
                <a:gd name="connsiteY265" fmla="*/ 9135 h 10000"/>
                <a:gd name="connsiteX266" fmla="*/ 6985 w 10000"/>
                <a:gd name="connsiteY266" fmla="*/ 9135 h 10000"/>
                <a:gd name="connsiteX267" fmla="*/ 6985 w 10000"/>
                <a:gd name="connsiteY267" fmla="*/ 9135 h 10000"/>
                <a:gd name="connsiteX268" fmla="*/ 6985 w 10000"/>
                <a:gd name="connsiteY268" fmla="*/ 9135 h 10000"/>
                <a:gd name="connsiteX269" fmla="*/ 6985 w 10000"/>
                <a:gd name="connsiteY269" fmla="*/ 9135 h 10000"/>
                <a:gd name="connsiteX270" fmla="*/ 6985 w 10000"/>
                <a:gd name="connsiteY270" fmla="*/ 9135 h 10000"/>
                <a:gd name="connsiteX271" fmla="*/ 6985 w 10000"/>
                <a:gd name="connsiteY271" fmla="*/ 9135 h 10000"/>
                <a:gd name="connsiteX272" fmla="*/ 6985 w 10000"/>
                <a:gd name="connsiteY272" fmla="*/ 9126 h 10000"/>
                <a:gd name="connsiteX273" fmla="*/ 6985 w 10000"/>
                <a:gd name="connsiteY273" fmla="*/ 9126 h 10000"/>
                <a:gd name="connsiteX274" fmla="*/ 6985 w 10000"/>
                <a:gd name="connsiteY274" fmla="*/ 9126 h 10000"/>
                <a:gd name="connsiteX275" fmla="*/ 6985 w 10000"/>
                <a:gd name="connsiteY275" fmla="*/ 9126 h 10000"/>
                <a:gd name="connsiteX276" fmla="*/ 6985 w 10000"/>
                <a:gd name="connsiteY276" fmla="*/ 9126 h 10000"/>
                <a:gd name="connsiteX277" fmla="*/ 6985 w 10000"/>
                <a:gd name="connsiteY277" fmla="*/ 9126 h 10000"/>
                <a:gd name="connsiteX278" fmla="*/ 6985 w 10000"/>
                <a:gd name="connsiteY278" fmla="*/ 9126 h 10000"/>
                <a:gd name="connsiteX279" fmla="*/ 6985 w 10000"/>
                <a:gd name="connsiteY279" fmla="*/ 9126 h 10000"/>
                <a:gd name="connsiteX280" fmla="*/ 6794 w 10000"/>
                <a:gd name="connsiteY280" fmla="*/ 8837 h 10000"/>
                <a:gd name="connsiteX281" fmla="*/ 6693 w 10000"/>
                <a:gd name="connsiteY281" fmla="*/ 8679 h 10000"/>
                <a:gd name="connsiteX282" fmla="*/ 6593 w 10000"/>
                <a:gd name="connsiteY282" fmla="*/ 8521 h 10000"/>
                <a:gd name="connsiteX283" fmla="*/ 6513 w 10000"/>
                <a:gd name="connsiteY283" fmla="*/ 8372 h 10000"/>
                <a:gd name="connsiteX284" fmla="*/ 6442 w 10000"/>
                <a:gd name="connsiteY284" fmla="*/ 8214 h 10000"/>
                <a:gd name="connsiteX285" fmla="*/ 6392 w 10000"/>
                <a:gd name="connsiteY285" fmla="*/ 8056 h 10000"/>
                <a:gd name="connsiteX286" fmla="*/ 6382 w 10000"/>
                <a:gd name="connsiteY286" fmla="*/ 7981 h 10000"/>
                <a:gd name="connsiteX287" fmla="*/ 6382 w 10000"/>
                <a:gd name="connsiteY287" fmla="*/ 7907 h 10000"/>
                <a:gd name="connsiteX288" fmla="*/ 6382 w 10000"/>
                <a:gd name="connsiteY288" fmla="*/ 7907 h 10000"/>
                <a:gd name="connsiteX289" fmla="*/ 6392 w 10000"/>
                <a:gd name="connsiteY289" fmla="*/ 7805 h 10000"/>
                <a:gd name="connsiteX290" fmla="*/ 6422 w 10000"/>
                <a:gd name="connsiteY290" fmla="*/ 7702 h 10000"/>
                <a:gd name="connsiteX291" fmla="*/ 6452 w 10000"/>
                <a:gd name="connsiteY291" fmla="*/ 7656 h 10000"/>
                <a:gd name="connsiteX292" fmla="*/ 6492 w 10000"/>
                <a:gd name="connsiteY292" fmla="*/ 7609 h 10000"/>
                <a:gd name="connsiteX293" fmla="*/ 6523 w 10000"/>
                <a:gd name="connsiteY293" fmla="*/ 7563 h 10000"/>
                <a:gd name="connsiteX294" fmla="*/ 6573 w 10000"/>
                <a:gd name="connsiteY294" fmla="*/ 7526 h 10000"/>
                <a:gd name="connsiteX295" fmla="*/ 6704 w 10000"/>
                <a:gd name="connsiteY295" fmla="*/ 7451 h 10000"/>
                <a:gd name="connsiteX296" fmla="*/ 6864 w 10000"/>
                <a:gd name="connsiteY296" fmla="*/ 7395 h 10000"/>
                <a:gd name="connsiteX297" fmla="*/ 7065 w 10000"/>
                <a:gd name="connsiteY297" fmla="*/ 7349 h 10000"/>
                <a:gd name="connsiteX298" fmla="*/ 7307 w 10000"/>
                <a:gd name="connsiteY298" fmla="*/ 7321 h 10000"/>
                <a:gd name="connsiteX299" fmla="*/ 7307 w 10000"/>
                <a:gd name="connsiteY299" fmla="*/ 7321 h 10000"/>
                <a:gd name="connsiteX300" fmla="*/ 8533 w 10000"/>
                <a:gd name="connsiteY300" fmla="*/ 7219 h 10000"/>
                <a:gd name="connsiteX301" fmla="*/ 10000 w 10000"/>
                <a:gd name="connsiteY301" fmla="*/ 7116 h 10000"/>
                <a:gd name="connsiteX302" fmla="*/ 10000 w 10000"/>
                <a:gd name="connsiteY302" fmla="*/ 7116 h 10000"/>
                <a:gd name="connsiteX303" fmla="*/ 10000 w 10000"/>
                <a:gd name="connsiteY303" fmla="*/ 7116 h 10000"/>
                <a:gd name="connsiteX304" fmla="*/ 10000 w 10000"/>
                <a:gd name="connsiteY304" fmla="*/ 7116 h 10000"/>
                <a:gd name="connsiteX305" fmla="*/ 10000 w 10000"/>
                <a:gd name="connsiteY305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518 w 10000"/>
                <a:gd name="connsiteY86" fmla="*/ 3433 h 10000"/>
                <a:gd name="connsiteX87" fmla="*/ 3347 w 10000"/>
                <a:gd name="connsiteY87" fmla="*/ 3535 h 10000"/>
                <a:gd name="connsiteX88" fmla="*/ 3246 w 10000"/>
                <a:gd name="connsiteY88" fmla="*/ 3563 h 10000"/>
                <a:gd name="connsiteX89" fmla="*/ 3136 w 10000"/>
                <a:gd name="connsiteY89" fmla="*/ 3572 h 10000"/>
                <a:gd name="connsiteX90" fmla="*/ 3136 w 10000"/>
                <a:gd name="connsiteY90" fmla="*/ 3572 h 10000"/>
                <a:gd name="connsiteX91" fmla="*/ 3136 w 10000"/>
                <a:gd name="connsiteY91" fmla="*/ 3572 h 10000"/>
                <a:gd name="connsiteX92" fmla="*/ 3136 w 10000"/>
                <a:gd name="connsiteY92" fmla="*/ 3572 h 10000"/>
                <a:gd name="connsiteX93" fmla="*/ 3136 w 10000"/>
                <a:gd name="connsiteY93" fmla="*/ 3572 h 10000"/>
                <a:gd name="connsiteX94" fmla="*/ 3136 w 10000"/>
                <a:gd name="connsiteY94" fmla="*/ 3572 h 10000"/>
                <a:gd name="connsiteX95" fmla="*/ 3116 w 10000"/>
                <a:gd name="connsiteY95" fmla="*/ 3572 h 10000"/>
                <a:gd name="connsiteX96" fmla="*/ 3116 w 10000"/>
                <a:gd name="connsiteY96" fmla="*/ 3572 h 10000"/>
                <a:gd name="connsiteX97" fmla="*/ 3025 w 10000"/>
                <a:gd name="connsiteY97" fmla="*/ 3572 h 10000"/>
                <a:gd name="connsiteX98" fmla="*/ 2925 w 10000"/>
                <a:gd name="connsiteY98" fmla="*/ 3553 h 10000"/>
                <a:gd name="connsiteX99" fmla="*/ 2814 w 10000"/>
                <a:gd name="connsiteY99" fmla="*/ 3526 h 10000"/>
                <a:gd name="connsiteX100" fmla="*/ 2693 w 10000"/>
                <a:gd name="connsiteY100" fmla="*/ 3479 h 10000"/>
                <a:gd name="connsiteX101" fmla="*/ 2553 w 10000"/>
                <a:gd name="connsiteY101" fmla="*/ 3423 h 10000"/>
                <a:gd name="connsiteX102" fmla="*/ 2392 w 10000"/>
                <a:gd name="connsiteY102" fmla="*/ 3349 h 10000"/>
                <a:gd name="connsiteX103" fmla="*/ 2010 w 10000"/>
                <a:gd name="connsiteY103" fmla="*/ 3153 h 10000"/>
                <a:gd name="connsiteX104" fmla="*/ 2010 w 10000"/>
                <a:gd name="connsiteY104" fmla="*/ 3153 h 10000"/>
                <a:gd name="connsiteX105" fmla="*/ 2010 w 10000"/>
                <a:gd name="connsiteY105" fmla="*/ 3153 h 10000"/>
                <a:gd name="connsiteX106" fmla="*/ 2010 w 10000"/>
                <a:gd name="connsiteY106" fmla="*/ 3153 h 10000"/>
                <a:gd name="connsiteX107" fmla="*/ 2000 w 10000"/>
                <a:gd name="connsiteY107" fmla="*/ 3153 h 10000"/>
                <a:gd name="connsiteX108" fmla="*/ 2000 w 10000"/>
                <a:gd name="connsiteY108" fmla="*/ 3153 h 10000"/>
                <a:gd name="connsiteX109" fmla="*/ 2000 w 10000"/>
                <a:gd name="connsiteY109" fmla="*/ 3153 h 10000"/>
                <a:gd name="connsiteX110" fmla="*/ 2000 w 10000"/>
                <a:gd name="connsiteY110" fmla="*/ 3153 h 10000"/>
                <a:gd name="connsiteX111" fmla="*/ 1769 w 10000"/>
                <a:gd name="connsiteY111" fmla="*/ 3033 h 10000"/>
                <a:gd name="connsiteX112" fmla="*/ 1588 w 10000"/>
                <a:gd name="connsiteY112" fmla="*/ 2967 h 10000"/>
                <a:gd name="connsiteX113" fmla="*/ 1427 w 10000"/>
                <a:gd name="connsiteY113" fmla="*/ 2921 h 10000"/>
                <a:gd name="connsiteX114" fmla="*/ 1347 w 10000"/>
                <a:gd name="connsiteY114" fmla="*/ 2902 h 10000"/>
                <a:gd name="connsiteX115" fmla="*/ 1266 w 10000"/>
                <a:gd name="connsiteY115" fmla="*/ 2902 h 10000"/>
                <a:gd name="connsiteX116" fmla="*/ 1266 w 10000"/>
                <a:gd name="connsiteY116" fmla="*/ 2902 h 10000"/>
                <a:gd name="connsiteX117" fmla="*/ 1266 w 10000"/>
                <a:gd name="connsiteY117" fmla="*/ 2902 h 10000"/>
                <a:gd name="connsiteX118" fmla="*/ 1266 w 10000"/>
                <a:gd name="connsiteY118" fmla="*/ 2902 h 10000"/>
                <a:gd name="connsiteX119" fmla="*/ 1266 w 10000"/>
                <a:gd name="connsiteY119" fmla="*/ 2902 h 10000"/>
                <a:gd name="connsiteX120" fmla="*/ 1266 w 10000"/>
                <a:gd name="connsiteY120" fmla="*/ 2902 h 10000"/>
                <a:gd name="connsiteX121" fmla="*/ 1146 w 10000"/>
                <a:gd name="connsiteY121" fmla="*/ 2921 h 10000"/>
                <a:gd name="connsiteX122" fmla="*/ 1085 w 10000"/>
                <a:gd name="connsiteY122" fmla="*/ 2940 h 10000"/>
                <a:gd name="connsiteX123" fmla="*/ 1025 w 10000"/>
                <a:gd name="connsiteY123" fmla="*/ 2949 h 10000"/>
                <a:gd name="connsiteX124" fmla="*/ 965 w 10000"/>
                <a:gd name="connsiteY124" fmla="*/ 2986 h 10000"/>
                <a:gd name="connsiteX125" fmla="*/ 915 w 10000"/>
                <a:gd name="connsiteY125" fmla="*/ 3023 h 10000"/>
                <a:gd name="connsiteX126" fmla="*/ 864 w 10000"/>
                <a:gd name="connsiteY126" fmla="*/ 3060 h 10000"/>
                <a:gd name="connsiteX127" fmla="*/ 814 w 10000"/>
                <a:gd name="connsiteY127" fmla="*/ 3107 h 10000"/>
                <a:gd name="connsiteX128" fmla="*/ 784 w 10000"/>
                <a:gd name="connsiteY128" fmla="*/ 3163 h 10000"/>
                <a:gd name="connsiteX129" fmla="*/ 744 w 10000"/>
                <a:gd name="connsiteY129" fmla="*/ 3237 h 10000"/>
                <a:gd name="connsiteX130" fmla="*/ 673 w 10000"/>
                <a:gd name="connsiteY130" fmla="*/ 3377 h 10000"/>
                <a:gd name="connsiteX131" fmla="*/ 623 w 10000"/>
                <a:gd name="connsiteY131" fmla="*/ 3563 h 10000"/>
                <a:gd name="connsiteX132" fmla="*/ 603 w 10000"/>
                <a:gd name="connsiteY132" fmla="*/ 3786 h 10000"/>
                <a:gd name="connsiteX133" fmla="*/ 573 w 10000"/>
                <a:gd name="connsiteY133" fmla="*/ 4037 h 10000"/>
                <a:gd name="connsiteX134" fmla="*/ 583 w 10000"/>
                <a:gd name="connsiteY134" fmla="*/ 4326 h 10000"/>
                <a:gd name="connsiteX135" fmla="*/ 613 w 10000"/>
                <a:gd name="connsiteY135" fmla="*/ 4651 h 10000"/>
                <a:gd name="connsiteX136" fmla="*/ 663 w 10000"/>
                <a:gd name="connsiteY136" fmla="*/ 5014 h 10000"/>
                <a:gd name="connsiteX137" fmla="*/ 734 w 10000"/>
                <a:gd name="connsiteY137" fmla="*/ 5423 h 10000"/>
                <a:gd name="connsiteX138" fmla="*/ 814 w 10000"/>
                <a:gd name="connsiteY138" fmla="*/ 5870 h 10000"/>
                <a:gd name="connsiteX139" fmla="*/ 945 w 10000"/>
                <a:gd name="connsiteY139" fmla="*/ 6372 h 10000"/>
                <a:gd name="connsiteX140" fmla="*/ 1085 w 10000"/>
                <a:gd name="connsiteY140" fmla="*/ 6912 h 10000"/>
                <a:gd name="connsiteX141" fmla="*/ 1085 w 10000"/>
                <a:gd name="connsiteY141" fmla="*/ 6912 h 10000"/>
                <a:gd name="connsiteX142" fmla="*/ 1085 w 10000"/>
                <a:gd name="connsiteY142" fmla="*/ 6930 h 10000"/>
                <a:gd name="connsiteX143" fmla="*/ 1085 w 10000"/>
                <a:gd name="connsiteY143" fmla="*/ 6930 h 10000"/>
                <a:gd name="connsiteX144" fmla="*/ 1116 w 10000"/>
                <a:gd name="connsiteY144" fmla="*/ 7005 h 10000"/>
                <a:gd name="connsiteX145" fmla="*/ 1116 w 10000"/>
                <a:gd name="connsiteY145" fmla="*/ 7005 h 10000"/>
                <a:gd name="connsiteX146" fmla="*/ 1116 w 10000"/>
                <a:gd name="connsiteY146" fmla="*/ 7005 h 10000"/>
                <a:gd name="connsiteX147" fmla="*/ 1116 w 10000"/>
                <a:gd name="connsiteY147" fmla="*/ 7005 h 10000"/>
                <a:gd name="connsiteX148" fmla="*/ 1116 w 10000"/>
                <a:gd name="connsiteY148" fmla="*/ 7005 h 10000"/>
                <a:gd name="connsiteX149" fmla="*/ 1126 w 10000"/>
                <a:gd name="connsiteY149" fmla="*/ 7060 h 10000"/>
                <a:gd name="connsiteX150" fmla="*/ 1126 w 10000"/>
                <a:gd name="connsiteY150" fmla="*/ 7060 h 10000"/>
                <a:gd name="connsiteX151" fmla="*/ 1126 w 10000"/>
                <a:gd name="connsiteY151" fmla="*/ 7060 h 10000"/>
                <a:gd name="connsiteX152" fmla="*/ 1126 w 10000"/>
                <a:gd name="connsiteY152" fmla="*/ 7060 h 10000"/>
                <a:gd name="connsiteX153" fmla="*/ 1146 w 10000"/>
                <a:gd name="connsiteY153" fmla="*/ 7060 h 10000"/>
                <a:gd name="connsiteX154" fmla="*/ 1146 w 10000"/>
                <a:gd name="connsiteY154" fmla="*/ 7060 h 10000"/>
                <a:gd name="connsiteX155" fmla="*/ 1156 w 10000"/>
                <a:gd name="connsiteY155" fmla="*/ 7060 h 10000"/>
                <a:gd name="connsiteX156" fmla="*/ 1156 w 10000"/>
                <a:gd name="connsiteY156" fmla="*/ 7060 h 10000"/>
                <a:gd name="connsiteX157" fmla="*/ 1156 w 10000"/>
                <a:gd name="connsiteY157" fmla="*/ 7060 h 10000"/>
                <a:gd name="connsiteX158" fmla="*/ 1156 w 10000"/>
                <a:gd name="connsiteY158" fmla="*/ 7060 h 10000"/>
                <a:gd name="connsiteX159" fmla="*/ 1457 w 10000"/>
                <a:gd name="connsiteY159" fmla="*/ 7051 h 10000"/>
                <a:gd name="connsiteX160" fmla="*/ 1749 w 10000"/>
                <a:gd name="connsiteY160" fmla="*/ 7051 h 10000"/>
                <a:gd name="connsiteX161" fmla="*/ 1749 w 10000"/>
                <a:gd name="connsiteY161" fmla="*/ 7051 h 10000"/>
                <a:gd name="connsiteX162" fmla="*/ 1749 w 10000"/>
                <a:gd name="connsiteY162" fmla="*/ 7051 h 10000"/>
                <a:gd name="connsiteX163" fmla="*/ 1749 w 10000"/>
                <a:gd name="connsiteY163" fmla="*/ 7051 h 10000"/>
                <a:gd name="connsiteX164" fmla="*/ 1749 w 10000"/>
                <a:gd name="connsiteY164" fmla="*/ 7051 h 10000"/>
                <a:gd name="connsiteX165" fmla="*/ 1749 w 10000"/>
                <a:gd name="connsiteY165" fmla="*/ 7051 h 10000"/>
                <a:gd name="connsiteX166" fmla="*/ 1759 w 10000"/>
                <a:gd name="connsiteY166" fmla="*/ 7051 h 10000"/>
                <a:gd name="connsiteX167" fmla="*/ 1759 w 10000"/>
                <a:gd name="connsiteY167" fmla="*/ 7051 h 10000"/>
                <a:gd name="connsiteX168" fmla="*/ 1759 w 10000"/>
                <a:gd name="connsiteY168" fmla="*/ 7051 h 10000"/>
                <a:gd name="connsiteX169" fmla="*/ 1759 w 10000"/>
                <a:gd name="connsiteY169" fmla="*/ 7051 h 10000"/>
                <a:gd name="connsiteX170" fmla="*/ 1759 w 10000"/>
                <a:gd name="connsiteY170" fmla="*/ 7051 h 10000"/>
                <a:gd name="connsiteX171" fmla="*/ 1759 w 10000"/>
                <a:gd name="connsiteY171" fmla="*/ 7051 h 10000"/>
                <a:gd name="connsiteX172" fmla="*/ 1769 w 10000"/>
                <a:gd name="connsiteY172" fmla="*/ 7051 h 10000"/>
                <a:gd name="connsiteX173" fmla="*/ 1769 w 10000"/>
                <a:gd name="connsiteY173" fmla="*/ 7051 h 10000"/>
                <a:gd name="connsiteX174" fmla="*/ 1769 w 10000"/>
                <a:gd name="connsiteY174" fmla="*/ 7051 h 10000"/>
                <a:gd name="connsiteX175" fmla="*/ 1769 w 10000"/>
                <a:gd name="connsiteY175" fmla="*/ 7051 h 10000"/>
                <a:gd name="connsiteX176" fmla="*/ 1769 w 10000"/>
                <a:gd name="connsiteY176" fmla="*/ 7051 h 10000"/>
                <a:gd name="connsiteX177" fmla="*/ 1980 w 10000"/>
                <a:gd name="connsiteY177" fmla="*/ 7051 h 10000"/>
                <a:gd name="connsiteX178" fmla="*/ 1980 w 10000"/>
                <a:gd name="connsiteY178" fmla="*/ 7051 h 10000"/>
                <a:gd name="connsiteX179" fmla="*/ 2281 w 10000"/>
                <a:gd name="connsiteY179" fmla="*/ 7033 h 10000"/>
                <a:gd name="connsiteX180" fmla="*/ 2281 w 10000"/>
                <a:gd name="connsiteY180" fmla="*/ 7033 h 10000"/>
                <a:gd name="connsiteX181" fmla="*/ 2281 w 10000"/>
                <a:gd name="connsiteY181" fmla="*/ 7033 h 10000"/>
                <a:gd name="connsiteX182" fmla="*/ 2281 w 10000"/>
                <a:gd name="connsiteY182" fmla="*/ 7033 h 10000"/>
                <a:gd name="connsiteX183" fmla="*/ 2291 w 10000"/>
                <a:gd name="connsiteY183" fmla="*/ 7033 h 10000"/>
                <a:gd name="connsiteX184" fmla="*/ 2291 w 10000"/>
                <a:gd name="connsiteY184" fmla="*/ 7033 h 10000"/>
                <a:gd name="connsiteX185" fmla="*/ 2302 w 10000"/>
                <a:gd name="connsiteY185" fmla="*/ 7033 h 10000"/>
                <a:gd name="connsiteX186" fmla="*/ 2302 w 10000"/>
                <a:gd name="connsiteY186" fmla="*/ 7033 h 10000"/>
                <a:gd name="connsiteX187" fmla="*/ 2332 w 10000"/>
                <a:gd name="connsiteY187" fmla="*/ 7033 h 10000"/>
                <a:gd name="connsiteX188" fmla="*/ 2332 w 10000"/>
                <a:gd name="connsiteY188" fmla="*/ 7033 h 10000"/>
                <a:gd name="connsiteX189" fmla="*/ 2854 w 10000"/>
                <a:gd name="connsiteY189" fmla="*/ 7033 h 10000"/>
                <a:gd name="connsiteX190" fmla="*/ 2854 w 10000"/>
                <a:gd name="connsiteY190" fmla="*/ 7033 h 10000"/>
                <a:gd name="connsiteX191" fmla="*/ 2854 w 10000"/>
                <a:gd name="connsiteY191" fmla="*/ 7033 h 10000"/>
                <a:gd name="connsiteX192" fmla="*/ 2854 w 10000"/>
                <a:gd name="connsiteY192" fmla="*/ 7033 h 10000"/>
                <a:gd name="connsiteX193" fmla="*/ 2854 w 10000"/>
                <a:gd name="connsiteY193" fmla="*/ 7033 h 10000"/>
                <a:gd name="connsiteX194" fmla="*/ 2854 w 10000"/>
                <a:gd name="connsiteY194" fmla="*/ 7033 h 10000"/>
                <a:gd name="connsiteX195" fmla="*/ 2854 w 10000"/>
                <a:gd name="connsiteY195" fmla="*/ 7033 h 10000"/>
                <a:gd name="connsiteX196" fmla="*/ 2854 w 10000"/>
                <a:gd name="connsiteY196" fmla="*/ 7033 h 10000"/>
                <a:gd name="connsiteX197" fmla="*/ 3286 w 10000"/>
                <a:gd name="connsiteY197" fmla="*/ 7033 h 10000"/>
                <a:gd name="connsiteX198" fmla="*/ 3709 w 10000"/>
                <a:gd name="connsiteY198" fmla="*/ 7060 h 10000"/>
                <a:gd name="connsiteX199" fmla="*/ 4101 w 10000"/>
                <a:gd name="connsiteY199" fmla="*/ 7088 h 10000"/>
                <a:gd name="connsiteX200" fmla="*/ 4291 w 10000"/>
                <a:gd name="connsiteY200" fmla="*/ 7116 h 10000"/>
                <a:gd name="connsiteX201" fmla="*/ 4462 w 10000"/>
                <a:gd name="connsiteY201" fmla="*/ 7135 h 10000"/>
                <a:gd name="connsiteX202" fmla="*/ 4623 w 10000"/>
                <a:gd name="connsiteY202" fmla="*/ 7172 h 10000"/>
                <a:gd name="connsiteX203" fmla="*/ 4764 w 10000"/>
                <a:gd name="connsiteY203" fmla="*/ 7219 h 10000"/>
                <a:gd name="connsiteX204" fmla="*/ 4894 w 10000"/>
                <a:gd name="connsiteY204" fmla="*/ 7274 h 10000"/>
                <a:gd name="connsiteX205" fmla="*/ 4985 w 10000"/>
                <a:gd name="connsiteY205" fmla="*/ 7330 h 10000"/>
                <a:gd name="connsiteX206" fmla="*/ 5075 w 10000"/>
                <a:gd name="connsiteY206" fmla="*/ 7395 h 10000"/>
                <a:gd name="connsiteX207" fmla="*/ 5136 w 10000"/>
                <a:gd name="connsiteY207" fmla="*/ 7460 h 10000"/>
                <a:gd name="connsiteX208" fmla="*/ 5156 w 10000"/>
                <a:gd name="connsiteY208" fmla="*/ 7507 h 10000"/>
                <a:gd name="connsiteX209" fmla="*/ 5176 w 10000"/>
                <a:gd name="connsiteY209" fmla="*/ 7553 h 10000"/>
                <a:gd name="connsiteX210" fmla="*/ 5176 w 10000"/>
                <a:gd name="connsiteY210" fmla="*/ 7600 h 10000"/>
                <a:gd name="connsiteX211" fmla="*/ 5176 w 10000"/>
                <a:gd name="connsiteY211" fmla="*/ 7656 h 10000"/>
                <a:gd name="connsiteX212" fmla="*/ 5176 w 10000"/>
                <a:gd name="connsiteY212" fmla="*/ 7656 h 10000"/>
                <a:gd name="connsiteX213" fmla="*/ 5176 w 10000"/>
                <a:gd name="connsiteY213" fmla="*/ 7665 h 10000"/>
                <a:gd name="connsiteX214" fmla="*/ 5176 w 10000"/>
                <a:gd name="connsiteY214" fmla="*/ 7665 h 10000"/>
                <a:gd name="connsiteX215" fmla="*/ 5176 w 10000"/>
                <a:gd name="connsiteY215" fmla="*/ 7665 h 10000"/>
                <a:gd name="connsiteX216" fmla="*/ 5146 w 10000"/>
                <a:gd name="connsiteY216" fmla="*/ 7851 h 10000"/>
                <a:gd name="connsiteX217" fmla="*/ 5095 w 10000"/>
                <a:gd name="connsiteY217" fmla="*/ 8037 h 10000"/>
                <a:gd name="connsiteX218" fmla="*/ 5005 w 10000"/>
                <a:gd name="connsiteY218" fmla="*/ 8437 h 10000"/>
                <a:gd name="connsiteX219" fmla="*/ 4955 w 10000"/>
                <a:gd name="connsiteY219" fmla="*/ 8642 h 10000"/>
                <a:gd name="connsiteX220" fmla="*/ 4915 w 10000"/>
                <a:gd name="connsiteY220" fmla="*/ 8828 h 10000"/>
                <a:gd name="connsiteX221" fmla="*/ 4894 w 10000"/>
                <a:gd name="connsiteY221" fmla="*/ 9023 h 10000"/>
                <a:gd name="connsiteX222" fmla="*/ 4874 w 10000"/>
                <a:gd name="connsiteY222" fmla="*/ 9200 h 10000"/>
                <a:gd name="connsiteX223" fmla="*/ 4874 w 10000"/>
                <a:gd name="connsiteY223" fmla="*/ 9200 h 10000"/>
                <a:gd name="connsiteX224" fmla="*/ 4874 w 10000"/>
                <a:gd name="connsiteY224" fmla="*/ 9293 h 10000"/>
                <a:gd name="connsiteX225" fmla="*/ 4894 w 10000"/>
                <a:gd name="connsiteY225" fmla="*/ 9395 h 10000"/>
                <a:gd name="connsiteX226" fmla="*/ 4915 w 10000"/>
                <a:gd name="connsiteY226" fmla="*/ 9488 h 10000"/>
                <a:gd name="connsiteX227" fmla="*/ 4935 w 10000"/>
                <a:gd name="connsiteY227" fmla="*/ 9563 h 10000"/>
                <a:gd name="connsiteX228" fmla="*/ 4985 w 10000"/>
                <a:gd name="connsiteY228" fmla="*/ 9647 h 10000"/>
                <a:gd name="connsiteX229" fmla="*/ 5035 w 10000"/>
                <a:gd name="connsiteY229" fmla="*/ 9721 h 10000"/>
                <a:gd name="connsiteX230" fmla="*/ 5095 w 10000"/>
                <a:gd name="connsiteY230" fmla="*/ 9786 h 10000"/>
                <a:gd name="connsiteX231" fmla="*/ 5176 w 10000"/>
                <a:gd name="connsiteY231" fmla="*/ 9842 h 10000"/>
                <a:gd name="connsiteX232" fmla="*/ 5176 w 10000"/>
                <a:gd name="connsiteY232" fmla="*/ 9842 h 10000"/>
                <a:gd name="connsiteX233" fmla="*/ 5176 w 10000"/>
                <a:gd name="connsiteY233" fmla="*/ 9842 h 10000"/>
                <a:gd name="connsiteX234" fmla="*/ 5236 w 10000"/>
                <a:gd name="connsiteY234" fmla="*/ 9879 h 10000"/>
                <a:gd name="connsiteX235" fmla="*/ 5307 w 10000"/>
                <a:gd name="connsiteY235" fmla="*/ 9916 h 10000"/>
                <a:gd name="connsiteX236" fmla="*/ 5447 w 10000"/>
                <a:gd name="connsiteY236" fmla="*/ 9963 h 10000"/>
                <a:gd name="connsiteX237" fmla="*/ 5608 w 10000"/>
                <a:gd name="connsiteY237" fmla="*/ 9991 h 10000"/>
                <a:gd name="connsiteX238" fmla="*/ 5779 w 10000"/>
                <a:gd name="connsiteY238" fmla="*/ 10000 h 10000"/>
                <a:gd name="connsiteX239" fmla="*/ 5779 w 10000"/>
                <a:gd name="connsiteY239" fmla="*/ 10000 h 10000"/>
                <a:gd name="connsiteX240" fmla="*/ 5779 w 10000"/>
                <a:gd name="connsiteY240" fmla="*/ 10000 h 10000"/>
                <a:gd name="connsiteX241" fmla="*/ 5779 w 10000"/>
                <a:gd name="connsiteY241" fmla="*/ 10000 h 10000"/>
                <a:gd name="connsiteX242" fmla="*/ 5779 w 10000"/>
                <a:gd name="connsiteY242" fmla="*/ 10000 h 10000"/>
                <a:gd name="connsiteX243" fmla="*/ 5779 w 10000"/>
                <a:gd name="connsiteY243" fmla="*/ 10000 h 10000"/>
                <a:gd name="connsiteX244" fmla="*/ 5899 w 10000"/>
                <a:gd name="connsiteY244" fmla="*/ 9991 h 10000"/>
                <a:gd name="connsiteX245" fmla="*/ 6040 w 10000"/>
                <a:gd name="connsiteY245" fmla="*/ 9981 h 10000"/>
                <a:gd name="connsiteX246" fmla="*/ 6171 w 10000"/>
                <a:gd name="connsiteY246" fmla="*/ 9963 h 10000"/>
                <a:gd name="connsiteX247" fmla="*/ 6291 w 10000"/>
                <a:gd name="connsiteY247" fmla="*/ 9926 h 10000"/>
                <a:gd name="connsiteX248" fmla="*/ 6412 w 10000"/>
                <a:gd name="connsiteY248" fmla="*/ 9888 h 10000"/>
                <a:gd name="connsiteX249" fmla="*/ 6533 w 10000"/>
                <a:gd name="connsiteY249" fmla="*/ 9842 h 10000"/>
                <a:gd name="connsiteX250" fmla="*/ 6643 w 10000"/>
                <a:gd name="connsiteY250" fmla="*/ 9805 h 10000"/>
                <a:gd name="connsiteX251" fmla="*/ 6744 w 10000"/>
                <a:gd name="connsiteY251" fmla="*/ 9740 h 10000"/>
                <a:gd name="connsiteX252" fmla="*/ 6824 w 10000"/>
                <a:gd name="connsiteY252" fmla="*/ 9674 h 10000"/>
                <a:gd name="connsiteX253" fmla="*/ 6905 w 10000"/>
                <a:gd name="connsiteY253" fmla="*/ 9609 h 10000"/>
                <a:gd name="connsiteX254" fmla="*/ 6965 w 10000"/>
                <a:gd name="connsiteY254" fmla="*/ 9544 h 10000"/>
                <a:gd name="connsiteX255" fmla="*/ 7015 w 10000"/>
                <a:gd name="connsiteY255" fmla="*/ 9460 h 10000"/>
                <a:gd name="connsiteX256" fmla="*/ 7035 w 10000"/>
                <a:gd name="connsiteY256" fmla="*/ 9395 h 10000"/>
                <a:gd name="connsiteX257" fmla="*/ 7045 w 10000"/>
                <a:gd name="connsiteY257" fmla="*/ 9302 h 10000"/>
                <a:gd name="connsiteX258" fmla="*/ 7035 w 10000"/>
                <a:gd name="connsiteY258" fmla="*/ 9228 h 10000"/>
                <a:gd name="connsiteX259" fmla="*/ 6995 w 10000"/>
                <a:gd name="connsiteY259" fmla="*/ 9144 h 10000"/>
                <a:gd name="connsiteX260" fmla="*/ 6995 w 10000"/>
                <a:gd name="connsiteY260" fmla="*/ 9144 h 10000"/>
                <a:gd name="connsiteX261" fmla="*/ 6995 w 10000"/>
                <a:gd name="connsiteY261" fmla="*/ 9135 h 10000"/>
                <a:gd name="connsiteX262" fmla="*/ 6995 w 10000"/>
                <a:gd name="connsiteY262" fmla="*/ 9135 h 10000"/>
                <a:gd name="connsiteX263" fmla="*/ 6985 w 10000"/>
                <a:gd name="connsiteY263" fmla="*/ 9135 h 10000"/>
                <a:gd name="connsiteX264" fmla="*/ 6985 w 10000"/>
                <a:gd name="connsiteY264" fmla="*/ 9135 h 10000"/>
                <a:gd name="connsiteX265" fmla="*/ 6985 w 10000"/>
                <a:gd name="connsiteY265" fmla="*/ 9135 h 10000"/>
                <a:gd name="connsiteX266" fmla="*/ 6985 w 10000"/>
                <a:gd name="connsiteY266" fmla="*/ 9135 h 10000"/>
                <a:gd name="connsiteX267" fmla="*/ 6985 w 10000"/>
                <a:gd name="connsiteY267" fmla="*/ 9135 h 10000"/>
                <a:gd name="connsiteX268" fmla="*/ 6985 w 10000"/>
                <a:gd name="connsiteY268" fmla="*/ 9135 h 10000"/>
                <a:gd name="connsiteX269" fmla="*/ 6985 w 10000"/>
                <a:gd name="connsiteY269" fmla="*/ 9135 h 10000"/>
                <a:gd name="connsiteX270" fmla="*/ 6985 w 10000"/>
                <a:gd name="connsiteY270" fmla="*/ 9135 h 10000"/>
                <a:gd name="connsiteX271" fmla="*/ 6985 w 10000"/>
                <a:gd name="connsiteY271" fmla="*/ 9126 h 10000"/>
                <a:gd name="connsiteX272" fmla="*/ 6985 w 10000"/>
                <a:gd name="connsiteY272" fmla="*/ 9126 h 10000"/>
                <a:gd name="connsiteX273" fmla="*/ 6985 w 10000"/>
                <a:gd name="connsiteY273" fmla="*/ 9126 h 10000"/>
                <a:gd name="connsiteX274" fmla="*/ 6985 w 10000"/>
                <a:gd name="connsiteY274" fmla="*/ 9126 h 10000"/>
                <a:gd name="connsiteX275" fmla="*/ 6985 w 10000"/>
                <a:gd name="connsiteY275" fmla="*/ 9126 h 10000"/>
                <a:gd name="connsiteX276" fmla="*/ 6985 w 10000"/>
                <a:gd name="connsiteY276" fmla="*/ 9126 h 10000"/>
                <a:gd name="connsiteX277" fmla="*/ 6985 w 10000"/>
                <a:gd name="connsiteY277" fmla="*/ 9126 h 10000"/>
                <a:gd name="connsiteX278" fmla="*/ 6985 w 10000"/>
                <a:gd name="connsiteY278" fmla="*/ 9126 h 10000"/>
                <a:gd name="connsiteX279" fmla="*/ 6794 w 10000"/>
                <a:gd name="connsiteY279" fmla="*/ 8837 h 10000"/>
                <a:gd name="connsiteX280" fmla="*/ 6693 w 10000"/>
                <a:gd name="connsiteY280" fmla="*/ 8679 h 10000"/>
                <a:gd name="connsiteX281" fmla="*/ 6593 w 10000"/>
                <a:gd name="connsiteY281" fmla="*/ 8521 h 10000"/>
                <a:gd name="connsiteX282" fmla="*/ 6513 w 10000"/>
                <a:gd name="connsiteY282" fmla="*/ 8372 h 10000"/>
                <a:gd name="connsiteX283" fmla="*/ 6442 w 10000"/>
                <a:gd name="connsiteY283" fmla="*/ 8214 h 10000"/>
                <a:gd name="connsiteX284" fmla="*/ 6392 w 10000"/>
                <a:gd name="connsiteY284" fmla="*/ 8056 h 10000"/>
                <a:gd name="connsiteX285" fmla="*/ 6382 w 10000"/>
                <a:gd name="connsiteY285" fmla="*/ 7981 h 10000"/>
                <a:gd name="connsiteX286" fmla="*/ 6382 w 10000"/>
                <a:gd name="connsiteY286" fmla="*/ 7907 h 10000"/>
                <a:gd name="connsiteX287" fmla="*/ 6382 w 10000"/>
                <a:gd name="connsiteY287" fmla="*/ 7907 h 10000"/>
                <a:gd name="connsiteX288" fmla="*/ 6392 w 10000"/>
                <a:gd name="connsiteY288" fmla="*/ 7805 h 10000"/>
                <a:gd name="connsiteX289" fmla="*/ 6422 w 10000"/>
                <a:gd name="connsiteY289" fmla="*/ 7702 h 10000"/>
                <a:gd name="connsiteX290" fmla="*/ 6452 w 10000"/>
                <a:gd name="connsiteY290" fmla="*/ 7656 h 10000"/>
                <a:gd name="connsiteX291" fmla="*/ 6492 w 10000"/>
                <a:gd name="connsiteY291" fmla="*/ 7609 h 10000"/>
                <a:gd name="connsiteX292" fmla="*/ 6523 w 10000"/>
                <a:gd name="connsiteY292" fmla="*/ 7563 h 10000"/>
                <a:gd name="connsiteX293" fmla="*/ 6573 w 10000"/>
                <a:gd name="connsiteY293" fmla="*/ 7526 h 10000"/>
                <a:gd name="connsiteX294" fmla="*/ 6704 w 10000"/>
                <a:gd name="connsiteY294" fmla="*/ 7451 h 10000"/>
                <a:gd name="connsiteX295" fmla="*/ 6864 w 10000"/>
                <a:gd name="connsiteY295" fmla="*/ 7395 h 10000"/>
                <a:gd name="connsiteX296" fmla="*/ 7065 w 10000"/>
                <a:gd name="connsiteY296" fmla="*/ 7349 h 10000"/>
                <a:gd name="connsiteX297" fmla="*/ 7307 w 10000"/>
                <a:gd name="connsiteY297" fmla="*/ 7321 h 10000"/>
                <a:gd name="connsiteX298" fmla="*/ 7307 w 10000"/>
                <a:gd name="connsiteY298" fmla="*/ 7321 h 10000"/>
                <a:gd name="connsiteX299" fmla="*/ 8533 w 10000"/>
                <a:gd name="connsiteY299" fmla="*/ 7219 h 10000"/>
                <a:gd name="connsiteX300" fmla="*/ 10000 w 10000"/>
                <a:gd name="connsiteY300" fmla="*/ 7116 h 10000"/>
                <a:gd name="connsiteX301" fmla="*/ 10000 w 10000"/>
                <a:gd name="connsiteY301" fmla="*/ 7116 h 10000"/>
                <a:gd name="connsiteX302" fmla="*/ 10000 w 10000"/>
                <a:gd name="connsiteY302" fmla="*/ 7116 h 10000"/>
                <a:gd name="connsiteX303" fmla="*/ 10000 w 10000"/>
                <a:gd name="connsiteY303" fmla="*/ 7116 h 10000"/>
                <a:gd name="connsiteX304" fmla="*/ 10000 w 10000"/>
                <a:gd name="connsiteY304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4175 w 10000"/>
                <a:gd name="connsiteY86" fmla="*/ 4140 h 10000"/>
                <a:gd name="connsiteX87" fmla="*/ 3347 w 10000"/>
                <a:gd name="connsiteY87" fmla="*/ 3535 h 10000"/>
                <a:gd name="connsiteX88" fmla="*/ 3246 w 10000"/>
                <a:gd name="connsiteY88" fmla="*/ 3563 h 10000"/>
                <a:gd name="connsiteX89" fmla="*/ 3136 w 10000"/>
                <a:gd name="connsiteY89" fmla="*/ 3572 h 10000"/>
                <a:gd name="connsiteX90" fmla="*/ 3136 w 10000"/>
                <a:gd name="connsiteY90" fmla="*/ 3572 h 10000"/>
                <a:gd name="connsiteX91" fmla="*/ 3136 w 10000"/>
                <a:gd name="connsiteY91" fmla="*/ 3572 h 10000"/>
                <a:gd name="connsiteX92" fmla="*/ 3136 w 10000"/>
                <a:gd name="connsiteY92" fmla="*/ 3572 h 10000"/>
                <a:gd name="connsiteX93" fmla="*/ 3136 w 10000"/>
                <a:gd name="connsiteY93" fmla="*/ 3572 h 10000"/>
                <a:gd name="connsiteX94" fmla="*/ 3136 w 10000"/>
                <a:gd name="connsiteY94" fmla="*/ 3572 h 10000"/>
                <a:gd name="connsiteX95" fmla="*/ 3116 w 10000"/>
                <a:gd name="connsiteY95" fmla="*/ 3572 h 10000"/>
                <a:gd name="connsiteX96" fmla="*/ 3116 w 10000"/>
                <a:gd name="connsiteY96" fmla="*/ 3572 h 10000"/>
                <a:gd name="connsiteX97" fmla="*/ 3025 w 10000"/>
                <a:gd name="connsiteY97" fmla="*/ 3572 h 10000"/>
                <a:gd name="connsiteX98" fmla="*/ 2925 w 10000"/>
                <a:gd name="connsiteY98" fmla="*/ 3553 h 10000"/>
                <a:gd name="connsiteX99" fmla="*/ 2814 w 10000"/>
                <a:gd name="connsiteY99" fmla="*/ 3526 h 10000"/>
                <a:gd name="connsiteX100" fmla="*/ 2693 w 10000"/>
                <a:gd name="connsiteY100" fmla="*/ 3479 h 10000"/>
                <a:gd name="connsiteX101" fmla="*/ 2553 w 10000"/>
                <a:gd name="connsiteY101" fmla="*/ 3423 h 10000"/>
                <a:gd name="connsiteX102" fmla="*/ 2392 w 10000"/>
                <a:gd name="connsiteY102" fmla="*/ 3349 h 10000"/>
                <a:gd name="connsiteX103" fmla="*/ 2010 w 10000"/>
                <a:gd name="connsiteY103" fmla="*/ 3153 h 10000"/>
                <a:gd name="connsiteX104" fmla="*/ 2010 w 10000"/>
                <a:gd name="connsiteY104" fmla="*/ 3153 h 10000"/>
                <a:gd name="connsiteX105" fmla="*/ 2010 w 10000"/>
                <a:gd name="connsiteY105" fmla="*/ 3153 h 10000"/>
                <a:gd name="connsiteX106" fmla="*/ 2010 w 10000"/>
                <a:gd name="connsiteY106" fmla="*/ 3153 h 10000"/>
                <a:gd name="connsiteX107" fmla="*/ 2000 w 10000"/>
                <a:gd name="connsiteY107" fmla="*/ 3153 h 10000"/>
                <a:gd name="connsiteX108" fmla="*/ 2000 w 10000"/>
                <a:gd name="connsiteY108" fmla="*/ 3153 h 10000"/>
                <a:gd name="connsiteX109" fmla="*/ 2000 w 10000"/>
                <a:gd name="connsiteY109" fmla="*/ 3153 h 10000"/>
                <a:gd name="connsiteX110" fmla="*/ 2000 w 10000"/>
                <a:gd name="connsiteY110" fmla="*/ 3153 h 10000"/>
                <a:gd name="connsiteX111" fmla="*/ 1769 w 10000"/>
                <a:gd name="connsiteY111" fmla="*/ 3033 h 10000"/>
                <a:gd name="connsiteX112" fmla="*/ 1588 w 10000"/>
                <a:gd name="connsiteY112" fmla="*/ 2967 h 10000"/>
                <a:gd name="connsiteX113" fmla="*/ 1427 w 10000"/>
                <a:gd name="connsiteY113" fmla="*/ 2921 h 10000"/>
                <a:gd name="connsiteX114" fmla="*/ 1347 w 10000"/>
                <a:gd name="connsiteY114" fmla="*/ 2902 h 10000"/>
                <a:gd name="connsiteX115" fmla="*/ 1266 w 10000"/>
                <a:gd name="connsiteY115" fmla="*/ 2902 h 10000"/>
                <a:gd name="connsiteX116" fmla="*/ 1266 w 10000"/>
                <a:gd name="connsiteY116" fmla="*/ 2902 h 10000"/>
                <a:gd name="connsiteX117" fmla="*/ 1266 w 10000"/>
                <a:gd name="connsiteY117" fmla="*/ 2902 h 10000"/>
                <a:gd name="connsiteX118" fmla="*/ 1266 w 10000"/>
                <a:gd name="connsiteY118" fmla="*/ 2902 h 10000"/>
                <a:gd name="connsiteX119" fmla="*/ 1266 w 10000"/>
                <a:gd name="connsiteY119" fmla="*/ 2902 h 10000"/>
                <a:gd name="connsiteX120" fmla="*/ 1266 w 10000"/>
                <a:gd name="connsiteY120" fmla="*/ 2902 h 10000"/>
                <a:gd name="connsiteX121" fmla="*/ 1146 w 10000"/>
                <a:gd name="connsiteY121" fmla="*/ 2921 h 10000"/>
                <a:gd name="connsiteX122" fmla="*/ 1085 w 10000"/>
                <a:gd name="connsiteY122" fmla="*/ 2940 h 10000"/>
                <a:gd name="connsiteX123" fmla="*/ 1025 w 10000"/>
                <a:gd name="connsiteY123" fmla="*/ 2949 h 10000"/>
                <a:gd name="connsiteX124" fmla="*/ 965 w 10000"/>
                <a:gd name="connsiteY124" fmla="*/ 2986 h 10000"/>
                <a:gd name="connsiteX125" fmla="*/ 915 w 10000"/>
                <a:gd name="connsiteY125" fmla="*/ 3023 h 10000"/>
                <a:gd name="connsiteX126" fmla="*/ 864 w 10000"/>
                <a:gd name="connsiteY126" fmla="*/ 3060 h 10000"/>
                <a:gd name="connsiteX127" fmla="*/ 814 w 10000"/>
                <a:gd name="connsiteY127" fmla="*/ 3107 h 10000"/>
                <a:gd name="connsiteX128" fmla="*/ 784 w 10000"/>
                <a:gd name="connsiteY128" fmla="*/ 3163 h 10000"/>
                <a:gd name="connsiteX129" fmla="*/ 744 w 10000"/>
                <a:gd name="connsiteY129" fmla="*/ 3237 h 10000"/>
                <a:gd name="connsiteX130" fmla="*/ 673 w 10000"/>
                <a:gd name="connsiteY130" fmla="*/ 3377 h 10000"/>
                <a:gd name="connsiteX131" fmla="*/ 623 w 10000"/>
                <a:gd name="connsiteY131" fmla="*/ 3563 h 10000"/>
                <a:gd name="connsiteX132" fmla="*/ 603 w 10000"/>
                <a:gd name="connsiteY132" fmla="*/ 3786 h 10000"/>
                <a:gd name="connsiteX133" fmla="*/ 573 w 10000"/>
                <a:gd name="connsiteY133" fmla="*/ 4037 h 10000"/>
                <a:gd name="connsiteX134" fmla="*/ 583 w 10000"/>
                <a:gd name="connsiteY134" fmla="*/ 4326 h 10000"/>
                <a:gd name="connsiteX135" fmla="*/ 613 w 10000"/>
                <a:gd name="connsiteY135" fmla="*/ 4651 h 10000"/>
                <a:gd name="connsiteX136" fmla="*/ 663 w 10000"/>
                <a:gd name="connsiteY136" fmla="*/ 5014 h 10000"/>
                <a:gd name="connsiteX137" fmla="*/ 734 w 10000"/>
                <a:gd name="connsiteY137" fmla="*/ 5423 h 10000"/>
                <a:gd name="connsiteX138" fmla="*/ 814 w 10000"/>
                <a:gd name="connsiteY138" fmla="*/ 5870 h 10000"/>
                <a:gd name="connsiteX139" fmla="*/ 945 w 10000"/>
                <a:gd name="connsiteY139" fmla="*/ 6372 h 10000"/>
                <a:gd name="connsiteX140" fmla="*/ 1085 w 10000"/>
                <a:gd name="connsiteY140" fmla="*/ 6912 h 10000"/>
                <a:gd name="connsiteX141" fmla="*/ 1085 w 10000"/>
                <a:gd name="connsiteY141" fmla="*/ 6912 h 10000"/>
                <a:gd name="connsiteX142" fmla="*/ 1085 w 10000"/>
                <a:gd name="connsiteY142" fmla="*/ 6930 h 10000"/>
                <a:gd name="connsiteX143" fmla="*/ 1085 w 10000"/>
                <a:gd name="connsiteY143" fmla="*/ 6930 h 10000"/>
                <a:gd name="connsiteX144" fmla="*/ 1116 w 10000"/>
                <a:gd name="connsiteY144" fmla="*/ 7005 h 10000"/>
                <a:gd name="connsiteX145" fmla="*/ 1116 w 10000"/>
                <a:gd name="connsiteY145" fmla="*/ 7005 h 10000"/>
                <a:gd name="connsiteX146" fmla="*/ 1116 w 10000"/>
                <a:gd name="connsiteY146" fmla="*/ 7005 h 10000"/>
                <a:gd name="connsiteX147" fmla="*/ 1116 w 10000"/>
                <a:gd name="connsiteY147" fmla="*/ 7005 h 10000"/>
                <a:gd name="connsiteX148" fmla="*/ 1116 w 10000"/>
                <a:gd name="connsiteY148" fmla="*/ 7005 h 10000"/>
                <a:gd name="connsiteX149" fmla="*/ 1126 w 10000"/>
                <a:gd name="connsiteY149" fmla="*/ 7060 h 10000"/>
                <a:gd name="connsiteX150" fmla="*/ 1126 w 10000"/>
                <a:gd name="connsiteY150" fmla="*/ 7060 h 10000"/>
                <a:gd name="connsiteX151" fmla="*/ 1126 w 10000"/>
                <a:gd name="connsiteY151" fmla="*/ 7060 h 10000"/>
                <a:gd name="connsiteX152" fmla="*/ 1126 w 10000"/>
                <a:gd name="connsiteY152" fmla="*/ 7060 h 10000"/>
                <a:gd name="connsiteX153" fmla="*/ 1146 w 10000"/>
                <a:gd name="connsiteY153" fmla="*/ 7060 h 10000"/>
                <a:gd name="connsiteX154" fmla="*/ 1146 w 10000"/>
                <a:gd name="connsiteY154" fmla="*/ 7060 h 10000"/>
                <a:gd name="connsiteX155" fmla="*/ 1156 w 10000"/>
                <a:gd name="connsiteY155" fmla="*/ 7060 h 10000"/>
                <a:gd name="connsiteX156" fmla="*/ 1156 w 10000"/>
                <a:gd name="connsiteY156" fmla="*/ 7060 h 10000"/>
                <a:gd name="connsiteX157" fmla="*/ 1156 w 10000"/>
                <a:gd name="connsiteY157" fmla="*/ 7060 h 10000"/>
                <a:gd name="connsiteX158" fmla="*/ 1156 w 10000"/>
                <a:gd name="connsiteY158" fmla="*/ 7060 h 10000"/>
                <a:gd name="connsiteX159" fmla="*/ 1457 w 10000"/>
                <a:gd name="connsiteY159" fmla="*/ 7051 h 10000"/>
                <a:gd name="connsiteX160" fmla="*/ 1749 w 10000"/>
                <a:gd name="connsiteY160" fmla="*/ 7051 h 10000"/>
                <a:gd name="connsiteX161" fmla="*/ 1749 w 10000"/>
                <a:gd name="connsiteY161" fmla="*/ 7051 h 10000"/>
                <a:gd name="connsiteX162" fmla="*/ 1749 w 10000"/>
                <a:gd name="connsiteY162" fmla="*/ 7051 h 10000"/>
                <a:gd name="connsiteX163" fmla="*/ 1749 w 10000"/>
                <a:gd name="connsiteY163" fmla="*/ 7051 h 10000"/>
                <a:gd name="connsiteX164" fmla="*/ 1749 w 10000"/>
                <a:gd name="connsiteY164" fmla="*/ 7051 h 10000"/>
                <a:gd name="connsiteX165" fmla="*/ 1749 w 10000"/>
                <a:gd name="connsiteY165" fmla="*/ 7051 h 10000"/>
                <a:gd name="connsiteX166" fmla="*/ 1759 w 10000"/>
                <a:gd name="connsiteY166" fmla="*/ 7051 h 10000"/>
                <a:gd name="connsiteX167" fmla="*/ 1759 w 10000"/>
                <a:gd name="connsiteY167" fmla="*/ 7051 h 10000"/>
                <a:gd name="connsiteX168" fmla="*/ 1759 w 10000"/>
                <a:gd name="connsiteY168" fmla="*/ 7051 h 10000"/>
                <a:gd name="connsiteX169" fmla="*/ 1759 w 10000"/>
                <a:gd name="connsiteY169" fmla="*/ 7051 h 10000"/>
                <a:gd name="connsiteX170" fmla="*/ 1759 w 10000"/>
                <a:gd name="connsiteY170" fmla="*/ 7051 h 10000"/>
                <a:gd name="connsiteX171" fmla="*/ 1759 w 10000"/>
                <a:gd name="connsiteY171" fmla="*/ 7051 h 10000"/>
                <a:gd name="connsiteX172" fmla="*/ 1769 w 10000"/>
                <a:gd name="connsiteY172" fmla="*/ 7051 h 10000"/>
                <a:gd name="connsiteX173" fmla="*/ 1769 w 10000"/>
                <a:gd name="connsiteY173" fmla="*/ 7051 h 10000"/>
                <a:gd name="connsiteX174" fmla="*/ 1769 w 10000"/>
                <a:gd name="connsiteY174" fmla="*/ 7051 h 10000"/>
                <a:gd name="connsiteX175" fmla="*/ 1769 w 10000"/>
                <a:gd name="connsiteY175" fmla="*/ 7051 h 10000"/>
                <a:gd name="connsiteX176" fmla="*/ 1769 w 10000"/>
                <a:gd name="connsiteY176" fmla="*/ 7051 h 10000"/>
                <a:gd name="connsiteX177" fmla="*/ 1980 w 10000"/>
                <a:gd name="connsiteY177" fmla="*/ 7051 h 10000"/>
                <a:gd name="connsiteX178" fmla="*/ 1980 w 10000"/>
                <a:gd name="connsiteY178" fmla="*/ 7051 h 10000"/>
                <a:gd name="connsiteX179" fmla="*/ 2281 w 10000"/>
                <a:gd name="connsiteY179" fmla="*/ 7033 h 10000"/>
                <a:gd name="connsiteX180" fmla="*/ 2281 w 10000"/>
                <a:gd name="connsiteY180" fmla="*/ 7033 h 10000"/>
                <a:gd name="connsiteX181" fmla="*/ 2281 w 10000"/>
                <a:gd name="connsiteY181" fmla="*/ 7033 h 10000"/>
                <a:gd name="connsiteX182" fmla="*/ 2281 w 10000"/>
                <a:gd name="connsiteY182" fmla="*/ 7033 h 10000"/>
                <a:gd name="connsiteX183" fmla="*/ 2291 w 10000"/>
                <a:gd name="connsiteY183" fmla="*/ 7033 h 10000"/>
                <a:gd name="connsiteX184" fmla="*/ 2291 w 10000"/>
                <a:gd name="connsiteY184" fmla="*/ 7033 h 10000"/>
                <a:gd name="connsiteX185" fmla="*/ 2302 w 10000"/>
                <a:gd name="connsiteY185" fmla="*/ 7033 h 10000"/>
                <a:gd name="connsiteX186" fmla="*/ 2302 w 10000"/>
                <a:gd name="connsiteY186" fmla="*/ 7033 h 10000"/>
                <a:gd name="connsiteX187" fmla="*/ 2332 w 10000"/>
                <a:gd name="connsiteY187" fmla="*/ 7033 h 10000"/>
                <a:gd name="connsiteX188" fmla="*/ 2332 w 10000"/>
                <a:gd name="connsiteY188" fmla="*/ 7033 h 10000"/>
                <a:gd name="connsiteX189" fmla="*/ 2854 w 10000"/>
                <a:gd name="connsiteY189" fmla="*/ 7033 h 10000"/>
                <a:gd name="connsiteX190" fmla="*/ 2854 w 10000"/>
                <a:gd name="connsiteY190" fmla="*/ 7033 h 10000"/>
                <a:gd name="connsiteX191" fmla="*/ 2854 w 10000"/>
                <a:gd name="connsiteY191" fmla="*/ 7033 h 10000"/>
                <a:gd name="connsiteX192" fmla="*/ 2854 w 10000"/>
                <a:gd name="connsiteY192" fmla="*/ 7033 h 10000"/>
                <a:gd name="connsiteX193" fmla="*/ 2854 w 10000"/>
                <a:gd name="connsiteY193" fmla="*/ 7033 h 10000"/>
                <a:gd name="connsiteX194" fmla="*/ 2854 w 10000"/>
                <a:gd name="connsiteY194" fmla="*/ 7033 h 10000"/>
                <a:gd name="connsiteX195" fmla="*/ 2854 w 10000"/>
                <a:gd name="connsiteY195" fmla="*/ 7033 h 10000"/>
                <a:gd name="connsiteX196" fmla="*/ 2854 w 10000"/>
                <a:gd name="connsiteY196" fmla="*/ 7033 h 10000"/>
                <a:gd name="connsiteX197" fmla="*/ 3286 w 10000"/>
                <a:gd name="connsiteY197" fmla="*/ 7033 h 10000"/>
                <a:gd name="connsiteX198" fmla="*/ 3709 w 10000"/>
                <a:gd name="connsiteY198" fmla="*/ 7060 h 10000"/>
                <a:gd name="connsiteX199" fmla="*/ 4101 w 10000"/>
                <a:gd name="connsiteY199" fmla="*/ 7088 h 10000"/>
                <a:gd name="connsiteX200" fmla="*/ 4291 w 10000"/>
                <a:gd name="connsiteY200" fmla="*/ 7116 h 10000"/>
                <a:gd name="connsiteX201" fmla="*/ 4462 w 10000"/>
                <a:gd name="connsiteY201" fmla="*/ 7135 h 10000"/>
                <a:gd name="connsiteX202" fmla="*/ 4623 w 10000"/>
                <a:gd name="connsiteY202" fmla="*/ 7172 h 10000"/>
                <a:gd name="connsiteX203" fmla="*/ 4764 w 10000"/>
                <a:gd name="connsiteY203" fmla="*/ 7219 h 10000"/>
                <a:gd name="connsiteX204" fmla="*/ 4894 w 10000"/>
                <a:gd name="connsiteY204" fmla="*/ 7274 h 10000"/>
                <a:gd name="connsiteX205" fmla="*/ 4985 w 10000"/>
                <a:gd name="connsiteY205" fmla="*/ 7330 h 10000"/>
                <a:gd name="connsiteX206" fmla="*/ 5075 w 10000"/>
                <a:gd name="connsiteY206" fmla="*/ 7395 h 10000"/>
                <a:gd name="connsiteX207" fmla="*/ 5136 w 10000"/>
                <a:gd name="connsiteY207" fmla="*/ 7460 h 10000"/>
                <a:gd name="connsiteX208" fmla="*/ 5156 w 10000"/>
                <a:gd name="connsiteY208" fmla="*/ 7507 h 10000"/>
                <a:gd name="connsiteX209" fmla="*/ 5176 w 10000"/>
                <a:gd name="connsiteY209" fmla="*/ 7553 h 10000"/>
                <a:gd name="connsiteX210" fmla="*/ 5176 w 10000"/>
                <a:gd name="connsiteY210" fmla="*/ 7600 h 10000"/>
                <a:gd name="connsiteX211" fmla="*/ 5176 w 10000"/>
                <a:gd name="connsiteY211" fmla="*/ 7656 h 10000"/>
                <a:gd name="connsiteX212" fmla="*/ 5176 w 10000"/>
                <a:gd name="connsiteY212" fmla="*/ 7656 h 10000"/>
                <a:gd name="connsiteX213" fmla="*/ 5176 w 10000"/>
                <a:gd name="connsiteY213" fmla="*/ 7665 h 10000"/>
                <a:gd name="connsiteX214" fmla="*/ 5176 w 10000"/>
                <a:gd name="connsiteY214" fmla="*/ 7665 h 10000"/>
                <a:gd name="connsiteX215" fmla="*/ 5176 w 10000"/>
                <a:gd name="connsiteY215" fmla="*/ 7665 h 10000"/>
                <a:gd name="connsiteX216" fmla="*/ 5146 w 10000"/>
                <a:gd name="connsiteY216" fmla="*/ 7851 h 10000"/>
                <a:gd name="connsiteX217" fmla="*/ 5095 w 10000"/>
                <a:gd name="connsiteY217" fmla="*/ 8037 h 10000"/>
                <a:gd name="connsiteX218" fmla="*/ 5005 w 10000"/>
                <a:gd name="connsiteY218" fmla="*/ 8437 h 10000"/>
                <a:gd name="connsiteX219" fmla="*/ 4955 w 10000"/>
                <a:gd name="connsiteY219" fmla="*/ 8642 h 10000"/>
                <a:gd name="connsiteX220" fmla="*/ 4915 w 10000"/>
                <a:gd name="connsiteY220" fmla="*/ 8828 h 10000"/>
                <a:gd name="connsiteX221" fmla="*/ 4894 w 10000"/>
                <a:gd name="connsiteY221" fmla="*/ 9023 h 10000"/>
                <a:gd name="connsiteX222" fmla="*/ 4874 w 10000"/>
                <a:gd name="connsiteY222" fmla="*/ 9200 h 10000"/>
                <a:gd name="connsiteX223" fmla="*/ 4874 w 10000"/>
                <a:gd name="connsiteY223" fmla="*/ 9200 h 10000"/>
                <a:gd name="connsiteX224" fmla="*/ 4874 w 10000"/>
                <a:gd name="connsiteY224" fmla="*/ 9293 h 10000"/>
                <a:gd name="connsiteX225" fmla="*/ 4894 w 10000"/>
                <a:gd name="connsiteY225" fmla="*/ 9395 h 10000"/>
                <a:gd name="connsiteX226" fmla="*/ 4915 w 10000"/>
                <a:gd name="connsiteY226" fmla="*/ 9488 h 10000"/>
                <a:gd name="connsiteX227" fmla="*/ 4935 w 10000"/>
                <a:gd name="connsiteY227" fmla="*/ 9563 h 10000"/>
                <a:gd name="connsiteX228" fmla="*/ 4985 w 10000"/>
                <a:gd name="connsiteY228" fmla="*/ 9647 h 10000"/>
                <a:gd name="connsiteX229" fmla="*/ 5035 w 10000"/>
                <a:gd name="connsiteY229" fmla="*/ 9721 h 10000"/>
                <a:gd name="connsiteX230" fmla="*/ 5095 w 10000"/>
                <a:gd name="connsiteY230" fmla="*/ 9786 h 10000"/>
                <a:gd name="connsiteX231" fmla="*/ 5176 w 10000"/>
                <a:gd name="connsiteY231" fmla="*/ 9842 h 10000"/>
                <a:gd name="connsiteX232" fmla="*/ 5176 w 10000"/>
                <a:gd name="connsiteY232" fmla="*/ 9842 h 10000"/>
                <a:gd name="connsiteX233" fmla="*/ 5176 w 10000"/>
                <a:gd name="connsiteY233" fmla="*/ 9842 h 10000"/>
                <a:gd name="connsiteX234" fmla="*/ 5236 w 10000"/>
                <a:gd name="connsiteY234" fmla="*/ 9879 h 10000"/>
                <a:gd name="connsiteX235" fmla="*/ 5307 w 10000"/>
                <a:gd name="connsiteY235" fmla="*/ 9916 h 10000"/>
                <a:gd name="connsiteX236" fmla="*/ 5447 w 10000"/>
                <a:gd name="connsiteY236" fmla="*/ 9963 h 10000"/>
                <a:gd name="connsiteX237" fmla="*/ 5608 w 10000"/>
                <a:gd name="connsiteY237" fmla="*/ 9991 h 10000"/>
                <a:gd name="connsiteX238" fmla="*/ 5779 w 10000"/>
                <a:gd name="connsiteY238" fmla="*/ 10000 h 10000"/>
                <a:gd name="connsiteX239" fmla="*/ 5779 w 10000"/>
                <a:gd name="connsiteY239" fmla="*/ 10000 h 10000"/>
                <a:gd name="connsiteX240" fmla="*/ 5779 w 10000"/>
                <a:gd name="connsiteY240" fmla="*/ 10000 h 10000"/>
                <a:gd name="connsiteX241" fmla="*/ 5779 w 10000"/>
                <a:gd name="connsiteY241" fmla="*/ 10000 h 10000"/>
                <a:gd name="connsiteX242" fmla="*/ 5779 w 10000"/>
                <a:gd name="connsiteY242" fmla="*/ 10000 h 10000"/>
                <a:gd name="connsiteX243" fmla="*/ 5779 w 10000"/>
                <a:gd name="connsiteY243" fmla="*/ 10000 h 10000"/>
                <a:gd name="connsiteX244" fmla="*/ 5899 w 10000"/>
                <a:gd name="connsiteY244" fmla="*/ 9991 h 10000"/>
                <a:gd name="connsiteX245" fmla="*/ 6040 w 10000"/>
                <a:gd name="connsiteY245" fmla="*/ 9981 h 10000"/>
                <a:gd name="connsiteX246" fmla="*/ 6171 w 10000"/>
                <a:gd name="connsiteY246" fmla="*/ 9963 h 10000"/>
                <a:gd name="connsiteX247" fmla="*/ 6291 w 10000"/>
                <a:gd name="connsiteY247" fmla="*/ 9926 h 10000"/>
                <a:gd name="connsiteX248" fmla="*/ 6412 w 10000"/>
                <a:gd name="connsiteY248" fmla="*/ 9888 h 10000"/>
                <a:gd name="connsiteX249" fmla="*/ 6533 w 10000"/>
                <a:gd name="connsiteY249" fmla="*/ 9842 h 10000"/>
                <a:gd name="connsiteX250" fmla="*/ 6643 w 10000"/>
                <a:gd name="connsiteY250" fmla="*/ 9805 h 10000"/>
                <a:gd name="connsiteX251" fmla="*/ 6744 w 10000"/>
                <a:gd name="connsiteY251" fmla="*/ 9740 h 10000"/>
                <a:gd name="connsiteX252" fmla="*/ 6824 w 10000"/>
                <a:gd name="connsiteY252" fmla="*/ 9674 h 10000"/>
                <a:gd name="connsiteX253" fmla="*/ 6905 w 10000"/>
                <a:gd name="connsiteY253" fmla="*/ 9609 h 10000"/>
                <a:gd name="connsiteX254" fmla="*/ 6965 w 10000"/>
                <a:gd name="connsiteY254" fmla="*/ 9544 h 10000"/>
                <a:gd name="connsiteX255" fmla="*/ 7015 w 10000"/>
                <a:gd name="connsiteY255" fmla="*/ 9460 h 10000"/>
                <a:gd name="connsiteX256" fmla="*/ 7035 w 10000"/>
                <a:gd name="connsiteY256" fmla="*/ 9395 h 10000"/>
                <a:gd name="connsiteX257" fmla="*/ 7045 w 10000"/>
                <a:gd name="connsiteY257" fmla="*/ 9302 h 10000"/>
                <a:gd name="connsiteX258" fmla="*/ 7035 w 10000"/>
                <a:gd name="connsiteY258" fmla="*/ 9228 h 10000"/>
                <a:gd name="connsiteX259" fmla="*/ 6995 w 10000"/>
                <a:gd name="connsiteY259" fmla="*/ 9144 h 10000"/>
                <a:gd name="connsiteX260" fmla="*/ 6995 w 10000"/>
                <a:gd name="connsiteY260" fmla="*/ 9144 h 10000"/>
                <a:gd name="connsiteX261" fmla="*/ 6995 w 10000"/>
                <a:gd name="connsiteY261" fmla="*/ 9135 h 10000"/>
                <a:gd name="connsiteX262" fmla="*/ 6995 w 10000"/>
                <a:gd name="connsiteY262" fmla="*/ 9135 h 10000"/>
                <a:gd name="connsiteX263" fmla="*/ 6985 w 10000"/>
                <a:gd name="connsiteY263" fmla="*/ 9135 h 10000"/>
                <a:gd name="connsiteX264" fmla="*/ 6985 w 10000"/>
                <a:gd name="connsiteY264" fmla="*/ 9135 h 10000"/>
                <a:gd name="connsiteX265" fmla="*/ 6985 w 10000"/>
                <a:gd name="connsiteY265" fmla="*/ 9135 h 10000"/>
                <a:gd name="connsiteX266" fmla="*/ 6985 w 10000"/>
                <a:gd name="connsiteY266" fmla="*/ 9135 h 10000"/>
                <a:gd name="connsiteX267" fmla="*/ 6985 w 10000"/>
                <a:gd name="connsiteY267" fmla="*/ 9135 h 10000"/>
                <a:gd name="connsiteX268" fmla="*/ 6985 w 10000"/>
                <a:gd name="connsiteY268" fmla="*/ 9135 h 10000"/>
                <a:gd name="connsiteX269" fmla="*/ 6985 w 10000"/>
                <a:gd name="connsiteY269" fmla="*/ 9135 h 10000"/>
                <a:gd name="connsiteX270" fmla="*/ 6985 w 10000"/>
                <a:gd name="connsiteY270" fmla="*/ 9135 h 10000"/>
                <a:gd name="connsiteX271" fmla="*/ 6985 w 10000"/>
                <a:gd name="connsiteY271" fmla="*/ 9126 h 10000"/>
                <a:gd name="connsiteX272" fmla="*/ 6985 w 10000"/>
                <a:gd name="connsiteY272" fmla="*/ 9126 h 10000"/>
                <a:gd name="connsiteX273" fmla="*/ 6985 w 10000"/>
                <a:gd name="connsiteY273" fmla="*/ 9126 h 10000"/>
                <a:gd name="connsiteX274" fmla="*/ 6985 w 10000"/>
                <a:gd name="connsiteY274" fmla="*/ 9126 h 10000"/>
                <a:gd name="connsiteX275" fmla="*/ 6985 w 10000"/>
                <a:gd name="connsiteY275" fmla="*/ 9126 h 10000"/>
                <a:gd name="connsiteX276" fmla="*/ 6985 w 10000"/>
                <a:gd name="connsiteY276" fmla="*/ 9126 h 10000"/>
                <a:gd name="connsiteX277" fmla="*/ 6985 w 10000"/>
                <a:gd name="connsiteY277" fmla="*/ 9126 h 10000"/>
                <a:gd name="connsiteX278" fmla="*/ 6985 w 10000"/>
                <a:gd name="connsiteY278" fmla="*/ 9126 h 10000"/>
                <a:gd name="connsiteX279" fmla="*/ 6794 w 10000"/>
                <a:gd name="connsiteY279" fmla="*/ 8837 h 10000"/>
                <a:gd name="connsiteX280" fmla="*/ 6693 w 10000"/>
                <a:gd name="connsiteY280" fmla="*/ 8679 h 10000"/>
                <a:gd name="connsiteX281" fmla="*/ 6593 w 10000"/>
                <a:gd name="connsiteY281" fmla="*/ 8521 h 10000"/>
                <a:gd name="connsiteX282" fmla="*/ 6513 w 10000"/>
                <a:gd name="connsiteY282" fmla="*/ 8372 h 10000"/>
                <a:gd name="connsiteX283" fmla="*/ 6442 w 10000"/>
                <a:gd name="connsiteY283" fmla="*/ 8214 h 10000"/>
                <a:gd name="connsiteX284" fmla="*/ 6392 w 10000"/>
                <a:gd name="connsiteY284" fmla="*/ 8056 h 10000"/>
                <a:gd name="connsiteX285" fmla="*/ 6382 w 10000"/>
                <a:gd name="connsiteY285" fmla="*/ 7981 h 10000"/>
                <a:gd name="connsiteX286" fmla="*/ 6382 w 10000"/>
                <a:gd name="connsiteY286" fmla="*/ 7907 h 10000"/>
                <a:gd name="connsiteX287" fmla="*/ 6382 w 10000"/>
                <a:gd name="connsiteY287" fmla="*/ 7907 h 10000"/>
                <a:gd name="connsiteX288" fmla="*/ 6392 w 10000"/>
                <a:gd name="connsiteY288" fmla="*/ 7805 h 10000"/>
                <a:gd name="connsiteX289" fmla="*/ 6422 w 10000"/>
                <a:gd name="connsiteY289" fmla="*/ 7702 h 10000"/>
                <a:gd name="connsiteX290" fmla="*/ 6452 w 10000"/>
                <a:gd name="connsiteY290" fmla="*/ 7656 h 10000"/>
                <a:gd name="connsiteX291" fmla="*/ 6492 w 10000"/>
                <a:gd name="connsiteY291" fmla="*/ 7609 h 10000"/>
                <a:gd name="connsiteX292" fmla="*/ 6523 w 10000"/>
                <a:gd name="connsiteY292" fmla="*/ 7563 h 10000"/>
                <a:gd name="connsiteX293" fmla="*/ 6573 w 10000"/>
                <a:gd name="connsiteY293" fmla="*/ 7526 h 10000"/>
                <a:gd name="connsiteX294" fmla="*/ 6704 w 10000"/>
                <a:gd name="connsiteY294" fmla="*/ 7451 h 10000"/>
                <a:gd name="connsiteX295" fmla="*/ 6864 w 10000"/>
                <a:gd name="connsiteY295" fmla="*/ 7395 h 10000"/>
                <a:gd name="connsiteX296" fmla="*/ 7065 w 10000"/>
                <a:gd name="connsiteY296" fmla="*/ 7349 h 10000"/>
                <a:gd name="connsiteX297" fmla="*/ 7307 w 10000"/>
                <a:gd name="connsiteY297" fmla="*/ 7321 h 10000"/>
                <a:gd name="connsiteX298" fmla="*/ 7307 w 10000"/>
                <a:gd name="connsiteY298" fmla="*/ 7321 h 10000"/>
                <a:gd name="connsiteX299" fmla="*/ 8533 w 10000"/>
                <a:gd name="connsiteY299" fmla="*/ 7219 h 10000"/>
                <a:gd name="connsiteX300" fmla="*/ 10000 w 10000"/>
                <a:gd name="connsiteY300" fmla="*/ 7116 h 10000"/>
                <a:gd name="connsiteX301" fmla="*/ 10000 w 10000"/>
                <a:gd name="connsiteY301" fmla="*/ 7116 h 10000"/>
                <a:gd name="connsiteX302" fmla="*/ 10000 w 10000"/>
                <a:gd name="connsiteY302" fmla="*/ 7116 h 10000"/>
                <a:gd name="connsiteX303" fmla="*/ 10000 w 10000"/>
                <a:gd name="connsiteY303" fmla="*/ 7116 h 10000"/>
                <a:gd name="connsiteX304" fmla="*/ 10000 w 10000"/>
                <a:gd name="connsiteY304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518 w 10000"/>
                <a:gd name="connsiteY85" fmla="*/ 3433 h 10000"/>
                <a:gd name="connsiteX86" fmla="*/ 3347 w 10000"/>
                <a:gd name="connsiteY86" fmla="*/ 3535 h 10000"/>
                <a:gd name="connsiteX87" fmla="*/ 3246 w 10000"/>
                <a:gd name="connsiteY87" fmla="*/ 3563 h 10000"/>
                <a:gd name="connsiteX88" fmla="*/ 3136 w 10000"/>
                <a:gd name="connsiteY88" fmla="*/ 3572 h 10000"/>
                <a:gd name="connsiteX89" fmla="*/ 3136 w 10000"/>
                <a:gd name="connsiteY89" fmla="*/ 3572 h 10000"/>
                <a:gd name="connsiteX90" fmla="*/ 3136 w 10000"/>
                <a:gd name="connsiteY90" fmla="*/ 3572 h 10000"/>
                <a:gd name="connsiteX91" fmla="*/ 3136 w 10000"/>
                <a:gd name="connsiteY91" fmla="*/ 3572 h 10000"/>
                <a:gd name="connsiteX92" fmla="*/ 3136 w 10000"/>
                <a:gd name="connsiteY92" fmla="*/ 3572 h 10000"/>
                <a:gd name="connsiteX93" fmla="*/ 3136 w 10000"/>
                <a:gd name="connsiteY93" fmla="*/ 3572 h 10000"/>
                <a:gd name="connsiteX94" fmla="*/ 3116 w 10000"/>
                <a:gd name="connsiteY94" fmla="*/ 3572 h 10000"/>
                <a:gd name="connsiteX95" fmla="*/ 3116 w 10000"/>
                <a:gd name="connsiteY95" fmla="*/ 3572 h 10000"/>
                <a:gd name="connsiteX96" fmla="*/ 3025 w 10000"/>
                <a:gd name="connsiteY96" fmla="*/ 3572 h 10000"/>
                <a:gd name="connsiteX97" fmla="*/ 2925 w 10000"/>
                <a:gd name="connsiteY97" fmla="*/ 3553 h 10000"/>
                <a:gd name="connsiteX98" fmla="*/ 2814 w 10000"/>
                <a:gd name="connsiteY98" fmla="*/ 3526 h 10000"/>
                <a:gd name="connsiteX99" fmla="*/ 2693 w 10000"/>
                <a:gd name="connsiteY99" fmla="*/ 3479 h 10000"/>
                <a:gd name="connsiteX100" fmla="*/ 2553 w 10000"/>
                <a:gd name="connsiteY100" fmla="*/ 3423 h 10000"/>
                <a:gd name="connsiteX101" fmla="*/ 2392 w 10000"/>
                <a:gd name="connsiteY101" fmla="*/ 3349 h 10000"/>
                <a:gd name="connsiteX102" fmla="*/ 2010 w 10000"/>
                <a:gd name="connsiteY102" fmla="*/ 3153 h 10000"/>
                <a:gd name="connsiteX103" fmla="*/ 2010 w 10000"/>
                <a:gd name="connsiteY103" fmla="*/ 3153 h 10000"/>
                <a:gd name="connsiteX104" fmla="*/ 2010 w 10000"/>
                <a:gd name="connsiteY104" fmla="*/ 3153 h 10000"/>
                <a:gd name="connsiteX105" fmla="*/ 2010 w 10000"/>
                <a:gd name="connsiteY105" fmla="*/ 3153 h 10000"/>
                <a:gd name="connsiteX106" fmla="*/ 2000 w 10000"/>
                <a:gd name="connsiteY106" fmla="*/ 3153 h 10000"/>
                <a:gd name="connsiteX107" fmla="*/ 2000 w 10000"/>
                <a:gd name="connsiteY107" fmla="*/ 3153 h 10000"/>
                <a:gd name="connsiteX108" fmla="*/ 2000 w 10000"/>
                <a:gd name="connsiteY108" fmla="*/ 3153 h 10000"/>
                <a:gd name="connsiteX109" fmla="*/ 2000 w 10000"/>
                <a:gd name="connsiteY109" fmla="*/ 3153 h 10000"/>
                <a:gd name="connsiteX110" fmla="*/ 1769 w 10000"/>
                <a:gd name="connsiteY110" fmla="*/ 3033 h 10000"/>
                <a:gd name="connsiteX111" fmla="*/ 1588 w 10000"/>
                <a:gd name="connsiteY111" fmla="*/ 2967 h 10000"/>
                <a:gd name="connsiteX112" fmla="*/ 1427 w 10000"/>
                <a:gd name="connsiteY112" fmla="*/ 2921 h 10000"/>
                <a:gd name="connsiteX113" fmla="*/ 1347 w 10000"/>
                <a:gd name="connsiteY113" fmla="*/ 2902 h 10000"/>
                <a:gd name="connsiteX114" fmla="*/ 1266 w 10000"/>
                <a:gd name="connsiteY114" fmla="*/ 2902 h 10000"/>
                <a:gd name="connsiteX115" fmla="*/ 1266 w 10000"/>
                <a:gd name="connsiteY115" fmla="*/ 2902 h 10000"/>
                <a:gd name="connsiteX116" fmla="*/ 1266 w 10000"/>
                <a:gd name="connsiteY116" fmla="*/ 2902 h 10000"/>
                <a:gd name="connsiteX117" fmla="*/ 1266 w 10000"/>
                <a:gd name="connsiteY117" fmla="*/ 2902 h 10000"/>
                <a:gd name="connsiteX118" fmla="*/ 1266 w 10000"/>
                <a:gd name="connsiteY118" fmla="*/ 2902 h 10000"/>
                <a:gd name="connsiteX119" fmla="*/ 1266 w 10000"/>
                <a:gd name="connsiteY119" fmla="*/ 2902 h 10000"/>
                <a:gd name="connsiteX120" fmla="*/ 1146 w 10000"/>
                <a:gd name="connsiteY120" fmla="*/ 2921 h 10000"/>
                <a:gd name="connsiteX121" fmla="*/ 1085 w 10000"/>
                <a:gd name="connsiteY121" fmla="*/ 2940 h 10000"/>
                <a:gd name="connsiteX122" fmla="*/ 1025 w 10000"/>
                <a:gd name="connsiteY122" fmla="*/ 2949 h 10000"/>
                <a:gd name="connsiteX123" fmla="*/ 965 w 10000"/>
                <a:gd name="connsiteY123" fmla="*/ 2986 h 10000"/>
                <a:gd name="connsiteX124" fmla="*/ 915 w 10000"/>
                <a:gd name="connsiteY124" fmla="*/ 3023 h 10000"/>
                <a:gd name="connsiteX125" fmla="*/ 864 w 10000"/>
                <a:gd name="connsiteY125" fmla="*/ 3060 h 10000"/>
                <a:gd name="connsiteX126" fmla="*/ 814 w 10000"/>
                <a:gd name="connsiteY126" fmla="*/ 3107 h 10000"/>
                <a:gd name="connsiteX127" fmla="*/ 784 w 10000"/>
                <a:gd name="connsiteY127" fmla="*/ 3163 h 10000"/>
                <a:gd name="connsiteX128" fmla="*/ 744 w 10000"/>
                <a:gd name="connsiteY128" fmla="*/ 3237 h 10000"/>
                <a:gd name="connsiteX129" fmla="*/ 673 w 10000"/>
                <a:gd name="connsiteY129" fmla="*/ 3377 h 10000"/>
                <a:gd name="connsiteX130" fmla="*/ 623 w 10000"/>
                <a:gd name="connsiteY130" fmla="*/ 3563 h 10000"/>
                <a:gd name="connsiteX131" fmla="*/ 603 w 10000"/>
                <a:gd name="connsiteY131" fmla="*/ 3786 h 10000"/>
                <a:gd name="connsiteX132" fmla="*/ 573 w 10000"/>
                <a:gd name="connsiteY132" fmla="*/ 4037 h 10000"/>
                <a:gd name="connsiteX133" fmla="*/ 583 w 10000"/>
                <a:gd name="connsiteY133" fmla="*/ 4326 h 10000"/>
                <a:gd name="connsiteX134" fmla="*/ 613 w 10000"/>
                <a:gd name="connsiteY134" fmla="*/ 4651 h 10000"/>
                <a:gd name="connsiteX135" fmla="*/ 663 w 10000"/>
                <a:gd name="connsiteY135" fmla="*/ 5014 h 10000"/>
                <a:gd name="connsiteX136" fmla="*/ 734 w 10000"/>
                <a:gd name="connsiteY136" fmla="*/ 5423 h 10000"/>
                <a:gd name="connsiteX137" fmla="*/ 814 w 10000"/>
                <a:gd name="connsiteY137" fmla="*/ 5870 h 10000"/>
                <a:gd name="connsiteX138" fmla="*/ 945 w 10000"/>
                <a:gd name="connsiteY138" fmla="*/ 6372 h 10000"/>
                <a:gd name="connsiteX139" fmla="*/ 1085 w 10000"/>
                <a:gd name="connsiteY139" fmla="*/ 6912 h 10000"/>
                <a:gd name="connsiteX140" fmla="*/ 1085 w 10000"/>
                <a:gd name="connsiteY140" fmla="*/ 6912 h 10000"/>
                <a:gd name="connsiteX141" fmla="*/ 1085 w 10000"/>
                <a:gd name="connsiteY141" fmla="*/ 6930 h 10000"/>
                <a:gd name="connsiteX142" fmla="*/ 1085 w 10000"/>
                <a:gd name="connsiteY142" fmla="*/ 6930 h 10000"/>
                <a:gd name="connsiteX143" fmla="*/ 1116 w 10000"/>
                <a:gd name="connsiteY143" fmla="*/ 7005 h 10000"/>
                <a:gd name="connsiteX144" fmla="*/ 1116 w 10000"/>
                <a:gd name="connsiteY144" fmla="*/ 7005 h 10000"/>
                <a:gd name="connsiteX145" fmla="*/ 1116 w 10000"/>
                <a:gd name="connsiteY145" fmla="*/ 7005 h 10000"/>
                <a:gd name="connsiteX146" fmla="*/ 1116 w 10000"/>
                <a:gd name="connsiteY146" fmla="*/ 7005 h 10000"/>
                <a:gd name="connsiteX147" fmla="*/ 1116 w 10000"/>
                <a:gd name="connsiteY147" fmla="*/ 7005 h 10000"/>
                <a:gd name="connsiteX148" fmla="*/ 1126 w 10000"/>
                <a:gd name="connsiteY148" fmla="*/ 7060 h 10000"/>
                <a:gd name="connsiteX149" fmla="*/ 1126 w 10000"/>
                <a:gd name="connsiteY149" fmla="*/ 7060 h 10000"/>
                <a:gd name="connsiteX150" fmla="*/ 1126 w 10000"/>
                <a:gd name="connsiteY150" fmla="*/ 7060 h 10000"/>
                <a:gd name="connsiteX151" fmla="*/ 1126 w 10000"/>
                <a:gd name="connsiteY151" fmla="*/ 7060 h 10000"/>
                <a:gd name="connsiteX152" fmla="*/ 1146 w 10000"/>
                <a:gd name="connsiteY152" fmla="*/ 7060 h 10000"/>
                <a:gd name="connsiteX153" fmla="*/ 1146 w 10000"/>
                <a:gd name="connsiteY153" fmla="*/ 7060 h 10000"/>
                <a:gd name="connsiteX154" fmla="*/ 1156 w 10000"/>
                <a:gd name="connsiteY154" fmla="*/ 7060 h 10000"/>
                <a:gd name="connsiteX155" fmla="*/ 1156 w 10000"/>
                <a:gd name="connsiteY155" fmla="*/ 7060 h 10000"/>
                <a:gd name="connsiteX156" fmla="*/ 1156 w 10000"/>
                <a:gd name="connsiteY156" fmla="*/ 7060 h 10000"/>
                <a:gd name="connsiteX157" fmla="*/ 1156 w 10000"/>
                <a:gd name="connsiteY157" fmla="*/ 7060 h 10000"/>
                <a:gd name="connsiteX158" fmla="*/ 1457 w 10000"/>
                <a:gd name="connsiteY158" fmla="*/ 7051 h 10000"/>
                <a:gd name="connsiteX159" fmla="*/ 1749 w 10000"/>
                <a:gd name="connsiteY159" fmla="*/ 7051 h 10000"/>
                <a:gd name="connsiteX160" fmla="*/ 1749 w 10000"/>
                <a:gd name="connsiteY160" fmla="*/ 7051 h 10000"/>
                <a:gd name="connsiteX161" fmla="*/ 1749 w 10000"/>
                <a:gd name="connsiteY161" fmla="*/ 7051 h 10000"/>
                <a:gd name="connsiteX162" fmla="*/ 1749 w 10000"/>
                <a:gd name="connsiteY162" fmla="*/ 7051 h 10000"/>
                <a:gd name="connsiteX163" fmla="*/ 1749 w 10000"/>
                <a:gd name="connsiteY163" fmla="*/ 7051 h 10000"/>
                <a:gd name="connsiteX164" fmla="*/ 1749 w 10000"/>
                <a:gd name="connsiteY164" fmla="*/ 7051 h 10000"/>
                <a:gd name="connsiteX165" fmla="*/ 1759 w 10000"/>
                <a:gd name="connsiteY165" fmla="*/ 7051 h 10000"/>
                <a:gd name="connsiteX166" fmla="*/ 1759 w 10000"/>
                <a:gd name="connsiteY166" fmla="*/ 7051 h 10000"/>
                <a:gd name="connsiteX167" fmla="*/ 1759 w 10000"/>
                <a:gd name="connsiteY167" fmla="*/ 7051 h 10000"/>
                <a:gd name="connsiteX168" fmla="*/ 1759 w 10000"/>
                <a:gd name="connsiteY168" fmla="*/ 7051 h 10000"/>
                <a:gd name="connsiteX169" fmla="*/ 1759 w 10000"/>
                <a:gd name="connsiteY169" fmla="*/ 7051 h 10000"/>
                <a:gd name="connsiteX170" fmla="*/ 1759 w 10000"/>
                <a:gd name="connsiteY170" fmla="*/ 7051 h 10000"/>
                <a:gd name="connsiteX171" fmla="*/ 1769 w 10000"/>
                <a:gd name="connsiteY171" fmla="*/ 7051 h 10000"/>
                <a:gd name="connsiteX172" fmla="*/ 1769 w 10000"/>
                <a:gd name="connsiteY172" fmla="*/ 7051 h 10000"/>
                <a:gd name="connsiteX173" fmla="*/ 1769 w 10000"/>
                <a:gd name="connsiteY173" fmla="*/ 7051 h 10000"/>
                <a:gd name="connsiteX174" fmla="*/ 1769 w 10000"/>
                <a:gd name="connsiteY174" fmla="*/ 7051 h 10000"/>
                <a:gd name="connsiteX175" fmla="*/ 1769 w 10000"/>
                <a:gd name="connsiteY175" fmla="*/ 7051 h 10000"/>
                <a:gd name="connsiteX176" fmla="*/ 1980 w 10000"/>
                <a:gd name="connsiteY176" fmla="*/ 7051 h 10000"/>
                <a:gd name="connsiteX177" fmla="*/ 1980 w 10000"/>
                <a:gd name="connsiteY177" fmla="*/ 7051 h 10000"/>
                <a:gd name="connsiteX178" fmla="*/ 2281 w 10000"/>
                <a:gd name="connsiteY178" fmla="*/ 7033 h 10000"/>
                <a:gd name="connsiteX179" fmla="*/ 2281 w 10000"/>
                <a:gd name="connsiteY179" fmla="*/ 7033 h 10000"/>
                <a:gd name="connsiteX180" fmla="*/ 2281 w 10000"/>
                <a:gd name="connsiteY180" fmla="*/ 7033 h 10000"/>
                <a:gd name="connsiteX181" fmla="*/ 2281 w 10000"/>
                <a:gd name="connsiteY181" fmla="*/ 7033 h 10000"/>
                <a:gd name="connsiteX182" fmla="*/ 2291 w 10000"/>
                <a:gd name="connsiteY182" fmla="*/ 7033 h 10000"/>
                <a:gd name="connsiteX183" fmla="*/ 2291 w 10000"/>
                <a:gd name="connsiteY183" fmla="*/ 7033 h 10000"/>
                <a:gd name="connsiteX184" fmla="*/ 2302 w 10000"/>
                <a:gd name="connsiteY184" fmla="*/ 7033 h 10000"/>
                <a:gd name="connsiteX185" fmla="*/ 2302 w 10000"/>
                <a:gd name="connsiteY185" fmla="*/ 7033 h 10000"/>
                <a:gd name="connsiteX186" fmla="*/ 2332 w 10000"/>
                <a:gd name="connsiteY186" fmla="*/ 7033 h 10000"/>
                <a:gd name="connsiteX187" fmla="*/ 2332 w 10000"/>
                <a:gd name="connsiteY187" fmla="*/ 7033 h 10000"/>
                <a:gd name="connsiteX188" fmla="*/ 2854 w 10000"/>
                <a:gd name="connsiteY188" fmla="*/ 7033 h 10000"/>
                <a:gd name="connsiteX189" fmla="*/ 2854 w 10000"/>
                <a:gd name="connsiteY189" fmla="*/ 7033 h 10000"/>
                <a:gd name="connsiteX190" fmla="*/ 2854 w 10000"/>
                <a:gd name="connsiteY190" fmla="*/ 7033 h 10000"/>
                <a:gd name="connsiteX191" fmla="*/ 2854 w 10000"/>
                <a:gd name="connsiteY191" fmla="*/ 7033 h 10000"/>
                <a:gd name="connsiteX192" fmla="*/ 2854 w 10000"/>
                <a:gd name="connsiteY192" fmla="*/ 7033 h 10000"/>
                <a:gd name="connsiteX193" fmla="*/ 2854 w 10000"/>
                <a:gd name="connsiteY193" fmla="*/ 7033 h 10000"/>
                <a:gd name="connsiteX194" fmla="*/ 2854 w 10000"/>
                <a:gd name="connsiteY194" fmla="*/ 7033 h 10000"/>
                <a:gd name="connsiteX195" fmla="*/ 2854 w 10000"/>
                <a:gd name="connsiteY195" fmla="*/ 7033 h 10000"/>
                <a:gd name="connsiteX196" fmla="*/ 3286 w 10000"/>
                <a:gd name="connsiteY196" fmla="*/ 7033 h 10000"/>
                <a:gd name="connsiteX197" fmla="*/ 3709 w 10000"/>
                <a:gd name="connsiteY197" fmla="*/ 7060 h 10000"/>
                <a:gd name="connsiteX198" fmla="*/ 4101 w 10000"/>
                <a:gd name="connsiteY198" fmla="*/ 7088 h 10000"/>
                <a:gd name="connsiteX199" fmla="*/ 4291 w 10000"/>
                <a:gd name="connsiteY199" fmla="*/ 7116 h 10000"/>
                <a:gd name="connsiteX200" fmla="*/ 4462 w 10000"/>
                <a:gd name="connsiteY200" fmla="*/ 7135 h 10000"/>
                <a:gd name="connsiteX201" fmla="*/ 4623 w 10000"/>
                <a:gd name="connsiteY201" fmla="*/ 7172 h 10000"/>
                <a:gd name="connsiteX202" fmla="*/ 4764 w 10000"/>
                <a:gd name="connsiteY202" fmla="*/ 7219 h 10000"/>
                <a:gd name="connsiteX203" fmla="*/ 4894 w 10000"/>
                <a:gd name="connsiteY203" fmla="*/ 7274 h 10000"/>
                <a:gd name="connsiteX204" fmla="*/ 4985 w 10000"/>
                <a:gd name="connsiteY204" fmla="*/ 7330 h 10000"/>
                <a:gd name="connsiteX205" fmla="*/ 5075 w 10000"/>
                <a:gd name="connsiteY205" fmla="*/ 7395 h 10000"/>
                <a:gd name="connsiteX206" fmla="*/ 5136 w 10000"/>
                <a:gd name="connsiteY206" fmla="*/ 7460 h 10000"/>
                <a:gd name="connsiteX207" fmla="*/ 5156 w 10000"/>
                <a:gd name="connsiteY207" fmla="*/ 7507 h 10000"/>
                <a:gd name="connsiteX208" fmla="*/ 5176 w 10000"/>
                <a:gd name="connsiteY208" fmla="*/ 7553 h 10000"/>
                <a:gd name="connsiteX209" fmla="*/ 5176 w 10000"/>
                <a:gd name="connsiteY209" fmla="*/ 7600 h 10000"/>
                <a:gd name="connsiteX210" fmla="*/ 5176 w 10000"/>
                <a:gd name="connsiteY210" fmla="*/ 7656 h 10000"/>
                <a:gd name="connsiteX211" fmla="*/ 5176 w 10000"/>
                <a:gd name="connsiteY211" fmla="*/ 7656 h 10000"/>
                <a:gd name="connsiteX212" fmla="*/ 5176 w 10000"/>
                <a:gd name="connsiteY212" fmla="*/ 7665 h 10000"/>
                <a:gd name="connsiteX213" fmla="*/ 5176 w 10000"/>
                <a:gd name="connsiteY213" fmla="*/ 7665 h 10000"/>
                <a:gd name="connsiteX214" fmla="*/ 5176 w 10000"/>
                <a:gd name="connsiteY214" fmla="*/ 7665 h 10000"/>
                <a:gd name="connsiteX215" fmla="*/ 5146 w 10000"/>
                <a:gd name="connsiteY215" fmla="*/ 7851 h 10000"/>
                <a:gd name="connsiteX216" fmla="*/ 5095 w 10000"/>
                <a:gd name="connsiteY216" fmla="*/ 8037 h 10000"/>
                <a:gd name="connsiteX217" fmla="*/ 5005 w 10000"/>
                <a:gd name="connsiteY217" fmla="*/ 8437 h 10000"/>
                <a:gd name="connsiteX218" fmla="*/ 4955 w 10000"/>
                <a:gd name="connsiteY218" fmla="*/ 8642 h 10000"/>
                <a:gd name="connsiteX219" fmla="*/ 4915 w 10000"/>
                <a:gd name="connsiteY219" fmla="*/ 8828 h 10000"/>
                <a:gd name="connsiteX220" fmla="*/ 4894 w 10000"/>
                <a:gd name="connsiteY220" fmla="*/ 9023 h 10000"/>
                <a:gd name="connsiteX221" fmla="*/ 4874 w 10000"/>
                <a:gd name="connsiteY221" fmla="*/ 9200 h 10000"/>
                <a:gd name="connsiteX222" fmla="*/ 4874 w 10000"/>
                <a:gd name="connsiteY222" fmla="*/ 9200 h 10000"/>
                <a:gd name="connsiteX223" fmla="*/ 4874 w 10000"/>
                <a:gd name="connsiteY223" fmla="*/ 9293 h 10000"/>
                <a:gd name="connsiteX224" fmla="*/ 4894 w 10000"/>
                <a:gd name="connsiteY224" fmla="*/ 9395 h 10000"/>
                <a:gd name="connsiteX225" fmla="*/ 4915 w 10000"/>
                <a:gd name="connsiteY225" fmla="*/ 9488 h 10000"/>
                <a:gd name="connsiteX226" fmla="*/ 4935 w 10000"/>
                <a:gd name="connsiteY226" fmla="*/ 9563 h 10000"/>
                <a:gd name="connsiteX227" fmla="*/ 4985 w 10000"/>
                <a:gd name="connsiteY227" fmla="*/ 9647 h 10000"/>
                <a:gd name="connsiteX228" fmla="*/ 5035 w 10000"/>
                <a:gd name="connsiteY228" fmla="*/ 9721 h 10000"/>
                <a:gd name="connsiteX229" fmla="*/ 5095 w 10000"/>
                <a:gd name="connsiteY229" fmla="*/ 9786 h 10000"/>
                <a:gd name="connsiteX230" fmla="*/ 5176 w 10000"/>
                <a:gd name="connsiteY230" fmla="*/ 9842 h 10000"/>
                <a:gd name="connsiteX231" fmla="*/ 5176 w 10000"/>
                <a:gd name="connsiteY231" fmla="*/ 9842 h 10000"/>
                <a:gd name="connsiteX232" fmla="*/ 5176 w 10000"/>
                <a:gd name="connsiteY232" fmla="*/ 9842 h 10000"/>
                <a:gd name="connsiteX233" fmla="*/ 5236 w 10000"/>
                <a:gd name="connsiteY233" fmla="*/ 9879 h 10000"/>
                <a:gd name="connsiteX234" fmla="*/ 5307 w 10000"/>
                <a:gd name="connsiteY234" fmla="*/ 9916 h 10000"/>
                <a:gd name="connsiteX235" fmla="*/ 5447 w 10000"/>
                <a:gd name="connsiteY235" fmla="*/ 9963 h 10000"/>
                <a:gd name="connsiteX236" fmla="*/ 5608 w 10000"/>
                <a:gd name="connsiteY236" fmla="*/ 9991 h 10000"/>
                <a:gd name="connsiteX237" fmla="*/ 5779 w 10000"/>
                <a:gd name="connsiteY237" fmla="*/ 10000 h 10000"/>
                <a:gd name="connsiteX238" fmla="*/ 5779 w 10000"/>
                <a:gd name="connsiteY238" fmla="*/ 10000 h 10000"/>
                <a:gd name="connsiteX239" fmla="*/ 5779 w 10000"/>
                <a:gd name="connsiteY239" fmla="*/ 10000 h 10000"/>
                <a:gd name="connsiteX240" fmla="*/ 5779 w 10000"/>
                <a:gd name="connsiteY240" fmla="*/ 10000 h 10000"/>
                <a:gd name="connsiteX241" fmla="*/ 5779 w 10000"/>
                <a:gd name="connsiteY241" fmla="*/ 10000 h 10000"/>
                <a:gd name="connsiteX242" fmla="*/ 5779 w 10000"/>
                <a:gd name="connsiteY242" fmla="*/ 10000 h 10000"/>
                <a:gd name="connsiteX243" fmla="*/ 5899 w 10000"/>
                <a:gd name="connsiteY243" fmla="*/ 9991 h 10000"/>
                <a:gd name="connsiteX244" fmla="*/ 6040 w 10000"/>
                <a:gd name="connsiteY244" fmla="*/ 9981 h 10000"/>
                <a:gd name="connsiteX245" fmla="*/ 6171 w 10000"/>
                <a:gd name="connsiteY245" fmla="*/ 9963 h 10000"/>
                <a:gd name="connsiteX246" fmla="*/ 6291 w 10000"/>
                <a:gd name="connsiteY246" fmla="*/ 9926 h 10000"/>
                <a:gd name="connsiteX247" fmla="*/ 6412 w 10000"/>
                <a:gd name="connsiteY247" fmla="*/ 9888 h 10000"/>
                <a:gd name="connsiteX248" fmla="*/ 6533 w 10000"/>
                <a:gd name="connsiteY248" fmla="*/ 9842 h 10000"/>
                <a:gd name="connsiteX249" fmla="*/ 6643 w 10000"/>
                <a:gd name="connsiteY249" fmla="*/ 9805 h 10000"/>
                <a:gd name="connsiteX250" fmla="*/ 6744 w 10000"/>
                <a:gd name="connsiteY250" fmla="*/ 9740 h 10000"/>
                <a:gd name="connsiteX251" fmla="*/ 6824 w 10000"/>
                <a:gd name="connsiteY251" fmla="*/ 9674 h 10000"/>
                <a:gd name="connsiteX252" fmla="*/ 6905 w 10000"/>
                <a:gd name="connsiteY252" fmla="*/ 9609 h 10000"/>
                <a:gd name="connsiteX253" fmla="*/ 6965 w 10000"/>
                <a:gd name="connsiteY253" fmla="*/ 9544 h 10000"/>
                <a:gd name="connsiteX254" fmla="*/ 7015 w 10000"/>
                <a:gd name="connsiteY254" fmla="*/ 9460 h 10000"/>
                <a:gd name="connsiteX255" fmla="*/ 7035 w 10000"/>
                <a:gd name="connsiteY255" fmla="*/ 9395 h 10000"/>
                <a:gd name="connsiteX256" fmla="*/ 7045 w 10000"/>
                <a:gd name="connsiteY256" fmla="*/ 9302 h 10000"/>
                <a:gd name="connsiteX257" fmla="*/ 7035 w 10000"/>
                <a:gd name="connsiteY257" fmla="*/ 9228 h 10000"/>
                <a:gd name="connsiteX258" fmla="*/ 6995 w 10000"/>
                <a:gd name="connsiteY258" fmla="*/ 9144 h 10000"/>
                <a:gd name="connsiteX259" fmla="*/ 6995 w 10000"/>
                <a:gd name="connsiteY259" fmla="*/ 9144 h 10000"/>
                <a:gd name="connsiteX260" fmla="*/ 6995 w 10000"/>
                <a:gd name="connsiteY260" fmla="*/ 9135 h 10000"/>
                <a:gd name="connsiteX261" fmla="*/ 6995 w 10000"/>
                <a:gd name="connsiteY261" fmla="*/ 9135 h 10000"/>
                <a:gd name="connsiteX262" fmla="*/ 6985 w 10000"/>
                <a:gd name="connsiteY262" fmla="*/ 9135 h 10000"/>
                <a:gd name="connsiteX263" fmla="*/ 6985 w 10000"/>
                <a:gd name="connsiteY263" fmla="*/ 9135 h 10000"/>
                <a:gd name="connsiteX264" fmla="*/ 6985 w 10000"/>
                <a:gd name="connsiteY264" fmla="*/ 9135 h 10000"/>
                <a:gd name="connsiteX265" fmla="*/ 6985 w 10000"/>
                <a:gd name="connsiteY265" fmla="*/ 9135 h 10000"/>
                <a:gd name="connsiteX266" fmla="*/ 6985 w 10000"/>
                <a:gd name="connsiteY266" fmla="*/ 9135 h 10000"/>
                <a:gd name="connsiteX267" fmla="*/ 6985 w 10000"/>
                <a:gd name="connsiteY267" fmla="*/ 9135 h 10000"/>
                <a:gd name="connsiteX268" fmla="*/ 6985 w 10000"/>
                <a:gd name="connsiteY268" fmla="*/ 9135 h 10000"/>
                <a:gd name="connsiteX269" fmla="*/ 6985 w 10000"/>
                <a:gd name="connsiteY269" fmla="*/ 9135 h 10000"/>
                <a:gd name="connsiteX270" fmla="*/ 6985 w 10000"/>
                <a:gd name="connsiteY270" fmla="*/ 9126 h 10000"/>
                <a:gd name="connsiteX271" fmla="*/ 6985 w 10000"/>
                <a:gd name="connsiteY271" fmla="*/ 9126 h 10000"/>
                <a:gd name="connsiteX272" fmla="*/ 6985 w 10000"/>
                <a:gd name="connsiteY272" fmla="*/ 9126 h 10000"/>
                <a:gd name="connsiteX273" fmla="*/ 6985 w 10000"/>
                <a:gd name="connsiteY273" fmla="*/ 9126 h 10000"/>
                <a:gd name="connsiteX274" fmla="*/ 6985 w 10000"/>
                <a:gd name="connsiteY274" fmla="*/ 9126 h 10000"/>
                <a:gd name="connsiteX275" fmla="*/ 6985 w 10000"/>
                <a:gd name="connsiteY275" fmla="*/ 9126 h 10000"/>
                <a:gd name="connsiteX276" fmla="*/ 6985 w 10000"/>
                <a:gd name="connsiteY276" fmla="*/ 9126 h 10000"/>
                <a:gd name="connsiteX277" fmla="*/ 6985 w 10000"/>
                <a:gd name="connsiteY277" fmla="*/ 9126 h 10000"/>
                <a:gd name="connsiteX278" fmla="*/ 6794 w 10000"/>
                <a:gd name="connsiteY278" fmla="*/ 8837 h 10000"/>
                <a:gd name="connsiteX279" fmla="*/ 6693 w 10000"/>
                <a:gd name="connsiteY279" fmla="*/ 8679 h 10000"/>
                <a:gd name="connsiteX280" fmla="*/ 6593 w 10000"/>
                <a:gd name="connsiteY280" fmla="*/ 8521 h 10000"/>
                <a:gd name="connsiteX281" fmla="*/ 6513 w 10000"/>
                <a:gd name="connsiteY281" fmla="*/ 8372 h 10000"/>
                <a:gd name="connsiteX282" fmla="*/ 6442 w 10000"/>
                <a:gd name="connsiteY282" fmla="*/ 8214 h 10000"/>
                <a:gd name="connsiteX283" fmla="*/ 6392 w 10000"/>
                <a:gd name="connsiteY283" fmla="*/ 8056 h 10000"/>
                <a:gd name="connsiteX284" fmla="*/ 6382 w 10000"/>
                <a:gd name="connsiteY284" fmla="*/ 7981 h 10000"/>
                <a:gd name="connsiteX285" fmla="*/ 6382 w 10000"/>
                <a:gd name="connsiteY285" fmla="*/ 7907 h 10000"/>
                <a:gd name="connsiteX286" fmla="*/ 6382 w 10000"/>
                <a:gd name="connsiteY286" fmla="*/ 7907 h 10000"/>
                <a:gd name="connsiteX287" fmla="*/ 6392 w 10000"/>
                <a:gd name="connsiteY287" fmla="*/ 7805 h 10000"/>
                <a:gd name="connsiteX288" fmla="*/ 6422 w 10000"/>
                <a:gd name="connsiteY288" fmla="*/ 7702 h 10000"/>
                <a:gd name="connsiteX289" fmla="*/ 6452 w 10000"/>
                <a:gd name="connsiteY289" fmla="*/ 7656 h 10000"/>
                <a:gd name="connsiteX290" fmla="*/ 6492 w 10000"/>
                <a:gd name="connsiteY290" fmla="*/ 7609 h 10000"/>
                <a:gd name="connsiteX291" fmla="*/ 6523 w 10000"/>
                <a:gd name="connsiteY291" fmla="*/ 7563 h 10000"/>
                <a:gd name="connsiteX292" fmla="*/ 6573 w 10000"/>
                <a:gd name="connsiteY292" fmla="*/ 7526 h 10000"/>
                <a:gd name="connsiteX293" fmla="*/ 6704 w 10000"/>
                <a:gd name="connsiteY293" fmla="*/ 7451 h 10000"/>
                <a:gd name="connsiteX294" fmla="*/ 6864 w 10000"/>
                <a:gd name="connsiteY294" fmla="*/ 7395 h 10000"/>
                <a:gd name="connsiteX295" fmla="*/ 7065 w 10000"/>
                <a:gd name="connsiteY295" fmla="*/ 7349 h 10000"/>
                <a:gd name="connsiteX296" fmla="*/ 7307 w 10000"/>
                <a:gd name="connsiteY296" fmla="*/ 7321 h 10000"/>
                <a:gd name="connsiteX297" fmla="*/ 7307 w 10000"/>
                <a:gd name="connsiteY297" fmla="*/ 7321 h 10000"/>
                <a:gd name="connsiteX298" fmla="*/ 8533 w 10000"/>
                <a:gd name="connsiteY298" fmla="*/ 7219 h 10000"/>
                <a:gd name="connsiteX299" fmla="*/ 10000 w 10000"/>
                <a:gd name="connsiteY299" fmla="*/ 7116 h 10000"/>
                <a:gd name="connsiteX300" fmla="*/ 10000 w 10000"/>
                <a:gd name="connsiteY300" fmla="*/ 7116 h 10000"/>
                <a:gd name="connsiteX301" fmla="*/ 10000 w 10000"/>
                <a:gd name="connsiteY301" fmla="*/ 7116 h 10000"/>
                <a:gd name="connsiteX302" fmla="*/ 10000 w 10000"/>
                <a:gd name="connsiteY302" fmla="*/ 7116 h 10000"/>
                <a:gd name="connsiteX303" fmla="*/ 10000 w 10000"/>
                <a:gd name="connsiteY303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4713 w 10000"/>
                <a:gd name="connsiteY85" fmla="*/ 4380 h 10000"/>
                <a:gd name="connsiteX86" fmla="*/ 3347 w 10000"/>
                <a:gd name="connsiteY86" fmla="*/ 3535 h 10000"/>
                <a:gd name="connsiteX87" fmla="*/ 3246 w 10000"/>
                <a:gd name="connsiteY87" fmla="*/ 3563 h 10000"/>
                <a:gd name="connsiteX88" fmla="*/ 3136 w 10000"/>
                <a:gd name="connsiteY88" fmla="*/ 3572 h 10000"/>
                <a:gd name="connsiteX89" fmla="*/ 3136 w 10000"/>
                <a:gd name="connsiteY89" fmla="*/ 3572 h 10000"/>
                <a:gd name="connsiteX90" fmla="*/ 3136 w 10000"/>
                <a:gd name="connsiteY90" fmla="*/ 3572 h 10000"/>
                <a:gd name="connsiteX91" fmla="*/ 3136 w 10000"/>
                <a:gd name="connsiteY91" fmla="*/ 3572 h 10000"/>
                <a:gd name="connsiteX92" fmla="*/ 3136 w 10000"/>
                <a:gd name="connsiteY92" fmla="*/ 3572 h 10000"/>
                <a:gd name="connsiteX93" fmla="*/ 3136 w 10000"/>
                <a:gd name="connsiteY93" fmla="*/ 3572 h 10000"/>
                <a:gd name="connsiteX94" fmla="*/ 3116 w 10000"/>
                <a:gd name="connsiteY94" fmla="*/ 3572 h 10000"/>
                <a:gd name="connsiteX95" fmla="*/ 3116 w 10000"/>
                <a:gd name="connsiteY95" fmla="*/ 3572 h 10000"/>
                <a:gd name="connsiteX96" fmla="*/ 3025 w 10000"/>
                <a:gd name="connsiteY96" fmla="*/ 3572 h 10000"/>
                <a:gd name="connsiteX97" fmla="*/ 2925 w 10000"/>
                <a:gd name="connsiteY97" fmla="*/ 3553 h 10000"/>
                <a:gd name="connsiteX98" fmla="*/ 2814 w 10000"/>
                <a:gd name="connsiteY98" fmla="*/ 3526 h 10000"/>
                <a:gd name="connsiteX99" fmla="*/ 2693 w 10000"/>
                <a:gd name="connsiteY99" fmla="*/ 3479 h 10000"/>
                <a:gd name="connsiteX100" fmla="*/ 2553 w 10000"/>
                <a:gd name="connsiteY100" fmla="*/ 3423 h 10000"/>
                <a:gd name="connsiteX101" fmla="*/ 2392 w 10000"/>
                <a:gd name="connsiteY101" fmla="*/ 3349 h 10000"/>
                <a:gd name="connsiteX102" fmla="*/ 2010 w 10000"/>
                <a:gd name="connsiteY102" fmla="*/ 3153 h 10000"/>
                <a:gd name="connsiteX103" fmla="*/ 2010 w 10000"/>
                <a:gd name="connsiteY103" fmla="*/ 3153 h 10000"/>
                <a:gd name="connsiteX104" fmla="*/ 2010 w 10000"/>
                <a:gd name="connsiteY104" fmla="*/ 3153 h 10000"/>
                <a:gd name="connsiteX105" fmla="*/ 2010 w 10000"/>
                <a:gd name="connsiteY105" fmla="*/ 3153 h 10000"/>
                <a:gd name="connsiteX106" fmla="*/ 2000 w 10000"/>
                <a:gd name="connsiteY106" fmla="*/ 3153 h 10000"/>
                <a:gd name="connsiteX107" fmla="*/ 2000 w 10000"/>
                <a:gd name="connsiteY107" fmla="*/ 3153 h 10000"/>
                <a:gd name="connsiteX108" fmla="*/ 2000 w 10000"/>
                <a:gd name="connsiteY108" fmla="*/ 3153 h 10000"/>
                <a:gd name="connsiteX109" fmla="*/ 2000 w 10000"/>
                <a:gd name="connsiteY109" fmla="*/ 3153 h 10000"/>
                <a:gd name="connsiteX110" fmla="*/ 1769 w 10000"/>
                <a:gd name="connsiteY110" fmla="*/ 3033 h 10000"/>
                <a:gd name="connsiteX111" fmla="*/ 1588 w 10000"/>
                <a:gd name="connsiteY111" fmla="*/ 2967 h 10000"/>
                <a:gd name="connsiteX112" fmla="*/ 1427 w 10000"/>
                <a:gd name="connsiteY112" fmla="*/ 2921 h 10000"/>
                <a:gd name="connsiteX113" fmla="*/ 1347 w 10000"/>
                <a:gd name="connsiteY113" fmla="*/ 2902 h 10000"/>
                <a:gd name="connsiteX114" fmla="*/ 1266 w 10000"/>
                <a:gd name="connsiteY114" fmla="*/ 2902 h 10000"/>
                <a:gd name="connsiteX115" fmla="*/ 1266 w 10000"/>
                <a:gd name="connsiteY115" fmla="*/ 2902 h 10000"/>
                <a:gd name="connsiteX116" fmla="*/ 1266 w 10000"/>
                <a:gd name="connsiteY116" fmla="*/ 2902 h 10000"/>
                <a:gd name="connsiteX117" fmla="*/ 1266 w 10000"/>
                <a:gd name="connsiteY117" fmla="*/ 2902 h 10000"/>
                <a:gd name="connsiteX118" fmla="*/ 1266 w 10000"/>
                <a:gd name="connsiteY118" fmla="*/ 2902 h 10000"/>
                <a:gd name="connsiteX119" fmla="*/ 1266 w 10000"/>
                <a:gd name="connsiteY119" fmla="*/ 2902 h 10000"/>
                <a:gd name="connsiteX120" fmla="*/ 1146 w 10000"/>
                <a:gd name="connsiteY120" fmla="*/ 2921 h 10000"/>
                <a:gd name="connsiteX121" fmla="*/ 1085 w 10000"/>
                <a:gd name="connsiteY121" fmla="*/ 2940 h 10000"/>
                <a:gd name="connsiteX122" fmla="*/ 1025 w 10000"/>
                <a:gd name="connsiteY122" fmla="*/ 2949 h 10000"/>
                <a:gd name="connsiteX123" fmla="*/ 965 w 10000"/>
                <a:gd name="connsiteY123" fmla="*/ 2986 h 10000"/>
                <a:gd name="connsiteX124" fmla="*/ 915 w 10000"/>
                <a:gd name="connsiteY124" fmla="*/ 3023 h 10000"/>
                <a:gd name="connsiteX125" fmla="*/ 864 w 10000"/>
                <a:gd name="connsiteY125" fmla="*/ 3060 h 10000"/>
                <a:gd name="connsiteX126" fmla="*/ 814 w 10000"/>
                <a:gd name="connsiteY126" fmla="*/ 3107 h 10000"/>
                <a:gd name="connsiteX127" fmla="*/ 784 w 10000"/>
                <a:gd name="connsiteY127" fmla="*/ 3163 h 10000"/>
                <a:gd name="connsiteX128" fmla="*/ 744 w 10000"/>
                <a:gd name="connsiteY128" fmla="*/ 3237 h 10000"/>
                <a:gd name="connsiteX129" fmla="*/ 673 w 10000"/>
                <a:gd name="connsiteY129" fmla="*/ 3377 h 10000"/>
                <a:gd name="connsiteX130" fmla="*/ 623 w 10000"/>
                <a:gd name="connsiteY130" fmla="*/ 3563 h 10000"/>
                <a:gd name="connsiteX131" fmla="*/ 603 w 10000"/>
                <a:gd name="connsiteY131" fmla="*/ 3786 h 10000"/>
                <a:gd name="connsiteX132" fmla="*/ 573 w 10000"/>
                <a:gd name="connsiteY132" fmla="*/ 4037 h 10000"/>
                <a:gd name="connsiteX133" fmla="*/ 583 w 10000"/>
                <a:gd name="connsiteY133" fmla="*/ 4326 h 10000"/>
                <a:gd name="connsiteX134" fmla="*/ 613 w 10000"/>
                <a:gd name="connsiteY134" fmla="*/ 4651 h 10000"/>
                <a:gd name="connsiteX135" fmla="*/ 663 w 10000"/>
                <a:gd name="connsiteY135" fmla="*/ 5014 h 10000"/>
                <a:gd name="connsiteX136" fmla="*/ 734 w 10000"/>
                <a:gd name="connsiteY136" fmla="*/ 5423 h 10000"/>
                <a:gd name="connsiteX137" fmla="*/ 814 w 10000"/>
                <a:gd name="connsiteY137" fmla="*/ 5870 h 10000"/>
                <a:gd name="connsiteX138" fmla="*/ 945 w 10000"/>
                <a:gd name="connsiteY138" fmla="*/ 6372 h 10000"/>
                <a:gd name="connsiteX139" fmla="*/ 1085 w 10000"/>
                <a:gd name="connsiteY139" fmla="*/ 6912 h 10000"/>
                <a:gd name="connsiteX140" fmla="*/ 1085 w 10000"/>
                <a:gd name="connsiteY140" fmla="*/ 6912 h 10000"/>
                <a:gd name="connsiteX141" fmla="*/ 1085 w 10000"/>
                <a:gd name="connsiteY141" fmla="*/ 6930 h 10000"/>
                <a:gd name="connsiteX142" fmla="*/ 1085 w 10000"/>
                <a:gd name="connsiteY142" fmla="*/ 6930 h 10000"/>
                <a:gd name="connsiteX143" fmla="*/ 1116 w 10000"/>
                <a:gd name="connsiteY143" fmla="*/ 7005 h 10000"/>
                <a:gd name="connsiteX144" fmla="*/ 1116 w 10000"/>
                <a:gd name="connsiteY144" fmla="*/ 7005 h 10000"/>
                <a:gd name="connsiteX145" fmla="*/ 1116 w 10000"/>
                <a:gd name="connsiteY145" fmla="*/ 7005 h 10000"/>
                <a:gd name="connsiteX146" fmla="*/ 1116 w 10000"/>
                <a:gd name="connsiteY146" fmla="*/ 7005 h 10000"/>
                <a:gd name="connsiteX147" fmla="*/ 1116 w 10000"/>
                <a:gd name="connsiteY147" fmla="*/ 7005 h 10000"/>
                <a:gd name="connsiteX148" fmla="*/ 1126 w 10000"/>
                <a:gd name="connsiteY148" fmla="*/ 7060 h 10000"/>
                <a:gd name="connsiteX149" fmla="*/ 1126 w 10000"/>
                <a:gd name="connsiteY149" fmla="*/ 7060 h 10000"/>
                <a:gd name="connsiteX150" fmla="*/ 1126 w 10000"/>
                <a:gd name="connsiteY150" fmla="*/ 7060 h 10000"/>
                <a:gd name="connsiteX151" fmla="*/ 1126 w 10000"/>
                <a:gd name="connsiteY151" fmla="*/ 7060 h 10000"/>
                <a:gd name="connsiteX152" fmla="*/ 1146 w 10000"/>
                <a:gd name="connsiteY152" fmla="*/ 7060 h 10000"/>
                <a:gd name="connsiteX153" fmla="*/ 1146 w 10000"/>
                <a:gd name="connsiteY153" fmla="*/ 7060 h 10000"/>
                <a:gd name="connsiteX154" fmla="*/ 1156 w 10000"/>
                <a:gd name="connsiteY154" fmla="*/ 7060 h 10000"/>
                <a:gd name="connsiteX155" fmla="*/ 1156 w 10000"/>
                <a:gd name="connsiteY155" fmla="*/ 7060 h 10000"/>
                <a:gd name="connsiteX156" fmla="*/ 1156 w 10000"/>
                <a:gd name="connsiteY156" fmla="*/ 7060 h 10000"/>
                <a:gd name="connsiteX157" fmla="*/ 1156 w 10000"/>
                <a:gd name="connsiteY157" fmla="*/ 7060 h 10000"/>
                <a:gd name="connsiteX158" fmla="*/ 1457 w 10000"/>
                <a:gd name="connsiteY158" fmla="*/ 7051 h 10000"/>
                <a:gd name="connsiteX159" fmla="*/ 1749 w 10000"/>
                <a:gd name="connsiteY159" fmla="*/ 7051 h 10000"/>
                <a:gd name="connsiteX160" fmla="*/ 1749 w 10000"/>
                <a:gd name="connsiteY160" fmla="*/ 7051 h 10000"/>
                <a:gd name="connsiteX161" fmla="*/ 1749 w 10000"/>
                <a:gd name="connsiteY161" fmla="*/ 7051 h 10000"/>
                <a:gd name="connsiteX162" fmla="*/ 1749 w 10000"/>
                <a:gd name="connsiteY162" fmla="*/ 7051 h 10000"/>
                <a:gd name="connsiteX163" fmla="*/ 1749 w 10000"/>
                <a:gd name="connsiteY163" fmla="*/ 7051 h 10000"/>
                <a:gd name="connsiteX164" fmla="*/ 1749 w 10000"/>
                <a:gd name="connsiteY164" fmla="*/ 7051 h 10000"/>
                <a:gd name="connsiteX165" fmla="*/ 1759 w 10000"/>
                <a:gd name="connsiteY165" fmla="*/ 7051 h 10000"/>
                <a:gd name="connsiteX166" fmla="*/ 1759 w 10000"/>
                <a:gd name="connsiteY166" fmla="*/ 7051 h 10000"/>
                <a:gd name="connsiteX167" fmla="*/ 1759 w 10000"/>
                <a:gd name="connsiteY167" fmla="*/ 7051 h 10000"/>
                <a:gd name="connsiteX168" fmla="*/ 1759 w 10000"/>
                <a:gd name="connsiteY168" fmla="*/ 7051 h 10000"/>
                <a:gd name="connsiteX169" fmla="*/ 1759 w 10000"/>
                <a:gd name="connsiteY169" fmla="*/ 7051 h 10000"/>
                <a:gd name="connsiteX170" fmla="*/ 1759 w 10000"/>
                <a:gd name="connsiteY170" fmla="*/ 7051 h 10000"/>
                <a:gd name="connsiteX171" fmla="*/ 1769 w 10000"/>
                <a:gd name="connsiteY171" fmla="*/ 7051 h 10000"/>
                <a:gd name="connsiteX172" fmla="*/ 1769 w 10000"/>
                <a:gd name="connsiteY172" fmla="*/ 7051 h 10000"/>
                <a:gd name="connsiteX173" fmla="*/ 1769 w 10000"/>
                <a:gd name="connsiteY173" fmla="*/ 7051 h 10000"/>
                <a:gd name="connsiteX174" fmla="*/ 1769 w 10000"/>
                <a:gd name="connsiteY174" fmla="*/ 7051 h 10000"/>
                <a:gd name="connsiteX175" fmla="*/ 1769 w 10000"/>
                <a:gd name="connsiteY175" fmla="*/ 7051 h 10000"/>
                <a:gd name="connsiteX176" fmla="*/ 1980 w 10000"/>
                <a:gd name="connsiteY176" fmla="*/ 7051 h 10000"/>
                <a:gd name="connsiteX177" fmla="*/ 1980 w 10000"/>
                <a:gd name="connsiteY177" fmla="*/ 7051 h 10000"/>
                <a:gd name="connsiteX178" fmla="*/ 2281 w 10000"/>
                <a:gd name="connsiteY178" fmla="*/ 7033 h 10000"/>
                <a:gd name="connsiteX179" fmla="*/ 2281 w 10000"/>
                <a:gd name="connsiteY179" fmla="*/ 7033 h 10000"/>
                <a:gd name="connsiteX180" fmla="*/ 2281 w 10000"/>
                <a:gd name="connsiteY180" fmla="*/ 7033 h 10000"/>
                <a:gd name="connsiteX181" fmla="*/ 2281 w 10000"/>
                <a:gd name="connsiteY181" fmla="*/ 7033 h 10000"/>
                <a:gd name="connsiteX182" fmla="*/ 2291 w 10000"/>
                <a:gd name="connsiteY182" fmla="*/ 7033 h 10000"/>
                <a:gd name="connsiteX183" fmla="*/ 2291 w 10000"/>
                <a:gd name="connsiteY183" fmla="*/ 7033 h 10000"/>
                <a:gd name="connsiteX184" fmla="*/ 2302 w 10000"/>
                <a:gd name="connsiteY184" fmla="*/ 7033 h 10000"/>
                <a:gd name="connsiteX185" fmla="*/ 2302 w 10000"/>
                <a:gd name="connsiteY185" fmla="*/ 7033 h 10000"/>
                <a:gd name="connsiteX186" fmla="*/ 2332 w 10000"/>
                <a:gd name="connsiteY186" fmla="*/ 7033 h 10000"/>
                <a:gd name="connsiteX187" fmla="*/ 2332 w 10000"/>
                <a:gd name="connsiteY187" fmla="*/ 7033 h 10000"/>
                <a:gd name="connsiteX188" fmla="*/ 2854 w 10000"/>
                <a:gd name="connsiteY188" fmla="*/ 7033 h 10000"/>
                <a:gd name="connsiteX189" fmla="*/ 2854 w 10000"/>
                <a:gd name="connsiteY189" fmla="*/ 7033 h 10000"/>
                <a:gd name="connsiteX190" fmla="*/ 2854 w 10000"/>
                <a:gd name="connsiteY190" fmla="*/ 7033 h 10000"/>
                <a:gd name="connsiteX191" fmla="*/ 2854 w 10000"/>
                <a:gd name="connsiteY191" fmla="*/ 7033 h 10000"/>
                <a:gd name="connsiteX192" fmla="*/ 2854 w 10000"/>
                <a:gd name="connsiteY192" fmla="*/ 7033 h 10000"/>
                <a:gd name="connsiteX193" fmla="*/ 2854 w 10000"/>
                <a:gd name="connsiteY193" fmla="*/ 7033 h 10000"/>
                <a:gd name="connsiteX194" fmla="*/ 2854 w 10000"/>
                <a:gd name="connsiteY194" fmla="*/ 7033 h 10000"/>
                <a:gd name="connsiteX195" fmla="*/ 2854 w 10000"/>
                <a:gd name="connsiteY195" fmla="*/ 7033 h 10000"/>
                <a:gd name="connsiteX196" fmla="*/ 3286 w 10000"/>
                <a:gd name="connsiteY196" fmla="*/ 7033 h 10000"/>
                <a:gd name="connsiteX197" fmla="*/ 3709 w 10000"/>
                <a:gd name="connsiteY197" fmla="*/ 7060 h 10000"/>
                <a:gd name="connsiteX198" fmla="*/ 4101 w 10000"/>
                <a:gd name="connsiteY198" fmla="*/ 7088 h 10000"/>
                <a:gd name="connsiteX199" fmla="*/ 4291 w 10000"/>
                <a:gd name="connsiteY199" fmla="*/ 7116 h 10000"/>
                <a:gd name="connsiteX200" fmla="*/ 4462 w 10000"/>
                <a:gd name="connsiteY200" fmla="*/ 7135 h 10000"/>
                <a:gd name="connsiteX201" fmla="*/ 4623 w 10000"/>
                <a:gd name="connsiteY201" fmla="*/ 7172 h 10000"/>
                <a:gd name="connsiteX202" fmla="*/ 4764 w 10000"/>
                <a:gd name="connsiteY202" fmla="*/ 7219 h 10000"/>
                <a:gd name="connsiteX203" fmla="*/ 4894 w 10000"/>
                <a:gd name="connsiteY203" fmla="*/ 7274 h 10000"/>
                <a:gd name="connsiteX204" fmla="*/ 4985 w 10000"/>
                <a:gd name="connsiteY204" fmla="*/ 7330 h 10000"/>
                <a:gd name="connsiteX205" fmla="*/ 5075 w 10000"/>
                <a:gd name="connsiteY205" fmla="*/ 7395 h 10000"/>
                <a:gd name="connsiteX206" fmla="*/ 5136 w 10000"/>
                <a:gd name="connsiteY206" fmla="*/ 7460 h 10000"/>
                <a:gd name="connsiteX207" fmla="*/ 5156 w 10000"/>
                <a:gd name="connsiteY207" fmla="*/ 7507 h 10000"/>
                <a:gd name="connsiteX208" fmla="*/ 5176 w 10000"/>
                <a:gd name="connsiteY208" fmla="*/ 7553 h 10000"/>
                <a:gd name="connsiteX209" fmla="*/ 5176 w 10000"/>
                <a:gd name="connsiteY209" fmla="*/ 7600 h 10000"/>
                <a:gd name="connsiteX210" fmla="*/ 5176 w 10000"/>
                <a:gd name="connsiteY210" fmla="*/ 7656 h 10000"/>
                <a:gd name="connsiteX211" fmla="*/ 5176 w 10000"/>
                <a:gd name="connsiteY211" fmla="*/ 7656 h 10000"/>
                <a:gd name="connsiteX212" fmla="*/ 5176 w 10000"/>
                <a:gd name="connsiteY212" fmla="*/ 7665 h 10000"/>
                <a:gd name="connsiteX213" fmla="*/ 5176 w 10000"/>
                <a:gd name="connsiteY213" fmla="*/ 7665 h 10000"/>
                <a:gd name="connsiteX214" fmla="*/ 5176 w 10000"/>
                <a:gd name="connsiteY214" fmla="*/ 7665 h 10000"/>
                <a:gd name="connsiteX215" fmla="*/ 5146 w 10000"/>
                <a:gd name="connsiteY215" fmla="*/ 7851 h 10000"/>
                <a:gd name="connsiteX216" fmla="*/ 5095 w 10000"/>
                <a:gd name="connsiteY216" fmla="*/ 8037 h 10000"/>
                <a:gd name="connsiteX217" fmla="*/ 5005 w 10000"/>
                <a:gd name="connsiteY217" fmla="*/ 8437 h 10000"/>
                <a:gd name="connsiteX218" fmla="*/ 4955 w 10000"/>
                <a:gd name="connsiteY218" fmla="*/ 8642 h 10000"/>
                <a:gd name="connsiteX219" fmla="*/ 4915 w 10000"/>
                <a:gd name="connsiteY219" fmla="*/ 8828 h 10000"/>
                <a:gd name="connsiteX220" fmla="*/ 4894 w 10000"/>
                <a:gd name="connsiteY220" fmla="*/ 9023 h 10000"/>
                <a:gd name="connsiteX221" fmla="*/ 4874 w 10000"/>
                <a:gd name="connsiteY221" fmla="*/ 9200 h 10000"/>
                <a:gd name="connsiteX222" fmla="*/ 4874 w 10000"/>
                <a:gd name="connsiteY222" fmla="*/ 9200 h 10000"/>
                <a:gd name="connsiteX223" fmla="*/ 4874 w 10000"/>
                <a:gd name="connsiteY223" fmla="*/ 9293 h 10000"/>
                <a:gd name="connsiteX224" fmla="*/ 4894 w 10000"/>
                <a:gd name="connsiteY224" fmla="*/ 9395 h 10000"/>
                <a:gd name="connsiteX225" fmla="*/ 4915 w 10000"/>
                <a:gd name="connsiteY225" fmla="*/ 9488 h 10000"/>
                <a:gd name="connsiteX226" fmla="*/ 4935 w 10000"/>
                <a:gd name="connsiteY226" fmla="*/ 9563 h 10000"/>
                <a:gd name="connsiteX227" fmla="*/ 4985 w 10000"/>
                <a:gd name="connsiteY227" fmla="*/ 9647 h 10000"/>
                <a:gd name="connsiteX228" fmla="*/ 5035 w 10000"/>
                <a:gd name="connsiteY228" fmla="*/ 9721 h 10000"/>
                <a:gd name="connsiteX229" fmla="*/ 5095 w 10000"/>
                <a:gd name="connsiteY229" fmla="*/ 9786 h 10000"/>
                <a:gd name="connsiteX230" fmla="*/ 5176 w 10000"/>
                <a:gd name="connsiteY230" fmla="*/ 9842 h 10000"/>
                <a:gd name="connsiteX231" fmla="*/ 5176 w 10000"/>
                <a:gd name="connsiteY231" fmla="*/ 9842 h 10000"/>
                <a:gd name="connsiteX232" fmla="*/ 5176 w 10000"/>
                <a:gd name="connsiteY232" fmla="*/ 9842 h 10000"/>
                <a:gd name="connsiteX233" fmla="*/ 5236 w 10000"/>
                <a:gd name="connsiteY233" fmla="*/ 9879 h 10000"/>
                <a:gd name="connsiteX234" fmla="*/ 5307 w 10000"/>
                <a:gd name="connsiteY234" fmla="*/ 9916 h 10000"/>
                <a:gd name="connsiteX235" fmla="*/ 5447 w 10000"/>
                <a:gd name="connsiteY235" fmla="*/ 9963 h 10000"/>
                <a:gd name="connsiteX236" fmla="*/ 5608 w 10000"/>
                <a:gd name="connsiteY236" fmla="*/ 9991 h 10000"/>
                <a:gd name="connsiteX237" fmla="*/ 5779 w 10000"/>
                <a:gd name="connsiteY237" fmla="*/ 10000 h 10000"/>
                <a:gd name="connsiteX238" fmla="*/ 5779 w 10000"/>
                <a:gd name="connsiteY238" fmla="*/ 10000 h 10000"/>
                <a:gd name="connsiteX239" fmla="*/ 5779 w 10000"/>
                <a:gd name="connsiteY239" fmla="*/ 10000 h 10000"/>
                <a:gd name="connsiteX240" fmla="*/ 5779 w 10000"/>
                <a:gd name="connsiteY240" fmla="*/ 10000 h 10000"/>
                <a:gd name="connsiteX241" fmla="*/ 5779 w 10000"/>
                <a:gd name="connsiteY241" fmla="*/ 10000 h 10000"/>
                <a:gd name="connsiteX242" fmla="*/ 5779 w 10000"/>
                <a:gd name="connsiteY242" fmla="*/ 10000 h 10000"/>
                <a:gd name="connsiteX243" fmla="*/ 5899 w 10000"/>
                <a:gd name="connsiteY243" fmla="*/ 9991 h 10000"/>
                <a:gd name="connsiteX244" fmla="*/ 6040 w 10000"/>
                <a:gd name="connsiteY244" fmla="*/ 9981 h 10000"/>
                <a:gd name="connsiteX245" fmla="*/ 6171 w 10000"/>
                <a:gd name="connsiteY245" fmla="*/ 9963 h 10000"/>
                <a:gd name="connsiteX246" fmla="*/ 6291 w 10000"/>
                <a:gd name="connsiteY246" fmla="*/ 9926 h 10000"/>
                <a:gd name="connsiteX247" fmla="*/ 6412 w 10000"/>
                <a:gd name="connsiteY247" fmla="*/ 9888 h 10000"/>
                <a:gd name="connsiteX248" fmla="*/ 6533 w 10000"/>
                <a:gd name="connsiteY248" fmla="*/ 9842 h 10000"/>
                <a:gd name="connsiteX249" fmla="*/ 6643 w 10000"/>
                <a:gd name="connsiteY249" fmla="*/ 9805 h 10000"/>
                <a:gd name="connsiteX250" fmla="*/ 6744 w 10000"/>
                <a:gd name="connsiteY250" fmla="*/ 9740 h 10000"/>
                <a:gd name="connsiteX251" fmla="*/ 6824 w 10000"/>
                <a:gd name="connsiteY251" fmla="*/ 9674 h 10000"/>
                <a:gd name="connsiteX252" fmla="*/ 6905 w 10000"/>
                <a:gd name="connsiteY252" fmla="*/ 9609 h 10000"/>
                <a:gd name="connsiteX253" fmla="*/ 6965 w 10000"/>
                <a:gd name="connsiteY253" fmla="*/ 9544 h 10000"/>
                <a:gd name="connsiteX254" fmla="*/ 7015 w 10000"/>
                <a:gd name="connsiteY254" fmla="*/ 9460 h 10000"/>
                <a:gd name="connsiteX255" fmla="*/ 7035 w 10000"/>
                <a:gd name="connsiteY255" fmla="*/ 9395 h 10000"/>
                <a:gd name="connsiteX256" fmla="*/ 7045 w 10000"/>
                <a:gd name="connsiteY256" fmla="*/ 9302 h 10000"/>
                <a:gd name="connsiteX257" fmla="*/ 7035 w 10000"/>
                <a:gd name="connsiteY257" fmla="*/ 9228 h 10000"/>
                <a:gd name="connsiteX258" fmla="*/ 6995 w 10000"/>
                <a:gd name="connsiteY258" fmla="*/ 9144 h 10000"/>
                <a:gd name="connsiteX259" fmla="*/ 6995 w 10000"/>
                <a:gd name="connsiteY259" fmla="*/ 9144 h 10000"/>
                <a:gd name="connsiteX260" fmla="*/ 6995 w 10000"/>
                <a:gd name="connsiteY260" fmla="*/ 9135 h 10000"/>
                <a:gd name="connsiteX261" fmla="*/ 6995 w 10000"/>
                <a:gd name="connsiteY261" fmla="*/ 9135 h 10000"/>
                <a:gd name="connsiteX262" fmla="*/ 6985 w 10000"/>
                <a:gd name="connsiteY262" fmla="*/ 9135 h 10000"/>
                <a:gd name="connsiteX263" fmla="*/ 6985 w 10000"/>
                <a:gd name="connsiteY263" fmla="*/ 9135 h 10000"/>
                <a:gd name="connsiteX264" fmla="*/ 6985 w 10000"/>
                <a:gd name="connsiteY264" fmla="*/ 9135 h 10000"/>
                <a:gd name="connsiteX265" fmla="*/ 6985 w 10000"/>
                <a:gd name="connsiteY265" fmla="*/ 9135 h 10000"/>
                <a:gd name="connsiteX266" fmla="*/ 6985 w 10000"/>
                <a:gd name="connsiteY266" fmla="*/ 9135 h 10000"/>
                <a:gd name="connsiteX267" fmla="*/ 6985 w 10000"/>
                <a:gd name="connsiteY267" fmla="*/ 9135 h 10000"/>
                <a:gd name="connsiteX268" fmla="*/ 6985 w 10000"/>
                <a:gd name="connsiteY268" fmla="*/ 9135 h 10000"/>
                <a:gd name="connsiteX269" fmla="*/ 6985 w 10000"/>
                <a:gd name="connsiteY269" fmla="*/ 9135 h 10000"/>
                <a:gd name="connsiteX270" fmla="*/ 6985 w 10000"/>
                <a:gd name="connsiteY270" fmla="*/ 9126 h 10000"/>
                <a:gd name="connsiteX271" fmla="*/ 6985 w 10000"/>
                <a:gd name="connsiteY271" fmla="*/ 9126 h 10000"/>
                <a:gd name="connsiteX272" fmla="*/ 6985 w 10000"/>
                <a:gd name="connsiteY272" fmla="*/ 9126 h 10000"/>
                <a:gd name="connsiteX273" fmla="*/ 6985 w 10000"/>
                <a:gd name="connsiteY273" fmla="*/ 9126 h 10000"/>
                <a:gd name="connsiteX274" fmla="*/ 6985 w 10000"/>
                <a:gd name="connsiteY274" fmla="*/ 9126 h 10000"/>
                <a:gd name="connsiteX275" fmla="*/ 6985 w 10000"/>
                <a:gd name="connsiteY275" fmla="*/ 9126 h 10000"/>
                <a:gd name="connsiteX276" fmla="*/ 6985 w 10000"/>
                <a:gd name="connsiteY276" fmla="*/ 9126 h 10000"/>
                <a:gd name="connsiteX277" fmla="*/ 6985 w 10000"/>
                <a:gd name="connsiteY277" fmla="*/ 9126 h 10000"/>
                <a:gd name="connsiteX278" fmla="*/ 6794 w 10000"/>
                <a:gd name="connsiteY278" fmla="*/ 8837 h 10000"/>
                <a:gd name="connsiteX279" fmla="*/ 6693 w 10000"/>
                <a:gd name="connsiteY279" fmla="*/ 8679 h 10000"/>
                <a:gd name="connsiteX280" fmla="*/ 6593 w 10000"/>
                <a:gd name="connsiteY280" fmla="*/ 8521 h 10000"/>
                <a:gd name="connsiteX281" fmla="*/ 6513 w 10000"/>
                <a:gd name="connsiteY281" fmla="*/ 8372 h 10000"/>
                <a:gd name="connsiteX282" fmla="*/ 6442 w 10000"/>
                <a:gd name="connsiteY282" fmla="*/ 8214 h 10000"/>
                <a:gd name="connsiteX283" fmla="*/ 6392 w 10000"/>
                <a:gd name="connsiteY283" fmla="*/ 8056 h 10000"/>
                <a:gd name="connsiteX284" fmla="*/ 6382 w 10000"/>
                <a:gd name="connsiteY284" fmla="*/ 7981 h 10000"/>
                <a:gd name="connsiteX285" fmla="*/ 6382 w 10000"/>
                <a:gd name="connsiteY285" fmla="*/ 7907 h 10000"/>
                <a:gd name="connsiteX286" fmla="*/ 6382 w 10000"/>
                <a:gd name="connsiteY286" fmla="*/ 7907 h 10000"/>
                <a:gd name="connsiteX287" fmla="*/ 6392 w 10000"/>
                <a:gd name="connsiteY287" fmla="*/ 7805 h 10000"/>
                <a:gd name="connsiteX288" fmla="*/ 6422 w 10000"/>
                <a:gd name="connsiteY288" fmla="*/ 7702 h 10000"/>
                <a:gd name="connsiteX289" fmla="*/ 6452 w 10000"/>
                <a:gd name="connsiteY289" fmla="*/ 7656 h 10000"/>
                <a:gd name="connsiteX290" fmla="*/ 6492 w 10000"/>
                <a:gd name="connsiteY290" fmla="*/ 7609 h 10000"/>
                <a:gd name="connsiteX291" fmla="*/ 6523 w 10000"/>
                <a:gd name="connsiteY291" fmla="*/ 7563 h 10000"/>
                <a:gd name="connsiteX292" fmla="*/ 6573 w 10000"/>
                <a:gd name="connsiteY292" fmla="*/ 7526 h 10000"/>
                <a:gd name="connsiteX293" fmla="*/ 6704 w 10000"/>
                <a:gd name="connsiteY293" fmla="*/ 7451 h 10000"/>
                <a:gd name="connsiteX294" fmla="*/ 6864 w 10000"/>
                <a:gd name="connsiteY294" fmla="*/ 7395 h 10000"/>
                <a:gd name="connsiteX295" fmla="*/ 7065 w 10000"/>
                <a:gd name="connsiteY295" fmla="*/ 7349 h 10000"/>
                <a:gd name="connsiteX296" fmla="*/ 7307 w 10000"/>
                <a:gd name="connsiteY296" fmla="*/ 7321 h 10000"/>
                <a:gd name="connsiteX297" fmla="*/ 7307 w 10000"/>
                <a:gd name="connsiteY297" fmla="*/ 7321 h 10000"/>
                <a:gd name="connsiteX298" fmla="*/ 8533 w 10000"/>
                <a:gd name="connsiteY298" fmla="*/ 7219 h 10000"/>
                <a:gd name="connsiteX299" fmla="*/ 10000 w 10000"/>
                <a:gd name="connsiteY299" fmla="*/ 7116 h 10000"/>
                <a:gd name="connsiteX300" fmla="*/ 10000 w 10000"/>
                <a:gd name="connsiteY300" fmla="*/ 7116 h 10000"/>
                <a:gd name="connsiteX301" fmla="*/ 10000 w 10000"/>
                <a:gd name="connsiteY301" fmla="*/ 7116 h 10000"/>
                <a:gd name="connsiteX302" fmla="*/ 10000 w 10000"/>
                <a:gd name="connsiteY302" fmla="*/ 7116 h 10000"/>
                <a:gd name="connsiteX303" fmla="*/ 10000 w 10000"/>
                <a:gd name="connsiteY303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518 w 10000"/>
                <a:gd name="connsiteY84" fmla="*/ 3433 h 10000"/>
                <a:gd name="connsiteX85" fmla="*/ 3347 w 10000"/>
                <a:gd name="connsiteY85" fmla="*/ 3535 h 10000"/>
                <a:gd name="connsiteX86" fmla="*/ 3246 w 10000"/>
                <a:gd name="connsiteY86" fmla="*/ 3563 h 10000"/>
                <a:gd name="connsiteX87" fmla="*/ 3136 w 10000"/>
                <a:gd name="connsiteY87" fmla="*/ 3572 h 10000"/>
                <a:gd name="connsiteX88" fmla="*/ 3136 w 10000"/>
                <a:gd name="connsiteY88" fmla="*/ 3572 h 10000"/>
                <a:gd name="connsiteX89" fmla="*/ 3136 w 10000"/>
                <a:gd name="connsiteY89" fmla="*/ 3572 h 10000"/>
                <a:gd name="connsiteX90" fmla="*/ 3136 w 10000"/>
                <a:gd name="connsiteY90" fmla="*/ 3572 h 10000"/>
                <a:gd name="connsiteX91" fmla="*/ 3136 w 10000"/>
                <a:gd name="connsiteY91" fmla="*/ 3572 h 10000"/>
                <a:gd name="connsiteX92" fmla="*/ 3136 w 10000"/>
                <a:gd name="connsiteY92" fmla="*/ 3572 h 10000"/>
                <a:gd name="connsiteX93" fmla="*/ 3116 w 10000"/>
                <a:gd name="connsiteY93" fmla="*/ 3572 h 10000"/>
                <a:gd name="connsiteX94" fmla="*/ 3116 w 10000"/>
                <a:gd name="connsiteY94" fmla="*/ 3572 h 10000"/>
                <a:gd name="connsiteX95" fmla="*/ 3025 w 10000"/>
                <a:gd name="connsiteY95" fmla="*/ 3572 h 10000"/>
                <a:gd name="connsiteX96" fmla="*/ 2925 w 10000"/>
                <a:gd name="connsiteY96" fmla="*/ 3553 h 10000"/>
                <a:gd name="connsiteX97" fmla="*/ 2814 w 10000"/>
                <a:gd name="connsiteY97" fmla="*/ 3526 h 10000"/>
                <a:gd name="connsiteX98" fmla="*/ 2693 w 10000"/>
                <a:gd name="connsiteY98" fmla="*/ 3479 h 10000"/>
                <a:gd name="connsiteX99" fmla="*/ 2553 w 10000"/>
                <a:gd name="connsiteY99" fmla="*/ 3423 h 10000"/>
                <a:gd name="connsiteX100" fmla="*/ 2392 w 10000"/>
                <a:gd name="connsiteY100" fmla="*/ 3349 h 10000"/>
                <a:gd name="connsiteX101" fmla="*/ 2010 w 10000"/>
                <a:gd name="connsiteY101" fmla="*/ 3153 h 10000"/>
                <a:gd name="connsiteX102" fmla="*/ 2010 w 10000"/>
                <a:gd name="connsiteY102" fmla="*/ 3153 h 10000"/>
                <a:gd name="connsiteX103" fmla="*/ 2010 w 10000"/>
                <a:gd name="connsiteY103" fmla="*/ 3153 h 10000"/>
                <a:gd name="connsiteX104" fmla="*/ 2010 w 10000"/>
                <a:gd name="connsiteY104" fmla="*/ 3153 h 10000"/>
                <a:gd name="connsiteX105" fmla="*/ 2000 w 10000"/>
                <a:gd name="connsiteY105" fmla="*/ 3153 h 10000"/>
                <a:gd name="connsiteX106" fmla="*/ 2000 w 10000"/>
                <a:gd name="connsiteY106" fmla="*/ 3153 h 10000"/>
                <a:gd name="connsiteX107" fmla="*/ 2000 w 10000"/>
                <a:gd name="connsiteY107" fmla="*/ 3153 h 10000"/>
                <a:gd name="connsiteX108" fmla="*/ 2000 w 10000"/>
                <a:gd name="connsiteY108" fmla="*/ 3153 h 10000"/>
                <a:gd name="connsiteX109" fmla="*/ 1769 w 10000"/>
                <a:gd name="connsiteY109" fmla="*/ 3033 h 10000"/>
                <a:gd name="connsiteX110" fmla="*/ 1588 w 10000"/>
                <a:gd name="connsiteY110" fmla="*/ 2967 h 10000"/>
                <a:gd name="connsiteX111" fmla="*/ 1427 w 10000"/>
                <a:gd name="connsiteY111" fmla="*/ 2921 h 10000"/>
                <a:gd name="connsiteX112" fmla="*/ 1347 w 10000"/>
                <a:gd name="connsiteY112" fmla="*/ 2902 h 10000"/>
                <a:gd name="connsiteX113" fmla="*/ 1266 w 10000"/>
                <a:gd name="connsiteY113" fmla="*/ 2902 h 10000"/>
                <a:gd name="connsiteX114" fmla="*/ 1266 w 10000"/>
                <a:gd name="connsiteY114" fmla="*/ 2902 h 10000"/>
                <a:gd name="connsiteX115" fmla="*/ 1266 w 10000"/>
                <a:gd name="connsiteY115" fmla="*/ 2902 h 10000"/>
                <a:gd name="connsiteX116" fmla="*/ 1266 w 10000"/>
                <a:gd name="connsiteY116" fmla="*/ 2902 h 10000"/>
                <a:gd name="connsiteX117" fmla="*/ 1266 w 10000"/>
                <a:gd name="connsiteY117" fmla="*/ 2902 h 10000"/>
                <a:gd name="connsiteX118" fmla="*/ 1266 w 10000"/>
                <a:gd name="connsiteY118" fmla="*/ 2902 h 10000"/>
                <a:gd name="connsiteX119" fmla="*/ 1146 w 10000"/>
                <a:gd name="connsiteY119" fmla="*/ 2921 h 10000"/>
                <a:gd name="connsiteX120" fmla="*/ 1085 w 10000"/>
                <a:gd name="connsiteY120" fmla="*/ 2940 h 10000"/>
                <a:gd name="connsiteX121" fmla="*/ 1025 w 10000"/>
                <a:gd name="connsiteY121" fmla="*/ 2949 h 10000"/>
                <a:gd name="connsiteX122" fmla="*/ 965 w 10000"/>
                <a:gd name="connsiteY122" fmla="*/ 2986 h 10000"/>
                <a:gd name="connsiteX123" fmla="*/ 915 w 10000"/>
                <a:gd name="connsiteY123" fmla="*/ 3023 h 10000"/>
                <a:gd name="connsiteX124" fmla="*/ 864 w 10000"/>
                <a:gd name="connsiteY124" fmla="*/ 3060 h 10000"/>
                <a:gd name="connsiteX125" fmla="*/ 814 w 10000"/>
                <a:gd name="connsiteY125" fmla="*/ 3107 h 10000"/>
                <a:gd name="connsiteX126" fmla="*/ 784 w 10000"/>
                <a:gd name="connsiteY126" fmla="*/ 3163 h 10000"/>
                <a:gd name="connsiteX127" fmla="*/ 744 w 10000"/>
                <a:gd name="connsiteY127" fmla="*/ 3237 h 10000"/>
                <a:gd name="connsiteX128" fmla="*/ 673 w 10000"/>
                <a:gd name="connsiteY128" fmla="*/ 3377 h 10000"/>
                <a:gd name="connsiteX129" fmla="*/ 623 w 10000"/>
                <a:gd name="connsiteY129" fmla="*/ 3563 h 10000"/>
                <a:gd name="connsiteX130" fmla="*/ 603 w 10000"/>
                <a:gd name="connsiteY130" fmla="*/ 3786 h 10000"/>
                <a:gd name="connsiteX131" fmla="*/ 573 w 10000"/>
                <a:gd name="connsiteY131" fmla="*/ 4037 h 10000"/>
                <a:gd name="connsiteX132" fmla="*/ 583 w 10000"/>
                <a:gd name="connsiteY132" fmla="*/ 4326 h 10000"/>
                <a:gd name="connsiteX133" fmla="*/ 613 w 10000"/>
                <a:gd name="connsiteY133" fmla="*/ 4651 h 10000"/>
                <a:gd name="connsiteX134" fmla="*/ 663 w 10000"/>
                <a:gd name="connsiteY134" fmla="*/ 5014 h 10000"/>
                <a:gd name="connsiteX135" fmla="*/ 734 w 10000"/>
                <a:gd name="connsiteY135" fmla="*/ 5423 h 10000"/>
                <a:gd name="connsiteX136" fmla="*/ 814 w 10000"/>
                <a:gd name="connsiteY136" fmla="*/ 5870 h 10000"/>
                <a:gd name="connsiteX137" fmla="*/ 945 w 10000"/>
                <a:gd name="connsiteY137" fmla="*/ 6372 h 10000"/>
                <a:gd name="connsiteX138" fmla="*/ 1085 w 10000"/>
                <a:gd name="connsiteY138" fmla="*/ 6912 h 10000"/>
                <a:gd name="connsiteX139" fmla="*/ 1085 w 10000"/>
                <a:gd name="connsiteY139" fmla="*/ 6912 h 10000"/>
                <a:gd name="connsiteX140" fmla="*/ 1085 w 10000"/>
                <a:gd name="connsiteY140" fmla="*/ 6930 h 10000"/>
                <a:gd name="connsiteX141" fmla="*/ 1085 w 10000"/>
                <a:gd name="connsiteY141" fmla="*/ 6930 h 10000"/>
                <a:gd name="connsiteX142" fmla="*/ 1116 w 10000"/>
                <a:gd name="connsiteY142" fmla="*/ 7005 h 10000"/>
                <a:gd name="connsiteX143" fmla="*/ 1116 w 10000"/>
                <a:gd name="connsiteY143" fmla="*/ 7005 h 10000"/>
                <a:gd name="connsiteX144" fmla="*/ 1116 w 10000"/>
                <a:gd name="connsiteY144" fmla="*/ 7005 h 10000"/>
                <a:gd name="connsiteX145" fmla="*/ 1116 w 10000"/>
                <a:gd name="connsiteY145" fmla="*/ 7005 h 10000"/>
                <a:gd name="connsiteX146" fmla="*/ 1116 w 10000"/>
                <a:gd name="connsiteY146" fmla="*/ 7005 h 10000"/>
                <a:gd name="connsiteX147" fmla="*/ 1126 w 10000"/>
                <a:gd name="connsiteY147" fmla="*/ 7060 h 10000"/>
                <a:gd name="connsiteX148" fmla="*/ 1126 w 10000"/>
                <a:gd name="connsiteY148" fmla="*/ 7060 h 10000"/>
                <a:gd name="connsiteX149" fmla="*/ 1126 w 10000"/>
                <a:gd name="connsiteY149" fmla="*/ 7060 h 10000"/>
                <a:gd name="connsiteX150" fmla="*/ 1126 w 10000"/>
                <a:gd name="connsiteY150" fmla="*/ 7060 h 10000"/>
                <a:gd name="connsiteX151" fmla="*/ 1146 w 10000"/>
                <a:gd name="connsiteY151" fmla="*/ 7060 h 10000"/>
                <a:gd name="connsiteX152" fmla="*/ 1146 w 10000"/>
                <a:gd name="connsiteY152" fmla="*/ 7060 h 10000"/>
                <a:gd name="connsiteX153" fmla="*/ 1156 w 10000"/>
                <a:gd name="connsiteY153" fmla="*/ 7060 h 10000"/>
                <a:gd name="connsiteX154" fmla="*/ 1156 w 10000"/>
                <a:gd name="connsiteY154" fmla="*/ 7060 h 10000"/>
                <a:gd name="connsiteX155" fmla="*/ 1156 w 10000"/>
                <a:gd name="connsiteY155" fmla="*/ 7060 h 10000"/>
                <a:gd name="connsiteX156" fmla="*/ 1156 w 10000"/>
                <a:gd name="connsiteY156" fmla="*/ 7060 h 10000"/>
                <a:gd name="connsiteX157" fmla="*/ 1457 w 10000"/>
                <a:gd name="connsiteY157" fmla="*/ 7051 h 10000"/>
                <a:gd name="connsiteX158" fmla="*/ 1749 w 10000"/>
                <a:gd name="connsiteY158" fmla="*/ 7051 h 10000"/>
                <a:gd name="connsiteX159" fmla="*/ 1749 w 10000"/>
                <a:gd name="connsiteY159" fmla="*/ 7051 h 10000"/>
                <a:gd name="connsiteX160" fmla="*/ 1749 w 10000"/>
                <a:gd name="connsiteY160" fmla="*/ 7051 h 10000"/>
                <a:gd name="connsiteX161" fmla="*/ 1749 w 10000"/>
                <a:gd name="connsiteY161" fmla="*/ 7051 h 10000"/>
                <a:gd name="connsiteX162" fmla="*/ 1749 w 10000"/>
                <a:gd name="connsiteY162" fmla="*/ 7051 h 10000"/>
                <a:gd name="connsiteX163" fmla="*/ 1749 w 10000"/>
                <a:gd name="connsiteY163" fmla="*/ 7051 h 10000"/>
                <a:gd name="connsiteX164" fmla="*/ 1759 w 10000"/>
                <a:gd name="connsiteY164" fmla="*/ 7051 h 10000"/>
                <a:gd name="connsiteX165" fmla="*/ 1759 w 10000"/>
                <a:gd name="connsiteY165" fmla="*/ 7051 h 10000"/>
                <a:gd name="connsiteX166" fmla="*/ 1759 w 10000"/>
                <a:gd name="connsiteY166" fmla="*/ 7051 h 10000"/>
                <a:gd name="connsiteX167" fmla="*/ 1759 w 10000"/>
                <a:gd name="connsiteY167" fmla="*/ 7051 h 10000"/>
                <a:gd name="connsiteX168" fmla="*/ 1759 w 10000"/>
                <a:gd name="connsiteY168" fmla="*/ 7051 h 10000"/>
                <a:gd name="connsiteX169" fmla="*/ 1759 w 10000"/>
                <a:gd name="connsiteY169" fmla="*/ 7051 h 10000"/>
                <a:gd name="connsiteX170" fmla="*/ 1769 w 10000"/>
                <a:gd name="connsiteY170" fmla="*/ 7051 h 10000"/>
                <a:gd name="connsiteX171" fmla="*/ 1769 w 10000"/>
                <a:gd name="connsiteY171" fmla="*/ 7051 h 10000"/>
                <a:gd name="connsiteX172" fmla="*/ 1769 w 10000"/>
                <a:gd name="connsiteY172" fmla="*/ 7051 h 10000"/>
                <a:gd name="connsiteX173" fmla="*/ 1769 w 10000"/>
                <a:gd name="connsiteY173" fmla="*/ 7051 h 10000"/>
                <a:gd name="connsiteX174" fmla="*/ 1769 w 10000"/>
                <a:gd name="connsiteY174" fmla="*/ 7051 h 10000"/>
                <a:gd name="connsiteX175" fmla="*/ 1980 w 10000"/>
                <a:gd name="connsiteY175" fmla="*/ 7051 h 10000"/>
                <a:gd name="connsiteX176" fmla="*/ 1980 w 10000"/>
                <a:gd name="connsiteY176" fmla="*/ 7051 h 10000"/>
                <a:gd name="connsiteX177" fmla="*/ 2281 w 10000"/>
                <a:gd name="connsiteY177" fmla="*/ 7033 h 10000"/>
                <a:gd name="connsiteX178" fmla="*/ 2281 w 10000"/>
                <a:gd name="connsiteY178" fmla="*/ 7033 h 10000"/>
                <a:gd name="connsiteX179" fmla="*/ 2281 w 10000"/>
                <a:gd name="connsiteY179" fmla="*/ 7033 h 10000"/>
                <a:gd name="connsiteX180" fmla="*/ 2281 w 10000"/>
                <a:gd name="connsiteY180" fmla="*/ 7033 h 10000"/>
                <a:gd name="connsiteX181" fmla="*/ 2291 w 10000"/>
                <a:gd name="connsiteY181" fmla="*/ 7033 h 10000"/>
                <a:gd name="connsiteX182" fmla="*/ 2291 w 10000"/>
                <a:gd name="connsiteY182" fmla="*/ 7033 h 10000"/>
                <a:gd name="connsiteX183" fmla="*/ 2302 w 10000"/>
                <a:gd name="connsiteY183" fmla="*/ 7033 h 10000"/>
                <a:gd name="connsiteX184" fmla="*/ 2302 w 10000"/>
                <a:gd name="connsiteY184" fmla="*/ 7033 h 10000"/>
                <a:gd name="connsiteX185" fmla="*/ 2332 w 10000"/>
                <a:gd name="connsiteY185" fmla="*/ 7033 h 10000"/>
                <a:gd name="connsiteX186" fmla="*/ 2332 w 10000"/>
                <a:gd name="connsiteY186" fmla="*/ 7033 h 10000"/>
                <a:gd name="connsiteX187" fmla="*/ 2854 w 10000"/>
                <a:gd name="connsiteY187" fmla="*/ 7033 h 10000"/>
                <a:gd name="connsiteX188" fmla="*/ 2854 w 10000"/>
                <a:gd name="connsiteY188" fmla="*/ 7033 h 10000"/>
                <a:gd name="connsiteX189" fmla="*/ 2854 w 10000"/>
                <a:gd name="connsiteY189" fmla="*/ 7033 h 10000"/>
                <a:gd name="connsiteX190" fmla="*/ 2854 w 10000"/>
                <a:gd name="connsiteY190" fmla="*/ 7033 h 10000"/>
                <a:gd name="connsiteX191" fmla="*/ 2854 w 10000"/>
                <a:gd name="connsiteY191" fmla="*/ 7033 h 10000"/>
                <a:gd name="connsiteX192" fmla="*/ 2854 w 10000"/>
                <a:gd name="connsiteY192" fmla="*/ 7033 h 10000"/>
                <a:gd name="connsiteX193" fmla="*/ 2854 w 10000"/>
                <a:gd name="connsiteY193" fmla="*/ 7033 h 10000"/>
                <a:gd name="connsiteX194" fmla="*/ 2854 w 10000"/>
                <a:gd name="connsiteY194" fmla="*/ 7033 h 10000"/>
                <a:gd name="connsiteX195" fmla="*/ 3286 w 10000"/>
                <a:gd name="connsiteY195" fmla="*/ 7033 h 10000"/>
                <a:gd name="connsiteX196" fmla="*/ 3709 w 10000"/>
                <a:gd name="connsiteY196" fmla="*/ 7060 h 10000"/>
                <a:gd name="connsiteX197" fmla="*/ 4101 w 10000"/>
                <a:gd name="connsiteY197" fmla="*/ 7088 h 10000"/>
                <a:gd name="connsiteX198" fmla="*/ 4291 w 10000"/>
                <a:gd name="connsiteY198" fmla="*/ 7116 h 10000"/>
                <a:gd name="connsiteX199" fmla="*/ 4462 w 10000"/>
                <a:gd name="connsiteY199" fmla="*/ 7135 h 10000"/>
                <a:gd name="connsiteX200" fmla="*/ 4623 w 10000"/>
                <a:gd name="connsiteY200" fmla="*/ 7172 h 10000"/>
                <a:gd name="connsiteX201" fmla="*/ 4764 w 10000"/>
                <a:gd name="connsiteY201" fmla="*/ 7219 h 10000"/>
                <a:gd name="connsiteX202" fmla="*/ 4894 w 10000"/>
                <a:gd name="connsiteY202" fmla="*/ 7274 h 10000"/>
                <a:gd name="connsiteX203" fmla="*/ 4985 w 10000"/>
                <a:gd name="connsiteY203" fmla="*/ 7330 h 10000"/>
                <a:gd name="connsiteX204" fmla="*/ 5075 w 10000"/>
                <a:gd name="connsiteY204" fmla="*/ 7395 h 10000"/>
                <a:gd name="connsiteX205" fmla="*/ 5136 w 10000"/>
                <a:gd name="connsiteY205" fmla="*/ 7460 h 10000"/>
                <a:gd name="connsiteX206" fmla="*/ 5156 w 10000"/>
                <a:gd name="connsiteY206" fmla="*/ 7507 h 10000"/>
                <a:gd name="connsiteX207" fmla="*/ 5176 w 10000"/>
                <a:gd name="connsiteY207" fmla="*/ 7553 h 10000"/>
                <a:gd name="connsiteX208" fmla="*/ 5176 w 10000"/>
                <a:gd name="connsiteY208" fmla="*/ 7600 h 10000"/>
                <a:gd name="connsiteX209" fmla="*/ 5176 w 10000"/>
                <a:gd name="connsiteY209" fmla="*/ 7656 h 10000"/>
                <a:gd name="connsiteX210" fmla="*/ 5176 w 10000"/>
                <a:gd name="connsiteY210" fmla="*/ 7656 h 10000"/>
                <a:gd name="connsiteX211" fmla="*/ 5176 w 10000"/>
                <a:gd name="connsiteY211" fmla="*/ 7665 h 10000"/>
                <a:gd name="connsiteX212" fmla="*/ 5176 w 10000"/>
                <a:gd name="connsiteY212" fmla="*/ 7665 h 10000"/>
                <a:gd name="connsiteX213" fmla="*/ 5176 w 10000"/>
                <a:gd name="connsiteY213" fmla="*/ 7665 h 10000"/>
                <a:gd name="connsiteX214" fmla="*/ 5146 w 10000"/>
                <a:gd name="connsiteY214" fmla="*/ 7851 h 10000"/>
                <a:gd name="connsiteX215" fmla="*/ 5095 w 10000"/>
                <a:gd name="connsiteY215" fmla="*/ 8037 h 10000"/>
                <a:gd name="connsiteX216" fmla="*/ 5005 w 10000"/>
                <a:gd name="connsiteY216" fmla="*/ 8437 h 10000"/>
                <a:gd name="connsiteX217" fmla="*/ 4955 w 10000"/>
                <a:gd name="connsiteY217" fmla="*/ 8642 h 10000"/>
                <a:gd name="connsiteX218" fmla="*/ 4915 w 10000"/>
                <a:gd name="connsiteY218" fmla="*/ 8828 h 10000"/>
                <a:gd name="connsiteX219" fmla="*/ 4894 w 10000"/>
                <a:gd name="connsiteY219" fmla="*/ 9023 h 10000"/>
                <a:gd name="connsiteX220" fmla="*/ 4874 w 10000"/>
                <a:gd name="connsiteY220" fmla="*/ 9200 h 10000"/>
                <a:gd name="connsiteX221" fmla="*/ 4874 w 10000"/>
                <a:gd name="connsiteY221" fmla="*/ 9200 h 10000"/>
                <a:gd name="connsiteX222" fmla="*/ 4874 w 10000"/>
                <a:gd name="connsiteY222" fmla="*/ 9293 h 10000"/>
                <a:gd name="connsiteX223" fmla="*/ 4894 w 10000"/>
                <a:gd name="connsiteY223" fmla="*/ 9395 h 10000"/>
                <a:gd name="connsiteX224" fmla="*/ 4915 w 10000"/>
                <a:gd name="connsiteY224" fmla="*/ 9488 h 10000"/>
                <a:gd name="connsiteX225" fmla="*/ 4935 w 10000"/>
                <a:gd name="connsiteY225" fmla="*/ 9563 h 10000"/>
                <a:gd name="connsiteX226" fmla="*/ 4985 w 10000"/>
                <a:gd name="connsiteY226" fmla="*/ 9647 h 10000"/>
                <a:gd name="connsiteX227" fmla="*/ 5035 w 10000"/>
                <a:gd name="connsiteY227" fmla="*/ 9721 h 10000"/>
                <a:gd name="connsiteX228" fmla="*/ 5095 w 10000"/>
                <a:gd name="connsiteY228" fmla="*/ 9786 h 10000"/>
                <a:gd name="connsiteX229" fmla="*/ 5176 w 10000"/>
                <a:gd name="connsiteY229" fmla="*/ 9842 h 10000"/>
                <a:gd name="connsiteX230" fmla="*/ 5176 w 10000"/>
                <a:gd name="connsiteY230" fmla="*/ 9842 h 10000"/>
                <a:gd name="connsiteX231" fmla="*/ 5176 w 10000"/>
                <a:gd name="connsiteY231" fmla="*/ 9842 h 10000"/>
                <a:gd name="connsiteX232" fmla="*/ 5236 w 10000"/>
                <a:gd name="connsiteY232" fmla="*/ 9879 h 10000"/>
                <a:gd name="connsiteX233" fmla="*/ 5307 w 10000"/>
                <a:gd name="connsiteY233" fmla="*/ 9916 h 10000"/>
                <a:gd name="connsiteX234" fmla="*/ 5447 w 10000"/>
                <a:gd name="connsiteY234" fmla="*/ 9963 h 10000"/>
                <a:gd name="connsiteX235" fmla="*/ 5608 w 10000"/>
                <a:gd name="connsiteY235" fmla="*/ 9991 h 10000"/>
                <a:gd name="connsiteX236" fmla="*/ 5779 w 10000"/>
                <a:gd name="connsiteY236" fmla="*/ 10000 h 10000"/>
                <a:gd name="connsiteX237" fmla="*/ 5779 w 10000"/>
                <a:gd name="connsiteY237" fmla="*/ 10000 h 10000"/>
                <a:gd name="connsiteX238" fmla="*/ 5779 w 10000"/>
                <a:gd name="connsiteY238" fmla="*/ 10000 h 10000"/>
                <a:gd name="connsiteX239" fmla="*/ 5779 w 10000"/>
                <a:gd name="connsiteY239" fmla="*/ 10000 h 10000"/>
                <a:gd name="connsiteX240" fmla="*/ 5779 w 10000"/>
                <a:gd name="connsiteY240" fmla="*/ 10000 h 10000"/>
                <a:gd name="connsiteX241" fmla="*/ 5779 w 10000"/>
                <a:gd name="connsiteY241" fmla="*/ 10000 h 10000"/>
                <a:gd name="connsiteX242" fmla="*/ 5899 w 10000"/>
                <a:gd name="connsiteY242" fmla="*/ 9991 h 10000"/>
                <a:gd name="connsiteX243" fmla="*/ 6040 w 10000"/>
                <a:gd name="connsiteY243" fmla="*/ 9981 h 10000"/>
                <a:gd name="connsiteX244" fmla="*/ 6171 w 10000"/>
                <a:gd name="connsiteY244" fmla="*/ 9963 h 10000"/>
                <a:gd name="connsiteX245" fmla="*/ 6291 w 10000"/>
                <a:gd name="connsiteY245" fmla="*/ 9926 h 10000"/>
                <a:gd name="connsiteX246" fmla="*/ 6412 w 10000"/>
                <a:gd name="connsiteY246" fmla="*/ 9888 h 10000"/>
                <a:gd name="connsiteX247" fmla="*/ 6533 w 10000"/>
                <a:gd name="connsiteY247" fmla="*/ 9842 h 10000"/>
                <a:gd name="connsiteX248" fmla="*/ 6643 w 10000"/>
                <a:gd name="connsiteY248" fmla="*/ 9805 h 10000"/>
                <a:gd name="connsiteX249" fmla="*/ 6744 w 10000"/>
                <a:gd name="connsiteY249" fmla="*/ 9740 h 10000"/>
                <a:gd name="connsiteX250" fmla="*/ 6824 w 10000"/>
                <a:gd name="connsiteY250" fmla="*/ 9674 h 10000"/>
                <a:gd name="connsiteX251" fmla="*/ 6905 w 10000"/>
                <a:gd name="connsiteY251" fmla="*/ 9609 h 10000"/>
                <a:gd name="connsiteX252" fmla="*/ 6965 w 10000"/>
                <a:gd name="connsiteY252" fmla="*/ 9544 h 10000"/>
                <a:gd name="connsiteX253" fmla="*/ 7015 w 10000"/>
                <a:gd name="connsiteY253" fmla="*/ 9460 h 10000"/>
                <a:gd name="connsiteX254" fmla="*/ 7035 w 10000"/>
                <a:gd name="connsiteY254" fmla="*/ 9395 h 10000"/>
                <a:gd name="connsiteX255" fmla="*/ 7045 w 10000"/>
                <a:gd name="connsiteY255" fmla="*/ 9302 h 10000"/>
                <a:gd name="connsiteX256" fmla="*/ 7035 w 10000"/>
                <a:gd name="connsiteY256" fmla="*/ 9228 h 10000"/>
                <a:gd name="connsiteX257" fmla="*/ 6995 w 10000"/>
                <a:gd name="connsiteY257" fmla="*/ 9144 h 10000"/>
                <a:gd name="connsiteX258" fmla="*/ 6995 w 10000"/>
                <a:gd name="connsiteY258" fmla="*/ 9144 h 10000"/>
                <a:gd name="connsiteX259" fmla="*/ 6995 w 10000"/>
                <a:gd name="connsiteY259" fmla="*/ 9135 h 10000"/>
                <a:gd name="connsiteX260" fmla="*/ 6995 w 10000"/>
                <a:gd name="connsiteY260" fmla="*/ 9135 h 10000"/>
                <a:gd name="connsiteX261" fmla="*/ 6985 w 10000"/>
                <a:gd name="connsiteY261" fmla="*/ 9135 h 10000"/>
                <a:gd name="connsiteX262" fmla="*/ 6985 w 10000"/>
                <a:gd name="connsiteY262" fmla="*/ 9135 h 10000"/>
                <a:gd name="connsiteX263" fmla="*/ 6985 w 10000"/>
                <a:gd name="connsiteY263" fmla="*/ 9135 h 10000"/>
                <a:gd name="connsiteX264" fmla="*/ 6985 w 10000"/>
                <a:gd name="connsiteY264" fmla="*/ 9135 h 10000"/>
                <a:gd name="connsiteX265" fmla="*/ 6985 w 10000"/>
                <a:gd name="connsiteY265" fmla="*/ 9135 h 10000"/>
                <a:gd name="connsiteX266" fmla="*/ 6985 w 10000"/>
                <a:gd name="connsiteY266" fmla="*/ 9135 h 10000"/>
                <a:gd name="connsiteX267" fmla="*/ 6985 w 10000"/>
                <a:gd name="connsiteY267" fmla="*/ 9135 h 10000"/>
                <a:gd name="connsiteX268" fmla="*/ 6985 w 10000"/>
                <a:gd name="connsiteY268" fmla="*/ 9135 h 10000"/>
                <a:gd name="connsiteX269" fmla="*/ 6985 w 10000"/>
                <a:gd name="connsiteY269" fmla="*/ 9126 h 10000"/>
                <a:gd name="connsiteX270" fmla="*/ 6985 w 10000"/>
                <a:gd name="connsiteY270" fmla="*/ 9126 h 10000"/>
                <a:gd name="connsiteX271" fmla="*/ 6985 w 10000"/>
                <a:gd name="connsiteY271" fmla="*/ 9126 h 10000"/>
                <a:gd name="connsiteX272" fmla="*/ 6985 w 10000"/>
                <a:gd name="connsiteY272" fmla="*/ 9126 h 10000"/>
                <a:gd name="connsiteX273" fmla="*/ 6985 w 10000"/>
                <a:gd name="connsiteY273" fmla="*/ 9126 h 10000"/>
                <a:gd name="connsiteX274" fmla="*/ 6985 w 10000"/>
                <a:gd name="connsiteY274" fmla="*/ 9126 h 10000"/>
                <a:gd name="connsiteX275" fmla="*/ 6985 w 10000"/>
                <a:gd name="connsiteY275" fmla="*/ 9126 h 10000"/>
                <a:gd name="connsiteX276" fmla="*/ 6985 w 10000"/>
                <a:gd name="connsiteY276" fmla="*/ 9126 h 10000"/>
                <a:gd name="connsiteX277" fmla="*/ 6794 w 10000"/>
                <a:gd name="connsiteY277" fmla="*/ 8837 h 10000"/>
                <a:gd name="connsiteX278" fmla="*/ 6693 w 10000"/>
                <a:gd name="connsiteY278" fmla="*/ 8679 h 10000"/>
                <a:gd name="connsiteX279" fmla="*/ 6593 w 10000"/>
                <a:gd name="connsiteY279" fmla="*/ 8521 h 10000"/>
                <a:gd name="connsiteX280" fmla="*/ 6513 w 10000"/>
                <a:gd name="connsiteY280" fmla="*/ 8372 h 10000"/>
                <a:gd name="connsiteX281" fmla="*/ 6442 w 10000"/>
                <a:gd name="connsiteY281" fmla="*/ 8214 h 10000"/>
                <a:gd name="connsiteX282" fmla="*/ 6392 w 10000"/>
                <a:gd name="connsiteY282" fmla="*/ 8056 h 10000"/>
                <a:gd name="connsiteX283" fmla="*/ 6382 w 10000"/>
                <a:gd name="connsiteY283" fmla="*/ 7981 h 10000"/>
                <a:gd name="connsiteX284" fmla="*/ 6382 w 10000"/>
                <a:gd name="connsiteY284" fmla="*/ 7907 h 10000"/>
                <a:gd name="connsiteX285" fmla="*/ 6382 w 10000"/>
                <a:gd name="connsiteY285" fmla="*/ 7907 h 10000"/>
                <a:gd name="connsiteX286" fmla="*/ 6392 w 10000"/>
                <a:gd name="connsiteY286" fmla="*/ 7805 h 10000"/>
                <a:gd name="connsiteX287" fmla="*/ 6422 w 10000"/>
                <a:gd name="connsiteY287" fmla="*/ 7702 h 10000"/>
                <a:gd name="connsiteX288" fmla="*/ 6452 w 10000"/>
                <a:gd name="connsiteY288" fmla="*/ 7656 h 10000"/>
                <a:gd name="connsiteX289" fmla="*/ 6492 w 10000"/>
                <a:gd name="connsiteY289" fmla="*/ 7609 h 10000"/>
                <a:gd name="connsiteX290" fmla="*/ 6523 w 10000"/>
                <a:gd name="connsiteY290" fmla="*/ 7563 h 10000"/>
                <a:gd name="connsiteX291" fmla="*/ 6573 w 10000"/>
                <a:gd name="connsiteY291" fmla="*/ 7526 h 10000"/>
                <a:gd name="connsiteX292" fmla="*/ 6704 w 10000"/>
                <a:gd name="connsiteY292" fmla="*/ 7451 h 10000"/>
                <a:gd name="connsiteX293" fmla="*/ 6864 w 10000"/>
                <a:gd name="connsiteY293" fmla="*/ 7395 h 10000"/>
                <a:gd name="connsiteX294" fmla="*/ 7065 w 10000"/>
                <a:gd name="connsiteY294" fmla="*/ 7349 h 10000"/>
                <a:gd name="connsiteX295" fmla="*/ 7307 w 10000"/>
                <a:gd name="connsiteY295" fmla="*/ 7321 h 10000"/>
                <a:gd name="connsiteX296" fmla="*/ 7307 w 10000"/>
                <a:gd name="connsiteY296" fmla="*/ 7321 h 10000"/>
                <a:gd name="connsiteX297" fmla="*/ 8533 w 10000"/>
                <a:gd name="connsiteY297" fmla="*/ 7219 h 10000"/>
                <a:gd name="connsiteX298" fmla="*/ 10000 w 10000"/>
                <a:gd name="connsiteY298" fmla="*/ 7116 h 10000"/>
                <a:gd name="connsiteX299" fmla="*/ 10000 w 10000"/>
                <a:gd name="connsiteY299" fmla="*/ 7116 h 10000"/>
                <a:gd name="connsiteX300" fmla="*/ 10000 w 10000"/>
                <a:gd name="connsiteY300" fmla="*/ 7116 h 10000"/>
                <a:gd name="connsiteX301" fmla="*/ 10000 w 10000"/>
                <a:gd name="connsiteY301" fmla="*/ 7116 h 10000"/>
                <a:gd name="connsiteX302" fmla="*/ 10000 w 10000"/>
                <a:gd name="connsiteY302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4646 w 10000"/>
                <a:gd name="connsiteY84" fmla="*/ 4353 h 10000"/>
                <a:gd name="connsiteX85" fmla="*/ 3347 w 10000"/>
                <a:gd name="connsiteY85" fmla="*/ 3535 h 10000"/>
                <a:gd name="connsiteX86" fmla="*/ 3246 w 10000"/>
                <a:gd name="connsiteY86" fmla="*/ 3563 h 10000"/>
                <a:gd name="connsiteX87" fmla="*/ 3136 w 10000"/>
                <a:gd name="connsiteY87" fmla="*/ 3572 h 10000"/>
                <a:gd name="connsiteX88" fmla="*/ 3136 w 10000"/>
                <a:gd name="connsiteY88" fmla="*/ 3572 h 10000"/>
                <a:gd name="connsiteX89" fmla="*/ 3136 w 10000"/>
                <a:gd name="connsiteY89" fmla="*/ 3572 h 10000"/>
                <a:gd name="connsiteX90" fmla="*/ 3136 w 10000"/>
                <a:gd name="connsiteY90" fmla="*/ 3572 h 10000"/>
                <a:gd name="connsiteX91" fmla="*/ 3136 w 10000"/>
                <a:gd name="connsiteY91" fmla="*/ 3572 h 10000"/>
                <a:gd name="connsiteX92" fmla="*/ 3136 w 10000"/>
                <a:gd name="connsiteY92" fmla="*/ 3572 h 10000"/>
                <a:gd name="connsiteX93" fmla="*/ 3116 w 10000"/>
                <a:gd name="connsiteY93" fmla="*/ 3572 h 10000"/>
                <a:gd name="connsiteX94" fmla="*/ 3116 w 10000"/>
                <a:gd name="connsiteY94" fmla="*/ 3572 h 10000"/>
                <a:gd name="connsiteX95" fmla="*/ 3025 w 10000"/>
                <a:gd name="connsiteY95" fmla="*/ 3572 h 10000"/>
                <a:gd name="connsiteX96" fmla="*/ 2925 w 10000"/>
                <a:gd name="connsiteY96" fmla="*/ 3553 h 10000"/>
                <a:gd name="connsiteX97" fmla="*/ 2814 w 10000"/>
                <a:gd name="connsiteY97" fmla="*/ 3526 h 10000"/>
                <a:gd name="connsiteX98" fmla="*/ 2693 w 10000"/>
                <a:gd name="connsiteY98" fmla="*/ 3479 h 10000"/>
                <a:gd name="connsiteX99" fmla="*/ 2553 w 10000"/>
                <a:gd name="connsiteY99" fmla="*/ 3423 h 10000"/>
                <a:gd name="connsiteX100" fmla="*/ 2392 w 10000"/>
                <a:gd name="connsiteY100" fmla="*/ 3349 h 10000"/>
                <a:gd name="connsiteX101" fmla="*/ 2010 w 10000"/>
                <a:gd name="connsiteY101" fmla="*/ 3153 h 10000"/>
                <a:gd name="connsiteX102" fmla="*/ 2010 w 10000"/>
                <a:gd name="connsiteY102" fmla="*/ 3153 h 10000"/>
                <a:gd name="connsiteX103" fmla="*/ 2010 w 10000"/>
                <a:gd name="connsiteY103" fmla="*/ 3153 h 10000"/>
                <a:gd name="connsiteX104" fmla="*/ 2010 w 10000"/>
                <a:gd name="connsiteY104" fmla="*/ 3153 h 10000"/>
                <a:gd name="connsiteX105" fmla="*/ 2000 w 10000"/>
                <a:gd name="connsiteY105" fmla="*/ 3153 h 10000"/>
                <a:gd name="connsiteX106" fmla="*/ 2000 w 10000"/>
                <a:gd name="connsiteY106" fmla="*/ 3153 h 10000"/>
                <a:gd name="connsiteX107" fmla="*/ 2000 w 10000"/>
                <a:gd name="connsiteY107" fmla="*/ 3153 h 10000"/>
                <a:gd name="connsiteX108" fmla="*/ 2000 w 10000"/>
                <a:gd name="connsiteY108" fmla="*/ 3153 h 10000"/>
                <a:gd name="connsiteX109" fmla="*/ 1769 w 10000"/>
                <a:gd name="connsiteY109" fmla="*/ 3033 h 10000"/>
                <a:gd name="connsiteX110" fmla="*/ 1588 w 10000"/>
                <a:gd name="connsiteY110" fmla="*/ 2967 h 10000"/>
                <a:gd name="connsiteX111" fmla="*/ 1427 w 10000"/>
                <a:gd name="connsiteY111" fmla="*/ 2921 h 10000"/>
                <a:gd name="connsiteX112" fmla="*/ 1347 w 10000"/>
                <a:gd name="connsiteY112" fmla="*/ 2902 h 10000"/>
                <a:gd name="connsiteX113" fmla="*/ 1266 w 10000"/>
                <a:gd name="connsiteY113" fmla="*/ 2902 h 10000"/>
                <a:gd name="connsiteX114" fmla="*/ 1266 w 10000"/>
                <a:gd name="connsiteY114" fmla="*/ 2902 h 10000"/>
                <a:gd name="connsiteX115" fmla="*/ 1266 w 10000"/>
                <a:gd name="connsiteY115" fmla="*/ 2902 h 10000"/>
                <a:gd name="connsiteX116" fmla="*/ 1266 w 10000"/>
                <a:gd name="connsiteY116" fmla="*/ 2902 h 10000"/>
                <a:gd name="connsiteX117" fmla="*/ 1266 w 10000"/>
                <a:gd name="connsiteY117" fmla="*/ 2902 h 10000"/>
                <a:gd name="connsiteX118" fmla="*/ 1266 w 10000"/>
                <a:gd name="connsiteY118" fmla="*/ 2902 h 10000"/>
                <a:gd name="connsiteX119" fmla="*/ 1146 w 10000"/>
                <a:gd name="connsiteY119" fmla="*/ 2921 h 10000"/>
                <a:gd name="connsiteX120" fmla="*/ 1085 w 10000"/>
                <a:gd name="connsiteY120" fmla="*/ 2940 h 10000"/>
                <a:gd name="connsiteX121" fmla="*/ 1025 w 10000"/>
                <a:gd name="connsiteY121" fmla="*/ 2949 h 10000"/>
                <a:gd name="connsiteX122" fmla="*/ 965 w 10000"/>
                <a:gd name="connsiteY122" fmla="*/ 2986 h 10000"/>
                <a:gd name="connsiteX123" fmla="*/ 915 w 10000"/>
                <a:gd name="connsiteY123" fmla="*/ 3023 h 10000"/>
                <a:gd name="connsiteX124" fmla="*/ 864 w 10000"/>
                <a:gd name="connsiteY124" fmla="*/ 3060 h 10000"/>
                <a:gd name="connsiteX125" fmla="*/ 814 w 10000"/>
                <a:gd name="connsiteY125" fmla="*/ 3107 h 10000"/>
                <a:gd name="connsiteX126" fmla="*/ 784 w 10000"/>
                <a:gd name="connsiteY126" fmla="*/ 3163 h 10000"/>
                <a:gd name="connsiteX127" fmla="*/ 744 w 10000"/>
                <a:gd name="connsiteY127" fmla="*/ 3237 h 10000"/>
                <a:gd name="connsiteX128" fmla="*/ 673 w 10000"/>
                <a:gd name="connsiteY128" fmla="*/ 3377 h 10000"/>
                <a:gd name="connsiteX129" fmla="*/ 623 w 10000"/>
                <a:gd name="connsiteY129" fmla="*/ 3563 h 10000"/>
                <a:gd name="connsiteX130" fmla="*/ 603 w 10000"/>
                <a:gd name="connsiteY130" fmla="*/ 3786 h 10000"/>
                <a:gd name="connsiteX131" fmla="*/ 573 w 10000"/>
                <a:gd name="connsiteY131" fmla="*/ 4037 h 10000"/>
                <a:gd name="connsiteX132" fmla="*/ 583 w 10000"/>
                <a:gd name="connsiteY132" fmla="*/ 4326 h 10000"/>
                <a:gd name="connsiteX133" fmla="*/ 613 w 10000"/>
                <a:gd name="connsiteY133" fmla="*/ 4651 h 10000"/>
                <a:gd name="connsiteX134" fmla="*/ 663 w 10000"/>
                <a:gd name="connsiteY134" fmla="*/ 5014 h 10000"/>
                <a:gd name="connsiteX135" fmla="*/ 734 w 10000"/>
                <a:gd name="connsiteY135" fmla="*/ 5423 h 10000"/>
                <a:gd name="connsiteX136" fmla="*/ 814 w 10000"/>
                <a:gd name="connsiteY136" fmla="*/ 5870 h 10000"/>
                <a:gd name="connsiteX137" fmla="*/ 945 w 10000"/>
                <a:gd name="connsiteY137" fmla="*/ 6372 h 10000"/>
                <a:gd name="connsiteX138" fmla="*/ 1085 w 10000"/>
                <a:gd name="connsiteY138" fmla="*/ 6912 h 10000"/>
                <a:gd name="connsiteX139" fmla="*/ 1085 w 10000"/>
                <a:gd name="connsiteY139" fmla="*/ 6912 h 10000"/>
                <a:gd name="connsiteX140" fmla="*/ 1085 w 10000"/>
                <a:gd name="connsiteY140" fmla="*/ 6930 h 10000"/>
                <a:gd name="connsiteX141" fmla="*/ 1085 w 10000"/>
                <a:gd name="connsiteY141" fmla="*/ 6930 h 10000"/>
                <a:gd name="connsiteX142" fmla="*/ 1116 w 10000"/>
                <a:gd name="connsiteY142" fmla="*/ 7005 h 10000"/>
                <a:gd name="connsiteX143" fmla="*/ 1116 w 10000"/>
                <a:gd name="connsiteY143" fmla="*/ 7005 h 10000"/>
                <a:gd name="connsiteX144" fmla="*/ 1116 w 10000"/>
                <a:gd name="connsiteY144" fmla="*/ 7005 h 10000"/>
                <a:gd name="connsiteX145" fmla="*/ 1116 w 10000"/>
                <a:gd name="connsiteY145" fmla="*/ 7005 h 10000"/>
                <a:gd name="connsiteX146" fmla="*/ 1116 w 10000"/>
                <a:gd name="connsiteY146" fmla="*/ 7005 h 10000"/>
                <a:gd name="connsiteX147" fmla="*/ 1126 w 10000"/>
                <a:gd name="connsiteY147" fmla="*/ 7060 h 10000"/>
                <a:gd name="connsiteX148" fmla="*/ 1126 w 10000"/>
                <a:gd name="connsiteY148" fmla="*/ 7060 h 10000"/>
                <a:gd name="connsiteX149" fmla="*/ 1126 w 10000"/>
                <a:gd name="connsiteY149" fmla="*/ 7060 h 10000"/>
                <a:gd name="connsiteX150" fmla="*/ 1126 w 10000"/>
                <a:gd name="connsiteY150" fmla="*/ 7060 h 10000"/>
                <a:gd name="connsiteX151" fmla="*/ 1146 w 10000"/>
                <a:gd name="connsiteY151" fmla="*/ 7060 h 10000"/>
                <a:gd name="connsiteX152" fmla="*/ 1146 w 10000"/>
                <a:gd name="connsiteY152" fmla="*/ 7060 h 10000"/>
                <a:gd name="connsiteX153" fmla="*/ 1156 w 10000"/>
                <a:gd name="connsiteY153" fmla="*/ 7060 h 10000"/>
                <a:gd name="connsiteX154" fmla="*/ 1156 w 10000"/>
                <a:gd name="connsiteY154" fmla="*/ 7060 h 10000"/>
                <a:gd name="connsiteX155" fmla="*/ 1156 w 10000"/>
                <a:gd name="connsiteY155" fmla="*/ 7060 h 10000"/>
                <a:gd name="connsiteX156" fmla="*/ 1156 w 10000"/>
                <a:gd name="connsiteY156" fmla="*/ 7060 h 10000"/>
                <a:gd name="connsiteX157" fmla="*/ 1457 w 10000"/>
                <a:gd name="connsiteY157" fmla="*/ 7051 h 10000"/>
                <a:gd name="connsiteX158" fmla="*/ 1749 w 10000"/>
                <a:gd name="connsiteY158" fmla="*/ 7051 h 10000"/>
                <a:gd name="connsiteX159" fmla="*/ 1749 w 10000"/>
                <a:gd name="connsiteY159" fmla="*/ 7051 h 10000"/>
                <a:gd name="connsiteX160" fmla="*/ 1749 w 10000"/>
                <a:gd name="connsiteY160" fmla="*/ 7051 h 10000"/>
                <a:gd name="connsiteX161" fmla="*/ 1749 w 10000"/>
                <a:gd name="connsiteY161" fmla="*/ 7051 h 10000"/>
                <a:gd name="connsiteX162" fmla="*/ 1749 w 10000"/>
                <a:gd name="connsiteY162" fmla="*/ 7051 h 10000"/>
                <a:gd name="connsiteX163" fmla="*/ 1749 w 10000"/>
                <a:gd name="connsiteY163" fmla="*/ 7051 h 10000"/>
                <a:gd name="connsiteX164" fmla="*/ 1759 w 10000"/>
                <a:gd name="connsiteY164" fmla="*/ 7051 h 10000"/>
                <a:gd name="connsiteX165" fmla="*/ 1759 w 10000"/>
                <a:gd name="connsiteY165" fmla="*/ 7051 h 10000"/>
                <a:gd name="connsiteX166" fmla="*/ 1759 w 10000"/>
                <a:gd name="connsiteY166" fmla="*/ 7051 h 10000"/>
                <a:gd name="connsiteX167" fmla="*/ 1759 w 10000"/>
                <a:gd name="connsiteY167" fmla="*/ 7051 h 10000"/>
                <a:gd name="connsiteX168" fmla="*/ 1759 w 10000"/>
                <a:gd name="connsiteY168" fmla="*/ 7051 h 10000"/>
                <a:gd name="connsiteX169" fmla="*/ 1759 w 10000"/>
                <a:gd name="connsiteY169" fmla="*/ 7051 h 10000"/>
                <a:gd name="connsiteX170" fmla="*/ 1769 w 10000"/>
                <a:gd name="connsiteY170" fmla="*/ 7051 h 10000"/>
                <a:gd name="connsiteX171" fmla="*/ 1769 w 10000"/>
                <a:gd name="connsiteY171" fmla="*/ 7051 h 10000"/>
                <a:gd name="connsiteX172" fmla="*/ 1769 w 10000"/>
                <a:gd name="connsiteY172" fmla="*/ 7051 h 10000"/>
                <a:gd name="connsiteX173" fmla="*/ 1769 w 10000"/>
                <a:gd name="connsiteY173" fmla="*/ 7051 h 10000"/>
                <a:gd name="connsiteX174" fmla="*/ 1769 w 10000"/>
                <a:gd name="connsiteY174" fmla="*/ 7051 h 10000"/>
                <a:gd name="connsiteX175" fmla="*/ 1980 w 10000"/>
                <a:gd name="connsiteY175" fmla="*/ 7051 h 10000"/>
                <a:gd name="connsiteX176" fmla="*/ 1980 w 10000"/>
                <a:gd name="connsiteY176" fmla="*/ 7051 h 10000"/>
                <a:gd name="connsiteX177" fmla="*/ 2281 w 10000"/>
                <a:gd name="connsiteY177" fmla="*/ 7033 h 10000"/>
                <a:gd name="connsiteX178" fmla="*/ 2281 w 10000"/>
                <a:gd name="connsiteY178" fmla="*/ 7033 h 10000"/>
                <a:gd name="connsiteX179" fmla="*/ 2281 w 10000"/>
                <a:gd name="connsiteY179" fmla="*/ 7033 h 10000"/>
                <a:gd name="connsiteX180" fmla="*/ 2281 w 10000"/>
                <a:gd name="connsiteY180" fmla="*/ 7033 h 10000"/>
                <a:gd name="connsiteX181" fmla="*/ 2291 w 10000"/>
                <a:gd name="connsiteY181" fmla="*/ 7033 h 10000"/>
                <a:gd name="connsiteX182" fmla="*/ 2291 w 10000"/>
                <a:gd name="connsiteY182" fmla="*/ 7033 h 10000"/>
                <a:gd name="connsiteX183" fmla="*/ 2302 w 10000"/>
                <a:gd name="connsiteY183" fmla="*/ 7033 h 10000"/>
                <a:gd name="connsiteX184" fmla="*/ 2302 w 10000"/>
                <a:gd name="connsiteY184" fmla="*/ 7033 h 10000"/>
                <a:gd name="connsiteX185" fmla="*/ 2332 w 10000"/>
                <a:gd name="connsiteY185" fmla="*/ 7033 h 10000"/>
                <a:gd name="connsiteX186" fmla="*/ 2332 w 10000"/>
                <a:gd name="connsiteY186" fmla="*/ 7033 h 10000"/>
                <a:gd name="connsiteX187" fmla="*/ 2854 w 10000"/>
                <a:gd name="connsiteY187" fmla="*/ 7033 h 10000"/>
                <a:gd name="connsiteX188" fmla="*/ 2854 w 10000"/>
                <a:gd name="connsiteY188" fmla="*/ 7033 h 10000"/>
                <a:gd name="connsiteX189" fmla="*/ 2854 w 10000"/>
                <a:gd name="connsiteY189" fmla="*/ 7033 h 10000"/>
                <a:gd name="connsiteX190" fmla="*/ 2854 w 10000"/>
                <a:gd name="connsiteY190" fmla="*/ 7033 h 10000"/>
                <a:gd name="connsiteX191" fmla="*/ 2854 w 10000"/>
                <a:gd name="connsiteY191" fmla="*/ 7033 h 10000"/>
                <a:gd name="connsiteX192" fmla="*/ 2854 w 10000"/>
                <a:gd name="connsiteY192" fmla="*/ 7033 h 10000"/>
                <a:gd name="connsiteX193" fmla="*/ 2854 w 10000"/>
                <a:gd name="connsiteY193" fmla="*/ 7033 h 10000"/>
                <a:gd name="connsiteX194" fmla="*/ 2854 w 10000"/>
                <a:gd name="connsiteY194" fmla="*/ 7033 h 10000"/>
                <a:gd name="connsiteX195" fmla="*/ 3286 w 10000"/>
                <a:gd name="connsiteY195" fmla="*/ 7033 h 10000"/>
                <a:gd name="connsiteX196" fmla="*/ 3709 w 10000"/>
                <a:gd name="connsiteY196" fmla="*/ 7060 h 10000"/>
                <a:gd name="connsiteX197" fmla="*/ 4101 w 10000"/>
                <a:gd name="connsiteY197" fmla="*/ 7088 h 10000"/>
                <a:gd name="connsiteX198" fmla="*/ 4291 w 10000"/>
                <a:gd name="connsiteY198" fmla="*/ 7116 h 10000"/>
                <a:gd name="connsiteX199" fmla="*/ 4462 w 10000"/>
                <a:gd name="connsiteY199" fmla="*/ 7135 h 10000"/>
                <a:gd name="connsiteX200" fmla="*/ 4623 w 10000"/>
                <a:gd name="connsiteY200" fmla="*/ 7172 h 10000"/>
                <a:gd name="connsiteX201" fmla="*/ 4764 w 10000"/>
                <a:gd name="connsiteY201" fmla="*/ 7219 h 10000"/>
                <a:gd name="connsiteX202" fmla="*/ 4894 w 10000"/>
                <a:gd name="connsiteY202" fmla="*/ 7274 h 10000"/>
                <a:gd name="connsiteX203" fmla="*/ 4985 w 10000"/>
                <a:gd name="connsiteY203" fmla="*/ 7330 h 10000"/>
                <a:gd name="connsiteX204" fmla="*/ 5075 w 10000"/>
                <a:gd name="connsiteY204" fmla="*/ 7395 h 10000"/>
                <a:gd name="connsiteX205" fmla="*/ 5136 w 10000"/>
                <a:gd name="connsiteY205" fmla="*/ 7460 h 10000"/>
                <a:gd name="connsiteX206" fmla="*/ 5156 w 10000"/>
                <a:gd name="connsiteY206" fmla="*/ 7507 h 10000"/>
                <a:gd name="connsiteX207" fmla="*/ 5176 w 10000"/>
                <a:gd name="connsiteY207" fmla="*/ 7553 h 10000"/>
                <a:gd name="connsiteX208" fmla="*/ 5176 w 10000"/>
                <a:gd name="connsiteY208" fmla="*/ 7600 h 10000"/>
                <a:gd name="connsiteX209" fmla="*/ 5176 w 10000"/>
                <a:gd name="connsiteY209" fmla="*/ 7656 h 10000"/>
                <a:gd name="connsiteX210" fmla="*/ 5176 w 10000"/>
                <a:gd name="connsiteY210" fmla="*/ 7656 h 10000"/>
                <a:gd name="connsiteX211" fmla="*/ 5176 w 10000"/>
                <a:gd name="connsiteY211" fmla="*/ 7665 h 10000"/>
                <a:gd name="connsiteX212" fmla="*/ 5176 w 10000"/>
                <a:gd name="connsiteY212" fmla="*/ 7665 h 10000"/>
                <a:gd name="connsiteX213" fmla="*/ 5176 w 10000"/>
                <a:gd name="connsiteY213" fmla="*/ 7665 h 10000"/>
                <a:gd name="connsiteX214" fmla="*/ 5146 w 10000"/>
                <a:gd name="connsiteY214" fmla="*/ 7851 h 10000"/>
                <a:gd name="connsiteX215" fmla="*/ 5095 w 10000"/>
                <a:gd name="connsiteY215" fmla="*/ 8037 h 10000"/>
                <a:gd name="connsiteX216" fmla="*/ 5005 w 10000"/>
                <a:gd name="connsiteY216" fmla="*/ 8437 h 10000"/>
                <a:gd name="connsiteX217" fmla="*/ 4955 w 10000"/>
                <a:gd name="connsiteY217" fmla="*/ 8642 h 10000"/>
                <a:gd name="connsiteX218" fmla="*/ 4915 w 10000"/>
                <a:gd name="connsiteY218" fmla="*/ 8828 h 10000"/>
                <a:gd name="connsiteX219" fmla="*/ 4894 w 10000"/>
                <a:gd name="connsiteY219" fmla="*/ 9023 h 10000"/>
                <a:gd name="connsiteX220" fmla="*/ 4874 w 10000"/>
                <a:gd name="connsiteY220" fmla="*/ 9200 h 10000"/>
                <a:gd name="connsiteX221" fmla="*/ 4874 w 10000"/>
                <a:gd name="connsiteY221" fmla="*/ 9200 h 10000"/>
                <a:gd name="connsiteX222" fmla="*/ 4874 w 10000"/>
                <a:gd name="connsiteY222" fmla="*/ 9293 h 10000"/>
                <a:gd name="connsiteX223" fmla="*/ 4894 w 10000"/>
                <a:gd name="connsiteY223" fmla="*/ 9395 h 10000"/>
                <a:gd name="connsiteX224" fmla="*/ 4915 w 10000"/>
                <a:gd name="connsiteY224" fmla="*/ 9488 h 10000"/>
                <a:gd name="connsiteX225" fmla="*/ 4935 w 10000"/>
                <a:gd name="connsiteY225" fmla="*/ 9563 h 10000"/>
                <a:gd name="connsiteX226" fmla="*/ 4985 w 10000"/>
                <a:gd name="connsiteY226" fmla="*/ 9647 h 10000"/>
                <a:gd name="connsiteX227" fmla="*/ 5035 w 10000"/>
                <a:gd name="connsiteY227" fmla="*/ 9721 h 10000"/>
                <a:gd name="connsiteX228" fmla="*/ 5095 w 10000"/>
                <a:gd name="connsiteY228" fmla="*/ 9786 h 10000"/>
                <a:gd name="connsiteX229" fmla="*/ 5176 w 10000"/>
                <a:gd name="connsiteY229" fmla="*/ 9842 h 10000"/>
                <a:gd name="connsiteX230" fmla="*/ 5176 w 10000"/>
                <a:gd name="connsiteY230" fmla="*/ 9842 h 10000"/>
                <a:gd name="connsiteX231" fmla="*/ 5176 w 10000"/>
                <a:gd name="connsiteY231" fmla="*/ 9842 h 10000"/>
                <a:gd name="connsiteX232" fmla="*/ 5236 w 10000"/>
                <a:gd name="connsiteY232" fmla="*/ 9879 h 10000"/>
                <a:gd name="connsiteX233" fmla="*/ 5307 w 10000"/>
                <a:gd name="connsiteY233" fmla="*/ 9916 h 10000"/>
                <a:gd name="connsiteX234" fmla="*/ 5447 w 10000"/>
                <a:gd name="connsiteY234" fmla="*/ 9963 h 10000"/>
                <a:gd name="connsiteX235" fmla="*/ 5608 w 10000"/>
                <a:gd name="connsiteY235" fmla="*/ 9991 h 10000"/>
                <a:gd name="connsiteX236" fmla="*/ 5779 w 10000"/>
                <a:gd name="connsiteY236" fmla="*/ 10000 h 10000"/>
                <a:gd name="connsiteX237" fmla="*/ 5779 w 10000"/>
                <a:gd name="connsiteY237" fmla="*/ 10000 h 10000"/>
                <a:gd name="connsiteX238" fmla="*/ 5779 w 10000"/>
                <a:gd name="connsiteY238" fmla="*/ 10000 h 10000"/>
                <a:gd name="connsiteX239" fmla="*/ 5779 w 10000"/>
                <a:gd name="connsiteY239" fmla="*/ 10000 h 10000"/>
                <a:gd name="connsiteX240" fmla="*/ 5779 w 10000"/>
                <a:gd name="connsiteY240" fmla="*/ 10000 h 10000"/>
                <a:gd name="connsiteX241" fmla="*/ 5779 w 10000"/>
                <a:gd name="connsiteY241" fmla="*/ 10000 h 10000"/>
                <a:gd name="connsiteX242" fmla="*/ 5899 w 10000"/>
                <a:gd name="connsiteY242" fmla="*/ 9991 h 10000"/>
                <a:gd name="connsiteX243" fmla="*/ 6040 w 10000"/>
                <a:gd name="connsiteY243" fmla="*/ 9981 h 10000"/>
                <a:gd name="connsiteX244" fmla="*/ 6171 w 10000"/>
                <a:gd name="connsiteY244" fmla="*/ 9963 h 10000"/>
                <a:gd name="connsiteX245" fmla="*/ 6291 w 10000"/>
                <a:gd name="connsiteY245" fmla="*/ 9926 h 10000"/>
                <a:gd name="connsiteX246" fmla="*/ 6412 w 10000"/>
                <a:gd name="connsiteY246" fmla="*/ 9888 h 10000"/>
                <a:gd name="connsiteX247" fmla="*/ 6533 w 10000"/>
                <a:gd name="connsiteY247" fmla="*/ 9842 h 10000"/>
                <a:gd name="connsiteX248" fmla="*/ 6643 w 10000"/>
                <a:gd name="connsiteY248" fmla="*/ 9805 h 10000"/>
                <a:gd name="connsiteX249" fmla="*/ 6744 w 10000"/>
                <a:gd name="connsiteY249" fmla="*/ 9740 h 10000"/>
                <a:gd name="connsiteX250" fmla="*/ 6824 w 10000"/>
                <a:gd name="connsiteY250" fmla="*/ 9674 h 10000"/>
                <a:gd name="connsiteX251" fmla="*/ 6905 w 10000"/>
                <a:gd name="connsiteY251" fmla="*/ 9609 h 10000"/>
                <a:gd name="connsiteX252" fmla="*/ 6965 w 10000"/>
                <a:gd name="connsiteY252" fmla="*/ 9544 h 10000"/>
                <a:gd name="connsiteX253" fmla="*/ 7015 w 10000"/>
                <a:gd name="connsiteY253" fmla="*/ 9460 h 10000"/>
                <a:gd name="connsiteX254" fmla="*/ 7035 w 10000"/>
                <a:gd name="connsiteY254" fmla="*/ 9395 h 10000"/>
                <a:gd name="connsiteX255" fmla="*/ 7045 w 10000"/>
                <a:gd name="connsiteY255" fmla="*/ 9302 h 10000"/>
                <a:gd name="connsiteX256" fmla="*/ 7035 w 10000"/>
                <a:gd name="connsiteY256" fmla="*/ 9228 h 10000"/>
                <a:gd name="connsiteX257" fmla="*/ 6995 w 10000"/>
                <a:gd name="connsiteY257" fmla="*/ 9144 h 10000"/>
                <a:gd name="connsiteX258" fmla="*/ 6995 w 10000"/>
                <a:gd name="connsiteY258" fmla="*/ 9144 h 10000"/>
                <a:gd name="connsiteX259" fmla="*/ 6995 w 10000"/>
                <a:gd name="connsiteY259" fmla="*/ 9135 h 10000"/>
                <a:gd name="connsiteX260" fmla="*/ 6995 w 10000"/>
                <a:gd name="connsiteY260" fmla="*/ 9135 h 10000"/>
                <a:gd name="connsiteX261" fmla="*/ 6985 w 10000"/>
                <a:gd name="connsiteY261" fmla="*/ 9135 h 10000"/>
                <a:gd name="connsiteX262" fmla="*/ 6985 w 10000"/>
                <a:gd name="connsiteY262" fmla="*/ 9135 h 10000"/>
                <a:gd name="connsiteX263" fmla="*/ 6985 w 10000"/>
                <a:gd name="connsiteY263" fmla="*/ 9135 h 10000"/>
                <a:gd name="connsiteX264" fmla="*/ 6985 w 10000"/>
                <a:gd name="connsiteY264" fmla="*/ 9135 h 10000"/>
                <a:gd name="connsiteX265" fmla="*/ 6985 w 10000"/>
                <a:gd name="connsiteY265" fmla="*/ 9135 h 10000"/>
                <a:gd name="connsiteX266" fmla="*/ 6985 w 10000"/>
                <a:gd name="connsiteY266" fmla="*/ 9135 h 10000"/>
                <a:gd name="connsiteX267" fmla="*/ 6985 w 10000"/>
                <a:gd name="connsiteY267" fmla="*/ 9135 h 10000"/>
                <a:gd name="connsiteX268" fmla="*/ 6985 w 10000"/>
                <a:gd name="connsiteY268" fmla="*/ 9135 h 10000"/>
                <a:gd name="connsiteX269" fmla="*/ 6985 w 10000"/>
                <a:gd name="connsiteY269" fmla="*/ 9126 h 10000"/>
                <a:gd name="connsiteX270" fmla="*/ 6985 w 10000"/>
                <a:gd name="connsiteY270" fmla="*/ 9126 h 10000"/>
                <a:gd name="connsiteX271" fmla="*/ 6985 w 10000"/>
                <a:gd name="connsiteY271" fmla="*/ 9126 h 10000"/>
                <a:gd name="connsiteX272" fmla="*/ 6985 w 10000"/>
                <a:gd name="connsiteY272" fmla="*/ 9126 h 10000"/>
                <a:gd name="connsiteX273" fmla="*/ 6985 w 10000"/>
                <a:gd name="connsiteY273" fmla="*/ 9126 h 10000"/>
                <a:gd name="connsiteX274" fmla="*/ 6985 w 10000"/>
                <a:gd name="connsiteY274" fmla="*/ 9126 h 10000"/>
                <a:gd name="connsiteX275" fmla="*/ 6985 w 10000"/>
                <a:gd name="connsiteY275" fmla="*/ 9126 h 10000"/>
                <a:gd name="connsiteX276" fmla="*/ 6985 w 10000"/>
                <a:gd name="connsiteY276" fmla="*/ 9126 h 10000"/>
                <a:gd name="connsiteX277" fmla="*/ 6794 w 10000"/>
                <a:gd name="connsiteY277" fmla="*/ 8837 h 10000"/>
                <a:gd name="connsiteX278" fmla="*/ 6693 w 10000"/>
                <a:gd name="connsiteY278" fmla="*/ 8679 h 10000"/>
                <a:gd name="connsiteX279" fmla="*/ 6593 w 10000"/>
                <a:gd name="connsiteY279" fmla="*/ 8521 h 10000"/>
                <a:gd name="connsiteX280" fmla="*/ 6513 w 10000"/>
                <a:gd name="connsiteY280" fmla="*/ 8372 h 10000"/>
                <a:gd name="connsiteX281" fmla="*/ 6442 w 10000"/>
                <a:gd name="connsiteY281" fmla="*/ 8214 h 10000"/>
                <a:gd name="connsiteX282" fmla="*/ 6392 w 10000"/>
                <a:gd name="connsiteY282" fmla="*/ 8056 h 10000"/>
                <a:gd name="connsiteX283" fmla="*/ 6382 w 10000"/>
                <a:gd name="connsiteY283" fmla="*/ 7981 h 10000"/>
                <a:gd name="connsiteX284" fmla="*/ 6382 w 10000"/>
                <a:gd name="connsiteY284" fmla="*/ 7907 h 10000"/>
                <a:gd name="connsiteX285" fmla="*/ 6382 w 10000"/>
                <a:gd name="connsiteY285" fmla="*/ 7907 h 10000"/>
                <a:gd name="connsiteX286" fmla="*/ 6392 w 10000"/>
                <a:gd name="connsiteY286" fmla="*/ 7805 h 10000"/>
                <a:gd name="connsiteX287" fmla="*/ 6422 w 10000"/>
                <a:gd name="connsiteY287" fmla="*/ 7702 h 10000"/>
                <a:gd name="connsiteX288" fmla="*/ 6452 w 10000"/>
                <a:gd name="connsiteY288" fmla="*/ 7656 h 10000"/>
                <a:gd name="connsiteX289" fmla="*/ 6492 w 10000"/>
                <a:gd name="connsiteY289" fmla="*/ 7609 h 10000"/>
                <a:gd name="connsiteX290" fmla="*/ 6523 w 10000"/>
                <a:gd name="connsiteY290" fmla="*/ 7563 h 10000"/>
                <a:gd name="connsiteX291" fmla="*/ 6573 w 10000"/>
                <a:gd name="connsiteY291" fmla="*/ 7526 h 10000"/>
                <a:gd name="connsiteX292" fmla="*/ 6704 w 10000"/>
                <a:gd name="connsiteY292" fmla="*/ 7451 h 10000"/>
                <a:gd name="connsiteX293" fmla="*/ 6864 w 10000"/>
                <a:gd name="connsiteY293" fmla="*/ 7395 h 10000"/>
                <a:gd name="connsiteX294" fmla="*/ 7065 w 10000"/>
                <a:gd name="connsiteY294" fmla="*/ 7349 h 10000"/>
                <a:gd name="connsiteX295" fmla="*/ 7307 w 10000"/>
                <a:gd name="connsiteY295" fmla="*/ 7321 h 10000"/>
                <a:gd name="connsiteX296" fmla="*/ 7307 w 10000"/>
                <a:gd name="connsiteY296" fmla="*/ 7321 h 10000"/>
                <a:gd name="connsiteX297" fmla="*/ 8533 w 10000"/>
                <a:gd name="connsiteY297" fmla="*/ 7219 h 10000"/>
                <a:gd name="connsiteX298" fmla="*/ 10000 w 10000"/>
                <a:gd name="connsiteY298" fmla="*/ 7116 h 10000"/>
                <a:gd name="connsiteX299" fmla="*/ 10000 w 10000"/>
                <a:gd name="connsiteY299" fmla="*/ 7116 h 10000"/>
                <a:gd name="connsiteX300" fmla="*/ 10000 w 10000"/>
                <a:gd name="connsiteY300" fmla="*/ 7116 h 10000"/>
                <a:gd name="connsiteX301" fmla="*/ 10000 w 10000"/>
                <a:gd name="connsiteY301" fmla="*/ 7116 h 10000"/>
                <a:gd name="connsiteX302" fmla="*/ 10000 w 10000"/>
                <a:gd name="connsiteY302" fmla="*/ 0 h 10000"/>
                <a:gd name="connsiteX0" fmla="*/ 10000 w 10000"/>
                <a:gd name="connsiteY0" fmla="*/ 0 h 10000"/>
                <a:gd name="connsiteX1" fmla="*/ 40 w 10000"/>
                <a:gd name="connsiteY1" fmla="*/ 0 h 10000"/>
                <a:gd name="connsiteX2" fmla="*/ 40 w 10000"/>
                <a:gd name="connsiteY2" fmla="*/ 0 h 10000"/>
                <a:gd name="connsiteX3" fmla="*/ 10 w 10000"/>
                <a:gd name="connsiteY3" fmla="*/ 270 h 10000"/>
                <a:gd name="connsiteX4" fmla="*/ 0 w 10000"/>
                <a:gd name="connsiteY4" fmla="*/ 530 h 10000"/>
                <a:gd name="connsiteX5" fmla="*/ 0 w 10000"/>
                <a:gd name="connsiteY5" fmla="*/ 530 h 10000"/>
                <a:gd name="connsiteX6" fmla="*/ 0 w 10000"/>
                <a:gd name="connsiteY6" fmla="*/ 698 h 10000"/>
                <a:gd name="connsiteX7" fmla="*/ 30 w 10000"/>
                <a:gd name="connsiteY7" fmla="*/ 856 h 10000"/>
                <a:gd name="connsiteX8" fmla="*/ 50 w 10000"/>
                <a:gd name="connsiteY8" fmla="*/ 986 h 10000"/>
                <a:gd name="connsiteX9" fmla="*/ 101 w 10000"/>
                <a:gd name="connsiteY9" fmla="*/ 1088 h 10000"/>
                <a:gd name="connsiteX10" fmla="*/ 101 w 10000"/>
                <a:gd name="connsiteY10" fmla="*/ 1088 h 10000"/>
                <a:gd name="connsiteX11" fmla="*/ 101 w 10000"/>
                <a:gd name="connsiteY11" fmla="*/ 1088 h 10000"/>
                <a:gd name="connsiteX12" fmla="*/ 101 w 10000"/>
                <a:gd name="connsiteY12" fmla="*/ 1098 h 10000"/>
                <a:gd name="connsiteX13" fmla="*/ 101 w 10000"/>
                <a:gd name="connsiteY13" fmla="*/ 1098 h 10000"/>
                <a:gd name="connsiteX14" fmla="*/ 111 w 10000"/>
                <a:gd name="connsiteY14" fmla="*/ 1116 h 10000"/>
                <a:gd name="connsiteX15" fmla="*/ 111 w 10000"/>
                <a:gd name="connsiteY15" fmla="*/ 1116 h 10000"/>
                <a:gd name="connsiteX16" fmla="*/ 201 w 10000"/>
                <a:gd name="connsiteY16" fmla="*/ 1274 h 10000"/>
                <a:gd name="connsiteX17" fmla="*/ 291 w 10000"/>
                <a:gd name="connsiteY17" fmla="*/ 1433 h 10000"/>
                <a:gd name="connsiteX18" fmla="*/ 412 w 10000"/>
                <a:gd name="connsiteY18" fmla="*/ 1572 h 10000"/>
                <a:gd name="connsiteX19" fmla="*/ 482 w 10000"/>
                <a:gd name="connsiteY19" fmla="*/ 1647 h 10000"/>
                <a:gd name="connsiteX20" fmla="*/ 553 w 10000"/>
                <a:gd name="connsiteY20" fmla="*/ 1712 h 10000"/>
                <a:gd name="connsiteX21" fmla="*/ 623 w 10000"/>
                <a:gd name="connsiteY21" fmla="*/ 1767 h 10000"/>
                <a:gd name="connsiteX22" fmla="*/ 714 w 10000"/>
                <a:gd name="connsiteY22" fmla="*/ 1823 h 10000"/>
                <a:gd name="connsiteX23" fmla="*/ 804 w 10000"/>
                <a:gd name="connsiteY23" fmla="*/ 1870 h 10000"/>
                <a:gd name="connsiteX24" fmla="*/ 905 w 10000"/>
                <a:gd name="connsiteY24" fmla="*/ 1916 h 10000"/>
                <a:gd name="connsiteX25" fmla="*/ 1015 w 10000"/>
                <a:gd name="connsiteY25" fmla="*/ 1935 h 10000"/>
                <a:gd name="connsiteX26" fmla="*/ 1136 w 10000"/>
                <a:gd name="connsiteY26" fmla="*/ 1972 h 10000"/>
                <a:gd name="connsiteX27" fmla="*/ 1256 w 10000"/>
                <a:gd name="connsiteY27" fmla="*/ 1981 h 10000"/>
                <a:gd name="connsiteX28" fmla="*/ 1407 w 10000"/>
                <a:gd name="connsiteY28" fmla="*/ 1981 h 10000"/>
                <a:gd name="connsiteX29" fmla="*/ 1407 w 10000"/>
                <a:gd name="connsiteY29" fmla="*/ 1981 h 10000"/>
                <a:gd name="connsiteX30" fmla="*/ 1407 w 10000"/>
                <a:gd name="connsiteY30" fmla="*/ 1981 h 10000"/>
                <a:gd name="connsiteX31" fmla="*/ 1407 w 10000"/>
                <a:gd name="connsiteY31" fmla="*/ 1981 h 10000"/>
                <a:gd name="connsiteX32" fmla="*/ 1407 w 10000"/>
                <a:gd name="connsiteY32" fmla="*/ 1981 h 10000"/>
                <a:gd name="connsiteX33" fmla="*/ 1407 w 10000"/>
                <a:gd name="connsiteY33" fmla="*/ 1981 h 10000"/>
                <a:gd name="connsiteX34" fmla="*/ 1558 w 10000"/>
                <a:gd name="connsiteY34" fmla="*/ 1981 h 10000"/>
                <a:gd name="connsiteX35" fmla="*/ 1749 w 10000"/>
                <a:gd name="connsiteY35" fmla="*/ 1963 h 10000"/>
                <a:gd name="connsiteX36" fmla="*/ 1940 w 10000"/>
                <a:gd name="connsiteY36" fmla="*/ 1926 h 10000"/>
                <a:gd name="connsiteX37" fmla="*/ 2151 w 10000"/>
                <a:gd name="connsiteY37" fmla="*/ 1879 h 10000"/>
                <a:gd name="connsiteX38" fmla="*/ 2151 w 10000"/>
                <a:gd name="connsiteY38" fmla="*/ 1879 h 10000"/>
                <a:gd name="connsiteX39" fmla="*/ 2161 w 10000"/>
                <a:gd name="connsiteY39" fmla="*/ 1879 h 10000"/>
                <a:gd name="connsiteX40" fmla="*/ 2161 w 10000"/>
                <a:gd name="connsiteY40" fmla="*/ 1879 h 10000"/>
                <a:gd name="connsiteX41" fmla="*/ 2171 w 10000"/>
                <a:gd name="connsiteY41" fmla="*/ 1879 h 10000"/>
                <a:gd name="connsiteX42" fmla="*/ 2171 w 10000"/>
                <a:gd name="connsiteY42" fmla="*/ 1879 h 10000"/>
                <a:gd name="connsiteX43" fmla="*/ 2352 w 10000"/>
                <a:gd name="connsiteY43" fmla="*/ 1833 h 10000"/>
                <a:gd name="connsiteX44" fmla="*/ 2513 w 10000"/>
                <a:gd name="connsiteY44" fmla="*/ 1814 h 10000"/>
                <a:gd name="connsiteX45" fmla="*/ 2673 w 10000"/>
                <a:gd name="connsiteY45" fmla="*/ 1786 h 10000"/>
                <a:gd name="connsiteX46" fmla="*/ 2804 w 10000"/>
                <a:gd name="connsiteY46" fmla="*/ 1786 h 10000"/>
                <a:gd name="connsiteX47" fmla="*/ 2804 w 10000"/>
                <a:gd name="connsiteY47" fmla="*/ 1786 h 10000"/>
                <a:gd name="connsiteX48" fmla="*/ 2804 w 10000"/>
                <a:gd name="connsiteY48" fmla="*/ 1786 h 10000"/>
                <a:gd name="connsiteX49" fmla="*/ 2804 w 10000"/>
                <a:gd name="connsiteY49" fmla="*/ 1786 h 10000"/>
                <a:gd name="connsiteX50" fmla="*/ 2804 w 10000"/>
                <a:gd name="connsiteY50" fmla="*/ 1786 h 10000"/>
                <a:gd name="connsiteX51" fmla="*/ 2804 w 10000"/>
                <a:gd name="connsiteY51" fmla="*/ 1786 h 10000"/>
                <a:gd name="connsiteX52" fmla="*/ 2804 w 10000"/>
                <a:gd name="connsiteY52" fmla="*/ 1786 h 10000"/>
                <a:gd name="connsiteX53" fmla="*/ 2804 w 10000"/>
                <a:gd name="connsiteY53" fmla="*/ 1786 h 10000"/>
                <a:gd name="connsiteX54" fmla="*/ 2925 w 10000"/>
                <a:gd name="connsiteY54" fmla="*/ 1786 h 10000"/>
                <a:gd name="connsiteX55" fmla="*/ 3035 w 10000"/>
                <a:gd name="connsiteY55" fmla="*/ 1805 h 10000"/>
                <a:gd name="connsiteX56" fmla="*/ 3136 w 10000"/>
                <a:gd name="connsiteY56" fmla="*/ 1823 h 10000"/>
                <a:gd name="connsiteX57" fmla="*/ 3236 w 10000"/>
                <a:gd name="connsiteY57" fmla="*/ 1842 h 10000"/>
                <a:gd name="connsiteX58" fmla="*/ 3307 w 10000"/>
                <a:gd name="connsiteY58" fmla="*/ 1879 h 10000"/>
                <a:gd name="connsiteX59" fmla="*/ 3377 w 10000"/>
                <a:gd name="connsiteY59" fmla="*/ 1926 h 10000"/>
                <a:gd name="connsiteX60" fmla="*/ 3447 w 10000"/>
                <a:gd name="connsiteY60" fmla="*/ 1972 h 10000"/>
                <a:gd name="connsiteX61" fmla="*/ 3497 w 10000"/>
                <a:gd name="connsiteY61" fmla="*/ 2028 h 10000"/>
                <a:gd name="connsiteX62" fmla="*/ 3548 w 10000"/>
                <a:gd name="connsiteY62" fmla="*/ 2074 h 10000"/>
                <a:gd name="connsiteX63" fmla="*/ 3598 w 10000"/>
                <a:gd name="connsiteY63" fmla="*/ 2140 h 10000"/>
                <a:gd name="connsiteX64" fmla="*/ 3658 w 10000"/>
                <a:gd name="connsiteY64" fmla="*/ 2260 h 10000"/>
                <a:gd name="connsiteX65" fmla="*/ 3709 w 10000"/>
                <a:gd name="connsiteY65" fmla="*/ 2400 h 10000"/>
                <a:gd name="connsiteX66" fmla="*/ 3729 w 10000"/>
                <a:gd name="connsiteY66" fmla="*/ 2549 h 10000"/>
                <a:gd name="connsiteX67" fmla="*/ 3729 w 10000"/>
                <a:gd name="connsiteY67" fmla="*/ 2688 h 10000"/>
                <a:gd name="connsiteX68" fmla="*/ 3729 w 10000"/>
                <a:gd name="connsiteY68" fmla="*/ 2837 h 10000"/>
                <a:gd name="connsiteX69" fmla="*/ 3709 w 10000"/>
                <a:gd name="connsiteY69" fmla="*/ 2977 h 10000"/>
                <a:gd name="connsiteX70" fmla="*/ 3668 w 10000"/>
                <a:gd name="connsiteY70" fmla="*/ 3107 h 10000"/>
                <a:gd name="connsiteX71" fmla="*/ 3638 w 10000"/>
                <a:gd name="connsiteY71" fmla="*/ 3219 h 10000"/>
                <a:gd name="connsiteX72" fmla="*/ 3598 w 10000"/>
                <a:gd name="connsiteY72" fmla="*/ 3312 h 10000"/>
                <a:gd name="connsiteX73" fmla="*/ 3548 w 10000"/>
                <a:gd name="connsiteY73" fmla="*/ 3377 h 10000"/>
                <a:gd name="connsiteX74" fmla="*/ 3518 w 10000"/>
                <a:gd name="connsiteY74" fmla="*/ 3423 h 10000"/>
                <a:gd name="connsiteX75" fmla="*/ 3518 w 10000"/>
                <a:gd name="connsiteY75" fmla="*/ 3423 h 10000"/>
                <a:gd name="connsiteX76" fmla="*/ 3518 w 10000"/>
                <a:gd name="connsiteY76" fmla="*/ 3423 h 10000"/>
                <a:gd name="connsiteX77" fmla="*/ 3518 w 10000"/>
                <a:gd name="connsiteY77" fmla="*/ 3423 h 10000"/>
                <a:gd name="connsiteX78" fmla="*/ 3518 w 10000"/>
                <a:gd name="connsiteY78" fmla="*/ 3423 h 10000"/>
                <a:gd name="connsiteX79" fmla="*/ 3518 w 10000"/>
                <a:gd name="connsiteY79" fmla="*/ 3423 h 10000"/>
                <a:gd name="connsiteX80" fmla="*/ 3518 w 10000"/>
                <a:gd name="connsiteY80" fmla="*/ 3423 h 10000"/>
                <a:gd name="connsiteX81" fmla="*/ 3518 w 10000"/>
                <a:gd name="connsiteY81" fmla="*/ 3423 h 10000"/>
                <a:gd name="connsiteX82" fmla="*/ 3518 w 10000"/>
                <a:gd name="connsiteY82" fmla="*/ 3423 h 10000"/>
                <a:gd name="connsiteX83" fmla="*/ 3518 w 10000"/>
                <a:gd name="connsiteY83" fmla="*/ 3423 h 10000"/>
                <a:gd name="connsiteX84" fmla="*/ 3347 w 10000"/>
                <a:gd name="connsiteY84" fmla="*/ 3535 h 10000"/>
                <a:gd name="connsiteX85" fmla="*/ 3246 w 10000"/>
                <a:gd name="connsiteY85" fmla="*/ 3563 h 10000"/>
                <a:gd name="connsiteX86" fmla="*/ 3136 w 10000"/>
                <a:gd name="connsiteY86" fmla="*/ 3572 h 10000"/>
                <a:gd name="connsiteX87" fmla="*/ 3136 w 10000"/>
                <a:gd name="connsiteY87" fmla="*/ 3572 h 10000"/>
                <a:gd name="connsiteX88" fmla="*/ 3136 w 10000"/>
                <a:gd name="connsiteY88" fmla="*/ 3572 h 10000"/>
                <a:gd name="connsiteX89" fmla="*/ 3136 w 10000"/>
                <a:gd name="connsiteY89" fmla="*/ 3572 h 10000"/>
                <a:gd name="connsiteX90" fmla="*/ 3136 w 10000"/>
                <a:gd name="connsiteY90" fmla="*/ 3572 h 10000"/>
                <a:gd name="connsiteX91" fmla="*/ 3136 w 10000"/>
                <a:gd name="connsiteY91" fmla="*/ 3572 h 10000"/>
                <a:gd name="connsiteX92" fmla="*/ 3116 w 10000"/>
                <a:gd name="connsiteY92" fmla="*/ 3572 h 10000"/>
                <a:gd name="connsiteX93" fmla="*/ 3116 w 10000"/>
                <a:gd name="connsiteY93" fmla="*/ 3572 h 10000"/>
                <a:gd name="connsiteX94" fmla="*/ 3025 w 10000"/>
                <a:gd name="connsiteY94" fmla="*/ 3572 h 10000"/>
                <a:gd name="connsiteX95" fmla="*/ 2925 w 10000"/>
                <a:gd name="connsiteY95" fmla="*/ 3553 h 10000"/>
                <a:gd name="connsiteX96" fmla="*/ 2814 w 10000"/>
                <a:gd name="connsiteY96" fmla="*/ 3526 h 10000"/>
                <a:gd name="connsiteX97" fmla="*/ 2693 w 10000"/>
                <a:gd name="connsiteY97" fmla="*/ 3479 h 10000"/>
                <a:gd name="connsiteX98" fmla="*/ 2553 w 10000"/>
                <a:gd name="connsiteY98" fmla="*/ 3423 h 10000"/>
                <a:gd name="connsiteX99" fmla="*/ 2392 w 10000"/>
                <a:gd name="connsiteY99" fmla="*/ 3349 h 10000"/>
                <a:gd name="connsiteX100" fmla="*/ 2010 w 10000"/>
                <a:gd name="connsiteY100" fmla="*/ 3153 h 10000"/>
                <a:gd name="connsiteX101" fmla="*/ 2010 w 10000"/>
                <a:gd name="connsiteY101" fmla="*/ 3153 h 10000"/>
                <a:gd name="connsiteX102" fmla="*/ 2010 w 10000"/>
                <a:gd name="connsiteY102" fmla="*/ 3153 h 10000"/>
                <a:gd name="connsiteX103" fmla="*/ 2010 w 10000"/>
                <a:gd name="connsiteY103" fmla="*/ 3153 h 10000"/>
                <a:gd name="connsiteX104" fmla="*/ 2000 w 10000"/>
                <a:gd name="connsiteY104" fmla="*/ 3153 h 10000"/>
                <a:gd name="connsiteX105" fmla="*/ 2000 w 10000"/>
                <a:gd name="connsiteY105" fmla="*/ 3153 h 10000"/>
                <a:gd name="connsiteX106" fmla="*/ 2000 w 10000"/>
                <a:gd name="connsiteY106" fmla="*/ 3153 h 10000"/>
                <a:gd name="connsiteX107" fmla="*/ 2000 w 10000"/>
                <a:gd name="connsiteY107" fmla="*/ 3153 h 10000"/>
                <a:gd name="connsiteX108" fmla="*/ 1769 w 10000"/>
                <a:gd name="connsiteY108" fmla="*/ 3033 h 10000"/>
                <a:gd name="connsiteX109" fmla="*/ 1588 w 10000"/>
                <a:gd name="connsiteY109" fmla="*/ 2967 h 10000"/>
                <a:gd name="connsiteX110" fmla="*/ 1427 w 10000"/>
                <a:gd name="connsiteY110" fmla="*/ 2921 h 10000"/>
                <a:gd name="connsiteX111" fmla="*/ 1347 w 10000"/>
                <a:gd name="connsiteY111" fmla="*/ 2902 h 10000"/>
                <a:gd name="connsiteX112" fmla="*/ 1266 w 10000"/>
                <a:gd name="connsiteY112" fmla="*/ 2902 h 10000"/>
                <a:gd name="connsiteX113" fmla="*/ 1266 w 10000"/>
                <a:gd name="connsiteY113" fmla="*/ 2902 h 10000"/>
                <a:gd name="connsiteX114" fmla="*/ 1266 w 10000"/>
                <a:gd name="connsiteY114" fmla="*/ 2902 h 10000"/>
                <a:gd name="connsiteX115" fmla="*/ 1266 w 10000"/>
                <a:gd name="connsiteY115" fmla="*/ 2902 h 10000"/>
                <a:gd name="connsiteX116" fmla="*/ 1266 w 10000"/>
                <a:gd name="connsiteY116" fmla="*/ 2902 h 10000"/>
                <a:gd name="connsiteX117" fmla="*/ 1266 w 10000"/>
                <a:gd name="connsiteY117" fmla="*/ 2902 h 10000"/>
                <a:gd name="connsiteX118" fmla="*/ 1146 w 10000"/>
                <a:gd name="connsiteY118" fmla="*/ 2921 h 10000"/>
                <a:gd name="connsiteX119" fmla="*/ 1085 w 10000"/>
                <a:gd name="connsiteY119" fmla="*/ 2940 h 10000"/>
                <a:gd name="connsiteX120" fmla="*/ 1025 w 10000"/>
                <a:gd name="connsiteY120" fmla="*/ 2949 h 10000"/>
                <a:gd name="connsiteX121" fmla="*/ 965 w 10000"/>
                <a:gd name="connsiteY121" fmla="*/ 2986 h 10000"/>
                <a:gd name="connsiteX122" fmla="*/ 915 w 10000"/>
                <a:gd name="connsiteY122" fmla="*/ 3023 h 10000"/>
                <a:gd name="connsiteX123" fmla="*/ 864 w 10000"/>
                <a:gd name="connsiteY123" fmla="*/ 3060 h 10000"/>
                <a:gd name="connsiteX124" fmla="*/ 814 w 10000"/>
                <a:gd name="connsiteY124" fmla="*/ 3107 h 10000"/>
                <a:gd name="connsiteX125" fmla="*/ 784 w 10000"/>
                <a:gd name="connsiteY125" fmla="*/ 3163 h 10000"/>
                <a:gd name="connsiteX126" fmla="*/ 744 w 10000"/>
                <a:gd name="connsiteY126" fmla="*/ 3237 h 10000"/>
                <a:gd name="connsiteX127" fmla="*/ 673 w 10000"/>
                <a:gd name="connsiteY127" fmla="*/ 3377 h 10000"/>
                <a:gd name="connsiteX128" fmla="*/ 623 w 10000"/>
                <a:gd name="connsiteY128" fmla="*/ 3563 h 10000"/>
                <a:gd name="connsiteX129" fmla="*/ 603 w 10000"/>
                <a:gd name="connsiteY129" fmla="*/ 3786 h 10000"/>
                <a:gd name="connsiteX130" fmla="*/ 573 w 10000"/>
                <a:gd name="connsiteY130" fmla="*/ 4037 h 10000"/>
                <a:gd name="connsiteX131" fmla="*/ 583 w 10000"/>
                <a:gd name="connsiteY131" fmla="*/ 4326 h 10000"/>
                <a:gd name="connsiteX132" fmla="*/ 613 w 10000"/>
                <a:gd name="connsiteY132" fmla="*/ 4651 h 10000"/>
                <a:gd name="connsiteX133" fmla="*/ 663 w 10000"/>
                <a:gd name="connsiteY133" fmla="*/ 5014 h 10000"/>
                <a:gd name="connsiteX134" fmla="*/ 734 w 10000"/>
                <a:gd name="connsiteY134" fmla="*/ 5423 h 10000"/>
                <a:gd name="connsiteX135" fmla="*/ 814 w 10000"/>
                <a:gd name="connsiteY135" fmla="*/ 5870 h 10000"/>
                <a:gd name="connsiteX136" fmla="*/ 945 w 10000"/>
                <a:gd name="connsiteY136" fmla="*/ 6372 h 10000"/>
                <a:gd name="connsiteX137" fmla="*/ 1085 w 10000"/>
                <a:gd name="connsiteY137" fmla="*/ 6912 h 10000"/>
                <a:gd name="connsiteX138" fmla="*/ 1085 w 10000"/>
                <a:gd name="connsiteY138" fmla="*/ 6912 h 10000"/>
                <a:gd name="connsiteX139" fmla="*/ 1085 w 10000"/>
                <a:gd name="connsiteY139" fmla="*/ 6930 h 10000"/>
                <a:gd name="connsiteX140" fmla="*/ 1085 w 10000"/>
                <a:gd name="connsiteY140" fmla="*/ 6930 h 10000"/>
                <a:gd name="connsiteX141" fmla="*/ 1116 w 10000"/>
                <a:gd name="connsiteY141" fmla="*/ 7005 h 10000"/>
                <a:gd name="connsiteX142" fmla="*/ 1116 w 10000"/>
                <a:gd name="connsiteY142" fmla="*/ 7005 h 10000"/>
                <a:gd name="connsiteX143" fmla="*/ 1116 w 10000"/>
                <a:gd name="connsiteY143" fmla="*/ 7005 h 10000"/>
                <a:gd name="connsiteX144" fmla="*/ 1116 w 10000"/>
                <a:gd name="connsiteY144" fmla="*/ 7005 h 10000"/>
                <a:gd name="connsiteX145" fmla="*/ 1116 w 10000"/>
                <a:gd name="connsiteY145" fmla="*/ 7005 h 10000"/>
                <a:gd name="connsiteX146" fmla="*/ 1126 w 10000"/>
                <a:gd name="connsiteY146" fmla="*/ 7060 h 10000"/>
                <a:gd name="connsiteX147" fmla="*/ 1126 w 10000"/>
                <a:gd name="connsiteY147" fmla="*/ 7060 h 10000"/>
                <a:gd name="connsiteX148" fmla="*/ 1126 w 10000"/>
                <a:gd name="connsiteY148" fmla="*/ 7060 h 10000"/>
                <a:gd name="connsiteX149" fmla="*/ 1126 w 10000"/>
                <a:gd name="connsiteY149" fmla="*/ 7060 h 10000"/>
                <a:gd name="connsiteX150" fmla="*/ 1146 w 10000"/>
                <a:gd name="connsiteY150" fmla="*/ 7060 h 10000"/>
                <a:gd name="connsiteX151" fmla="*/ 1146 w 10000"/>
                <a:gd name="connsiteY151" fmla="*/ 7060 h 10000"/>
                <a:gd name="connsiteX152" fmla="*/ 1156 w 10000"/>
                <a:gd name="connsiteY152" fmla="*/ 7060 h 10000"/>
                <a:gd name="connsiteX153" fmla="*/ 1156 w 10000"/>
                <a:gd name="connsiteY153" fmla="*/ 7060 h 10000"/>
                <a:gd name="connsiteX154" fmla="*/ 1156 w 10000"/>
                <a:gd name="connsiteY154" fmla="*/ 7060 h 10000"/>
                <a:gd name="connsiteX155" fmla="*/ 1156 w 10000"/>
                <a:gd name="connsiteY155" fmla="*/ 7060 h 10000"/>
                <a:gd name="connsiteX156" fmla="*/ 1457 w 10000"/>
                <a:gd name="connsiteY156" fmla="*/ 7051 h 10000"/>
                <a:gd name="connsiteX157" fmla="*/ 1749 w 10000"/>
                <a:gd name="connsiteY157" fmla="*/ 7051 h 10000"/>
                <a:gd name="connsiteX158" fmla="*/ 1749 w 10000"/>
                <a:gd name="connsiteY158" fmla="*/ 7051 h 10000"/>
                <a:gd name="connsiteX159" fmla="*/ 1749 w 10000"/>
                <a:gd name="connsiteY159" fmla="*/ 7051 h 10000"/>
                <a:gd name="connsiteX160" fmla="*/ 1749 w 10000"/>
                <a:gd name="connsiteY160" fmla="*/ 7051 h 10000"/>
                <a:gd name="connsiteX161" fmla="*/ 1749 w 10000"/>
                <a:gd name="connsiteY161" fmla="*/ 7051 h 10000"/>
                <a:gd name="connsiteX162" fmla="*/ 1749 w 10000"/>
                <a:gd name="connsiteY162" fmla="*/ 7051 h 10000"/>
                <a:gd name="connsiteX163" fmla="*/ 1759 w 10000"/>
                <a:gd name="connsiteY163" fmla="*/ 7051 h 10000"/>
                <a:gd name="connsiteX164" fmla="*/ 1759 w 10000"/>
                <a:gd name="connsiteY164" fmla="*/ 7051 h 10000"/>
                <a:gd name="connsiteX165" fmla="*/ 1759 w 10000"/>
                <a:gd name="connsiteY165" fmla="*/ 7051 h 10000"/>
                <a:gd name="connsiteX166" fmla="*/ 1759 w 10000"/>
                <a:gd name="connsiteY166" fmla="*/ 7051 h 10000"/>
                <a:gd name="connsiteX167" fmla="*/ 1759 w 10000"/>
                <a:gd name="connsiteY167" fmla="*/ 7051 h 10000"/>
                <a:gd name="connsiteX168" fmla="*/ 1759 w 10000"/>
                <a:gd name="connsiteY168" fmla="*/ 7051 h 10000"/>
                <a:gd name="connsiteX169" fmla="*/ 1769 w 10000"/>
                <a:gd name="connsiteY169" fmla="*/ 7051 h 10000"/>
                <a:gd name="connsiteX170" fmla="*/ 1769 w 10000"/>
                <a:gd name="connsiteY170" fmla="*/ 7051 h 10000"/>
                <a:gd name="connsiteX171" fmla="*/ 1769 w 10000"/>
                <a:gd name="connsiteY171" fmla="*/ 7051 h 10000"/>
                <a:gd name="connsiteX172" fmla="*/ 1769 w 10000"/>
                <a:gd name="connsiteY172" fmla="*/ 7051 h 10000"/>
                <a:gd name="connsiteX173" fmla="*/ 1769 w 10000"/>
                <a:gd name="connsiteY173" fmla="*/ 7051 h 10000"/>
                <a:gd name="connsiteX174" fmla="*/ 1980 w 10000"/>
                <a:gd name="connsiteY174" fmla="*/ 7051 h 10000"/>
                <a:gd name="connsiteX175" fmla="*/ 1980 w 10000"/>
                <a:gd name="connsiteY175" fmla="*/ 7051 h 10000"/>
                <a:gd name="connsiteX176" fmla="*/ 2281 w 10000"/>
                <a:gd name="connsiteY176" fmla="*/ 7033 h 10000"/>
                <a:gd name="connsiteX177" fmla="*/ 2281 w 10000"/>
                <a:gd name="connsiteY177" fmla="*/ 7033 h 10000"/>
                <a:gd name="connsiteX178" fmla="*/ 2281 w 10000"/>
                <a:gd name="connsiteY178" fmla="*/ 7033 h 10000"/>
                <a:gd name="connsiteX179" fmla="*/ 2281 w 10000"/>
                <a:gd name="connsiteY179" fmla="*/ 7033 h 10000"/>
                <a:gd name="connsiteX180" fmla="*/ 2291 w 10000"/>
                <a:gd name="connsiteY180" fmla="*/ 7033 h 10000"/>
                <a:gd name="connsiteX181" fmla="*/ 2291 w 10000"/>
                <a:gd name="connsiteY181" fmla="*/ 7033 h 10000"/>
                <a:gd name="connsiteX182" fmla="*/ 2302 w 10000"/>
                <a:gd name="connsiteY182" fmla="*/ 7033 h 10000"/>
                <a:gd name="connsiteX183" fmla="*/ 2302 w 10000"/>
                <a:gd name="connsiteY183" fmla="*/ 7033 h 10000"/>
                <a:gd name="connsiteX184" fmla="*/ 2332 w 10000"/>
                <a:gd name="connsiteY184" fmla="*/ 7033 h 10000"/>
                <a:gd name="connsiteX185" fmla="*/ 2332 w 10000"/>
                <a:gd name="connsiteY185" fmla="*/ 7033 h 10000"/>
                <a:gd name="connsiteX186" fmla="*/ 2854 w 10000"/>
                <a:gd name="connsiteY186" fmla="*/ 7033 h 10000"/>
                <a:gd name="connsiteX187" fmla="*/ 2854 w 10000"/>
                <a:gd name="connsiteY187" fmla="*/ 7033 h 10000"/>
                <a:gd name="connsiteX188" fmla="*/ 2854 w 10000"/>
                <a:gd name="connsiteY188" fmla="*/ 7033 h 10000"/>
                <a:gd name="connsiteX189" fmla="*/ 2854 w 10000"/>
                <a:gd name="connsiteY189" fmla="*/ 7033 h 10000"/>
                <a:gd name="connsiteX190" fmla="*/ 2854 w 10000"/>
                <a:gd name="connsiteY190" fmla="*/ 7033 h 10000"/>
                <a:gd name="connsiteX191" fmla="*/ 2854 w 10000"/>
                <a:gd name="connsiteY191" fmla="*/ 7033 h 10000"/>
                <a:gd name="connsiteX192" fmla="*/ 2854 w 10000"/>
                <a:gd name="connsiteY192" fmla="*/ 7033 h 10000"/>
                <a:gd name="connsiteX193" fmla="*/ 2854 w 10000"/>
                <a:gd name="connsiteY193" fmla="*/ 7033 h 10000"/>
                <a:gd name="connsiteX194" fmla="*/ 3286 w 10000"/>
                <a:gd name="connsiteY194" fmla="*/ 7033 h 10000"/>
                <a:gd name="connsiteX195" fmla="*/ 3709 w 10000"/>
                <a:gd name="connsiteY195" fmla="*/ 7060 h 10000"/>
                <a:gd name="connsiteX196" fmla="*/ 4101 w 10000"/>
                <a:gd name="connsiteY196" fmla="*/ 7088 h 10000"/>
                <a:gd name="connsiteX197" fmla="*/ 4291 w 10000"/>
                <a:gd name="connsiteY197" fmla="*/ 7116 h 10000"/>
                <a:gd name="connsiteX198" fmla="*/ 4462 w 10000"/>
                <a:gd name="connsiteY198" fmla="*/ 7135 h 10000"/>
                <a:gd name="connsiteX199" fmla="*/ 4623 w 10000"/>
                <a:gd name="connsiteY199" fmla="*/ 7172 h 10000"/>
                <a:gd name="connsiteX200" fmla="*/ 4764 w 10000"/>
                <a:gd name="connsiteY200" fmla="*/ 7219 h 10000"/>
                <a:gd name="connsiteX201" fmla="*/ 4894 w 10000"/>
                <a:gd name="connsiteY201" fmla="*/ 7274 h 10000"/>
                <a:gd name="connsiteX202" fmla="*/ 4985 w 10000"/>
                <a:gd name="connsiteY202" fmla="*/ 7330 h 10000"/>
                <a:gd name="connsiteX203" fmla="*/ 5075 w 10000"/>
                <a:gd name="connsiteY203" fmla="*/ 7395 h 10000"/>
                <a:gd name="connsiteX204" fmla="*/ 5136 w 10000"/>
                <a:gd name="connsiteY204" fmla="*/ 7460 h 10000"/>
                <a:gd name="connsiteX205" fmla="*/ 5156 w 10000"/>
                <a:gd name="connsiteY205" fmla="*/ 7507 h 10000"/>
                <a:gd name="connsiteX206" fmla="*/ 5176 w 10000"/>
                <a:gd name="connsiteY206" fmla="*/ 7553 h 10000"/>
                <a:gd name="connsiteX207" fmla="*/ 5176 w 10000"/>
                <a:gd name="connsiteY207" fmla="*/ 7600 h 10000"/>
                <a:gd name="connsiteX208" fmla="*/ 5176 w 10000"/>
                <a:gd name="connsiteY208" fmla="*/ 7656 h 10000"/>
                <a:gd name="connsiteX209" fmla="*/ 5176 w 10000"/>
                <a:gd name="connsiteY209" fmla="*/ 7656 h 10000"/>
                <a:gd name="connsiteX210" fmla="*/ 5176 w 10000"/>
                <a:gd name="connsiteY210" fmla="*/ 7665 h 10000"/>
                <a:gd name="connsiteX211" fmla="*/ 5176 w 10000"/>
                <a:gd name="connsiteY211" fmla="*/ 7665 h 10000"/>
                <a:gd name="connsiteX212" fmla="*/ 5176 w 10000"/>
                <a:gd name="connsiteY212" fmla="*/ 7665 h 10000"/>
                <a:gd name="connsiteX213" fmla="*/ 5146 w 10000"/>
                <a:gd name="connsiteY213" fmla="*/ 7851 h 10000"/>
                <a:gd name="connsiteX214" fmla="*/ 5095 w 10000"/>
                <a:gd name="connsiteY214" fmla="*/ 8037 h 10000"/>
                <a:gd name="connsiteX215" fmla="*/ 5005 w 10000"/>
                <a:gd name="connsiteY215" fmla="*/ 8437 h 10000"/>
                <a:gd name="connsiteX216" fmla="*/ 4955 w 10000"/>
                <a:gd name="connsiteY216" fmla="*/ 8642 h 10000"/>
                <a:gd name="connsiteX217" fmla="*/ 4915 w 10000"/>
                <a:gd name="connsiteY217" fmla="*/ 8828 h 10000"/>
                <a:gd name="connsiteX218" fmla="*/ 4894 w 10000"/>
                <a:gd name="connsiteY218" fmla="*/ 9023 h 10000"/>
                <a:gd name="connsiteX219" fmla="*/ 4874 w 10000"/>
                <a:gd name="connsiteY219" fmla="*/ 9200 h 10000"/>
                <a:gd name="connsiteX220" fmla="*/ 4874 w 10000"/>
                <a:gd name="connsiteY220" fmla="*/ 9200 h 10000"/>
                <a:gd name="connsiteX221" fmla="*/ 4874 w 10000"/>
                <a:gd name="connsiteY221" fmla="*/ 9293 h 10000"/>
                <a:gd name="connsiteX222" fmla="*/ 4894 w 10000"/>
                <a:gd name="connsiteY222" fmla="*/ 9395 h 10000"/>
                <a:gd name="connsiteX223" fmla="*/ 4915 w 10000"/>
                <a:gd name="connsiteY223" fmla="*/ 9488 h 10000"/>
                <a:gd name="connsiteX224" fmla="*/ 4935 w 10000"/>
                <a:gd name="connsiteY224" fmla="*/ 9563 h 10000"/>
                <a:gd name="connsiteX225" fmla="*/ 4985 w 10000"/>
                <a:gd name="connsiteY225" fmla="*/ 9647 h 10000"/>
                <a:gd name="connsiteX226" fmla="*/ 5035 w 10000"/>
                <a:gd name="connsiteY226" fmla="*/ 9721 h 10000"/>
                <a:gd name="connsiteX227" fmla="*/ 5095 w 10000"/>
                <a:gd name="connsiteY227" fmla="*/ 9786 h 10000"/>
                <a:gd name="connsiteX228" fmla="*/ 5176 w 10000"/>
                <a:gd name="connsiteY228" fmla="*/ 9842 h 10000"/>
                <a:gd name="connsiteX229" fmla="*/ 5176 w 10000"/>
                <a:gd name="connsiteY229" fmla="*/ 9842 h 10000"/>
                <a:gd name="connsiteX230" fmla="*/ 5176 w 10000"/>
                <a:gd name="connsiteY230" fmla="*/ 9842 h 10000"/>
                <a:gd name="connsiteX231" fmla="*/ 5236 w 10000"/>
                <a:gd name="connsiteY231" fmla="*/ 9879 h 10000"/>
                <a:gd name="connsiteX232" fmla="*/ 5307 w 10000"/>
                <a:gd name="connsiteY232" fmla="*/ 9916 h 10000"/>
                <a:gd name="connsiteX233" fmla="*/ 5447 w 10000"/>
                <a:gd name="connsiteY233" fmla="*/ 9963 h 10000"/>
                <a:gd name="connsiteX234" fmla="*/ 5608 w 10000"/>
                <a:gd name="connsiteY234" fmla="*/ 9991 h 10000"/>
                <a:gd name="connsiteX235" fmla="*/ 5779 w 10000"/>
                <a:gd name="connsiteY235" fmla="*/ 10000 h 10000"/>
                <a:gd name="connsiteX236" fmla="*/ 5779 w 10000"/>
                <a:gd name="connsiteY236" fmla="*/ 10000 h 10000"/>
                <a:gd name="connsiteX237" fmla="*/ 5779 w 10000"/>
                <a:gd name="connsiteY237" fmla="*/ 10000 h 10000"/>
                <a:gd name="connsiteX238" fmla="*/ 5779 w 10000"/>
                <a:gd name="connsiteY238" fmla="*/ 10000 h 10000"/>
                <a:gd name="connsiteX239" fmla="*/ 5779 w 10000"/>
                <a:gd name="connsiteY239" fmla="*/ 10000 h 10000"/>
                <a:gd name="connsiteX240" fmla="*/ 5779 w 10000"/>
                <a:gd name="connsiteY240" fmla="*/ 10000 h 10000"/>
                <a:gd name="connsiteX241" fmla="*/ 5899 w 10000"/>
                <a:gd name="connsiteY241" fmla="*/ 9991 h 10000"/>
                <a:gd name="connsiteX242" fmla="*/ 6040 w 10000"/>
                <a:gd name="connsiteY242" fmla="*/ 9981 h 10000"/>
                <a:gd name="connsiteX243" fmla="*/ 6171 w 10000"/>
                <a:gd name="connsiteY243" fmla="*/ 9963 h 10000"/>
                <a:gd name="connsiteX244" fmla="*/ 6291 w 10000"/>
                <a:gd name="connsiteY244" fmla="*/ 9926 h 10000"/>
                <a:gd name="connsiteX245" fmla="*/ 6412 w 10000"/>
                <a:gd name="connsiteY245" fmla="*/ 9888 h 10000"/>
                <a:gd name="connsiteX246" fmla="*/ 6533 w 10000"/>
                <a:gd name="connsiteY246" fmla="*/ 9842 h 10000"/>
                <a:gd name="connsiteX247" fmla="*/ 6643 w 10000"/>
                <a:gd name="connsiteY247" fmla="*/ 9805 h 10000"/>
                <a:gd name="connsiteX248" fmla="*/ 6744 w 10000"/>
                <a:gd name="connsiteY248" fmla="*/ 9740 h 10000"/>
                <a:gd name="connsiteX249" fmla="*/ 6824 w 10000"/>
                <a:gd name="connsiteY249" fmla="*/ 9674 h 10000"/>
                <a:gd name="connsiteX250" fmla="*/ 6905 w 10000"/>
                <a:gd name="connsiteY250" fmla="*/ 9609 h 10000"/>
                <a:gd name="connsiteX251" fmla="*/ 6965 w 10000"/>
                <a:gd name="connsiteY251" fmla="*/ 9544 h 10000"/>
                <a:gd name="connsiteX252" fmla="*/ 7015 w 10000"/>
                <a:gd name="connsiteY252" fmla="*/ 9460 h 10000"/>
                <a:gd name="connsiteX253" fmla="*/ 7035 w 10000"/>
                <a:gd name="connsiteY253" fmla="*/ 9395 h 10000"/>
                <a:gd name="connsiteX254" fmla="*/ 7045 w 10000"/>
                <a:gd name="connsiteY254" fmla="*/ 9302 h 10000"/>
                <a:gd name="connsiteX255" fmla="*/ 7035 w 10000"/>
                <a:gd name="connsiteY255" fmla="*/ 9228 h 10000"/>
                <a:gd name="connsiteX256" fmla="*/ 6995 w 10000"/>
                <a:gd name="connsiteY256" fmla="*/ 9144 h 10000"/>
                <a:gd name="connsiteX257" fmla="*/ 6995 w 10000"/>
                <a:gd name="connsiteY257" fmla="*/ 9144 h 10000"/>
                <a:gd name="connsiteX258" fmla="*/ 6995 w 10000"/>
                <a:gd name="connsiteY258" fmla="*/ 9135 h 10000"/>
                <a:gd name="connsiteX259" fmla="*/ 6995 w 10000"/>
                <a:gd name="connsiteY259" fmla="*/ 9135 h 10000"/>
                <a:gd name="connsiteX260" fmla="*/ 6985 w 10000"/>
                <a:gd name="connsiteY260" fmla="*/ 9135 h 10000"/>
                <a:gd name="connsiteX261" fmla="*/ 6985 w 10000"/>
                <a:gd name="connsiteY261" fmla="*/ 9135 h 10000"/>
                <a:gd name="connsiteX262" fmla="*/ 6985 w 10000"/>
                <a:gd name="connsiteY262" fmla="*/ 9135 h 10000"/>
                <a:gd name="connsiteX263" fmla="*/ 6985 w 10000"/>
                <a:gd name="connsiteY263" fmla="*/ 9135 h 10000"/>
                <a:gd name="connsiteX264" fmla="*/ 6985 w 10000"/>
                <a:gd name="connsiteY264" fmla="*/ 9135 h 10000"/>
                <a:gd name="connsiteX265" fmla="*/ 6985 w 10000"/>
                <a:gd name="connsiteY265" fmla="*/ 9135 h 10000"/>
                <a:gd name="connsiteX266" fmla="*/ 6985 w 10000"/>
                <a:gd name="connsiteY266" fmla="*/ 9135 h 10000"/>
                <a:gd name="connsiteX267" fmla="*/ 6985 w 10000"/>
                <a:gd name="connsiteY267" fmla="*/ 9135 h 10000"/>
                <a:gd name="connsiteX268" fmla="*/ 6985 w 10000"/>
                <a:gd name="connsiteY268" fmla="*/ 9126 h 10000"/>
                <a:gd name="connsiteX269" fmla="*/ 6985 w 10000"/>
                <a:gd name="connsiteY269" fmla="*/ 9126 h 10000"/>
                <a:gd name="connsiteX270" fmla="*/ 6985 w 10000"/>
                <a:gd name="connsiteY270" fmla="*/ 9126 h 10000"/>
                <a:gd name="connsiteX271" fmla="*/ 6985 w 10000"/>
                <a:gd name="connsiteY271" fmla="*/ 9126 h 10000"/>
                <a:gd name="connsiteX272" fmla="*/ 6985 w 10000"/>
                <a:gd name="connsiteY272" fmla="*/ 9126 h 10000"/>
                <a:gd name="connsiteX273" fmla="*/ 6985 w 10000"/>
                <a:gd name="connsiteY273" fmla="*/ 9126 h 10000"/>
                <a:gd name="connsiteX274" fmla="*/ 6985 w 10000"/>
                <a:gd name="connsiteY274" fmla="*/ 9126 h 10000"/>
                <a:gd name="connsiteX275" fmla="*/ 6985 w 10000"/>
                <a:gd name="connsiteY275" fmla="*/ 9126 h 10000"/>
                <a:gd name="connsiteX276" fmla="*/ 6794 w 10000"/>
                <a:gd name="connsiteY276" fmla="*/ 8837 h 10000"/>
                <a:gd name="connsiteX277" fmla="*/ 6693 w 10000"/>
                <a:gd name="connsiteY277" fmla="*/ 8679 h 10000"/>
                <a:gd name="connsiteX278" fmla="*/ 6593 w 10000"/>
                <a:gd name="connsiteY278" fmla="*/ 8521 h 10000"/>
                <a:gd name="connsiteX279" fmla="*/ 6513 w 10000"/>
                <a:gd name="connsiteY279" fmla="*/ 8372 h 10000"/>
                <a:gd name="connsiteX280" fmla="*/ 6442 w 10000"/>
                <a:gd name="connsiteY280" fmla="*/ 8214 h 10000"/>
                <a:gd name="connsiteX281" fmla="*/ 6392 w 10000"/>
                <a:gd name="connsiteY281" fmla="*/ 8056 h 10000"/>
                <a:gd name="connsiteX282" fmla="*/ 6382 w 10000"/>
                <a:gd name="connsiteY282" fmla="*/ 7981 h 10000"/>
                <a:gd name="connsiteX283" fmla="*/ 6382 w 10000"/>
                <a:gd name="connsiteY283" fmla="*/ 7907 h 10000"/>
                <a:gd name="connsiteX284" fmla="*/ 6382 w 10000"/>
                <a:gd name="connsiteY284" fmla="*/ 7907 h 10000"/>
                <a:gd name="connsiteX285" fmla="*/ 6392 w 10000"/>
                <a:gd name="connsiteY285" fmla="*/ 7805 h 10000"/>
                <a:gd name="connsiteX286" fmla="*/ 6422 w 10000"/>
                <a:gd name="connsiteY286" fmla="*/ 7702 h 10000"/>
                <a:gd name="connsiteX287" fmla="*/ 6452 w 10000"/>
                <a:gd name="connsiteY287" fmla="*/ 7656 h 10000"/>
                <a:gd name="connsiteX288" fmla="*/ 6492 w 10000"/>
                <a:gd name="connsiteY288" fmla="*/ 7609 h 10000"/>
                <a:gd name="connsiteX289" fmla="*/ 6523 w 10000"/>
                <a:gd name="connsiteY289" fmla="*/ 7563 h 10000"/>
                <a:gd name="connsiteX290" fmla="*/ 6573 w 10000"/>
                <a:gd name="connsiteY290" fmla="*/ 7526 h 10000"/>
                <a:gd name="connsiteX291" fmla="*/ 6704 w 10000"/>
                <a:gd name="connsiteY291" fmla="*/ 7451 h 10000"/>
                <a:gd name="connsiteX292" fmla="*/ 6864 w 10000"/>
                <a:gd name="connsiteY292" fmla="*/ 7395 h 10000"/>
                <a:gd name="connsiteX293" fmla="*/ 7065 w 10000"/>
                <a:gd name="connsiteY293" fmla="*/ 7349 h 10000"/>
                <a:gd name="connsiteX294" fmla="*/ 7307 w 10000"/>
                <a:gd name="connsiteY294" fmla="*/ 7321 h 10000"/>
                <a:gd name="connsiteX295" fmla="*/ 7307 w 10000"/>
                <a:gd name="connsiteY295" fmla="*/ 7321 h 10000"/>
                <a:gd name="connsiteX296" fmla="*/ 8533 w 10000"/>
                <a:gd name="connsiteY296" fmla="*/ 7219 h 10000"/>
                <a:gd name="connsiteX297" fmla="*/ 10000 w 10000"/>
                <a:gd name="connsiteY297" fmla="*/ 7116 h 10000"/>
                <a:gd name="connsiteX298" fmla="*/ 10000 w 10000"/>
                <a:gd name="connsiteY298" fmla="*/ 7116 h 10000"/>
                <a:gd name="connsiteX299" fmla="*/ 10000 w 10000"/>
                <a:gd name="connsiteY299" fmla="*/ 7116 h 10000"/>
                <a:gd name="connsiteX300" fmla="*/ 10000 w 10000"/>
                <a:gd name="connsiteY300" fmla="*/ 7116 h 10000"/>
                <a:gd name="connsiteX301" fmla="*/ 10000 w 10000"/>
                <a:gd name="connsiteY301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</a:cxnLst>
              <a:rect l="l" t="t" r="r" b="b"/>
              <a:pathLst>
                <a:path w="10000" h="10000">
                  <a:moveTo>
                    <a:pt x="1000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10" y="270"/>
                  </a:lnTo>
                  <a:cubicBezTo>
                    <a:pt x="7" y="357"/>
                    <a:pt x="3" y="443"/>
                    <a:pt x="0" y="530"/>
                  </a:cubicBezTo>
                  <a:lnTo>
                    <a:pt x="0" y="530"/>
                  </a:lnTo>
                  <a:lnTo>
                    <a:pt x="0" y="698"/>
                  </a:lnTo>
                  <a:cubicBezTo>
                    <a:pt x="10" y="751"/>
                    <a:pt x="20" y="803"/>
                    <a:pt x="30" y="856"/>
                  </a:cubicBezTo>
                  <a:cubicBezTo>
                    <a:pt x="37" y="899"/>
                    <a:pt x="43" y="943"/>
                    <a:pt x="50" y="986"/>
                  </a:cubicBezTo>
                  <a:lnTo>
                    <a:pt x="101" y="1088"/>
                  </a:lnTo>
                  <a:lnTo>
                    <a:pt x="101" y="1088"/>
                  </a:lnTo>
                  <a:lnTo>
                    <a:pt x="101" y="1088"/>
                  </a:lnTo>
                  <a:lnTo>
                    <a:pt x="101" y="1098"/>
                  </a:lnTo>
                  <a:lnTo>
                    <a:pt x="101" y="1098"/>
                  </a:lnTo>
                  <a:cubicBezTo>
                    <a:pt x="104" y="1104"/>
                    <a:pt x="108" y="1110"/>
                    <a:pt x="111" y="1116"/>
                  </a:cubicBezTo>
                  <a:lnTo>
                    <a:pt x="111" y="1116"/>
                  </a:lnTo>
                  <a:cubicBezTo>
                    <a:pt x="141" y="1169"/>
                    <a:pt x="171" y="1221"/>
                    <a:pt x="201" y="1274"/>
                  </a:cubicBezTo>
                  <a:lnTo>
                    <a:pt x="291" y="1433"/>
                  </a:lnTo>
                  <a:lnTo>
                    <a:pt x="412" y="1572"/>
                  </a:lnTo>
                  <a:cubicBezTo>
                    <a:pt x="435" y="1597"/>
                    <a:pt x="459" y="1622"/>
                    <a:pt x="482" y="1647"/>
                  </a:cubicBezTo>
                  <a:lnTo>
                    <a:pt x="553" y="1712"/>
                  </a:lnTo>
                  <a:lnTo>
                    <a:pt x="623" y="1767"/>
                  </a:lnTo>
                  <a:cubicBezTo>
                    <a:pt x="653" y="1786"/>
                    <a:pt x="684" y="1804"/>
                    <a:pt x="714" y="1823"/>
                  </a:cubicBezTo>
                  <a:cubicBezTo>
                    <a:pt x="744" y="1839"/>
                    <a:pt x="774" y="1854"/>
                    <a:pt x="804" y="1870"/>
                  </a:cubicBezTo>
                  <a:cubicBezTo>
                    <a:pt x="838" y="1885"/>
                    <a:pt x="871" y="1901"/>
                    <a:pt x="905" y="1916"/>
                  </a:cubicBezTo>
                  <a:cubicBezTo>
                    <a:pt x="942" y="1922"/>
                    <a:pt x="978" y="1929"/>
                    <a:pt x="1015" y="1935"/>
                  </a:cubicBezTo>
                  <a:lnTo>
                    <a:pt x="1136" y="1972"/>
                  </a:lnTo>
                  <a:lnTo>
                    <a:pt x="1256" y="1981"/>
                  </a:lnTo>
                  <a:lnTo>
                    <a:pt x="1407" y="1981"/>
                  </a:lnTo>
                  <a:lnTo>
                    <a:pt x="1407" y="1981"/>
                  </a:lnTo>
                  <a:lnTo>
                    <a:pt x="1407" y="1981"/>
                  </a:lnTo>
                  <a:lnTo>
                    <a:pt x="1407" y="1981"/>
                  </a:lnTo>
                  <a:lnTo>
                    <a:pt x="1407" y="1981"/>
                  </a:lnTo>
                  <a:lnTo>
                    <a:pt x="1407" y="1981"/>
                  </a:lnTo>
                  <a:lnTo>
                    <a:pt x="1558" y="1981"/>
                  </a:lnTo>
                  <a:lnTo>
                    <a:pt x="1749" y="1963"/>
                  </a:lnTo>
                  <a:lnTo>
                    <a:pt x="1940" y="1926"/>
                  </a:lnTo>
                  <a:lnTo>
                    <a:pt x="2151" y="1879"/>
                  </a:lnTo>
                  <a:lnTo>
                    <a:pt x="2151" y="1879"/>
                  </a:lnTo>
                  <a:lnTo>
                    <a:pt x="2161" y="1879"/>
                  </a:lnTo>
                  <a:lnTo>
                    <a:pt x="2161" y="1879"/>
                  </a:lnTo>
                  <a:lnTo>
                    <a:pt x="2171" y="1879"/>
                  </a:lnTo>
                  <a:lnTo>
                    <a:pt x="2171" y="1879"/>
                  </a:lnTo>
                  <a:lnTo>
                    <a:pt x="2352" y="1833"/>
                  </a:lnTo>
                  <a:lnTo>
                    <a:pt x="2513" y="1814"/>
                  </a:lnTo>
                  <a:lnTo>
                    <a:pt x="2673" y="1786"/>
                  </a:lnTo>
                  <a:lnTo>
                    <a:pt x="2804" y="1786"/>
                  </a:lnTo>
                  <a:lnTo>
                    <a:pt x="2804" y="1786"/>
                  </a:lnTo>
                  <a:lnTo>
                    <a:pt x="2804" y="1786"/>
                  </a:lnTo>
                  <a:lnTo>
                    <a:pt x="2804" y="1786"/>
                  </a:lnTo>
                  <a:lnTo>
                    <a:pt x="2804" y="1786"/>
                  </a:lnTo>
                  <a:lnTo>
                    <a:pt x="2804" y="1786"/>
                  </a:lnTo>
                  <a:lnTo>
                    <a:pt x="2804" y="1786"/>
                  </a:lnTo>
                  <a:lnTo>
                    <a:pt x="2804" y="1786"/>
                  </a:lnTo>
                  <a:lnTo>
                    <a:pt x="2925" y="1786"/>
                  </a:lnTo>
                  <a:cubicBezTo>
                    <a:pt x="2962" y="1792"/>
                    <a:pt x="2998" y="1799"/>
                    <a:pt x="3035" y="1805"/>
                  </a:cubicBezTo>
                  <a:lnTo>
                    <a:pt x="3136" y="1823"/>
                  </a:lnTo>
                  <a:lnTo>
                    <a:pt x="3236" y="1842"/>
                  </a:lnTo>
                  <a:cubicBezTo>
                    <a:pt x="3260" y="1854"/>
                    <a:pt x="3283" y="1867"/>
                    <a:pt x="3307" y="1879"/>
                  </a:cubicBezTo>
                  <a:cubicBezTo>
                    <a:pt x="3330" y="1895"/>
                    <a:pt x="3354" y="1910"/>
                    <a:pt x="3377" y="1926"/>
                  </a:cubicBezTo>
                  <a:lnTo>
                    <a:pt x="3447" y="1972"/>
                  </a:lnTo>
                  <a:lnTo>
                    <a:pt x="3497" y="2028"/>
                  </a:lnTo>
                  <a:cubicBezTo>
                    <a:pt x="3514" y="2043"/>
                    <a:pt x="3531" y="2059"/>
                    <a:pt x="3548" y="2074"/>
                  </a:cubicBezTo>
                  <a:cubicBezTo>
                    <a:pt x="3565" y="2096"/>
                    <a:pt x="3581" y="2118"/>
                    <a:pt x="3598" y="2140"/>
                  </a:cubicBezTo>
                  <a:lnTo>
                    <a:pt x="3658" y="2260"/>
                  </a:lnTo>
                  <a:cubicBezTo>
                    <a:pt x="3675" y="2307"/>
                    <a:pt x="3692" y="2353"/>
                    <a:pt x="3709" y="2400"/>
                  </a:cubicBezTo>
                  <a:cubicBezTo>
                    <a:pt x="3716" y="2450"/>
                    <a:pt x="3722" y="2499"/>
                    <a:pt x="3729" y="2549"/>
                  </a:cubicBezTo>
                  <a:lnTo>
                    <a:pt x="3729" y="2688"/>
                  </a:lnTo>
                  <a:lnTo>
                    <a:pt x="3729" y="2837"/>
                  </a:lnTo>
                  <a:cubicBezTo>
                    <a:pt x="3722" y="2884"/>
                    <a:pt x="3716" y="2930"/>
                    <a:pt x="3709" y="2977"/>
                  </a:cubicBezTo>
                  <a:cubicBezTo>
                    <a:pt x="3695" y="3020"/>
                    <a:pt x="3682" y="3064"/>
                    <a:pt x="3668" y="3107"/>
                  </a:cubicBezTo>
                  <a:cubicBezTo>
                    <a:pt x="3658" y="3144"/>
                    <a:pt x="3648" y="3182"/>
                    <a:pt x="3638" y="3219"/>
                  </a:cubicBezTo>
                  <a:cubicBezTo>
                    <a:pt x="3625" y="3250"/>
                    <a:pt x="3611" y="3281"/>
                    <a:pt x="3598" y="3312"/>
                  </a:cubicBezTo>
                  <a:lnTo>
                    <a:pt x="3548" y="3377"/>
                  </a:lnTo>
                  <a:cubicBezTo>
                    <a:pt x="3538" y="3392"/>
                    <a:pt x="3528" y="3408"/>
                    <a:pt x="3518" y="3423"/>
                  </a:cubicBezTo>
                  <a:lnTo>
                    <a:pt x="3518" y="3423"/>
                  </a:lnTo>
                  <a:lnTo>
                    <a:pt x="3518" y="3423"/>
                  </a:lnTo>
                  <a:lnTo>
                    <a:pt x="3518" y="3423"/>
                  </a:lnTo>
                  <a:lnTo>
                    <a:pt x="3518" y="3423"/>
                  </a:lnTo>
                  <a:lnTo>
                    <a:pt x="3518" y="3423"/>
                  </a:lnTo>
                  <a:lnTo>
                    <a:pt x="3518" y="3423"/>
                  </a:lnTo>
                  <a:lnTo>
                    <a:pt x="3518" y="3423"/>
                  </a:lnTo>
                  <a:lnTo>
                    <a:pt x="3518" y="3423"/>
                  </a:lnTo>
                  <a:lnTo>
                    <a:pt x="3518" y="3423"/>
                  </a:lnTo>
                  <a:lnTo>
                    <a:pt x="3347" y="3535"/>
                  </a:lnTo>
                  <a:cubicBezTo>
                    <a:pt x="3313" y="3544"/>
                    <a:pt x="3280" y="3554"/>
                    <a:pt x="3246" y="3563"/>
                  </a:cubicBezTo>
                  <a:lnTo>
                    <a:pt x="3136" y="3572"/>
                  </a:lnTo>
                  <a:lnTo>
                    <a:pt x="3136" y="3572"/>
                  </a:lnTo>
                  <a:lnTo>
                    <a:pt x="3136" y="3572"/>
                  </a:lnTo>
                  <a:lnTo>
                    <a:pt x="3136" y="3572"/>
                  </a:lnTo>
                  <a:lnTo>
                    <a:pt x="3136" y="3572"/>
                  </a:lnTo>
                  <a:lnTo>
                    <a:pt x="3136" y="3572"/>
                  </a:lnTo>
                  <a:lnTo>
                    <a:pt x="3116" y="3572"/>
                  </a:lnTo>
                  <a:lnTo>
                    <a:pt x="3116" y="3572"/>
                  </a:lnTo>
                  <a:lnTo>
                    <a:pt x="3025" y="3572"/>
                  </a:lnTo>
                  <a:lnTo>
                    <a:pt x="2925" y="3553"/>
                  </a:lnTo>
                  <a:lnTo>
                    <a:pt x="2814" y="3526"/>
                  </a:lnTo>
                  <a:cubicBezTo>
                    <a:pt x="2774" y="3510"/>
                    <a:pt x="2733" y="3495"/>
                    <a:pt x="2693" y="3479"/>
                  </a:cubicBezTo>
                  <a:lnTo>
                    <a:pt x="2553" y="3423"/>
                  </a:lnTo>
                  <a:lnTo>
                    <a:pt x="2392" y="3349"/>
                  </a:lnTo>
                  <a:lnTo>
                    <a:pt x="2010" y="3153"/>
                  </a:lnTo>
                  <a:lnTo>
                    <a:pt x="2010" y="3153"/>
                  </a:lnTo>
                  <a:lnTo>
                    <a:pt x="2010" y="3153"/>
                  </a:lnTo>
                  <a:lnTo>
                    <a:pt x="2010" y="3153"/>
                  </a:lnTo>
                  <a:lnTo>
                    <a:pt x="2000" y="3153"/>
                  </a:lnTo>
                  <a:lnTo>
                    <a:pt x="2000" y="3153"/>
                  </a:lnTo>
                  <a:lnTo>
                    <a:pt x="2000" y="3153"/>
                  </a:lnTo>
                  <a:lnTo>
                    <a:pt x="2000" y="3153"/>
                  </a:lnTo>
                  <a:lnTo>
                    <a:pt x="1769" y="3033"/>
                  </a:lnTo>
                  <a:lnTo>
                    <a:pt x="1588" y="2967"/>
                  </a:lnTo>
                  <a:lnTo>
                    <a:pt x="1427" y="2921"/>
                  </a:lnTo>
                  <a:cubicBezTo>
                    <a:pt x="1400" y="2915"/>
                    <a:pt x="1374" y="2908"/>
                    <a:pt x="1347" y="2902"/>
                  </a:cubicBezTo>
                  <a:lnTo>
                    <a:pt x="1266" y="2902"/>
                  </a:lnTo>
                  <a:lnTo>
                    <a:pt x="1266" y="2902"/>
                  </a:lnTo>
                  <a:lnTo>
                    <a:pt x="1266" y="2902"/>
                  </a:lnTo>
                  <a:lnTo>
                    <a:pt x="1266" y="2902"/>
                  </a:lnTo>
                  <a:lnTo>
                    <a:pt x="1266" y="2902"/>
                  </a:lnTo>
                  <a:lnTo>
                    <a:pt x="1266" y="2902"/>
                  </a:lnTo>
                  <a:lnTo>
                    <a:pt x="1146" y="2921"/>
                  </a:lnTo>
                  <a:cubicBezTo>
                    <a:pt x="1126" y="2927"/>
                    <a:pt x="1105" y="2934"/>
                    <a:pt x="1085" y="2940"/>
                  </a:cubicBezTo>
                  <a:lnTo>
                    <a:pt x="1025" y="2949"/>
                  </a:lnTo>
                  <a:cubicBezTo>
                    <a:pt x="1005" y="2961"/>
                    <a:pt x="985" y="2974"/>
                    <a:pt x="965" y="2986"/>
                  </a:cubicBezTo>
                  <a:cubicBezTo>
                    <a:pt x="948" y="2998"/>
                    <a:pt x="932" y="3011"/>
                    <a:pt x="915" y="3023"/>
                  </a:cubicBezTo>
                  <a:cubicBezTo>
                    <a:pt x="898" y="3035"/>
                    <a:pt x="881" y="3048"/>
                    <a:pt x="864" y="3060"/>
                  </a:cubicBezTo>
                  <a:lnTo>
                    <a:pt x="814" y="3107"/>
                  </a:lnTo>
                  <a:cubicBezTo>
                    <a:pt x="804" y="3126"/>
                    <a:pt x="794" y="3144"/>
                    <a:pt x="784" y="3163"/>
                  </a:cubicBezTo>
                  <a:cubicBezTo>
                    <a:pt x="771" y="3188"/>
                    <a:pt x="757" y="3212"/>
                    <a:pt x="744" y="3237"/>
                  </a:cubicBezTo>
                  <a:cubicBezTo>
                    <a:pt x="720" y="3284"/>
                    <a:pt x="697" y="3330"/>
                    <a:pt x="673" y="3377"/>
                  </a:cubicBezTo>
                  <a:cubicBezTo>
                    <a:pt x="656" y="3439"/>
                    <a:pt x="640" y="3501"/>
                    <a:pt x="623" y="3563"/>
                  </a:cubicBezTo>
                  <a:cubicBezTo>
                    <a:pt x="616" y="3637"/>
                    <a:pt x="610" y="3712"/>
                    <a:pt x="603" y="3786"/>
                  </a:cubicBezTo>
                  <a:cubicBezTo>
                    <a:pt x="593" y="3870"/>
                    <a:pt x="583" y="3953"/>
                    <a:pt x="573" y="4037"/>
                  </a:cubicBezTo>
                  <a:cubicBezTo>
                    <a:pt x="576" y="4133"/>
                    <a:pt x="580" y="4230"/>
                    <a:pt x="583" y="4326"/>
                  </a:cubicBezTo>
                  <a:cubicBezTo>
                    <a:pt x="593" y="4434"/>
                    <a:pt x="603" y="4543"/>
                    <a:pt x="613" y="4651"/>
                  </a:cubicBezTo>
                  <a:cubicBezTo>
                    <a:pt x="630" y="4772"/>
                    <a:pt x="646" y="4893"/>
                    <a:pt x="663" y="5014"/>
                  </a:cubicBezTo>
                  <a:cubicBezTo>
                    <a:pt x="687" y="5150"/>
                    <a:pt x="710" y="5287"/>
                    <a:pt x="734" y="5423"/>
                  </a:cubicBezTo>
                  <a:cubicBezTo>
                    <a:pt x="761" y="5572"/>
                    <a:pt x="787" y="5721"/>
                    <a:pt x="814" y="5870"/>
                  </a:cubicBezTo>
                  <a:cubicBezTo>
                    <a:pt x="858" y="6037"/>
                    <a:pt x="901" y="6205"/>
                    <a:pt x="945" y="6372"/>
                  </a:cubicBezTo>
                  <a:cubicBezTo>
                    <a:pt x="992" y="6552"/>
                    <a:pt x="1038" y="6732"/>
                    <a:pt x="1085" y="6912"/>
                  </a:cubicBezTo>
                  <a:lnTo>
                    <a:pt x="1085" y="6912"/>
                  </a:lnTo>
                  <a:lnTo>
                    <a:pt x="1085" y="6930"/>
                  </a:lnTo>
                  <a:lnTo>
                    <a:pt x="1085" y="6930"/>
                  </a:lnTo>
                  <a:cubicBezTo>
                    <a:pt x="1095" y="6955"/>
                    <a:pt x="1106" y="6980"/>
                    <a:pt x="1116" y="7005"/>
                  </a:cubicBezTo>
                  <a:lnTo>
                    <a:pt x="1116" y="7005"/>
                  </a:lnTo>
                  <a:lnTo>
                    <a:pt x="1116" y="7005"/>
                  </a:lnTo>
                  <a:lnTo>
                    <a:pt x="1116" y="7005"/>
                  </a:lnTo>
                  <a:lnTo>
                    <a:pt x="1116" y="7005"/>
                  </a:lnTo>
                  <a:cubicBezTo>
                    <a:pt x="1119" y="7023"/>
                    <a:pt x="1123" y="7042"/>
                    <a:pt x="1126" y="7060"/>
                  </a:cubicBezTo>
                  <a:lnTo>
                    <a:pt x="1126" y="7060"/>
                  </a:lnTo>
                  <a:lnTo>
                    <a:pt x="1126" y="7060"/>
                  </a:lnTo>
                  <a:lnTo>
                    <a:pt x="1126" y="7060"/>
                  </a:lnTo>
                  <a:lnTo>
                    <a:pt x="1146" y="7060"/>
                  </a:lnTo>
                  <a:lnTo>
                    <a:pt x="1146" y="7060"/>
                  </a:lnTo>
                  <a:lnTo>
                    <a:pt x="1156" y="7060"/>
                  </a:lnTo>
                  <a:lnTo>
                    <a:pt x="1156" y="7060"/>
                  </a:lnTo>
                  <a:lnTo>
                    <a:pt x="1156" y="7060"/>
                  </a:lnTo>
                  <a:lnTo>
                    <a:pt x="1156" y="7060"/>
                  </a:lnTo>
                  <a:lnTo>
                    <a:pt x="1457" y="7051"/>
                  </a:lnTo>
                  <a:lnTo>
                    <a:pt x="1749" y="7051"/>
                  </a:lnTo>
                  <a:lnTo>
                    <a:pt x="1749" y="7051"/>
                  </a:lnTo>
                  <a:lnTo>
                    <a:pt x="1749" y="7051"/>
                  </a:lnTo>
                  <a:lnTo>
                    <a:pt x="1749" y="7051"/>
                  </a:lnTo>
                  <a:lnTo>
                    <a:pt x="1749" y="7051"/>
                  </a:lnTo>
                  <a:lnTo>
                    <a:pt x="1749" y="7051"/>
                  </a:lnTo>
                  <a:lnTo>
                    <a:pt x="1759" y="7051"/>
                  </a:lnTo>
                  <a:lnTo>
                    <a:pt x="1759" y="7051"/>
                  </a:lnTo>
                  <a:lnTo>
                    <a:pt x="1759" y="7051"/>
                  </a:lnTo>
                  <a:lnTo>
                    <a:pt x="1759" y="7051"/>
                  </a:lnTo>
                  <a:lnTo>
                    <a:pt x="1759" y="7051"/>
                  </a:lnTo>
                  <a:lnTo>
                    <a:pt x="1759" y="7051"/>
                  </a:lnTo>
                  <a:lnTo>
                    <a:pt x="1769" y="7051"/>
                  </a:lnTo>
                  <a:lnTo>
                    <a:pt x="1769" y="7051"/>
                  </a:lnTo>
                  <a:lnTo>
                    <a:pt x="1769" y="7051"/>
                  </a:lnTo>
                  <a:lnTo>
                    <a:pt x="1769" y="7051"/>
                  </a:lnTo>
                  <a:lnTo>
                    <a:pt x="1769" y="7051"/>
                  </a:lnTo>
                  <a:lnTo>
                    <a:pt x="1980" y="7051"/>
                  </a:lnTo>
                  <a:lnTo>
                    <a:pt x="1980" y="7051"/>
                  </a:lnTo>
                  <a:lnTo>
                    <a:pt x="2281" y="7033"/>
                  </a:lnTo>
                  <a:lnTo>
                    <a:pt x="2281" y="7033"/>
                  </a:lnTo>
                  <a:lnTo>
                    <a:pt x="2281" y="7033"/>
                  </a:lnTo>
                  <a:lnTo>
                    <a:pt x="2281" y="7033"/>
                  </a:lnTo>
                  <a:lnTo>
                    <a:pt x="2291" y="7033"/>
                  </a:lnTo>
                  <a:lnTo>
                    <a:pt x="2291" y="7033"/>
                  </a:lnTo>
                  <a:lnTo>
                    <a:pt x="2302" y="7033"/>
                  </a:lnTo>
                  <a:lnTo>
                    <a:pt x="2302" y="7033"/>
                  </a:lnTo>
                  <a:lnTo>
                    <a:pt x="2332" y="7033"/>
                  </a:lnTo>
                  <a:lnTo>
                    <a:pt x="2332" y="7033"/>
                  </a:lnTo>
                  <a:lnTo>
                    <a:pt x="2854" y="7033"/>
                  </a:lnTo>
                  <a:lnTo>
                    <a:pt x="2854" y="7033"/>
                  </a:lnTo>
                  <a:lnTo>
                    <a:pt x="2854" y="7033"/>
                  </a:lnTo>
                  <a:lnTo>
                    <a:pt x="2854" y="7033"/>
                  </a:lnTo>
                  <a:lnTo>
                    <a:pt x="2854" y="7033"/>
                  </a:lnTo>
                  <a:lnTo>
                    <a:pt x="2854" y="7033"/>
                  </a:lnTo>
                  <a:lnTo>
                    <a:pt x="2854" y="7033"/>
                  </a:lnTo>
                  <a:lnTo>
                    <a:pt x="2854" y="7033"/>
                  </a:lnTo>
                  <a:lnTo>
                    <a:pt x="3286" y="7033"/>
                  </a:lnTo>
                  <a:lnTo>
                    <a:pt x="3709" y="7060"/>
                  </a:lnTo>
                  <a:lnTo>
                    <a:pt x="4101" y="7088"/>
                  </a:lnTo>
                  <a:lnTo>
                    <a:pt x="4291" y="7116"/>
                  </a:lnTo>
                  <a:lnTo>
                    <a:pt x="4462" y="7135"/>
                  </a:lnTo>
                  <a:lnTo>
                    <a:pt x="4623" y="7172"/>
                  </a:lnTo>
                  <a:lnTo>
                    <a:pt x="4764" y="7219"/>
                  </a:lnTo>
                  <a:lnTo>
                    <a:pt x="4894" y="7274"/>
                  </a:lnTo>
                  <a:cubicBezTo>
                    <a:pt x="4924" y="7293"/>
                    <a:pt x="4955" y="7311"/>
                    <a:pt x="4985" y="7330"/>
                  </a:cubicBezTo>
                  <a:cubicBezTo>
                    <a:pt x="5015" y="7352"/>
                    <a:pt x="5045" y="7373"/>
                    <a:pt x="5075" y="7395"/>
                  </a:cubicBezTo>
                  <a:cubicBezTo>
                    <a:pt x="5095" y="7417"/>
                    <a:pt x="5116" y="7438"/>
                    <a:pt x="5136" y="7460"/>
                  </a:cubicBezTo>
                  <a:cubicBezTo>
                    <a:pt x="5143" y="7476"/>
                    <a:pt x="5149" y="7491"/>
                    <a:pt x="5156" y="7507"/>
                  </a:cubicBezTo>
                  <a:cubicBezTo>
                    <a:pt x="5163" y="7522"/>
                    <a:pt x="5169" y="7538"/>
                    <a:pt x="5176" y="7553"/>
                  </a:cubicBezTo>
                  <a:lnTo>
                    <a:pt x="5176" y="7600"/>
                  </a:lnTo>
                  <a:lnTo>
                    <a:pt x="5176" y="7656"/>
                  </a:lnTo>
                  <a:lnTo>
                    <a:pt x="5176" y="7656"/>
                  </a:lnTo>
                  <a:lnTo>
                    <a:pt x="5176" y="7665"/>
                  </a:lnTo>
                  <a:lnTo>
                    <a:pt x="5176" y="7665"/>
                  </a:lnTo>
                  <a:lnTo>
                    <a:pt x="5176" y="7665"/>
                  </a:lnTo>
                  <a:lnTo>
                    <a:pt x="5146" y="7851"/>
                  </a:lnTo>
                  <a:lnTo>
                    <a:pt x="5095" y="8037"/>
                  </a:lnTo>
                  <a:cubicBezTo>
                    <a:pt x="5065" y="8170"/>
                    <a:pt x="5035" y="8304"/>
                    <a:pt x="5005" y="8437"/>
                  </a:cubicBezTo>
                  <a:cubicBezTo>
                    <a:pt x="4988" y="8505"/>
                    <a:pt x="4972" y="8574"/>
                    <a:pt x="4955" y="8642"/>
                  </a:cubicBezTo>
                  <a:cubicBezTo>
                    <a:pt x="4942" y="8704"/>
                    <a:pt x="4928" y="8766"/>
                    <a:pt x="4915" y="8828"/>
                  </a:cubicBezTo>
                  <a:lnTo>
                    <a:pt x="4894" y="9023"/>
                  </a:lnTo>
                  <a:cubicBezTo>
                    <a:pt x="4887" y="9082"/>
                    <a:pt x="4881" y="9141"/>
                    <a:pt x="4874" y="9200"/>
                  </a:cubicBezTo>
                  <a:lnTo>
                    <a:pt x="4874" y="9200"/>
                  </a:lnTo>
                  <a:lnTo>
                    <a:pt x="4874" y="9293"/>
                  </a:lnTo>
                  <a:cubicBezTo>
                    <a:pt x="4881" y="9327"/>
                    <a:pt x="4887" y="9361"/>
                    <a:pt x="4894" y="9395"/>
                  </a:cubicBezTo>
                  <a:lnTo>
                    <a:pt x="4915" y="9488"/>
                  </a:lnTo>
                  <a:cubicBezTo>
                    <a:pt x="4922" y="9513"/>
                    <a:pt x="4928" y="9538"/>
                    <a:pt x="4935" y="9563"/>
                  </a:cubicBezTo>
                  <a:cubicBezTo>
                    <a:pt x="4952" y="9591"/>
                    <a:pt x="4968" y="9619"/>
                    <a:pt x="4985" y="9647"/>
                  </a:cubicBezTo>
                  <a:lnTo>
                    <a:pt x="5035" y="9721"/>
                  </a:lnTo>
                  <a:cubicBezTo>
                    <a:pt x="5055" y="9743"/>
                    <a:pt x="5075" y="9764"/>
                    <a:pt x="5095" y="9786"/>
                  </a:cubicBezTo>
                  <a:cubicBezTo>
                    <a:pt x="5122" y="9805"/>
                    <a:pt x="5149" y="9823"/>
                    <a:pt x="5176" y="9842"/>
                  </a:cubicBezTo>
                  <a:lnTo>
                    <a:pt x="5176" y="9842"/>
                  </a:lnTo>
                  <a:lnTo>
                    <a:pt x="5176" y="9842"/>
                  </a:lnTo>
                  <a:cubicBezTo>
                    <a:pt x="5196" y="9854"/>
                    <a:pt x="5216" y="9867"/>
                    <a:pt x="5236" y="9879"/>
                  </a:cubicBezTo>
                  <a:cubicBezTo>
                    <a:pt x="5260" y="9891"/>
                    <a:pt x="5283" y="9904"/>
                    <a:pt x="5307" y="9916"/>
                  </a:cubicBezTo>
                  <a:lnTo>
                    <a:pt x="5447" y="9963"/>
                  </a:lnTo>
                  <a:lnTo>
                    <a:pt x="5608" y="9991"/>
                  </a:lnTo>
                  <a:lnTo>
                    <a:pt x="5779" y="10000"/>
                  </a:lnTo>
                  <a:lnTo>
                    <a:pt x="5779" y="10000"/>
                  </a:lnTo>
                  <a:lnTo>
                    <a:pt x="5779" y="10000"/>
                  </a:lnTo>
                  <a:lnTo>
                    <a:pt x="5779" y="10000"/>
                  </a:lnTo>
                  <a:lnTo>
                    <a:pt x="5779" y="10000"/>
                  </a:lnTo>
                  <a:lnTo>
                    <a:pt x="5779" y="10000"/>
                  </a:lnTo>
                  <a:lnTo>
                    <a:pt x="5899" y="9991"/>
                  </a:lnTo>
                  <a:lnTo>
                    <a:pt x="6040" y="9981"/>
                  </a:lnTo>
                  <a:lnTo>
                    <a:pt x="6171" y="9963"/>
                  </a:lnTo>
                  <a:lnTo>
                    <a:pt x="6291" y="9926"/>
                  </a:lnTo>
                  <a:cubicBezTo>
                    <a:pt x="6331" y="9913"/>
                    <a:pt x="6372" y="9901"/>
                    <a:pt x="6412" y="9888"/>
                  </a:cubicBezTo>
                  <a:lnTo>
                    <a:pt x="6533" y="9842"/>
                  </a:lnTo>
                  <a:cubicBezTo>
                    <a:pt x="6570" y="9830"/>
                    <a:pt x="6606" y="9817"/>
                    <a:pt x="6643" y="9805"/>
                  </a:cubicBezTo>
                  <a:lnTo>
                    <a:pt x="6744" y="9740"/>
                  </a:lnTo>
                  <a:cubicBezTo>
                    <a:pt x="6771" y="9718"/>
                    <a:pt x="6797" y="9696"/>
                    <a:pt x="6824" y="9674"/>
                  </a:cubicBezTo>
                  <a:cubicBezTo>
                    <a:pt x="6851" y="9652"/>
                    <a:pt x="6878" y="9631"/>
                    <a:pt x="6905" y="9609"/>
                  </a:cubicBezTo>
                  <a:cubicBezTo>
                    <a:pt x="6925" y="9587"/>
                    <a:pt x="6945" y="9566"/>
                    <a:pt x="6965" y="9544"/>
                  </a:cubicBezTo>
                  <a:cubicBezTo>
                    <a:pt x="6982" y="9516"/>
                    <a:pt x="6998" y="9488"/>
                    <a:pt x="7015" y="9460"/>
                  </a:cubicBezTo>
                  <a:cubicBezTo>
                    <a:pt x="7022" y="9438"/>
                    <a:pt x="7028" y="9417"/>
                    <a:pt x="7035" y="9395"/>
                  </a:cubicBezTo>
                  <a:cubicBezTo>
                    <a:pt x="7038" y="9364"/>
                    <a:pt x="7042" y="9333"/>
                    <a:pt x="7045" y="9302"/>
                  </a:cubicBezTo>
                  <a:cubicBezTo>
                    <a:pt x="7042" y="9277"/>
                    <a:pt x="7038" y="9253"/>
                    <a:pt x="7035" y="9228"/>
                  </a:cubicBezTo>
                  <a:cubicBezTo>
                    <a:pt x="7022" y="9200"/>
                    <a:pt x="7008" y="9172"/>
                    <a:pt x="6995" y="9144"/>
                  </a:cubicBezTo>
                  <a:lnTo>
                    <a:pt x="6995" y="9144"/>
                  </a:lnTo>
                  <a:lnTo>
                    <a:pt x="6995" y="9135"/>
                  </a:lnTo>
                  <a:lnTo>
                    <a:pt x="6995" y="9135"/>
                  </a:lnTo>
                  <a:lnTo>
                    <a:pt x="6985" y="9135"/>
                  </a:lnTo>
                  <a:lnTo>
                    <a:pt x="6985" y="9135"/>
                  </a:lnTo>
                  <a:lnTo>
                    <a:pt x="6985" y="9135"/>
                  </a:lnTo>
                  <a:lnTo>
                    <a:pt x="6985" y="9135"/>
                  </a:lnTo>
                  <a:lnTo>
                    <a:pt x="6985" y="9135"/>
                  </a:lnTo>
                  <a:lnTo>
                    <a:pt x="6985" y="9135"/>
                  </a:lnTo>
                  <a:lnTo>
                    <a:pt x="6985" y="9135"/>
                  </a:lnTo>
                  <a:lnTo>
                    <a:pt x="6985" y="9135"/>
                  </a:lnTo>
                  <a:lnTo>
                    <a:pt x="6985" y="9126"/>
                  </a:lnTo>
                  <a:lnTo>
                    <a:pt x="6985" y="9126"/>
                  </a:lnTo>
                  <a:lnTo>
                    <a:pt x="6985" y="9126"/>
                  </a:lnTo>
                  <a:lnTo>
                    <a:pt x="6985" y="9126"/>
                  </a:lnTo>
                  <a:lnTo>
                    <a:pt x="6985" y="9126"/>
                  </a:lnTo>
                  <a:lnTo>
                    <a:pt x="6985" y="9126"/>
                  </a:lnTo>
                  <a:lnTo>
                    <a:pt x="6985" y="9126"/>
                  </a:lnTo>
                  <a:lnTo>
                    <a:pt x="6985" y="9126"/>
                  </a:lnTo>
                  <a:cubicBezTo>
                    <a:pt x="6921" y="9030"/>
                    <a:pt x="6858" y="8933"/>
                    <a:pt x="6794" y="8837"/>
                  </a:cubicBezTo>
                  <a:lnTo>
                    <a:pt x="6693" y="8679"/>
                  </a:lnTo>
                  <a:cubicBezTo>
                    <a:pt x="6660" y="8626"/>
                    <a:pt x="6626" y="8574"/>
                    <a:pt x="6593" y="8521"/>
                  </a:cubicBezTo>
                  <a:cubicBezTo>
                    <a:pt x="6566" y="8471"/>
                    <a:pt x="6540" y="8422"/>
                    <a:pt x="6513" y="8372"/>
                  </a:cubicBezTo>
                  <a:cubicBezTo>
                    <a:pt x="6489" y="8319"/>
                    <a:pt x="6466" y="8267"/>
                    <a:pt x="6442" y="8214"/>
                  </a:cubicBezTo>
                  <a:cubicBezTo>
                    <a:pt x="6425" y="8161"/>
                    <a:pt x="6409" y="8109"/>
                    <a:pt x="6392" y="8056"/>
                  </a:cubicBezTo>
                  <a:cubicBezTo>
                    <a:pt x="6389" y="8031"/>
                    <a:pt x="6385" y="8006"/>
                    <a:pt x="6382" y="7981"/>
                  </a:cubicBezTo>
                  <a:lnTo>
                    <a:pt x="6382" y="7907"/>
                  </a:lnTo>
                  <a:lnTo>
                    <a:pt x="6382" y="7907"/>
                  </a:lnTo>
                  <a:cubicBezTo>
                    <a:pt x="6385" y="7873"/>
                    <a:pt x="6389" y="7839"/>
                    <a:pt x="6392" y="7805"/>
                  </a:cubicBezTo>
                  <a:cubicBezTo>
                    <a:pt x="6402" y="7771"/>
                    <a:pt x="6412" y="7736"/>
                    <a:pt x="6422" y="7702"/>
                  </a:cubicBezTo>
                  <a:cubicBezTo>
                    <a:pt x="6432" y="7687"/>
                    <a:pt x="6442" y="7671"/>
                    <a:pt x="6452" y="7656"/>
                  </a:cubicBezTo>
                  <a:cubicBezTo>
                    <a:pt x="6465" y="7640"/>
                    <a:pt x="6479" y="7625"/>
                    <a:pt x="6492" y="7609"/>
                  </a:cubicBezTo>
                  <a:cubicBezTo>
                    <a:pt x="6502" y="7594"/>
                    <a:pt x="6513" y="7578"/>
                    <a:pt x="6523" y="7563"/>
                  </a:cubicBezTo>
                  <a:cubicBezTo>
                    <a:pt x="6540" y="7551"/>
                    <a:pt x="6556" y="7538"/>
                    <a:pt x="6573" y="7526"/>
                  </a:cubicBezTo>
                  <a:lnTo>
                    <a:pt x="6704" y="7451"/>
                  </a:lnTo>
                  <a:lnTo>
                    <a:pt x="6864" y="7395"/>
                  </a:lnTo>
                  <a:lnTo>
                    <a:pt x="7065" y="7349"/>
                  </a:lnTo>
                  <a:lnTo>
                    <a:pt x="7307" y="7321"/>
                  </a:lnTo>
                  <a:lnTo>
                    <a:pt x="7307" y="7321"/>
                  </a:lnTo>
                  <a:lnTo>
                    <a:pt x="8533" y="7219"/>
                  </a:lnTo>
                  <a:lnTo>
                    <a:pt x="10000" y="7116"/>
                  </a:lnTo>
                  <a:lnTo>
                    <a:pt x="10000" y="7116"/>
                  </a:lnTo>
                  <a:lnTo>
                    <a:pt x="10000" y="7116"/>
                  </a:lnTo>
                  <a:lnTo>
                    <a:pt x="10000" y="7116"/>
                  </a:lnTo>
                  <a:lnTo>
                    <a:pt x="10000" y="0"/>
                  </a:lnTo>
                  <a:close/>
                </a:path>
              </a:pathLst>
            </a:custGeom>
            <a:noFill/>
            <a:ln w="63500">
              <a:solidFill>
                <a:srgbClr val="FBFBFB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896279" y="2844821"/>
              <a:ext cx="436562" cy="430213"/>
              <a:chOff x="4410114" y="5636360"/>
              <a:chExt cx="436562" cy="430213"/>
            </a:xfrm>
            <a:grpFill/>
          </p:grpSpPr>
          <p:sp>
            <p:nvSpPr>
              <p:cNvPr id="89" name="Freeform 55"/>
              <p:cNvSpPr>
                <a:spLocks/>
              </p:cNvSpPr>
              <p:nvPr/>
            </p:nvSpPr>
            <p:spPr bwMode="auto">
              <a:xfrm>
                <a:off x="4414877" y="6012598"/>
                <a:ext cx="427037" cy="53975"/>
              </a:xfrm>
              <a:custGeom>
                <a:avLst/>
                <a:gdLst>
                  <a:gd name="T0" fmla="*/ 88 w 88"/>
                  <a:gd name="T1" fmla="*/ 6 h 11"/>
                  <a:gd name="T2" fmla="*/ 83 w 88"/>
                  <a:gd name="T3" fmla="*/ 11 h 11"/>
                  <a:gd name="T4" fmla="*/ 5 w 88"/>
                  <a:gd name="T5" fmla="*/ 11 h 11"/>
                  <a:gd name="T6" fmla="*/ 0 w 88"/>
                  <a:gd name="T7" fmla="*/ 6 h 11"/>
                  <a:gd name="T8" fmla="*/ 0 w 88"/>
                  <a:gd name="T9" fmla="*/ 6 h 11"/>
                  <a:gd name="T10" fmla="*/ 5 w 88"/>
                  <a:gd name="T11" fmla="*/ 0 h 11"/>
                  <a:gd name="T12" fmla="*/ 83 w 88"/>
                  <a:gd name="T13" fmla="*/ 0 h 11"/>
                  <a:gd name="T14" fmla="*/ 88 w 88"/>
                  <a:gd name="T1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8" h="11">
                    <a:moveTo>
                      <a:pt x="88" y="6"/>
                    </a:moveTo>
                    <a:cubicBezTo>
                      <a:pt x="88" y="9"/>
                      <a:pt x="86" y="11"/>
                      <a:pt x="83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2" y="11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6" y="0"/>
                      <a:pt x="88" y="3"/>
                      <a:pt x="8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" name="Freeform 56"/>
              <p:cNvSpPr>
                <a:spLocks/>
              </p:cNvSpPr>
              <p:nvPr/>
            </p:nvSpPr>
            <p:spPr bwMode="auto">
              <a:xfrm>
                <a:off x="4438689" y="5825273"/>
                <a:ext cx="82550" cy="163513"/>
              </a:xfrm>
              <a:custGeom>
                <a:avLst/>
                <a:gdLst>
                  <a:gd name="T0" fmla="*/ 3 w 17"/>
                  <a:gd name="T1" fmla="*/ 0 h 34"/>
                  <a:gd name="T2" fmla="*/ 0 w 17"/>
                  <a:gd name="T3" fmla="*/ 17 h 34"/>
                  <a:gd name="T4" fmla="*/ 3 w 17"/>
                  <a:gd name="T5" fmla="*/ 34 h 34"/>
                  <a:gd name="T6" fmla="*/ 14 w 17"/>
                  <a:gd name="T7" fmla="*/ 34 h 34"/>
                  <a:gd name="T8" fmla="*/ 17 w 17"/>
                  <a:gd name="T9" fmla="*/ 17 h 34"/>
                  <a:gd name="T10" fmla="*/ 14 w 17"/>
                  <a:gd name="T11" fmla="*/ 0 h 34"/>
                  <a:gd name="T12" fmla="*/ 3 w 17"/>
                  <a:gd name="T1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4">
                    <a:moveTo>
                      <a:pt x="3" y="0"/>
                    </a:moveTo>
                    <a:cubicBezTo>
                      <a:pt x="1" y="4"/>
                      <a:pt x="0" y="10"/>
                      <a:pt x="0" y="17"/>
                    </a:cubicBezTo>
                    <a:cubicBezTo>
                      <a:pt x="0" y="24"/>
                      <a:pt x="1" y="30"/>
                      <a:pt x="3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6" y="30"/>
                      <a:pt x="17" y="24"/>
                      <a:pt x="17" y="17"/>
                    </a:cubicBezTo>
                    <a:cubicBezTo>
                      <a:pt x="17" y="10"/>
                      <a:pt x="16" y="4"/>
                      <a:pt x="14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" name="Freeform 57"/>
              <p:cNvSpPr>
                <a:spLocks/>
              </p:cNvSpPr>
              <p:nvPr/>
            </p:nvSpPr>
            <p:spPr bwMode="auto">
              <a:xfrm>
                <a:off x="4584739" y="5825273"/>
                <a:ext cx="87312" cy="163513"/>
              </a:xfrm>
              <a:custGeom>
                <a:avLst/>
                <a:gdLst>
                  <a:gd name="T0" fmla="*/ 4 w 18"/>
                  <a:gd name="T1" fmla="*/ 0 h 34"/>
                  <a:gd name="T2" fmla="*/ 0 w 18"/>
                  <a:gd name="T3" fmla="*/ 17 h 34"/>
                  <a:gd name="T4" fmla="*/ 4 w 18"/>
                  <a:gd name="T5" fmla="*/ 34 h 34"/>
                  <a:gd name="T6" fmla="*/ 14 w 18"/>
                  <a:gd name="T7" fmla="*/ 34 h 34"/>
                  <a:gd name="T8" fmla="*/ 18 w 18"/>
                  <a:gd name="T9" fmla="*/ 17 h 34"/>
                  <a:gd name="T10" fmla="*/ 14 w 18"/>
                  <a:gd name="T11" fmla="*/ 0 h 34"/>
                  <a:gd name="T12" fmla="*/ 4 w 18"/>
                  <a:gd name="T1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34">
                    <a:moveTo>
                      <a:pt x="4" y="0"/>
                    </a:moveTo>
                    <a:cubicBezTo>
                      <a:pt x="2" y="4"/>
                      <a:pt x="0" y="10"/>
                      <a:pt x="0" y="17"/>
                    </a:cubicBezTo>
                    <a:cubicBezTo>
                      <a:pt x="0" y="24"/>
                      <a:pt x="2" y="30"/>
                      <a:pt x="4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6" y="30"/>
                      <a:pt x="18" y="24"/>
                      <a:pt x="18" y="17"/>
                    </a:cubicBezTo>
                    <a:cubicBezTo>
                      <a:pt x="18" y="10"/>
                      <a:pt x="16" y="4"/>
                      <a:pt x="14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" name="Freeform 58"/>
              <p:cNvSpPr>
                <a:spLocks/>
              </p:cNvSpPr>
              <p:nvPr/>
            </p:nvSpPr>
            <p:spPr bwMode="auto">
              <a:xfrm>
                <a:off x="4733964" y="5825273"/>
                <a:ext cx="82550" cy="163513"/>
              </a:xfrm>
              <a:custGeom>
                <a:avLst/>
                <a:gdLst>
                  <a:gd name="T0" fmla="*/ 3 w 17"/>
                  <a:gd name="T1" fmla="*/ 0 h 34"/>
                  <a:gd name="T2" fmla="*/ 0 w 17"/>
                  <a:gd name="T3" fmla="*/ 17 h 34"/>
                  <a:gd name="T4" fmla="*/ 3 w 17"/>
                  <a:gd name="T5" fmla="*/ 34 h 34"/>
                  <a:gd name="T6" fmla="*/ 13 w 17"/>
                  <a:gd name="T7" fmla="*/ 34 h 34"/>
                  <a:gd name="T8" fmla="*/ 17 w 17"/>
                  <a:gd name="T9" fmla="*/ 17 h 34"/>
                  <a:gd name="T10" fmla="*/ 14 w 17"/>
                  <a:gd name="T11" fmla="*/ 0 h 34"/>
                  <a:gd name="T12" fmla="*/ 3 w 17"/>
                  <a:gd name="T1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4">
                    <a:moveTo>
                      <a:pt x="3" y="0"/>
                    </a:moveTo>
                    <a:cubicBezTo>
                      <a:pt x="1" y="4"/>
                      <a:pt x="0" y="10"/>
                      <a:pt x="0" y="17"/>
                    </a:cubicBezTo>
                    <a:cubicBezTo>
                      <a:pt x="0" y="24"/>
                      <a:pt x="1" y="30"/>
                      <a:pt x="3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6" y="30"/>
                      <a:pt x="17" y="24"/>
                      <a:pt x="17" y="17"/>
                    </a:cubicBezTo>
                    <a:cubicBezTo>
                      <a:pt x="17" y="10"/>
                      <a:pt x="16" y="4"/>
                      <a:pt x="14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" name="Freeform 59"/>
              <p:cNvSpPr>
                <a:spLocks noEditPoints="1"/>
              </p:cNvSpPr>
              <p:nvPr/>
            </p:nvSpPr>
            <p:spPr bwMode="auto">
              <a:xfrm>
                <a:off x="4410114" y="5636360"/>
                <a:ext cx="436562" cy="163513"/>
              </a:xfrm>
              <a:custGeom>
                <a:avLst/>
                <a:gdLst>
                  <a:gd name="T0" fmla="*/ 88 w 90"/>
                  <a:gd name="T1" fmla="*/ 27 h 34"/>
                  <a:gd name="T2" fmla="*/ 49 w 90"/>
                  <a:gd name="T3" fmla="*/ 2 h 34"/>
                  <a:gd name="T4" fmla="*/ 42 w 90"/>
                  <a:gd name="T5" fmla="*/ 2 h 34"/>
                  <a:gd name="T6" fmla="*/ 2 w 90"/>
                  <a:gd name="T7" fmla="*/ 27 h 34"/>
                  <a:gd name="T8" fmla="*/ 2 w 90"/>
                  <a:gd name="T9" fmla="*/ 34 h 34"/>
                  <a:gd name="T10" fmla="*/ 88 w 90"/>
                  <a:gd name="T11" fmla="*/ 34 h 34"/>
                  <a:gd name="T12" fmla="*/ 88 w 90"/>
                  <a:gd name="T13" fmla="*/ 27 h 34"/>
                  <a:gd name="T14" fmla="*/ 45 w 90"/>
                  <a:gd name="T15" fmla="*/ 23 h 34"/>
                  <a:gd name="T16" fmla="*/ 39 w 90"/>
                  <a:gd name="T17" fmla="*/ 17 h 34"/>
                  <a:gd name="T18" fmla="*/ 45 w 90"/>
                  <a:gd name="T19" fmla="*/ 12 h 34"/>
                  <a:gd name="T20" fmla="*/ 51 w 90"/>
                  <a:gd name="T21" fmla="*/ 17 h 34"/>
                  <a:gd name="T22" fmla="*/ 45 w 90"/>
                  <a:gd name="T23" fmla="*/ 2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0" h="34">
                    <a:moveTo>
                      <a:pt x="88" y="27"/>
                    </a:moveTo>
                    <a:cubicBezTo>
                      <a:pt x="49" y="2"/>
                      <a:pt x="49" y="2"/>
                      <a:pt x="49" y="2"/>
                    </a:cubicBezTo>
                    <a:cubicBezTo>
                      <a:pt x="47" y="0"/>
                      <a:pt x="44" y="0"/>
                      <a:pt x="42" y="2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0" y="29"/>
                      <a:pt x="0" y="32"/>
                      <a:pt x="2" y="34"/>
                    </a:cubicBezTo>
                    <a:cubicBezTo>
                      <a:pt x="88" y="34"/>
                      <a:pt x="88" y="34"/>
                      <a:pt x="88" y="34"/>
                    </a:cubicBezTo>
                    <a:cubicBezTo>
                      <a:pt x="90" y="32"/>
                      <a:pt x="90" y="29"/>
                      <a:pt x="88" y="27"/>
                    </a:cubicBezTo>
                    <a:close/>
                    <a:moveTo>
                      <a:pt x="45" y="23"/>
                    </a:moveTo>
                    <a:cubicBezTo>
                      <a:pt x="42" y="23"/>
                      <a:pt x="39" y="20"/>
                      <a:pt x="39" y="17"/>
                    </a:cubicBezTo>
                    <a:cubicBezTo>
                      <a:pt x="39" y="14"/>
                      <a:pt x="42" y="12"/>
                      <a:pt x="45" y="12"/>
                    </a:cubicBezTo>
                    <a:cubicBezTo>
                      <a:pt x="48" y="12"/>
                      <a:pt x="51" y="14"/>
                      <a:pt x="51" y="17"/>
                    </a:cubicBezTo>
                    <a:cubicBezTo>
                      <a:pt x="51" y="20"/>
                      <a:pt x="48" y="23"/>
                      <a:pt x="45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cxnSp>
        <p:nvCxnSpPr>
          <p:cNvPr id="45" name="直接连接符 44">
            <a:extLst>
              <a:ext uri="{FF2B5EF4-FFF2-40B4-BE49-F238E27FC236}">
                <a16:creationId xmlns="" xmlns:a16="http://schemas.microsoft.com/office/drawing/2014/main" id="{785F8CB8-1D9E-449A-BE1C-704B5C8B91AA}"/>
              </a:ext>
            </a:extLst>
          </p:cNvPr>
          <p:cNvCxnSpPr/>
          <p:nvPr/>
        </p:nvCxnSpPr>
        <p:spPr>
          <a:xfrm flipH="1">
            <a:off x="3560869" y="573279"/>
            <a:ext cx="523220" cy="5232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59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05182 0 " pathEditMode="relative" rAng="0" ptsTypes="AA">
                                      <p:cBhvr>
                                        <p:cTn id="15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0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5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50"/>
                            </p:stCondLst>
                            <p:childTnLst>
                              <p:par>
                                <p:cTn id="3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00"/>
                            </p:stCondLst>
                            <p:childTnLst>
                              <p:par>
                                <p:cTn id="4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85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350"/>
                            </p:stCondLst>
                            <p:childTnLst>
                              <p:par>
                                <p:cTn id="5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29" grpId="1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498311" y="2605889"/>
            <a:ext cx="79319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THANK YOU</a:t>
            </a:r>
            <a:endParaRPr lang="zh-CN" altLang="en-US" sz="880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534662" y="3905736"/>
            <a:ext cx="5859276" cy="830997"/>
            <a:chOff x="3166362" y="4540736"/>
            <a:chExt cx="5859276" cy="830997"/>
          </a:xfrm>
        </p:grpSpPr>
        <p:sp>
          <p:nvSpPr>
            <p:cNvPr id="18" name="文本框 17"/>
            <p:cNvSpPr txBox="1"/>
            <p:nvPr/>
          </p:nvSpPr>
          <p:spPr>
            <a:xfrm>
              <a:off x="3594395" y="4540736"/>
              <a:ext cx="5003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感谢聆听</a:t>
              </a: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3166362" y="4928259"/>
              <a:ext cx="5859276" cy="18000"/>
              <a:chOff x="3149600" y="3433668"/>
              <a:chExt cx="5859276" cy="18000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3149600" y="3433668"/>
                <a:ext cx="1461141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7547735" y="3433668"/>
                <a:ext cx="1461141" cy="1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844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296225" y="2716540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活动总体思路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334325" y="3450992"/>
            <a:ext cx="6067311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200</a:t>
            </a:r>
            <a:r>
              <a: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字以内，据统计每页幻灯片的播放时间最好控制在</a:t>
            </a:r>
            <a:r>
              <a:rPr lang="en-US" altLang="zh-CN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5</a:t>
            </a:r>
            <a:r>
              <a: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分钟之内。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239186" y="2254875"/>
            <a:ext cx="168507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Cond-Black" pitchFamily="50" charset="0"/>
              </a:rPr>
              <a:t>01</a:t>
            </a:r>
            <a:endParaRPr lang="zh-CN" altLang="en-US" sz="1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Cond-Black" pitchFamily="50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353704" y="4072356"/>
            <a:ext cx="1456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DINCond-Medium" pitchFamily="50" charset="0"/>
              </a:rPr>
              <a:t>PART ONE</a:t>
            </a:r>
            <a:endParaRPr lang="zh-CN" altLang="en-US" sz="3200" dirty="0">
              <a:solidFill>
                <a:schemeClr val="bg1"/>
              </a:solidFill>
              <a:latin typeface="DINCond-Medium" pitchFamily="50" charset="0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="" xmlns:a16="http://schemas.microsoft.com/office/drawing/2014/main" id="{7A845A19-12DA-4EA5-9759-0FD8790A6EB9}"/>
              </a:ext>
            </a:extLst>
          </p:cNvPr>
          <p:cNvCxnSpPr>
            <a:cxnSpLocks/>
          </p:cNvCxnSpPr>
          <p:nvPr/>
        </p:nvCxnSpPr>
        <p:spPr>
          <a:xfrm>
            <a:off x="5048250" y="2571750"/>
            <a:ext cx="0" cy="24017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51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7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808029" y="1872772"/>
            <a:ext cx="2407976" cy="3524203"/>
            <a:chOff x="3559644" y="2206602"/>
            <a:chExt cx="2407976" cy="3524203"/>
          </a:xfrm>
        </p:grpSpPr>
        <p:sp>
          <p:nvSpPr>
            <p:cNvPr id="35" name="矩形 34"/>
            <p:cNvSpPr/>
            <p:nvPr/>
          </p:nvSpPr>
          <p:spPr>
            <a:xfrm>
              <a:off x="3559644" y="2206602"/>
              <a:ext cx="2407976" cy="3524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3765467" y="2948403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基本情况</a:t>
              </a:r>
            </a:p>
          </p:txBody>
        </p:sp>
        <p:sp>
          <p:nvSpPr>
            <p:cNvPr id="33" name="矩形 32"/>
            <p:cNvSpPr/>
            <p:nvPr/>
          </p:nvSpPr>
          <p:spPr>
            <a:xfrm>
              <a:off x="3779075" y="3604045"/>
              <a:ext cx="1978601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此处添加详细文本描述，建议与标题相关并符合整体语言风格，语言描述尽量简洁生动。</a:t>
              </a:r>
            </a:p>
          </p:txBody>
        </p:sp>
        <p:sp>
          <p:nvSpPr>
            <p:cNvPr id="39" name="矩形 38"/>
            <p:cNvSpPr/>
            <p:nvPr/>
          </p:nvSpPr>
          <p:spPr>
            <a:xfrm>
              <a:off x="3872138" y="3458279"/>
              <a:ext cx="720000" cy="1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150375" y="1872772"/>
            <a:ext cx="2407976" cy="3524203"/>
            <a:chOff x="8889117" y="2206602"/>
            <a:chExt cx="2407976" cy="3524203"/>
          </a:xfrm>
        </p:grpSpPr>
        <p:sp>
          <p:nvSpPr>
            <p:cNvPr id="37" name="矩形 36"/>
            <p:cNvSpPr/>
            <p:nvPr/>
          </p:nvSpPr>
          <p:spPr>
            <a:xfrm>
              <a:off x="8889117" y="2206602"/>
              <a:ext cx="2407976" cy="3524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9134637" y="2948403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开展原因</a:t>
              </a:r>
            </a:p>
          </p:txBody>
        </p:sp>
        <p:sp>
          <p:nvSpPr>
            <p:cNvPr id="46" name="矩形 45"/>
            <p:cNvSpPr/>
            <p:nvPr/>
          </p:nvSpPr>
          <p:spPr>
            <a:xfrm>
              <a:off x="9227955" y="3458279"/>
              <a:ext cx="720000" cy="1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9127663" y="3604045"/>
              <a:ext cx="1978601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此处添加详细文本描述，建议与标题相关并符合整体语言风格，语言描述尽量简洁生动。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BF79A9AA-A837-4EAD-903F-FAFFA92245B4}"/>
              </a:ext>
            </a:extLst>
          </p:cNvPr>
          <p:cNvGrpSpPr/>
          <p:nvPr/>
        </p:nvGrpSpPr>
        <p:grpSpPr>
          <a:xfrm>
            <a:off x="2356602" y="356366"/>
            <a:ext cx="3585711" cy="609140"/>
            <a:chOff x="2356602" y="480191"/>
            <a:chExt cx="3585711" cy="609140"/>
          </a:xfrm>
        </p:grpSpPr>
        <p:sp>
          <p:nvSpPr>
            <p:cNvPr id="21" name="矩形 20"/>
            <p:cNvSpPr/>
            <p:nvPr/>
          </p:nvSpPr>
          <p:spPr>
            <a:xfrm>
              <a:off x="2356602" y="480191"/>
              <a:ext cx="16209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活动背景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4009796" y="755432"/>
              <a:ext cx="193251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DINPro-Light" panose="02000504040000020003" pitchFamily="50" charset="0"/>
                  <a:ea typeface="方正兰亭黑简体" panose="02000000000000000000" pitchFamily="2" charset="-122"/>
                </a:rPr>
                <a:t>ACTIVITY BACKGROUND</a:t>
              </a:r>
            </a:p>
          </p:txBody>
        </p:sp>
        <p:cxnSp>
          <p:nvCxnSpPr>
            <p:cNvPr id="7" name="直接连接符 6">
              <a:extLst>
                <a:ext uri="{FF2B5EF4-FFF2-40B4-BE49-F238E27FC236}">
                  <a16:creationId xmlns="" xmlns:a16="http://schemas.microsoft.com/office/drawing/2014/main" id="{467978A4-E7B8-46EF-B286-A0B5D61E1133}"/>
                </a:ext>
              </a:extLst>
            </p:cNvPr>
            <p:cNvCxnSpPr/>
            <p:nvPr/>
          </p:nvCxnSpPr>
          <p:spPr>
            <a:xfrm flipH="1">
              <a:off x="3736407" y="566111"/>
              <a:ext cx="523220" cy="5232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52FC89A-6B16-4303-A58C-136C2BDD76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2" r="13819" b="876"/>
          <a:stretch/>
        </p:blipFill>
        <p:spPr>
          <a:xfrm>
            <a:off x="6438679" y="1872771"/>
            <a:ext cx="2489021" cy="35242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9080CE85-070A-40AE-AF1A-BF27FA3837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" r="48467" b="1641"/>
          <a:stretch/>
        </p:blipFill>
        <p:spPr>
          <a:xfrm>
            <a:off x="1114619" y="1872770"/>
            <a:ext cx="2470736" cy="352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2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10000" decel="9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29167E-6 -2.59259E-6 L -0.00065 0.05023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5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10000" decel="9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25E-6 -2.59259E-6 L -0.00065 0.05023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124" y="2360956"/>
            <a:ext cx="5134924" cy="3423282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1485862" y="2114509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活动宗旨</a:t>
            </a:r>
          </a:p>
        </p:txBody>
      </p:sp>
      <p:sp>
        <p:nvSpPr>
          <p:cNvPr id="38" name="矩形 37"/>
          <p:cNvSpPr/>
          <p:nvPr/>
        </p:nvSpPr>
        <p:spPr>
          <a:xfrm>
            <a:off x="1485861" y="2646763"/>
            <a:ext cx="4864139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200</a:t>
            </a: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字以内，据统计每页幻灯片的播放时间最好控制在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5</a:t>
            </a: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分钟之内。</a:t>
            </a:r>
          </a:p>
        </p:txBody>
      </p:sp>
      <p:sp>
        <p:nvSpPr>
          <p:cNvPr id="40" name="矩形 39"/>
          <p:cNvSpPr/>
          <p:nvPr/>
        </p:nvSpPr>
        <p:spPr>
          <a:xfrm>
            <a:off x="1485862" y="418890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活动目标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705124" y="3352597"/>
            <a:ext cx="5312706" cy="1440000"/>
            <a:chOff x="609124" y="3352597"/>
            <a:chExt cx="5312706" cy="1440000"/>
          </a:xfrm>
        </p:grpSpPr>
        <p:sp>
          <p:nvSpPr>
            <p:cNvPr id="43" name="矩形 42"/>
            <p:cNvSpPr/>
            <p:nvPr/>
          </p:nvSpPr>
          <p:spPr>
            <a:xfrm>
              <a:off x="609124" y="3352597"/>
              <a:ext cx="5312706" cy="14400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056428" y="3738980"/>
              <a:ext cx="4595878" cy="695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1400" dirty="0"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此处添加详细文本描述，建议与标题相关并符合整体语言风格，语言描述尽量简洁生动。</a:t>
              </a:r>
            </a:p>
          </p:txBody>
        </p:sp>
      </p:grpSp>
      <p:sp>
        <p:nvSpPr>
          <p:cNvPr id="48" name="矩形 47"/>
          <p:cNvSpPr/>
          <p:nvPr/>
        </p:nvSpPr>
        <p:spPr>
          <a:xfrm>
            <a:off x="1485861" y="4721158"/>
            <a:ext cx="4864139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200</a:t>
            </a: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字以内，据统计每页幻灯片的播放时间最好控制在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5</a:t>
            </a: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分钟之内。</a:t>
            </a:r>
          </a:p>
        </p:txBody>
      </p:sp>
      <p:grpSp>
        <p:nvGrpSpPr>
          <p:cNvPr id="54" name="组合 53">
            <a:extLst>
              <a:ext uri="{FF2B5EF4-FFF2-40B4-BE49-F238E27FC236}">
                <a16:creationId xmlns="" xmlns:a16="http://schemas.microsoft.com/office/drawing/2014/main" id="{F02A4117-0D4B-4480-9012-1F4168E1491F}"/>
              </a:ext>
            </a:extLst>
          </p:cNvPr>
          <p:cNvGrpSpPr/>
          <p:nvPr/>
        </p:nvGrpSpPr>
        <p:grpSpPr>
          <a:xfrm>
            <a:off x="2143099" y="392109"/>
            <a:ext cx="5675519" cy="609140"/>
            <a:chOff x="1174926" y="480191"/>
            <a:chExt cx="5675519" cy="609140"/>
          </a:xfrm>
        </p:grpSpPr>
        <p:sp>
          <p:nvSpPr>
            <p:cNvPr id="55" name="矩形 54">
              <a:extLst>
                <a:ext uri="{FF2B5EF4-FFF2-40B4-BE49-F238E27FC236}">
                  <a16:creationId xmlns="" xmlns:a16="http://schemas.microsoft.com/office/drawing/2014/main" id="{029AB7C7-C6A9-4A2F-819E-5375AEA663E2}"/>
                </a:ext>
              </a:extLst>
            </p:cNvPr>
            <p:cNvSpPr/>
            <p:nvPr/>
          </p:nvSpPr>
          <p:spPr>
            <a:xfrm>
              <a:off x="1174926" y="480191"/>
              <a:ext cx="26981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rPr>
                <a:t>活动宗旨与目标</a:t>
              </a:r>
            </a:p>
          </p:txBody>
        </p:sp>
        <p:sp>
          <p:nvSpPr>
            <p:cNvPr id="56" name="矩形 55">
              <a:extLst>
                <a:ext uri="{FF2B5EF4-FFF2-40B4-BE49-F238E27FC236}">
                  <a16:creationId xmlns="" xmlns:a16="http://schemas.microsoft.com/office/drawing/2014/main" id="{6D67846C-5263-49E2-A208-7886E24CD4B9}"/>
                </a:ext>
              </a:extLst>
            </p:cNvPr>
            <p:cNvSpPr/>
            <p:nvPr/>
          </p:nvSpPr>
          <p:spPr>
            <a:xfrm>
              <a:off x="4009796" y="755432"/>
              <a:ext cx="284064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DINPro-Light" panose="02000504040000020003" pitchFamily="50" charset="0"/>
                  <a:ea typeface="方正兰亭黑简体" panose="02000000000000000000" pitchFamily="2" charset="-122"/>
                </a:rPr>
                <a:t>ACTIVITY PURPOSE AND OBJECTIVES</a:t>
              </a:r>
            </a:p>
          </p:txBody>
        </p:sp>
        <p:cxnSp>
          <p:nvCxnSpPr>
            <p:cNvPr id="57" name="直接连接符 56">
              <a:extLst>
                <a:ext uri="{FF2B5EF4-FFF2-40B4-BE49-F238E27FC236}">
                  <a16:creationId xmlns="" xmlns:a16="http://schemas.microsoft.com/office/drawing/2014/main" id="{7F5EDAFE-38B3-4743-BA6C-D644E3D4CC3E}"/>
                </a:ext>
              </a:extLst>
            </p:cNvPr>
            <p:cNvCxnSpPr/>
            <p:nvPr/>
          </p:nvCxnSpPr>
          <p:spPr>
            <a:xfrm flipH="1">
              <a:off x="3736407" y="566111"/>
              <a:ext cx="523220" cy="5232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826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8" grpId="0"/>
      <p:bldP spid="40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2542094" y="386818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产品推介</a:t>
            </a:r>
          </a:p>
        </p:txBody>
      </p:sp>
      <p:sp>
        <p:nvSpPr>
          <p:cNvPr id="48" name="矩形 47"/>
          <p:cNvSpPr/>
          <p:nvPr/>
        </p:nvSpPr>
        <p:spPr>
          <a:xfrm>
            <a:off x="2158984" y="4395423"/>
            <a:ext cx="2181992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此处添加详细文本描述建议与标题相关并符合整体语言风格，语言描述尽量简洁生动。</a:t>
            </a:r>
          </a:p>
        </p:txBody>
      </p:sp>
      <p:sp>
        <p:nvSpPr>
          <p:cNvPr id="15" name="矩形 14"/>
          <p:cNvSpPr/>
          <p:nvPr/>
        </p:nvSpPr>
        <p:spPr>
          <a:xfrm>
            <a:off x="5687815" y="386818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消费认知</a:t>
            </a:r>
          </a:p>
        </p:txBody>
      </p:sp>
      <p:sp>
        <p:nvSpPr>
          <p:cNvPr id="16" name="矩形 15"/>
          <p:cNvSpPr/>
          <p:nvPr/>
        </p:nvSpPr>
        <p:spPr>
          <a:xfrm>
            <a:off x="5304705" y="4395423"/>
            <a:ext cx="2181992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此处添加详细文本描述建议与标题相关并符合整体语言风格，语言描述尽量简洁生动。</a:t>
            </a:r>
          </a:p>
        </p:txBody>
      </p:sp>
      <p:sp>
        <p:nvSpPr>
          <p:cNvPr id="19" name="矩形 18"/>
          <p:cNvSpPr/>
          <p:nvPr/>
        </p:nvSpPr>
        <p:spPr>
          <a:xfrm>
            <a:off x="8800535" y="386818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促进销售</a:t>
            </a:r>
          </a:p>
        </p:txBody>
      </p:sp>
      <p:sp>
        <p:nvSpPr>
          <p:cNvPr id="20" name="矩形 19"/>
          <p:cNvSpPr/>
          <p:nvPr/>
        </p:nvSpPr>
        <p:spPr>
          <a:xfrm>
            <a:off x="8417425" y="4395423"/>
            <a:ext cx="2181992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此处添加详细文本描述建议与标题相关并符合整体语言风格，语言描述尽量简洁生动。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5567135" y="2003873"/>
            <a:ext cx="1608774" cy="1778753"/>
            <a:chOff x="5287735" y="2003873"/>
            <a:chExt cx="1608774" cy="1778753"/>
          </a:xfrm>
          <a:solidFill>
            <a:schemeClr val="tx1"/>
          </a:solidFill>
        </p:grpSpPr>
        <p:sp>
          <p:nvSpPr>
            <p:cNvPr id="37" name="任意多边形 36"/>
            <p:cNvSpPr/>
            <p:nvPr/>
          </p:nvSpPr>
          <p:spPr>
            <a:xfrm rot="10800000">
              <a:off x="5287735" y="2003873"/>
              <a:ext cx="1608774" cy="1778753"/>
            </a:xfrm>
            <a:custGeom>
              <a:avLst/>
              <a:gdLst>
                <a:gd name="connsiteX0" fmla="*/ 804387 w 1608774"/>
                <a:gd name="connsiteY0" fmla="*/ 1778753 h 1778753"/>
                <a:gd name="connsiteX1" fmla="*/ 0 w 1608774"/>
                <a:gd name="connsiteY1" fmla="*/ 974366 h 1778753"/>
                <a:gd name="connsiteX2" fmla="*/ 642275 w 1608774"/>
                <a:gd name="connsiteY2" fmla="*/ 186321 h 1778753"/>
                <a:gd name="connsiteX3" fmla="*/ 701569 w 1608774"/>
                <a:gd name="connsiteY3" fmla="*/ 177272 h 1778753"/>
                <a:gd name="connsiteX4" fmla="*/ 804386 w 1608774"/>
                <a:gd name="connsiteY4" fmla="*/ 0 h 1778753"/>
                <a:gd name="connsiteX5" fmla="*/ 907204 w 1608774"/>
                <a:gd name="connsiteY5" fmla="*/ 177272 h 1778753"/>
                <a:gd name="connsiteX6" fmla="*/ 966499 w 1608774"/>
                <a:gd name="connsiteY6" fmla="*/ 186321 h 1778753"/>
                <a:gd name="connsiteX7" fmla="*/ 1608774 w 1608774"/>
                <a:gd name="connsiteY7" fmla="*/ 974366 h 1778753"/>
                <a:gd name="connsiteX8" fmla="*/ 804387 w 1608774"/>
                <a:gd name="connsiteY8" fmla="*/ 1778753 h 177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8774" h="1778753">
                  <a:moveTo>
                    <a:pt x="804387" y="1778753"/>
                  </a:moveTo>
                  <a:cubicBezTo>
                    <a:pt x="360136" y="1778753"/>
                    <a:pt x="0" y="1418617"/>
                    <a:pt x="0" y="974366"/>
                  </a:cubicBezTo>
                  <a:cubicBezTo>
                    <a:pt x="0" y="585646"/>
                    <a:pt x="275729" y="261327"/>
                    <a:pt x="642275" y="186321"/>
                  </a:cubicBezTo>
                  <a:lnTo>
                    <a:pt x="701569" y="177272"/>
                  </a:lnTo>
                  <a:lnTo>
                    <a:pt x="804386" y="0"/>
                  </a:lnTo>
                  <a:lnTo>
                    <a:pt x="907204" y="177272"/>
                  </a:lnTo>
                  <a:lnTo>
                    <a:pt x="966499" y="186321"/>
                  </a:lnTo>
                  <a:cubicBezTo>
                    <a:pt x="1333045" y="261327"/>
                    <a:pt x="1608774" y="585646"/>
                    <a:pt x="1608774" y="974366"/>
                  </a:cubicBezTo>
                  <a:cubicBezTo>
                    <a:pt x="1608774" y="1418617"/>
                    <a:pt x="1248638" y="1778753"/>
                    <a:pt x="804387" y="177875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 useBgFill="1">
          <p:nvSpPr>
            <p:cNvPr id="39" name="椭圆 38"/>
            <p:cNvSpPr/>
            <p:nvPr/>
          </p:nvSpPr>
          <p:spPr>
            <a:xfrm>
              <a:off x="5297309" y="2155798"/>
              <a:ext cx="333835" cy="333835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</a:rPr>
                <a:t>02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5835980" y="2410227"/>
              <a:ext cx="427846" cy="706814"/>
              <a:chOff x="6265054" y="6332423"/>
              <a:chExt cx="193988" cy="320474"/>
            </a:xfrm>
            <a:grpFill/>
          </p:grpSpPr>
          <p:sp>
            <p:nvSpPr>
              <p:cNvPr id="42" name="Freeform 281"/>
              <p:cNvSpPr>
                <a:spLocks/>
              </p:cNvSpPr>
              <p:nvPr/>
            </p:nvSpPr>
            <p:spPr bwMode="auto">
              <a:xfrm>
                <a:off x="6265054" y="6441275"/>
                <a:ext cx="193988" cy="211622"/>
              </a:xfrm>
              <a:custGeom>
                <a:avLst/>
                <a:gdLst>
                  <a:gd name="T0" fmla="*/ 135 w 135"/>
                  <a:gd name="T1" fmla="*/ 38 h 147"/>
                  <a:gd name="T2" fmla="*/ 135 w 135"/>
                  <a:gd name="T3" fmla="*/ 10 h 147"/>
                  <a:gd name="T4" fmla="*/ 125 w 135"/>
                  <a:gd name="T5" fmla="*/ 0 h 147"/>
                  <a:gd name="T6" fmla="*/ 115 w 135"/>
                  <a:gd name="T7" fmla="*/ 10 h 147"/>
                  <a:gd name="T8" fmla="*/ 115 w 135"/>
                  <a:gd name="T9" fmla="*/ 38 h 147"/>
                  <a:gd name="T10" fmla="*/ 68 w 135"/>
                  <a:gd name="T11" fmla="*/ 77 h 147"/>
                  <a:gd name="T12" fmla="*/ 20 w 135"/>
                  <a:gd name="T13" fmla="*/ 38 h 147"/>
                  <a:gd name="T14" fmla="*/ 20 w 135"/>
                  <a:gd name="T15" fmla="*/ 10 h 147"/>
                  <a:gd name="T16" fmla="*/ 10 w 135"/>
                  <a:gd name="T17" fmla="*/ 0 h 147"/>
                  <a:gd name="T18" fmla="*/ 0 w 135"/>
                  <a:gd name="T19" fmla="*/ 10 h 147"/>
                  <a:gd name="T20" fmla="*/ 0 w 135"/>
                  <a:gd name="T21" fmla="*/ 38 h 147"/>
                  <a:gd name="T22" fmla="*/ 58 w 135"/>
                  <a:gd name="T23" fmla="*/ 96 h 147"/>
                  <a:gd name="T24" fmla="*/ 58 w 135"/>
                  <a:gd name="T25" fmla="*/ 127 h 147"/>
                  <a:gd name="T26" fmla="*/ 18 w 135"/>
                  <a:gd name="T27" fmla="*/ 127 h 147"/>
                  <a:gd name="T28" fmla="*/ 8 w 135"/>
                  <a:gd name="T29" fmla="*/ 137 h 147"/>
                  <a:gd name="T30" fmla="*/ 18 w 135"/>
                  <a:gd name="T31" fmla="*/ 147 h 147"/>
                  <a:gd name="T32" fmla="*/ 118 w 135"/>
                  <a:gd name="T33" fmla="*/ 147 h 147"/>
                  <a:gd name="T34" fmla="*/ 128 w 135"/>
                  <a:gd name="T35" fmla="*/ 137 h 147"/>
                  <a:gd name="T36" fmla="*/ 118 w 135"/>
                  <a:gd name="T37" fmla="*/ 127 h 147"/>
                  <a:gd name="T38" fmla="*/ 78 w 135"/>
                  <a:gd name="T39" fmla="*/ 127 h 147"/>
                  <a:gd name="T40" fmla="*/ 78 w 135"/>
                  <a:gd name="T41" fmla="*/ 96 h 147"/>
                  <a:gd name="T42" fmla="*/ 135 w 135"/>
                  <a:gd name="T43" fmla="*/ 38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5" h="147">
                    <a:moveTo>
                      <a:pt x="135" y="38"/>
                    </a:moveTo>
                    <a:cubicBezTo>
                      <a:pt x="135" y="10"/>
                      <a:pt x="135" y="10"/>
                      <a:pt x="135" y="10"/>
                    </a:cubicBezTo>
                    <a:cubicBezTo>
                      <a:pt x="135" y="4"/>
                      <a:pt x="131" y="0"/>
                      <a:pt x="125" y="0"/>
                    </a:cubicBezTo>
                    <a:cubicBezTo>
                      <a:pt x="120" y="0"/>
                      <a:pt x="115" y="4"/>
                      <a:pt x="115" y="10"/>
                    </a:cubicBezTo>
                    <a:cubicBezTo>
                      <a:pt x="115" y="38"/>
                      <a:pt x="115" y="38"/>
                      <a:pt x="115" y="38"/>
                    </a:cubicBezTo>
                    <a:cubicBezTo>
                      <a:pt x="115" y="42"/>
                      <a:pt x="106" y="77"/>
                      <a:pt x="68" y="77"/>
                    </a:cubicBezTo>
                    <a:cubicBezTo>
                      <a:pt x="28" y="77"/>
                      <a:pt x="20" y="39"/>
                      <a:pt x="20" y="38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57"/>
                      <a:pt x="19" y="91"/>
                      <a:pt x="58" y="96"/>
                    </a:cubicBezTo>
                    <a:cubicBezTo>
                      <a:pt x="58" y="127"/>
                      <a:pt x="58" y="127"/>
                      <a:pt x="58" y="127"/>
                    </a:cubicBezTo>
                    <a:cubicBezTo>
                      <a:pt x="18" y="127"/>
                      <a:pt x="18" y="127"/>
                      <a:pt x="18" y="127"/>
                    </a:cubicBezTo>
                    <a:cubicBezTo>
                      <a:pt x="12" y="127"/>
                      <a:pt x="8" y="131"/>
                      <a:pt x="8" y="137"/>
                    </a:cubicBezTo>
                    <a:cubicBezTo>
                      <a:pt x="8" y="142"/>
                      <a:pt x="12" y="147"/>
                      <a:pt x="18" y="147"/>
                    </a:cubicBezTo>
                    <a:cubicBezTo>
                      <a:pt x="118" y="147"/>
                      <a:pt x="118" y="147"/>
                      <a:pt x="118" y="147"/>
                    </a:cubicBezTo>
                    <a:cubicBezTo>
                      <a:pt x="123" y="147"/>
                      <a:pt x="128" y="142"/>
                      <a:pt x="128" y="137"/>
                    </a:cubicBezTo>
                    <a:cubicBezTo>
                      <a:pt x="128" y="131"/>
                      <a:pt x="123" y="127"/>
                      <a:pt x="118" y="127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78" y="96"/>
                      <a:pt x="78" y="96"/>
                      <a:pt x="78" y="96"/>
                    </a:cubicBezTo>
                    <a:cubicBezTo>
                      <a:pt x="117" y="91"/>
                      <a:pt x="135" y="57"/>
                      <a:pt x="135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Freeform 282"/>
              <p:cNvSpPr>
                <a:spLocks noEditPoints="1"/>
              </p:cNvSpPr>
              <p:nvPr/>
            </p:nvSpPr>
            <p:spPr bwMode="auto">
              <a:xfrm>
                <a:off x="6306407" y="6332423"/>
                <a:ext cx="112501" cy="206758"/>
              </a:xfrm>
              <a:custGeom>
                <a:avLst/>
                <a:gdLst>
                  <a:gd name="T0" fmla="*/ 77 w 78"/>
                  <a:gd name="T1" fmla="*/ 59 h 144"/>
                  <a:gd name="T2" fmla="*/ 58 w 78"/>
                  <a:gd name="T3" fmla="*/ 59 h 144"/>
                  <a:gd name="T4" fmla="*/ 55 w 78"/>
                  <a:gd name="T5" fmla="*/ 56 h 144"/>
                  <a:gd name="T6" fmla="*/ 58 w 78"/>
                  <a:gd name="T7" fmla="*/ 53 h 144"/>
                  <a:gd name="T8" fmla="*/ 77 w 78"/>
                  <a:gd name="T9" fmla="*/ 53 h 144"/>
                  <a:gd name="T10" fmla="*/ 77 w 78"/>
                  <a:gd name="T11" fmla="*/ 47 h 144"/>
                  <a:gd name="T12" fmla="*/ 58 w 78"/>
                  <a:gd name="T13" fmla="*/ 47 h 144"/>
                  <a:gd name="T14" fmla="*/ 55 w 78"/>
                  <a:gd name="T15" fmla="*/ 44 h 144"/>
                  <a:gd name="T16" fmla="*/ 58 w 78"/>
                  <a:gd name="T17" fmla="*/ 41 h 144"/>
                  <a:gd name="T18" fmla="*/ 77 w 78"/>
                  <a:gd name="T19" fmla="*/ 41 h 144"/>
                  <a:gd name="T20" fmla="*/ 77 w 78"/>
                  <a:gd name="T21" fmla="*/ 39 h 144"/>
                  <a:gd name="T22" fmla="*/ 77 w 78"/>
                  <a:gd name="T23" fmla="*/ 35 h 144"/>
                  <a:gd name="T24" fmla="*/ 58 w 78"/>
                  <a:gd name="T25" fmla="*/ 35 h 144"/>
                  <a:gd name="T26" fmla="*/ 55 w 78"/>
                  <a:gd name="T27" fmla="*/ 32 h 144"/>
                  <a:gd name="T28" fmla="*/ 58 w 78"/>
                  <a:gd name="T29" fmla="*/ 29 h 144"/>
                  <a:gd name="T30" fmla="*/ 76 w 78"/>
                  <a:gd name="T31" fmla="*/ 29 h 144"/>
                  <a:gd name="T32" fmla="*/ 39 w 78"/>
                  <a:gd name="T33" fmla="*/ 0 h 144"/>
                  <a:gd name="T34" fmla="*/ 1 w 78"/>
                  <a:gd name="T35" fmla="*/ 30 h 144"/>
                  <a:gd name="T36" fmla="*/ 19 w 78"/>
                  <a:gd name="T37" fmla="*/ 30 h 144"/>
                  <a:gd name="T38" fmla="*/ 22 w 78"/>
                  <a:gd name="T39" fmla="*/ 33 h 144"/>
                  <a:gd name="T40" fmla="*/ 19 w 78"/>
                  <a:gd name="T41" fmla="*/ 36 h 144"/>
                  <a:gd name="T42" fmla="*/ 0 w 78"/>
                  <a:gd name="T43" fmla="*/ 36 h 144"/>
                  <a:gd name="T44" fmla="*/ 0 w 78"/>
                  <a:gd name="T45" fmla="*/ 39 h 144"/>
                  <a:gd name="T46" fmla="*/ 0 w 78"/>
                  <a:gd name="T47" fmla="*/ 41 h 144"/>
                  <a:gd name="T48" fmla="*/ 19 w 78"/>
                  <a:gd name="T49" fmla="*/ 41 h 144"/>
                  <a:gd name="T50" fmla="*/ 22 w 78"/>
                  <a:gd name="T51" fmla="*/ 44 h 144"/>
                  <a:gd name="T52" fmla="*/ 19 w 78"/>
                  <a:gd name="T53" fmla="*/ 47 h 144"/>
                  <a:gd name="T54" fmla="*/ 0 w 78"/>
                  <a:gd name="T55" fmla="*/ 47 h 144"/>
                  <a:gd name="T56" fmla="*/ 0 w 78"/>
                  <a:gd name="T57" fmla="*/ 53 h 144"/>
                  <a:gd name="T58" fmla="*/ 19 w 78"/>
                  <a:gd name="T59" fmla="*/ 53 h 144"/>
                  <a:gd name="T60" fmla="*/ 22 w 78"/>
                  <a:gd name="T61" fmla="*/ 56 h 144"/>
                  <a:gd name="T62" fmla="*/ 19 w 78"/>
                  <a:gd name="T63" fmla="*/ 59 h 144"/>
                  <a:gd name="T64" fmla="*/ 0 w 78"/>
                  <a:gd name="T65" fmla="*/ 59 h 144"/>
                  <a:gd name="T66" fmla="*/ 0 w 78"/>
                  <a:gd name="T67" fmla="*/ 72 h 144"/>
                  <a:gd name="T68" fmla="*/ 77 w 78"/>
                  <a:gd name="T69" fmla="*/ 72 h 144"/>
                  <a:gd name="T70" fmla="*/ 77 w 78"/>
                  <a:gd name="T71" fmla="*/ 59 h 144"/>
                  <a:gd name="T72" fmla="*/ 77 w 78"/>
                  <a:gd name="T73" fmla="*/ 85 h 144"/>
                  <a:gd name="T74" fmla="*/ 0 w 78"/>
                  <a:gd name="T75" fmla="*/ 85 h 144"/>
                  <a:gd name="T76" fmla="*/ 0 w 78"/>
                  <a:gd name="T77" fmla="*/ 106 h 144"/>
                  <a:gd name="T78" fmla="*/ 39 w 78"/>
                  <a:gd name="T79" fmla="*/ 144 h 144"/>
                  <a:gd name="T80" fmla="*/ 78 w 78"/>
                  <a:gd name="T81" fmla="*/ 106 h 144"/>
                  <a:gd name="T82" fmla="*/ 77 w 78"/>
                  <a:gd name="T83" fmla="*/ 85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8" h="144">
                    <a:moveTo>
                      <a:pt x="77" y="59"/>
                    </a:moveTo>
                    <a:cubicBezTo>
                      <a:pt x="58" y="59"/>
                      <a:pt x="58" y="59"/>
                      <a:pt x="58" y="59"/>
                    </a:cubicBezTo>
                    <a:cubicBezTo>
                      <a:pt x="56" y="59"/>
                      <a:pt x="55" y="58"/>
                      <a:pt x="55" y="56"/>
                    </a:cubicBezTo>
                    <a:cubicBezTo>
                      <a:pt x="55" y="54"/>
                      <a:pt x="56" y="53"/>
                      <a:pt x="58" y="53"/>
                    </a:cubicBezTo>
                    <a:cubicBezTo>
                      <a:pt x="77" y="53"/>
                      <a:pt x="77" y="53"/>
                      <a:pt x="77" y="53"/>
                    </a:cubicBezTo>
                    <a:cubicBezTo>
                      <a:pt x="77" y="47"/>
                      <a:pt x="77" y="47"/>
                      <a:pt x="77" y="47"/>
                    </a:cubicBezTo>
                    <a:cubicBezTo>
                      <a:pt x="58" y="47"/>
                      <a:pt x="58" y="47"/>
                      <a:pt x="58" y="47"/>
                    </a:cubicBezTo>
                    <a:cubicBezTo>
                      <a:pt x="56" y="47"/>
                      <a:pt x="55" y="46"/>
                      <a:pt x="55" y="44"/>
                    </a:cubicBezTo>
                    <a:cubicBezTo>
                      <a:pt x="55" y="42"/>
                      <a:pt x="56" y="41"/>
                      <a:pt x="58" y="41"/>
                    </a:cubicBezTo>
                    <a:cubicBezTo>
                      <a:pt x="77" y="41"/>
                      <a:pt x="77" y="41"/>
                      <a:pt x="77" y="41"/>
                    </a:cubicBezTo>
                    <a:cubicBezTo>
                      <a:pt x="77" y="39"/>
                      <a:pt x="77" y="39"/>
                      <a:pt x="77" y="39"/>
                    </a:cubicBezTo>
                    <a:cubicBezTo>
                      <a:pt x="77" y="38"/>
                      <a:pt x="77" y="37"/>
                      <a:pt x="77" y="35"/>
                    </a:cubicBezTo>
                    <a:cubicBezTo>
                      <a:pt x="58" y="35"/>
                      <a:pt x="58" y="35"/>
                      <a:pt x="58" y="35"/>
                    </a:cubicBezTo>
                    <a:cubicBezTo>
                      <a:pt x="56" y="35"/>
                      <a:pt x="55" y="34"/>
                      <a:pt x="55" y="32"/>
                    </a:cubicBezTo>
                    <a:cubicBezTo>
                      <a:pt x="55" y="31"/>
                      <a:pt x="56" y="29"/>
                      <a:pt x="58" y="29"/>
                    </a:cubicBezTo>
                    <a:cubicBezTo>
                      <a:pt x="76" y="29"/>
                      <a:pt x="76" y="29"/>
                      <a:pt x="76" y="29"/>
                    </a:cubicBezTo>
                    <a:cubicBezTo>
                      <a:pt x="72" y="13"/>
                      <a:pt x="57" y="0"/>
                      <a:pt x="39" y="0"/>
                    </a:cubicBezTo>
                    <a:cubicBezTo>
                      <a:pt x="21" y="0"/>
                      <a:pt x="5" y="13"/>
                      <a:pt x="1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21" y="30"/>
                      <a:pt x="22" y="31"/>
                      <a:pt x="22" y="33"/>
                    </a:cubicBezTo>
                    <a:cubicBezTo>
                      <a:pt x="22" y="34"/>
                      <a:pt x="21" y="36"/>
                      <a:pt x="19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7"/>
                      <a:pt x="0" y="38"/>
                      <a:pt x="0" y="39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21" y="41"/>
                      <a:pt x="22" y="43"/>
                      <a:pt x="22" y="44"/>
                    </a:cubicBezTo>
                    <a:cubicBezTo>
                      <a:pt x="22" y="46"/>
                      <a:pt x="21" y="47"/>
                      <a:pt x="19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21" y="53"/>
                      <a:pt x="22" y="54"/>
                      <a:pt x="22" y="56"/>
                    </a:cubicBezTo>
                    <a:cubicBezTo>
                      <a:pt x="22" y="58"/>
                      <a:pt x="21" y="59"/>
                      <a:pt x="19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77" y="72"/>
                      <a:pt x="77" y="72"/>
                      <a:pt x="77" y="72"/>
                    </a:cubicBezTo>
                    <a:lnTo>
                      <a:pt x="77" y="59"/>
                    </a:lnTo>
                    <a:close/>
                    <a:moveTo>
                      <a:pt x="77" y="85"/>
                    </a:moveTo>
                    <a:cubicBezTo>
                      <a:pt x="0" y="85"/>
                      <a:pt x="0" y="85"/>
                      <a:pt x="0" y="85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27"/>
                      <a:pt x="17" y="144"/>
                      <a:pt x="39" y="144"/>
                    </a:cubicBezTo>
                    <a:cubicBezTo>
                      <a:pt x="60" y="144"/>
                      <a:pt x="77" y="127"/>
                      <a:pt x="78" y="106"/>
                    </a:cubicBezTo>
                    <a:lnTo>
                      <a:pt x="77" y="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2445593" y="2003873"/>
            <a:ext cx="1608774" cy="1778753"/>
            <a:chOff x="2166193" y="2003873"/>
            <a:chExt cx="1608774" cy="1778753"/>
          </a:xfrm>
        </p:grpSpPr>
        <p:sp>
          <p:nvSpPr>
            <p:cNvPr id="28" name="任意多边形 27"/>
            <p:cNvSpPr/>
            <p:nvPr/>
          </p:nvSpPr>
          <p:spPr>
            <a:xfrm rot="10800000">
              <a:off x="2166193" y="2003873"/>
              <a:ext cx="1608774" cy="1778753"/>
            </a:xfrm>
            <a:custGeom>
              <a:avLst/>
              <a:gdLst>
                <a:gd name="connsiteX0" fmla="*/ 804387 w 1608774"/>
                <a:gd name="connsiteY0" fmla="*/ 1778753 h 1778753"/>
                <a:gd name="connsiteX1" fmla="*/ 0 w 1608774"/>
                <a:gd name="connsiteY1" fmla="*/ 974366 h 1778753"/>
                <a:gd name="connsiteX2" fmla="*/ 642275 w 1608774"/>
                <a:gd name="connsiteY2" fmla="*/ 186321 h 1778753"/>
                <a:gd name="connsiteX3" fmla="*/ 701569 w 1608774"/>
                <a:gd name="connsiteY3" fmla="*/ 177272 h 1778753"/>
                <a:gd name="connsiteX4" fmla="*/ 804386 w 1608774"/>
                <a:gd name="connsiteY4" fmla="*/ 0 h 1778753"/>
                <a:gd name="connsiteX5" fmla="*/ 907204 w 1608774"/>
                <a:gd name="connsiteY5" fmla="*/ 177272 h 1778753"/>
                <a:gd name="connsiteX6" fmla="*/ 966499 w 1608774"/>
                <a:gd name="connsiteY6" fmla="*/ 186321 h 1778753"/>
                <a:gd name="connsiteX7" fmla="*/ 1608774 w 1608774"/>
                <a:gd name="connsiteY7" fmla="*/ 974366 h 1778753"/>
                <a:gd name="connsiteX8" fmla="*/ 804387 w 1608774"/>
                <a:gd name="connsiteY8" fmla="*/ 1778753 h 177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8774" h="1778753">
                  <a:moveTo>
                    <a:pt x="804387" y="1778753"/>
                  </a:moveTo>
                  <a:cubicBezTo>
                    <a:pt x="360136" y="1778753"/>
                    <a:pt x="0" y="1418617"/>
                    <a:pt x="0" y="974366"/>
                  </a:cubicBezTo>
                  <a:cubicBezTo>
                    <a:pt x="0" y="585646"/>
                    <a:pt x="275729" y="261327"/>
                    <a:pt x="642275" y="186321"/>
                  </a:cubicBezTo>
                  <a:lnTo>
                    <a:pt x="701569" y="177272"/>
                  </a:lnTo>
                  <a:lnTo>
                    <a:pt x="804386" y="0"/>
                  </a:lnTo>
                  <a:lnTo>
                    <a:pt x="907204" y="177272"/>
                  </a:lnTo>
                  <a:lnTo>
                    <a:pt x="966499" y="186321"/>
                  </a:lnTo>
                  <a:cubicBezTo>
                    <a:pt x="1333045" y="261327"/>
                    <a:pt x="1608774" y="585646"/>
                    <a:pt x="1608774" y="974366"/>
                  </a:cubicBezTo>
                  <a:cubicBezTo>
                    <a:pt x="1608774" y="1418617"/>
                    <a:pt x="1248638" y="1778753"/>
                    <a:pt x="804387" y="177875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 useBgFill="1">
          <p:nvSpPr>
            <p:cNvPr id="24" name="椭圆 23"/>
            <p:cNvSpPr/>
            <p:nvPr/>
          </p:nvSpPr>
          <p:spPr>
            <a:xfrm>
              <a:off x="2175767" y="2155798"/>
              <a:ext cx="333835" cy="333835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</a:rPr>
                <a:t>01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54" name="Freeform 1089"/>
            <p:cNvSpPr>
              <a:spLocks noEditPoints="1"/>
            </p:cNvSpPr>
            <p:nvPr/>
          </p:nvSpPr>
          <p:spPr bwMode="auto">
            <a:xfrm>
              <a:off x="2758182" y="2527733"/>
              <a:ext cx="492554" cy="485478"/>
            </a:xfrm>
            <a:custGeom>
              <a:avLst/>
              <a:gdLst>
                <a:gd name="T0" fmla="*/ 70 w 147"/>
                <a:gd name="T1" fmla="*/ 74 h 145"/>
                <a:gd name="T2" fmla="*/ 8 w 147"/>
                <a:gd name="T3" fmla="*/ 48 h 145"/>
                <a:gd name="T4" fmla="*/ 0 w 147"/>
                <a:gd name="T5" fmla="*/ 56 h 145"/>
                <a:gd name="T6" fmla="*/ 0 w 147"/>
                <a:gd name="T7" fmla="*/ 70 h 145"/>
                <a:gd name="T8" fmla="*/ 8 w 147"/>
                <a:gd name="T9" fmla="*/ 78 h 145"/>
                <a:gd name="T10" fmla="*/ 49 w 147"/>
                <a:gd name="T11" fmla="*/ 92 h 145"/>
                <a:gd name="T12" fmla="*/ 68 w 147"/>
                <a:gd name="T13" fmla="*/ 137 h 145"/>
                <a:gd name="T14" fmla="*/ 75 w 147"/>
                <a:gd name="T15" fmla="*/ 145 h 145"/>
                <a:gd name="T16" fmla="*/ 91 w 147"/>
                <a:gd name="T17" fmla="*/ 145 h 145"/>
                <a:gd name="T18" fmla="*/ 96 w 147"/>
                <a:gd name="T19" fmla="*/ 137 h 145"/>
                <a:gd name="T20" fmla="*/ 70 w 147"/>
                <a:gd name="T21" fmla="*/ 74 h 145"/>
                <a:gd name="T22" fmla="*/ 21 w 147"/>
                <a:gd name="T23" fmla="*/ 106 h 145"/>
                <a:gd name="T24" fmla="*/ 1 w 147"/>
                <a:gd name="T25" fmla="*/ 125 h 145"/>
                <a:gd name="T26" fmla="*/ 21 w 147"/>
                <a:gd name="T27" fmla="*/ 145 h 145"/>
                <a:gd name="T28" fmla="*/ 41 w 147"/>
                <a:gd name="T29" fmla="*/ 125 h 145"/>
                <a:gd name="T30" fmla="*/ 21 w 147"/>
                <a:gd name="T31" fmla="*/ 106 h 145"/>
                <a:gd name="T32" fmla="*/ 109 w 147"/>
                <a:gd name="T33" fmla="*/ 46 h 145"/>
                <a:gd name="T34" fmla="*/ 8 w 147"/>
                <a:gd name="T35" fmla="*/ 0 h 145"/>
                <a:gd name="T36" fmla="*/ 0 w 147"/>
                <a:gd name="T37" fmla="*/ 7 h 145"/>
                <a:gd name="T38" fmla="*/ 0 w 147"/>
                <a:gd name="T39" fmla="*/ 21 h 145"/>
                <a:gd name="T40" fmla="*/ 8 w 147"/>
                <a:gd name="T41" fmla="*/ 29 h 145"/>
                <a:gd name="T42" fmla="*/ 82 w 147"/>
                <a:gd name="T43" fmla="*/ 62 h 145"/>
                <a:gd name="T44" fmla="*/ 116 w 147"/>
                <a:gd name="T45" fmla="*/ 137 h 145"/>
                <a:gd name="T46" fmla="*/ 124 w 147"/>
                <a:gd name="T47" fmla="*/ 145 h 145"/>
                <a:gd name="T48" fmla="*/ 140 w 147"/>
                <a:gd name="T49" fmla="*/ 145 h 145"/>
                <a:gd name="T50" fmla="*/ 147 w 147"/>
                <a:gd name="T51" fmla="*/ 137 h 145"/>
                <a:gd name="T52" fmla="*/ 109 w 147"/>
                <a:gd name="T53" fmla="*/ 4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7" h="145">
                  <a:moveTo>
                    <a:pt x="70" y="74"/>
                  </a:moveTo>
                  <a:cubicBezTo>
                    <a:pt x="48" y="53"/>
                    <a:pt x="8" y="48"/>
                    <a:pt x="8" y="48"/>
                  </a:cubicBezTo>
                  <a:cubicBezTo>
                    <a:pt x="4" y="48"/>
                    <a:pt x="0" y="52"/>
                    <a:pt x="0" y="56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4"/>
                    <a:pt x="4" y="78"/>
                    <a:pt x="8" y="78"/>
                  </a:cubicBezTo>
                  <a:cubicBezTo>
                    <a:pt x="8" y="78"/>
                    <a:pt x="34" y="78"/>
                    <a:pt x="49" y="92"/>
                  </a:cubicBezTo>
                  <a:cubicBezTo>
                    <a:pt x="69" y="111"/>
                    <a:pt x="68" y="137"/>
                    <a:pt x="68" y="137"/>
                  </a:cubicBezTo>
                  <a:cubicBezTo>
                    <a:pt x="68" y="141"/>
                    <a:pt x="71" y="145"/>
                    <a:pt x="75" y="145"/>
                  </a:cubicBezTo>
                  <a:cubicBezTo>
                    <a:pt x="91" y="145"/>
                    <a:pt x="91" y="145"/>
                    <a:pt x="91" y="145"/>
                  </a:cubicBezTo>
                  <a:cubicBezTo>
                    <a:pt x="95" y="145"/>
                    <a:pt x="96" y="141"/>
                    <a:pt x="96" y="137"/>
                  </a:cubicBezTo>
                  <a:cubicBezTo>
                    <a:pt x="96" y="137"/>
                    <a:pt x="92" y="95"/>
                    <a:pt x="70" y="74"/>
                  </a:cubicBezTo>
                  <a:close/>
                  <a:moveTo>
                    <a:pt x="21" y="106"/>
                  </a:moveTo>
                  <a:cubicBezTo>
                    <a:pt x="10" y="106"/>
                    <a:pt x="1" y="114"/>
                    <a:pt x="1" y="125"/>
                  </a:cubicBezTo>
                  <a:cubicBezTo>
                    <a:pt x="1" y="137"/>
                    <a:pt x="10" y="145"/>
                    <a:pt x="21" y="145"/>
                  </a:cubicBezTo>
                  <a:cubicBezTo>
                    <a:pt x="32" y="145"/>
                    <a:pt x="41" y="137"/>
                    <a:pt x="41" y="125"/>
                  </a:cubicBezTo>
                  <a:cubicBezTo>
                    <a:pt x="41" y="114"/>
                    <a:pt x="32" y="106"/>
                    <a:pt x="21" y="106"/>
                  </a:cubicBezTo>
                  <a:close/>
                  <a:moveTo>
                    <a:pt x="109" y="46"/>
                  </a:moveTo>
                  <a:cubicBezTo>
                    <a:pt x="75" y="4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6"/>
                    <a:pt x="4" y="29"/>
                    <a:pt x="8" y="29"/>
                  </a:cubicBezTo>
                  <a:cubicBezTo>
                    <a:pt x="8" y="29"/>
                    <a:pt x="56" y="30"/>
                    <a:pt x="82" y="62"/>
                  </a:cubicBezTo>
                  <a:cubicBezTo>
                    <a:pt x="119" y="100"/>
                    <a:pt x="116" y="137"/>
                    <a:pt x="116" y="137"/>
                  </a:cubicBezTo>
                  <a:cubicBezTo>
                    <a:pt x="116" y="142"/>
                    <a:pt x="120" y="145"/>
                    <a:pt x="124" y="145"/>
                  </a:cubicBezTo>
                  <a:cubicBezTo>
                    <a:pt x="140" y="145"/>
                    <a:pt x="140" y="145"/>
                    <a:pt x="140" y="145"/>
                  </a:cubicBezTo>
                  <a:cubicBezTo>
                    <a:pt x="144" y="145"/>
                    <a:pt x="147" y="142"/>
                    <a:pt x="147" y="137"/>
                  </a:cubicBezTo>
                  <a:cubicBezTo>
                    <a:pt x="147" y="137"/>
                    <a:pt x="144" y="78"/>
                    <a:pt x="109" y="4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684248" y="2003873"/>
            <a:ext cx="1608774" cy="1778753"/>
            <a:chOff x="8404848" y="2003873"/>
            <a:chExt cx="1608774" cy="1778753"/>
          </a:xfrm>
          <a:solidFill>
            <a:schemeClr val="tx1"/>
          </a:solidFill>
        </p:grpSpPr>
        <p:sp>
          <p:nvSpPr>
            <p:cNvPr id="49" name="任意多边形 48"/>
            <p:cNvSpPr/>
            <p:nvPr/>
          </p:nvSpPr>
          <p:spPr>
            <a:xfrm rot="10800000">
              <a:off x="8404848" y="2003873"/>
              <a:ext cx="1608774" cy="1778753"/>
            </a:xfrm>
            <a:custGeom>
              <a:avLst/>
              <a:gdLst>
                <a:gd name="connsiteX0" fmla="*/ 804387 w 1608774"/>
                <a:gd name="connsiteY0" fmla="*/ 1778753 h 1778753"/>
                <a:gd name="connsiteX1" fmla="*/ 0 w 1608774"/>
                <a:gd name="connsiteY1" fmla="*/ 974366 h 1778753"/>
                <a:gd name="connsiteX2" fmla="*/ 642275 w 1608774"/>
                <a:gd name="connsiteY2" fmla="*/ 186321 h 1778753"/>
                <a:gd name="connsiteX3" fmla="*/ 701569 w 1608774"/>
                <a:gd name="connsiteY3" fmla="*/ 177272 h 1778753"/>
                <a:gd name="connsiteX4" fmla="*/ 804386 w 1608774"/>
                <a:gd name="connsiteY4" fmla="*/ 0 h 1778753"/>
                <a:gd name="connsiteX5" fmla="*/ 907204 w 1608774"/>
                <a:gd name="connsiteY5" fmla="*/ 177272 h 1778753"/>
                <a:gd name="connsiteX6" fmla="*/ 966499 w 1608774"/>
                <a:gd name="connsiteY6" fmla="*/ 186321 h 1778753"/>
                <a:gd name="connsiteX7" fmla="*/ 1608774 w 1608774"/>
                <a:gd name="connsiteY7" fmla="*/ 974366 h 1778753"/>
                <a:gd name="connsiteX8" fmla="*/ 804387 w 1608774"/>
                <a:gd name="connsiteY8" fmla="*/ 1778753 h 177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8774" h="1778753">
                  <a:moveTo>
                    <a:pt x="804387" y="1778753"/>
                  </a:moveTo>
                  <a:cubicBezTo>
                    <a:pt x="360136" y="1778753"/>
                    <a:pt x="0" y="1418617"/>
                    <a:pt x="0" y="974366"/>
                  </a:cubicBezTo>
                  <a:cubicBezTo>
                    <a:pt x="0" y="585646"/>
                    <a:pt x="275729" y="261327"/>
                    <a:pt x="642275" y="186321"/>
                  </a:cubicBezTo>
                  <a:lnTo>
                    <a:pt x="701569" y="177272"/>
                  </a:lnTo>
                  <a:lnTo>
                    <a:pt x="804386" y="0"/>
                  </a:lnTo>
                  <a:lnTo>
                    <a:pt x="907204" y="177272"/>
                  </a:lnTo>
                  <a:lnTo>
                    <a:pt x="966499" y="186321"/>
                  </a:lnTo>
                  <a:cubicBezTo>
                    <a:pt x="1333045" y="261327"/>
                    <a:pt x="1608774" y="585646"/>
                    <a:pt x="1608774" y="974366"/>
                  </a:cubicBezTo>
                  <a:cubicBezTo>
                    <a:pt x="1608774" y="1418617"/>
                    <a:pt x="1248638" y="1778753"/>
                    <a:pt x="804387" y="177875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 useBgFill="1">
          <p:nvSpPr>
            <p:cNvPr id="50" name="椭圆 49"/>
            <p:cNvSpPr/>
            <p:nvPr/>
          </p:nvSpPr>
          <p:spPr>
            <a:xfrm>
              <a:off x="8414422" y="2155798"/>
              <a:ext cx="333835" cy="333835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1400" dirty="0"/>
                <a:t>03</a:t>
              </a:r>
              <a:endParaRPr lang="zh-CN" altLang="en-US" sz="1400" dirty="0"/>
            </a:p>
          </p:txBody>
        </p:sp>
        <p:sp>
          <p:nvSpPr>
            <p:cNvPr id="57" name="任意多边形 56"/>
            <p:cNvSpPr>
              <a:spLocks/>
            </p:cNvSpPr>
            <p:nvPr/>
          </p:nvSpPr>
          <p:spPr bwMode="auto">
            <a:xfrm>
              <a:off x="8910448" y="2515033"/>
              <a:ext cx="553212" cy="555795"/>
            </a:xfrm>
            <a:custGeom>
              <a:avLst/>
              <a:gdLst>
                <a:gd name="connsiteX0" fmla="*/ 146556 w 260272"/>
                <a:gd name="connsiteY0" fmla="*/ 6081 h 261487"/>
                <a:gd name="connsiteX1" fmla="*/ 254800 w 260272"/>
                <a:gd name="connsiteY1" fmla="*/ 113716 h 261487"/>
                <a:gd name="connsiteX2" fmla="*/ 146556 w 260272"/>
                <a:gd name="connsiteY2" fmla="*/ 113716 h 261487"/>
                <a:gd name="connsiteX3" fmla="*/ 146556 w 260272"/>
                <a:gd name="connsiteY3" fmla="*/ 6081 h 261487"/>
                <a:gd name="connsiteX4" fmla="*/ 130855 w 260272"/>
                <a:gd name="connsiteY4" fmla="*/ 0 h 261487"/>
                <a:gd name="connsiteX5" fmla="*/ 130855 w 260272"/>
                <a:gd name="connsiteY5" fmla="*/ 130744 h 261487"/>
                <a:gd name="connsiteX6" fmla="*/ 260272 w 260272"/>
                <a:gd name="connsiteY6" fmla="*/ 130744 h 261487"/>
                <a:gd name="connsiteX7" fmla="*/ 130855 w 260272"/>
                <a:gd name="connsiteY7" fmla="*/ 261487 h 261487"/>
                <a:gd name="connsiteX8" fmla="*/ 0 w 260272"/>
                <a:gd name="connsiteY8" fmla="*/ 130744 h 261487"/>
                <a:gd name="connsiteX9" fmla="*/ 130855 w 260272"/>
                <a:gd name="connsiteY9" fmla="*/ 0 h 26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72" h="261487">
                  <a:moveTo>
                    <a:pt x="146556" y="6081"/>
                  </a:moveTo>
                  <a:cubicBezTo>
                    <a:pt x="207173" y="6081"/>
                    <a:pt x="254800" y="54876"/>
                    <a:pt x="254800" y="113716"/>
                  </a:cubicBezTo>
                  <a:cubicBezTo>
                    <a:pt x="254800" y="113716"/>
                    <a:pt x="254800" y="113716"/>
                    <a:pt x="146556" y="113716"/>
                  </a:cubicBezTo>
                  <a:cubicBezTo>
                    <a:pt x="146556" y="113716"/>
                    <a:pt x="146556" y="113716"/>
                    <a:pt x="146556" y="6081"/>
                  </a:cubicBezTo>
                  <a:close/>
                  <a:moveTo>
                    <a:pt x="130855" y="0"/>
                  </a:moveTo>
                  <a:cubicBezTo>
                    <a:pt x="130855" y="0"/>
                    <a:pt x="130855" y="0"/>
                    <a:pt x="130855" y="130744"/>
                  </a:cubicBezTo>
                  <a:lnTo>
                    <a:pt x="260272" y="130744"/>
                  </a:lnTo>
                  <a:cubicBezTo>
                    <a:pt x="260272" y="202581"/>
                    <a:pt x="202754" y="261487"/>
                    <a:pt x="130855" y="261487"/>
                  </a:cubicBezTo>
                  <a:cubicBezTo>
                    <a:pt x="57519" y="261487"/>
                    <a:pt x="0" y="202581"/>
                    <a:pt x="0" y="130744"/>
                  </a:cubicBezTo>
                  <a:cubicBezTo>
                    <a:pt x="0" y="58907"/>
                    <a:pt x="57519" y="0"/>
                    <a:pt x="130855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2482994" y="339584"/>
            <a:ext cx="1720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 </a:t>
            </a:r>
            <a:r>
              <a:rPr lang="zh-CN" altLang="en-US" sz="28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活动意义</a:t>
            </a:r>
          </a:p>
        </p:txBody>
      </p:sp>
      <p:sp>
        <p:nvSpPr>
          <p:cNvPr id="11" name="矩形 10"/>
          <p:cNvSpPr/>
          <p:nvPr/>
        </p:nvSpPr>
        <p:spPr>
          <a:xfrm>
            <a:off x="4416705" y="443346"/>
            <a:ext cx="17759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DINPro-Light" panose="02000504040000020003" pitchFamily="50" charset="0"/>
                <a:ea typeface="方正兰亭黑简体" panose="02000000000000000000" pitchFamily="2" charset="-122"/>
              </a:rPr>
              <a:t>ACTIVE SIGNIFICANCE</a:t>
            </a:r>
          </a:p>
        </p:txBody>
      </p:sp>
      <p:cxnSp>
        <p:nvCxnSpPr>
          <p:cNvPr id="43" name="直接连接符 42">
            <a:extLst>
              <a:ext uri="{FF2B5EF4-FFF2-40B4-BE49-F238E27FC236}">
                <a16:creationId xmlns="" xmlns:a16="http://schemas.microsoft.com/office/drawing/2014/main" id="{ABAF29A7-C07F-4CD1-8524-A4927B8FB5FB}"/>
              </a:ext>
            </a:extLst>
          </p:cNvPr>
          <p:cNvCxnSpPr/>
          <p:nvPr/>
        </p:nvCxnSpPr>
        <p:spPr>
          <a:xfrm flipH="1">
            <a:off x="4048411" y="331664"/>
            <a:ext cx="523220" cy="5232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78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4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8" grpId="0"/>
      <p:bldP spid="15" grpId="0"/>
      <p:bldP spid="16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图表 15"/>
          <p:cNvGraphicFramePr/>
          <p:nvPr>
            <p:extLst>
              <p:ext uri="{D42A27DB-BD31-4B8C-83A1-F6EECF244321}">
                <p14:modId xmlns:p14="http://schemas.microsoft.com/office/powerpoint/2010/main" val="1485213213"/>
              </p:ext>
            </p:extLst>
          </p:nvPr>
        </p:nvGraphicFramePr>
        <p:xfrm>
          <a:off x="7496534" y="1769812"/>
          <a:ext cx="3897639" cy="3332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Freeform 466"/>
          <p:cNvSpPr>
            <a:spLocks/>
          </p:cNvSpPr>
          <p:nvPr/>
        </p:nvSpPr>
        <p:spPr bwMode="auto">
          <a:xfrm>
            <a:off x="10135756" y="3191152"/>
            <a:ext cx="176643" cy="489827"/>
          </a:xfrm>
          <a:custGeom>
            <a:avLst/>
            <a:gdLst>
              <a:gd name="T0" fmla="*/ 218302 w 6132"/>
              <a:gd name="T1" fmla="*/ 170312 h 16980"/>
              <a:gd name="T2" fmla="*/ 236215 w 6132"/>
              <a:gd name="T3" fmla="*/ 176307 h 16980"/>
              <a:gd name="T4" fmla="*/ 253217 w 6132"/>
              <a:gd name="T5" fmla="*/ 187050 h 16980"/>
              <a:gd name="T6" fmla="*/ 269118 w 6132"/>
              <a:gd name="T7" fmla="*/ 202398 h 16980"/>
              <a:gd name="T8" fmla="*/ 281619 w 6132"/>
              <a:gd name="T9" fmla="*/ 219904 h 16980"/>
              <a:gd name="T10" fmla="*/ 289713 w 6132"/>
              <a:gd name="T11" fmla="*/ 238225 h 16980"/>
              <a:gd name="T12" fmla="*/ 293449 w 6132"/>
              <a:gd name="T13" fmla="*/ 257554 h 16980"/>
              <a:gd name="T14" fmla="*/ 293209 w 6132"/>
              <a:gd name="T15" fmla="*/ 469688 h 16980"/>
              <a:gd name="T16" fmla="*/ 289904 w 6132"/>
              <a:gd name="T17" fmla="*/ 484844 h 16980"/>
              <a:gd name="T18" fmla="*/ 283391 w 6132"/>
              <a:gd name="T19" fmla="*/ 498657 h 16980"/>
              <a:gd name="T20" fmla="*/ 273716 w 6132"/>
              <a:gd name="T21" fmla="*/ 511271 h 16980"/>
              <a:gd name="T22" fmla="*/ 261264 w 6132"/>
              <a:gd name="T23" fmla="*/ 521966 h 16980"/>
              <a:gd name="T24" fmla="*/ 246416 w 6132"/>
              <a:gd name="T25" fmla="*/ 530263 h 16980"/>
              <a:gd name="T26" fmla="*/ 229270 w 6132"/>
              <a:gd name="T27" fmla="*/ 536115 h 16980"/>
              <a:gd name="T28" fmla="*/ 68202 w 6132"/>
              <a:gd name="T29" fmla="*/ 537218 h 16980"/>
              <a:gd name="T30" fmla="*/ 49140 w 6132"/>
              <a:gd name="T31" fmla="*/ 530359 h 16980"/>
              <a:gd name="T32" fmla="*/ 34436 w 6132"/>
              <a:gd name="T33" fmla="*/ 522829 h 16980"/>
              <a:gd name="T34" fmla="*/ 21840 w 6132"/>
              <a:gd name="T35" fmla="*/ 513861 h 16980"/>
              <a:gd name="T36" fmla="*/ 11830 w 6132"/>
              <a:gd name="T37" fmla="*/ 503741 h 16980"/>
              <a:gd name="T38" fmla="*/ 4837 w 6132"/>
              <a:gd name="T39" fmla="*/ 493093 h 16980"/>
              <a:gd name="T40" fmla="*/ 910 w 6132"/>
              <a:gd name="T41" fmla="*/ 481870 h 16980"/>
              <a:gd name="T42" fmla="*/ 48 w 6132"/>
              <a:gd name="T43" fmla="*/ 261535 h 16980"/>
              <a:gd name="T44" fmla="*/ 2730 w 6132"/>
              <a:gd name="T45" fmla="*/ 238753 h 16980"/>
              <a:gd name="T46" fmla="*/ 9962 w 6132"/>
              <a:gd name="T47" fmla="*/ 218705 h 16980"/>
              <a:gd name="T48" fmla="*/ 21696 w 6132"/>
              <a:gd name="T49" fmla="*/ 201487 h 16980"/>
              <a:gd name="T50" fmla="*/ 37789 w 6132"/>
              <a:gd name="T51" fmla="*/ 187242 h 16980"/>
              <a:gd name="T52" fmla="*/ 57186 w 6132"/>
              <a:gd name="T53" fmla="*/ 177026 h 16980"/>
              <a:gd name="T54" fmla="*/ 79984 w 6132"/>
              <a:gd name="T55" fmla="*/ 170935 h 16980"/>
              <a:gd name="T56" fmla="*/ 105942 w 6132"/>
              <a:gd name="T57" fmla="*/ 168921 h 16980"/>
              <a:gd name="T58" fmla="*/ 110732 w 6132"/>
              <a:gd name="T59" fmla="*/ 168537 h 16980"/>
              <a:gd name="T60" fmla="*/ 125339 w 6132"/>
              <a:gd name="T61" fmla="*/ 168393 h 16980"/>
              <a:gd name="T62" fmla="*/ 128644 w 6132"/>
              <a:gd name="T63" fmla="*/ 164508 h 16980"/>
              <a:gd name="T64" fmla="*/ 115042 w 6132"/>
              <a:gd name="T65" fmla="*/ 159328 h 16980"/>
              <a:gd name="T66" fmla="*/ 101392 w 6132"/>
              <a:gd name="T67" fmla="*/ 151463 h 16980"/>
              <a:gd name="T68" fmla="*/ 89514 w 6132"/>
              <a:gd name="T69" fmla="*/ 141487 h 16980"/>
              <a:gd name="T70" fmla="*/ 79505 w 6132"/>
              <a:gd name="T71" fmla="*/ 129448 h 16980"/>
              <a:gd name="T72" fmla="*/ 72129 w 6132"/>
              <a:gd name="T73" fmla="*/ 116067 h 16980"/>
              <a:gd name="T74" fmla="*/ 67435 w 6132"/>
              <a:gd name="T75" fmla="*/ 101822 h 16980"/>
              <a:gd name="T76" fmla="*/ 65472 w 6132"/>
              <a:gd name="T77" fmla="*/ 86523 h 16980"/>
              <a:gd name="T78" fmla="*/ 66573 w 6132"/>
              <a:gd name="T79" fmla="*/ 68441 h 16980"/>
              <a:gd name="T80" fmla="*/ 71506 w 6132"/>
              <a:gd name="T81" fmla="*/ 51223 h 16980"/>
              <a:gd name="T82" fmla="*/ 80271 w 6132"/>
              <a:gd name="T83" fmla="*/ 35588 h 16980"/>
              <a:gd name="T84" fmla="*/ 92915 w 6132"/>
              <a:gd name="T85" fmla="*/ 21487 h 16980"/>
              <a:gd name="T86" fmla="*/ 107619 w 6132"/>
              <a:gd name="T87" fmla="*/ 10504 h 16980"/>
              <a:gd name="T88" fmla="*/ 123951 w 6132"/>
              <a:gd name="T89" fmla="*/ 3405 h 16980"/>
              <a:gd name="T90" fmla="*/ 141863 w 6132"/>
              <a:gd name="T91" fmla="*/ 192 h 16980"/>
              <a:gd name="T92" fmla="*/ 160733 w 6132"/>
              <a:gd name="T93" fmla="*/ 863 h 16980"/>
              <a:gd name="T94" fmla="*/ 178215 w 6132"/>
              <a:gd name="T95" fmla="*/ 5324 h 16980"/>
              <a:gd name="T96" fmla="*/ 194116 w 6132"/>
              <a:gd name="T97" fmla="*/ 13765 h 16980"/>
              <a:gd name="T98" fmla="*/ 208484 w 6132"/>
              <a:gd name="T99" fmla="*/ 25995 h 16980"/>
              <a:gd name="T100" fmla="*/ 219739 w 6132"/>
              <a:gd name="T101" fmla="*/ 40623 h 16980"/>
              <a:gd name="T102" fmla="*/ 227259 w 6132"/>
              <a:gd name="T103" fmla="*/ 56787 h 16980"/>
              <a:gd name="T104" fmla="*/ 230851 w 6132"/>
              <a:gd name="T105" fmla="*/ 74580 h 16980"/>
              <a:gd name="T106" fmla="*/ 230755 w 6132"/>
              <a:gd name="T107" fmla="*/ 91942 h 16980"/>
              <a:gd name="T108" fmla="*/ 227594 w 6132"/>
              <a:gd name="T109" fmla="*/ 107434 h 16980"/>
              <a:gd name="T110" fmla="*/ 221463 w 6132"/>
              <a:gd name="T111" fmla="*/ 121870 h 16980"/>
              <a:gd name="T112" fmla="*/ 212220 w 6132"/>
              <a:gd name="T113" fmla="*/ 135444 h 16980"/>
              <a:gd name="T114" fmla="*/ 200773 w 6132"/>
              <a:gd name="T115" fmla="*/ 147050 h 16980"/>
              <a:gd name="T116" fmla="*/ 187698 w 6132"/>
              <a:gd name="T117" fmla="*/ 155971 h 16980"/>
              <a:gd name="T118" fmla="*/ 172946 w 6132"/>
              <a:gd name="T119" fmla="*/ 162158 h 16980"/>
              <a:gd name="T120" fmla="*/ 166002 w 6132"/>
              <a:gd name="T121" fmla="*/ 166906 h 1698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6132" h="16980">
                <a:moveTo>
                  <a:pt x="3480" y="3522"/>
                </a:moveTo>
                <a:lnTo>
                  <a:pt x="4254" y="3522"/>
                </a:lnTo>
                <a:lnTo>
                  <a:pt x="4298" y="3522"/>
                </a:lnTo>
                <a:lnTo>
                  <a:pt x="4342" y="3524"/>
                </a:lnTo>
                <a:lnTo>
                  <a:pt x="4386" y="3527"/>
                </a:lnTo>
                <a:lnTo>
                  <a:pt x="4429" y="3531"/>
                </a:lnTo>
                <a:lnTo>
                  <a:pt x="4473" y="3536"/>
                </a:lnTo>
                <a:lnTo>
                  <a:pt x="4515" y="3543"/>
                </a:lnTo>
                <a:lnTo>
                  <a:pt x="4558" y="3551"/>
                </a:lnTo>
                <a:lnTo>
                  <a:pt x="4601" y="3560"/>
                </a:lnTo>
                <a:lnTo>
                  <a:pt x="4643" y="3570"/>
                </a:lnTo>
                <a:lnTo>
                  <a:pt x="4685" y="3582"/>
                </a:lnTo>
                <a:lnTo>
                  <a:pt x="4727" y="3595"/>
                </a:lnTo>
                <a:lnTo>
                  <a:pt x="4769" y="3609"/>
                </a:lnTo>
                <a:lnTo>
                  <a:pt x="4809" y="3624"/>
                </a:lnTo>
                <a:lnTo>
                  <a:pt x="4851" y="3640"/>
                </a:lnTo>
                <a:lnTo>
                  <a:pt x="4892" y="3658"/>
                </a:lnTo>
                <a:lnTo>
                  <a:pt x="4932" y="3676"/>
                </a:lnTo>
                <a:lnTo>
                  <a:pt x="4973" y="3696"/>
                </a:lnTo>
                <a:lnTo>
                  <a:pt x="5013" y="3717"/>
                </a:lnTo>
                <a:lnTo>
                  <a:pt x="5052" y="3739"/>
                </a:lnTo>
                <a:lnTo>
                  <a:pt x="5093" y="3763"/>
                </a:lnTo>
                <a:lnTo>
                  <a:pt x="5132" y="3788"/>
                </a:lnTo>
                <a:lnTo>
                  <a:pt x="5171" y="3814"/>
                </a:lnTo>
                <a:lnTo>
                  <a:pt x="5210" y="3842"/>
                </a:lnTo>
                <a:lnTo>
                  <a:pt x="5249" y="3870"/>
                </a:lnTo>
                <a:lnTo>
                  <a:pt x="5287" y="3900"/>
                </a:lnTo>
                <a:lnTo>
                  <a:pt x="5325" y="3931"/>
                </a:lnTo>
                <a:lnTo>
                  <a:pt x="5364" y="3963"/>
                </a:lnTo>
                <a:lnTo>
                  <a:pt x="5401" y="3997"/>
                </a:lnTo>
                <a:lnTo>
                  <a:pt x="5438" y="4031"/>
                </a:lnTo>
                <a:lnTo>
                  <a:pt x="5475" y="4067"/>
                </a:lnTo>
                <a:lnTo>
                  <a:pt x="5512" y="4104"/>
                </a:lnTo>
                <a:lnTo>
                  <a:pt x="5549" y="4142"/>
                </a:lnTo>
                <a:lnTo>
                  <a:pt x="5584" y="4181"/>
                </a:lnTo>
                <a:lnTo>
                  <a:pt x="5619" y="4220"/>
                </a:lnTo>
                <a:lnTo>
                  <a:pt x="5652" y="4260"/>
                </a:lnTo>
                <a:lnTo>
                  <a:pt x="5685" y="4300"/>
                </a:lnTo>
                <a:lnTo>
                  <a:pt x="5716" y="4339"/>
                </a:lnTo>
                <a:lnTo>
                  <a:pt x="5747" y="4379"/>
                </a:lnTo>
                <a:lnTo>
                  <a:pt x="5775" y="4420"/>
                </a:lnTo>
                <a:lnTo>
                  <a:pt x="5803" y="4460"/>
                </a:lnTo>
                <a:lnTo>
                  <a:pt x="5830" y="4502"/>
                </a:lnTo>
                <a:lnTo>
                  <a:pt x="5855" y="4543"/>
                </a:lnTo>
                <a:lnTo>
                  <a:pt x="5880" y="4585"/>
                </a:lnTo>
                <a:lnTo>
                  <a:pt x="5904" y="4626"/>
                </a:lnTo>
                <a:lnTo>
                  <a:pt x="5925" y="4667"/>
                </a:lnTo>
                <a:lnTo>
                  <a:pt x="5946" y="4710"/>
                </a:lnTo>
                <a:lnTo>
                  <a:pt x="5967" y="4752"/>
                </a:lnTo>
                <a:lnTo>
                  <a:pt x="5986" y="4795"/>
                </a:lnTo>
                <a:lnTo>
                  <a:pt x="6004" y="4838"/>
                </a:lnTo>
                <a:lnTo>
                  <a:pt x="6020" y="4880"/>
                </a:lnTo>
                <a:lnTo>
                  <a:pt x="6036" y="4924"/>
                </a:lnTo>
                <a:lnTo>
                  <a:pt x="6049" y="4967"/>
                </a:lnTo>
                <a:lnTo>
                  <a:pt x="6063" y="5011"/>
                </a:lnTo>
                <a:lnTo>
                  <a:pt x="6075" y="5055"/>
                </a:lnTo>
                <a:lnTo>
                  <a:pt x="6085" y="5100"/>
                </a:lnTo>
                <a:lnTo>
                  <a:pt x="6095" y="5144"/>
                </a:lnTo>
                <a:lnTo>
                  <a:pt x="6104" y="5189"/>
                </a:lnTo>
                <a:lnTo>
                  <a:pt x="6111" y="5234"/>
                </a:lnTo>
                <a:lnTo>
                  <a:pt x="6117" y="5280"/>
                </a:lnTo>
                <a:lnTo>
                  <a:pt x="6123" y="5324"/>
                </a:lnTo>
                <a:lnTo>
                  <a:pt x="6127" y="5370"/>
                </a:lnTo>
                <a:lnTo>
                  <a:pt x="6130" y="5417"/>
                </a:lnTo>
                <a:lnTo>
                  <a:pt x="6131" y="5463"/>
                </a:lnTo>
                <a:lnTo>
                  <a:pt x="6132" y="5509"/>
                </a:lnTo>
                <a:lnTo>
                  <a:pt x="6132" y="9605"/>
                </a:lnTo>
                <a:lnTo>
                  <a:pt x="6132" y="9643"/>
                </a:lnTo>
                <a:lnTo>
                  <a:pt x="6130" y="9682"/>
                </a:lnTo>
                <a:lnTo>
                  <a:pt x="6129" y="9719"/>
                </a:lnTo>
                <a:lnTo>
                  <a:pt x="6126" y="9756"/>
                </a:lnTo>
                <a:lnTo>
                  <a:pt x="6122" y="9793"/>
                </a:lnTo>
                <a:lnTo>
                  <a:pt x="6117" y="9829"/>
                </a:lnTo>
                <a:lnTo>
                  <a:pt x="6112" y="9866"/>
                </a:lnTo>
                <a:lnTo>
                  <a:pt x="6107" y="9901"/>
                </a:lnTo>
                <a:lnTo>
                  <a:pt x="6099" y="9937"/>
                </a:lnTo>
                <a:lnTo>
                  <a:pt x="6092" y="9972"/>
                </a:lnTo>
                <a:lnTo>
                  <a:pt x="6083" y="10007"/>
                </a:lnTo>
                <a:lnTo>
                  <a:pt x="6074" y="10041"/>
                </a:lnTo>
                <a:lnTo>
                  <a:pt x="6063" y="10075"/>
                </a:lnTo>
                <a:lnTo>
                  <a:pt x="6053" y="10109"/>
                </a:lnTo>
                <a:lnTo>
                  <a:pt x="6041" y="10142"/>
                </a:lnTo>
                <a:lnTo>
                  <a:pt x="6028" y="10175"/>
                </a:lnTo>
                <a:lnTo>
                  <a:pt x="6014" y="10208"/>
                </a:lnTo>
                <a:lnTo>
                  <a:pt x="6001" y="10241"/>
                </a:lnTo>
                <a:lnTo>
                  <a:pt x="5986" y="10273"/>
                </a:lnTo>
                <a:lnTo>
                  <a:pt x="5970" y="10305"/>
                </a:lnTo>
                <a:lnTo>
                  <a:pt x="5953" y="10335"/>
                </a:lnTo>
                <a:lnTo>
                  <a:pt x="5935" y="10366"/>
                </a:lnTo>
                <a:lnTo>
                  <a:pt x="5917" y="10397"/>
                </a:lnTo>
                <a:lnTo>
                  <a:pt x="5898" y="10428"/>
                </a:lnTo>
                <a:lnTo>
                  <a:pt x="5877" y="10458"/>
                </a:lnTo>
                <a:lnTo>
                  <a:pt x="5857" y="10487"/>
                </a:lnTo>
                <a:lnTo>
                  <a:pt x="5835" y="10517"/>
                </a:lnTo>
                <a:lnTo>
                  <a:pt x="5813" y="10546"/>
                </a:lnTo>
                <a:lnTo>
                  <a:pt x="5789" y="10575"/>
                </a:lnTo>
                <a:lnTo>
                  <a:pt x="5766" y="10603"/>
                </a:lnTo>
                <a:lnTo>
                  <a:pt x="5740" y="10632"/>
                </a:lnTo>
                <a:lnTo>
                  <a:pt x="5715" y="10660"/>
                </a:lnTo>
                <a:lnTo>
                  <a:pt x="5688" y="10687"/>
                </a:lnTo>
                <a:lnTo>
                  <a:pt x="5661" y="10714"/>
                </a:lnTo>
                <a:lnTo>
                  <a:pt x="5633" y="10739"/>
                </a:lnTo>
                <a:lnTo>
                  <a:pt x="5606" y="10765"/>
                </a:lnTo>
                <a:lnTo>
                  <a:pt x="5576" y="10790"/>
                </a:lnTo>
                <a:lnTo>
                  <a:pt x="5546" y="10814"/>
                </a:lnTo>
                <a:lnTo>
                  <a:pt x="5516" y="10838"/>
                </a:lnTo>
                <a:lnTo>
                  <a:pt x="5486" y="10860"/>
                </a:lnTo>
                <a:lnTo>
                  <a:pt x="5455" y="10883"/>
                </a:lnTo>
                <a:lnTo>
                  <a:pt x="5422" y="10905"/>
                </a:lnTo>
                <a:lnTo>
                  <a:pt x="5390" y="10925"/>
                </a:lnTo>
                <a:lnTo>
                  <a:pt x="5357" y="10947"/>
                </a:lnTo>
                <a:lnTo>
                  <a:pt x="5323" y="10966"/>
                </a:lnTo>
                <a:lnTo>
                  <a:pt x="5288" y="10985"/>
                </a:lnTo>
                <a:lnTo>
                  <a:pt x="5253" y="11004"/>
                </a:lnTo>
                <a:lnTo>
                  <a:pt x="5218" y="11022"/>
                </a:lnTo>
                <a:lnTo>
                  <a:pt x="5182" y="11039"/>
                </a:lnTo>
                <a:lnTo>
                  <a:pt x="5145" y="11056"/>
                </a:lnTo>
                <a:lnTo>
                  <a:pt x="5108" y="11072"/>
                </a:lnTo>
                <a:lnTo>
                  <a:pt x="5069" y="11087"/>
                </a:lnTo>
                <a:lnTo>
                  <a:pt x="5031" y="11102"/>
                </a:lnTo>
                <a:lnTo>
                  <a:pt x="4992" y="11117"/>
                </a:lnTo>
                <a:lnTo>
                  <a:pt x="4952" y="11130"/>
                </a:lnTo>
                <a:lnTo>
                  <a:pt x="4911" y="11143"/>
                </a:lnTo>
                <a:lnTo>
                  <a:pt x="4871" y="11155"/>
                </a:lnTo>
                <a:lnTo>
                  <a:pt x="4828" y="11167"/>
                </a:lnTo>
                <a:lnTo>
                  <a:pt x="4787" y="11178"/>
                </a:lnTo>
                <a:lnTo>
                  <a:pt x="4743" y="11189"/>
                </a:lnTo>
                <a:lnTo>
                  <a:pt x="4701" y="11199"/>
                </a:lnTo>
                <a:lnTo>
                  <a:pt x="4656" y="11208"/>
                </a:lnTo>
                <a:lnTo>
                  <a:pt x="4612" y="11217"/>
                </a:lnTo>
                <a:lnTo>
                  <a:pt x="4567" y="11225"/>
                </a:lnTo>
                <a:lnTo>
                  <a:pt x="4567" y="16980"/>
                </a:lnTo>
                <a:lnTo>
                  <a:pt x="1510" y="16980"/>
                </a:lnTo>
                <a:lnTo>
                  <a:pt x="1510" y="11225"/>
                </a:lnTo>
                <a:lnTo>
                  <a:pt x="1424" y="11201"/>
                </a:lnTo>
                <a:lnTo>
                  <a:pt x="1340" y="11175"/>
                </a:lnTo>
                <a:lnTo>
                  <a:pt x="1298" y="11161"/>
                </a:lnTo>
                <a:lnTo>
                  <a:pt x="1258" y="11148"/>
                </a:lnTo>
                <a:lnTo>
                  <a:pt x="1218" y="11134"/>
                </a:lnTo>
                <a:lnTo>
                  <a:pt x="1178" y="11120"/>
                </a:lnTo>
                <a:lnTo>
                  <a:pt x="1139" y="11105"/>
                </a:lnTo>
                <a:lnTo>
                  <a:pt x="1101" y="11089"/>
                </a:lnTo>
                <a:lnTo>
                  <a:pt x="1064" y="11074"/>
                </a:lnTo>
                <a:lnTo>
                  <a:pt x="1026" y="11058"/>
                </a:lnTo>
                <a:lnTo>
                  <a:pt x="990" y="11042"/>
                </a:lnTo>
                <a:lnTo>
                  <a:pt x="954" y="11025"/>
                </a:lnTo>
                <a:lnTo>
                  <a:pt x="918" y="11009"/>
                </a:lnTo>
                <a:lnTo>
                  <a:pt x="884" y="10991"/>
                </a:lnTo>
                <a:lnTo>
                  <a:pt x="849" y="10974"/>
                </a:lnTo>
                <a:lnTo>
                  <a:pt x="816" y="10956"/>
                </a:lnTo>
                <a:lnTo>
                  <a:pt x="782" y="10938"/>
                </a:lnTo>
                <a:lnTo>
                  <a:pt x="750" y="10920"/>
                </a:lnTo>
                <a:lnTo>
                  <a:pt x="719" y="10901"/>
                </a:lnTo>
                <a:lnTo>
                  <a:pt x="687" y="10882"/>
                </a:lnTo>
                <a:lnTo>
                  <a:pt x="656" y="10862"/>
                </a:lnTo>
                <a:lnTo>
                  <a:pt x="626" y="10841"/>
                </a:lnTo>
                <a:lnTo>
                  <a:pt x="596" y="10821"/>
                </a:lnTo>
                <a:lnTo>
                  <a:pt x="567" y="10801"/>
                </a:lnTo>
                <a:lnTo>
                  <a:pt x="539" y="10780"/>
                </a:lnTo>
                <a:lnTo>
                  <a:pt x="510" y="10758"/>
                </a:lnTo>
                <a:lnTo>
                  <a:pt x="484" y="10736"/>
                </a:lnTo>
                <a:lnTo>
                  <a:pt x="456" y="10714"/>
                </a:lnTo>
                <a:lnTo>
                  <a:pt x="431" y="10691"/>
                </a:lnTo>
                <a:lnTo>
                  <a:pt x="405" y="10668"/>
                </a:lnTo>
                <a:lnTo>
                  <a:pt x="380" y="10646"/>
                </a:lnTo>
                <a:lnTo>
                  <a:pt x="355" y="10622"/>
                </a:lnTo>
                <a:lnTo>
                  <a:pt x="332" y="10599"/>
                </a:lnTo>
                <a:lnTo>
                  <a:pt x="310" y="10576"/>
                </a:lnTo>
                <a:lnTo>
                  <a:pt x="289" y="10551"/>
                </a:lnTo>
                <a:lnTo>
                  <a:pt x="267" y="10528"/>
                </a:lnTo>
                <a:lnTo>
                  <a:pt x="247" y="10503"/>
                </a:lnTo>
                <a:lnTo>
                  <a:pt x="228" y="10480"/>
                </a:lnTo>
                <a:lnTo>
                  <a:pt x="209" y="10455"/>
                </a:lnTo>
                <a:lnTo>
                  <a:pt x="191" y="10431"/>
                </a:lnTo>
                <a:lnTo>
                  <a:pt x="174" y="10407"/>
                </a:lnTo>
                <a:lnTo>
                  <a:pt x="158" y="10382"/>
                </a:lnTo>
                <a:lnTo>
                  <a:pt x="142" y="10357"/>
                </a:lnTo>
                <a:lnTo>
                  <a:pt x="128" y="10332"/>
                </a:lnTo>
                <a:lnTo>
                  <a:pt x="114" y="10307"/>
                </a:lnTo>
                <a:lnTo>
                  <a:pt x="101" y="10281"/>
                </a:lnTo>
                <a:lnTo>
                  <a:pt x="89" y="10256"/>
                </a:lnTo>
                <a:lnTo>
                  <a:pt x="77" y="10230"/>
                </a:lnTo>
                <a:lnTo>
                  <a:pt x="67" y="10205"/>
                </a:lnTo>
                <a:lnTo>
                  <a:pt x="57" y="10179"/>
                </a:lnTo>
                <a:lnTo>
                  <a:pt x="48" y="10153"/>
                </a:lnTo>
                <a:lnTo>
                  <a:pt x="39" y="10127"/>
                </a:lnTo>
                <a:lnTo>
                  <a:pt x="32" y="10100"/>
                </a:lnTo>
                <a:lnTo>
                  <a:pt x="25" y="10074"/>
                </a:lnTo>
                <a:lnTo>
                  <a:pt x="19" y="10047"/>
                </a:lnTo>
                <a:lnTo>
                  <a:pt x="14" y="10021"/>
                </a:lnTo>
                <a:lnTo>
                  <a:pt x="9" y="9994"/>
                </a:lnTo>
                <a:lnTo>
                  <a:pt x="6" y="9967"/>
                </a:lnTo>
                <a:lnTo>
                  <a:pt x="3" y="9940"/>
                </a:lnTo>
                <a:lnTo>
                  <a:pt x="1" y="9912"/>
                </a:lnTo>
                <a:lnTo>
                  <a:pt x="0" y="9885"/>
                </a:lnTo>
                <a:lnTo>
                  <a:pt x="0" y="9857"/>
                </a:lnTo>
                <a:lnTo>
                  <a:pt x="0" y="5509"/>
                </a:lnTo>
                <a:lnTo>
                  <a:pt x="1" y="5453"/>
                </a:lnTo>
                <a:lnTo>
                  <a:pt x="2" y="5398"/>
                </a:lnTo>
                <a:lnTo>
                  <a:pt x="5" y="5342"/>
                </a:lnTo>
                <a:lnTo>
                  <a:pt x="9" y="5288"/>
                </a:lnTo>
                <a:lnTo>
                  <a:pt x="15" y="5235"/>
                </a:lnTo>
                <a:lnTo>
                  <a:pt x="21" y="5182"/>
                </a:lnTo>
                <a:lnTo>
                  <a:pt x="28" y="5130"/>
                </a:lnTo>
                <a:lnTo>
                  <a:pt x="37" y="5079"/>
                </a:lnTo>
                <a:lnTo>
                  <a:pt x="47" y="5028"/>
                </a:lnTo>
                <a:lnTo>
                  <a:pt x="57" y="4978"/>
                </a:lnTo>
                <a:lnTo>
                  <a:pt x="70" y="4929"/>
                </a:lnTo>
                <a:lnTo>
                  <a:pt x="83" y="4880"/>
                </a:lnTo>
                <a:lnTo>
                  <a:pt x="97" y="4832"/>
                </a:lnTo>
                <a:lnTo>
                  <a:pt x="112" y="4785"/>
                </a:lnTo>
                <a:lnTo>
                  <a:pt x="129" y="4739"/>
                </a:lnTo>
                <a:lnTo>
                  <a:pt x="147" y="4693"/>
                </a:lnTo>
                <a:lnTo>
                  <a:pt x="166" y="4648"/>
                </a:lnTo>
                <a:lnTo>
                  <a:pt x="187" y="4604"/>
                </a:lnTo>
                <a:lnTo>
                  <a:pt x="208" y="4560"/>
                </a:lnTo>
                <a:lnTo>
                  <a:pt x="230" y="4518"/>
                </a:lnTo>
                <a:lnTo>
                  <a:pt x="255" y="4476"/>
                </a:lnTo>
                <a:lnTo>
                  <a:pt x="279" y="4435"/>
                </a:lnTo>
                <a:lnTo>
                  <a:pt x="306" y="4393"/>
                </a:lnTo>
                <a:lnTo>
                  <a:pt x="332" y="4354"/>
                </a:lnTo>
                <a:lnTo>
                  <a:pt x="361" y="4315"/>
                </a:lnTo>
                <a:lnTo>
                  <a:pt x="391" y="4275"/>
                </a:lnTo>
                <a:lnTo>
                  <a:pt x="421" y="4238"/>
                </a:lnTo>
                <a:lnTo>
                  <a:pt x="453" y="4201"/>
                </a:lnTo>
                <a:lnTo>
                  <a:pt x="486" y="4165"/>
                </a:lnTo>
                <a:lnTo>
                  <a:pt x="520" y="4129"/>
                </a:lnTo>
                <a:lnTo>
                  <a:pt x="556" y="4093"/>
                </a:lnTo>
                <a:lnTo>
                  <a:pt x="592" y="4059"/>
                </a:lnTo>
                <a:lnTo>
                  <a:pt x="629" y="4025"/>
                </a:lnTo>
                <a:lnTo>
                  <a:pt x="668" y="3994"/>
                </a:lnTo>
                <a:lnTo>
                  <a:pt x="707" y="3963"/>
                </a:lnTo>
                <a:lnTo>
                  <a:pt x="747" y="3933"/>
                </a:lnTo>
                <a:lnTo>
                  <a:pt x="789" y="3904"/>
                </a:lnTo>
                <a:lnTo>
                  <a:pt x="830" y="3876"/>
                </a:lnTo>
                <a:lnTo>
                  <a:pt x="873" y="3849"/>
                </a:lnTo>
                <a:lnTo>
                  <a:pt x="916" y="3823"/>
                </a:lnTo>
                <a:lnTo>
                  <a:pt x="961" y="3799"/>
                </a:lnTo>
                <a:lnTo>
                  <a:pt x="1005" y="3775"/>
                </a:lnTo>
                <a:lnTo>
                  <a:pt x="1052" y="3752"/>
                </a:lnTo>
                <a:lnTo>
                  <a:pt x="1099" y="3731"/>
                </a:lnTo>
                <a:lnTo>
                  <a:pt x="1146" y="3711"/>
                </a:lnTo>
                <a:lnTo>
                  <a:pt x="1194" y="3691"/>
                </a:lnTo>
                <a:lnTo>
                  <a:pt x="1244" y="3672"/>
                </a:lnTo>
                <a:lnTo>
                  <a:pt x="1294" y="3655"/>
                </a:lnTo>
                <a:lnTo>
                  <a:pt x="1345" y="3640"/>
                </a:lnTo>
                <a:lnTo>
                  <a:pt x="1397" y="3624"/>
                </a:lnTo>
                <a:lnTo>
                  <a:pt x="1450" y="3610"/>
                </a:lnTo>
                <a:lnTo>
                  <a:pt x="1503" y="3597"/>
                </a:lnTo>
                <a:lnTo>
                  <a:pt x="1558" y="3584"/>
                </a:lnTo>
                <a:lnTo>
                  <a:pt x="1614" y="3574"/>
                </a:lnTo>
                <a:lnTo>
                  <a:pt x="1670" y="3564"/>
                </a:lnTo>
                <a:lnTo>
                  <a:pt x="1726" y="3554"/>
                </a:lnTo>
                <a:lnTo>
                  <a:pt x="1785" y="3547"/>
                </a:lnTo>
                <a:lnTo>
                  <a:pt x="1843" y="3540"/>
                </a:lnTo>
                <a:lnTo>
                  <a:pt x="1902" y="3534"/>
                </a:lnTo>
                <a:lnTo>
                  <a:pt x="1963" y="3530"/>
                </a:lnTo>
                <a:lnTo>
                  <a:pt x="2024" y="3526"/>
                </a:lnTo>
                <a:lnTo>
                  <a:pt x="2086" y="3524"/>
                </a:lnTo>
                <a:lnTo>
                  <a:pt x="2149" y="3522"/>
                </a:lnTo>
                <a:lnTo>
                  <a:pt x="2212" y="3522"/>
                </a:lnTo>
                <a:lnTo>
                  <a:pt x="2218" y="3517"/>
                </a:lnTo>
                <a:lnTo>
                  <a:pt x="2224" y="3514"/>
                </a:lnTo>
                <a:lnTo>
                  <a:pt x="2230" y="3513"/>
                </a:lnTo>
                <a:lnTo>
                  <a:pt x="2237" y="3512"/>
                </a:lnTo>
                <a:lnTo>
                  <a:pt x="2243" y="3512"/>
                </a:lnTo>
                <a:lnTo>
                  <a:pt x="2251" y="3512"/>
                </a:lnTo>
                <a:lnTo>
                  <a:pt x="2261" y="3512"/>
                </a:lnTo>
                <a:lnTo>
                  <a:pt x="2274" y="3512"/>
                </a:lnTo>
                <a:lnTo>
                  <a:pt x="2312" y="3514"/>
                </a:lnTo>
                <a:lnTo>
                  <a:pt x="2353" y="3516"/>
                </a:lnTo>
                <a:lnTo>
                  <a:pt x="2393" y="3517"/>
                </a:lnTo>
                <a:lnTo>
                  <a:pt x="2435" y="3519"/>
                </a:lnTo>
                <a:lnTo>
                  <a:pt x="2479" y="3520"/>
                </a:lnTo>
                <a:lnTo>
                  <a:pt x="2522" y="3520"/>
                </a:lnTo>
                <a:lnTo>
                  <a:pt x="2568" y="3522"/>
                </a:lnTo>
                <a:lnTo>
                  <a:pt x="2615" y="3522"/>
                </a:lnTo>
                <a:lnTo>
                  <a:pt x="2616" y="3516"/>
                </a:lnTo>
                <a:lnTo>
                  <a:pt x="2617" y="3511"/>
                </a:lnTo>
                <a:lnTo>
                  <a:pt x="2620" y="3505"/>
                </a:lnTo>
                <a:lnTo>
                  <a:pt x="2623" y="3498"/>
                </a:lnTo>
                <a:lnTo>
                  <a:pt x="2634" y="3483"/>
                </a:lnTo>
                <a:lnTo>
                  <a:pt x="2649" y="3466"/>
                </a:lnTo>
                <a:lnTo>
                  <a:pt x="2663" y="3450"/>
                </a:lnTo>
                <a:lnTo>
                  <a:pt x="2674" y="3439"/>
                </a:lnTo>
                <a:lnTo>
                  <a:pt x="2678" y="3434"/>
                </a:lnTo>
                <a:lnTo>
                  <a:pt x="2683" y="3431"/>
                </a:lnTo>
                <a:lnTo>
                  <a:pt x="2686" y="3430"/>
                </a:lnTo>
                <a:lnTo>
                  <a:pt x="2688" y="3429"/>
                </a:lnTo>
                <a:lnTo>
                  <a:pt x="2651" y="3417"/>
                </a:lnTo>
                <a:lnTo>
                  <a:pt x="2614" y="3406"/>
                </a:lnTo>
                <a:lnTo>
                  <a:pt x="2578" y="3393"/>
                </a:lnTo>
                <a:lnTo>
                  <a:pt x="2542" y="3380"/>
                </a:lnTo>
                <a:lnTo>
                  <a:pt x="2506" y="3366"/>
                </a:lnTo>
                <a:lnTo>
                  <a:pt x="2471" y="3351"/>
                </a:lnTo>
                <a:lnTo>
                  <a:pt x="2436" y="3337"/>
                </a:lnTo>
                <a:lnTo>
                  <a:pt x="2402" y="3322"/>
                </a:lnTo>
                <a:lnTo>
                  <a:pt x="2368" y="3306"/>
                </a:lnTo>
                <a:lnTo>
                  <a:pt x="2336" y="3289"/>
                </a:lnTo>
                <a:lnTo>
                  <a:pt x="2303" y="3272"/>
                </a:lnTo>
                <a:lnTo>
                  <a:pt x="2271" y="3255"/>
                </a:lnTo>
                <a:lnTo>
                  <a:pt x="2239" y="3237"/>
                </a:lnTo>
                <a:lnTo>
                  <a:pt x="2208" y="3218"/>
                </a:lnTo>
                <a:lnTo>
                  <a:pt x="2177" y="3198"/>
                </a:lnTo>
                <a:lnTo>
                  <a:pt x="2147" y="3178"/>
                </a:lnTo>
                <a:lnTo>
                  <a:pt x="2117" y="3158"/>
                </a:lnTo>
                <a:lnTo>
                  <a:pt x="2087" y="3137"/>
                </a:lnTo>
                <a:lnTo>
                  <a:pt x="2058" y="3115"/>
                </a:lnTo>
                <a:lnTo>
                  <a:pt x="2030" y="3093"/>
                </a:lnTo>
                <a:lnTo>
                  <a:pt x="2002" y="3071"/>
                </a:lnTo>
                <a:lnTo>
                  <a:pt x="1975" y="3047"/>
                </a:lnTo>
                <a:lnTo>
                  <a:pt x="1948" y="3024"/>
                </a:lnTo>
                <a:lnTo>
                  <a:pt x="1921" y="3000"/>
                </a:lnTo>
                <a:lnTo>
                  <a:pt x="1895" y="2975"/>
                </a:lnTo>
                <a:lnTo>
                  <a:pt x="1869" y="2950"/>
                </a:lnTo>
                <a:lnTo>
                  <a:pt x="1844" y="2924"/>
                </a:lnTo>
                <a:lnTo>
                  <a:pt x="1820" y="2898"/>
                </a:lnTo>
                <a:lnTo>
                  <a:pt x="1795" y="2871"/>
                </a:lnTo>
                <a:lnTo>
                  <a:pt x="1771" y="2843"/>
                </a:lnTo>
                <a:lnTo>
                  <a:pt x="1747" y="2816"/>
                </a:lnTo>
                <a:lnTo>
                  <a:pt x="1725" y="2787"/>
                </a:lnTo>
                <a:lnTo>
                  <a:pt x="1703" y="2757"/>
                </a:lnTo>
                <a:lnTo>
                  <a:pt x="1682" y="2729"/>
                </a:lnTo>
                <a:lnTo>
                  <a:pt x="1660" y="2699"/>
                </a:lnTo>
                <a:lnTo>
                  <a:pt x="1640" y="2669"/>
                </a:lnTo>
                <a:lnTo>
                  <a:pt x="1621" y="2638"/>
                </a:lnTo>
                <a:lnTo>
                  <a:pt x="1603" y="2608"/>
                </a:lnTo>
                <a:lnTo>
                  <a:pt x="1585" y="2578"/>
                </a:lnTo>
                <a:lnTo>
                  <a:pt x="1568" y="2547"/>
                </a:lnTo>
                <a:lnTo>
                  <a:pt x="1551" y="2516"/>
                </a:lnTo>
                <a:lnTo>
                  <a:pt x="1535" y="2484"/>
                </a:lnTo>
                <a:lnTo>
                  <a:pt x="1520" y="2452"/>
                </a:lnTo>
                <a:lnTo>
                  <a:pt x="1506" y="2420"/>
                </a:lnTo>
                <a:lnTo>
                  <a:pt x="1493" y="2388"/>
                </a:lnTo>
                <a:lnTo>
                  <a:pt x="1479" y="2356"/>
                </a:lnTo>
                <a:lnTo>
                  <a:pt x="1467" y="2324"/>
                </a:lnTo>
                <a:lnTo>
                  <a:pt x="1455" y="2291"/>
                </a:lnTo>
                <a:lnTo>
                  <a:pt x="1445" y="2258"/>
                </a:lnTo>
                <a:lnTo>
                  <a:pt x="1434" y="2225"/>
                </a:lnTo>
                <a:lnTo>
                  <a:pt x="1425" y="2191"/>
                </a:lnTo>
                <a:lnTo>
                  <a:pt x="1416" y="2157"/>
                </a:lnTo>
                <a:lnTo>
                  <a:pt x="1408" y="2123"/>
                </a:lnTo>
                <a:lnTo>
                  <a:pt x="1400" y="2089"/>
                </a:lnTo>
                <a:lnTo>
                  <a:pt x="1394" y="2054"/>
                </a:lnTo>
                <a:lnTo>
                  <a:pt x="1389" y="2018"/>
                </a:lnTo>
                <a:lnTo>
                  <a:pt x="1383" y="1983"/>
                </a:lnTo>
                <a:lnTo>
                  <a:pt x="1378" y="1948"/>
                </a:lnTo>
                <a:lnTo>
                  <a:pt x="1375" y="1912"/>
                </a:lnTo>
                <a:lnTo>
                  <a:pt x="1372" y="1876"/>
                </a:lnTo>
                <a:lnTo>
                  <a:pt x="1368" y="1840"/>
                </a:lnTo>
                <a:lnTo>
                  <a:pt x="1367" y="1804"/>
                </a:lnTo>
                <a:lnTo>
                  <a:pt x="1366" y="1767"/>
                </a:lnTo>
                <a:lnTo>
                  <a:pt x="1365" y="1729"/>
                </a:lnTo>
                <a:lnTo>
                  <a:pt x="1366" y="1686"/>
                </a:lnTo>
                <a:lnTo>
                  <a:pt x="1367" y="1641"/>
                </a:lnTo>
                <a:lnTo>
                  <a:pt x="1370" y="1598"/>
                </a:lnTo>
                <a:lnTo>
                  <a:pt x="1374" y="1555"/>
                </a:lnTo>
                <a:lnTo>
                  <a:pt x="1378" y="1511"/>
                </a:lnTo>
                <a:lnTo>
                  <a:pt x="1383" y="1469"/>
                </a:lnTo>
                <a:lnTo>
                  <a:pt x="1390" y="1427"/>
                </a:lnTo>
                <a:lnTo>
                  <a:pt x="1397" y="1386"/>
                </a:lnTo>
                <a:lnTo>
                  <a:pt x="1405" y="1345"/>
                </a:lnTo>
                <a:lnTo>
                  <a:pt x="1415" y="1304"/>
                </a:lnTo>
                <a:lnTo>
                  <a:pt x="1426" y="1264"/>
                </a:lnTo>
                <a:lnTo>
                  <a:pt x="1437" y="1223"/>
                </a:lnTo>
                <a:lnTo>
                  <a:pt x="1449" y="1184"/>
                </a:lnTo>
                <a:lnTo>
                  <a:pt x="1463" y="1145"/>
                </a:lnTo>
                <a:lnTo>
                  <a:pt x="1477" y="1106"/>
                </a:lnTo>
                <a:lnTo>
                  <a:pt x="1493" y="1068"/>
                </a:lnTo>
                <a:lnTo>
                  <a:pt x="1508" y="1030"/>
                </a:lnTo>
                <a:lnTo>
                  <a:pt x="1527" y="993"/>
                </a:lnTo>
                <a:lnTo>
                  <a:pt x="1545" y="955"/>
                </a:lnTo>
                <a:lnTo>
                  <a:pt x="1564" y="919"/>
                </a:lnTo>
                <a:lnTo>
                  <a:pt x="1585" y="883"/>
                </a:lnTo>
                <a:lnTo>
                  <a:pt x="1606" y="847"/>
                </a:lnTo>
                <a:lnTo>
                  <a:pt x="1628" y="811"/>
                </a:lnTo>
                <a:lnTo>
                  <a:pt x="1652" y="776"/>
                </a:lnTo>
                <a:lnTo>
                  <a:pt x="1676" y="742"/>
                </a:lnTo>
                <a:lnTo>
                  <a:pt x="1702" y="708"/>
                </a:lnTo>
                <a:lnTo>
                  <a:pt x="1728" y="674"/>
                </a:lnTo>
                <a:lnTo>
                  <a:pt x="1756" y="640"/>
                </a:lnTo>
                <a:lnTo>
                  <a:pt x="1783" y="607"/>
                </a:lnTo>
                <a:lnTo>
                  <a:pt x="1813" y="574"/>
                </a:lnTo>
                <a:lnTo>
                  <a:pt x="1844" y="542"/>
                </a:lnTo>
                <a:lnTo>
                  <a:pt x="1875" y="510"/>
                </a:lnTo>
                <a:lnTo>
                  <a:pt x="1907" y="478"/>
                </a:lnTo>
                <a:lnTo>
                  <a:pt x="1940" y="448"/>
                </a:lnTo>
                <a:lnTo>
                  <a:pt x="1971" y="419"/>
                </a:lnTo>
                <a:lnTo>
                  <a:pt x="2005" y="390"/>
                </a:lnTo>
                <a:lnTo>
                  <a:pt x="2038" y="362"/>
                </a:lnTo>
                <a:lnTo>
                  <a:pt x="2072" y="336"/>
                </a:lnTo>
                <a:lnTo>
                  <a:pt x="2106" y="311"/>
                </a:lnTo>
                <a:lnTo>
                  <a:pt x="2141" y="287"/>
                </a:lnTo>
                <a:lnTo>
                  <a:pt x="2176" y="263"/>
                </a:lnTo>
                <a:lnTo>
                  <a:pt x="2211" y="240"/>
                </a:lnTo>
                <a:lnTo>
                  <a:pt x="2247" y="219"/>
                </a:lnTo>
                <a:lnTo>
                  <a:pt x="2284" y="199"/>
                </a:lnTo>
                <a:lnTo>
                  <a:pt x="2320" y="179"/>
                </a:lnTo>
                <a:lnTo>
                  <a:pt x="2357" y="160"/>
                </a:lnTo>
                <a:lnTo>
                  <a:pt x="2395" y="143"/>
                </a:lnTo>
                <a:lnTo>
                  <a:pt x="2432" y="127"/>
                </a:lnTo>
                <a:lnTo>
                  <a:pt x="2470" y="111"/>
                </a:lnTo>
                <a:lnTo>
                  <a:pt x="2510" y="98"/>
                </a:lnTo>
                <a:lnTo>
                  <a:pt x="2549" y="84"/>
                </a:lnTo>
                <a:lnTo>
                  <a:pt x="2588" y="71"/>
                </a:lnTo>
                <a:lnTo>
                  <a:pt x="2628" y="60"/>
                </a:lnTo>
                <a:lnTo>
                  <a:pt x="2668" y="50"/>
                </a:lnTo>
                <a:lnTo>
                  <a:pt x="2709" y="40"/>
                </a:lnTo>
                <a:lnTo>
                  <a:pt x="2750" y="32"/>
                </a:lnTo>
                <a:lnTo>
                  <a:pt x="2791" y="24"/>
                </a:lnTo>
                <a:lnTo>
                  <a:pt x="2833" y="18"/>
                </a:lnTo>
                <a:lnTo>
                  <a:pt x="2876" y="13"/>
                </a:lnTo>
                <a:lnTo>
                  <a:pt x="2918" y="7"/>
                </a:lnTo>
                <a:lnTo>
                  <a:pt x="2962" y="4"/>
                </a:lnTo>
                <a:lnTo>
                  <a:pt x="3005" y="2"/>
                </a:lnTo>
                <a:lnTo>
                  <a:pt x="3049" y="1"/>
                </a:lnTo>
                <a:lnTo>
                  <a:pt x="3094" y="0"/>
                </a:lnTo>
                <a:lnTo>
                  <a:pt x="3138" y="1"/>
                </a:lnTo>
                <a:lnTo>
                  <a:pt x="3183" y="2"/>
                </a:lnTo>
                <a:lnTo>
                  <a:pt x="3226" y="4"/>
                </a:lnTo>
                <a:lnTo>
                  <a:pt x="3270" y="7"/>
                </a:lnTo>
                <a:lnTo>
                  <a:pt x="3312" y="13"/>
                </a:lnTo>
                <a:lnTo>
                  <a:pt x="3356" y="18"/>
                </a:lnTo>
                <a:lnTo>
                  <a:pt x="3397" y="24"/>
                </a:lnTo>
                <a:lnTo>
                  <a:pt x="3440" y="32"/>
                </a:lnTo>
                <a:lnTo>
                  <a:pt x="3481" y="40"/>
                </a:lnTo>
                <a:lnTo>
                  <a:pt x="3521" y="50"/>
                </a:lnTo>
                <a:lnTo>
                  <a:pt x="3563" y="60"/>
                </a:lnTo>
                <a:lnTo>
                  <a:pt x="3602" y="71"/>
                </a:lnTo>
                <a:lnTo>
                  <a:pt x="3643" y="84"/>
                </a:lnTo>
                <a:lnTo>
                  <a:pt x="3682" y="98"/>
                </a:lnTo>
                <a:lnTo>
                  <a:pt x="3721" y="111"/>
                </a:lnTo>
                <a:lnTo>
                  <a:pt x="3759" y="127"/>
                </a:lnTo>
                <a:lnTo>
                  <a:pt x="3798" y="143"/>
                </a:lnTo>
                <a:lnTo>
                  <a:pt x="3835" y="160"/>
                </a:lnTo>
                <a:lnTo>
                  <a:pt x="3873" y="179"/>
                </a:lnTo>
                <a:lnTo>
                  <a:pt x="3909" y="199"/>
                </a:lnTo>
                <a:lnTo>
                  <a:pt x="3946" y="219"/>
                </a:lnTo>
                <a:lnTo>
                  <a:pt x="3982" y="240"/>
                </a:lnTo>
                <a:lnTo>
                  <a:pt x="4017" y="263"/>
                </a:lnTo>
                <a:lnTo>
                  <a:pt x="4053" y="287"/>
                </a:lnTo>
                <a:lnTo>
                  <a:pt x="4088" y="311"/>
                </a:lnTo>
                <a:lnTo>
                  <a:pt x="4122" y="336"/>
                </a:lnTo>
                <a:lnTo>
                  <a:pt x="4156" y="362"/>
                </a:lnTo>
                <a:lnTo>
                  <a:pt x="4190" y="390"/>
                </a:lnTo>
                <a:lnTo>
                  <a:pt x="4223" y="419"/>
                </a:lnTo>
                <a:lnTo>
                  <a:pt x="4256" y="448"/>
                </a:lnTo>
                <a:lnTo>
                  <a:pt x="4289" y="478"/>
                </a:lnTo>
                <a:lnTo>
                  <a:pt x="4321" y="510"/>
                </a:lnTo>
                <a:lnTo>
                  <a:pt x="4353" y="542"/>
                </a:lnTo>
                <a:lnTo>
                  <a:pt x="4383" y="574"/>
                </a:lnTo>
                <a:lnTo>
                  <a:pt x="4412" y="607"/>
                </a:lnTo>
                <a:lnTo>
                  <a:pt x="4440" y="640"/>
                </a:lnTo>
                <a:lnTo>
                  <a:pt x="4467" y="674"/>
                </a:lnTo>
                <a:lnTo>
                  <a:pt x="4493" y="708"/>
                </a:lnTo>
                <a:lnTo>
                  <a:pt x="4518" y="742"/>
                </a:lnTo>
                <a:lnTo>
                  <a:pt x="4543" y="776"/>
                </a:lnTo>
                <a:lnTo>
                  <a:pt x="4566" y="811"/>
                </a:lnTo>
                <a:lnTo>
                  <a:pt x="4588" y="847"/>
                </a:lnTo>
                <a:lnTo>
                  <a:pt x="4610" y="883"/>
                </a:lnTo>
                <a:lnTo>
                  <a:pt x="4630" y="919"/>
                </a:lnTo>
                <a:lnTo>
                  <a:pt x="4649" y="955"/>
                </a:lnTo>
                <a:lnTo>
                  <a:pt x="4667" y="993"/>
                </a:lnTo>
                <a:lnTo>
                  <a:pt x="4685" y="1030"/>
                </a:lnTo>
                <a:lnTo>
                  <a:pt x="4701" y="1068"/>
                </a:lnTo>
                <a:lnTo>
                  <a:pt x="4716" y="1106"/>
                </a:lnTo>
                <a:lnTo>
                  <a:pt x="4731" y="1145"/>
                </a:lnTo>
                <a:lnTo>
                  <a:pt x="4745" y="1184"/>
                </a:lnTo>
                <a:lnTo>
                  <a:pt x="4756" y="1223"/>
                </a:lnTo>
                <a:lnTo>
                  <a:pt x="4768" y="1264"/>
                </a:lnTo>
                <a:lnTo>
                  <a:pt x="4779" y="1304"/>
                </a:lnTo>
                <a:lnTo>
                  <a:pt x="4788" y="1345"/>
                </a:lnTo>
                <a:lnTo>
                  <a:pt x="4797" y="1386"/>
                </a:lnTo>
                <a:lnTo>
                  <a:pt x="4803" y="1427"/>
                </a:lnTo>
                <a:lnTo>
                  <a:pt x="4810" y="1469"/>
                </a:lnTo>
                <a:lnTo>
                  <a:pt x="4816" y="1511"/>
                </a:lnTo>
                <a:lnTo>
                  <a:pt x="4820" y="1555"/>
                </a:lnTo>
                <a:lnTo>
                  <a:pt x="4823" y="1598"/>
                </a:lnTo>
                <a:lnTo>
                  <a:pt x="4825" y="1641"/>
                </a:lnTo>
                <a:lnTo>
                  <a:pt x="4827" y="1686"/>
                </a:lnTo>
                <a:lnTo>
                  <a:pt x="4827" y="1729"/>
                </a:lnTo>
                <a:lnTo>
                  <a:pt x="4827" y="1768"/>
                </a:lnTo>
                <a:lnTo>
                  <a:pt x="4826" y="1806"/>
                </a:lnTo>
                <a:lnTo>
                  <a:pt x="4824" y="1843"/>
                </a:lnTo>
                <a:lnTo>
                  <a:pt x="4822" y="1880"/>
                </a:lnTo>
                <a:lnTo>
                  <a:pt x="4818" y="1917"/>
                </a:lnTo>
                <a:lnTo>
                  <a:pt x="4814" y="1954"/>
                </a:lnTo>
                <a:lnTo>
                  <a:pt x="4808" y="1990"/>
                </a:lnTo>
                <a:lnTo>
                  <a:pt x="4803" y="2027"/>
                </a:lnTo>
                <a:lnTo>
                  <a:pt x="4797" y="2062"/>
                </a:lnTo>
                <a:lnTo>
                  <a:pt x="4789" y="2098"/>
                </a:lnTo>
                <a:lnTo>
                  <a:pt x="4781" y="2134"/>
                </a:lnTo>
                <a:lnTo>
                  <a:pt x="4772" y="2169"/>
                </a:lnTo>
                <a:lnTo>
                  <a:pt x="4763" y="2204"/>
                </a:lnTo>
                <a:lnTo>
                  <a:pt x="4752" y="2240"/>
                </a:lnTo>
                <a:lnTo>
                  <a:pt x="4740" y="2274"/>
                </a:lnTo>
                <a:lnTo>
                  <a:pt x="4729" y="2308"/>
                </a:lnTo>
                <a:lnTo>
                  <a:pt x="4716" y="2342"/>
                </a:lnTo>
                <a:lnTo>
                  <a:pt x="4702" y="2376"/>
                </a:lnTo>
                <a:lnTo>
                  <a:pt x="4688" y="2410"/>
                </a:lnTo>
                <a:lnTo>
                  <a:pt x="4673" y="2443"/>
                </a:lnTo>
                <a:lnTo>
                  <a:pt x="4657" y="2476"/>
                </a:lnTo>
                <a:lnTo>
                  <a:pt x="4641" y="2508"/>
                </a:lnTo>
                <a:lnTo>
                  <a:pt x="4624" y="2541"/>
                </a:lnTo>
                <a:lnTo>
                  <a:pt x="4605" y="2573"/>
                </a:lnTo>
                <a:lnTo>
                  <a:pt x="4586" y="2606"/>
                </a:lnTo>
                <a:lnTo>
                  <a:pt x="4566" y="2638"/>
                </a:lnTo>
                <a:lnTo>
                  <a:pt x="4546" y="2669"/>
                </a:lnTo>
                <a:lnTo>
                  <a:pt x="4525" y="2701"/>
                </a:lnTo>
                <a:lnTo>
                  <a:pt x="4502" y="2732"/>
                </a:lnTo>
                <a:lnTo>
                  <a:pt x="4480" y="2763"/>
                </a:lnTo>
                <a:lnTo>
                  <a:pt x="4456" y="2793"/>
                </a:lnTo>
                <a:lnTo>
                  <a:pt x="4431" y="2824"/>
                </a:lnTo>
                <a:lnTo>
                  <a:pt x="4407" y="2853"/>
                </a:lnTo>
                <a:lnTo>
                  <a:pt x="4381" y="2883"/>
                </a:lnTo>
                <a:lnTo>
                  <a:pt x="4356" y="2910"/>
                </a:lnTo>
                <a:lnTo>
                  <a:pt x="4329" y="2938"/>
                </a:lnTo>
                <a:lnTo>
                  <a:pt x="4303" y="2965"/>
                </a:lnTo>
                <a:lnTo>
                  <a:pt x="4276" y="2991"/>
                </a:lnTo>
                <a:lnTo>
                  <a:pt x="4249" y="3017"/>
                </a:lnTo>
                <a:lnTo>
                  <a:pt x="4220" y="3041"/>
                </a:lnTo>
                <a:lnTo>
                  <a:pt x="4192" y="3066"/>
                </a:lnTo>
                <a:lnTo>
                  <a:pt x="4164" y="3089"/>
                </a:lnTo>
                <a:lnTo>
                  <a:pt x="4134" y="3112"/>
                </a:lnTo>
                <a:lnTo>
                  <a:pt x="4105" y="3134"/>
                </a:lnTo>
                <a:lnTo>
                  <a:pt x="4075" y="3155"/>
                </a:lnTo>
                <a:lnTo>
                  <a:pt x="4045" y="3176"/>
                </a:lnTo>
                <a:lnTo>
                  <a:pt x="4014" y="3196"/>
                </a:lnTo>
                <a:lnTo>
                  <a:pt x="3982" y="3215"/>
                </a:lnTo>
                <a:lnTo>
                  <a:pt x="3950" y="3233"/>
                </a:lnTo>
                <a:lnTo>
                  <a:pt x="3919" y="3252"/>
                </a:lnTo>
                <a:lnTo>
                  <a:pt x="3887" y="3269"/>
                </a:lnTo>
                <a:lnTo>
                  <a:pt x="3854" y="3286"/>
                </a:lnTo>
                <a:lnTo>
                  <a:pt x="3820" y="3301"/>
                </a:lnTo>
                <a:lnTo>
                  <a:pt x="3786" y="3316"/>
                </a:lnTo>
                <a:lnTo>
                  <a:pt x="3752" y="3331"/>
                </a:lnTo>
                <a:lnTo>
                  <a:pt x="3718" y="3344"/>
                </a:lnTo>
                <a:lnTo>
                  <a:pt x="3683" y="3358"/>
                </a:lnTo>
                <a:lnTo>
                  <a:pt x="3647" y="3370"/>
                </a:lnTo>
                <a:lnTo>
                  <a:pt x="3611" y="3381"/>
                </a:lnTo>
                <a:lnTo>
                  <a:pt x="3575" y="3393"/>
                </a:lnTo>
                <a:lnTo>
                  <a:pt x="3538" y="3402"/>
                </a:lnTo>
                <a:lnTo>
                  <a:pt x="3500" y="3412"/>
                </a:lnTo>
                <a:lnTo>
                  <a:pt x="3463" y="3421"/>
                </a:lnTo>
                <a:lnTo>
                  <a:pt x="3425" y="3429"/>
                </a:lnTo>
                <a:lnTo>
                  <a:pt x="3438" y="3443"/>
                </a:lnTo>
                <a:lnTo>
                  <a:pt x="3449" y="3456"/>
                </a:lnTo>
                <a:lnTo>
                  <a:pt x="3459" y="3468"/>
                </a:lnTo>
                <a:lnTo>
                  <a:pt x="3466" y="3480"/>
                </a:lnTo>
                <a:lnTo>
                  <a:pt x="3473" y="3491"/>
                </a:lnTo>
                <a:lnTo>
                  <a:pt x="3477" y="3501"/>
                </a:lnTo>
                <a:lnTo>
                  <a:pt x="3479" y="3512"/>
                </a:lnTo>
                <a:lnTo>
                  <a:pt x="3480" y="35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20" name="Group 470"/>
          <p:cNvGrpSpPr>
            <a:grpSpLocks/>
          </p:cNvGrpSpPr>
          <p:nvPr/>
        </p:nvGrpSpPr>
        <p:grpSpPr bwMode="auto">
          <a:xfrm>
            <a:off x="7558964" y="3191152"/>
            <a:ext cx="199559" cy="489827"/>
            <a:chOff x="2234" y="3893"/>
            <a:chExt cx="209" cy="513"/>
          </a:xfrm>
          <a:solidFill>
            <a:schemeClr val="bg1"/>
          </a:solidFill>
        </p:grpSpPr>
        <p:sp>
          <p:nvSpPr>
            <p:cNvPr id="21" name="Freeform 468"/>
            <p:cNvSpPr>
              <a:spLocks/>
            </p:cNvSpPr>
            <p:nvPr/>
          </p:nvSpPr>
          <p:spPr bwMode="auto">
            <a:xfrm>
              <a:off x="2245" y="3893"/>
              <a:ext cx="185" cy="513"/>
            </a:xfrm>
            <a:custGeom>
              <a:avLst/>
              <a:gdLst>
                <a:gd name="T0" fmla="*/ 138 w 6132"/>
                <a:gd name="T1" fmla="*/ 107 h 16980"/>
                <a:gd name="T2" fmla="*/ 149 w 6132"/>
                <a:gd name="T3" fmla="*/ 111 h 16980"/>
                <a:gd name="T4" fmla="*/ 160 w 6132"/>
                <a:gd name="T5" fmla="*/ 118 h 16980"/>
                <a:gd name="T6" fmla="*/ 170 w 6132"/>
                <a:gd name="T7" fmla="*/ 127 h 16980"/>
                <a:gd name="T8" fmla="*/ 177 w 6132"/>
                <a:gd name="T9" fmla="*/ 139 h 16980"/>
                <a:gd name="T10" fmla="*/ 182 w 6132"/>
                <a:gd name="T11" fmla="*/ 150 h 16980"/>
                <a:gd name="T12" fmla="*/ 185 w 6132"/>
                <a:gd name="T13" fmla="*/ 162 h 16980"/>
                <a:gd name="T14" fmla="*/ 185 w 6132"/>
                <a:gd name="T15" fmla="*/ 296 h 16980"/>
                <a:gd name="T16" fmla="*/ 183 w 6132"/>
                <a:gd name="T17" fmla="*/ 305 h 16980"/>
                <a:gd name="T18" fmla="*/ 179 w 6132"/>
                <a:gd name="T19" fmla="*/ 314 h 16980"/>
                <a:gd name="T20" fmla="*/ 172 w 6132"/>
                <a:gd name="T21" fmla="*/ 322 h 16980"/>
                <a:gd name="T22" fmla="*/ 165 w 6132"/>
                <a:gd name="T23" fmla="*/ 329 h 16980"/>
                <a:gd name="T24" fmla="*/ 155 w 6132"/>
                <a:gd name="T25" fmla="*/ 334 h 16980"/>
                <a:gd name="T26" fmla="*/ 144 w 6132"/>
                <a:gd name="T27" fmla="*/ 338 h 16980"/>
                <a:gd name="T28" fmla="*/ 43 w 6132"/>
                <a:gd name="T29" fmla="*/ 338 h 16980"/>
                <a:gd name="T30" fmla="*/ 31 w 6132"/>
                <a:gd name="T31" fmla="*/ 334 h 16980"/>
                <a:gd name="T32" fmla="*/ 22 w 6132"/>
                <a:gd name="T33" fmla="*/ 329 h 16980"/>
                <a:gd name="T34" fmla="*/ 14 w 6132"/>
                <a:gd name="T35" fmla="*/ 324 h 16980"/>
                <a:gd name="T36" fmla="*/ 7 w 6132"/>
                <a:gd name="T37" fmla="*/ 317 h 16980"/>
                <a:gd name="T38" fmla="*/ 3 w 6132"/>
                <a:gd name="T39" fmla="*/ 311 h 16980"/>
                <a:gd name="T40" fmla="*/ 1 w 6132"/>
                <a:gd name="T41" fmla="*/ 304 h 16980"/>
                <a:gd name="T42" fmla="*/ 0 w 6132"/>
                <a:gd name="T43" fmla="*/ 165 h 16980"/>
                <a:gd name="T44" fmla="*/ 2 w 6132"/>
                <a:gd name="T45" fmla="*/ 150 h 16980"/>
                <a:gd name="T46" fmla="*/ 6 w 6132"/>
                <a:gd name="T47" fmla="*/ 138 h 16980"/>
                <a:gd name="T48" fmla="*/ 14 w 6132"/>
                <a:gd name="T49" fmla="*/ 127 h 16980"/>
                <a:gd name="T50" fmla="*/ 24 w 6132"/>
                <a:gd name="T51" fmla="*/ 118 h 16980"/>
                <a:gd name="T52" fmla="*/ 36 w 6132"/>
                <a:gd name="T53" fmla="*/ 112 h 16980"/>
                <a:gd name="T54" fmla="*/ 50 w 6132"/>
                <a:gd name="T55" fmla="*/ 108 h 16980"/>
                <a:gd name="T56" fmla="*/ 67 w 6132"/>
                <a:gd name="T57" fmla="*/ 106 h 16980"/>
                <a:gd name="T58" fmla="*/ 70 w 6132"/>
                <a:gd name="T59" fmla="*/ 106 h 16980"/>
                <a:gd name="T60" fmla="*/ 79 w 6132"/>
                <a:gd name="T61" fmla="*/ 106 h 16980"/>
                <a:gd name="T62" fmla="*/ 81 w 6132"/>
                <a:gd name="T63" fmla="*/ 104 h 16980"/>
                <a:gd name="T64" fmla="*/ 72 w 6132"/>
                <a:gd name="T65" fmla="*/ 100 h 16980"/>
                <a:gd name="T66" fmla="*/ 64 w 6132"/>
                <a:gd name="T67" fmla="*/ 95 h 16980"/>
                <a:gd name="T68" fmla="*/ 56 w 6132"/>
                <a:gd name="T69" fmla="*/ 89 h 16980"/>
                <a:gd name="T70" fmla="*/ 50 w 6132"/>
                <a:gd name="T71" fmla="*/ 82 h 16980"/>
                <a:gd name="T72" fmla="*/ 45 w 6132"/>
                <a:gd name="T73" fmla="*/ 73 h 16980"/>
                <a:gd name="T74" fmla="*/ 42 w 6132"/>
                <a:gd name="T75" fmla="*/ 64 h 16980"/>
                <a:gd name="T76" fmla="*/ 41 w 6132"/>
                <a:gd name="T77" fmla="*/ 55 h 16980"/>
                <a:gd name="T78" fmla="*/ 42 w 6132"/>
                <a:gd name="T79" fmla="*/ 43 h 16980"/>
                <a:gd name="T80" fmla="*/ 45 w 6132"/>
                <a:gd name="T81" fmla="*/ 32 h 16980"/>
                <a:gd name="T82" fmla="*/ 51 w 6132"/>
                <a:gd name="T83" fmla="*/ 22 h 16980"/>
                <a:gd name="T84" fmla="*/ 59 w 6132"/>
                <a:gd name="T85" fmla="*/ 14 h 16980"/>
                <a:gd name="T86" fmla="*/ 68 w 6132"/>
                <a:gd name="T87" fmla="*/ 7 h 16980"/>
                <a:gd name="T88" fmla="*/ 78 w 6132"/>
                <a:gd name="T89" fmla="*/ 2 h 16980"/>
                <a:gd name="T90" fmla="*/ 89 w 6132"/>
                <a:gd name="T91" fmla="*/ 0 h 16980"/>
                <a:gd name="T92" fmla="*/ 101 w 6132"/>
                <a:gd name="T93" fmla="*/ 1 h 16980"/>
                <a:gd name="T94" fmla="*/ 112 w 6132"/>
                <a:gd name="T95" fmla="*/ 3 h 16980"/>
                <a:gd name="T96" fmla="*/ 122 w 6132"/>
                <a:gd name="T97" fmla="*/ 9 h 16980"/>
                <a:gd name="T98" fmla="*/ 131 w 6132"/>
                <a:gd name="T99" fmla="*/ 16 h 16980"/>
                <a:gd name="T100" fmla="*/ 138 w 6132"/>
                <a:gd name="T101" fmla="*/ 26 h 16980"/>
                <a:gd name="T102" fmla="*/ 143 w 6132"/>
                <a:gd name="T103" fmla="*/ 36 h 16980"/>
                <a:gd name="T104" fmla="*/ 145 w 6132"/>
                <a:gd name="T105" fmla="*/ 47 h 16980"/>
                <a:gd name="T106" fmla="*/ 145 w 6132"/>
                <a:gd name="T107" fmla="*/ 58 h 16980"/>
                <a:gd name="T108" fmla="*/ 143 w 6132"/>
                <a:gd name="T109" fmla="*/ 68 h 16980"/>
                <a:gd name="T110" fmla="*/ 140 w 6132"/>
                <a:gd name="T111" fmla="*/ 77 h 16980"/>
                <a:gd name="T112" fmla="*/ 134 w 6132"/>
                <a:gd name="T113" fmla="*/ 85 h 16980"/>
                <a:gd name="T114" fmla="*/ 126 w 6132"/>
                <a:gd name="T115" fmla="*/ 93 h 16980"/>
                <a:gd name="T116" fmla="*/ 118 w 6132"/>
                <a:gd name="T117" fmla="*/ 98 h 16980"/>
                <a:gd name="T118" fmla="*/ 109 w 6132"/>
                <a:gd name="T119" fmla="*/ 102 h 16980"/>
                <a:gd name="T120" fmla="*/ 105 w 6132"/>
                <a:gd name="T121" fmla="*/ 105 h 1698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132" h="16980">
                  <a:moveTo>
                    <a:pt x="3480" y="3522"/>
                  </a:moveTo>
                  <a:lnTo>
                    <a:pt x="4254" y="3522"/>
                  </a:lnTo>
                  <a:lnTo>
                    <a:pt x="4298" y="3522"/>
                  </a:lnTo>
                  <a:lnTo>
                    <a:pt x="4342" y="3524"/>
                  </a:lnTo>
                  <a:lnTo>
                    <a:pt x="4386" y="3527"/>
                  </a:lnTo>
                  <a:lnTo>
                    <a:pt x="4429" y="3531"/>
                  </a:lnTo>
                  <a:lnTo>
                    <a:pt x="4473" y="3536"/>
                  </a:lnTo>
                  <a:lnTo>
                    <a:pt x="4515" y="3543"/>
                  </a:lnTo>
                  <a:lnTo>
                    <a:pt x="4558" y="3551"/>
                  </a:lnTo>
                  <a:lnTo>
                    <a:pt x="4601" y="3560"/>
                  </a:lnTo>
                  <a:lnTo>
                    <a:pt x="4643" y="3570"/>
                  </a:lnTo>
                  <a:lnTo>
                    <a:pt x="4685" y="3582"/>
                  </a:lnTo>
                  <a:lnTo>
                    <a:pt x="4727" y="3595"/>
                  </a:lnTo>
                  <a:lnTo>
                    <a:pt x="4769" y="3609"/>
                  </a:lnTo>
                  <a:lnTo>
                    <a:pt x="4809" y="3624"/>
                  </a:lnTo>
                  <a:lnTo>
                    <a:pt x="4851" y="3640"/>
                  </a:lnTo>
                  <a:lnTo>
                    <a:pt x="4892" y="3658"/>
                  </a:lnTo>
                  <a:lnTo>
                    <a:pt x="4932" y="3676"/>
                  </a:lnTo>
                  <a:lnTo>
                    <a:pt x="4973" y="3696"/>
                  </a:lnTo>
                  <a:lnTo>
                    <a:pt x="5013" y="3717"/>
                  </a:lnTo>
                  <a:lnTo>
                    <a:pt x="5052" y="3739"/>
                  </a:lnTo>
                  <a:lnTo>
                    <a:pt x="5093" y="3763"/>
                  </a:lnTo>
                  <a:lnTo>
                    <a:pt x="5132" y="3788"/>
                  </a:lnTo>
                  <a:lnTo>
                    <a:pt x="5171" y="3814"/>
                  </a:lnTo>
                  <a:lnTo>
                    <a:pt x="5210" y="3842"/>
                  </a:lnTo>
                  <a:lnTo>
                    <a:pt x="5249" y="3870"/>
                  </a:lnTo>
                  <a:lnTo>
                    <a:pt x="5287" y="3900"/>
                  </a:lnTo>
                  <a:lnTo>
                    <a:pt x="5325" y="3931"/>
                  </a:lnTo>
                  <a:lnTo>
                    <a:pt x="5364" y="3963"/>
                  </a:lnTo>
                  <a:lnTo>
                    <a:pt x="5401" y="3997"/>
                  </a:lnTo>
                  <a:lnTo>
                    <a:pt x="5438" y="4031"/>
                  </a:lnTo>
                  <a:lnTo>
                    <a:pt x="5475" y="4067"/>
                  </a:lnTo>
                  <a:lnTo>
                    <a:pt x="5512" y="4104"/>
                  </a:lnTo>
                  <a:lnTo>
                    <a:pt x="5549" y="4142"/>
                  </a:lnTo>
                  <a:lnTo>
                    <a:pt x="5584" y="4181"/>
                  </a:lnTo>
                  <a:lnTo>
                    <a:pt x="5619" y="4220"/>
                  </a:lnTo>
                  <a:lnTo>
                    <a:pt x="5652" y="4260"/>
                  </a:lnTo>
                  <a:lnTo>
                    <a:pt x="5685" y="4300"/>
                  </a:lnTo>
                  <a:lnTo>
                    <a:pt x="5716" y="4339"/>
                  </a:lnTo>
                  <a:lnTo>
                    <a:pt x="5747" y="4379"/>
                  </a:lnTo>
                  <a:lnTo>
                    <a:pt x="5775" y="4420"/>
                  </a:lnTo>
                  <a:lnTo>
                    <a:pt x="5803" y="4460"/>
                  </a:lnTo>
                  <a:lnTo>
                    <a:pt x="5830" y="4502"/>
                  </a:lnTo>
                  <a:lnTo>
                    <a:pt x="5855" y="4543"/>
                  </a:lnTo>
                  <a:lnTo>
                    <a:pt x="5880" y="4585"/>
                  </a:lnTo>
                  <a:lnTo>
                    <a:pt x="5904" y="4626"/>
                  </a:lnTo>
                  <a:lnTo>
                    <a:pt x="5925" y="4667"/>
                  </a:lnTo>
                  <a:lnTo>
                    <a:pt x="5946" y="4710"/>
                  </a:lnTo>
                  <a:lnTo>
                    <a:pt x="5967" y="4752"/>
                  </a:lnTo>
                  <a:lnTo>
                    <a:pt x="5986" y="4795"/>
                  </a:lnTo>
                  <a:lnTo>
                    <a:pt x="6004" y="4838"/>
                  </a:lnTo>
                  <a:lnTo>
                    <a:pt x="6020" y="4880"/>
                  </a:lnTo>
                  <a:lnTo>
                    <a:pt x="6036" y="4924"/>
                  </a:lnTo>
                  <a:lnTo>
                    <a:pt x="6049" y="4967"/>
                  </a:lnTo>
                  <a:lnTo>
                    <a:pt x="6063" y="5011"/>
                  </a:lnTo>
                  <a:lnTo>
                    <a:pt x="6075" y="5055"/>
                  </a:lnTo>
                  <a:lnTo>
                    <a:pt x="6085" y="5100"/>
                  </a:lnTo>
                  <a:lnTo>
                    <a:pt x="6095" y="5144"/>
                  </a:lnTo>
                  <a:lnTo>
                    <a:pt x="6104" y="5189"/>
                  </a:lnTo>
                  <a:lnTo>
                    <a:pt x="6111" y="5234"/>
                  </a:lnTo>
                  <a:lnTo>
                    <a:pt x="6117" y="5280"/>
                  </a:lnTo>
                  <a:lnTo>
                    <a:pt x="6123" y="5324"/>
                  </a:lnTo>
                  <a:lnTo>
                    <a:pt x="6127" y="5370"/>
                  </a:lnTo>
                  <a:lnTo>
                    <a:pt x="6130" y="5417"/>
                  </a:lnTo>
                  <a:lnTo>
                    <a:pt x="6131" y="5463"/>
                  </a:lnTo>
                  <a:lnTo>
                    <a:pt x="6132" y="5509"/>
                  </a:lnTo>
                  <a:lnTo>
                    <a:pt x="6132" y="9605"/>
                  </a:lnTo>
                  <a:lnTo>
                    <a:pt x="6132" y="9643"/>
                  </a:lnTo>
                  <a:lnTo>
                    <a:pt x="6130" y="9682"/>
                  </a:lnTo>
                  <a:lnTo>
                    <a:pt x="6129" y="9719"/>
                  </a:lnTo>
                  <a:lnTo>
                    <a:pt x="6126" y="9756"/>
                  </a:lnTo>
                  <a:lnTo>
                    <a:pt x="6122" y="9793"/>
                  </a:lnTo>
                  <a:lnTo>
                    <a:pt x="6117" y="9829"/>
                  </a:lnTo>
                  <a:lnTo>
                    <a:pt x="6112" y="9866"/>
                  </a:lnTo>
                  <a:lnTo>
                    <a:pt x="6107" y="9901"/>
                  </a:lnTo>
                  <a:lnTo>
                    <a:pt x="6099" y="9937"/>
                  </a:lnTo>
                  <a:lnTo>
                    <a:pt x="6092" y="9972"/>
                  </a:lnTo>
                  <a:lnTo>
                    <a:pt x="6083" y="10007"/>
                  </a:lnTo>
                  <a:lnTo>
                    <a:pt x="6074" y="10041"/>
                  </a:lnTo>
                  <a:lnTo>
                    <a:pt x="6063" y="10075"/>
                  </a:lnTo>
                  <a:lnTo>
                    <a:pt x="6053" y="10109"/>
                  </a:lnTo>
                  <a:lnTo>
                    <a:pt x="6041" y="10142"/>
                  </a:lnTo>
                  <a:lnTo>
                    <a:pt x="6028" y="10175"/>
                  </a:lnTo>
                  <a:lnTo>
                    <a:pt x="6014" y="10208"/>
                  </a:lnTo>
                  <a:lnTo>
                    <a:pt x="6001" y="10241"/>
                  </a:lnTo>
                  <a:lnTo>
                    <a:pt x="5986" y="10273"/>
                  </a:lnTo>
                  <a:lnTo>
                    <a:pt x="5970" y="10305"/>
                  </a:lnTo>
                  <a:lnTo>
                    <a:pt x="5953" y="10335"/>
                  </a:lnTo>
                  <a:lnTo>
                    <a:pt x="5935" y="10366"/>
                  </a:lnTo>
                  <a:lnTo>
                    <a:pt x="5917" y="10397"/>
                  </a:lnTo>
                  <a:lnTo>
                    <a:pt x="5898" y="10428"/>
                  </a:lnTo>
                  <a:lnTo>
                    <a:pt x="5877" y="10458"/>
                  </a:lnTo>
                  <a:lnTo>
                    <a:pt x="5857" y="10487"/>
                  </a:lnTo>
                  <a:lnTo>
                    <a:pt x="5835" y="10517"/>
                  </a:lnTo>
                  <a:lnTo>
                    <a:pt x="5813" y="10546"/>
                  </a:lnTo>
                  <a:lnTo>
                    <a:pt x="5789" y="10575"/>
                  </a:lnTo>
                  <a:lnTo>
                    <a:pt x="5766" y="10603"/>
                  </a:lnTo>
                  <a:lnTo>
                    <a:pt x="5740" y="10632"/>
                  </a:lnTo>
                  <a:lnTo>
                    <a:pt x="5715" y="10660"/>
                  </a:lnTo>
                  <a:lnTo>
                    <a:pt x="5688" y="10687"/>
                  </a:lnTo>
                  <a:lnTo>
                    <a:pt x="5661" y="10714"/>
                  </a:lnTo>
                  <a:lnTo>
                    <a:pt x="5633" y="10739"/>
                  </a:lnTo>
                  <a:lnTo>
                    <a:pt x="5606" y="10765"/>
                  </a:lnTo>
                  <a:lnTo>
                    <a:pt x="5576" y="10790"/>
                  </a:lnTo>
                  <a:lnTo>
                    <a:pt x="5546" y="10814"/>
                  </a:lnTo>
                  <a:lnTo>
                    <a:pt x="5516" y="10838"/>
                  </a:lnTo>
                  <a:lnTo>
                    <a:pt x="5486" y="10860"/>
                  </a:lnTo>
                  <a:lnTo>
                    <a:pt x="5455" y="10883"/>
                  </a:lnTo>
                  <a:lnTo>
                    <a:pt x="5422" y="10905"/>
                  </a:lnTo>
                  <a:lnTo>
                    <a:pt x="5390" y="10925"/>
                  </a:lnTo>
                  <a:lnTo>
                    <a:pt x="5357" y="10947"/>
                  </a:lnTo>
                  <a:lnTo>
                    <a:pt x="5323" y="10966"/>
                  </a:lnTo>
                  <a:lnTo>
                    <a:pt x="5288" y="10985"/>
                  </a:lnTo>
                  <a:lnTo>
                    <a:pt x="5253" y="11004"/>
                  </a:lnTo>
                  <a:lnTo>
                    <a:pt x="5218" y="11022"/>
                  </a:lnTo>
                  <a:lnTo>
                    <a:pt x="5182" y="11039"/>
                  </a:lnTo>
                  <a:lnTo>
                    <a:pt x="5145" y="11056"/>
                  </a:lnTo>
                  <a:lnTo>
                    <a:pt x="5108" y="11072"/>
                  </a:lnTo>
                  <a:lnTo>
                    <a:pt x="5069" y="11087"/>
                  </a:lnTo>
                  <a:lnTo>
                    <a:pt x="5031" y="11102"/>
                  </a:lnTo>
                  <a:lnTo>
                    <a:pt x="4992" y="11117"/>
                  </a:lnTo>
                  <a:lnTo>
                    <a:pt x="4952" y="11130"/>
                  </a:lnTo>
                  <a:lnTo>
                    <a:pt x="4911" y="11143"/>
                  </a:lnTo>
                  <a:lnTo>
                    <a:pt x="4871" y="11155"/>
                  </a:lnTo>
                  <a:lnTo>
                    <a:pt x="4828" y="11167"/>
                  </a:lnTo>
                  <a:lnTo>
                    <a:pt x="4787" y="11178"/>
                  </a:lnTo>
                  <a:lnTo>
                    <a:pt x="4743" y="11189"/>
                  </a:lnTo>
                  <a:lnTo>
                    <a:pt x="4701" y="11199"/>
                  </a:lnTo>
                  <a:lnTo>
                    <a:pt x="4656" y="11208"/>
                  </a:lnTo>
                  <a:lnTo>
                    <a:pt x="4612" y="11217"/>
                  </a:lnTo>
                  <a:lnTo>
                    <a:pt x="4567" y="11225"/>
                  </a:lnTo>
                  <a:lnTo>
                    <a:pt x="4567" y="16980"/>
                  </a:lnTo>
                  <a:lnTo>
                    <a:pt x="1510" y="16980"/>
                  </a:lnTo>
                  <a:lnTo>
                    <a:pt x="1510" y="11225"/>
                  </a:lnTo>
                  <a:lnTo>
                    <a:pt x="1424" y="11201"/>
                  </a:lnTo>
                  <a:lnTo>
                    <a:pt x="1340" y="11175"/>
                  </a:lnTo>
                  <a:lnTo>
                    <a:pt x="1298" y="11161"/>
                  </a:lnTo>
                  <a:lnTo>
                    <a:pt x="1258" y="11148"/>
                  </a:lnTo>
                  <a:lnTo>
                    <a:pt x="1218" y="11134"/>
                  </a:lnTo>
                  <a:lnTo>
                    <a:pt x="1178" y="11120"/>
                  </a:lnTo>
                  <a:lnTo>
                    <a:pt x="1139" y="11105"/>
                  </a:lnTo>
                  <a:lnTo>
                    <a:pt x="1101" y="11089"/>
                  </a:lnTo>
                  <a:lnTo>
                    <a:pt x="1064" y="11074"/>
                  </a:lnTo>
                  <a:lnTo>
                    <a:pt x="1026" y="11058"/>
                  </a:lnTo>
                  <a:lnTo>
                    <a:pt x="990" y="11042"/>
                  </a:lnTo>
                  <a:lnTo>
                    <a:pt x="954" y="11025"/>
                  </a:lnTo>
                  <a:lnTo>
                    <a:pt x="918" y="11009"/>
                  </a:lnTo>
                  <a:lnTo>
                    <a:pt x="884" y="10991"/>
                  </a:lnTo>
                  <a:lnTo>
                    <a:pt x="849" y="10974"/>
                  </a:lnTo>
                  <a:lnTo>
                    <a:pt x="816" y="10956"/>
                  </a:lnTo>
                  <a:lnTo>
                    <a:pt x="782" y="10938"/>
                  </a:lnTo>
                  <a:lnTo>
                    <a:pt x="750" y="10920"/>
                  </a:lnTo>
                  <a:lnTo>
                    <a:pt x="719" y="10901"/>
                  </a:lnTo>
                  <a:lnTo>
                    <a:pt x="687" y="10882"/>
                  </a:lnTo>
                  <a:lnTo>
                    <a:pt x="656" y="10862"/>
                  </a:lnTo>
                  <a:lnTo>
                    <a:pt x="626" y="10841"/>
                  </a:lnTo>
                  <a:lnTo>
                    <a:pt x="596" y="10821"/>
                  </a:lnTo>
                  <a:lnTo>
                    <a:pt x="567" y="10801"/>
                  </a:lnTo>
                  <a:lnTo>
                    <a:pt x="539" y="10780"/>
                  </a:lnTo>
                  <a:lnTo>
                    <a:pt x="510" y="10758"/>
                  </a:lnTo>
                  <a:lnTo>
                    <a:pt x="484" y="10736"/>
                  </a:lnTo>
                  <a:lnTo>
                    <a:pt x="456" y="10714"/>
                  </a:lnTo>
                  <a:lnTo>
                    <a:pt x="431" y="10691"/>
                  </a:lnTo>
                  <a:lnTo>
                    <a:pt x="405" y="10668"/>
                  </a:lnTo>
                  <a:lnTo>
                    <a:pt x="380" y="10646"/>
                  </a:lnTo>
                  <a:lnTo>
                    <a:pt x="355" y="10622"/>
                  </a:lnTo>
                  <a:lnTo>
                    <a:pt x="332" y="10599"/>
                  </a:lnTo>
                  <a:lnTo>
                    <a:pt x="310" y="10576"/>
                  </a:lnTo>
                  <a:lnTo>
                    <a:pt x="289" y="10551"/>
                  </a:lnTo>
                  <a:lnTo>
                    <a:pt x="267" y="10528"/>
                  </a:lnTo>
                  <a:lnTo>
                    <a:pt x="247" y="10503"/>
                  </a:lnTo>
                  <a:lnTo>
                    <a:pt x="228" y="10480"/>
                  </a:lnTo>
                  <a:lnTo>
                    <a:pt x="209" y="10455"/>
                  </a:lnTo>
                  <a:lnTo>
                    <a:pt x="191" y="10431"/>
                  </a:lnTo>
                  <a:lnTo>
                    <a:pt x="174" y="10407"/>
                  </a:lnTo>
                  <a:lnTo>
                    <a:pt x="158" y="10382"/>
                  </a:lnTo>
                  <a:lnTo>
                    <a:pt x="142" y="10357"/>
                  </a:lnTo>
                  <a:lnTo>
                    <a:pt x="128" y="10332"/>
                  </a:lnTo>
                  <a:lnTo>
                    <a:pt x="114" y="10307"/>
                  </a:lnTo>
                  <a:lnTo>
                    <a:pt x="101" y="10281"/>
                  </a:lnTo>
                  <a:lnTo>
                    <a:pt x="89" y="10256"/>
                  </a:lnTo>
                  <a:lnTo>
                    <a:pt x="77" y="10230"/>
                  </a:lnTo>
                  <a:lnTo>
                    <a:pt x="67" y="10205"/>
                  </a:lnTo>
                  <a:lnTo>
                    <a:pt x="57" y="10179"/>
                  </a:lnTo>
                  <a:lnTo>
                    <a:pt x="48" y="10153"/>
                  </a:lnTo>
                  <a:lnTo>
                    <a:pt x="39" y="10127"/>
                  </a:lnTo>
                  <a:lnTo>
                    <a:pt x="32" y="10100"/>
                  </a:lnTo>
                  <a:lnTo>
                    <a:pt x="25" y="10074"/>
                  </a:lnTo>
                  <a:lnTo>
                    <a:pt x="19" y="10047"/>
                  </a:lnTo>
                  <a:lnTo>
                    <a:pt x="14" y="10021"/>
                  </a:lnTo>
                  <a:lnTo>
                    <a:pt x="9" y="9994"/>
                  </a:lnTo>
                  <a:lnTo>
                    <a:pt x="6" y="9967"/>
                  </a:lnTo>
                  <a:lnTo>
                    <a:pt x="3" y="9940"/>
                  </a:lnTo>
                  <a:lnTo>
                    <a:pt x="1" y="9912"/>
                  </a:lnTo>
                  <a:lnTo>
                    <a:pt x="0" y="9885"/>
                  </a:lnTo>
                  <a:lnTo>
                    <a:pt x="0" y="9857"/>
                  </a:lnTo>
                  <a:lnTo>
                    <a:pt x="0" y="5509"/>
                  </a:lnTo>
                  <a:lnTo>
                    <a:pt x="1" y="5453"/>
                  </a:lnTo>
                  <a:lnTo>
                    <a:pt x="2" y="5398"/>
                  </a:lnTo>
                  <a:lnTo>
                    <a:pt x="5" y="5342"/>
                  </a:lnTo>
                  <a:lnTo>
                    <a:pt x="9" y="5288"/>
                  </a:lnTo>
                  <a:lnTo>
                    <a:pt x="15" y="5235"/>
                  </a:lnTo>
                  <a:lnTo>
                    <a:pt x="21" y="5182"/>
                  </a:lnTo>
                  <a:lnTo>
                    <a:pt x="28" y="5130"/>
                  </a:lnTo>
                  <a:lnTo>
                    <a:pt x="37" y="5079"/>
                  </a:lnTo>
                  <a:lnTo>
                    <a:pt x="47" y="5028"/>
                  </a:lnTo>
                  <a:lnTo>
                    <a:pt x="57" y="4978"/>
                  </a:lnTo>
                  <a:lnTo>
                    <a:pt x="70" y="4929"/>
                  </a:lnTo>
                  <a:lnTo>
                    <a:pt x="83" y="4880"/>
                  </a:lnTo>
                  <a:lnTo>
                    <a:pt x="97" y="4832"/>
                  </a:lnTo>
                  <a:lnTo>
                    <a:pt x="112" y="4785"/>
                  </a:lnTo>
                  <a:lnTo>
                    <a:pt x="129" y="4739"/>
                  </a:lnTo>
                  <a:lnTo>
                    <a:pt x="147" y="4693"/>
                  </a:lnTo>
                  <a:lnTo>
                    <a:pt x="166" y="4648"/>
                  </a:lnTo>
                  <a:lnTo>
                    <a:pt x="187" y="4604"/>
                  </a:lnTo>
                  <a:lnTo>
                    <a:pt x="208" y="4560"/>
                  </a:lnTo>
                  <a:lnTo>
                    <a:pt x="230" y="4518"/>
                  </a:lnTo>
                  <a:lnTo>
                    <a:pt x="255" y="4476"/>
                  </a:lnTo>
                  <a:lnTo>
                    <a:pt x="279" y="4435"/>
                  </a:lnTo>
                  <a:lnTo>
                    <a:pt x="306" y="4393"/>
                  </a:lnTo>
                  <a:lnTo>
                    <a:pt x="332" y="4354"/>
                  </a:lnTo>
                  <a:lnTo>
                    <a:pt x="361" y="4315"/>
                  </a:lnTo>
                  <a:lnTo>
                    <a:pt x="391" y="4275"/>
                  </a:lnTo>
                  <a:lnTo>
                    <a:pt x="421" y="4238"/>
                  </a:lnTo>
                  <a:lnTo>
                    <a:pt x="453" y="4201"/>
                  </a:lnTo>
                  <a:lnTo>
                    <a:pt x="486" y="4165"/>
                  </a:lnTo>
                  <a:lnTo>
                    <a:pt x="520" y="4129"/>
                  </a:lnTo>
                  <a:lnTo>
                    <a:pt x="556" y="4093"/>
                  </a:lnTo>
                  <a:lnTo>
                    <a:pt x="592" y="4059"/>
                  </a:lnTo>
                  <a:lnTo>
                    <a:pt x="629" y="4025"/>
                  </a:lnTo>
                  <a:lnTo>
                    <a:pt x="668" y="3994"/>
                  </a:lnTo>
                  <a:lnTo>
                    <a:pt x="707" y="3963"/>
                  </a:lnTo>
                  <a:lnTo>
                    <a:pt x="747" y="3933"/>
                  </a:lnTo>
                  <a:lnTo>
                    <a:pt x="789" y="3904"/>
                  </a:lnTo>
                  <a:lnTo>
                    <a:pt x="830" y="3876"/>
                  </a:lnTo>
                  <a:lnTo>
                    <a:pt x="873" y="3849"/>
                  </a:lnTo>
                  <a:lnTo>
                    <a:pt x="916" y="3823"/>
                  </a:lnTo>
                  <a:lnTo>
                    <a:pt x="961" y="3799"/>
                  </a:lnTo>
                  <a:lnTo>
                    <a:pt x="1005" y="3775"/>
                  </a:lnTo>
                  <a:lnTo>
                    <a:pt x="1052" y="3752"/>
                  </a:lnTo>
                  <a:lnTo>
                    <a:pt x="1099" y="3731"/>
                  </a:lnTo>
                  <a:lnTo>
                    <a:pt x="1146" y="3711"/>
                  </a:lnTo>
                  <a:lnTo>
                    <a:pt x="1194" y="3691"/>
                  </a:lnTo>
                  <a:lnTo>
                    <a:pt x="1244" y="3672"/>
                  </a:lnTo>
                  <a:lnTo>
                    <a:pt x="1294" y="3655"/>
                  </a:lnTo>
                  <a:lnTo>
                    <a:pt x="1345" y="3640"/>
                  </a:lnTo>
                  <a:lnTo>
                    <a:pt x="1397" y="3624"/>
                  </a:lnTo>
                  <a:lnTo>
                    <a:pt x="1450" y="3610"/>
                  </a:lnTo>
                  <a:lnTo>
                    <a:pt x="1503" y="3597"/>
                  </a:lnTo>
                  <a:lnTo>
                    <a:pt x="1558" y="3584"/>
                  </a:lnTo>
                  <a:lnTo>
                    <a:pt x="1614" y="3574"/>
                  </a:lnTo>
                  <a:lnTo>
                    <a:pt x="1670" y="3564"/>
                  </a:lnTo>
                  <a:lnTo>
                    <a:pt x="1726" y="3554"/>
                  </a:lnTo>
                  <a:lnTo>
                    <a:pt x="1785" y="3547"/>
                  </a:lnTo>
                  <a:lnTo>
                    <a:pt x="1843" y="3540"/>
                  </a:lnTo>
                  <a:lnTo>
                    <a:pt x="1902" y="3534"/>
                  </a:lnTo>
                  <a:lnTo>
                    <a:pt x="1963" y="3530"/>
                  </a:lnTo>
                  <a:lnTo>
                    <a:pt x="2024" y="3526"/>
                  </a:lnTo>
                  <a:lnTo>
                    <a:pt x="2086" y="3524"/>
                  </a:lnTo>
                  <a:lnTo>
                    <a:pt x="2149" y="3522"/>
                  </a:lnTo>
                  <a:lnTo>
                    <a:pt x="2212" y="3522"/>
                  </a:lnTo>
                  <a:lnTo>
                    <a:pt x="2218" y="3517"/>
                  </a:lnTo>
                  <a:lnTo>
                    <a:pt x="2224" y="3514"/>
                  </a:lnTo>
                  <a:lnTo>
                    <a:pt x="2230" y="3513"/>
                  </a:lnTo>
                  <a:lnTo>
                    <a:pt x="2237" y="3512"/>
                  </a:lnTo>
                  <a:lnTo>
                    <a:pt x="2243" y="3512"/>
                  </a:lnTo>
                  <a:lnTo>
                    <a:pt x="2251" y="3512"/>
                  </a:lnTo>
                  <a:lnTo>
                    <a:pt x="2261" y="3512"/>
                  </a:lnTo>
                  <a:lnTo>
                    <a:pt x="2274" y="3512"/>
                  </a:lnTo>
                  <a:lnTo>
                    <a:pt x="2312" y="3514"/>
                  </a:lnTo>
                  <a:lnTo>
                    <a:pt x="2353" y="3516"/>
                  </a:lnTo>
                  <a:lnTo>
                    <a:pt x="2393" y="3517"/>
                  </a:lnTo>
                  <a:lnTo>
                    <a:pt x="2435" y="3519"/>
                  </a:lnTo>
                  <a:lnTo>
                    <a:pt x="2479" y="3520"/>
                  </a:lnTo>
                  <a:lnTo>
                    <a:pt x="2522" y="3520"/>
                  </a:lnTo>
                  <a:lnTo>
                    <a:pt x="2568" y="3522"/>
                  </a:lnTo>
                  <a:lnTo>
                    <a:pt x="2615" y="3522"/>
                  </a:lnTo>
                  <a:lnTo>
                    <a:pt x="2616" y="3516"/>
                  </a:lnTo>
                  <a:lnTo>
                    <a:pt x="2617" y="3511"/>
                  </a:lnTo>
                  <a:lnTo>
                    <a:pt x="2620" y="3505"/>
                  </a:lnTo>
                  <a:lnTo>
                    <a:pt x="2623" y="3498"/>
                  </a:lnTo>
                  <a:lnTo>
                    <a:pt x="2634" y="3483"/>
                  </a:lnTo>
                  <a:lnTo>
                    <a:pt x="2649" y="3466"/>
                  </a:lnTo>
                  <a:lnTo>
                    <a:pt x="2663" y="3450"/>
                  </a:lnTo>
                  <a:lnTo>
                    <a:pt x="2674" y="3439"/>
                  </a:lnTo>
                  <a:lnTo>
                    <a:pt x="2678" y="3434"/>
                  </a:lnTo>
                  <a:lnTo>
                    <a:pt x="2683" y="3431"/>
                  </a:lnTo>
                  <a:lnTo>
                    <a:pt x="2686" y="3430"/>
                  </a:lnTo>
                  <a:lnTo>
                    <a:pt x="2688" y="3429"/>
                  </a:lnTo>
                  <a:lnTo>
                    <a:pt x="2651" y="3417"/>
                  </a:lnTo>
                  <a:lnTo>
                    <a:pt x="2614" y="3406"/>
                  </a:lnTo>
                  <a:lnTo>
                    <a:pt x="2578" y="3393"/>
                  </a:lnTo>
                  <a:lnTo>
                    <a:pt x="2542" y="3380"/>
                  </a:lnTo>
                  <a:lnTo>
                    <a:pt x="2506" y="3366"/>
                  </a:lnTo>
                  <a:lnTo>
                    <a:pt x="2471" y="3351"/>
                  </a:lnTo>
                  <a:lnTo>
                    <a:pt x="2436" y="3337"/>
                  </a:lnTo>
                  <a:lnTo>
                    <a:pt x="2402" y="3322"/>
                  </a:lnTo>
                  <a:lnTo>
                    <a:pt x="2368" y="3306"/>
                  </a:lnTo>
                  <a:lnTo>
                    <a:pt x="2336" y="3289"/>
                  </a:lnTo>
                  <a:lnTo>
                    <a:pt x="2303" y="3272"/>
                  </a:lnTo>
                  <a:lnTo>
                    <a:pt x="2271" y="3255"/>
                  </a:lnTo>
                  <a:lnTo>
                    <a:pt x="2239" y="3237"/>
                  </a:lnTo>
                  <a:lnTo>
                    <a:pt x="2208" y="3218"/>
                  </a:lnTo>
                  <a:lnTo>
                    <a:pt x="2177" y="3198"/>
                  </a:lnTo>
                  <a:lnTo>
                    <a:pt x="2147" y="3178"/>
                  </a:lnTo>
                  <a:lnTo>
                    <a:pt x="2117" y="3158"/>
                  </a:lnTo>
                  <a:lnTo>
                    <a:pt x="2087" y="3137"/>
                  </a:lnTo>
                  <a:lnTo>
                    <a:pt x="2058" y="3115"/>
                  </a:lnTo>
                  <a:lnTo>
                    <a:pt x="2030" y="3093"/>
                  </a:lnTo>
                  <a:lnTo>
                    <a:pt x="2002" y="3071"/>
                  </a:lnTo>
                  <a:lnTo>
                    <a:pt x="1975" y="3047"/>
                  </a:lnTo>
                  <a:lnTo>
                    <a:pt x="1948" y="3024"/>
                  </a:lnTo>
                  <a:lnTo>
                    <a:pt x="1921" y="3000"/>
                  </a:lnTo>
                  <a:lnTo>
                    <a:pt x="1895" y="2975"/>
                  </a:lnTo>
                  <a:lnTo>
                    <a:pt x="1869" y="2950"/>
                  </a:lnTo>
                  <a:lnTo>
                    <a:pt x="1844" y="2924"/>
                  </a:lnTo>
                  <a:lnTo>
                    <a:pt x="1820" y="2898"/>
                  </a:lnTo>
                  <a:lnTo>
                    <a:pt x="1795" y="2871"/>
                  </a:lnTo>
                  <a:lnTo>
                    <a:pt x="1771" y="2843"/>
                  </a:lnTo>
                  <a:lnTo>
                    <a:pt x="1747" y="2816"/>
                  </a:lnTo>
                  <a:lnTo>
                    <a:pt x="1725" y="2787"/>
                  </a:lnTo>
                  <a:lnTo>
                    <a:pt x="1703" y="2757"/>
                  </a:lnTo>
                  <a:lnTo>
                    <a:pt x="1682" y="2729"/>
                  </a:lnTo>
                  <a:lnTo>
                    <a:pt x="1660" y="2699"/>
                  </a:lnTo>
                  <a:lnTo>
                    <a:pt x="1640" y="2669"/>
                  </a:lnTo>
                  <a:lnTo>
                    <a:pt x="1621" y="2638"/>
                  </a:lnTo>
                  <a:lnTo>
                    <a:pt x="1603" y="2608"/>
                  </a:lnTo>
                  <a:lnTo>
                    <a:pt x="1585" y="2578"/>
                  </a:lnTo>
                  <a:lnTo>
                    <a:pt x="1568" y="2547"/>
                  </a:lnTo>
                  <a:lnTo>
                    <a:pt x="1551" y="2516"/>
                  </a:lnTo>
                  <a:lnTo>
                    <a:pt x="1535" y="2484"/>
                  </a:lnTo>
                  <a:lnTo>
                    <a:pt x="1520" y="2452"/>
                  </a:lnTo>
                  <a:lnTo>
                    <a:pt x="1506" y="2420"/>
                  </a:lnTo>
                  <a:lnTo>
                    <a:pt x="1493" y="2388"/>
                  </a:lnTo>
                  <a:lnTo>
                    <a:pt x="1479" y="2356"/>
                  </a:lnTo>
                  <a:lnTo>
                    <a:pt x="1467" y="2324"/>
                  </a:lnTo>
                  <a:lnTo>
                    <a:pt x="1455" y="2291"/>
                  </a:lnTo>
                  <a:lnTo>
                    <a:pt x="1445" y="2258"/>
                  </a:lnTo>
                  <a:lnTo>
                    <a:pt x="1434" y="2225"/>
                  </a:lnTo>
                  <a:lnTo>
                    <a:pt x="1425" y="2191"/>
                  </a:lnTo>
                  <a:lnTo>
                    <a:pt x="1416" y="2157"/>
                  </a:lnTo>
                  <a:lnTo>
                    <a:pt x="1408" y="2123"/>
                  </a:lnTo>
                  <a:lnTo>
                    <a:pt x="1400" y="2089"/>
                  </a:lnTo>
                  <a:lnTo>
                    <a:pt x="1394" y="2054"/>
                  </a:lnTo>
                  <a:lnTo>
                    <a:pt x="1389" y="2018"/>
                  </a:lnTo>
                  <a:lnTo>
                    <a:pt x="1383" y="1983"/>
                  </a:lnTo>
                  <a:lnTo>
                    <a:pt x="1378" y="1948"/>
                  </a:lnTo>
                  <a:lnTo>
                    <a:pt x="1375" y="1912"/>
                  </a:lnTo>
                  <a:lnTo>
                    <a:pt x="1372" y="1876"/>
                  </a:lnTo>
                  <a:lnTo>
                    <a:pt x="1368" y="1840"/>
                  </a:lnTo>
                  <a:lnTo>
                    <a:pt x="1367" y="1804"/>
                  </a:lnTo>
                  <a:lnTo>
                    <a:pt x="1366" y="1767"/>
                  </a:lnTo>
                  <a:lnTo>
                    <a:pt x="1365" y="1729"/>
                  </a:lnTo>
                  <a:lnTo>
                    <a:pt x="1366" y="1686"/>
                  </a:lnTo>
                  <a:lnTo>
                    <a:pt x="1367" y="1641"/>
                  </a:lnTo>
                  <a:lnTo>
                    <a:pt x="1370" y="1598"/>
                  </a:lnTo>
                  <a:lnTo>
                    <a:pt x="1374" y="1555"/>
                  </a:lnTo>
                  <a:lnTo>
                    <a:pt x="1378" y="1511"/>
                  </a:lnTo>
                  <a:lnTo>
                    <a:pt x="1383" y="1469"/>
                  </a:lnTo>
                  <a:lnTo>
                    <a:pt x="1390" y="1427"/>
                  </a:lnTo>
                  <a:lnTo>
                    <a:pt x="1397" y="1386"/>
                  </a:lnTo>
                  <a:lnTo>
                    <a:pt x="1405" y="1345"/>
                  </a:lnTo>
                  <a:lnTo>
                    <a:pt x="1415" y="1304"/>
                  </a:lnTo>
                  <a:lnTo>
                    <a:pt x="1426" y="1264"/>
                  </a:lnTo>
                  <a:lnTo>
                    <a:pt x="1437" y="1223"/>
                  </a:lnTo>
                  <a:lnTo>
                    <a:pt x="1449" y="1184"/>
                  </a:lnTo>
                  <a:lnTo>
                    <a:pt x="1463" y="1145"/>
                  </a:lnTo>
                  <a:lnTo>
                    <a:pt x="1477" y="1106"/>
                  </a:lnTo>
                  <a:lnTo>
                    <a:pt x="1493" y="1068"/>
                  </a:lnTo>
                  <a:lnTo>
                    <a:pt x="1508" y="1030"/>
                  </a:lnTo>
                  <a:lnTo>
                    <a:pt x="1527" y="993"/>
                  </a:lnTo>
                  <a:lnTo>
                    <a:pt x="1545" y="955"/>
                  </a:lnTo>
                  <a:lnTo>
                    <a:pt x="1564" y="919"/>
                  </a:lnTo>
                  <a:lnTo>
                    <a:pt x="1585" y="883"/>
                  </a:lnTo>
                  <a:lnTo>
                    <a:pt x="1606" y="847"/>
                  </a:lnTo>
                  <a:lnTo>
                    <a:pt x="1628" y="811"/>
                  </a:lnTo>
                  <a:lnTo>
                    <a:pt x="1652" y="776"/>
                  </a:lnTo>
                  <a:lnTo>
                    <a:pt x="1676" y="742"/>
                  </a:lnTo>
                  <a:lnTo>
                    <a:pt x="1702" y="708"/>
                  </a:lnTo>
                  <a:lnTo>
                    <a:pt x="1728" y="674"/>
                  </a:lnTo>
                  <a:lnTo>
                    <a:pt x="1756" y="640"/>
                  </a:lnTo>
                  <a:lnTo>
                    <a:pt x="1783" y="607"/>
                  </a:lnTo>
                  <a:lnTo>
                    <a:pt x="1813" y="574"/>
                  </a:lnTo>
                  <a:lnTo>
                    <a:pt x="1844" y="542"/>
                  </a:lnTo>
                  <a:lnTo>
                    <a:pt x="1875" y="510"/>
                  </a:lnTo>
                  <a:lnTo>
                    <a:pt x="1907" y="478"/>
                  </a:lnTo>
                  <a:lnTo>
                    <a:pt x="1940" y="448"/>
                  </a:lnTo>
                  <a:lnTo>
                    <a:pt x="1971" y="419"/>
                  </a:lnTo>
                  <a:lnTo>
                    <a:pt x="2005" y="390"/>
                  </a:lnTo>
                  <a:lnTo>
                    <a:pt x="2038" y="362"/>
                  </a:lnTo>
                  <a:lnTo>
                    <a:pt x="2072" y="336"/>
                  </a:lnTo>
                  <a:lnTo>
                    <a:pt x="2106" y="311"/>
                  </a:lnTo>
                  <a:lnTo>
                    <a:pt x="2141" y="287"/>
                  </a:lnTo>
                  <a:lnTo>
                    <a:pt x="2176" y="263"/>
                  </a:lnTo>
                  <a:lnTo>
                    <a:pt x="2211" y="240"/>
                  </a:lnTo>
                  <a:lnTo>
                    <a:pt x="2247" y="219"/>
                  </a:lnTo>
                  <a:lnTo>
                    <a:pt x="2284" y="199"/>
                  </a:lnTo>
                  <a:lnTo>
                    <a:pt x="2320" y="179"/>
                  </a:lnTo>
                  <a:lnTo>
                    <a:pt x="2357" y="160"/>
                  </a:lnTo>
                  <a:lnTo>
                    <a:pt x="2395" y="143"/>
                  </a:lnTo>
                  <a:lnTo>
                    <a:pt x="2432" y="127"/>
                  </a:lnTo>
                  <a:lnTo>
                    <a:pt x="2470" y="111"/>
                  </a:lnTo>
                  <a:lnTo>
                    <a:pt x="2510" y="98"/>
                  </a:lnTo>
                  <a:lnTo>
                    <a:pt x="2549" y="84"/>
                  </a:lnTo>
                  <a:lnTo>
                    <a:pt x="2588" y="71"/>
                  </a:lnTo>
                  <a:lnTo>
                    <a:pt x="2628" y="60"/>
                  </a:lnTo>
                  <a:lnTo>
                    <a:pt x="2668" y="50"/>
                  </a:lnTo>
                  <a:lnTo>
                    <a:pt x="2709" y="40"/>
                  </a:lnTo>
                  <a:lnTo>
                    <a:pt x="2750" y="32"/>
                  </a:lnTo>
                  <a:lnTo>
                    <a:pt x="2791" y="24"/>
                  </a:lnTo>
                  <a:lnTo>
                    <a:pt x="2833" y="18"/>
                  </a:lnTo>
                  <a:lnTo>
                    <a:pt x="2876" y="13"/>
                  </a:lnTo>
                  <a:lnTo>
                    <a:pt x="2918" y="7"/>
                  </a:lnTo>
                  <a:lnTo>
                    <a:pt x="2962" y="4"/>
                  </a:lnTo>
                  <a:lnTo>
                    <a:pt x="3005" y="2"/>
                  </a:lnTo>
                  <a:lnTo>
                    <a:pt x="3049" y="1"/>
                  </a:lnTo>
                  <a:lnTo>
                    <a:pt x="3094" y="0"/>
                  </a:lnTo>
                  <a:lnTo>
                    <a:pt x="3138" y="1"/>
                  </a:lnTo>
                  <a:lnTo>
                    <a:pt x="3183" y="2"/>
                  </a:lnTo>
                  <a:lnTo>
                    <a:pt x="3226" y="4"/>
                  </a:lnTo>
                  <a:lnTo>
                    <a:pt x="3270" y="7"/>
                  </a:lnTo>
                  <a:lnTo>
                    <a:pt x="3312" y="13"/>
                  </a:lnTo>
                  <a:lnTo>
                    <a:pt x="3356" y="18"/>
                  </a:lnTo>
                  <a:lnTo>
                    <a:pt x="3397" y="24"/>
                  </a:lnTo>
                  <a:lnTo>
                    <a:pt x="3440" y="32"/>
                  </a:lnTo>
                  <a:lnTo>
                    <a:pt x="3481" y="40"/>
                  </a:lnTo>
                  <a:lnTo>
                    <a:pt x="3521" y="50"/>
                  </a:lnTo>
                  <a:lnTo>
                    <a:pt x="3563" y="60"/>
                  </a:lnTo>
                  <a:lnTo>
                    <a:pt x="3602" y="71"/>
                  </a:lnTo>
                  <a:lnTo>
                    <a:pt x="3643" y="84"/>
                  </a:lnTo>
                  <a:lnTo>
                    <a:pt x="3682" y="98"/>
                  </a:lnTo>
                  <a:lnTo>
                    <a:pt x="3721" y="111"/>
                  </a:lnTo>
                  <a:lnTo>
                    <a:pt x="3759" y="127"/>
                  </a:lnTo>
                  <a:lnTo>
                    <a:pt x="3798" y="143"/>
                  </a:lnTo>
                  <a:lnTo>
                    <a:pt x="3835" y="160"/>
                  </a:lnTo>
                  <a:lnTo>
                    <a:pt x="3873" y="179"/>
                  </a:lnTo>
                  <a:lnTo>
                    <a:pt x="3909" y="199"/>
                  </a:lnTo>
                  <a:lnTo>
                    <a:pt x="3946" y="219"/>
                  </a:lnTo>
                  <a:lnTo>
                    <a:pt x="3982" y="240"/>
                  </a:lnTo>
                  <a:lnTo>
                    <a:pt x="4017" y="263"/>
                  </a:lnTo>
                  <a:lnTo>
                    <a:pt x="4053" y="287"/>
                  </a:lnTo>
                  <a:lnTo>
                    <a:pt x="4088" y="311"/>
                  </a:lnTo>
                  <a:lnTo>
                    <a:pt x="4122" y="336"/>
                  </a:lnTo>
                  <a:lnTo>
                    <a:pt x="4156" y="362"/>
                  </a:lnTo>
                  <a:lnTo>
                    <a:pt x="4190" y="390"/>
                  </a:lnTo>
                  <a:lnTo>
                    <a:pt x="4223" y="419"/>
                  </a:lnTo>
                  <a:lnTo>
                    <a:pt x="4256" y="448"/>
                  </a:lnTo>
                  <a:lnTo>
                    <a:pt x="4289" y="478"/>
                  </a:lnTo>
                  <a:lnTo>
                    <a:pt x="4321" y="510"/>
                  </a:lnTo>
                  <a:lnTo>
                    <a:pt x="4353" y="542"/>
                  </a:lnTo>
                  <a:lnTo>
                    <a:pt x="4383" y="574"/>
                  </a:lnTo>
                  <a:lnTo>
                    <a:pt x="4412" y="607"/>
                  </a:lnTo>
                  <a:lnTo>
                    <a:pt x="4440" y="640"/>
                  </a:lnTo>
                  <a:lnTo>
                    <a:pt x="4467" y="674"/>
                  </a:lnTo>
                  <a:lnTo>
                    <a:pt x="4493" y="708"/>
                  </a:lnTo>
                  <a:lnTo>
                    <a:pt x="4518" y="742"/>
                  </a:lnTo>
                  <a:lnTo>
                    <a:pt x="4543" y="776"/>
                  </a:lnTo>
                  <a:lnTo>
                    <a:pt x="4566" y="811"/>
                  </a:lnTo>
                  <a:lnTo>
                    <a:pt x="4588" y="847"/>
                  </a:lnTo>
                  <a:lnTo>
                    <a:pt x="4610" y="883"/>
                  </a:lnTo>
                  <a:lnTo>
                    <a:pt x="4630" y="919"/>
                  </a:lnTo>
                  <a:lnTo>
                    <a:pt x="4649" y="955"/>
                  </a:lnTo>
                  <a:lnTo>
                    <a:pt x="4667" y="993"/>
                  </a:lnTo>
                  <a:lnTo>
                    <a:pt x="4685" y="1030"/>
                  </a:lnTo>
                  <a:lnTo>
                    <a:pt x="4701" y="1068"/>
                  </a:lnTo>
                  <a:lnTo>
                    <a:pt x="4716" y="1106"/>
                  </a:lnTo>
                  <a:lnTo>
                    <a:pt x="4731" y="1145"/>
                  </a:lnTo>
                  <a:lnTo>
                    <a:pt x="4745" y="1184"/>
                  </a:lnTo>
                  <a:lnTo>
                    <a:pt x="4756" y="1223"/>
                  </a:lnTo>
                  <a:lnTo>
                    <a:pt x="4768" y="1264"/>
                  </a:lnTo>
                  <a:lnTo>
                    <a:pt x="4779" y="1304"/>
                  </a:lnTo>
                  <a:lnTo>
                    <a:pt x="4788" y="1345"/>
                  </a:lnTo>
                  <a:lnTo>
                    <a:pt x="4797" y="1386"/>
                  </a:lnTo>
                  <a:lnTo>
                    <a:pt x="4803" y="1427"/>
                  </a:lnTo>
                  <a:lnTo>
                    <a:pt x="4810" y="1469"/>
                  </a:lnTo>
                  <a:lnTo>
                    <a:pt x="4816" y="1511"/>
                  </a:lnTo>
                  <a:lnTo>
                    <a:pt x="4820" y="1555"/>
                  </a:lnTo>
                  <a:lnTo>
                    <a:pt x="4823" y="1598"/>
                  </a:lnTo>
                  <a:lnTo>
                    <a:pt x="4825" y="1641"/>
                  </a:lnTo>
                  <a:lnTo>
                    <a:pt x="4827" y="1686"/>
                  </a:lnTo>
                  <a:lnTo>
                    <a:pt x="4827" y="1729"/>
                  </a:lnTo>
                  <a:lnTo>
                    <a:pt x="4827" y="1768"/>
                  </a:lnTo>
                  <a:lnTo>
                    <a:pt x="4826" y="1806"/>
                  </a:lnTo>
                  <a:lnTo>
                    <a:pt x="4824" y="1843"/>
                  </a:lnTo>
                  <a:lnTo>
                    <a:pt x="4822" y="1880"/>
                  </a:lnTo>
                  <a:lnTo>
                    <a:pt x="4818" y="1917"/>
                  </a:lnTo>
                  <a:lnTo>
                    <a:pt x="4814" y="1954"/>
                  </a:lnTo>
                  <a:lnTo>
                    <a:pt x="4808" y="1990"/>
                  </a:lnTo>
                  <a:lnTo>
                    <a:pt x="4803" y="2027"/>
                  </a:lnTo>
                  <a:lnTo>
                    <a:pt x="4797" y="2062"/>
                  </a:lnTo>
                  <a:lnTo>
                    <a:pt x="4789" y="2098"/>
                  </a:lnTo>
                  <a:lnTo>
                    <a:pt x="4781" y="2134"/>
                  </a:lnTo>
                  <a:lnTo>
                    <a:pt x="4772" y="2169"/>
                  </a:lnTo>
                  <a:lnTo>
                    <a:pt x="4763" y="2204"/>
                  </a:lnTo>
                  <a:lnTo>
                    <a:pt x="4752" y="2240"/>
                  </a:lnTo>
                  <a:lnTo>
                    <a:pt x="4740" y="2274"/>
                  </a:lnTo>
                  <a:lnTo>
                    <a:pt x="4729" y="2308"/>
                  </a:lnTo>
                  <a:lnTo>
                    <a:pt x="4716" y="2342"/>
                  </a:lnTo>
                  <a:lnTo>
                    <a:pt x="4702" y="2376"/>
                  </a:lnTo>
                  <a:lnTo>
                    <a:pt x="4688" y="2410"/>
                  </a:lnTo>
                  <a:lnTo>
                    <a:pt x="4673" y="2443"/>
                  </a:lnTo>
                  <a:lnTo>
                    <a:pt x="4657" y="2476"/>
                  </a:lnTo>
                  <a:lnTo>
                    <a:pt x="4641" y="2508"/>
                  </a:lnTo>
                  <a:lnTo>
                    <a:pt x="4624" y="2541"/>
                  </a:lnTo>
                  <a:lnTo>
                    <a:pt x="4605" y="2573"/>
                  </a:lnTo>
                  <a:lnTo>
                    <a:pt x="4586" y="2606"/>
                  </a:lnTo>
                  <a:lnTo>
                    <a:pt x="4566" y="2638"/>
                  </a:lnTo>
                  <a:lnTo>
                    <a:pt x="4546" y="2669"/>
                  </a:lnTo>
                  <a:lnTo>
                    <a:pt x="4525" y="2701"/>
                  </a:lnTo>
                  <a:lnTo>
                    <a:pt x="4502" y="2732"/>
                  </a:lnTo>
                  <a:lnTo>
                    <a:pt x="4480" y="2763"/>
                  </a:lnTo>
                  <a:lnTo>
                    <a:pt x="4456" y="2793"/>
                  </a:lnTo>
                  <a:lnTo>
                    <a:pt x="4431" y="2824"/>
                  </a:lnTo>
                  <a:lnTo>
                    <a:pt x="4407" y="2853"/>
                  </a:lnTo>
                  <a:lnTo>
                    <a:pt x="4381" y="2883"/>
                  </a:lnTo>
                  <a:lnTo>
                    <a:pt x="4356" y="2910"/>
                  </a:lnTo>
                  <a:lnTo>
                    <a:pt x="4329" y="2938"/>
                  </a:lnTo>
                  <a:lnTo>
                    <a:pt x="4303" y="2965"/>
                  </a:lnTo>
                  <a:lnTo>
                    <a:pt x="4276" y="2991"/>
                  </a:lnTo>
                  <a:lnTo>
                    <a:pt x="4249" y="3017"/>
                  </a:lnTo>
                  <a:lnTo>
                    <a:pt x="4220" y="3041"/>
                  </a:lnTo>
                  <a:lnTo>
                    <a:pt x="4192" y="3066"/>
                  </a:lnTo>
                  <a:lnTo>
                    <a:pt x="4164" y="3089"/>
                  </a:lnTo>
                  <a:lnTo>
                    <a:pt x="4134" y="3112"/>
                  </a:lnTo>
                  <a:lnTo>
                    <a:pt x="4105" y="3134"/>
                  </a:lnTo>
                  <a:lnTo>
                    <a:pt x="4075" y="3155"/>
                  </a:lnTo>
                  <a:lnTo>
                    <a:pt x="4045" y="3176"/>
                  </a:lnTo>
                  <a:lnTo>
                    <a:pt x="4014" y="3196"/>
                  </a:lnTo>
                  <a:lnTo>
                    <a:pt x="3982" y="3215"/>
                  </a:lnTo>
                  <a:lnTo>
                    <a:pt x="3950" y="3233"/>
                  </a:lnTo>
                  <a:lnTo>
                    <a:pt x="3919" y="3252"/>
                  </a:lnTo>
                  <a:lnTo>
                    <a:pt x="3887" y="3269"/>
                  </a:lnTo>
                  <a:lnTo>
                    <a:pt x="3854" y="3286"/>
                  </a:lnTo>
                  <a:lnTo>
                    <a:pt x="3820" y="3301"/>
                  </a:lnTo>
                  <a:lnTo>
                    <a:pt x="3786" y="3316"/>
                  </a:lnTo>
                  <a:lnTo>
                    <a:pt x="3752" y="3331"/>
                  </a:lnTo>
                  <a:lnTo>
                    <a:pt x="3718" y="3344"/>
                  </a:lnTo>
                  <a:lnTo>
                    <a:pt x="3683" y="3358"/>
                  </a:lnTo>
                  <a:lnTo>
                    <a:pt x="3647" y="3370"/>
                  </a:lnTo>
                  <a:lnTo>
                    <a:pt x="3611" y="3381"/>
                  </a:lnTo>
                  <a:lnTo>
                    <a:pt x="3575" y="3393"/>
                  </a:lnTo>
                  <a:lnTo>
                    <a:pt x="3538" y="3402"/>
                  </a:lnTo>
                  <a:lnTo>
                    <a:pt x="3500" y="3412"/>
                  </a:lnTo>
                  <a:lnTo>
                    <a:pt x="3463" y="3421"/>
                  </a:lnTo>
                  <a:lnTo>
                    <a:pt x="3425" y="3429"/>
                  </a:lnTo>
                  <a:lnTo>
                    <a:pt x="3438" y="3443"/>
                  </a:lnTo>
                  <a:lnTo>
                    <a:pt x="3449" y="3456"/>
                  </a:lnTo>
                  <a:lnTo>
                    <a:pt x="3459" y="3468"/>
                  </a:lnTo>
                  <a:lnTo>
                    <a:pt x="3466" y="3480"/>
                  </a:lnTo>
                  <a:lnTo>
                    <a:pt x="3473" y="3491"/>
                  </a:lnTo>
                  <a:lnTo>
                    <a:pt x="3477" y="3501"/>
                  </a:lnTo>
                  <a:lnTo>
                    <a:pt x="3479" y="3512"/>
                  </a:lnTo>
                  <a:lnTo>
                    <a:pt x="3480" y="35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2" name="AutoShape 469"/>
            <p:cNvSpPr>
              <a:spLocks noChangeArrowheads="1"/>
            </p:cNvSpPr>
            <p:nvPr/>
          </p:nvSpPr>
          <p:spPr bwMode="auto">
            <a:xfrm rot="10800000">
              <a:off x="2234" y="4142"/>
              <a:ext cx="209" cy="132"/>
            </a:xfrm>
            <a:custGeom>
              <a:avLst/>
              <a:gdLst>
                <a:gd name="T0" fmla="*/ 183 w 21600"/>
                <a:gd name="T1" fmla="*/ 66 h 21600"/>
                <a:gd name="T2" fmla="*/ 105 w 21600"/>
                <a:gd name="T3" fmla="*/ 132 h 21600"/>
                <a:gd name="T4" fmla="*/ 26 w 21600"/>
                <a:gd name="T5" fmla="*/ 66 h 21600"/>
                <a:gd name="T6" fmla="*/ 10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47 w 21600"/>
                <a:gd name="T13" fmla="*/ 4582 h 21600"/>
                <a:gd name="T14" fmla="*/ 17053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5" name="图表 24"/>
          <p:cNvGraphicFramePr/>
          <p:nvPr>
            <p:extLst>
              <p:ext uri="{D42A27DB-BD31-4B8C-83A1-F6EECF244321}">
                <p14:modId xmlns:p14="http://schemas.microsoft.com/office/powerpoint/2010/main" val="4187548046"/>
              </p:ext>
            </p:extLst>
          </p:nvPr>
        </p:nvGraphicFramePr>
        <p:xfrm>
          <a:off x="1901805" y="2036062"/>
          <a:ext cx="4778394" cy="2785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矩形 26"/>
          <p:cNvSpPr/>
          <p:nvPr/>
        </p:nvSpPr>
        <p:spPr>
          <a:xfrm>
            <a:off x="1650688" y="5340070"/>
            <a:ext cx="9703111" cy="667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200</a:t>
            </a: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字以内，据统计每页幻灯片的播放时间最好控制在</a:t>
            </a:r>
            <a:r>
              <a:rPr lang="en-US" altLang="zh-CN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5</a:t>
            </a:r>
            <a:r>
              <a:rPr lang="zh-CN" altLang="en-US" sz="14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分钟之内。</a:t>
            </a:r>
          </a:p>
        </p:txBody>
      </p:sp>
      <p:sp>
        <p:nvSpPr>
          <p:cNvPr id="32" name="矩形 31"/>
          <p:cNvSpPr/>
          <p:nvPr/>
        </p:nvSpPr>
        <p:spPr>
          <a:xfrm>
            <a:off x="2523121" y="385105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活动目标人群</a:t>
            </a:r>
          </a:p>
        </p:txBody>
      </p:sp>
      <p:sp>
        <p:nvSpPr>
          <p:cNvPr id="33" name="矩形 32"/>
          <p:cNvSpPr/>
          <p:nvPr/>
        </p:nvSpPr>
        <p:spPr>
          <a:xfrm>
            <a:off x="4862223" y="704316"/>
            <a:ext cx="26343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DINPro-Light" panose="02000504040000020003" pitchFamily="50" charset="0"/>
                <a:ea typeface="方正兰亭黑简体" panose="02000000000000000000" pitchFamily="2" charset="-122"/>
              </a:rPr>
              <a:t>ACTIVE THE TARGET POPULATION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="" xmlns:a16="http://schemas.microsoft.com/office/drawing/2014/main" id="{FE2E847E-8A43-49CB-9CF3-4CEB35B61519}"/>
              </a:ext>
            </a:extLst>
          </p:cNvPr>
          <p:cNvCxnSpPr/>
          <p:nvPr/>
        </p:nvCxnSpPr>
        <p:spPr>
          <a:xfrm flipH="1">
            <a:off x="4628380" y="478029"/>
            <a:ext cx="523220" cy="5232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67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19" grpId="0" animBg="1"/>
      <p:bldGraphic spid="25" grpId="0">
        <p:bldAsOne/>
      </p:bldGraphic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296225" y="2716540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活动内容构成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334325" y="3450992"/>
            <a:ext cx="6067311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200</a:t>
            </a:r>
            <a:r>
              <a: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字以内，据统计每页幻灯片的播放时间最好控制在</a:t>
            </a:r>
            <a:r>
              <a:rPr lang="en-US" altLang="zh-CN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5</a:t>
            </a:r>
            <a:r>
              <a: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分钟之内。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239186" y="2254875"/>
            <a:ext cx="168507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Cond-Black" pitchFamily="50" charset="0"/>
              </a:rPr>
              <a:t>02</a:t>
            </a:r>
            <a:endParaRPr lang="zh-CN" altLang="en-US" sz="1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Cond-Black" pitchFamily="50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353704" y="4072356"/>
            <a:ext cx="1456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DINCond-Medium" pitchFamily="50" charset="0"/>
              </a:rPr>
              <a:t>PART ONE</a:t>
            </a:r>
            <a:endParaRPr lang="zh-CN" altLang="en-US" sz="3200" dirty="0">
              <a:solidFill>
                <a:schemeClr val="bg1"/>
              </a:solidFill>
              <a:latin typeface="DINCond-Medium" pitchFamily="50" charset="0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="" xmlns:a16="http://schemas.microsoft.com/office/drawing/2014/main" id="{7A845A19-12DA-4EA5-9759-0FD8790A6EB9}"/>
              </a:ext>
            </a:extLst>
          </p:cNvPr>
          <p:cNvCxnSpPr>
            <a:cxnSpLocks/>
          </p:cNvCxnSpPr>
          <p:nvPr/>
        </p:nvCxnSpPr>
        <p:spPr>
          <a:xfrm>
            <a:off x="5048250" y="2571750"/>
            <a:ext cx="0" cy="24017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01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532646" y="347822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活动主题</a:t>
            </a:r>
          </a:p>
        </p:txBody>
      </p:sp>
      <p:sp>
        <p:nvSpPr>
          <p:cNvPr id="11" name="矩形 10"/>
          <p:cNvSpPr/>
          <p:nvPr/>
        </p:nvSpPr>
        <p:spPr>
          <a:xfrm>
            <a:off x="4144035" y="578326"/>
            <a:ext cx="14121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DINPro-Light" panose="02000504040000020003" pitchFamily="50" charset="0"/>
                <a:ea typeface="方正兰亭黑简体" panose="02000000000000000000" pitchFamily="2" charset="-122"/>
              </a:rPr>
              <a:t>ACTIVITY THEME</a:t>
            </a:r>
          </a:p>
        </p:txBody>
      </p:sp>
      <p:sp>
        <p:nvSpPr>
          <p:cNvPr id="36" name="矩形 35"/>
          <p:cNvSpPr/>
          <p:nvPr/>
        </p:nvSpPr>
        <p:spPr>
          <a:xfrm>
            <a:off x="1947454" y="1750993"/>
            <a:ext cx="804579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6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免费</a:t>
            </a:r>
            <a:r>
              <a:rPr lang="en-US" altLang="zh-CN" sz="66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PPT·</a:t>
            </a:r>
            <a:r>
              <a:rPr lang="zh-CN" altLang="en-US" sz="660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免费下载</a:t>
            </a:r>
          </a:p>
        </p:txBody>
      </p:sp>
      <p:sp>
        <p:nvSpPr>
          <p:cNvPr id="38" name="矩形 37"/>
          <p:cNvSpPr/>
          <p:nvPr/>
        </p:nvSpPr>
        <p:spPr>
          <a:xfrm>
            <a:off x="4416881" y="3078184"/>
            <a:ext cx="3106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PPT</a:t>
            </a:r>
            <a:r>
              <a:rPr lang="zh-CN" altLang="en-US" sz="3200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网</a:t>
            </a:r>
            <a:r>
              <a:rPr lang="zh-CN" altLang="en-US" sz="32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一周年庆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441183" y="4691565"/>
            <a:ext cx="3693170" cy="1308058"/>
            <a:chOff x="2123683" y="4678865"/>
            <a:chExt cx="3693170" cy="1308058"/>
          </a:xfrm>
        </p:grpSpPr>
        <p:sp>
          <p:nvSpPr>
            <p:cNvPr id="53" name="圆角矩形 52"/>
            <p:cNvSpPr/>
            <p:nvPr/>
          </p:nvSpPr>
          <p:spPr>
            <a:xfrm>
              <a:off x="2123683" y="4678865"/>
              <a:ext cx="3693170" cy="1308058"/>
            </a:xfrm>
            <a:prstGeom prst="roundRect">
              <a:avLst>
                <a:gd name="adj" fmla="val 5039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3468059" y="5426775"/>
              <a:ext cx="9525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更多 服务</a:t>
              </a:r>
            </a:p>
          </p:txBody>
        </p:sp>
        <p:sp>
          <p:nvSpPr>
            <p:cNvPr id="40" name="矩形 39"/>
            <p:cNvSpPr/>
            <p:nvPr/>
          </p:nvSpPr>
          <p:spPr>
            <a:xfrm>
              <a:off x="3203756" y="4894170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企业会员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287849" y="4691565"/>
            <a:ext cx="3693170" cy="1308058"/>
            <a:chOff x="5970349" y="4678865"/>
            <a:chExt cx="3693170" cy="1308058"/>
          </a:xfrm>
        </p:grpSpPr>
        <p:sp>
          <p:nvSpPr>
            <p:cNvPr id="49" name="圆角矩形 48"/>
            <p:cNvSpPr/>
            <p:nvPr/>
          </p:nvSpPr>
          <p:spPr>
            <a:xfrm>
              <a:off x="5970349" y="4678865"/>
              <a:ext cx="3693170" cy="1308058"/>
            </a:xfrm>
            <a:prstGeom prst="roundRect">
              <a:avLst>
                <a:gd name="adj" fmla="val 5039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7365528" y="5385021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无限下载</a:t>
              </a:r>
            </a:p>
          </p:txBody>
        </p:sp>
        <p:sp>
          <p:nvSpPr>
            <p:cNvPr id="51" name="矩形 50"/>
            <p:cNvSpPr/>
            <p:nvPr/>
          </p:nvSpPr>
          <p:spPr>
            <a:xfrm>
              <a:off x="6988795" y="4915326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个人会员</a:t>
              </a:r>
            </a:p>
          </p:txBody>
        </p:sp>
      </p:grpSp>
      <p:sp>
        <p:nvSpPr>
          <p:cNvPr id="54" name="矩形 53"/>
          <p:cNvSpPr/>
          <p:nvPr/>
        </p:nvSpPr>
        <p:spPr>
          <a:xfrm>
            <a:off x="2441183" y="4274776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备选主题</a:t>
            </a:r>
            <a:r>
              <a:rPr lang="en-US" altLang="zh-CN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1</a:t>
            </a:r>
            <a:endParaRPr lang="zh-CN" altLang="en-US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287849" y="4274776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备选主题</a:t>
            </a:r>
            <a:r>
              <a:rPr lang="en-US" altLang="zh-CN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2</a:t>
            </a:r>
            <a:endParaRPr lang="zh-CN" altLang="en-US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cxnSp>
        <p:nvCxnSpPr>
          <p:cNvPr id="35" name="直接连接符 34">
            <a:extLst>
              <a:ext uri="{FF2B5EF4-FFF2-40B4-BE49-F238E27FC236}">
                <a16:creationId xmlns="" xmlns:a16="http://schemas.microsoft.com/office/drawing/2014/main" id="{11865A7D-0764-472B-AA27-6C2157751CC6}"/>
              </a:ext>
            </a:extLst>
          </p:cNvPr>
          <p:cNvCxnSpPr/>
          <p:nvPr/>
        </p:nvCxnSpPr>
        <p:spPr>
          <a:xfrm flipH="1">
            <a:off x="3918528" y="425416"/>
            <a:ext cx="523220" cy="5232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29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05183 -1.48148E-6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path" presetSubtype="0" accel="10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05182 -1.48148E-6 " pathEditMode="relative" rAng="0" ptsTypes="AA">
                                      <p:cBhvr>
                                        <p:cTn id="28" dur="1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6D6C0BB-2FF5-48F2-BE9D-5AFDCD1692C8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Nqk9E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apPRI4pBfM/UEAADeEAAALgAAAHVuaXZlcnNhbC9jdXN0b21fcHJlc2V0cy8wL2NvbW1vbl9tZXNzYWdlcy5sbme9WF1PGlkYvvdXEJImuxdr203a9EIxAxxx0mHGzgxq9yMTsxpjYjEpu5tegoqiqJB16yd1gbWICPjRiIjo/pjlzJm56l/YdxhAxLoz0272gouDPs/7/Zz30NP35tWU7dfx14HJaX+v/XH3I7tt3P/T9Nikf6LX7hP7v3lmtwV+HvWPjU5N+8d77f5pu63P0dUzNeqf+GV0YtzR1WWz9bwaDwTgEHDA4eZomxzrtQ86JRfnHaTYlxLDeTjJSXvsDhzO41hZzm4puWXbD6+/+vbpszePnzz9uudhA2qCSPBSDNNBVSd68siYhxV5jpGADDESi0ZEu6NWjtbKQTUZsoTlfCJDswjc2NsnpRNL2EEeDWl2l8zZ9fE8YkVJYGg3kmhBYjmxnhAGichtd8gzWfxXWE1GlP0gSURxOKvOZuWlt/jqhCwuyIsryuwVuaiSyrKBITfnpWhW4pEg8rRLpDkWojteqZVXlLPzj9VlcpzCyRN8WSGHUSUYxuenpLRGMiG5kNZNN/4hvI+LF38HZ4zM8dQwzXokkeMYQUKsu/mN3UHO4vK7P8hFDifWrbHwlIB4yMlBimwX5bWMdbTUaC4tiziSU7f2LHEM0J4BBj6i5oaym8bhRVKYt0QxiCDxxiDoCcRDRwnCMMdDHyjVMg6/x0fzJF3Vqy7n0kpmXa+KnPtdTkUMKGnWxUGzucQ2Wp0QmkAu/EnSFQMGLxIEyoMkJzcCfQroeMYCgnsOgacruLhtAfQSCVDwzSMDCEsN0R5K62pthppN3hygWA7yhQubOLZeu4jixRWtuxNRNbRKtudaw2TJhIBe+KBGNMW0zWjt+h0J76vJeVyJkWBMyVyZJQfRcCG31iUvfPR3Uj9FM8gtQdu4uWFJrCsZWNGGNX2IwyElewJRqMFTGFy8kyQzFfirnMipwW0ICiduFML2oKEsrBuNPOgGWdJCLufVgw1rLt3SpTue6fHjcARvbigHmfs9sLV7YEG+PuGN1sX3unI3E+bc0NNq2hnBhViKp7n7KkbmUvKHt+3UHRXDxWU5Egc/ST5/O1O4etbyXfcW5Fo5OLHum9XSmXYFXy//F7kzLKbmnOU8faZzgq68Thr0TVnI4ZkPpjEIbliQA3XnEhfi6uxZ7bJkGkuz/WBQV3O4fpUPC0p2yTSa5ZoEc6nP5RiClLa7YFa3GvBh5BRoEVYmUjolh1sGuPoQ61W8p+T1erfPp7qTVtejcmGvveAGZtq2nVu3ikiLjLbdHa+CRsNlAKqqbsVxpGTM5/OiZtT6ZdDpv5IJ4etd6EQ5n7p7ydSuVshVEQLB+1E5lMbXB429amO17wuM6/G0ExqQtYbvX4vQmrv6RHXUoRWT8TYoIIp3DUguinUhbf+KrculiDkMtLYWOCMKEkM5NbR8+pucWCQ7ZZLPqMkw2SmaY9LXczfqp4CtGWo8gY+j3d3d5ig6PamjtX12N/Gxum2FA+ZV0z3U4voez2wp2csfDUhEynkbp8NMoBpvmhbOzMtGpKHh/q8nQ72JG1WiRJFyDXihz2H9AyGTK3ELaC/FPwdJqi/cUKWsliF8/h6Hzy2Q1LNsNr9tOGtvx3bkl90GWrQiPShRbnf9JQ0X0eWuvLYE9yBeSmqPh7YntUku1wDFgmR20JHzrFI9skBXv1qaGgMDrZ9vjfMn5Lx1CDi6unoe3vw08Q9QSwMEFAACAAgA2qT0SKRrvlwGBQAA2BAAAC4AAAB1bml2ZXJzYWwvY3VzdG9tX3ByZXNldHMvMS9jb21tb25fbWVzc2FnZXMubG5nvVhdT9tWGL7nV0SRKm0Xo+2kVr2AICc5gFXHprYDdB+y0EAIiQapbFMvE0ogJNBkorR8hC7mKxkFp8AoIQnwY5pzjnPVv7DXdoAAZba1qRe5OIHneb+f8560dbx4Nur5fej5+MhYpN17v/We1zMU+WVscCQy3O4Ny53fPfJ6xn8diAwOjI5Fhtq9kTGvp8PX0jY6EBn+bWB4yNfS4vG0PRsaH4fDuA8Ol0fPyGC7t8evBIRQD8M/VTihS1D8bJfXh+M7OF0ihSV9e9bz0/Nvvn/46MX9Bw+/bbvbgDogkkIMx12jMoke3LPn4WVR4BQgQ5zCo37Z66uVUrVStK4eusIKYZljeQRubORped8VtkdEvYbdpDO7YVFEvKxIHBtECispvCCbCeGQjIJeH5ko4LN4Xa3o+QmaTeF4of6yQJIL+GSPzkyTmTn95Qmt5Gll18ZQUAgxLK+ISJJFNiCzAg/RFY9rpTn98OhzdZZqUZLcxJUyfZ/So3F8tE8raboVI7trlunGP0zFsXb8KTphZ05k+li+S5EFgZMUxAfPv/H6aGWerP5JK4t45dQdi8hISISc/KXSZY3Mb7lHK43mMrKIE7n60oYrjm62q5uDj2y4oc/lcXyG7rx2RdGDIPH2IOgJJEJHSVKfIEIf6KfzOL6Ji1M0F7OqTtajen7KqgpR14masKFk+YAAzRaQm2gtQmgCsrtOVc2GIYQkielCil/ohz4FdGbLBUJ4DIGrGtaWXYCeIgkKvli0gfBML9vFGF1tzNB5k58PUHob8oV3F3H6Te04hWfmjO7OpvSzabo8eTFMrkxI6EkYasQyXNOM1k5XaTxfV8u4nCaHaT2fcEoOohFAQaNLnoTZH5ROhuVQUIG2CQp9imwqGVgxhnXtPY7HdK0EUehnKzC4eCVXK5XhryS7XY8uQ1A4e6kQnjsNZeGDqP9OK8iSEfJhqr49686lK7p0wzMrfhxP4A+renHhdg88zR64kK8veGN08a2u3MyEMzestDp2RgognhFZ4baKkbc5crDQTH2tYlibJYkM+El3dq5mCldzF75b3oJc68VV9765LZ1jV3Dm1f+RO9tifk3nJEt5/Szomz69XavmHGMQ3LAgB/UJjWp7jlEs3wmm6AcV5/bg4tUPpvVC0jGaFxoERqdVX9ONMnDUzlQSKzrm6IVkNrvgVLEa8D7kl1gZliV68gdejdrgzPG16ndLsc2JuDKZWxVcjZLdjeZS25hp2nOu3CcyK3PGXlesgjrDNQB6Wl/K4MRHe75wCJ1HbV0D1/3Xt2K1yivoQbKj3rxeaidz9ESDQHA+RWJreGOusVFl3nb8B+NWPM2ENmQXY/evRYCJs5TJnKVrdbiIyX4PlBAjBrqVAMMHkLF5pd+QjwlnGGhtI3BOlhSO8Rtosq+S7AxdKdGdrbp6TFc0Z0zWYh5EnQywnYeaydK/11pbW51RXPfERBub7Lvs5+qyGw6YV0Px0AXXj3hjmhwUfrYhkRn/VZwFc4BqvGYucQ7eNDILDfe1HgtmEzeqxMgyE+gOQZ/D4qcfTpJyxgU6xIiPQZLMVRuqlDMyhI82cfzIBYmZZaf5bcK5ezU2I2/cBmb6jNvgcFLX7JTciFZmexQmGDTf0HAFVd6R+SQ+ncXJnPFsaHpMO+QKdDM8SOY1OnpU0KtFF3Tm1XKuMTDQ1vnKOH9Bzi8O476Wlra7lz9K/ANQSwMEFAACAAgA2qT0SBh3p4QHBQAA3hAAAC4AAAB1bml2ZXJzYWwvY3VzdG9tX3ByZXNldHMvMi9jb21tb25fbWVzc2FnZXMubG5nvVhdTyJXGL73VxCSTdqLurtNdrMXihngiJMdZtyZ8WP7kYmpxpi4mCxts5f4gaKokNr1k7VCFREVv4oiov0x5Zwzc7V/oe8wgIhrZ2bb9IKLgz7P+/2c99DW8e7NqOPnobfBkbFAu/Np6xOnYyjww9jgSGC43dkjd371wukI/jgQGBwYHQsMtTsDY05Hh6ulbXQgMPzTwPCQq6XF4Wh7MxQMwiHogsPt0TEy2O7sdisewd/N8K8VTvAJipv1OV04fIBjBZJZU7Pzju/efvH18xfvnj57/mXb4yrUApHkZziuiapC9OyJOQ8viwKnABniFB71y05XuRAtF0JaMm8LK/TIHMsjcGN7lxZPbWG7RdSr252zZrdHFBEvKxLHepHCSgovyJWEcEhGXqeLTGTwn2FtK6LuhmgiisMZbTJD5t7j6xM6O0NmF9TJa3pZosV5E0Newc+wvCIiSRZZj8wKPER3vFAuLKj5i4+leXqcxFsn+KpI96NqKIwvTun5Ek2Pk8OUYbr6D+FdnLv8KzRhZk5k+ljep8iCwEkK4r21b5wumo+TD7/RyyxOLNtjERkJiZCTvSRdz5GltH20Um0uPYs4ktXWtm1xdLG+Lg4+su6GupnC4Vl6OG2LohtB4s1B0BNIhI6SpD5BhD5QSwUc3sFH0zRVMqpOsik1vWxUhWR/JcmICSXLewRoNo/cQGsQQhOQw99pqmjC4EeSxPiQ4hb6oU8BHU/bQAgvIfBUEefWbYBeIwkKvnpkAuGZXtbH6F2tz1CtyWsDFMtCvvDhKo4tly+jeHZB7+5EVBtfpOtT9WGyZUJCr3qgRizDNcxo+eYDDe9qW9O4GKOhmJq+tkoOouFBXr1LXvWw3yidDMshrwJt4xX6FLmiZGBFH9bUPg6Pq5kTiEILncLg4o0tOlGEv5JEVgutQ1A4casQjkdVZeG9qP9RK8iSHnLhQNtbsefSHV2655kRPw5H8OqKupd+2ANHowc25OsT3uhd/KAr9zNhzQ0jrZadkTyIZ0RWeKhidCpJzt43UjdVDOfmSSQOftKDg7uZwqV83XfDW5Brde/Evm92S2fZFXwz/1/kzrSYunO28/SZzkmG8rpZ0Dd1JosnzixjENywIAfaxhU+jGuT+fLVuWUsy3eCQUPN4fpVz2bUzJxlNC/UCKaSn8vRCyltdMGqblXhfcgtsTKsTPT8lO6vmeAqQ2xU8YGSV+rdOJ/aRkpbjpLD7caCm5hp2Hbu3CoyK3P6dne8CBoNlwGoqrYWx5Fzc74eP6pFbVwGzf6r6XF8swmdSA6S9y+Z8vUCvc5BIHg3SsZT+GavuletLHb8C+NGPI2EJmT14fvHItTnrjJRTXWox2S+DUqIET1diofhPUjfv2LL5DxiDQOtrQfOyZLCMW4dTU6TJDFLNwr0IK0lL+lGzhqTsZ57UScDbLVQ4wn6R6q1tdUaRbMnFTS9WiKbiY+ldTscMK+67qE617d4e4acZb43IZEZ912cAbOAqr5pbnEWXjYyCw33fz0ZKk1crRIjy4ynyw99Duufmp8ixbgNtJ8RX4IkVRZuqNKWniF8sYPDFzZIKlm2mt8GnL23YyPy3m2QC5G5HV3J81NqzmwF1qOV2W6F8XorL2m4iK42ydIc3IN4bkt/PDQ8qS1yeboYHiSziY5eZNTSkQ26ytVS0xgYaONcH+dfYJw/Ief1Q9DV0tL2+Panib8BUEsDBBQAAgAIANqk9EiqiTkF8QMAACwRAAAnAAAAdW5pdmVyc2FsL2ZsYXNoX3B1Ymxpc2hpbmdfc2V0dGluZ3MueG1s1VjvbtpIEP/OU6x86sdi0iZNigxRlBgFlQAF567V6RQt9oC3We+63jWUfurT9MHuSW7WCwQKaU17nHJCEXh25jf/Z7zxzj8lnEwhU0yKhnNUrTkERCgjJiYN5zZoPT9ziNJURJRLAQ1HSIecNytemo84U/EQtEZWRRBGqHqqG06sdVp33dlsVmUqzcyp5LlGfFUNZeKmGSgQGjI35XSOX3qegnIWCCUA8C+RYiHWrFQI8SzSjYxyDoRFaLlgxinKW5yq2HEt24iG95NM5iK6lFxmJJuMGs5vZxfms+SxUFcsAWFioppINGRdp1HEjBWUD9lnIDGwSYzmnh47ZMYiHTecl7UXBgbZ3W2YAtz6Tg3MpcQgCL3AT0DTiGpqH61CDZ+0WhIsKZoLmrAwwBNiAtBwroK7Yad95d91e4E/vLsObjrWhj2EAv9dsIdQ0A46/j78ZeGv3/f9QafdfXMX9HqdoN1/kMKIbgTEczcj5mFkZZ6FsAqYp+M8GQnKOBbpN2FUoLHMOc0mEMgWwyyOKVfgkA8pTN7mlDM9x26oYTfcA6QXKoVQD0zaGo7OcnAe4CwgGoa5XNXEyetVTZyebbjuWu0Pbu200qNa0zDG4kFaYZrnrpOWbGMpNlwzz2QkebRyCJIRRF2awFpPDO+ZaCHnkUPGmASOrl5kjHKHMI2uhythlY+UZrrovdY6J0EsHBJAboZboQhjmqmNiK+ibgo/bP7ZlRrUXzYUlvQY6x8y5xGZy5xwdg9ES4JpzhP8FQNZbyYyzmRSULHfNVGcoXFTBjOIzssoeo8qkhwlcbikHLTV8DFnn8kIxjJDXKBTHEVIZ8riV/cCTqlSD6B0aeMz2yLt7pX/7plxkEZTKsI9wbE2IEn1QfDpnAipl3IYjpDmCoqkRCwqzsr4Vv35NCiW5Nym+d9Oxhr0AVNyGC37JOaHFpRWG9Np0YimuQpobEGGKbGYeBDiZGEih7KAIRVECj4nNMTprUxbT5nMFVJsA1to9fMWWnnCRPE0wSmIGrMIslKQtaMXL49PXp2eva5X3b+/fH3+XaHFXutzatTZxXb56OIsJ/XN+vyB0HeW6JZsS2aJKdRoS+nuF4PFAtse8Z5rVs/uTVQszKe4iIb+xeDymgz84W0nGNbLFENXYt/pMMZyGpv3yDIyvdsA0+GXgjdRL8PYH/i/lwLEBJbqm3Jqu71SDr8pwzWwm7y/tsVLmYCTf2InGc5+zhKG5fu/6OPHWurXR8B/0sa/9EJpZ8CB2hhoFsaY0YNVwZMfk4cM71OKmH1aXQE37nyeu/N2bU4SJliCcTTvAasrefPkuIa3yJ1HlQqibf6Ho1n5B1BLAwQUAAIACADapPRILKqJ27ECAABUCgAAIQAAAHVuaXZlcnNhbC9mbGFzaF9za2luX3NldHRpbmdzLnhtbJVWbU/bMBD+vl9Rdd8Jey2TTCUonYTEBhqI705yTaw6dmQ7Zf338yux26TNekKq757Hd763guSWsOWH2QwVnHLxDEoRVkmjCboZKa/neacUZxcFZwqYumBcNJjOlx9/2g/KLPIci+9ATOVscAG9m4X9TKF4H98WRsYIBW9azPYPvOIXOS62leAdK8+GVu9bEJSwrUZe/lis1qMOKJHqXkGTxLS+MjKN0gqQEkxI39dGzrIozoEGT5f2M5HTuzr9+gPajkiiLO3mk5ExWosrSJN8dWNkHM/07WlVFkZOExT8VRr65bORUSjFexDp5XdfjYwyeNu1/9MjreCVSWjKOV3Edw7luNTjZ6K6NHKWYB5kHJ2tgk+PfetdBPJf47lHZlwFp08mrwcLwRQ9p7BUogOUhZOzyZq/PXZKzwcsN5hKDYhVPehJB/2EOxmuSXU97g+8EVZGIK/oEa+cdg2sXLwRMNX3+NXq1q6KOL53XRSggJ1XRhH2yh75W6f1CBkpe+QzJSU8Mro/gh9aHCeU+Bb7Yp7OvrYCw/oY8hVOwWo8PZjBlZFrrwiYhpewlCacF9KAqRrKrM6FlB3FhBjekQorwtkvg8v39jESZQcG32nDfYUUURSG2s3GqJd0XC97TrvRW9N2dD8K/ePceab0Dr+eY6VwUTf6R0nOZ553Pbf3zLNhilmTGg/inm34VFKDxRbEC+d0sh/GFUwGczdcY3CURVlA2XCekb9kqACsa3IQa103AqFxUp3D1aSqqf5TrwTeoEwJI0bHVLW+jmHy3peRwjcBYFHUoWvdwVmajipCYQdh9iOFffDYy5DUXTrWcDfqATYqbjmvmdSTflX0rRLjUsMA4VXHNcxwlvNbWOFc2pclkx+WcD/6yVoO28y0XuzdKXwrJTdr+3EKtdL8N/kPUEsDBBQAAgAIANqk9EiYwI4lxwMAAD0QAAAmAAAAdW5pdmVyc2FsL2h0bWxfcHVibGlzaGluZ19zZXR0aW5ncy54bWzVV21vGjkQ/s6vsPbUj2WTvlxStBBFyUZBpcDBpi86nSKzHlhfvPZ27YXST/dr7ofdL7kxBhJKkpo2ae+EIrLjmWdmnpnxsNHRp1yQKZSaK9kM9ut7AQGZKsblpBlcJGdPDwOiDZWMCiWhGUgVkKNWLSqqkeA6G4IxqKoJwkjdKEwzyIwpGmE4m83qXBelPVWiMoiv66nKw6IEDdJAGRaCzvHLzAvQwRLBAwD/ciWXZq1ajZDIIb1RrBJAOMPIJbdJUXFuchGETmtE06tJqSrJTpRQJSkno2bwy+Gx/ax0HNIpz0FaSnQLhVZsGpQxboOgYsg/A8mATzKM9uBFQGacmawZPN97ZmFQPdyGWYC71KmFOVHIgTRL/BwMZdRQ9+gcGvhk9ErgRGwuac7TBE+Izb8ZnCaXw077NL7s9pJ4eHmevOm4GHYwSuL3yQ5GSTvpxLvo+8Kff+jHg067+/oy6fU6Sbt/bYWMbhAShZuMRcisqsoU1oRFJqvykaRcYI9+QaMGg10uaDmBRJ1xrOKYCg0B+bOAyW8VFdzMcRj2cBiuAIpjXUBqBrZszcCUFQTXcA4QA8Narnvi5at1TxwcbqQeOu/Xad0aZUSNoWmGzYOyRWhReFO0UhsruZGafSYjJdg6oTGyLDCX45JTERBuMLd0fWosA+aMC+Tf2u7Xx9JsJZdmtNQbHK55tK2ctn7vKgP6D5ecE92l+k5VgpG5qojgV0CMIli4Ksf/MiA3x4OMS5UvpIJqQ7TgDMiUwwzYkY+jD+gir9ASb4tCgHEePlb8MxnBWJWIC3SKdwvKuXb49Z2AC6r1NShdxfjENX27exq/f2ITpGxKZbojOFYb8sI8Cj6dE6nMyg7pSGmlYVEUxtnizCe3+reXQfO8Eq7MD12MG9CPWJLH8bJLYb4agbfbjE4Xg2iHawGNI8ixJA4TD1K8GbiswBcwpZIoKeaEpngfazvWU64qjRI3wA5af3uEzp5wuXia4KpHjyWD0gtyb//Z8xcvfz04fNWoh//89ffTe42Wm6ovqHXnVtXJnavQz+qLhfgVo3vW4pbtmSpz26hsy+ntq365krav+Ci0C+H23bJYgT9mtQzj48HJORnEw4tOMmz4lLercJJMmmGDjO1vPR+b3kWCBMde8JZHH8X+IH7rBYgl8ZoEP7fdnlfCr320Bm4392/sZa8Q8C6fuLsJb3PBc44N+b+YzLuG5PuH+ocM5v0/+tzYPtRgAi3TDGv0aHX9+VfZgxL2X+LAPa1fpTbenaLw1rfUGso3X/lbtX8BUEsDBBQAAgAIANqk9Ej4YrFrhAEAAP8FAAAfAAAAdW5pdmVyc2FsL2h0bWxfc2tpbl9zZXR0aW5ncy5qc42UTW/CMAyG7/yKqrtOiH2W7YYGkyZxmLTdph1CMaUiTaIk7egQ/3045aNp3UF8ad4+fR27cja9YLfCOAyeg417dvt3f+80QM3qHK59nXfoGeqh4ekcPtMMeCogbCDF4dOjvD0RlHEonOms/EBbU/MLJb5ZMG7quCIsNKEZQisI7YfQ1lTiX6+yfVVVRbU2z3JrpejHUlgQti+kzphjwqtXt+oFNmBZgD6DLlgMnmnkVhd5cnyIMOpcLDPFRDmViezPWLxKtMzFvCv/slSgdz98VQGDp+hl4tnx1Ng3C1kz8WSI0U0qDcbAPu/jBIOEOZsBr/kO3PoH9YzbBTXoIjWpPdCjG4w6rVgCrS4NRxg+JnZerW5GGG3OwtpWxN0thkdwVoJuWY3vMTxQqlxd8AOVlgl2pIW2e35EuWTzVCT71AMMksPDom1X906FuuOPQ2+EZGOElsREZl0XxwVTb8nBNY2sU2rmOSUKSpREYkWBBXka27xGcP8VfJ87S3EUK7ve9g9QSwMEFAACAAgA2qT0SHTznTAtAQAAPgMAABoAAAB1bml2ZXJzYWwvaTE4bl9wcmVzZXRzLnhtbJ1SPU7DMBTecwrLEwzEDVMVJemAhMTG0M5RcNzUyHmO/BwCGxsHQOIWMLNwmwqugSOnVSuBEnWw5Gd/P37fc7J4rBV5EAalhpRG4YwSAVyXEqqUrpbXF3NK0BZQFkqDSCloShZZkMhoDrdGoLBInARgSjfWNjFjXdeFEhvjFFCr1jphDLmumVu1BtYzWeOp1HNjeRJ7OKNZEBCS3LVS2RvI3N5VHkLQ8JT2nJxDKGGtKfsPUIoRgBhTEDgCWJsRwH0zAjDtASBh+577irdodX3MhKJ2Q1uaopR9lIUiVxsJ7oqccd08nVMPdwQZ+zS9mdfKd0HPhqjzWiAWlWtUQbV/5TCPv5x/Pp63X6/bz/fvt5eJXtGpXiuw0ipRTvS5nOqTsF2yQcIO/n0W/AJQSwMEFAACAAgA2qT0SJtte1tgAAAAZQAAABwAAAB1bml2ZXJzYWwvbG9jYWxfc2V0dGluZ3MueG1sDco7DoMwDADQnVNY3ltg60BgY2QBDmAFCyH5g0iEyu3J9obXDX8VuPlKh1vA9tsgsEXfDtsDrsv4+SGkTLaRuHFAc4ShrzrxSDJzziUmOIUevhbWgswTaZnRVdmw7qsX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Nqk9EgTLnxpzQ0AAGBkAAApAAAAdW5pdmVyc2FsL3NraW5fY3VzdG9taXphdGlvbl9zZXR0aW5ncy54bWztXetv29YV/96/grBRoAMGW29Zg6KBIqlEqCy5kpK0GwaBlm5sIhTpUZQTF/7gpHHzboJlTZvEzWIvdRw3cZtkeTmP/i9bKEqf+i/sXJKSSL1MSm7RFjRhI7q859xzz/ven41EK8c5gapWZLHMfcrKnCjkkCxzwlwl9h5BRIsiL0ozEqogWRuwDhECW0YHxg4LMifzqDRGVGRWKLFS6cDYMZavoDGdpElEcPBitirLojBRFAUZCfKEIEpllh8jFlm+CqwS2tfY5N6E4iKSHJAdY4uoc7Gw9rUnlWWlYBg/PWmKYnmBFZZS4pw4McsWj89JYlUo2ZFxfmkBSTwnHG9NjoQppvcqPFeRkzIq95CNmcKPDaoFsF4FtUULMfgZTMizs4i3ruexQ9G51gA1dFAuchVONlGSXvz0pFxg51AvnYcSJO3rRyLAGr3sFMbPABoZnZRbs/0+/PSezbNLSOq1BB3AT28icaG64NB9FiRxDmu5pwb6m7ZFxotsCSK+LZ4HP4Np8ObwcnasY1GYtnW6OS86aUonfRMMzUrHiTiQEx8UxYWlP+xDovGG/FTI6zjR+ALBqUjcaaKZClP+BO0s0cQjdLwPzX4mGl8kRMZ9TjMNHWKovYK4Z6YZoL9BmSbgD8SD4V823QQDoXgk4Cjd+D3+SMBhuvExIX8kaDfdDFB8/3TjpX0Jf+IXSTe+iD/oTzhLN3aW6ko3A0LKmm4sntOVbiwDppbnKCeUxBNJ4ZhoEDYTDoXfVmIeQpeamAqTU/QUfArEAz4iHGB8zBRBM0GwEhHx0xE/Be+gBlHRyQ4WOl8JFSHJ9OYanbS87SZIChUkyUmhhE7G/NbZ5lfWHRyUQP0wrxILBfCz3Fx1WS9LRMALLQ6z7CP9fn+IoIK0l/Ysh8ORMOklGE8g6PEvx6dw2SO8waA3Elr2hn1BP3xKRELAJcBEQkQgHAj46GUf4wNqgiTjtI9aDvsjXi8JqzFTEWo5kYiHPR7C6/X6A/RyMORPxD0EzPYDD9I/hRXop/1xf2iZjJPeKT+RoBLxRGCZoZkQFSSmIHA8nuVAPO73eNrKbe/OrK72qO3tNNW5B8OeJuj5tu1tVueKFquSBJPzqAxeLiOj5kGSLyNBd1yYghv05oxWJ24ZbUUCpo+pp36on39c21qvffNjdFIbskSKucu3WTpj47qfGLuwQ6klcQd05uIZG9f7c7tkxlp6gz6IqE/5tCNmu37Gxj1ajz5odo8CGhvXm3T7ZM2CFhvXWzlblKYSCoJqXw7o2kvurZE+RTQ2rveDg0g7q2hsfIrEz2CajjIKMmr9+t5EWlmIjesN+8DpXYU0Nq6nxoFUnZXUjvZ6lVI7hu6qpSCh1rTbImoVUztWMtSmt+0dE42PnbkkWoZVwLjm5GIMaSxn4gUqMz1Dpj8ppDIHM4V48uBYTFl9oFx5Udu6Ud++RHzgC02d9AZDf4hOGoQ2WeWmyVSqF7Ogxx6vdD6bSRWAIZMqpJmP82Oxdy8uvnux0lh/6pg+czifSqYZEOfuPXX3sWP6mSxzBK9/wf76h7NZJp0v5FJJmikkc4V0Jq8pKMXkGXosVju9pfy42rhzrn5vRV27qKxuNT7bql34UnnzSD1/tnb+cv2zN+rL1+ruJRuL0ZlpMpkuZJlcPpuk8slMGnb6w+V3Ly7Xnz7/6fUl9Yd15c4j5dWu+t3F+sqq8vyx+uyaunmq9nBDX96YsHpP2Xn5v5XTdpbMkkeT6YOFfCaTyhWYNN0cGYupT6/WvvmX+nJbWbvunFOWzDFZ0M/9dfXmTu3a5nAcCobzYa0q57YbN+465nMoefBQCr7zWJz67Q1l9bz68HPHbGYYMIY9QvAXJgsel8sdzWTBR+qvXyir3yrff65uvNY9ora9Ud+8rlurtv3P2vo5G2yTaSoDzkjlTax1puAgtYf/Vjd2bXCZZnI58iBTiGc+Bl8GDlc3HVJlPgRFbOwqOzcdEn7C5MAhvv7eBlmaPJI8SOIIwDHXDIhmwF3ZBh0qD79Wrlx/9/Kicv4yjoS1i41TX6g3z7SCz/EyOeajw2C7JJkyxfW7t9+oq/cadz5Xdq+oK1fqm2+cLAAJh2Jo7EUfHU7+pZAgkymGLoBb0ZmjhbyWDWElHOAb3ymrp+pbj2A3jZXHEOzKrTvq6V14W1vbbqzchM0pa+3MQrxvZKQ0zXz8/gSkNLz1Fw8a979yLpYlp3VJp+tBWT2nfP1V/f5mfykIsxQOU18PibCX9xWnWyP2RNHV60igHMWkyWwy08966pn12pMvzew7rKfsXKqduwqyqg8eWDWmvH7akl+XGNJ9/f6j4eRzakbb4ihvL+2XDvc0LBbQsb5GEDCnZ+t4EnJh/ey2cvqJIzoGKjaki8atV8rDq43Pnr579cwRfTKdgIX1SgAlvf7kbH3rgiMO6UyTyZn1UfgcATWbRXGS4wwWR5l4LpmH9kx99lj97oYNWi3YdQv3cQfNF8xx3Li10bh+sfbwrtkZbCxl6qosVSmfzKdwR/nDF5DboZBAJm7cuKqce2aP5+FppqkBvZB07qO+eUp5exu8tfZgvbtIvXtzWX2zAxtS7l2sndpQ3t43erivvvjziALo+zIztcGwFagDjdKKUS36OuzS2pu9DjTHkFnqUIEi0xSDe70r12vPztmnA/fHSkjlc4UUGcccao/Xa2vn1Vsv1AebjfWX6q0d+9z0YwLNJEjg2Nz21TX1PxsTExP22XRKpHFQX12r3V776fVNp3wgvnHeZFr8/qrcPVt7svU3G4zyZNxKq5PapDTOW21am6eufBKc8pc8xmjObliPzOdJ6tA0xAO0m/WnZ2q7Vx1ymCazH0I60xp/sN4drDHl+bfK6nOHjDTNO9G5idb5WddM3VVhdlZqF77FleHpmfqOnRYc7z6fnCmQNK3dBECRe3W7du0C1Frlwh18oDFdCTjgRx0i05B6O1iqz7fqr793yFIrWc0cBYlA/9xKA/+ANNCnPLQG2lcsPLskVmXLjY0gSyI/g++6ui93YQK+mpvlUUyWqig62fxknlGZF09kqjLPCSimwarRSfNQ59QZkGGGrVaaLK1jnbOz6AQnlExTjYHOeUdEvlpGlL4b03TreCcVRcW1q2Cz3K2xLsEltGi8MkneHuycn0Yn5a75psHO+TmeK6GMwC91EXW+MVM2r+firGQet2M5mIMEFgab+m1+ss7BEqTwNW3FJJIxYJ1ZFksoVsHC5rkywtYHF8RjZoEn+0gcFdhFbk77XaJpTDO7pG27gmEIy4u2804O9t6o9vtF/V1b24c4J5qtr3125v86mtCpC32UkJcW0IExVpbZ4nwZYztjhMHjwBhm2YYie9HhK3UgQhJGfRxRllnpOJLyosg7W1EQZWSm0H9PYiCJqAf6YKLoZJeaopOD7BM12PY3n1AtzyKJAQ/gUNM1rWPm2fPc3DwP3/IRDp1AJStZn5dmenkeWAss14oC04DFqRArFeebkaJ/ML8vV3mZ49EiamYp04BJNYN3H61AZAx2bFJOoWOy2bWNEccRYKS5tiOaZ1tf9CU7AvKK1rRpfuEs4GR2tqJtvkeisleImhkaO7t5qj5gcdsei8HcfuqPTporLCSoHlirbQDW+LUlF4d1cVgXh3VxWBeHdXFYF4d1cVgXh3VxWBeHdXFYF4d1cVgXh3VxWBeHdXFYF4d1cVgXh3VxWBeHdXHY3zcOa8xxgVgXiP1NAbHtkP2N4bADAu73DMTqf0jrYq8u9upiry72+qvGXik9Kgkclu+Nir2amY2KveKfw8Ouxj+GxF3xz32AXD8Rq8Q8u4gIWYS2Cp0g5HlEQH7mJERoHTZ+gXM2J2g9xDCoa06UpKU/apzZqjwP3jPPVogSV9FOAdqy4CPae6MP1ZpwAjd+8xzMFMssJ0yMBsAyQomgJRavNDT+ykhsBUmjgK8aB4Lk+dGQ10PNNnIIaTTsdQaXfsfYK4M7KYIlFthK5YQolSxOYzbdkABsHrNp8gbDc0IRXAcV5SGg2HRmCCQ28+EwKCz8GAmFxTFYZLG/80sEWywCHdbmIidWKzCyqB0V9GisTIwExPaMdp0xKFv7NMctIhBFKkGd2x9MFi9aZpcIOPERbGmRFYqImEVFfA1DQAsLiaCkvcOW10T4e5X7lGBlI/9Ysdl9xWM1yaBHhsWgT1mQ91odq83YwcT+wbAtKewoYGgRBgKvjk1U4eA0qWfp/TCUHdS1p7H2lGN0fdk3288gjBlQjXPiMGgqA8WTHwJGbR2dCXzkHg5FTYvECGwMELXNQTvEDweiHkWz+PgxAorasjc+JPJIRu1QnUXHROiXeMQu6o0M1C7N/BOjQ6np1qUkrog8V8aHqP1AU4+KVb6kRTfPHdcqAui5WkbdfdgxSSxrozxbafq1XpT2B1XN6uvOOGsgBoGrvW1lis+RLNYBslI4nvlRQFYIkzIrF+ehCh/DB73RINacdhf435XNoSFWfZQwRv80OsSqXXcNhbBqH4YDWO2fr7oR1mGPLKxelsoivoKfGAVrhaAQq1IR4xIjwK3T2u08oV3PDwe3aqYbFm01bkRHhFsdl5ButJXiueJxvfyW4ABj3PMRvDgnDou2tliiEic75zkQbk3j9rxXrXOhVhdqdaHWXzHUagPG7Ie12iDtDbbaIHTRVvfPXn82uLUX3c/1d6/tdPXrQls7x4AU+PX9T0T+D1BLAwQUAAIACADbpPRILoBvDoQrAABkawAAFwAAAHVuaXZlcnNhbC91bml2ZXJzYWwucG5n7X0JNJTt/3cKSQp5yBRGiZ6SMCpkj6gseZJ9N0QJTVPWGRPKkskoT0YRLY8k65T1sYzCDNFMWuxZZpIsYxoyY5nlnWlV8fu/57zvOe/vvEfnxHHPfV/X9/p+vvt13d9JsLYyWye8SXjFihXrDh8yObZiBT9oxYqVV4QEuVdeDpn/y/3FBz1mdmBFIUFmhPsHv6+RpdGKFRjUWqanAPfvNWcOOUJXrFhfz/vPhw964L1ixanZwyZGx0PdKG8D8mAdjgYfq5XcL6gafkgR3tSw/ZrvVtrV2Ieh6S+l/u7c+se9RuEtkqV+Cg6X24T6/vG6s+myYvce0e5uJ2hMWYJlfmv/2Ed3iG/ICbrLfP4Y80TBlPaZQ5G+7X0a8zeJ2h2O/aUnCMZxjfj0oNqwmVF7bPjMJBoLm5q9pAp7krNJrW7FKpGFP+pubfKrNPH+46rtLgO5U5yZDgSrQwdufWDDFvGfb+T+cPGSByXSIRLe1fRu/wMiI5t+v6Mgqmk3iXynvC987BTwnWIuUv2ljqC0xwW+BT8m4qKa1OQud6SHPqXiJSbC6LoaP4+CPC0PQsa5wWgHjWILjH+dQ+3MtODW+lC/d9twYPQ20K8fYkWEQNsC7bMqZu+cw0b+GVar1//T54QL8sbJW5p+Jknaw0N6VbSIQ9yTndevP/tlTCEQPyBa5NdVxKrLN104L51/zb5Z+Wc+/DbB7dd16NpP2fX+RTXBM/RyLPzjnZU7b6+kPZaPVGogxuo9+Vve+FW3gK/oPvwhK8DXB6PmfQey2CNZ64NqplNvpAs/uCAMOypA8jVmIpvogkax8gpXlBJbZ+YZaxOHe6GEr9M/r0Mw8Yi02twLwg/qmoUbiPGniWLeQqCXfo+akIxEke9sQKxLw36+yU7gkd4BLr1i3gvWYH3Cw38lOVjSmk9SzNvvgI/ln4ktM/NVk6RKRu9XsAw1PC7f5y3DWbKJLqID4gdGiy5gzzOR05YevYW8G6JFLB/kr/GBAIIUY7/zpO4PS4HjhgJlO5MpksHeQvr8wAU8/BvQebOuwpV3Az/gprWjxDMSqE9Y5IfQBuT49c/gNNerVn98+tyXyZkkO/fPtT/vcA8fyX7sjurp0U5iaRJeTfjCgS0S5eCejnaO/vQ0lAGfYAc66+Dz6v7kEi28CNHjtw7BR22y9usyP9bHMaqH9ahzsMnm7f3aPvz8kPn5PkZtyNvnc2OQ+TndFgR+Jicrcu6EBZPx2kzn/ts+Nmv8MbF2LNmGnKQXC2WUlwcn2US17ZRvenHx2U1rKTTNzuPHXHSLB1sb4g8j+AHqbUFZKp1+T55kG5kig4ZD3101CySwGiSOVk+VdkpC0uUV5OzHRx1Wy4whVIuyWQiXGFHJCuoSC/De7ie+s6SONDuchegYpFGFtmxFxqPMY5BDh7snkOcvnOEN9+psTlOuLKDLSbpoJSN7AUACPwCS1xH3r1J3csDo11Ie+FEjIM3m5g9jkPS07nnXDGFQUo29aZk+Lq8OuSQhrgG+DXNw1e6wVJ2dhT5mpj07XspB3+uBHk2ruwmcyOeqicRO/wOOLjjnKM/vytJk9a+pCIi0CYhg0tLRNSXWCmwESw4Q7O29VxrhvoS0NFk1OIkVR656rnW0+s6JCA6SnmNfNJitSOvsjogoQd+QWQt6VKrmJjBhvoQ8ZSZ0Tqom7kKhsHserd/d3aJF0tPoNtscMn403a66y7eqvyy9IR0+EdYuC81SXkJiNbQTre9SqkM/tZmJius3IHqyvF1jpVTS/Pjwk/14dsmIXXLbgfghRHnfvFfYFQpErucqZKI3YvSdtGTaEhh4UE2U3fY/ElF0shZ3d0fkhxwwSTuzqyGeTCL+gwtDex6Csbp8s2pm5zBEeo5tTwCF3cFJKsKzMjeFcEcee6clmXZnZZebp1nsgPHHJz8slOGNKICSY6GRwPHbZYvPfDt4jjzO1V2N4/I9yuNNYjAh/QX2708NtfptLXu5Jum1nWHynTXX997ZtZtcUPeDH6+tEBlc/fWIFfaOuCQLiBZ9snqBkfQRPJHmXSkoaR3VLSwE2nPnkdLfjT7VktLfBSiqewT1OO+CcKt11OmiYgXjj1tmFtrT1jqRlF0dt1futHbmM4pVOt5+8VEFsnxl/Q/7pcOCcK1XFGAJgUnzvDa0iWtdTikvrpyncgwIXNulZizwqOZpksiTuIGYH7Y/CrRKw+KRS4zwA8OAxeXJkPIJ32VrKHDigWGZfefVLTNisJ+Na+zhVH+ubX1QsLgSPLjF1qri2maRJXSrVa357DouOqU/rHOostqPFZa+Avra8/0/Az8jnV3NovfEdbgjWB+7/Ytk2ZR+9nNu8KF2I2qmL4lKm3EzYFxdFBgtzbBZBoLDqN8cVA0JHSsoP4WOuMUVpIGo4/K15eQI3doOAcAmS8d7zUqeOGefHyzT8h3ofacY7DnDZWsadqVz/1iXvpdZrLXJn08XLp3PCMdMOW7/gOu1uKwD+VgqpUcDgqYv/VC5lgvyYP/Lw8G8UaJFuH52IfKe3GDgfdY//x6Q7HzIhe7VpvsnA7KnAsujv4tea5BhMmZvI7RKuNWdK5vcUGAB6+vUBPkBU0ePud4RPm3L5d3Jda9K8otbsU9J2nSZr361LpVLY/sfRMrOM28lZwghtdDQwUsb1yMmtyMmCcO++lM36hNVa0NpqzZ68wKTBdwTAQ/sjkYWwSn+cfQwWutDDw/d2LRPs9ZRjjs/ZnFms+JQCCY5bnsWbPLDMJA9CHQ7l8uF3z/tful1QtVb4fXfyFTDRj2UV1gZg2X1YGtuuDSaKCsdp/U7aEeKAdUHE/EbONN3eKJRiyfN73RBTECzIuwPbSSA7U176b1QYoBb4a/xDze2sjUy5ZdSv+oU2eCtrGSH0SAVGrhFzg6lyzfGCbcei6Kzzu184CAo69wP/UKSzyUftqQUETOc9nWUMpHjAgBaOKvzKoYdX6TqXgWUyE9Lbhye28vCPOwNTOTs3g6GOCOD8OU93fMC+cSNnKT5yKHr9n3aw+3vAlPXFI2lPV551ID1yVIrZGLomCfzmitgEXi5k2AUFJSsaf02EgVC+71A7U8vSwONjOfjA6ZogPJyDKVMKyjfBG+ye+VloX1eL6W49rb8zWhngjhQXYnwZqKoRp2UYeNifx64U6xfdTB0jHwN8h+YTKiCoZDnb4vz1c/pKXvBIrSPjJc5YPcoHogvS9z69PJMSAQxUch8a4Pfk4O9iIx7FOGEnlQdk+4j0+3bXnAFpECyYtvteHxks9YikrYzBqkVEpFrdnE9RuEupcJhIslPB9RetS1VVccRizWVwcJ2HGFycrEvXvR9gFb2KBBCRtzPVbQn5OPPY5W516Z6zc2dPELHfdxaRteA9hR43kyVTJ21d9DFZ4K/sqwTZC3ubXLozHhRTAkaXmJLom9IBlNjxMtL0dcbvPNrjmdfUsA8q86oa5yxSSnV0o/+ewify/hY0W8Dtjc4JgAKoleK0JJc7y0iMJJGphFByOlKhTQ/hKcnC5QspOi04uyuUL+gdsDwaeolzHolL4v5eHnFp5eD+6bdg+PxFTDAs0MSDihbASeB7kLkiRq4XnSiEPVpGAxXAdXR5BrqdjVLf+VbIVWSMt8nivw8kQSBbn9wa6ifzs7uCJeGefeSZtt5jasqp+Mx4udKbN/NBFngnKwxInu7ye61AL+16t2zXtfKRbS7Z1MlqkLzxzStkNDdqEQaRTUr7Uhe3d7j8hY4xrG1uwgshksaL7IWAi2wn9I4w4PJ4il5Uid22V9E68i3SxT7eIihdiQF4U1viw2awnB4jMGb7gOxwRYWE1zHz8EybfJoWu06e0gZY0UH/TCwVkiSOftIw16LM3qx87ZRZ7r7wErszakKGYmGZwCBGcIaX9baItzCVN6VCSaqfxWL04AHQqCJjj9evnlYN20nHwxUqUcOWeUM3ZP63ZQYJkNqUqxRFgLhx29fAuQcQFaIGsXe32vxqvvI8NtAgbhvq0nrvyB/D3+8Tfu4x7jwb5kSL0mSjlg52pZniOJ5+sWFSL7pg/q6c+slpasWt7i4zAvhn3a+uLdyCU3iMzJFnbwNfVDXKSm22ErU6fyv79lHyfFMvlP9HhXlXVNFxaFJeviv9xX7DPRu+1Da4aZTTcNt1nt/mMDNz85kS8Z/8VSYaag3fN64axWyI39hEjhwbNWwkmoQlkUfTO9nvt9i5w9/yLcKuunzYxu9O6972gsuCHqMpSteHvQSNec6s8s7z5xU68Z1Xb3Dt75txePiK+VHGr6n0HFRyjeVw/7k+l97p6hxov+vqs3138q3NMMceDcc/xH+YJNsxYgxw1FfyZP75+dh/lwkjHAZqW6uP8YnWXF3QRT2BviD+QtGWDwMu05I193FjbOUHy4eyFTcrbwWd/czMxePZBYlYWEg+F9AQkHly8/FlCkDzlR9EIceBIyctkdMf4QaMKD6by5EPVnXwDgLO4pnBMNQQfDF412CpYdb2ND1ejBKL5iXIfAkJWXTVwHbsmgMSrB0ywwf3ZHScXh70dMdg70vDWFFa0EXJZ8KL1QwtTOBk16asc2FdeRI6XjqeZ6Smrx6tBK8IJ7jRkaN2+iRFl56xMxhNfnfDNLTC/L12+ySn3AZWL/prqcjHDP3I2gSE6TzA6hwaoSo/nBh1Bky+9JmbtymcfEnJfP0CEqmjeYVycEIjjG+mWG49Oq+es0wSa6+Ge9RyVOz8/wxHz8AGitevuYGP4ARpBmLThVSvyj9i8JuaXKIk+OaAtzc8IF9nyL/jLhAO3Z+YQGm4vWXIktF1pPGObh1dYnJSgOLlYiTMRoE1e8Fo7oMQf4vPr7e3Pyi9IFfDdMXW/E13rD1IdhKEvOGr3+9AfTtWeNfayNqSL7vl3nmpMDiWFD+ddnvLsVq1YLnfrH8F75f/mwKba9r29vqFmXaf0t+pb/RtGjk+PXy57ARdLgGYxf8XUa11y147ldf+v3yi5LYk052tu9dbGnV4W5fK03ynxn+feKFJqt+AT082/9s2zTOqeu7br3f84OJi5jtb/TwomRH2xtQ28ap0TCfrzcsYOIiFvvbZZ4bU055vdnf54fDeXVhwXPRy6Aug/p/BKopUZ6cm5O5v8HXAlmuz02TOLPFbNhE5XBgUmJRkCy2lqUAnD00mlZRJAr/YOxLVYXqUWi69E4wNSMkjKnKJqnKkTRwFO2gMrku2nCklDeCbfC3Xt2M9mbk8JupZz+yfk8eBz5IesMmU7KqBz/lIOZyNgoIq+97Gjfku1bq0R2Tnr+Sb1SbObycGH7Naix1Cdej1KLxu+oTh1jc0d9305GSi8QUPNaE8wM4MyhO6Mwz+9qz8Ry3/TTRiBylXoqMOH/DxKX+uYL+f9fIdgfGSfE3YHvWx9lsOYJMgDaoQzKDs8Y87sD1JjQmlA9cPz8g5u7/xLyKOrS3AROAbt7/D9dh2a/PYo37BgX75BOrZKq2X/wAQfKwv3vSdtsc4WR2/HctaOEB2KbQ5KezA6SzLonS5DdouFbbKxrIZwgzNRTbUsdL6CX4G8yNSRyyP4RDgY0dhl9creKRUOwzO3m9TOLeW/dexFoZUoWP1gYdKxKbNFPB0bKvmhhqOUKqOO8hjlLH4bVJ+qnnL+OlGF21UhzErm0j4nYZOnG/KYfQZ1xR8uTOlp1lSn2eQSw5gIq0gyCAxgnwAhoZWjB7Knt2X4GqqiR8vHOr/JIcBa7VbmR6cU0LYybe8C5lfcIFT7hzb20twecQhskBc+/DSwApNRokl7H5rofgoh4BrhCLWbacanbIU8xUJW78Csnxz3DIeSdDTm2oFQGlBjEBUaYXV4tbNXSgnzzNRT9saDnspdkwmS2bE4306RQDpxo1YKjXwUFHbq4BbT2kTYeMtEDDL0mrCO2fnpKff4xPhwsfvLj1pwoJbwZTYVCqBEOIb+ttP09cJaM3nuzVYTz+Id6QfDxZfEvzJHxPuxFO8YnRvqbOqY1Ou8NkutSDvf32+FxRSr8ICBpaEBlk8DTkHqjJL+h02Olj8N2hWqUKCtGxQqrdsyQfJXGrElmBMaz+S7d/254mhCYcHn+vJeldgi4sQYeXMArjaRT4vu4Wl1RqOaa6VgiUVJPryy+F71NQkDsaAYNMzDjE7ugy9KKG/mb4xHg6i8w0Mh1PcqjtVYiOsdFZT6CY+JU30ijPtcHRchIsIbFuM6T/kwP861oQ5Wvgupl08TtG3FH76H2AFvwGdxRKenOUyWYgQ4LRpp+K8gfImQi1HUj00ds6EF+Ep7QU4cF+HSUwWMSqhBo8L3/dcjP1DSBP4wczvyg/mLqtG4LKZNqUhNhuXpxQbiASIyo+sTNfK8SAZ4Ti7/sI4BaU+77Zrpk8xQMiW/6Trf05LvvfNtHLjy0/tvzY/z+PdW72rmbUUPVmMh4LGjDrDWDxCQXEedsYqMHaR3cYvEoD+uHCPfG6bF42KBcxrp7iKBEuOBEVxSswHBqIOzygGnAGN+sT/yOQqqtsbrE5quezIUJUCRPs1lt0ayM+k8q7/9eQzJObF3I9vJs2N6q4pvwhrccQhsIz/v3i33+P7aIeP0ZzamjK7rPPBrkhUfwtQPAJNbU7Xyr6BahW4t/SY3qgi1sPiP9P28Cl/5e2gS/suMnbFj9tu/g2RfHeKEgV74ZF03o+mz287e3Oh0ts0fivhI7TscwWrO5MRpVghIvWib4l6gN6NkVC6m7waduslPaBG76ZXfVP1SXsl6DJd0KxKU2nQdx7fLYwbV560d2rYt85Ra7ojEPIaZAldxtLN3ABpVdAWiuW2ASKuG/H81xymkmA8iX2gfRslLkeD4zajEcusZFW7HtqmZRlUpZJ+e8gpfu5Zi3tSv1jon5E6NxITpA+78CLpRPRgMMcpOGBBtVUOLVqlndiRROVKyeG0pnSSiWTK2w6ZDs0J80WN3TEd0d4BbeqMN65k2jkRrfQQaWmCm8S+8M9VN9FQYgFDMcxK6bJG5AgLpOdPWCXJJTY5+M2bXGcTEb1sJFbewHVedGN4PEbgzynY66pfgNBStjed/CkP0lOR8vLghkyixER3/qH3xZ8eI6xTMhoGX16qFLB5SS+hBPEqKrOghqZ6saWkf8RkGqhib/bRX2slyRdlY+fxBQVIYgMsqtMyhKcXMPjJKEyYQ1LsWqTl5kpMhGdlm/gNQms0iXRhURTq/Z2B4hnNgSIGjA/PreKF1pP4vR0kGeOwkdtNHOS5LdMqOLwhaiKAngDnJshAyFMDF4uyri3Xc6ciVi7rXtmJkg3diYeQmGTap2SxT0PMRERSIhFBDKidiN1dClzvnUbVwIyzkpITKdVuE/KAcT1S9YgLCbIFVL8JtKPRDan6miR0ipq4CZiGxgbB+smx1Q6/Yxwkz5AFQcHqpK25FOTzmJYl7lMx9MUsBGOSxFKQY58lvFsbj8DZtDXqL6EbKbIc2WTnJa+bwd2W4NWMGw8Pv7CnRqiKZMz97jm73sCcmPo7Hxs38rEaXPXbmyP+cHuMKuakm0HEoXku5OuSKXtwpfLAvCENi5PZKoK9frjQsKQi9bYOzUAPLa3B3p59bsFQhJypRHjV/R6WtTb+eor67ZGx5SleM2CrgsBSeqlsoAWaInHlmCnXZwjzYpBdACYBCnT1HSlNsW/VYDMY+ada5nvru13bUlbvN6fmXCNm25hzr1y4yaEhhExLWUaWwMTrb1YbQdip81NnKQfRSYc4f+DUkYHoeimNyjcXNg9iBoB2d3kx3hFeMOWGZ+j4SpTB02Q/h0R49mKNAfnBxs6KkSsSJ3BCPG7+cYovf6UN/glXL0Ej6XgESWlT+o33BG4NCFhqxqab0/lC7dT4hLMoZZjTqFtfQbgMGf+tZSKoaTLQx1kGAWu3o7ynKXSr6VpuWf4h9UG34JkCsl0w3E0WmmoRQCMWa6Hk0pumDmvteEJYU43olaUOrnU6puTeavHXwHjljg78pMxWeKQ2w2nNVy1jOjVOtG7ZEzzw64tsfGSmXudSwqEYDmfqDimnlNbi78NnljiRIkH8dyhz0bGkS2ZbMPpZ/OPyEGTwoqXJFCOR6C/Zs4BLgcFABG1PYXkpZTrJk+5dr3VnX2XEie0o9sKKeWQMRcuM5/L1ekTMJg+e4a8WlWna+pWaAh+8c0ZusUlXjkCqgOyojz1c0eMZKMDo1FSbg1YYOTMoN4fslCzpczyeyOeWQ6IRvJOAn5sUkDJkLAUKOD0uPpIWrfwUtMheNP1CAJo1675JItzOFeCYGBRM3yv0VLH07R5qEPS5cldvll6urQGCWoGiWeCLR9saeqcehuqueTKYnhTcY3G3HN9cCtGk+/KAKnNDFgTlkIUUiNV+BRj8P+AlzoF9ZXQ0vTQekLoFEFoRyoi6t1rrrWcaVEU925Yvw7Y4bqUcIyk/HfJ6TIpy6Qsk7JMyv82KXlCIBjBOQbLmcf2/4eEXo3W25Kde0H43BLHDz7sIUI2SVpHJSwR+6eFTgy9PG4osN928bOU524Oa10RflDXsMRaLHQZZ0/uvL3y1hLHzPc/h2aYChz3IC3hjJQyIyr3cOmzWsLD3XqvbXVv5U41yBInYSWINS43hR8Y5izBSKspmZy/+CTTKpZIoBKG3XZbChy/bbPESdqcsKRXDy4IW7gsIRANUFX0/ZU7X+QucZT1lS7+JJe9SoVLlHlIlWhzGz7JD8cXz95enMwk7+Gydxn+ZfiX4V+Gfxn+ZfiX4V+Gfxn+ZfiX4V+Gfxn+ZfiX4V+Gfxn+ZfiX4V+Gfxn+ZfiX4V+Gfxn+ZfiX4V+Gfxn+ZfiX4V+Gfxn+Zfj/C+CvZVGCjuqyPo9RXmDIRPKk4CS/4x6cs+OClilf+5WGYOff9hDOyxRxBcLzS+vRik/Dhzf7coH93H00FPvh++CMnjpeX7LQqeea2zNiK7dxuVAjGZ+1hvbY8yiC9x5c8JOumOfqjPmN0kTscNbCVqrh0r/1C/jeNIBvTM0hYlsIYQvfiZ/ar+L2/dbH5Hs7hlXtnsVHLPFWlnqITIOFH37wNPy1R8D3RgGC+fUelKu92nH8aT8P2PM/NIzdK6uzd5oZxl744e2433q//ej4ULw+ptTs7LDMBo+fBzy96teOC9/aLuh+cudMu6/OOvVr994VqxR4vDvL77gU78wOCeqZrtn302PW/v+ZDddPtd+/OZpX+9Nn0f95Recver8A/+3xcyffUsHfXn78/uJk3X4Ru9wTAQ9za0dbflvQosLgYZ9MmxsrAuqzRo4C9efaUHL6H6NEZeQixjF580i8JEpVzle3T/yYIuqvueaFzzLe1J3NDLsCbTUH2rQak6dQ7A+oY9C2CrbWfVnECMuVXDFaGbq/aWauAxs5c8l95lLe2t0EvTBaKBnS3wEUKnTW8F6Ih/++j5Mtqu6UrbMB0dFpibjSgDf6OOQ+Yu0/uzFPBq6N9T8kztHPJdMSjsK8Hojdk9SUCynTQiM577YbhMUTzXHscSJ7fLDFnT3JQLLSsbPp9UFMXFAvLJJJBmI/uKB7s9R7no9e2ugWmkPPmm317bOdH5raQLZ6o5H5mM6ET6X3wzoqxqfCnx1CzXeG7wIyB1aLDhdOlWWGU991V409I3eyaysoUEro3hPf3910OFfbfouNtmgvxzEJVCbhvYwq7vQt39c95EpKDUZe1ht5c0MjmQDTcAXtU0L3M+D9IRoJNd5MBZTupB55K39CEf4fbX3EwOrIgfdYdAYxrUcz/gGcX/qvqSxmc1b1LOeBP/8GSmV8T+SHuMgP3kKS+MY0rX240mFFFxOtFyuvznAKhsfTrtI7A6HAYTlzF38XY4fCR/Y1KWMvXe3l8BSsb5lIleuV791L5KVuZIaSEk5up6nAOh82P9jSmI3SySRnBs0mrwftht/u0Apce/Q9PW2m8Z+97IjDyeI66kmW3mCBSO2w03nvb+C9xmtPtK28bIftvCI2eJBZZcnsCRB3aoRKcpI+5ur5qgidJD817rkj8aTubByO13ASuM64G5ODHK9BVcSWrfrQC07wD8zMi0ZWdTafby5URoH7GZez1EdxX0XKVpCkt64IMtE5rx7wpojBlaFZUmXfw/rs8rWg4FqNgJ5oxMmPYhKD0+Ybk/QOB3v3uqb4qXY46IuqD6IQRavupw2Uv90gfqi0eOvThCHac2N+obG3kgHDz3ODCDam9D6zXnett+G7VMY7w2FotrX2vondwWddH3GxraiiFvWEQvKHE752ifaU79MZ3LS9VxJ1suVcI9ytR1sVjk0ucGqkRCNvGZkqT2QbmeaHFvUbeLL4G99VFsy5T74DQKuAH/GZVVLe+dunW+TJDh8x9DOnmXbWZ54dirCIoJJf4h9NzwSSKYWR8YF6pihycL+G8/T5qjnQ9/eRST6CGlhV3ByDUPBv7xtqruhcJElRybm04l2wEU5WAIDvm7+tZyR+poFyAFnFeoIIMMLtUIhGtnCqp9pFa6rmntQMQ2SsYEw2lcOeuH65AD9Ir2LduNc3+vzLDBxA2uxzFRSLUDnd288dv+OMAW37ifJRzPkqefL6aGTo4eZcRlu8mEKfP/maZnRvOOhtpn8SbTLZJ7QEhkLOzE0Wte3qVwA7DofueDGp2lbCaIovKmX0+JGJNWY4bYXyGpQ5sCWm7yqtCjtfFacKG1wbh3YLHykOmayd1jtjb1DB0E0Ca+P69rvM3T/mjHpFqczaMZrt9rVJ24mB2eGs/hprqD2WOF2bpbK5hkrtJjJmiQi2nSdu1VpQO7ZEdS18oqxHd4tzKL03stncnMBybElTM0tuY586zGR0Zvm9neqUgbJXn3yt/fQSPXJ7C5puEi9ONOe3VDl96glu8rk+Gt8Qlup5kF+sBdzOvTDbBXq5Et0K39U/PnUNP3k7GslzCwYwir97REc5K4vVlUU5Fej8nsFkak07kPiy9vdn4jHsyvJywRZ8ybRWb2SXqvPoP1Zf1vBJw5pl/47OrA3ZiD8N+DcRf8aSARlxl9W11TTCqYR4N5icrzyLyH+R4wZ64XZsQ7mqQTmhfNpygN6CeGFaQM7eTOuKTrTDCol2B2Be3YXDZ09kqbzzI6cSXdfKksqEtAisg8kFaLlGcEufWcRjYmgvWjcV6vkswPLW3B2AQZ1bBKU05P1HGgcf7K071aqhSfaKe1qpOd4bnnED2AcxoDlYCUi9McLxWq/FJ2+fSntc1Nj7EN2jynG8a3eq8YuU+AgGTuXYge/4sgBV4T1UQ9r8+CR9RnZSEzGliR0OeQgeTihqpN6kyOCDcbhKLxem5rxOdypqfNYLpptagRvCUNRx5xs6yPutXIN65aYTe9DnkUX4MPIYTYeWS2a039Xr66l2j5UnpxrhpA6Vu9NXWd56X/gqF9iq8me89UDv+ouhzc2TZGjWfG/bYXbqPfPNJnsuCG3oxofjHZhVO5vi/f2BNOnAKbRd2eggvRJL1cVmun9xIhpi1CtnRqhgPO5W+FHMvhuo/kEreAM1hZKRg2ug3le/z5KrYOvlU7YGbjF671SWmdha2d6BEbEjhYzO+Lk7s2vh49dFMWekgC39Ogqv41F2qJSDb2dk2df8u+cjP/csKXBLL5leNxK8bo+IzPwWqZEz8/HN85XAczmRoYX1KJWgiAmwrEMJwp4foDLr3q606X2fGjhPLpDB+uY8Q3wGEt2ZpIIDyLLk10odAR11Z5++jUYOUePF95fI1qlccJCDjjPqy4pLeilieJwZMzC4mV+vyiaYqN1DbYLAKTM2RrjKqXIw6V8ygyD1Ln9Vul3/ELR4GFKEWrPZMY7XgGWTpdQN2qZ3GOCZAPRB5oCe5l9BCR/Pog8wi/VSLwY5VlkmY9arha8GjFESryaZSVQ+N7fgsjK4P/1bI3t7wXDm9WtgPpMeRXHssOxaEGkMwWvPV+gq7Gxk2pNdLKKylcuemiBcre2wXlTdWUzRJc2IaGQF1Q5fFkPuDBx5KK9w+vQbX3gVN7y5appy8ES1YFigv8eeVKhBBVq1tPPIk/J8V2gyZBxzUKLm+bz36Tf1lFrNr65qoFBk/MaDItRJ7Frcxf36zobiaw1a5BWUyBS4bDu4m5AE1olEpzDKEu+xdrcrzdnq+DBe5wiAaJ13BSksPdKYs6qKI/Wh36ClTFXvIAbmYmtk2mvWfkeebJFMU+VMqn7u1yvYMKlRK1XukxhQbQpxX5exFlTG3m8WMXUndTejb02bXE8uuiijO+Gvaa2ymw7v995gvEkfoz9O/eIhxjSKp3UIiuVZc/CCmr980v1U+y30lWYwEqGzOsczttfKpcwODZ8tP7jWkISl+Cg6q8bph6xzVlKtZIOfWOmyg99CbuUEe+cXna9Jq4BxrS46SQjE5mweUtmyO+vvvS/0jo5iwGUfS3oU/hHKR+nPfRg0Bs69GKwHsj9W6fdz2AxgJBOPYJ5AGpLnIg+5zeluDgkhvg0I9i4BO2vkCouZCoHuhslF5Dbnum5G9t+ClNr5f+1/uHmmbrV+8ViNYvtUQyf8BZcGTnjTXLZiwDFsZklQTcm2CeisUhqX5DHs+NUbOYGzTRn+lWIdB+LKEitr9njXKIDHmC1ouBm8HbHOp4bsMwa70VOPs4NXl3iTs7cV1c6NDuZEjuasF7fjf22TBZzvxAfiGjq1lJxDyXur5r0HOkUf0Y3pr9tLp9UDdPorNR26H45UAh84G+EeeZaoJOQQQtLxkNGMlpBBt1gApWZPoERfoJ5b+XxY41f9Kd/7sRdKPL8GRKhpe4dhNPlhjQs5p5oVgxwqe7sgI9T8kNn5QVCy48QDLfrLa1Ds6nLNm6ibu1ZlTHs5vklCFl+dHspWzPNQCHZnthKZrV1iYEDgNwJjPhNIGHJ/3xke1jy5zgCVXU9hOu+t2QNwq0X61KzyZh1L0eN7mo0C6wU6PhbSIPVTXLO5Pq0gvPItcce3hOjkwD0g60PBU2TBrT9yuH7JufhU1R9WNSXesoElt6TVI8fgb8sisT0Pye20nGAtVeDUZMj76STktLm5k594EcgvSK3fLfJVYUTNBQdx74sJBd0yVa7JGCGQW+jgpXQ0MqMnATJeBmS1AfWYNCCHNsjrOw1bbxdjMBNjUBG25irx1d74bcFEUfSQek6kmqrNhI2nKYxY2jw3SXWm3qjw3WTCvK2/ccPxmgafMfXd9UgbVWLVns5KytRoKLb3azRiiKsbK8LWzhOf4ama6rP6G/9soBaon2ChD3p59fWtKLk13NkQKevd0FB7paX6qOM0NZfCxI+Kq6qf3HIQmRh+69/2B/bM9XLlRRvX9oSlquacnK4JePBKDjG+dY0EwDggXx4s7t2QHoqL8Mqvvxx6ljNXxJl7/7iGNnC2tYj5rEgmcgQdeThe3SG+LXr7Flxw8uPhuBZFI9MIR5P0ZLPRnj7P/ewet7yOwP5wV1I7uVd4TXs5XrTDpmc98HiyOApSA373Gtz1MK6HNfnd8AZ8MbzBPt6IrKpUmvP52lR8GBpFnsriMAvFFE7N1nEj010vsvNSDGgSBpApnHpL8tZrudNWiTPdZy1Ox81eBc6K896l6r4l62wQWh5owGDJjQRHUEi5jNz4W+JjmtB/8/6JIBIf9rwGj7HbB4/mdWWGn9azKp8fSv2a6uwUgc29yqoN8cTZyZZHrs6g0I/CSBJVxlzPMspSlwt7d5XadQUyOrR1zHUzD84/P+fjVtU3JtpF+zpnxfgGJ7OV1I1QiHKDsNLzSRUsp00mb8hakl6dVwfRrSrQQN+Lnw1otwjvhVbGztbOhxxF7BgBpMQ+0tyH/lv3IzpVN36751qUPDmyFh/H/asCnfqJrV08rdc3z7a6FfQ3HjOt9XYC7fatbT7o43QRgmVHRUPssR3T/2YV7Kf/myVOmOKma0G7DQPftJibSyk34d2cNhQddKc+c8AejUWnImUvCIFGY5CdkL9YxnsnwGOrM/GDaIyKwlcCL0RVcX31VWuWDqk0A9HyplSXMIqnMaeIQWxCra2yqor2ZI49qqZr2J3Z6F4tcaKBU+RutyGIDkDEvnFXAWi8EPN+vRpA21QxCryMriYQuCG8u8Xuk4a40G+1pYHdkQZ5bL1P16aCHLHvZO6hKt8xpgv2UyJPNrvm+9npGqHz2yPpj7NqwlAx41nuLAxwHlNPZfVR14AEubEuN37FptPhKuECewxYrwzgY69Lwsc8YAg8/DRrYEqL+ajEp4GC/OouGYJecRGNMh+dCADqGszQTpxLC7kgVIYmE/RGHhrBta73lE6g7xsYcKYMEKGc+X4EJE0cTE6zaLtSMw9MOsUe8JcrupTndwxCaB0b101aHfSEcW/4W3acKvhwY/pOpfc3oG6gjbLnM+GHZXe7nmtluhxaDVDY2vLHRJ47a3RLnzIZjZhFE2MBP2yuzTkwa+DnCg+baLhr35V/5zm93uyXlR/ip8bNjZGtd8nZ/RIj8gpWLqV3ww5veQR+lFcKgYtbwGbqgfoNqXMz1LlsJSzdHxs8dfZihWX8HT7XuecnZJQXVBIy9qm91J26FnYyeHd4f5HBVA1Guamp90kTOCtiorJ+tcHME2OmY/uQL0wlcPNst26w5d+/VH5MVkUj37jvBtAOf0pjffT8uTBUofq56KFjvlRlqg99ru38kZeAn2o8rwTl5gghteCtyq2/FpouROVpigFwxrxG028MrA//veca369fRrS1PvQDgj2M4Acc0/z1M+mK8FVXPXXPzfSLVoH+cbpm+esNhV2G3htpEAnvBjw3EUa4wyfPPheY7oTV//K1TGrWYN73P9GsksXdZyZCsBG872fg31Qmof7bl0qt4lJ80FuyBcVZzaB0VSg9xKSt4P47fNDKpPCAR/T/AlBLAwQUAAIACADbpPRIuOq3cEkAAABqAAAAGwAAAHVuaXZlcnNhbC91bml2ZXJzYWwucG5nLnhtbLOxr8jNUShLLSrOzM+zVTLUM1Cyt+PlsikoSi3LTC1XqACKGekZQICSQiUqtzwzpSTDVsncHEksIzUzPaPEVsnU3BIuqA80EgBQSwECAAAUAAIACADapPRIFQ6tKGQEAAAHEQAAHQAAAAAAAAABAAAAAAAAAAAAdW5pdmVyc2FsL2NvbW1vbl9tZXNzYWdlcy5sbmdQSwECAAAUAAIACADapPRI4pBfM/UEAADeEAAALgAAAAAAAAABAAAAAACfBAAAdW5pdmVyc2FsL2N1c3RvbV9wcmVzZXRzLzAvY29tbW9uX21lc3NhZ2VzLmxuZ1BLAQIAABQAAgAIANqk9Eika75cBgUAANgQAAAuAAAAAAAAAAEAAAAAAOAJAAB1bml2ZXJzYWwvY3VzdG9tX3ByZXNldHMvMS9jb21tb25fbWVzc2FnZXMubG5nUEsBAgAAFAACAAgA2qT0SBh3p4QHBQAA3hAAAC4AAAAAAAAAAQAAAAAAMg8AAHVuaXZlcnNhbC9jdXN0b21fcHJlc2V0cy8yL2NvbW1vbl9tZXNzYWdlcy5sbmdQSwECAAAUAAIACADapPRIqok5BfEDAAAsEQAAJwAAAAAAAAABAAAAAACFFAAAdW5pdmVyc2FsL2ZsYXNoX3B1Ymxpc2hpbmdfc2V0dGluZ3MueG1sUEsBAgAAFAACAAgA2qT0SCyqiduxAgAAVAoAACEAAAAAAAAAAQAAAAAAuxgAAHVuaXZlcnNhbC9mbGFzaF9za2luX3NldHRpbmdzLnhtbFBLAQIAABQAAgAIANqk9EiYwI4lxwMAAD0QAAAmAAAAAAAAAAEAAAAAAKsbAAB1bml2ZXJzYWwvaHRtbF9wdWJsaXNoaW5nX3NldHRpbmdzLnhtbFBLAQIAABQAAgAIANqk9Ej4YrFrhAEAAP8FAAAfAAAAAAAAAAEAAAAAALYfAAB1bml2ZXJzYWwvaHRtbF9za2luX3NldHRpbmdzLmpzUEsBAgAAFAACAAgA2qT0SHTznTAtAQAAPgMAABoAAAAAAAAAAQAAAAAAdyEAAHVuaXZlcnNhbC9pMThuX3ByZXNldHMueG1sUEsBAgAAFAACAAgA2qT0SJtte1tgAAAAZQAAABwAAAAAAAAAAQAAAAAA3CIAAHVuaXZlcnNhbC9sb2NhbF9zZXR0aW5ncy54bWxQSwECAAAUAAIACABElFdHI7RO+/sCAACwCAAAFAAAAAAAAAABAAAAAAB2IwAAdW5pdmVyc2FsL3BsYXllci54bWxQSwECAAAUAAIACADapPRIEy58ac0NAABgZAAAKQAAAAAAAAABAAAAAACjJgAAdW5pdmVyc2FsL3NraW5fY3VzdG9taXphdGlvbl9zZXR0aW5ncy54bWxQSwECAAAUAAIACADbpPRILoBvDoQrAABkawAAFwAAAAAAAAAAAAAAAAC3NAAAdW5pdmVyc2FsL3VuaXZlcnNhbC5wbmdQSwECAAAUAAIACADbpPRIuOq3cEkAAABqAAAAGwAAAAAAAAABAAAAAABwYAAAdW5pdmVyc2FsL3VuaXZlcnNhbC5wbmcueG1sUEsFBgAAAAAOAA4AXQQAAPJgAAAAAA=="/>
  <p:tag name="ISPRING_PRESENTATION_TITLE" val="08【商务路演】框架完整商业活动策划方案书PPT模板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C:\Users\Administrator\Desktop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1790</Words>
  <Application>Microsoft Office PowerPoint</Application>
  <PresentationFormat>自定义</PresentationFormat>
  <Paragraphs>278</Paragraphs>
  <Slides>27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2" baseType="lpstr">
      <vt:lpstr>Arial</vt:lpstr>
      <vt:lpstr>宋体</vt:lpstr>
      <vt:lpstr>方正兰亭中黑_GBK</vt:lpstr>
      <vt:lpstr>DINPro-Light</vt:lpstr>
      <vt:lpstr>等线</vt:lpstr>
      <vt:lpstr>DINCond-Medium</vt:lpstr>
      <vt:lpstr>等线 Light</vt:lpstr>
      <vt:lpstr>微软雅黑</vt:lpstr>
      <vt:lpstr>DINPro-Medium</vt:lpstr>
      <vt:lpstr>方正兰亭细黑_GBK</vt:lpstr>
      <vt:lpstr>DINCond-Black</vt:lpstr>
      <vt:lpstr>幼圆</vt:lpstr>
      <vt:lpstr>DIN</vt:lpstr>
      <vt:lpstr>方正兰亭黑简体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08【商务路演】框架完整商业活动策划方案书PPT模板</dc:title>
  <cp:lastModifiedBy>User</cp:lastModifiedBy>
  <cp:revision>3</cp:revision>
  <dcterms:created xsi:type="dcterms:W3CDTF">2016-06-29T05:42:32Z</dcterms:created>
  <dcterms:modified xsi:type="dcterms:W3CDTF">2017-08-04T02:29:33Z</dcterms:modified>
</cp:coreProperties>
</file>